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6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2012-6-15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2012-6-15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2012-6-15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2012-6-15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2012-6-15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2012-6-15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2012-6-15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65" y="3048760"/>
            <a:ext cx="666667" cy="8761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998379"/>
            <a:ext cx="676191" cy="8761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97491"/>
            <a:ext cx="685714" cy="9047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011431"/>
            <a:ext cx="704762" cy="9047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039237"/>
            <a:ext cx="657143" cy="8857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204" y="3005644"/>
            <a:ext cx="676191" cy="8952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791" y="2979332"/>
            <a:ext cx="657143" cy="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3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User</cp:lastModifiedBy>
  <cp:revision>1</cp:revision>
  <dcterms:modified xsi:type="dcterms:W3CDTF">2012-06-15T08:42:39Z</dcterms:modified>
</cp:coreProperties>
</file>