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6BBBA-D76E-4898-865F-15865EF1121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689493-BA14-469F-B320-C09265EB0F58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F56A5C75-D864-4F41-9E2C-4B4314CD2C3E}" type="parTrans" cxnId="{BE84A17A-4F0E-4CF3-B17E-800FCCA05749}">
      <dgm:prSet/>
      <dgm:spPr/>
      <dgm:t>
        <a:bodyPr/>
        <a:lstStyle/>
        <a:p>
          <a:endParaRPr lang="en-US"/>
        </a:p>
      </dgm:t>
    </dgm:pt>
    <dgm:pt modelId="{CC7DE995-0DDC-4DAC-98FF-A8F57BADBA73}" type="sibTrans" cxnId="{BE84A17A-4F0E-4CF3-B17E-800FCCA05749}">
      <dgm:prSet/>
      <dgm:spPr/>
      <dgm:t>
        <a:bodyPr/>
        <a:lstStyle/>
        <a:p>
          <a:endParaRPr lang="en-US"/>
        </a:p>
      </dgm:t>
    </dgm:pt>
    <dgm:pt modelId="{123E2E1C-658E-470A-ABF1-4D9B561E751A}">
      <dgm:prSet phldrT="[Text]"/>
      <dgm:spPr/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7F31FDF1-BAD6-4842-BC02-8668F46DBD7A}" type="parTrans" cxnId="{CF95092C-9C9D-4989-8EF7-B7202102D643}">
      <dgm:prSet/>
      <dgm:spPr/>
      <dgm:t>
        <a:bodyPr/>
        <a:lstStyle/>
        <a:p>
          <a:endParaRPr lang="en-US"/>
        </a:p>
      </dgm:t>
    </dgm:pt>
    <dgm:pt modelId="{52A738A1-0B26-4B05-8E89-BAE682749E14}" type="sibTrans" cxnId="{CF95092C-9C9D-4989-8EF7-B7202102D643}">
      <dgm:prSet/>
      <dgm:spPr/>
      <dgm:t>
        <a:bodyPr/>
        <a:lstStyle/>
        <a:p>
          <a:endParaRPr lang="en-US"/>
        </a:p>
      </dgm:t>
    </dgm:pt>
    <dgm:pt modelId="{8CB93613-6ACD-45E7-8F0A-744581523C5F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FB087880-82A2-434D-879D-8B80F04D69AB}" type="parTrans" cxnId="{BC358681-1BB1-4B25-ABAE-B3B24D255C8D}">
      <dgm:prSet/>
      <dgm:spPr/>
      <dgm:t>
        <a:bodyPr/>
        <a:lstStyle/>
        <a:p>
          <a:endParaRPr lang="en-US"/>
        </a:p>
      </dgm:t>
    </dgm:pt>
    <dgm:pt modelId="{001DB9F1-D997-4EB2-8118-45BB00559B26}" type="sibTrans" cxnId="{BC358681-1BB1-4B25-ABAE-B3B24D255C8D}">
      <dgm:prSet/>
      <dgm:spPr/>
      <dgm:t>
        <a:bodyPr/>
        <a:lstStyle/>
        <a:p>
          <a:endParaRPr lang="en-US"/>
        </a:p>
      </dgm:t>
    </dgm:pt>
    <dgm:pt modelId="{984CC10E-9D6D-4C9E-9A94-FD2CE86FC8A3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8FB19484-3086-49D1-861A-F1E3509CF7EF}" type="parTrans" cxnId="{037AA3D4-FB15-4792-A8CA-4A8AD45BE309}">
      <dgm:prSet/>
      <dgm:spPr/>
      <dgm:t>
        <a:bodyPr/>
        <a:lstStyle/>
        <a:p>
          <a:endParaRPr lang="en-US"/>
        </a:p>
      </dgm:t>
    </dgm:pt>
    <dgm:pt modelId="{5A077109-F8A4-495A-AA00-0BEE5E140BF6}" type="sibTrans" cxnId="{037AA3D4-FB15-4792-A8CA-4A8AD45BE309}">
      <dgm:prSet/>
      <dgm:spPr/>
      <dgm:t>
        <a:bodyPr/>
        <a:lstStyle/>
        <a:p>
          <a:endParaRPr lang="en-US"/>
        </a:p>
      </dgm:t>
    </dgm:pt>
    <dgm:pt modelId="{F8C6F6EF-CA39-48DD-88D2-865026DBEFAE}" type="pres">
      <dgm:prSet presAssocID="{1456BBBA-D76E-4898-865F-15865EF11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A64787-ABD9-4520-ABAD-7F48D9E5A1E9}" type="pres">
      <dgm:prSet presAssocID="{21689493-BA14-469F-B320-C09265EB0F58}" presName="hierRoot1" presStyleCnt="0"/>
      <dgm:spPr/>
    </dgm:pt>
    <dgm:pt modelId="{B09A8715-BC42-44C5-BE48-2940EAEB898D}" type="pres">
      <dgm:prSet presAssocID="{21689493-BA14-469F-B320-C09265EB0F58}" presName="composite" presStyleCnt="0"/>
      <dgm:spPr/>
    </dgm:pt>
    <dgm:pt modelId="{61D7D62A-965A-4483-89CF-CD7A80C33702}" type="pres">
      <dgm:prSet presAssocID="{21689493-BA14-469F-B320-C09265EB0F58}" presName="background" presStyleLbl="node0" presStyleIdx="0" presStyleCnt="1"/>
      <dgm:spPr/>
    </dgm:pt>
    <dgm:pt modelId="{CCADDF69-9896-43D5-8FB7-5C5A9F241D1B}" type="pres">
      <dgm:prSet presAssocID="{21689493-BA14-469F-B320-C09265EB0F58}" presName="text" presStyleLbl="fgAcc0" presStyleIdx="0" presStyleCnt="1">
        <dgm:presLayoutVars>
          <dgm:chPref val="3"/>
        </dgm:presLayoutVars>
      </dgm:prSet>
      <dgm:spPr/>
    </dgm:pt>
    <dgm:pt modelId="{C7283D31-84C4-45C9-AE9B-F8A65B68E277}" type="pres">
      <dgm:prSet presAssocID="{21689493-BA14-469F-B320-C09265EB0F58}" presName="hierChild2" presStyleCnt="0"/>
      <dgm:spPr/>
    </dgm:pt>
    <dgm:pt modelId="{00DE36DA-50F9-4B99-B881-7855881896B9}" type="pres">
      <dgm:prSet presAssocID="{7F31FDF1-BAD6-4842-BC02-8668F46DBD7A}" presName="Name10" presStyleLbl="parChTrans1D2" presStyleIdx="0" presStyleCnt="3"/>
      <dgm:spPr/>
    </dgm:pt>
    <dgm:pt modelId="{05E3D751-BA8E-432F-80C2-E9784D59BA8C}" type="pres">
      <dgm:prSet presAssocID="{123E2E1C-658E-470A-ABF1-4D9B561E751A}" presName="hierRoot2" presStyleCnt="0"/>
      <dgm:spPr/>
    </dgm:pt>
    <dgm:pt modelId="{54519C53-16F8-488E-8E1D-C3CDB90D4B24}" type="pres">
      <dgm:prSet presAssocID="{123E2E1C-658E-470A-ABF1-4D9B561E751A}" presName="composite2" presStyleCnt="0"/>
      <dgm:spPr/>
    </dgm:pt>
    <dgm:pt modelId="{B9EB6396-C89B-47C4-AF2D-B5F495630904}" type="pres">
      <dgm:prSet presAssocID="{123E2E1C-658E-470A-ABF1-4D9B561E751A}" presName="background2" presStyleLbl="node2" presStyleIdx="0" presStyleCnt="3"/>
      <dgm:spPr/>
    </dgm:pt>
    <dgm:pt modelId="{C1BAEB59-1F7F-463B-93A0-F010C8401667}" type="pres">
      <dgm:prSet presAssocID="{123E2E1C-658E-470A-ABF1-4D9B561E751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D1BB9E-71E3-4E65-9801-A1E0C235B1AF}" type="pres">
      <dgm:prSet presAssocID="{123E2E1C-658E-470A-ABF1-4D9B561E751A}" presName="hierChild3" presStyleCnt="0"/>
      <dgm:spPr/>
    </dgm:pt>
    <dgm:pt modelId="{07888E09-9CB0-4EAC-B260-B70B809F1AD7}" type="pres">
      <dgm:prSet presAssocID="{FB087880-82A2-434D-879D-8B80F04D69AB}" presName="Name10" presStyleLbl="parChTrans1D2" presStyleIdx="1" presStyleCnt="3"/>
      <dgm:spPr/>
    </dgm:pt>
    <dgm:pt modelId="{6C78A0AD-DB43-4AB5-A1E8-F03F798CC2E8}" type="pres">
      <dgm:prSet presAssocID="{8CB93613-6ACD-45E7-8F0A-744581523C5F}" presName="hierRoot2" presStyleCnt="0"/>
      <dgm:spPr/>
    </dgm:pt>
    <dgm:pt modelId="{01DA059F-138F-403B-B865-AB409B9F7798}" type="pres">
      <dgm:prSet presAssocID="{8CB93613-6ACD-45E7-8F0A-744581523C5F}" presName="composite2" presStyleCnt="0"/>
      <dgm:spPr/>
    </dgm:pt>
    <dgm:pt modelId="{CC906503-E313-468B-9B4E-F7A64597ECFA}" type="pres">
      <dgm:prSet presAssocID="{8CB93613-6ACD-45E7-8F0A-744581523C5F}" presName="background2" presStyleLbl="node2" presStyleIdx="1" presStyleCnt="3"/>
      <dgm:spPr/>
    </dgm:pt>
    <dgm:pt modelId="{0E899DB5-BAF7-4638-9C6F-AE57905DDA1D}" type="pres">
      <dgm:prSet presAssocID="{8CB93613-6ACD-45E7-8F0A-744581523C5F}" presName="text2" presStyleLbl="fgAcc2" presStyleIdx="1" presStyleCnt="3">
        <dgm:presLayoutVars>
          <dgm:chPref val="3"/>
        </dgm:presLayoutVars>
      </dgm:prSet>
      <dgm:spPr/>
    </dgm:pt>
    <dgm:pt modelId="{44A1A26B-3A7D-44BF-9C62-13F3EFD64F94}" type="pres">
      <dgm:prSet presAssocID="{8CB93613-6ACD-45E7-8F0A-744581523C5F}" presName="hierChild3" presStyleCnt="0"/>
      <dgm:spPr/>
    </dgm:pt>
    <dgm:pt modelId="{D4FAB77D-8DF3-4DE5-B6C0-D400FCE93B14}" type="pres">
      <dgm:prSet presAssocID="{8FB19484-3086-49D1-861A-F1E3509CF7EF}" presName="Name10" presStyleLbl="parChTrans1D2" presStyleIdx="2" presStyleCnt="3"/>
      <dgm:spPr/>
    </dgm:pt>
    <dgm:pt modelId="{A1D0F05E-59A0-40A2-97EA-A5B5A1666100}" type="pres">
      <dgm:prSet presAssocID="{984CC10E-9D6D-4C9E-9A94-FD2CE86FC8A3}" presName="hierRoot2" presStyleCnt="0"/>
      <dgm:spPr/>
    </dgm:pt>
    <dgm:pt modelId="{D58632AC-1568-4017-AE3A-1DC482FF6F8B}" type="pres">
      <dgm:prSet presAssocID="{984CC10E-9D6D-4C9E-9A94-FD2CE86FC8A3}" presName="composite2" presStyleCnt="0"/>
      <dgm:spPr/>
    </dgm:pt>
    <dgm:pt modelId="{7821DA46-7673-42AF-86EF-EEED941FC02D}" type="pres">
      <dgm:prSet presAssocID="{984CC10E-9D6D-4C9E-9A94-FD2CE86FC8A3}" presName="background2" presStyleLbl="node2" presStyleIdx="2" presStyleCnt="3"/>
      <dgm:spPr/>
    </dgm:pt>
    <dgm:pt modelId="{ADC23CA8-34AD-418B-91FE-EC0CCFE06F3B}" type="pres">
      <dgm:prSet presAssocID="{984CC10E-9D6D-4C9E-9A94-FD2CE86FC8A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5C8FD-FB34-40E0-B755-723106935F72}" type="pres">
      <dgm:prSet presAssocID="{984CC10E-9D6D-4C9E-9A94-FD2CE86FC8A3}" presName="hierChild3" presStyleCnt="0"/>
      <dgm:spPr/>
    </dgm:pt>
  </dgm:ptLst>
  <dgm:cxnLst>
    <dgm:cxn modelId="{C0F89B3E-6F74-46A9-91D8-D673BD6F9CBE}" type="presOf" srcId="{7F31FDF1-BAD6-4842-BC02-8668F46DBD7A}" destId="{00DE36DA-50F9-4B99-B881-7855881896B9}" srcOrd="0" destOrd="0" presId="urn:microsoft.com/office/officeart/2005/8/layout/hierarchy1"/>
    <dgm:cxn modelId="{B89E518B-34D0-4CB2-840F-5DC318D7F93C}" type="presOf" srcId="{1456BBBA-D76E-4898-865F-15865EF11215}" destId="{F8C6F6EF-CA39-48DD-88D2-865026DBEFAE}" srcOrd="0" destOrd="0" presId="urn:microsoft.com/office/officeart/2005/8/layout/hierarchy1"/>
    <dgm:cxn modelId="{9C289448-A8FD-4C44-A5A7-7DB4FDDC7194}" type="presOf" srcId="{8CB93613-6ACD-45E7-8F0A-744581523C5F}" destId="{0E899DB5-BAF7-4638-9C6F-AE57905DDA1D}" srcOrd="0" destOrd="0" presId="urn:microsoft.com/office/officeart/2005/8/layout/hierarchy1"/>
    <dgm:cxn modelId="{F9A72E2E-EC1F-4D6C-8DBC-65B65B0ED8F8}" type="presOf" srcId="{123E2E1C-658E-470A-ABF1-4D9B561E751A}" destId="{C1BAEB59-1F7F-463B-93A0-F010C8401667}" srcOrd="0" destOrd="0" presId="urn:microsoft.com/office/officeart/2005/8/layout/hierarchy1"/>
    <dgm:cxn modelId="{DDC5E0DE-1D0C-4768-AFD2-EBD87513B734}" type="presOf" srcId="{21689493-BA14-469F-B320-C09265EB0F58}" destId="{CCADDF69-9896-43D5-8FB7-5C5A9F241D1B}" srcOrd="0" destOrd="0" presId="urn:microsoft.com/office/officeart/2005/8/layout/hierarchy1"/>
    <dgm:cxn modelId="{BC358681-1BB1-4B25-ABAE-B3B24D255C8D}" srcId="{21689493-BA14-469F-B320-C09265EB0F58}" destId="{8CB93613-6ACD-45E7-8F0A-744581523C5F}" srcOrd="1" destOrd="0" parTransId="{FB087880-82A2-434D-879D-8B80F04D69AB}" sibTransId="{001DB9F1-D997-4EB2-8118-45BB00559B26}"/>
    <dgm:cxn modelId="{BE84A17A-4F0E-4CF3-B17E-800FCCA05749}" srcId="{1456BBBA-D76E-4898-865F-15865EF11215}" destId="{21689493-BA14-469F-B320-C09265EB0F58}" srcOrd="0" destOrd="0" parTransId="{F56A5C75-D864-4F41-9E2C-4B4314CD2C3E}" sibTransId="{CC7DE995-0DDC-4DAC-98FF-A8F57BADBA73}"/>
    <dgm:cxn modelId="{4F2C5C81-E04C-4093-8F1F-826671F74681}" type="presOf" srcId="{FB087880-82A2-434D-879D-8B80F04D69AB}" destId="{07888E09-9CB0-4EAC-B260-B70B809F1AD7}" srcOrd="0" destOrd="0" presId="urn:microsoft.com/office/officeart/2005/8/layout/hierarchy1"/>
    <dgm:cxn modelId="{037AA3D4-FB15-4792-A8CA-4A8AD45BE309}" srcId="{21689493-BA14-469F-B320-C09265EB0F58}" destId="{984CC10E-9D6D-4C9E-9A94-FD2CE86FC8A3}" srcOrd="2" destOrd="0" parTransId="{8FB19484-3086-49D1-861A-F1E3509CF7EF}" sibTransId="{5A077109-F8A4-495A-AA00-0BEE5E140BF6}"/>
    <dgm:cxn modelId="{B5058291-9072-4FCC-818C-3CFC83D5E850}" type="presOf" srcId="{984CC10E-9D6D-4C9E-9A94-FD2CE86FC8A3}" destId="{ADC23CA8-34AD-418B-91FE-EC0CCFE06F3B}" srcOrd="0" destOrd="0" presId="urn:microsoft.com/office/officeart/2005/8/layout/hierarchy1"/>
    <dgm:cxn modelId="{CF95092C-9C9D-4989-8EF7-B7202102D643}" srcId="{21689493-BA14-469F-B320-C09265EB0F58}" destId="{123E2E1C-658E-470A-ABF1-4D9B561E751A}" srcOrd="0" destOrd="0" parTransId="{7F31FDF1-BAD6-4842-BC02-8668F46DBD7A}" sibTransId="{52A738A1-0B26-4B05-8E89-BAE682749E14}"/>
    <dgm:cxn modelId="{378ABBF5-3F99-4405-9699-BA2E83F5BEB3}" type="presOf" srcId="{8FB19484-3086-49D1-861A-F1E3509CF7EF}" destId="{D4FAB77D-8DF3-4DE5-B6C0-D400FCE93B14}" srcOrd="0" destOrd="0" presId="urn:microsoft.com/office/officeart/2005/8/layout/hierarchy1"/>
    <dgm:cxn modelId="{CDDB5FCA-45FB-4653-A05C-FD1D4188B791}" type="presParOf" srcId="{F8C6F6EF-CA39-48DD-88D2-865026DBEFAE}" destId="{3CA64787-ABD9-4520-ABAD-7F48D9E5A1E9}" srcOrd="0" destOrd="0" presId="urn:microsoft.com/office/officeart/2005/8/layout/hierarchy1"/>
    <dgm:cxn modelId="{FA090BD0-1802-42C2-9EC8-3FA6B61958D8}" type="presParOf" srcId="{3CA64787-ABD9-4520-ABAD-7F48D9E5A1E9}" destId="{B09A8715-BC42-44C5-BE48-2940EAEB898D}" srcOrd="0" destOrd="0" presId="urn:microsoft.com/office/officeart/2005/8/layout/hierarchy1"/>
    <dgm:cxn modelId="{717799BE-0FBF-484C-9133-4D4A85BB7BD5}" type="presParOf" srcId="{B09A8715-BC42-44C5-BE48-2940EAEB898D}" destId="{61D7D62A-965A-4483-89CF-CD7A80C33702}" srcOrd="0" destOrd="0" presId="urn:microsoft.com/office/officeart/2005/8/layout/hierarchy1"/>
    <dgm:cxn modelId="{84E20862-3336-4B6D-B680-2E8DC71C544B}" type="presParOf" srcId="{B09A8715-BC42-44C5-BE48-2940EAEB898D}" destId="{CCADDF69-9896-43D5-8FB7-5C5A9F241D1B}" srcOrd="1" destOrd="0" presId="urn:microsoft.com/office/officeart/2005/8/layout/hierarchy1"/>
    <dgm:cxn modelId="{21CEC363-196E-4628-B706-EA67A2301B93}" type="presParOf" srcId="{3CA64787-ABD9-4520-ABAD-7F48D9E5A1E9}" destId="{C7283D31-84C4-45C9-AE9B-F8A65B68E277}" srcOrd="1" destOrd="0" presId="urn:microsoft.com/office/officeart/2005/8/layout/hierarchy1"/>
    <dgm:cxn modelId="{8A4ACE71-BF7E-4346-890C-51AFEAA35E51}" type="presParOf" srcId="{C7283D31-84C4-45C9-AE9B-F8A65B68E277}" destId="{00DE36DA-50F9-4B99-B881-7855881896B9}" srcOrd="0" destOrd="0" presId="urn:microsoft.com/office/officeart/2005/8/layout/hierarchy1"/>
    <dgm:cxn modelId="{38183959-C41E-4651-AD34-A4A1787F4B7A}" type="presParOf" srcId="{C7283D31-84C4-45C9-AE9B-F8A65B68E277}" destId="{05E3D751-BA8E-432F-80C2-E9784D59BA8C}" srcOrd="1" destOrd="0" presId="urn:microsoft.com/office/officeart/2005/8/layout/hierarchy1"/>
    <dgm:cxn modelId="{56A83221-9183-45CB-AB6A-8D8CB1E22E06}" type="presParOf" srcId="{05E3D751-BA8E-432F-80C2-E9784D59BA8C}" destId="{54519C53-16F8-488E-8E1D-C3CDB90D4B24}" srcOrd="0" destOrd="0" presId="urn:microsoft.com/office/officeart/2005/8/layout/hierarchy1"/>
    <dgm:cxn modelId="{6822CC62-42AC-40C1-B942-3420736722DA}" type="presParOf" srcId="{54519C53-16F8-488E-8E1D-C3CDB90D4B24}" destId="{B9EB6396-C89B-47C4-AF2D-B5F495630904}" srcOrd="0" destOrd="0" presId="urn:microsoft.com/office/officeart/2005/8/layout/hierarchy1"/>
    <dgm:cxn modelId="{1BB08086-167A-4EB5-950E-9BFE44639827}" type="presParOf" srcId="{54519C53-16F8-488E-8E1D-C3CDB90D4B24}" destId="{C1BAEB59-1F7F-463B-93A0-F010C8401667}" srcOrd="1" destOrd="0" presId="urn:microsoft.com/office/officeart/2005/8/layout/hierarchy1"/>
    <dgm:cxn modelId="{3E98862C-DFBF-45DA-9524-B2A0AF00B689}" type="presParOf" srcId="{05E3D751-BA8E-432F-80C2-E9784D59BA8C}" destId="{2AD1BB9E-71E3-4E65-9801-A1E0C235B1AF}" srcOrd="1" destOrd="0" presId="urn:microsoft.com/office/officeart/2005/8/layout/hierarchy1"/>
    <dgm:cxn modelId="{1D04AEFE-2918-4DD6-8E0A-033B9F94B1FF}" type="presParOf" srcId="{C7283D31-84C4-45C9-AE9B-F8A65B68E277}" destId="{07888E09-9CB0-4EAC-B260-B70B809F1AD7}" srcOrd="2" destOrd="0" presId="urn:microsoft.com/office/officeart/2005/8/layout/hierarchy1"/>
    <dgm:cxn modelId="{61493934-4F1B-49E1-B0D7-BE962C5CE878}" type="presParOf" srcId="{C7283D31-84C4-45C9-AE9B-F8A65B68E277}" destId="{6C78A0AD-DB43-4AB5-A1E8-F03F798CC2E8}" srcOrd="3" destOrd="0" presId="urn:microsoft.com/office/officeart/2005/8/layout/hierarchy1"/>
    <dgm:cxn modelId="{97DD5061-227C-49AF-8A68-0FB269CFF333}" type="presParOf" srcId="{6C78A0AD-DB43-4AB5-A1E8-F03F798CC2E8}" destId="{01DA059F-138F-403B-B865-AB409B9F7798}" srcOrd="0" destOrd="0" presId="urn:microsoft.com/office/officeart/2005/8/layout/hierarchy1"/>
    <dgm:cxn modelId="{C188E2C9-EAA5-4FFA-89C8-27789A3E4FA0}" type="presParOf" srcId="{01DA059F-138F-403B-B865-AB409B9F7798}" destId="{CC906503-E313-468B-9B4E-F7A64597ECFA}" srcOrd="0" destOrd="0" presId="urn:microsoft.com/office/officeart/2005/8/layout/hierarchy1"/>
    <dgm:cxn modelId="{6C92F75A-E1FC-44BF-A619-CD8E52A73BA6}" type="presParOf" srcId="{01DA059F-138F-403B-B865-AB409B9F7798}" destId="{0E899DB5-BAF7-4638-9C6F-AE57905DDA1D}" srcOrd="1" destOrd="0" presId="urn:microsoft.com/office/officeart/2005/8/layout/hierarchy1"/>
    <dgm:cxn modelId="{756BD093-B819-4EED-81ED-E04A29621DDA}" type="presParOf" srcId="{6C78A0AD-DB43-4AB5-A1E8-F03F798CC2E8}" destId="{44A1A26B-3A7D-44BF-9C62-13F3EFD64F94}" srcOrd="1" destOrd="0" presId="urn:microsoft.com/office/officeart/2005/8/layout/hierarchy1"/>
    <dgm:cxn modelId="{F1700684-ED86-4B50-A337-C03FA154A4AA}" type="presParOf" srcId="{C7283D31-84C4-45C9-AE9B-F8A65B68E277}" destId="{D4FAB77D-8DF3-4DE5-B6C0-D400FCE93B14}" srcOrd="4" destOrd="0" presId="urn:microsoft.com/office/officeart/2005/8/layout/hierarchy1"/>
    <dgm:cxn modelId="{76F164D4-AB3D-417C-952D-067D381B68E1}" type="presParOf" srcId="{C7283D31-84C4-45C9-AE9B-F8A65B68E277}" destId="{A1D0F05E-59A0-40A2-97EA-A5B5A1666100}" srcOrd="5" destOrd="0" presId="urn:microsoft.com/office/officeart/2005/8/layout/hierarchy1"/>
    <dgm:cxn modelId="{F0C5B39D-2900-43E7-85AC-16645D915D59}" type="presParOf" srcId="{A1D0F05E-59A0-40A2-97EA-A5B5A1666100}" destId="{D58632AC-1568-4017-AE3A-1DC482FF6F8B}" srcOrd="0" destOrd="0" presId="urn:microsoft.com/office/officeart/2005/8/layout/hierarchy1"/>
    <dgm:cxn modelId="{6032F10D-EF08-4099-A513-3247C4860413}" type="presParOf" srcId="{D58632AC-1568-4017-AE3A-1DC482FF6F8B}" destId="{7821DA46-7673-42AF-86EF-EEED941FC02D}" srcOrd="0" destOrd="0" presId="urn:microsoft.com/office/officeart/2005/8/layout/hierarchy1"/>
    <dgm:cxn modelId="{C1231F40-1FD4-4820-B7C0-FEDCFC5660F9}" type="presParOf" srcId="{D58632AC-1568-4017-AE3A-1DC482FF6F8B}" destId="{ADC23CA8-34AD-418B-91FE-EC0CCFE06F3B}" srcOrd="1" destOrd="0" presId="urn:microsoft.com/office/officeart/2005/8/layout/hierarchy1"/>
    <dgm:cxn modelId="{7345D4DB-099A-4178-8F39-69613A33EF29}" type="presParOf" srcId="{A1D0F05E-59A0-40A2-97EA-A5B5A1666100}" destId="{5C55C8FD-FB34-40E0-B755-723106935F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AB77D-8DF3-4DE5-B6C0-D400FCE93B14}">
      <dsp:nvSpPr>
        <dsp:cNvPr id="0" name=""/>
        <dsp:cNvSpPr/>
      </dsp:nvSpPr>
      <dsp:spPr>
        <a:xfrm>
          <a:off x="3937000" y="2256261"/>
          <a:ext cx="2793999" cy="664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072"/>
              </a:lnTo>
              <a:lnTo>
                <a:pt x="2793999" y="453072"/>
              </a:lnTo>
              <a:lnTo>
                <a:pt x="2793999" y="664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88E09-9CB0-4EAC-B260-B70B809F1AD7}">
      <dsp:nvSpPr>
        <dsp:cNvPr id="0" name=""/>
        <dsp:cNvSpPr/>
      </dsp:nvSpPr>
      <dsp:spPr>
        <a:xfrm>
          <a:off x="3891280" y="2256261"/>
          <a:ext cx="91440" cy="664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4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36DA-50F9-4B99-B881-7855881896B9}">
      <dsp:nvSpPr>
        <dsp:cNvPr id="0" name=""/>
        <dsp:cNvSpPr/>
      </dsp:nvSpPr>
      <dsp:spPr>
        <a:xfrm>
          <a:off x="1143000" y="2256261"/>
          <a:ext cx="2793999" cy="664844"/>
        </a:xfrm>
        <a:custGeom>
          <a:avLst/>
          <a:gdLst/>
          <a:ahLst/>
          <a:cxnLst/>
          <a:rect l="0" t="0" r="0" b="0"/>
          <a:pathLst>
            <a:path>
              <a:moveTo>
                <a:pt x="2793999" y="0"/>
              </a:moveTo>
              <a:lnTo>
                <a:pt x="2793999" y="453072"/>
              </a:lnTo>
              <a:lnTo>
                <a:pt x="0" y="453072"/>
              </a:lnTo>
              <a:lnTo>
                <a:pt x="0" y="664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7D62A-965A-4483-89CF-CD7A80C33702}">
      <dsp:nvSpPr>
        <dsp:cNvPr id="0" name=""/>
        <dsp:cNvSpPr/>
      </dsp:nvSpPr>
      <dsp:spPr>
        <a:xfrm>
          <a:off x="2794000" y="804651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DDF69-9896-43D5-8FB7-5C5A9F241D1B}">
      <dsp:nvSpPr>
        <dsp:cNvPr id="0" name=""/>
        <dsp:cNvSpPr/>
      </dsp:nvSpPr>
      <dsp:spPr>
        <a:xfrm>
          <a:off x="3048000" y="1045951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Home</a:t>
          </a:r>
          <a:endParaRPr lang="en-US" sz="5600" kern="1200" dirty="0"/>
        </a:p>
      </dsp:txBody>
      <dsp:txXfrm>
        <a:off x="3090516" y="1088467"/>
        <a:ext cx="2200967" cy="1366577"/>
      </dsp:txXfrm>
    </dsp:sp>
    <dsp:sp modelId="{B9EB6396-C89B-47C4-AF2D-B5F495630904}">
      <dsp:nvSpPr>
        <dsp:cNvPr id="0" name=""/>
        <dsp:cNvSpPr/>
      </dsp:nvSpPr>
      <dsp:spPr>
        <a:xfrm>
          <a:off x="0" y="2921105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AEB59-1F7F-463B-93A0-F010C8401667}">
      <dsp:nvSpPr>
        <dsp:cNvPr id="0" name=""/>
        <dsp:cNvSpPr/>
      </dsp:nvSpPr>
      <dsp:spPr>
        <a:xfrm>
          <a:off x="254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Menu</a:t>
          </a:r>
          <a:endParaRPr lang="en-US" sz="5600" kern="1200" dirty="0"/>
        </a:p>
      </dsp:txBody>
      <dsp:txXfrm>
        <a:off x="296516" y="3204922"/>
        <a:ext cx="2200967" cy="1366577"/>
      </dsp:txXfrm>
    </dsp:sp>
    <dsp:sp modelId="{CC906503-E313-468B-9B4E-F7A64597ECFA}">
      <dsp:nvSpPr>
        <dsp:cNvPr id="0" name=""/>
        <dsp:cNvSpPr/>
      </dsp:nvSpPr>
      <dsp:spPr>
        <a:xfrm>
          <a:off x="2794000" y="2921105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99DB5-BAF7-4638-9C6F-AE57905DDA1D}">
      <dsp:nvSpPr>
        <dsp:cNvPr id="0" name=""/>
        <dsp:cNvSpPr/>
      </dsp:nvSpPr>
      <dsp:spPr>
        <a:xfrm>
          <a:off x="3048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Music</a:t>
          </a:r>
          <a:endParaRPr lang="en-US" sz="5600" kern="1200" dirty="0"/>
        </a:p>
      </dsp:txBody>
      <dsp:txXfrm>
        <a:off x="3090516" y="3204922"/>
        <a:ext cx="2200967" cy="1366577"/>
      </dsp:txXfrm>
    </dsp:sp>
    <dsp:sp modelId="{7821DA46-7673-42AF-86EF-EEED941FC02D}">
      <dsp:nvSpPr>
        <dsp:cNvPr id="0" name=""/>
        <dsp:cNvSpPr/>
      </dsp:nvSpPr>
      <dsp:spPr>
        <a:xfrm>
          <a:off x="5587999" y="2921105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23CA8-34AD-418B-91FE-EC0CCFE06F3B}">
      <dsp:nvSpPr>
        <dsp:cNvPr id="0" name=""/>
        <dsp:cNvSpPr/>
      </dsp:nvSpPr>
      <dsp:spPr>
        <a:xfrm>
          <a:off x="5841999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Jobs</a:t>
          </a:r>
          <a:endParaRPr lang="en-US" sz="5600" kern="1200" dirty="0"/>
        </a:p>
      </dsp:txBody>
      <dsp:txXfrm>
        <a:off x="5884515" y="3204922"/>
        <a:ext cx="2200967" cy="136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4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0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C085-F7D1-4C04-B1AB-9BAB1E13EFA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549C-35DC-4537-A729-D12A19A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03008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35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F37</dc:creator>
  <cp:lastModifiedBy>F37</cp:lastModifiedBy>
  <cp:revision>1</cp:revision>
  <dcterms:created xsi:type="dcterms:W3CDTF">2017-08-25T06:35:04Z</dcterms:created>
  <dcterms:modified xsi:type="dcterms:W3CDTF">2017-08-25T06:35:47Z</dcterms:modified>
</cp:coreProperties>
</file>