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73" d="100"/>
          <a:sy n="73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650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8940">
              <a:defRPr sz="119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步客酒店预订系统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rPr b="1"/>
              <a:t>步客小组  </a:t>
            </a:r>
            <a:r>
              <a:t>        </a:t>
            </a:r>
            <a:r>
              <a:rPr sz="2800" b="1"/>
              <a:t>——王友运 赵德宇 王雪 卞纯源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界面辅助类.jpe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7145" r="20183"/>
          <a:stretch>
            <a:fillRect/>
          </a:stretch>
        </p:blipFill>
        <p:spPr>
          <a:xfrm>
            <a:off x="6976160" y="1957878"/>
            <a:ext cx="5364700" cy="3341056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界面逻辑——辅助类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468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ColorAndFont：存储字体与颜色值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DefaultNums：存储绘制界面的主要数值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MessageHelper：持有将enum类转化为string等方法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OneButtonDialog：弹出含有传入的String的对话框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TimeHelper：处理时间格式等问题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遇到的问题——界面层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左右两侧界面互动与跳转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controller 构造方法调用顺序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列表按钮监听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图片传输与显示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存在的不足——界面层</a:t>
            </a:r>
          </a:p>
        </p:txBody>
      </p:sp>
      <p:sp>
        <p:nvSpPr>
          <p:cNvPr id="213" name="Shape 213"/>
          <p:cNvSpPr/>
          <p:nvPr/>
        </p:nvSpPr>
        <p:spPr>
          <a:xfrm>
            <a:off x="517227" y="2476500"/>
            <a:ext cx="1197034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界面类耦合度较高，跳转逻辑较复杂</a:t>
            </a:r>
          </a:p>
          <a:p>
            <a:pPr>
              <a:defRPr sz="3400"/>
            </a:pPr>
            <a:r>
              <a:t>左侧导航栏的重复刷新</a:t>
            </a:r>
          </a:p>
        </p:txBody>
      </p:sp>
      <p:sp>
        <p:nvSpPr>
          <p:cNvPr id="214" name="Shape 214"/>
          <p:cNvSpPr/>
          <p:nvPr/>
        </p:nvSpPr>
        <p:spPr>
          <a:xfrm>
            <a:off x="463550" y="5054600"/>
            <a:ext cx="95734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4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考虑的解决方案</a:t>
            </a:r>
          </a:p>
        </p:txBody>
      </p:sp>
      <p:sp>
        <p:nvSpPr>
          <p:cNvPr id="215" name="Shape 215"/>
          <p:cNvSpPr/>
          <p:nvPr/>
        </p:nvSpPr>
        <p:spPr>
          <a:xfrm>
            <a:off x="517227" y="6064987"/>
            <a:ext cx="11970346" cy="255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/>
            </a:pPr>
            <a:r>
              <a:t>增加代码复用，如游客界面对游客酒店搜索界面的利用</a:t>
            </a:r>
          </a:p>
          <a:p>
            <a:pPr>
              <a:defRPr sz="3400"/>
            </a:pPr>
            <a:r>
              <a:t>考虑继承的利用，如右侧子界面继承左侧用户导航栏界面</a:t>
            </a:r>
          </a:p>
          <a:p>
            <a:pPr>
              <a:defRPr sz="3400"/>
            </a:pPr>
            <a:r>
              <a:t>更改刷新方式，如只刷新右侧子界面Pane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逻辑———logic</a:t>
            </a:r>
          </a:p>
        </p:txBody>
      </p:sp>
    </p:spTree>
    <p:extLst>
      <p:ext uri="{BB962C8B-B14F-4D97-AF65-F5344CB8AC3E}">
        <p14:creationId xmlns:p14="http://schemas.microsoft.com/office/powerpoint/2010/main" val="1137003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6162293" y="2103822"/>
            <a:ext cx="4836944" cy="5725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162293" y="4132885"/>
            <a:ext cx="4836944" cy="57256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 flipH="1">
            <a:off x="6801654" y="2650181"/>
            <a:ext cx="284888" cy="146159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142238" y="2519701"/>
            <a:ext cx="2882553" cy="148247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7528421" y="2648350"/>
            <a:ext cx="948728" cy="146842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8413101" y="2404098"/>
            <a:ext cx="2483672" cy="171283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928481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8044945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7646379" y="2403882"/>
            <a:ext cx="2245342" cy="171291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9812017" y="2650181"/>
            <a:ext cx="766264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6821138" y="2650181"/>
            <a:ext cx="2664006" cy="146898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7721554" y="2650181"/>
            <a:ext cx="278033" cy="146071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688436" y="2777181"/>
            <a:ext cx="766263" cy="14637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451378" y="2123405"/>
            <a:ext cx="85407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solidFill>
                  <a:srgbClr val="DBE1E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view</a:t>
            </a:r>
          </a:p>
        </p:txBody>
      </p:sp>
      <p:sp>
        <p:nvSpPr>
          <p:cNvPr id="233" name="Shape 233"/>
          <p:cNvSpPr/>
          <p:nvPr/>
        </p:nvSpPr>
        <p:spPr>
          <a:xfrm>
            <a:off x="4100478" y="4152467"/>
            <a:ext cx="19977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solidFill>
                  <a:srgbClr val="DBE1E3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logicService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1950862" y="6006105"/>
            <a:ext cx="9103076" cy="3224572"/>
          </a:xfrm>
          <a:prstGeom prst="rect">
            <a:avLst/>
          </a:prstGeom>
        </p:spPr>
        <p:txBody>
          <a:bodyPr/>
          <a:lstStyle/>
          <a:p>
            <a:pPr defTabSz="268731">
              <a:spcBef>
                <a:spcPts val="1200"/>
              </a:spcBef>
              <a:defRPr sz="2760"/>
            </a:pPr>
            <a:r>
              <a:t>接口调用过于复杂。</a:t>
            </a:r>
          </a:p>
          <a:p>
            <a:pPr defTabSz="268731">
              <a:spcBef>
                <a:spcPts val="1200"/>
              </a:spcBef>
              <a:defRPr sz="2760"/>
            </a:pPr>
            <a:r>
              <a:t>在构建阶段前期花了很长时间去改，确定接口。</a:t>
            </a:r>
          </a:p>
          <a:p>
            <a:pPr defTabSz="268731">
              <a:spcBef>
                <a:spcPts val="1200"/>
              </a:spcBef>
              <a:defRPr sz="2760"/>
            </a:pPr>
            <a:endParaRPr/>
          </a:p>
          <a:p>
            <a:pPr defTabSz="268731">
              <a:spcBef>
                <a:spcPts val="1200"/>
              </a:spcBef>
              <a:defRPr sz="2760"/>
            </a:pPr>
            <a:r>
              <a:t>——&gt;view设置controller</a:t>
            </a:r>
          </a:p>
          <a:p>
            <a:pPr defTabSz="268731">
              <a:spcBef>
                <a:spcPts val="1200"/>
              </a:spcBef>
              <a:defRPr sz="2760"/>
            </a:pPr>
            <a:r>
              <a:t>——&gt;logic根据调用接口确定实现类</a:t>
            </a:r>
          </a:p>
        </p:txBody>
      </p:sp>
      <p:sp>
        <p:nvSpPr>
          <p:cNvPr id="235" name="Shape 235"/>
          <p:cNvSpPr/>
          <p:nvPr/>
        </p:nvSpPr>
        <p:spPr>
          <a:xfrm>
            <a:off x="636612" y="3017816"/>
            <a:ext cx="4946658" cy="144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sz="3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最初的体系架构设计：</a:t>
            </a:r>
          </a:p>
        </p:txBody>
      </p:sp>
      <p:sp>
        <p:nvSpPr>
          <p:cNvPr id="236" name="Shape 236"/>
          <p:cNvSpPr/>
          <p:nvPr/>
        </p:nvSpPr>
        <p:spPr>
          <a:xfrm>
            <a:off x="468719" y="318104"/>
            <a:ext cx="4946657" cy="144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397256">
              <a:lnSpc>
                <a:spcPct val="80000"/>
              </a:lnSpc>
              <a:spcBef>
                <a:spcPts val="1900"/>
              </a:spcBef>
              <a:defRPr sz="3808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1.体系结构的创建</a:t>
            </a:r>
          </a:p>
        </p:txBody>
      </p:sp>
    </p:spTree>
    <p:extLst>
      <p:ext uri="{BB962C8B-B14F-4D97-AF65-F5344CB8AC3E}">
        <p14:creationId xmlns:p14="http://schemas.microsoft.com/office/powerpoint/2010/main" val="13165353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1399916" y="1000009"/>
            <a:ext cx="7476241" cy="913486"/>
          </a:xfrm>
          <a:prstGeom prst="rect">
            <a:avLst/>
          </a:prstGeom>
        </p:spPr>
        <p:txBody>
          <a:bodyPr/>
          <a:lstStyle>
            <a:lvl1pPr defTabSz="443991">
              <a:spcBef>
                <a:spcPts val="2100"/>
              </a:spcBef>
              <a:defRPr sz="4560"/>
            </a:lvl1pPr>
          </a:lstStyle>
          <a:p>
            <a:r>
              <a:t>双向依赖的解决：</a:t>
            </a:r>
          </a:p>
        </p:txBody>
      </p:sp>
      <p:sp>
        <p:nvSpPr>
          <p:cNvPr id="239" name="Shape 239"/>
          <p:cNvSpPr/>
          <p:nvPr/>
        </p:nvSpPr>
        <p:spPr>
          <a:xfrm>
            <a:off x="1566890" y="2552741"/>
            <a:ext cx="7476240" cy="913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443991">
              <a:lnSpc>
                <a:spcPct val="80000"/>
              </a:lnSpc>
              <a:spcBef>
                <a:spcPts val="2100"/>
              </a:spcBef>
              <a:defRPr sz="45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1.采用委托</a:t>
            </a:r>
          </a:p>
        </p:txBody>
      </p:sp>
      <p:sp>
        <p:nvSpPr>
          <p:cNvPr id="240" name="Shape 240"/>
          <p:cNvSpPr/>
          <p:nvPr/>
        </p:nvSpPr>
        <p:spPr>
          <a:xfrm>
            <a:off x="2273873" y="3532514"/>
            <a:ext cx="7833611" cy="329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退房时需要更新订单信息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执行订单时又需要更新房间信息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——&gt;order调用hotel更新房间</a:t>
            </a:r>
          </a:p>
          <a:p>
            <a:pPr defTabSz="321310">
              <a:lnSpc>
                <a:spcPct val="80000"/>
              </a:lnSpc>
              <a:spcBef>
                <a:spcPts val="1500"/>
              </a:spcBef>
              <a:defRPr sz="33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——&gt;hotel调用room更新房间</a:t>
            </a:r>
          </a:p>
        </p:txBody>
      </p:sp>
    </p:spTree>
    <p:extLst>
      <p:ext uri="{BB962C8B-B14F-4D97-AF65-F5344CB8AC3E}">
        <p14:creationId xmlns:p14="http://schemas.microsoft.com/office/powerpoint/2010/main" val="14849401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xfrm>
            <a:off x="507168" y="1249013"/>
            <a:ext cx="7476241" cy="913485"/>
          </a:xfrm>
          <a:prstGeom prst="rect">
            <a:avLst/>
          </a:prstGeom>
        </p:spPr>
        <p:txBody>
          <a:bodyPr/>
          <a:lstStyle>
            <a:lvl1pPr defTabSz="443991">
              <a:spcBef>
                <a:spcPts val="2100"/>
              </a:spcBef>
              <a:defRPr sz="4560"/>
            </a:lvl1pPr>
          </a:lstStyle>
          <a:p>
            <a:r>
              <a:t>2.utility包的建立：</a:t>
            </a:r>
          </a:p>
        </p:txBody>
      </p:sp>
      <p:sp>
        <p:nvSpPr>
          <p:cNvPr id="243" name="Shape 243"/>
          <p:cNvSpPr/>
          <p:nvPr/>
        </p:nvSpPr>
        <p:spPr>
          <a:xfrm>
            <a:off x="848142" y="2778477"/>
            <a:ext cx="4858011" cy="400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将依赖引导utility包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——&gt;解决双向依赖，便于理  清逻辑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——&gt;将vo与po的转换独立，应对变更</a:t>
            </a:r>
          </a:p>
          <a:p>
            <a:pPr defTabSz="268731">
              <a:lnSpc>
                <a:spcPct val="80000"/>
              </a:lnSpc>
              <a:spcBef>
                <a:spcPts val="1200"/>
              </a:spcBef>
              <a:defRPr sz="276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——&gt;时间处理，数据格式处理、加密等</a:t>
            </a:r>
          </a:p>
        </p:txBody>
      </p:sp>
      <p:pic>
        <p:nvPicPr>
          <p:cNvPr id="244" name="屏幕快照 2016-12-21 下午11.34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1915" y="727074"/>
            <a:ext cx="4144127" cy="4110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屏幕快照 2016-12-21 下午11.35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5191" y="4885476"/>
            <a:ext cx="6047887" cy="4509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12863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1187867" y="1993784"/>
            <a:ext cx="12192001" cy="1372091"/>
          </a:xfrm>
          <a:prstGeom prst="rect">
            <a:avLst/>
          </a:prstGeom>
        </p:spPr>
        <p:txBody>
          <a:bodyPr/>
          <a:lstStyle/>
          <a:p>
            <a:r>
              <a:t>最终：</a:t>
            </a:r>
          </a:p>
        </p:txBody>
      </p:sp>
      <p:pic>
        <p:nvPicPr>
          <p:cNvPr id="248" name="屏幕快照 2016-12-21 下午11.12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7953" y="2195912"/>
            <a:ext cx="7106466" cy="596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11933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560467" y="122973"/>
            <a:ext cx="4632856" cy="870041"/>
          </a:xfrm>
          <a:prstGeom prst="rect">
            <a:avLst/>
          </a:prstGeom>
        </p:spPr>
        <p:txBody>
          <a:bodyPr/>
          <a:lstStyle>
            <a:lvl1pPr defTabSz="426466">
              <a:spcBef>
                <a:spcPts val="2000"/>
              </a:spcBef>
              <a:defRPr sz="4380">
                <a:solidFill>
                  <a:srgbClr val="FFFFFF"/>
                </a:solidFill>
              </a:defRPr>
            </a:lvl1pPr>
          </a:lstStyle>
          <a:p>
            <a:r>
              <a:t>2.设计模式：</a:t>
            </a:r>
          </a:p>
        </p:txBody>
      </p:sp>
      <p:sp>
        <p:nvSpPr>
          <p:cNvPr id="251" name="Shape 251"/>
          <p:cNvSpPr/>
          <p:nvPr/>
        </p:nvSpPr>
        <p:spPr>
          <a:xfrm>
            <a:off x="1533162" y="2625609"/>
            <a:ext cx="10141106" cy="3431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工厂模式+策略模式+单例模式合用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——&gt;应对修改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——&gt;解决代码重复和逻辑重复</a:t>
            </a:r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  <a:p>
            <a:pPr defTabSz="327152">
              <a:lnSpc>
                <a:spcPct val="80000"/>
              </a:lnSpc>
              <a:spcBef>
                <a:spcPts val="1500"/>
              </a:spcBef>
              <a:defRPr sz="3359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在promotion、hotel、orderlist均有应用</a:t>
            </a:r>
          </a:p>
        </p:txBody>
      </p:sp>
      <p:pic>
        <p:nvPicPr>
          <p:cNvPr id="252" name="屏幕快照 2016-12-21 下午11.37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419" y="6457221"/>
            <a:ext cx="5537201" cy="1955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722180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屏幕快照 2016-12-21 下午11.40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828162"/>
            <a:ext cx="13004801" cy="57241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0269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步客——BOOK</a:t>
            </a:r>
          </a:p>
        </p:txBody>
      </p:sp>
      <p:pic>
        <p:nvPicPr>
          <p:cNvPr id="170" name="logo截图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8007" y="2882103"/>
            <a:ext cx="4789394" cy="4587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ook_软工二大作业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1991" y="4135784"/>
            <a:ext cx="1828801" cy="1828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 flipV="1">
            <a:off x="4499392" y="3921571"/>
            <a:ext cx="2995745" cy="14623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641304" y="5464439"/>
            <a:ext cx="2706192" cy="180745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162050" y="7657846"/>
            <a:ext cx="3642868" cy="1130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思路：B倒转为酒店的高楼形状</a:t>
            </a:r>
          </a:p>
          <a:p>
            <a:r>
              <a:t>            K形为挥舞手臂的顾客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屏幕快照 2016-12-21 下午11.37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186" y="306465"/>
            <a:ext cx="9663706" cy="9753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64418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09161" y="173601"/>
            <a:ext cx="5631981" cy="998998"/>
          </a:xfrm>
          <a:prstGeom prst="rect">
            <a:avLst/>
          </a:prstGeom>
        </p:spPr>
        <p:txBody>
          <a:bodyPr/>
          <a:lstStyle>
            <a:lvl1pPr defTabSz="496570">
              <a:spcBef>
                <a:spcPts val="2300"/>
              </a:spcBef>
              <a:defRPr sz="5100">
                <a:solidFill>
                  <a:srgbClr val="FFFFFF"/>
                </a:solidFill>
              </a:defRPr>
            </a:lvl1pPr>
          </a:lstStyle>
          <a:p>
            <a:r>
              <a:t>3.表驱动：</a:t>
            </a:r>
          </a:p>
        </p:txBody>
      </p:sp>
      <p:pic>
        <p:nvPicPr>
          <p:cNvPr id="259" name="屏幕快照 2016-12-21 下午11.47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8639" y="5400024"/>
            <a:ext cx="7981348" cy="3755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屏幕快照 2016-12-21 下午11.46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8605" y="82575"/>
            <a:ext cx="4775288" cy="54004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13186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431847" y="1549248"/>
            <a:ext cx="8303321" cy="2450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292100">
              <a:lnSpc>
                <a:spcPct val="80000"/>
              </a:lnSpc>
              <a:spcBef>
                <a:spcPts val="1400"/>
              </a:spcBef>
              <a:defRPr sz="3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使用assert断言 解决部分空指针</a:t>
            </a:r>
          </a:p>
          <a:p>
            <a:pPr defTabSz="292100">
              <a:lnSpc>
                <a:spcPct val="80000"/>
              </a:lnSpc>
              <a:spcBef>
                <a:spcPts val="1400"/>
              </a:spcBef>
              <a:defRPr sz="3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使用mock object和stub </a:t>
            </a:r>
          </a:p>
          <a:p>
            <a:pPr defTabSz="292100">
              <a:lnSpc>
                <a:spcPct val="80000"/>
              </a:lnSpc>
              <a:spcBef>
                <a:spcPts val="1400"/>
              </a:spcBef>
              <a:defRPr sz="3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分层开发 </a:t>
            </a:r>
          </a:p>
          <a:p>
            <a:pPr defTabSz="292100">
              <a:lnSpc>
                <a:spcPct val="80000"/>
              </a:lnSpc>
              <a:spcBef>
                <a:spcPts val="1400"/>
              </a:spcBef>
              <a:defRPr sz="30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集成时逐个替换 方便查找bug</a:t>
            </a:r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9161" y="173601"/>
            <a:ext cx="5631981" cy="998998"/>
          </a:xfrm>
          <a:prstGeom prst="rect">
            <a:avLst/>
          </a:prstGeom>
        </p:spPr>
        <p:txBody>
          <a:bodyPr/>
          <a:lstStyle>
            <a:lvl1pPr defTabSz="496570">
              <a:spcBef>
                <a:spcPts val="2300"/>
              </a:spcBef>
              <a:defRPr sz="5100">
                <a:solidFill>
                  <a:srgbClr val="FFFFFF"/>
                </a:solidFill>
              </a:defRPr>
            </a:lvl1pPr>
          </a:lstStyle>
          <a:p>
            <a:r>
              <a:t>3.集成开发</a:t>
            </a:r>
          </a:p>
        </p:txBody>
      </p:sp>
      <p:pic>
        <p:nvPicPr>
          <p:cNvPr id="264" name="屏幕快照 2016-12-23 上午11.48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105" y="4097463"/>
            <a:ext cx="5631980" cy="5348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屏幕快照 2016-12-23 上午11.49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6843" y="695516"/>
            <a:ext cx="4919464" cy="415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屏幕快照 2016-12-23 上午11.48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1611" y="5214904"/>
            <a:ext cx="5511801" cy="40132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99497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rPr lang="zh-CN" altLang="en-US" dirty="0" smtClean="0"/>
              <a:t>数据</a:t>
            </a:r>
            <a:r>
              <a:rPr dirty="0" smtClean="0"/>
              <a:t>———</a:t>
            </a:r>
            <a:r>
              <a:rPr lang="en-US" altLang="zh-CN" dirty="0" smtClean="0"/>
              <a:t>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199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数据层实现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数据库，通过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与数据库进行连接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DataDao</a:t>
            </a:r>
            <a:r>
              <a:rPr lang="zh-CN" altLang="en-US" dirty="0" smtClean="0"/>
              <a:t>给逻辑层提供接口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RMI</a:t>
            </a:r>
            <a:r>
              <a:rPr lang="zh-CN" altLang="en-US" dirty="0" smtClean="0"/>
              <a:t>传输数据和图片，并将数据和图片保存与服务器</a:t>
            </a:r>
            <a:endParaRPr lang="en-US" altLang="zh-CN" dirty="0" smtClean="0"/>
          </a:p>
          <a:p>
            <a:r>
              <a:rPr lang="zh-CN" altLang="en-US" dirty="0" smtClean="0"/>
              <a:t>创建简单的启动</a:t>
            </a:r>
            <a:r>
              <a:rPr lang="en-US" altLang="zh-CN" dirty="0" smtClean="0"/>
              <a:t>UI</a:t>
            </a:r>
            <a:r>
              <a:rPr lang="zh-CN" altLang="en-US" dirty="0" smtClean="0"/>
              <a:t>启动服务器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958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连接数据库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8" y="2882899"/>
            <a:ext cx="11308052" cy="55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46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400" y="1174750"/>
            <a:ext cx="12192000" cy="7239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Rmi</a:t>
            </a:r>
            <a:r>
              <a:rPr lang="zh-CN" altLang="en-US" dirty="0" smtClean="0"/>
              <a:t>设计：工厂模式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96207"/>
            <a:ext cx="8514788" cy="4338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6645621"/>
            <a:ext cx="8514787" cy="290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94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javafx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97" y="2882899"/>
            <a:ext cx="5033303" cy="5113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260600"/>
            <a:ext cx="6686809" cy="714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47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特色功能：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自动执行定时任务：</a:t>
            </a:r>
            <a:endParaRPr lang="en-US" altLang="zh-CN" dirty="0" smtClean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、日期更替自动刷新房间信息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、自动将超时订单置为异常，修改信用值</a:t>
            </a:r>
            <a:endParaRPr lang="en-US" altLang="zh-CN" dirty="0"/>
          </a:p>
          <a:p>
            <a:r>
              <a:rPr lang="zh-CN" altLang="en-US" dirty="0" smtClean="0"/>
              <a:t>图片传输与存储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、客户端选择图片发送至服务器，由数据层处理并保存在服务器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、客户调用图片，数据层从本地获取图片并传输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6981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自动执行定时任务：</a:t>
            </a:r>
            <a:r>
              <a:rPr lang="en-US" altLang="zh-CN" dirty="0" smtClean="0"/>
              <a:t>Quartz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64" y="2372538"/>
            <a:ext cx="9668164" cy="4453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07135"/>
            <a:ext cx="6737696" cy="2038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99" y="7290958"/>
            <a:ext cx="5618502" cy="20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07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 b="0"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界面———view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自动任务：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更新房间信息：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自动置为异常：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86" y="2979881"/>
            <a:ext cx="8623114" cy="2797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86" y="6199205"/>
            <a:ext cx="8623114" cy="33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2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数据层存在的不足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06400" y="2743201"/>
            <a:ext cx="12192000" cy="2036618"/>
          </a:xfrm>
        </p:spPr>
        <p:txBody>
          <a:bodyPr/>
          <a:lstStyle/>
          <a:p>
            <a:r>
              <a:rPr lang="zh-CN" altLang="en-US" dirty="0" smtClean="0"/>
              <a:t>重复代码较多，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语句执行代码重复较为严重</a:t>
            </a:r>
            <a:endParaRPr lang="en-US" altLang="zh-CN" dirty="0" smtClean="0"/>
          </a:p>
          <a:p>
            <a:r>
              <a:rPr lang="zh-CN" altLang="en-US" dirty="0" smtClean="0"/>
              <a:t>数据层设计部分逻辑，与逻辑层部分重叠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406400" y="5083464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90000" lnSpcReduction="10000"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hangingPunct="1"/>
            <a:r>
              <a:rPr lang="zh-CN" altLang="en-US" dirty="0" smtClean="0"/>
              <a:t>解决办法：</a:t>
            </a:r>
            <a:endParaRPr lang="zh-CN" altLang="en-US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558800" y="5765800"/>
            <a:ext cx="12192000" cy="228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zh-CN" altLang="en-US" dirty="0" smtClean="0"/>
              <a:t>在后期维护时增加辅助类执行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hangingPunct="1"/>
            <a:r>
              <a:rPr lang="zh-CN" altLang="en-US" dirty="0" smtClean="0"/>
              <a:t>精简逻辑，与逻辑层沟通转移逻辑处理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641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859436" y="1476375"/>
            <a:ext cx="6299201" cy="723900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59436" y="2762250"/>
            <a:ext cx="11285929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JAVAFX语言直接实现，不采用SceneBuilder和FXML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采用CSS表控制样式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各界面间跳转及与逻辑层交互均由对应controller负责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界面跳转通过刷新scene进行，有注销等返回登录注册界面的行为时new Stage，以清空缓存数据重启界面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界面逻辑——左与右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左侧放置导航栏；根据客户类型分包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右侧为执行各种功能的主界面；根据导航栏子功能分包</a:t>
            </a:r>
          </a:p>
        </p:txBody>
      </p:sp>
      <p:pic>
        <p:nvPicPr>
          <p:cNvPr id="183" name="客户左侧边栏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1347" y="5267064"/>
            <a:ext cx="5287706" cy="3965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基本信息_修改基本信息界面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1346" y="1264277"/>
            <a:ext cx="5287707" cy="3965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文本</a:t>
            </a:r>
          </a:p>
        </p:txBody>
      </p:sp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6189272" y="2229578"/>
            <a:ext cx="6299201" cy="723901"/>
          </a:xfrm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界面逻辑——左与右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sz="half" idx="1"/>
          </p:nvPr>
        </p:nvSpPr>
        <p:spPr>
          <a:xfrm>
            <a:off x="6189272" y="3942413"/>
            <a:ext cx="6299201" cy="61087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左侧导航栏——右侧界面：右侧持有左侧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左侧controller——右侧controller：右侧继承左侧</a:t>
            </a:r>
          </a:p>
        </p:txBody>
      </p:sp>
      <p:pic>
        <p:nvPicPr>
          <p:cNvPr id="189" name="lef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682" y="284813"/>
            <a:ext cx="46482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right.jpeg"/>
          <p:cNvPicPr>
            <a:picLocks noChangeAspect="1"/>
          </p:cNvPicPr>
          <p:nvPr/>
        </p:nvPicPr>
        <p:blipFill>
          <a:blip r:embed="rId3">
            <a:extLst/>
          </a:blip>
          <a:srcRect l="1453" r="7805"/>
          <a:stretch>
            <a:fillRect/>
          </a:stretch>
        </p:blipFill>
        <p:spPr>
          <a:xfrm>
            <a:off x="450173" y="3261609"/>
            <a:ext cx="4678805" cy="60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界面逻辑——controller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左侧导航栏可跳入的界面由每个用户的父controller管理，其他子功能界面包由各子Controller管理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controller持有其管理界面的引用（用时初始化），所需逻辑层接口的引用，需要跳入的非本包界面的controller。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界面持有对应的controller引用</a:t>
            </a:r>
          </a:p>
        </p:txBody>
      </p:sp>
      <p:pic>
        <p:nvPicPr>
          <p:cNvPr id="194" name="controller逻辑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0534" y="2172856"/>
            <a:ext cx="6149332" cy="6525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界面逻辑——暂存数据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D6D6D6"/>
                </a:solidFill>
              </a:defRPr>
            </a:pPr>
            <a:r>
              <a:t>controller暂存数据方便调用和返回，并及时清空缓存数据</a:t>
            </a:r>
          </a:p>
          <a:p>
            <a:pPr lvl="1">
              <a:defRPr>
                <a:solidFill>
                  <a:srgbClr val="D6D6D6"/>
                </a:solidFill>
              </a:defRPr>
            </a:pPr>
            <a:r>
              <a:t>   如：当前登录客户ID，搜索到的酒店列表，当前查看的酒店ID……</a:t>
            </a:r>
          </a:p>
        </p:txBody>
      </p:sp>
      <p:pic>
        <p:nvPicPr>
          <p:cNvPr id="198" name="暂存数据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584" y="5801453"/>
            <a:ext cx="9515632" cy="3383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界面逻辑——数据有效性判断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D6D6D6"/>
                </a:solidFill>
              </a:defRPr>
            </a:pPr>
            <a:r>
              <a:t>从逻辑层获取VO显示数据时判断数据是否为空</a:t>
            </a:r>
          </a:p>
          <a:p>
            <a:pPr lvl="1">
              <a:defRPr>
                <a:solidFill>
                  <a:srgbClr val="D6D6D6"/>
                </a:solidFill>
              </a:defRPr>
            </a:pPr>
            <a:r>
              <a:t>向逻辑层传送数据前判断输入是否合理有效</a:t>
            </a:r>
          </a:p>
        </p:txBody>
      </p:sp>
      <p:pic>
        <p:nvPicPr>
          <p:cNvPr id="202" name="显示数据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314" y="5066822"/>
            <a:ext cx="8706444" cy="3096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输入数据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5905" y="7669105"/>
            <a:ext cx="7267805" cy="1637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454</Words>
  <Application>Microsoft Macintosh PowerPoint</Application>
  <PresentationFormat>自定义</PresentationFormat>
  <Paragraphs>111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Avenir Next</vt:lpstr>
      <vt:lpstr>Avenir Next Medium</vt:lpstr>
      <vt:lpstr>Baskerville</vt:lpstr>
      <vt:lpstr>Helvetica</vt:lpstr>
      <vt:lpstr>Helvetica Neue</vt:lpstr>
      <vt:lpstr>冬青黑体简体中文 W6</vt:lpstr>
      <vt:lpstr>New_Template7</vt:lpstr>
      <vt:lpstr>步客酒店预订系统</vt:lpstr>
      <vt:lpstr>步客——BOOK</vt:lpstr>
      <vt:lpstr>界面———view</vt:lpstr>
      <vt:lpstr>界面逻辑</vt:lpstr>
      <vt:lpstr>界面逻辑——左与右</vt:lpstr>
      <vt:lpstr>界面逻辑——左与右</vt:lpstr>
      <vt:lpstr>界面逻辑——controller</vt:lpstr>
      <vt:lpstr>界面逻辑——暂存数据</vt:lpstr>
      <vt:lpstr>界面逻辑——数据有效性判断</vt:lpstr>
      <vt:lpstr>界面逻辑——辅助类</vt:lpstr>
      <vt:lpstr>遇到的问题——界面层</vt:lpstr>
      <vt:lpstr>存在的不足——界面层</vt:lpstr>
      <vt:lpstr>逻辑———logic</vt:lpstr>
      <vt:lpstr>接口调用过于复杂。 在构建阶段前期花了很长时间去改，确定接口。  ——&gt;view设置controller ——&gt;logic根据调用接口确定实现类</vt:lpstr>
      <vt:lpstr>双向依赖的解决：</vt:lpstr>
      <vt:lpstr>2.utility包的建立：</vt:lpstr>
      <vt:lpstr>最终：</vt:lpstr>
      <vt:lpstr>2.设计模式：</vt:lpstr>
      <vt:lpstr>PowerPoint 演示文稿</vt:lpstr>
      <vt:lpstr>PowerPoint 演示文稿</vt:lpstr>
      <vt:lpstr>3.表驱动：</vt:lpstr>
      <vt:lpstr>3.集成开发</vt:lpstr>
      <vt:lpstr>数据———DATA</vt:lpstr>
      <vt:lpstr>数据层实现</vt:lpstr>
      <vt:lpstr>Jdbc连接数据库</vt:lpstr>
      <vt:lpstr>Rmi设计：工厂模式</vt:lpstr>
      <vt:lpstr>启动UI：javafx实现</vt:lpstr>
      <vt:lpstr>特色功能：</vt:lpstr>
      <vt:lpstr>自动执行定时任务：Quartz实现</vt:lpstr>
      <vt:lpstr>自动任务：</vt:lpstr>
      <vt:lpstr>数据层存在的不足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步客酒店预订系统</dc:title>
  <cp:lastModifiedBy>zjgwyy@163.com</cp:lastModifiedBy>
  <cp:revision>6</cp:revision>
  <dcterms:modified xsi:type="dcterms:W3CDTF">2016-12-23T12:41:20Z</dcterms:modified>
</cp:coreProperties>
</file>