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8909" y="2939603"/>
            <a:ext cx="8915399" cy="2262781"/>
          </a:xfrm>
        </p:spPr>
        <p:txBody>
          <a:bodyPr/>
          <a:lstStyle/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Virtual </a:t>
            </a:r>
            <a:r>
              <a:rPr lang="en-US" altLang="zh-CN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Memory:Systems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02092" y="5459960"/>
            <a:ext cx="8915399" cy="112628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                        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                                                                           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1700012817  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杨汀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2018.12.13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fork()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函数、</a:t>
            </a:r>
            <a:r>
              <a:rPr lang="en-US" altLang="zh-CN" sz="4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execve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f</a:t>
            </a:r>
            <a:r>
              <a:rPr lang="en-US" altLang="zh-CN" sz="2400" dirty="0" smtClean="0"/>
              <a:t>ork</a:t>
            </a:r>
            <a:r>
              <a:rPr lang="zh-CN" altLang="en-US" sz="2400" dirty="0" smtClean="0"/>
              <a:t>（）函数被调用时，创建当前进程</a:t>
            </a:r>
            <a:r>
              <a:rPr lang="en-US" altLang="zh-CN" sz="2400" dirty="0" err="1" smtClean="0"/>
              <a:t>mm_struct</a:t>
            </a:r>
            <a:r>
              <a:rPr lang="zh-CN" altLang="en-US" sz="2400" dirty="0" smtClean="0"/>
              <a:t>、区域结构和页表的原样副本，两个进程每个页面标记为只读，每个区域结构标记为私有的写时复制。，当其中任一个进行写操作，将触发写时复制机制。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execve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函数：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1</a:t>
            </a:r>
            <a:r>
              <a:rPr lang="zh-CN" altLang="en-US" sz="2400" dirty="0" smtClean="0"/>
              <a:t>）删除已存在的用户区域。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2</a:t>
            </a:r>
            <a:r>
              <a:rPr lang="zh-CN" altLang="en-US" sz="2400" dirty="0" smtClean="0"/>
              <a:t>）映射私有区域。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3</a:t>
            </a:r>
            <a:r>
              <a:rPr lang="zh-CN" altLang="en-US" sz="2400" dirty="0" smtClean="0"/>
              <a:t>）映射共享区域。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4</a:t>
            </a:r>
            <a:r>
              <a:rPr lang="zh-CN" altLang="en-US" sz="2400" dirty="0" smtClean="0"/>
              <a:t>）设置程序计数器。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88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用户级内存映射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Void *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mmap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(void* start,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size_t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length,</a:t>
            </a: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prot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flags,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fd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3200" b="1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off_t</a:t>
            </a: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offset);</a:t>
            </a:r>
          </a:p>
          <a:p>
            <a:pPr marL="0" indent="0"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tart: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起始地址，通常为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offset: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偏移量。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rot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：访问权限位（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PROT_EXEC: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,PROT_READ,PROT_WRITE,PROT_NONE: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不可访问）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：文件描述符。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lags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MAP_ANON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：匿名对象。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MAP_PRIVATE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：私有，写时复制。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MAP_SHARED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：共享。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76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nt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munmap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(void *</a:t>
            </a:r>
            <a:r>
              <a:rPr lang="en-US" altLang="zh-CN" sz="3200" dirty="0" err="1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start,size_t</a:t>
            </a:r>
            <a:r>
              <a:rPr lang="en-US" altLang="zh-CN" sz="32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length)</a:t>
            </a: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删除虚拟内存的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区域。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4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0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5572" y="164420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页表。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地址翻译的过程。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MMU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PTE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开销过大？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TLB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加速。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需要的页表过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大？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多级页表。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地址翻译示例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假设示例运行在有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TLB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高速缓存的系统上。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虚拟地址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字节。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TLB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四路组相联，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个条目。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高速缓存物理寻址，直接映射，行大小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字节，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个组。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45446" r="12439" b="4222"/>
          <a:stretch/>
        </p:blipFill>
        <p:spPr>
          <a:xfrm>
            <a:off x="2704564" y="5109512"/>
            <a:ext cx="7225048" cy="17484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0" t="50517" r="1311" b="4410"/>
          <a:stretch/>
        </p:blipFill>
        <p:spPr>
          <a:xfrm>
            <a:off x="7624293" y="2593348"/>
            <a:ext cx="4198512" cy="20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7669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虚拟地址：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0x03d</a:t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地址？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20875"/>
              </p:ext>
            </p:extLst>
          </p:nvPr>
        </p:nvGraphicFramePr>
        <p:xfrm>
          <a:off x="2589213" y="2125015"/>
          <a:ext cx="891539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814"/>
                <a:gridCol w="636814"/>
                <a:gridCol w="636814"/>
                <a:gridCol w="636814"/>
                <a:gridCol w="636814"/>
                <a:gridCol w="636814"/>
                <a:gridCol w="621768"/>
                <a:gridCol w="651860"/>
                <a:gridCol w="636814"/>
                <a:gridCol w="636814"/>
                <a:gridCol w="636814"/>
                <a:gridCol w="636814"/>
                <a:gridCol w="636814"/>
                <a:gridCol w="636814"/>
              </a:tblGrid>
              <a:tr h="33485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13256"/>
              </p:ext>
            </p:extLst>
          </p:nvPr>
        </p:nvGraphicFramePr>
        <p:xfrm>
          <a:off x="2592925" y="4196962"/>
          <a:ext cx="79877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647"/>
                <a:gridCol w="665647"/>
                <a:gridCol w="665647"/>
                <a:gridCol w="665647"/>
                <a:gridCol w="665647"/>
                <a:gridCol w="665647"/>
                <a:gridCol w="665647"/>
                <a:gridCol w="665647"/>
                <a:gridCol w="665647"/>
                <a:gridCol w="665647"/>
                <a:gridCol w="665647"/>
                <a:gridCol w="6656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6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Intel Core i7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底层允许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位虚拟和物理空间。现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Core i7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位虚拟地址空间、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位物理地址空间。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TLB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四路组相联，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L2 8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路组相联，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L3 16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路组相联。页大小可设置为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4KB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4MB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。采用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级页表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2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Linux</a:t>
            </a:r>
            <a:r>
              <a:rPr lang="zh-CN" altLang="en-US" sz="4000" b="1" dirty="0" smtClean="0"/>
              <a:t>内存系统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为每个进程维护一个单独的虚拟地址空间，将虚拟内存组织成一些区域的集合。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7" r="184"/>
          <a:stretch/>
        </p:blipFill>
        <p:spPr>
          <a:xfrm>
            <a:off x="2078170" y="2627290"/>
            <a:ext cx="9126450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内存映射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Linux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将一个虚拟内存区域与一个磁盘上的对象联系起来，以初始化这个虚拟内存区域的内容，这一过程称为</a:t>
            </a:r>
            <a:r>
              <a:rPr lang="zh-CN" altLang="en-US" sz="2800" dirty="0" smtClean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内存映射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一个虚拟内存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区域可以映射到：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）一个普通磁盘文件。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）匿名文件。（内核创建的一个全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的物理页）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9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共享对象和私有对象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许多进程有同样的只读代码区域。内存映射可以提供一种机制来控制多个进程共享对象。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物理内存只需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存放共享对象的一个副本。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时物理内存也只存放私有对象的一个副本，并标记为只读。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写时由故障处理程序创建新副本，更新页表条目并恢复可写权限。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70" b="-4489"/>
          <a:stretch/>
        </p:blipFill>
        <p:spPr>
          <a:xfrm>
            <a:off x="177621" y="0"/>
            <a:ext cx="4136802" cy="35416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96" r="44671"/>
          <a:stretch/>
        </p:blipFill>
        <p:spPr>
          <a:xfrm>
            <a:off x="4314423" y="20561"/>
            <a:ext cx="5056726" cy="3340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5" r="33004"/>
          <a:stretch/>
        </p:blipFill>
        <p:spPr>
          <a:xfrm>
            <a:off x="177621" y="3381947"/>
            <a:ext cx="6125673" cy="35288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7" r="31032"/>
          <a:stretch/>
        </p:blipFill>
        <p:spPr>
          <a:xfrm>
            <a:off x="6303295" y="3381947"/>
            <a:ext cx="5888706" cy="37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244</TotalTime>
  <Words>575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楷体</vt:lpstr>
      <vt:lpstr>幼圆</vt:lpstr>
      <vt:lpstr>Arial</vt:lpstr>
      <vt:lpstr>Century Gothic</vt:lpstr>
      <vt:lpstr>Wingdings 3</vt:lpstr>
      <vt:lpstr>丝状</vt:lpstr>
      <vt:lpstr>Virtual Memory:Systems</vt:lpstr>
      <vt:lpstr>基本概念</vt:lpstr>
      <vt:lpstr>地址翻译示例</vt:lpstr>
      <vt:lpstr>虚拟地址：0x03d       物理地址？</vt:lpstr>
      <vt:lpstr>Intel Core i7</vt:lpstr>
      <vt:lpstr>Linux内存系统</vt:lpstr>
      <vt:lpstr>内存映射</vt:lpstr>
      <vt:lpstr>共享对象和私有对象</vt:lpstr>
      <vt:lpstr>PowerPoint 演示文稿</vt:lpstr>
      <vt:lpstr>关于fork()函数、execve()函数</vt:lpstr>
      <vt:lpstr>用户级内存映射</vt:lpstr>
      <vt:lpstr>PowerPoint 演示文稿</vt:lpstr>
      <vt:lpstr>谢谢！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Memory:Systems</dc:title>
  <dc:creator>1225256500@qq.com</dc:creator>
  <cp:lastModifiedBy>1225256500@qq.com</cp:lastModifiedBy>
  <cp:revision>16</cp:revision>
  <dcterms:created xsi:type="dcterms:W3CDTF">2018-12-13T06:24:42Z</dcterms:created>
  <dcterms:modified xsi:type="dcterms:W3CDTF">2018-12-13T10:29:11Z</dcterms:modified>
</cp:coreProperties>
</file>