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35" r:id="rId3"/>
    <p:sldId id="336" r:id="rId4"/>
    <p:sldId id="338" r:id="rId5"/>
    <p:sldId id="337" r:id="rId6"/>
    <p:sldId id="342" r:id="rId7"/>
    <p:sldId id="343" r:id="rId8"/>
    <p:sldId id="339" r:id="rId9"/>
    <p:sldId id="341" r:id="rId10"/>
    <p:sldId id="340" r:id="rId11"/>
    <p:sldId id="345" r:id="rId12"/>
    <p:sldId id="346" r:id="rId13"/>
    <p:sldId id="347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 autoAdjust="0"/>
    <p:restoredTop sz="94710" autoAdjust="0"/>
  </p:normalViewPr>
  <p:slideViewPr>
    <p:cSldViewPr snapToGrid="0">
      <p:cViewPr varScale="1">
        <p:scale>
          <a:sx n="131" d="100"/>
          <a:sy n="131" d="100"/>
        </p:scale>
        <p:origin x="48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=""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=""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侯太格 </a:t>
            </a:r>
            <a:r>
              <a:rPr lang="en-US" altLang="zh-CN" dirty="0"/>
              <a:t>1600012897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972580" y="2329961"/>
            <a:ext cx="10022614" cy="749082"/>
          </a:xfrm>
        </p:spPr>
        <p:txBody>
          <a:bodyPr/>
          <a:lstStyle/>
          <a:p>
            <a:pPr algn="ctr"/>
            <a:r>
              <a:rPr lang="en-US" altLang="zh-CN" dirty="0" smtClean="0"/>
              <a:t>Network Programming I</a:t>
            </a:r>
            <a:r>
              <a:rPr lang="en-US" altLang="zh-CN" dirty="0"/>
              <a:t>: </a:t>
            </a:r>
            <a:r>
              <a:rPr lang="en-US" altLang="zh-CN" dirty="0" smtClean="0"/>
              <a:t>Internet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1497874" y="2308443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4748" y="35019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4.IP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和域名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0664" y="885217"/>
            <a:ext cx="948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但是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地址太难记，所以我们为一些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地址定义了域名，并且建立了将域名映射到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的机制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0664" y="1498060"/>
            <a:ext cx="596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最初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和域名之间的映射存储在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HOSTS.txt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这个文件中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0664" y="2169267"/>
            <a:ext cx="878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1988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年后，这个映射通过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DNS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Domain Name System)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，一个分布式数据库来维护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64" y="2928026"/>
            <a:ext cx="901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中，可以通过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nslookup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这个程序来得到域名的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，本机的域名为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locolhost</a:t>
            </a:r>
            <a:endParaRPr kumimoji="1"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2" y="3511681"/>
            <a:ext cx="3969289" cy="7560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1442" y="4669277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域名和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的映射可以是多对一，也可以是一对多，也可以是一对一</a:t>
            </a:r>
          </a:p>
        </p:txBody>
      </p:sp>
    </p:spTree>
    <p:extLst>
      <p:ext uri="{BB962C8B-B14F-4D97-AF65-F5344CB8AC3E}">
        <p14:creationId xmlns:p14="http://schemas.microsoft.com/office/powerpoint/2010/main" val="20886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4748" y="35019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4.IP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和域名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0664" y="972766"/>
            <a:ext cx="596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最初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和域名之间的映射存储在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HOSTS.txt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这个文件中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0664" y="1731522"/>
            <a:ext cx="8786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1988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年后，这个映射通过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DNS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Domain Name System)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，一个分布式数据库来维护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DNS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可以看做一系列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structrue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的集合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8" y="2733470"/>
            <a:ext cx="10837546" cy="28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656" y="272374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5.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端口（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）与进程（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0664" y="894945"/>
            <a:ext cx="514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客户端与服务器端基于连接（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）通信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9574" y="1517515"/>
            <a:ext cx="6082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连接的三个特征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·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点对点：连接一对进程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·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全双工：可以同时双向传输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·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可靠：一个进程发出的字节流最终以发出时的顺序被接收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9574" y="4630366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一个连接由两端的套接字对（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）唯一确定，形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cliaddr:cliport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servaddr:servport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574" y="3893772"/>
            <a:ext cx="909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套接字（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）表示连接的一端，由主机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16bit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的端口号组成，形如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addr:port</a:t>
            </a:r>
            <a:endParaRPr kumimoji="1"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2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656" y="272374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5.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端口（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）与进程（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0213" y="3414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一些著名端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0213" y="3784060"/>
            <a:ext cx="297068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 servers: echo 7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ftp servers: ftp 21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servers: 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Email servers: 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smtp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25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 servers: http 80</a:t>
            </a:r>
            <a:endParaRPr kumimoji="1"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72" y="1046043"/>
            <a:ext cx="7544981" cy="47373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0213" y="1060155"/>
            <a:ext cx="40719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临时端口（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ephemeral port)</a:t>
            </a:r>
          </a:p>
          <a:p>
            <a:pPr algn="l"/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一般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由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内核在发出请求时给定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著名端口（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well-know port)</a:t>
            </a:r>
          </a:p>
          <a:p>
            <a:pPr algn="l"/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与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提供的一些服务相关联</a:t>
            </a:r>
          </a:p>
        </p:txBody>
      </p:sp>
    </p:spTree>
    <p:extLst>
      <p:ext uri="{BB962C8B-B14F-4D97-AF65-F5344CB8AC3E}">
        <p14:creationId xmlns:p14="http://schemas.microsoft.com/office/powerpoint/2010/main" val="156034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8012" y="383178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客户端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——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服务器编程模型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5" y="1343960"/>
            <a:ext cx="11592678" cy="32466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7865" y="4997350"/>
            <a:ext cx="900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clients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servers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都是运行在主机上的进程，可以是同一台主机，也可能是不同主机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0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9106" y="282102"/>
            <a:ext cx="117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网络结构 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：以太网段（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Segment)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和桥接以太网段（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Bridged Ethernet Segment)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9302" y="4803602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主机通过网卡接入网络，每个网卡都有一个独有的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48bit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MAC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地址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42" y="865923"/>
            <a:ext cx="7134173" cy="35385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9302" y="5387423"/>
            <a:ext cx="102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集线器（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hub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）把一个端口传来的数据全部复制到其他所有端口上，所以以太网段的大小受到了限制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9302" y="5989160"/>
            <a:ext cx="86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主机之间发送的数据封装成帧（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），包括头部（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）和载荷（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payload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1024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9106" y="282102"/>
            <a:ext cx="117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网络结构 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：以太网段（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Segment)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和桥接以太网段（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Bridged Ethernet Segment)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49" y="719846"/>
            <a:ext cx="9102335" cy="47159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1514595" y="5340485"/>
            <a:ext cx="837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网桥有选择的把一个端口的数据复制到其他端口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14595" y="5856050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所以节约了其他网段的大量带宽</a:t>
            </a:r>
          </a:p>
        </p:txBody>
      </p:sp>
    </p:spTree>
    <p:extLst>
      <p:ext uri="{BB962C8B-B14F-4D97-AF65-F5344CB8AC3E}">
        <p14:creationId xmlns:p14="http://schemas.microsoft.com/office/powerpoint/2010/main" val="18920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196" y="21400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路由器与网络协议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4204" y="729574"/>
            <a:ext cx="917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在不兼容和使用不同技术的局域网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广域网之间传输数据，就需要用到协议（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protocol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66523" y="138132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协议的两个目标：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0259" y="1990023"/>
            <a:ext cx="2262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能找到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主机：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统一的地址命名机制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能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传输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数据：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统一的数据封装格式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6" y="1098906"/>
            <a:ext cx="8305042" cy="55447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66523" y="4533089"/>
            <a:ext cx="3112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数据被封装成包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包头里包含源主机和目的主机的地址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载荷里存放数据</a:t>
            </a:r>
          </a:p>
        </p:txBody>
      </p:sp>
    </p:spTree>
    <p:extLst>
      <p:ext uri="{BB962C8B-B14F-4D97-AF65-F5344CB8AC3E}">
        <p14:creationId xmlns:p14="http://schemas.microsoft.com/office/powerpoint/2010/main" val="9499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196" y="21400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路由器与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TCP/IP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网络协议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4204" y="729574"/>
            <a:ext cx="917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在不兼容和使用不同技术的局域网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广域网之间传输数据，就需要用到协议（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protocol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75680" y="2180031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帧头用于局域网内部寻址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包头用于判断发送到哪个局域网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6" y="1098906"/>
            <a:ext cx="8305042" cy="55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196" y="21400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路由器与</a:t>
            </a:r>
            <a:r>
              <a:rPr kumimoji="1"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TCP/IP</a:t>
            </a:r>
            <a:r>
              <a:rPr kumimoji="1"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网络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协议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3660" y="1246176"/>
            <a:ext cx="1068754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TCP/IP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是一族网络协议</a:t>
            </a:r>
            <a:endParaRPr kumimoji="1"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IP(internet protocol)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unreliable delivery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host-to-host</a:t>
            </a:r>
          </a:p>
          <a:p>
            <a:endParaRPr kumimoji="1"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Unreliable Datagram Protocol)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unreliable delivery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process-to-process</a:t>
            </a:r>
          </a:p>
          <a:p>
            <a:endParaRPr kumimoji="1"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TCP(Transmission control protocol)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reliable delivery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process-to-process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endParaRPr kumimoji="1"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</a:t>
            </a:r>
            <a:r>
              <a:rPr kumimoji="1"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*connection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7302" y="639107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*:properties to 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be mentioned later</a:t>
            </a:r>
            <a:endParaRPr kumimoji="1"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6111" y="33074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4.IP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和域名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1" y="846846"/>
            <a:ext cx="8078507" cy="1409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387" y="2315825"/>
            <a:ext cx="1159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地址是一个封装成结构体的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位无符号整数，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网络包中，数据用大端法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存储，下列函数可以用于大端法和小端法之间的转换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387" y="5071859"/>
            <a:ext cx="11429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但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一般我们用点分十进制表示法表示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地址，在主机中表示为字符串，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AF_INET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表示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ipv4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AF_INET6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表示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ipv6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9498" y="3255100"/>
            <a:ext cx="46169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arpa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inet.h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uint32_t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htonl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(uint32_t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hostlong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uint32_t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(uint16_t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hostshort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uint32_t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ntohl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(uint32_t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netlong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uint32_t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ntohs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(uint32_t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netshort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9498" y="5591489"/>
            <a:ext cx="9809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inet_pton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(AF_INET,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, void *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inet_ntop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(AF_INET,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void *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sorcklen_t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size);</a:t>
            </a:r>
          </a:p>
          <a:p>
            <a:pPr algn="l"/>
            <a:endParaRPr kumimoji="1"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6111" y="33074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4.IP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和域名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1" y="1339444"/>
            <a:ext cx="10359420" cy="27267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9617" y="4542818"/>
            <a:ext cx="3514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 ID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的写法为</a:t>
            </a:r>
            <a:r>
              <a:rPr kumimoji="1"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w.x.y.z</a:t>
            </a:r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/n</a:t>
            </a:r>
          </a:p>
          <a:p>
            <a:pPr algn="l"/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表示主机地址的位数</a:t>
            </a:r>
            <a:endParaRPr kumimoji="1"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9617" y="97011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ipv4</a:t>
            </a:r>
            <a:r>
              <a:rPr kumimoji="1"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的地址分类</a:t>
            </a:r>
            <a:endParaRPr kumimoji="1"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87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334</TotalTime>
  <Words>794</Words>
  <Application>Microsoft Macintosh PowerPoint</Application>
  <PresentationFormat>宽屏</PresentationFormat>
  <Paragraphs>94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Consolas</vt:lpstr>
      <vt:lpstr>宋体</vt:lpstr>
      <vt:lpstr>微软雅黑</vt:lpstr>
      <vt:lpstr>Arial</vt:lpstr>
      <vt:lpstr>主题5</vt:lpstr>
      <vt:lpstr>Network Programming I: Internet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Office 用户</cp:lastModifiedBy>
  <cp:revision>70</cp:revision>
  <cp:lastPrinted>2018-02-05T16:00:00Z</cp:lastPrinted>
  <dcterms:created xsi:type="dcterms:W3CDTF">2018-02-05T16:00:00Z</dcterms:created>
  <dcterms:modified xsi:type="dcterms:W3CDTF">2018-12-20T09:09:49Z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