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1E92DF-B876-4C21-B73D-511F7619F65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A4650C-CCC2-42E7-8758-E5B1077C11E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87051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92DF-B876-4C21-B73D-511F7619F65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650C-CCC2-42E7-8758-E5B1077C1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06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92DF-B876-4C21-B73D-511F7619F65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650C-CCC2-42E7-8758-E5B1077C1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8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92DF-B876-4C21-B73D-511F7619F65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650C-CCC2-42E7-8758-E5B1077C1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47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1E92DF-B876-4C21-B73D-511F7619F65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A4650C-CCC2-42E7-8758-E5B1077C11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97142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92DF-B876-4C21-B73D-511F7619F65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650C-CCC2-42E7-8758-E5B1077C1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46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92DF-B876-4C21-B73D-511F7619F65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650C-CCC2-42E7-8758-E5B1077C1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43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92DF-B876-4C21-B73D-511F7619F65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650C-CCC2-42E7-8758-E5B1077C1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92DF-B876-4C21-B73D-511F7619F65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650C-CCC2-42E7-8758-E5B1077C1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25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1E92DF-B876-4C21-B73D-511F7619F65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A4650C-CCC2-42E7-8758-E5B1077C11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261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1E92DF-B876-4C21-B73D-511F7619F65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A4650C-CCC2-42E7-8758-E5B1077C11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108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B1E92DF-B876-4C21-B73D-511F7619F65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4A4650C-CCC2-42E7-8758-E5B1077C11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671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5122" y="2663122"/>
            <a:ext cx="8361229" cy="2098226"/>
          </a:xfrm>
        </p:spPr>
        <p:txBody>
          <a:bodyPr/>
          <a:lstStyle/>
          <a:p>
            <a:r>
              <a:rPr lang="en-US" altLang="zh-CN" dirty="0" smtClean="0"/>
              <a:t>ECF: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Signals and Nonlocal </a:t>
            </a:r>
            <a:r>
              <a:rPr lang="en-US" altLang="zh-CN" dirty="0" smtClean="0"/>
              <a:t>Jumps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79901" y="4980009"/>
            <a:ext cx="6831673" cy="1086237"/>
          </a:xfrm>
        </p:spPr>
        <p:txBody>
          <a:bodyPr/>
          <a:lstStyle/>
          <a:p>
            <a:r>
              <a:rPr lang="zh-CN" altLang="en-US" dirty="0" smtClean="0"/>
              <a:t>李琬其 </a:t>
            </a:r>
            <a:r>
              <a:rPr lang="en-US" altLang="zh-CN" dirty="0" smtClean="0"/>
              <a:t>1700017813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76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信号处理程序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71600" y="1868556"/>
            <a:ext cx="9601200" cy="3581400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安全</a:t>
            </a: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sz="2400" i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简单</a:t>
            </a:r>
            <a:endParaRPr lang="en-US" altLang="zh-CN" sz="2400" i="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sz="2400" i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异步信号安全</a:t>
            </a:r>
            <a:endParaRPr lang="en-US" altLang="zh-CN" sz="2400" i="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sz="2400" i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保存和恢复</a:t>
            </a:r>
            <a:r>
              <a:rPr lang="en-US" altLang="zh-CN" sz="2400" i="0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errno</a:t>
            </a:r>
            <a:endParaRPr lang="en-US" altLang="zh-CN" sz="2400" i="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sz="2400" i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阻塞所有信号</a:t>
            </a:r>
            <a:endParaRPr lang="en-US" altLang="zh-CN" sz="2400" i="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sz="2400" i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</a:t>
            </a:r>
            <a:r>
              <a:rPr lang="en-US" altLang="zh-CN" sz="2400" i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volatile</a:t>
            </a:r>
            <a:r>
              <a:rPr lang="zh-CN" altLang="en-US" sz="2400" i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声明</a:t>
            </a:r>
            <a:r>
              <a:rPr lang="zh-CN" altLang="en-US" sz="2400" i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全局变量</a:t>
            </a:r>
            <a:endParaRPr lang="en-US" altLang="zh-CN" sz="2400" i="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sz="2400" i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</a:t>
            </a:r>
            <a:r>
              <a:rPr lang="en-US" altLang="zh-CN" sz="2400" i="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sig_atomic_t</a:t>
            </a:r>
            <a:r>
              <a:rPr lang="zh-CN" altLang="en-US" sz="2400" i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声明</a:t>
            </a:r>
            <a:r>
              <a:rPr lang="zh-CN" altLang="en-US" sz="2400" i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标志</a:t>
            </a:r>
            <a:endParaRPr lang="en-US" altLang="zh-CN" i="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正确</a:t>
            </a: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可移植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13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同步流避免竞争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71600" y="1868556"/>
            <a:ext cx="9601200" cy="358140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以某种方式同步并发流，从而得到最大的可行的交错的集合，每个可行的交错都能得到正确的结果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07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显式地等待信号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71600" y="3276600"/>
            <a:ext cx="9601200" cy="3581400"/>
          </a:xfrm>
        </p:spPr>
        <p:txBody>
          <a:bodyPr>
            <a:noAutofit/>
          </a:bodyPr>
          <a:lstStyle/>
          <a:p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sigsuspend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暂时用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mask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替换当时的阻塞集合，然后挂起该进程，直到收到一个信号终止该进程或运行一个处理程序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26" y="1809871"/>
            <a:ext cx="9292820" cy="104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7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非本地跳转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71600" y="1868556"/>
            <a:ext cx="9601200" cy="3581400"/>
          </a:xfrm>
        </p:spPr>
        <p:txBody>
          <a:bodyPr>
            <a:noAutofit/>
          </a:bodyPr>
          <a:lstStyle/>
          <a:p>
            <a:r>
              <a:rPr lang="en-US" altLang="zh-CN" sz="28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setjmp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：调用一次，返回一次或多次</a:t>
            </a:r>
          </a:p>
          <a:p>
            <a:r>
              <a:rPr lang="en-US" altLang="zh-CN" sz="28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longjmp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：调用一次，从不返回</a:t>
            </a:r>
          </a:p>
        </p:txBody>
      </p:sp>
    </p:spTree>
    <p:extLst>
      <p:ext uri="{BB962C8B-B14F-4D97-AF65-F5344CB8AC3E}">
        <p14:creationId xmlns:p14="http://schemas.microsoft.com/office/powerpoint/2010/main" val="199865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Thx~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2822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192695"/>
            <a:ext cx="9601200" cy="47244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Shells</a:t>
            </a:r>
          </a:p>
          <a:p>
            <a:r>
              <a:rPr lang="en-US" altLang="zh-CN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Signals</a:t>
            </a:r>
          </a:p>
          <a:p>
            <a:pPr lvl="1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Kernel software and application software</a:t>
            </a:r>
            <a:endParaRPr lang="en-US" altLang="zh-CN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Nonlocal </a:t>
            </a:r>
            <a:r>
              <a:rPr lang="en-US" altLang="zh-CN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jumps</a:t>
            </a:r>
          </a:p>
          <a:p>
            <a:pPr lvl="1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00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en-US" altLang="zh-C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shells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599" y="1818861"/>
            <a:ext cx="10018643" cy="358140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一个交互型的应用级程序，代表用户运行其他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 err="1" smtClean="0"/>
              <a:t>sh</a:t>
            </a:r>
            <a:endParaRPr lang="en-US" altLang="zh-CN" sz="3200" dirty="0" smtClean="0"/>
          </a:p>
          <a:p>
            <a:r>
              <a:rPr lang="en-US" altLang="zh-CN" sz="3200" dirty="0" err="1"/>
              <a:t>csh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tcsh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ksh</a:t>
            </a:r>
            <a:r>
              <a:rPr lang="en-US" altLang="zh-CN" sz="3200" dirty="0"/>
              <a:t>, </a:t>
            </a:r>
            <a:r>
              <a:rPr lang="en-US" altLang="zh-CN" sz="3200" dirty="0" smtClean="0"/>
              <a:t>bash</a:t>
            </a:r>
          </a:p>
          <a:p>
            <a:r>
              <a:rPr lang="en-US" altLang="zh-CN" sz="3200" dirty="0" smtClean="0"/>
              <a:t>Read/</a:t>
            </a:r>
            <a:r>
              <a:rPr lang="en-US" altLang="zh-CN" sz="3200" dirty="0" err="1" smtClean="0"/>
              <a:t>excecute</a:t>
            </a:r>
            <a:endParaRPr lang="en-US" altLang="zh-CN" sz="3200" dirty="0" smtClean="0"/>
          </a:p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后台执行：</a:t>
            </a:r>
            <a:r>
              <a:rPr lang="en-US" altLang="zh-CN" sz="3200" dirty="0" smtClean="0"/>
              <a:t>‘&amp;’</a:t>
            </a:r>
          </a:p>
          <a:p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9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通知进程系统中发生了一个某种类型的事件</a:t>
            </a:r>
          </a:p>
          <a:p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424259"/>
            <a:ext cx="10139593" cy="289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6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传送一个信号到目的进程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56182"/>
            <a:ext cx="9601200" cy="3581400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发送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信号：更新目的进程上下文中的某个状态</a:t>
            </a:r>
          </a:p>
          <a:p>
            <a:pPr lvl="1"/>
            <a:r>
              <a:rPr lang="zh-CN" altLang="en-US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内核检测到一个系统事件</a:t>
            </a:r>
          </a:p>
          <a:p>
            <a:pPr lvl="1"/>
            <a:r>
              <a:rPr lang="zh-CN" altLang="en-US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一个进程</a:t>
            </a:r>
            <a:r>
              <a:rPr lang="zh-CN" altLang="en-US" sz="2800" i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调用了</a:t>
            </a:r>
            <a:r>
              <a:rPr lang="en-US" altLang="zh-CN" sz="2800" i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kill</a:t>
            </a:r>
            <a:r>
              <a:rPr lang="zh-CN" altLang="en-US" sz="2800" i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函数</a:t>
            </a: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接收信号：目的进程被内核强迫以某种方式对信号的发送做出反应</a:t>
            </a:r>
          </a:p>
          <a:p>
            <a:pPr lvl="1"/>
            <a:r>
              <a:rPr lang="zh-CN" altLang="en-US" sz="280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忽略</a:t>
            </a:r>
            <a:endParaRPr lang="en-US" altLang="zh-CN" sz="2800" i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终止</a:t>
            </a:r>
          </a:p>
          <a:p>
            <a:pPr lvl="1"/>
            <a:r>
              <a:rPr lang="zh-CN" altLang="en-US" sz="280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捕获</a:t>
            </a:r>
            <a:endParaRPr lang="zh-CN" altLang="en-US" sz="280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</a:p>
          <a:p>
            <a:pPr lvl="1"/>
            <a:r>
              <a:rPr lang="zh-CN" altLang="en-US" sz="2400" i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不排队</a:t>
            </a:r>
            <a:endParaRPr lang="en-US" altLang="zh-CN" sz="2400" i="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Blocked</a:t>
            </a:r>
          </a:p>
          <a:p>
            <a:pPr lvl="1"/>
            <a:r>
              <a:rPr lang="zh-CN" altLang="en-US" sz="2400" i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隐式：内核默认阻塞任何当前处理程序正在处理信号类型的待处理信号</a:t>
            </a:r>
          </a:p>
          <a:p>
            <a:pPr lvl="1"/>
            <a:r>
              <a:rPr lang="zh-CN" altLang="en-US" sz="2400" i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显式：使用</a:t>
            </a:r>
            <a:r>
              <a:rPr lang="en-US" altLang="zh-CN" sz="2400" i="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sigprocmask</a:t>
            </a:r>
            <a:r>
              <a:rPr lang="zh-CN" altLang="en-US" sz="2400" i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函数和它的辅助函数，明确地阻塞和解除阻塞选定的</a:t>
            </a:r>
            <a:r>
              <a:rPr lang="zh-CN" altLang="en-US" sz="2400" i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信号</a:t>
            </a:r>
            <a:endParaRPr lang="en-US" altLang="zh-CN" sz="3200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42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发送信号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98982"/>
            <a:ext cx="9601200" cy="35814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/bin/kill</a:t>
            </a:r>
            <a:r>
              <a:rPr lang="zh-CN" altLang="en-US" sz="32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程序</a:t>
            </a:r>
            <a:endParaRPr lang="en-US" altLang="zh-CN" sz="320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400" i="0" dirty="0" smtClean="0"/>
              <a:t>/</a:t>
            </a:r>
            <a:r>
              <a:rPr lang="en-US" altLang="zh-CN" sz="2400" i="0" dirty="0"/>
              <a:t>bin/kill -9 15213   </a:t>
            </a:r>
            <a:r>
              <a:rPr lang="en-US" altLang="zh-CN" sz="2400" i="0" dirty="0" smtClean="0"/>
              <a:t>	#</a:t>
            </a:r>
            <a:r>
              <a:rPr lang="en-US" altLang="zh-CN" sz="2400" i="0" dirty="0"/>
              <a:t> </a:t>
            </a:r>
            <a:r>
              <a:rPr lang="zh-CN" altLang="en-US" sz="2400" i="0" dirty="0"/>
              <a:t>发送信号</a:t>
            </a:r>
            <a:r>
              <a:rPr lang="en-US" altLang="zh-CN" sz="2400" i="0" dirty="0"/>
              <a:t>9</a:t>
            </a:r>
            <a:r>
              <a:rPr lang="zh-CN" altLang="en-US" sz="2400" i="0" dirty="0"/>
              <a:t>给进程</a:t>
            </a:r>
            <a:r>
              <a:rPr lang="en-US" altLang="zh-CN" sz="2400" i="0" dirty="0"/>
              <a:t>15213</a:t>
            </a:r>
          </a:p>
          <a:p>
            <a:pPr lvl="1"/>
            <a:r>
              <a:rPr lang="en-US" altLang="zh-CN" sz="2400" i="0" dirty="0" smtClean="0"/>
              <a:t>/</a:t>
            </a:r>
            <a:r>
              <a:rPr lang="en-US" altLang="zh-CN" sz="2400" i="0" dirty="0"/>
              <a:t>bin/kill -9 -</a:t>
            </a:r>
            <a:r>
              <a:rPr lang="en-US" altLang="zh-CN" sz="2400" i="0" dirty="0" smtClean="0"/>
              <a:t>15213	# </a:t>
            </a:r>
            <a:r>
              <a:rPr lang="zh-CN" altLang="en-US" sz="2400" i="0" dirty="0"/>
              <a:t>发送信号</a:t>
            </a:r>
            <a:r>
              <a:rPr lang="en-US" altLang="zh-CN" sz="2400" i="0" dirty="0"/>
              <a:t>9</a:t>
            </a:r>
            <a:r>
              <a:rPr lang="zh-CN" altLang="en-US" sz="2400" i="0" dirty="0"/>
              <a:t>给进程组</a:t>
            </a:r>
            <a:r>
              <a:rPr lang="en-US" altLang="zh-CN" sz="2400" i="0" dirty="0"/>
              <a:t>15213</a:t>
            </a:r>
            <a:r>
              <a:rPr lang="zh-CN" altLang="en-US" sz="2400" i="0" dirty="0"/>
              <a:t>中的每个进程</a:t>
            </a:r>
            <a:endParaRPr lang="zh-CN" altLang="en-US" sz="3600" i="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32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键盘</a:t>
            </a:r>
            <a:endParaRPr lang="en-US" altLang="zh-CN" sz="320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^C=SIGINT</a:t>
            </a:r>
          </a:p>
          <a:p>
            <a:pPr lvl="1"/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^Z=SIGTSTP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32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Kill</a:t>
            </a:r>
          </a:p>
          <a:p>
            <a:pPr lvl="1"/>
            <a:r>
              <a:rPr lang="en-US" altLang="zh-CN" sz="2400" i="0" dirty="0" err="1"/>
              <a:t>int</a:t>
            </a:r>
            <a:r>
              <a:rPr lang="en-US" altLang="zh-CN" sz="2400" i="0" dirty="0"/>
              <a:t> kill(</a:t>
            </a:r>
            <a:r>
              <a:rPr lang="en-US" altLang="zh-CN" sz="2400" i="0" dirty="0" err="1"/>
              <a:t>pid_t</a:t>
            </a:r>
            <a:r>
              <a:rPr lang="en-US" altLang="zh-CN" sz="2400" i="0" dirty="0"/>
              <a:t> </a:t>
            </a:r>
            <a:r>
              <a:rPr lang="en-US" altLang="zh-CN" sz="2400" i="0" dirty="0" err="1"/>
              <a:t>pid</a:t>
            </a:r>
            <a:r>
              <a:rPr lang="en-US" altLang="zh-CN" sz="2400" i="0" dirty="0"/>
              <a:t>, </a:t>
            </a:r>
            <a:r>
              <a:rPr lang="en-US" altLang="zh-CN" sz="2400" i="0" dirty="0" err="1"/>
              <a:t>int</a:t>
            </a:r>
            <a:r>
              <a:rPr lang="en-US" altLang="zh-CN" sz="2400" i="0" dirty="0"/>
              <a:t> sig);    //</a:t>
            </a:r>
            <a:r>
              <a:rPr lang="zh-CN" altLang="en-US" sz="2400" i="0" dirty="0"/>
              <a:t>若成功返回</a:t>
            </a:r>
            <a:r>
              <a:rPr lang="en-US" altLang="zh-CN" sz="2400" i="0" dirty="0"/>
              <a:t>0</a:t>
            </a:r>
            <a:r>
              <a:rPr lang="zh-CN" altLang="en-US" sz="2400" i="0" dirty="0"/>
              <a:t>，错误返回</a:t>
            </a:r>
            <a:r>
              <a:rPr lang="en-US" altLang="zh-CN" sz="2400" i="0" dirty="0"/>
              <a:t>-1</a:t>
            </a:r>
          </a:p>
          <a:p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alarm</a:t>
            </a:r>
            <a:endParaRPr lang="en-US" altLang="zh-CN" sz="3200" dirty="0"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42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157" y="3816688"/>
            <a:ext cx="6089963" cy="29020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接收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信号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98982"/>
            <a:ext cx="9601200" cy="358140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进程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的未被阻塞的待处理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信号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800" i="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集合为空</a:t>
            </a:r>
            <a:endParaRPr lang="en-US" altLang="zh-CN" sz="2800" i="0" dirty="0" smtClean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sz="2800" i="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集合非空</a:t>
            </a:r>
            <a:endParaRPr lang="en-US" altLang="zh-CN" sz="2800" i="0" dirty="0" smtClean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sz="2800" dirty="0"/>
              <a:t>选择集合中的某个信号</a:t>
            </a:r>
            <a:r>
              <a:rPr lang="en-US" altLang="zh-CN" sz="2800" dirty="0"/>
              <a:t>k</a:t>
            </a:r>
            <a:r>
              <a:rPr lang="zh-CN" altLang="en-US" sz="2800" dirty="0"/>
              <a:t>（通常是最小的）并且强制</a:t>
            </a:r>
            <a:r>
              <a:rPr lang="en-US" altLang="zh-CN" sz="2800" dirty="0"/>
              <a:t>p</a:t>
            </a:r>
            <a:r>
              <a:rPr lang="zh-CN" altLang="en-US" sz="2800" dirty="0"/>
              <a:t>接收信号</a:t>
            </a:r>
            <a:r>
              <a:rPr lang="en-US" altLang="zh-CN" sz="2800" dirty="0"/>
              <a:t>k </a:t>
            </a:r>
            <a:endParaRPr lang="en-US" altLang="zh-CN" sz="2800" i="0" dirty="0" smtClean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70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信号处理程序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98982"/>
            <a:ext cx="9601200" cy="358140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捕获信号：调用信号处理程序</a:t>
            </a: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处理信号：执行信号处理程序</a:t>
            </a: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信号处理程序可以被其他信号处理程序中断 </a:t>
            </a:r>
            <a:endParaRPr lang="en-US" altLang="zh-CN" sz="2800" i="0" dirty="0" smtClean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826" y="3692385"/>
            <a:ext cx="6180273" cy="280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1788</TotalTime>
  <Words>334</Words>
  <Application>Microsoft Office PowerPoint</Application>
  <PresentationFormat>宽屏</PresentationFormat>
  <Paragraphs>66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黑体</vt:lpstr>
      <vt:lpstr>华文楷体</vt:lpstr>
      <vt:lpstr>Arial</vt:lpstr>
      <vt:lpstr>Franklin Gothic Book</vt:lpstr>
      <vt:lpstr>Crop</vt:lpstr>
      <vt:lpstr>ECF:  Signals and Nonlocal Jumps </vt:lpstr>
      <vt:lpstr>PowerPoint 演示文稿</vt:lpstr>
      <vt:lpstr>shells</vt:lpstr>
      <vt:lpstr>Signal</vt:lpstr>
      <vt:lpstr>传送一个信号到目的进程</vt:lpstr>
      <vt:lpstr>PowerPoint 演示文稿</vt:lpstr>
      <vt:lpstr>发送信号</vt:lpstr>
      <vt:lpstr>接收信号</vt:lpstr>
      <vt:lpstr>信号处理程序</vt:lpstr>
      <vt:lpstr>信号处理程序</vt:lpstr>
      <vt:lpstr>同步流避免竞争</vt:lpstr>
      <vt:lpstr>显式地等待信号</vt:lpstr>
      <vt:lpstr>非本地跳转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Machine-Level Programming I: Basics </dc:title>
  <dc:creator>soundofjade@126.com</dc:creator>
  <cp:lastModifiedBy>soundofjade@126.com</cp:lastModifiedBy>
  <cp:revision>47</cp:revision>
  <dcterms:created xsi:type="dcterms:W3CDTF">2018-10-10T07:49:44Z</dcterms:created>
  <dcterms:modified xsi:type="dcterms:W3CDTF">2018-11-29T10:01:14Z</dcterms:modified>
</cp:coreProperties>
</file>