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3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61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78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3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2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01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6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78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9E4A-8A3E-3F47-BCAC-0BC0B185AC33}" type="datetimeFigureOut">
              <a:rPr kumimoji="1" lang="zh-CN" altLang="en-US" smtClean="0"/>
              <a:t>2/26/14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63B7-EDDA-224B-80C8-23320C21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39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543944" y="3382144"/>
            <a:ext cx="1524000" cy="1524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fr-FR" sz="4000" dirty="0">
                <a:latin typeface="Arial"/>
                <a:cs typeface="Arial"/>
              </a:rPr>
              <a:t>PIM</a:t>
            </a:r>
            <a:endParaRPr lang="en-GB" sz="4000" dirty="0">
              <a:latin typeface="Arial"/>
              <a:cs typeface="Arial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96990" y="3382144"/>
            <a:ext cx="1524000" cy="1524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fr-FR" sz="4000" dirty="0">
                <a:latin typeface="Arial"/>
                <a:cs typeface="Arial"/>
              </a:rPr>
              <a:t>PSM</a:t>
            </a:r>
            <a:endParaRPr lang="en-GB" sz="4000" dirty="0">
              <a:latin typeface="Arial"/>
              <a:cs typeface="Arial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363990" y="3384848"/>
            <a:ext cx="1524000" cy="1524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fr-FR" sz="4000" dirty="0">
                <a:latin typeface="Arial"/>
                <a:cs typeface="Arial"/>
              </a:rPr>
              <a:t>Code</a:t>
            </a:r>
            <a:endParaRPr lang="en-GB" sz="4000" dirty="0">
              <a:latin typeface="Arial"/>
              <a:cs typeface="Arial"/>
            </a:endParaRPr>
          </a:p>
        </p:txBody>
      </p:sp>
      <p:sp>
        <p:nvSpPr>
          <p:cNvPr id="7" name="弧 7"/>
          <p:cNvSpPr>
            <a:spLocks/>
          </p:cNvSpPr>
          <p:nvPr/>
        </p:nvSpPr>
        <p:spPr bwMode="auto">
          <a:xfrm flipH="1">
            <a:off x="2696344" y="4829944"/>
            <a:ext cx="1066800" cy="701675"/>
          </a:xfrm>
          <a:custGeom>
            <a:avLst/>
            <a:gdLst>
              <a:gd name="G0" fmla="+- 21600 0 0"/>
              <a:gd name="G1" fmla="+- 18125 0 0"/>
              <a:gd name="G2" fmla="+- 21600 0 0"/>
              <a:gd name="T0" fmla="*/ 33349 w 43200"/>
              <a:gd name="T1" fmla="*/ 0 h 39725"/>
              <a:gd name="T2" fmla="*/ 9115 w 43200"/>
              <a:gd name="T3" fmla="*/ 499 h 39725"/>
              <a:gd name="T4" fmla="*/ 21600 w 43200"/>
              <a:gd name="T5" fmla="*/ 18125 h 39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25" fill="none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</a:path>
              <a:path w="43200" h="39725" stroke="0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  <a:lnTo>
                  <a:pt x="21600" y="181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弧 8"/>
          <p:cNvSpPr>
            <a:spLocks/>
          </p:cNvSpPr>
          <p:nvPr/>
        </p:nvSpPr>
        <p:spPr bwMode="auto">
          <a:xfrm flipH="1">
            <a:off x="5125590" y="4829944"/>
            <a:ext cx="1066800" cy="701675"/>
          </a:xfrm>
          <a:custGeom>
            <a:avLst/>
            <a:gdLst>
              <a:gd name="G0" fmla="+- 21600 0 0"/>
              <a:gd name="G1" fmla="+- 18125 0 0"/>
              <a:gd name="G2" fmla="+- 21600 0 0"/>
              <a:gd name="T0" fmla="*/ 33349 w 43200"/>
              <a:gd name="T1" fmla="*/ 0 h 39725"/>
              <a:gd name="T2" fmla="*/ 9115 w 43200"/>
              <a:gd name="T3" fmla="*/ 499 h 39725"/>
              <a:gd name="T4" fmla="*/ 21600 w 43200"/>
              <a:gd name="T5" fmla="*/ 18125 h 39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25" fill="none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</a:path>
              <a:path w="43200" h="39725" stroke="0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  <a:lnTo>
                  <a:pt x="21600" y="181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弧 9"/>
          <p:cNvSpPr>
            <a:spLocks/>
          </p:cNvSpPr>
          <p:nvPr/>
        </p:nvSpPr>
        <p:spPr bwMode="auto">
          <a:xfrm flipH="1">
            <a:off x="7592590" y="4832648"/>
            <a:ext cx="1066800" cy="701675"/>
          </a:xfrm>
          <a:custGeom>
            <a:avLst/>
            <a:gdLst>
              <a:gd name="G0" fmla="+- 21600 0 0"/>
              <a:gd name="G1" fmla="+- 18125 0 0"/>
              <a:gd name="G2" fmla="+- 21600 0 0"/>
              <a:gd name="T0" fmla="*/ 33349 w 43200"/>
              <a:gd name="T1" fmla="*/ 0 h 39725"/>
              <a:gd name="T2" fmla="*/ 9115 w 43200"/>
              <a:gd name="T3" fmla="*/ 499 h 39725"/>
              <a:gd name="T4" fmla="*/ 21600 w 43200"/>
              <a:gd name="T5" fmla="*/ 18125 h 39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25" fill="none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</a:path>
              <a:path w="43200" h="39725" stroke="0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  <a:lnTo>
                  <a:pt x="21600" y="181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051622" y="4176936"/>
            <a:ext cx="8453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6427886" y="4176936"/>
            <a:ext cx="9361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弧 12"/>
          <p:cNvSpPr>
            <a:spLocks/>
          </p:cNvSpPr>
          <p:nvPr/>
        </p:nvSpPr>
        <p:spPr bwMode="auto">
          <a:xfrm flipV="1">
            <a:off x="3115518" y="2929706"/>
            <a:ext cx="2399010" cy="527149"/>
          </a:xfrm>
          <a:custGeom>
            <a:avLst/>
            <a:gdLst>
              <a:gd name="G0" fmla="+- 21316 0 0"/>
              <a:gd name="G1" fmla="+- 0 0 0"/>
              <a:gd name="G2" fmla="+- 21600 0 0"/>
              <a:gd name="T0" fmla="*/ 42770 w 42770"/>
              <a:gd name="T1" fmla="*/ 2511 h 21600"/>
              <a:gd name="T2" fmla="*/ 0 w 42770"/>
              <a:gd name="T3" fmla="*/ 3490 h 21600"/>
              <a:gd name="T4" fmla="*/ 21316 w 4277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70" h="21600" fill="none" extrusionOk="0">
                <a:moveTo>
                  <a:pt x="42769" y="2510"/>
                </a:moveTo>
                <a:cubicBezTo>
                  <a:pt x="41495" y="13394"/>
                  <a:pt x="32273" y="21599"/>
                  <a:pt x="21316" y="21599"/>
                </a:cubicBezTo>
                <a:cubicBezTo>
                  <a:pt x="10733" y="21599"/>
                  <a:pt x="1709" y="13933"/>
                  <a:pt x="-1" y="3490"/>
                </a:cubicBezTo>
              </a:path>
              <a:path w="42770" h="21600" stroke="0" extrusionOk="0">
                <a:moveTo>
                  <a:pt x="42769" y="2510"/>
                </a:moveTo>
                <a:cubicBezTo>
                  <a:pt x="41495" y="13394"/>
                  <a:pt x="32273" y="21599"/>
                  <a:pt x="21316" y="21599"/>
                </a:cubicBezTo>
                <a:cubicBezTo>
                  <a:pt x="10733" y="21599"/>
                  <a:pt x="1709" y="13933"/>
                  <a:pt x="-1" y="3490"/>
                </a:cubicBezTo>
                <a:lnTo>
                  <a:pt x="2131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弧 13"/>
          <p:cNvSpPr>
            <a:spLocks/>
          </p:cNvSpPr>
          <p:nvPr/>
        </p:nvSpPr>
        <p:spPr bwMode="auto">
          <a:xfrm flipV="1">
            <a:off x="5779814" y="2924944"/>
            <a:ext cx="2376265" cy="531912"/>
          </a:xfrm>
          <a:custGeom>
            <a:avLst/>
            <a:gdLst>
              <a:gd name="G0" fmla="+- 21316 0 0"/>
              <a:gd name="G1" fmla="+- 0 0 0"/>
              <a:gd name="G2" fmla="+- 21600 0 0"/>
              <a:gd name="T0" fmla="*/ 42770 w 42770"/>
              <a:gd name="T1" fmla="*/ 2511 h 21600"/>
              <a:gd name="T2" fmla="*/ 0 w 42770"/>
              <a:gd name="T3" fmla="*/ 3490 h 21600"/>
              <a:gd name="T4" fmla="*/ 21316 w 4277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770" h="21600" fill="none" extrusionOk="0">
                <a:moveTo>
                  <a:pt x="42769" y="2510"/>
                </a:moveTo>
                <a:cubicBezTo>
                  <a:pt x="41495" y="13394"/>
                  <a:pt x="32273" y="21599"/>
                  <a:pt x="21316" y="21599"/>
                </a:cubicBezTo>
                <a:cubicBezTo>
                  <a:pt x="10733" y="21599"/>
                  <a:pt x="1709" y="13933"/>
                  <a:pt x="-1" y="3490"/>
                </a:cubicBezTo>
              </a:path>
              <a:path w="42770" h="21600" stroke="0" extrusionOk="0">
                <a:moveTo>
                  <a:pt x="42769" y="2510"/>
                </a:moveTo>
                <a:cubicBezTo>
                  <a:pt x="41495" y="13394"/>
                  <a:pt x="32273" y="21599"/>
                  <a:pt x="21316" y="21599"/>
                </a:cubicBezTo>
                <a:cubicBezTo>
                  <a:pt x="10733" y="21599"/>
                  <a:pt x="1709" y="13933"/>
                  <a:pt x="-1" y="3490"/>
                </a:cubicBezTo>
                <a:lnTo>
                  <a:pt x="2131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840806" y="5591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>
                <a:solidFill>
                  <a:srgbClr val="FF3300"/>
                </a:solidFill>
                <a:latin typeface="Times New Roman" charset="0"/>
              </a:rPr>
              <a:t>1</a:t>
            </a:r>
            <a:endParaRPr lang="en-GB" sz="24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51040" y="5591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3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018040" y="55946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6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922640" y="4144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5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19128" y="4144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2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219128" y="2924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4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78190" y="29249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r-FR" sz="2400" b="1">
                <a:solidFill>
                  <a:srgbClr val="FF3300"/>
                </a:solidFill>
                <a:latin typeface="Times New Roman" charset="0"/>
              </a:rPr>
              <a:t>7</a:t>
            </a:r>
            <a:endParaRPr lang="en-GB" sz="2400" b="1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2483768" y="1743050"/>
            <a:ext cx="1442989" cy="497719"/>
          </a:xfrm>
          <a:prstGeom prst="roundRect">
            <a:avLst>
              <a:gd name="adj" fmla="val 16667"/>
            </a:avLst>
          </a:prstGeom>
          <a:solidFill>
            <a:srgbClr val="C1F3FF"/>
          </a:solidFill>
          <a:ln w="19050">
            <a:solidFill>
              <a:srgbClr val="0000FF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/>
              <a:t>系统分析</a:t>
            </a:r>
            <a:endParaRPr lang="zh-CN" altLang="en-US" sz="2000" dirty="0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4932040" y="1743050"/>
            <a:ext cx="1512168" cy="497719"/>
          </a:xfrm>
          <a:prstGeom prst="roundRect">
            <a:avLst>
              <a:gd name="adj" fmla="val 16667"/>
            </a:avLst>
          </a:prstGeom>
          <a:solidFill>
            <a:srgbClr val="C1F3FF"/>
          </a:solidFill>
          <a:ln w="19050">
            <a:solidFill>
              <a:srgbClr val="0000FF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/>
              <a:t>设计</a:t>
            </a:r>
            <a:endParaRPr lang="zh-CN" altLang="en-US" sz="2000" dirty="0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7380312" y="1735410"/>
            <a:ext cx="1433117" cy="497719"/>
          </a:xfrm>
          <a:prstGeom prst="roundRect">
            <a:avLst>
              <a:gd name="adj" fmla="val 16667"/>
            </a:avLst>
          </a:prstGeom>
          <a:solidFill>
            <a:srgbClr val="C1F3FF"/>
          </a:solidFill>
          <a:ln w="19050">
            <a:solidFill>
              <a:srgbClr val="0000FF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/>
              <a:t>编码</a:t>
            </a:r>
            <a:endParaRPr lang="zh-CN" altLang="en-US" sz="2000" dirty="0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3923927" y="1959074"/>
            <a:ext cx="1008113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444209" y="1959074"/>
            <a:ext cx="936104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323528" y="3395613"/>
            <a:ext cx="1524000" cy="1524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4000" dirty="0" smtClean="0">
                <a:latin typeface="Arial"/>
                <a:cs typeface="Arial"/>
              </a:rPr>
              <a:t>C</a:t>
            </a:r>
            <a:r>
              <a:rPr lang="fr-FR" sz="4000" dirty="0" smtClean="0">
                <a:latin typeface="Arial"/>
                <a:cs typeface="Arial"/>
              </a:rPr>
              <a:t>IM</a:t>
            </a:r>
            <a:endParaRPr lang="en-GB" sz="4000" dirty="0">
              <a:latin typeface="Arial"/>
              <a:cs typeface="Arial"/>
            </a:endParaRPr>
          </a:p>
        </p:txBody>
      </p:sp>
      <p:sp>
        <p:nvSpPr>
          <p:cNvPr id="27" name="弧 7"/>
          <p:cNvSpPr>
            <a:spLocks/>
          </p:cNvSpPr>
          <p:nvPr/>
        </p:nvSpPr>
        <p:spPr bwMode="auto">
          <a:xfrm flipH="1">
            <a:off x="475928" y="4843413"/>
            <a:ext cx="1066800" cy="701675"/>
          </a:xfrm>
          <a:custGeom>
            <a:avLst/>
            <a:gdLst>
              <a:gd name="G0" fmla="+- 21600 0 0"/>
              <a:gd name="G1" fmla="+- 18125 0 0"/>
              <a:gd name="G2" fmla="+- 21600 0 0"/>
              <a:gd name="T0" fmla="*/ 33349 w 43200"/>
              <a:gd name="T1" fmla="*/ 0 h 39725"/>
              <a:gd name="T2" fmla="*/ 9115 w 43200"/>
              <a:gd name="T3" fmla="*/ 499 h 39725"/>
              <a:gd name="T4" fmla="*/ 21600 w 43200"/>
              <a:gd name="T5" fmla="*/ 18125 h 39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725" fill="none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</a:path>
              <a:path w="43200" h="39725" stroke="0" extrusionOk="0">
                <a:moveTo>
                  <a:pt x="33349" y="-1"/>
                </a:moveTo>
                <a:cubicBezTo>
                  <a:pt x="39492" y="3981"/>
                  <a:pt x="43200" y="10804"/>
                  <a:pt x="43200" y="18125"/>
                </a:cubicBezTo>
                <a:cubicBezTo>
                  <a:pt x="43200" y="30054"/>
                  <a:pt x="33529" y="39725"/>
                  <a:pt x="21600" y="39725"/>
                </a:cubicBezTo>
                <a:cubicBezTo>
                  <a:pt x="9670" y="39725"/>
                  <a:pt x="0" y="30054"/>
                  <a:pt x="0" y="18125"/>
                </a:cubicBezTo>
                <a:cubicBezTo>
                  <a:pt x="0" y="11119"/>
                  <a:pt x="3397" y="4548"/>
                  <a:pt x="9114" y="498"/>
                </a:cubicBezTo>
                <a:lnTo>
                  <a:pt x="21600" y="181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V="1">
            <a:off x="1835696" y="4176936"/>
            <a:ext cx="72008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811262" y="5617096"/>
            <a:ext cx="360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 smtClean="0">
                <a:solidFill>
                  <a:srgbClr val="FF3300"/>
                </a:solidFill>
                <a:latin typeface="Times New Roman" charset="0"/>
              </a:rPr>
              <a:t>0</a:t>
            </a:r>
            <a:endParaRPr lang="en-GB" sz="2400" b="1" dirty="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323529" y="1743050"/>
            <a:ext cx="1440159" cy="497719"/>
          </a:xfrm>
          <a:prstGeom prst="roundRect">
            <a:avLst>
              <a:gd name="adj" fmla="val 16667"/>
            </a:avLst>
          </a:prstGeom>
          <a:solidFill>
            <a:srgbClr val="C1F3FF"/>
          </a:solidFill>
          <a:ln w="19050">
            <a:solidFill>
              <a:srgbClr val="0000FF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 smtClean="0"/>
              <a:t>需求分析</a:t>
            </a:r>
            <a:endParaRPr lang="zh-CN" altLang="en-US" sz="2000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1763689" y="1959074"/>
            <a:ext cx="72008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prstDash val="dash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7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Donggang Cao</dc:creator>
  <cp:lastModifiedBy>Donggang Cao</cp:lastModifiedBy>
  <cp:revision>2</cp:revision>
  <dcterms:created xsi:type="dcterms:W3CDTF">2014-02-26T07:34:35Z</dcterms:created>
  <dcterms:modified xsi:type="dcterms:W3CDTF">2014-02-26T07:44:35Z</dcterms:modified>
</cp:coreProperties>
</file>