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8"/>
  </p:notesMasterIdLst>
  <p:sldIdLst>
    <p:sldId id="256" r:id="rId2"/>
    <p:sldId id="281" r:id="rId3"/>
    <p:sldId id="283" r:id="rId4"/>
    <p:sldId id="257" r:id="rId5"/>
    <p:sldId id="258" r:id="rId6"/>
    <p:sldId id="277" r:id="rId7"/>
    <p:sldId id="259" r:id="rId8"/>
    <p:sldId id="261" r:id="rId9"/>
    <p:sldId id="262" r:id="rId10"/>
    <p:sldId id="263" r:id="rId11"/>
    <p:sldId id="264" r:id="rId12"/>
    <p:sldId id="265" r:id="rId13"/>
    <p:sldId id="280" r:id="rId14"/>
    <p:sldId id="267" r:id="rId15"/>
    <p:sldId id="268" r:id="rId16"/>
    <p:sldId id="269" r:id="rId17"/>
    <p:sldId id="270" r:id="rId18"/>
    <p:sldId id="271" r:id="rId19"/>
    <p:sldId id="274" r:id="rId20"/>
    <p:sldId id="272" r:id="rId21"/>
    <p:sldId id="276" r:id="rId22"/>
    <p:sldId id="275" r:id="rId23"/>
    <p:sldId id="279" r:id="rId24"/>
    <p:sldId id="278" r:id="rId25"/>
    <p:sldId id="284" r:id="rId26"/>
    <p:sldId id="273" r:id="rId2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9" roundtripDataSignature="AMtx7mjN40/ve5vzuKNJ5jF2dWi+bMlPE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71" autoAdjust="0"/>
    <p:restoredTop sz="94660"/>
  </p:normalViewPr>
  <p:slideViewPr>
    <p:cSldViewPr snapToGrid="0">
      <p:cViewPr varScale="1">
        <p:scale>
          <a:sx n="68" d="100"/>
          <a:sy n="68" d="100"/>
        </p:scale>
        <p:origin x="672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4" name="Google Shape;11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c8cafda089_2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c8cafda089_2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gc8cafda089_2_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c8cafda089_2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c8cafda089_2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gc8cafda089_2_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050215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c8cafda089_2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c8cafda089_2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gc8cafda089_2_2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c8cafda089_2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c8cafda089_2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gc8cafda089_2_3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c8e96640a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c8e96640a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gc8e96640a5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c8e96640a5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c8e96640a5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gc8e96640a5_0_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c9a1838ef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c9a1838ef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gc9a1838ef1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c9a1838ef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c9a1838ef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gc9a1838ef1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893847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c9a1838ef1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c9a1838ef1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gc9a1838ef1_0_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c9a1838ef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c9a1838ef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gc9a1838ef1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056491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1925190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c9a1838ef1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c9a1838ef1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gc9a1838ef1_0_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4809234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c8cafda089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c8cafda089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gc8cafda089_0_2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0164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c8cafda089_2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c8cafda089_2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gc8cafda089_2_4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c8cafda08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c8cafda08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c8cafda089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c8cafda089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c8cafda089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gc8cafda089_0_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c8cafda089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c8cafda089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gc8cafda089_0_2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c8cafda089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c8cafda089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gc8cafda089_0_3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c8cafda089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c8cafda089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gc8cafda089_2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c8cafda089_2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c8cafda089_2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gc8cafda089_2_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9"/>
          <p:cNvSpPr txBox="1"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9"/>
          <p:cNvSpPr txBox="1"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560"/>
              </a:spcBef>
              <a:spcAft>
                <a:spcPts val="0"/>
              </a:spcAft>
              <a:buClr>
                <a:srgbClr val="0066FF"/>
              </a:buClr>
              <a:buSzPts val="2800"/>
              <a:buNone/>
              <a:defRPr/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0066FF"/>
              </a:buClr>
              <a:buSzPts val="2800"/>
              <a:buNone/>
              <a:defRPr/>
            </a:lvl2pPr>
            <a:lvl3pPr lvl="2" algn="ctr">
              <a:spcBef>
                <a:spcPts val="560"/>
              </a:spcBef>
              <a:spcAft>
                <a:spcPts val="0"/>
              </a:spcAft>
              <a:buClr>
                <a:srgbClr val="0066FF"/>
              </a:buClr>
              <a:buSzPts val="2800"/>
              <a:buFont typeface="Arial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9"/>
          <p:cNvSpPr txBox="1">
            <a:spLocks noGrp="1"/>
          </p:cNvSpPr>
          <p:nvPr>
            <p:ph type="dt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Google Shape;20;p29"/>
          <p:cNvSpPr txBox="1">
            <a:spLocks noGrp="1"/>
          </p:cNvSpPr>
          <p:nvPr>
            <p:ph type="ft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wo Content">
  <p:cSld name="2_Two Conten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8"/>
          <p:cNvSpPr txBox="1">
            <a:spLocks noGrp="1"/>
          </p:cNvSpPr>
          <p:nvPr>
            <p:ph type="body" idx="1"/>
          </p:nvPr>
        </p:nvSpPr>
        <p:spPr>
          <a:xfrm>
            <a:off x="6197600" y="136526"/>
            <a:ext cx="5994400" cy="598963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rgbClr val="0066FF"/>
              </a:buClr>
              <a:buSzPts val="2800"/>
              <a:buChar char="─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rgbClr val="0066FF"/>
              </a:buClr>
              <a:buSzPts val="2400"/>
              <a:buChar char="+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rgbClr val="0066FF"/>
              </a:buClr>
              <a:buSzPts val="2000"/>
              <a:buFont typeface="Arial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>
            <a:endParaRPr/>
          </a:p>
        </p:txBody>
      </p:sp>
      <p:sp>
        <p:nvSpPr>
          <p:cNvPr id="62" name="Google Shape;62;p38"/>
          <p:cNvSpPr txBox="1">
            <a:spLocks noGrp="1"/>
          </p:cNvSpPr>
          <p:nvPr>
            <p:ph type="dt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Google Shape;63;p38"/>
          <p:cNvSpPr txBox="1">
            <a:spLocks noGrp="1"/>
          </p:cNvSpPr>
          <p:nvPr>
            <p:ph type="ft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Two Content">
  <p:cSld name="5_Two Conten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9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5994400" cy="6172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rgbClr val="0066FF"/>
              </a:buClr>
              <a:buSzPts val="2400"/>
              <a:buChar char="─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rgbClr val="0066FF"/>
              </a:buClr>
              <a:buSzPts val="2000"/>
              <a:buChar char="+"/>
              <a:defRPr sz="20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rgbClr val="0066FF"/>
              </a:buClr>
              <a:buSzPts val="2000"/>
              <a:buFont typeface="Arial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>
            <a:endParaRPr/>
          </a:p>
        </p:txBody>
      </p:sp>
      <p:sp>
        <p:nvSpPr>
          <p:cNvPr id="66" name="Google Shape;66;p39"/>
          <p:cNvSpPr txBox="1">
            <a:spLocks noGrp="1"/>
          </p:cNvSpPr>
          <p:nvPr>
            <p:ph type="dt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Google Shape;67;p39"/>
          <p:cNvSpPr txBox="1">
            <a:spLocks noGrp="1"/>
          </p:cNvSpPr>
          <p:nvPr>
            <p:ph type="ft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Two Content">
  <p:cSld name="6_Two Conten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40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5994400" cy="6172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rgbClr val="0066FF"/>
              </a:buClr>
              <a:buSzPts val="2400"/>
              <a:buChar char="─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rgbClr val="0066FF"/>
              </a:buClr>
              <a:buSzPts val="2000"/>
              <a:buChar char="+"/>
              <a:defRPr sz="20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rgbClr val="0066FF"/>
              </a:buClr>
              <a:buSzPts val="2000"/>
              <a:buFont typeface="Arial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>
            <a:endParaRPr/>
          </a:p>
        </p:txBody>
      </p:sp>
      <p:sp>
        <p:nvSpPr>
          <p:cNvPr id="70" name="Google Shape;70;p40"/>
          <p:cNvSpPr txBox="1">
            <a:spLocks noGrp="1"/>
          </p:cNvSpPr>
          <p:nvPr>
            <p:ph type="dt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" name="Google Shape;71;p40"/>
          <p:cNvSpPr txBox="1">
            <a:spLocks noGrp="1"/>
          </p:cNvSpPr>
          <p:nvPr>
            <p:ph type="ft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2" name="Google Shape;72;p40"/>
          <p:cNvSpPr txBox="1">
            <a:spLocks noGrp="1"/>
          </p:cNvSpPr>
          <p:nvPr>
            <p:ph type="body" idx="2"/>
          </p:nvPr>
        </p:nvSpPr>
        <p:spPr>
          <a:xfrm>
            <a:off x="6197600" y="0"/>
            <a:ext cx="5994400" cy="6172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rgbClr val="0066FF"/>
              </a:buClr>
              <a:buSzPts val="2400"/>
              <a:buChar char="─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rgbClr val="0066FF"/>
              </a:buClr>
              <a:buSzPts val="2000"/>
              <a:buChar char="+"/>
              <a:defRPr sz="20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rgbClr val="0066FF"/>
              </a:buClr>
              <a:buSzPts val="2000"/>
              <a:buFont typeface="Arial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41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41"/>
          <p:cNvSpPr txBox="1"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rgbClr val="0066FF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rgbClr val="0066FF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rgbClr val="0066FF"/>
              </a:buClr>
              <a:buSzPts val="1800"/>
              <a:buFont typeface="Arial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76" name="Google Shape;76;p41"/>
          <p:cNvSpPr txBox="1">
            <a:spLocks noGrp="1"/>
          </p:cNvSpPr>
          <p:nvPr>
            <p:ph type="body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rgbClr val="0066FF"/>
              </a:buClr>
              <a:buSzPts val="2400"/>
              <a:buChar char="─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rgbClr val="0066FF"/>
              </a:buClr>
              <a:buSzPts val="2000"/>
              <a:buChar char="+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rgbClr val="0066FF"/>
              </a:buClr>
              <a:buSzPts val="1800"/>
              <a:buFont typeface="Arial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>
            <a:endParaRPr/>
          </a:p>
        </p:txBody>
      </p:sp>
      <p:sp>
        <p:nvSpPr>
          <p:cNvPr id="77" name="Google Shape;77;p41"/>
          <p:cNvSpPr txBox="1">
            <a:spLocks noGrp="1"/>
          </p:cNvSpPr>
          <p:nvPr>
            <p:ph type="body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rgbClr val="0066FF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rgbClr val="0066FF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rgbClr val="0066FF"/>
              </a:buClr>
              <a:buSzPts val="1800"/>
              <a:buFont typeface="Arial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78" name="Google Shape;78;p41"/>
          <p:cNvSpPr txBox="1">
            <a:spLocks noGrp="1"/>
          </p:cNvSpPr>
          <p:nvPr>
            <p:ph type="body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rgbClr val="0066FF"/>
              </a:buClr>
              <a:buSzPts val="2400"/>
              <a:buChar char="─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rgbClr val="0066FF"/>
              </a:buClr>
              <a:buSzPts val="2000"/>
              <a:buChar char="+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rgbClr val="0066FF"/>
              </a:buClr>
              <a:buSzPts val="1800"/>
              <a:buFont typeface="Arial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>
            <a:endParaRPr/>
          </a:p>
        </p:txBody>
      </p:sp>
      <p:sp>
        <p:nvSpPr>
          <p:cNvPr id="79" name="Google Shape;79;p41"/>
          <p:cNvSpPr txBox="1">
            <a:spLocks noGrp="1"/>
          </p:cNvSpPr>
          <p:nvPr>
            <p:ph type="dt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0" name="Google Shape;80;p41"/>
          <p:cNvSpPr txBox="1">
            <a:spLocks noGrp="1"/>
          </p:cNvSpPr>
          <p:nvPr>
            <p:ph type="ft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2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42"/>
          <p:cNvSpPr txBox="1">
            <a:spLocks noGrp="1"/>
          </p:cNvSpPr>
          <p:nvPr>
            <p:ph type="dt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4" name="Google Shape;84;p42"/>
          <p:cNvSpPr txBox="1">
            <a:spLocks noGrp="1"/>
          </p:cNvSpPr>
          <p:nvPr>
            <p:ph type="ft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43"/>
          <p:cNvSpPr txBox="1">
            <a:spLocks noGrp="1"/>
          </p:cNvSpPr>
          <p:nvPr>
            <p:ph type="dt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7" name="Google Shape;87;p43"/>
          <p:cNvSpPr txBox="1">
            <a:spLocks noGrp="1"/>
          </p:cNvSpPr>
          <p:nvPr>
            <p:ph type="ft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44"/>
          <p:cNvSpPr txBox="1"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44"/>
          <p:cNvSpPr txBox="1">
            <a:spLocks noGrp="1"/>
          </p:cNvSpPr>
          <p:nvPr>
            <p:ph type="body"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rgbClr val="0066FF"/>
              </a:buClr>
              <a:buSzPts val="3200"/>
              <a:buChar char="─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rgbClr val="0066FF"/>
              </a:buClr>
              <a:buSzPts val="2800"/>
              <a:buChar char="+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rgbClr val="0066FF"/>
              </a:buClr>
              <a:buSzPts val="2400"/>
              <a:buFont typeface="Arial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>
            <a:endParaRPr/>
          </a:p>
        </p:txBody>
      </p:sp>
      <p:sp>
        <p:nvSpPr>
          <p:cNvPr id="91" name="Google Shape;91;p44"/>
          <p:cNvSpPr txBox="1">
            <a:spLocks noGrp="1"/>
          </p:cNvSpPr>
          <p:nvPr>
            <p:ph type="body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rgbClr val="0066FF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rgbClr val="0066FF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rgbClr val="0066FF"/>
              </a:buClr>
              <a:buSzPts val="1000"/>
              <a:buFont typeface="Arial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>
            <a:endParaRPr/>
          </a:p>
        </p:txBody>
      </p:sp>
      <p:sp>
        <p:nvSpPr>
          <p:cNvPr id="92" name="Google Shape;92;p44"/>
          <p:cNvSpPr txBox="1">
            <a:spLocks noGrp="1"/>
          </p:cNvSpPr>
          <p:nvPr>
            <p:ph type="dt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3" name="Google Shape;93;p44"/>
          <p:cNvSpPr txBox="1">
            <a:spLocks noGrp="1"/>
          </p:cNvSpPr>
          <p:nvPr>
            <p:ph type="ft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5"/>
          <p:cNvSpPr txBox="1"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45"/>
          <p:cNvSpPr>
            <a:spLocks noGrp="1"/>
          </p:cNvSpPr>
          <p:nvPr>
            <p:ph type="pic" idx="2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rgbClr val="0066FF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rgbClr val="0066FF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rgbClr val="0066FF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7" name="Google Shape;97;p45"/>
          <p:cNvSpPr txBox="1">
            <a:spLocks noGrp="1"/>
          </p:cNvSpPr>
          <p:nvPr>
            <p:ph type="body" idx="1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rgbClr val="0066FF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rgbClr val="0066FF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rgbClr val="0066FF"/>
              </a:buClr>
              <a:buSzPts val="1000"/>
              <a:buFont typeface="Arial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>
            <a:endParaRPr/>
          </a:p>
        </p:txBody>
      </p:sp>
      <p:sp>
        <p:nvSpPr>
          <p:cNvPr id="98" name="Google Shape;98;p45"/>
          <p:cNvSpPr txBox="1">
            <a:spLocks noGrp="1"/>
          </p:cNvSpPr>
          <p:nvPr>
            <p:ph type="dt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" name="Google Shape;99;p45"/>
          <p:cNvSpPr txBox="1">
            <a:spLocks noGrp="1"/>
          </p:cNvSpPr>
          <p:nvPr>
            <p:ph type="ft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6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46"/>
          <p:cNvSpPr txBox="1">
            <a:spLocks noGrp="1"/>
          </p:cNvSpPr>
          <p:nvPr>
            <p:ph type="body" idx="1"/>
          </p:nvPr>
        </p:nvSpPr>
        <p:spPr>
          <a:xfrm rot="5400000">
            <a:off x="3833019" y="-1623217"/>
            <a:ext cx="4525963" cy="109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rgbClr val="0066FF"/>
              </a:buClr>
              <a:buSzPts val="1800"/>
              <a:buChar char="─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rgbClr val="0066FF"/>
              </a:buClr>
              <a:buSzPts val="1800"/>
              <a:buChar char="+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rgbClr val="0066FF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103" name="Google Shape;103;p46"/>
          <p:cNvSpPr txBox="1">
            <a:spLocks noGrp="1"/>
          </p:cNvSpPr>
          <p:nvPr>
            <p:ph type="dt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" name="Google Shape;104;p46"/>
          <p:cNvSpPr txBox="1">
            <a:spLocks noGrp="1"/>
          </p:cNvSpPr>
          <p:nvPr>
            <p:ph type="ft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7"/>
          <p:cNvSpPr txBox="1">
            <a:spLocks noGrp="1"/>
          </p:cNvSpPr>
          <p:nvPr>
            <p:ph type="title"/>
          </p:nvPr>
        </p:nvSpPr>
        <p:spPr>
          <a:xfrm rot="5400000">
            <a:off x="7285037" y="1828802"/>
            <a:ext cx="5851525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47"/>
          <p:cNvSpPr txBox="1">
            <a:spLocks noGrp="1"/>
          </p:cNvSpPr>
          <p:nvPr>
            <p:ph type="body" idx="1"/>
          </p:nvPr>
        </p:nvSpPr>
        <p:spPr>
          <a:xfrm rot="5400000">
            <a:off x="1697037" y="-812799"/>
            <a:ext cx="5851525" cy="80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rgbClr val="0066FF"/>
              </a:buClr>
              <a:buSzPts val="1800"/>
              <a:buChar char="─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rgbClr val="0066FF"/>
              </a:buClr>
              <a:buSzPts val="1800"/>
              <a:buChar char="+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rgbClr val="0066FF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108" name="Google Shape;108;p47"/>
          <p:cNvSpPr txBox="1">
            <a:spLocks noGrp="1"/>
          </p:cNvSpPr>
          <p:nvPr>
            <p:ph type="dt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9" name="Google Shape;109;p47"/>
          <p:cNvSpPr txBox="1">
            <a:spLocks noGrp="1"/>
          </p:cNvSpPr>
          <p:nvPr>
            <p:ph type="ft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0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0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rgbClr val="0066FF"/>
              </a:buClr>
              <a:buSzPts val="2800"/>
              <a:buChar char="─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rgbClr val="0066FF"/>
              </a:buClr>
              <a:buSzPts val="2400"/>
              <a:buChar char="+"/>
              <a:defRPr sz="24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rgbClr val="0066FF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24" name="Google Shape;24;p30"/>
          <p:cNvSpPr txBox="1">
            <a:spLocks noGrp="1"/>
          </p:cNvSpPr>
          <p:nvPr>
            <p:ph type="dt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Google Shape;25;p30"/>
          <p:cNvSpPr txBox="1">
            <a:spLocks noGrp="1"/>
          </p:cNvSpPr>
          <p:nvPr>
            <p:ph type="ft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8"/>
          <p:cNvSpPr txBox="1">
            <a:spLocks noGrp="1"/>
          </p:cNvSpPr>
          <p:nvPr>
            <p:ph type="body" idx="1"/>
          </p:nvPr>
        </p:nvSpPr>
        <p:spPr>
          <a:xfrm>
            <a:off x="609600" y="228601"/>
            <a:ext cx="10972800" cy="5897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rgbClr val="0066FF"/>
              </a:buClr>
              <a:buSzPts val="1800"/>
              <a:buChar char="─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rgbClr val="0066FF"/>
              </a:buClr>
              <a:buSzPts val="1800"/>
              <a:buChar char="+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rgbClr val="0066FF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1"/>
          <p:cNvSpPr txBox="1"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>
                <a:solidFill>
                  <a:srgbClr val="FF0000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31"/>
          <p:cNvSpPr txBox="1"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0066FF"/>
              </a:buClr>
              <a:buSzPts val="2000"/>
              <a:buNone/>
              <a:defRPr sz="2000">
                <a:solidFill>
                  <a:srgbClr val="0066FF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0066FF"/>
              </a:buClr>
              <a:buSzPts val="1800"/>
              <a:buNone/>
              <a:defRPr sz="1800"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0066FF"/>
              </a:buClr>
              <a:buSzPts val="1600"/>
              <a:buFont typeface="Arial"/>
              <a:buNone/>
              <a:defRPr sz="1600"/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>
            <a:endParaRPr/>
          </a:p>
        </p:txBody>
      </p:sp>
      <p:sp>
        <p:nvSpPr>
          <p:cNvPr id="29" name="Google Shape;29;p31"/>
          <p:cNvSpPr txBox="1">
            <a:spLocks noGrp="1"/>
          </p:cNvSpPr>
          <p:nvPr>
            <p:ph type="dt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Google Shape;30;p31"/>
          <p:cNvSpPr txBox="1">
            <a:spLocks noGrp="1"/>
          </p:cNvSpPr>
          <p:nvPr>
            <p:ph type="ft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2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32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rgbClr val="0066FF"/>
              </a:buClr>
              <a:buSzPts val="2800"/>
              <a:buChar char="─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rgbClr val="0066FF"/>
              </a:buClr>
              <a:buSzPts val="2400"/>
              <a:buChar char="+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rgbClr val="0066FF"/>
              </a:buClr>
              <a:buSzPts val="2000"/>
              <a:buFont typeface="Arial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>
            <a:endParaRPr/>
          </a:p>
        </p:txBody>
      </p:sp>
      <p:sp>
        <p:nvSpPr>
          <p:cNvPr id="34" name="Google Shape;34;p32"/>
          <p:cNvSpPr txBox="1">
            <a:spLocks noGrp="1"/>
          </p:cNvSpPr>
          <p:nvPr>
            <p:ph type="body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rgbClr val="0066FF"/>
              </a:buClr>
              <a:buSzPts val="2800"/>
              <a:buChar char="─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rgbClr val="0066FF"/>
              </a:buClr>
              <a:buSzPts val="2400"/>
              <a:buChar char="+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rgbClr val="0066FF"/>
              </a:buClr>
              <a:buSzPts val="2000"/>
              <a:buFont typeface="Arial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>
            <a:endParaRPr/>
          </a:p>
        </p:txBody>
      </p:sp>
      <p:sp>
        <p:nvSpPr>
          <p:cNvPr id="35" name="Google Shape;35;p32"/>
          <p:cNvSpPr txBox="1">
            <a:spLocks noGrp="1"/>
          </p:cNvSpPr>
          <p:nvPr>
            <p:ph type="dt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Google Shape;36;p32"/>
          <p:cNvSpPr txBox="1">
            <a:spLocks noGrp="1"/>
          </p:cNvSpPr>
          <p:nvPr>
            <p:ph type="ft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Slide">
  <p:cSld name="2_Title Slide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3"/>
          <p:cNvSpPr txBox="1">
            <a:spLocks noGrp="1"/>
          </p:cNvSpPr>
          <p:nvPr>
            <p:ph type="ctrTitle"/>
          </p:nvPr>
        </p:nvSpPr>
        <p:spPr>
          <a:xfrm>
            <a:off x="228600" y="2130426"/>
            <a:ext cx="11811000" cy="3508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33"/>
          <p:cNvSpPr txBox="1">
            <a:spLocks noGrp="1"/>
          </p:cNvSpPr>
          <p:nvPr>
            <p:ph type="dt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Google Shape;40;p33"/>
          <p:cNvSpPr txBox="1">
            <a:spLocks noGrp="1"/>
          </p:cNvSpPr>
          <p:nvPr>
            <p:ph type="ft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4"/>
          <p:cNvSpPr txBox="1"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34"/>
          <p:cNvSpPr txBox="1">
            <a:spLocks noGrp="1"/>
          </p:cNvSpPr>
          <p:nvPr>
            <p:ph type="dt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Google Shape;44;p34"/>
          <p:cNvSpPr txBox="1">
            <a:spLocks noGrp="1"/>
          </p:cNvSpPr>
          <p:nvPr>
            <p:ph type="ft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5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5"/>
          <p:cNvSpPr txBox="1">
            <a:spLocks noGrp="1"/>
          </p:cNvSpPr>
          <p:nvPr>
            <p:ph type="body" idx="1"/>
          </p:nvPr>
        </p:nvSpPr>
        <p:spPr>
          <a:xfrm>
            <a:off x="609600" y="1600202"/>
            <a:ext cx="10972800" cy="3352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rgbClr val="0066FF"/>
              </a:buClr>
              <a:buSzPts val="1800"/>
              <a:buChar char="─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rgbClr val="0066FF"/>
              </a:buClr>
              <a:buSzPts val="1800"/>
              <a:buChar char="+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rgbClr val="0066FF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48" name="Google Shape;48;p35"/>
          <p:cNvSpPr txBox="1">
            <a:spLocks noGrp="1"/>
          </p:cNvSpPr>
          <p:nvPr>
            <p:ph type="body" idx="2"/>
          </p:nvPr>
        </p:nvSpPr>
        <p:spPr>
          <a:xfrm>
            <a:off x="609600" y="5105401"/>
            <a:ext cx="10972800" cy="9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rgbClr val="0066FF"/>
              </a:buClr>
              <a:buSzPts val="2800"/>
              <a:buFont typeface="Arial"/>
              <a:buChar char="­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rgbClr val="0066FF"/>
              </a:buClr>
              <a:buSzPts val="1800"/>
              <a:buChar char="+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rgbClr val="0066FF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49" name="Google Shape;49;p35"/>
          <p:cNvSpPr txBox="1">
            <a:spLocks noGrp="1"/>
          </p:cNvSpPr>
          <p:nvPr>
            <p:ph type="dt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" name="Google Shape;50;p35"/>
          <p:cNvSpPr txBox="1">
            <a:spLocks noGrp="1"/>
          </p:cNvSpPr>
          <p:nvPr>
            <p:ph type="ft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wo Content">
  <p:cSld name="1_Two Conten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6"/>
          <p:cNvSpPr txBox="1">
            <a:spLocks noGrp="1"/>
          </p:cNvSpPr>
          <p:nvPr>
            <p:ph type="body" idx="1"/>
          </p:nvPr>
        </p:nvSpPr>
        <p:spPr>
          <a:xfrm>
            <a:off x="6197600" y="1066801"/>
            <a:ext cx="5384800" cy="5059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rgbClr val="0066FF"/>
              </a:buClr>
              <a:buSzPts val="2800"/>
              <a:buChar char="─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rgbClr val="0066FF"/>
              </a:buClr>
              <a:buSzPts val="2400"/>
              <a:buChar char="+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rgbClr val="0066FF"/>
              </a:buClr>
              <a:buSzPts val="2000"/>
              <a:buFont typeface="Arial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>
            <a:endParaRPr/>
          </a:p>
        </p:txBody>
      </p:sp>
      <p:sp>
        <p:nvSpPr>
          <p:cNvPr id="53" name="Google Shape;53;p36"/>
          <p:cNvSpPr txBox="1">
            <a:spLocks noGrp="1"/>
          </p:cNvSpPr>
          <p:nvPr>
            <p:ph type="dt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Google Shape;54;p36"/>
          <p:cNvSpPr txBox="1">
            <a:spLocks noGrp="1"/>
          </p:cNvSpPr>
          <p:nvPr>
            <p:ph type="ft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Google Shape;55;p36"/>
          <p:cNvSpPr txBox="1">
            <a:spLocks noGrp="1"/>
          </p:cNvSpPr>
          <p:nvPr>
            <p:ph type="body" idx="2"/>
          </p:nvPr>
        </p:nvSpPr>
        <p:spPr>
          <a:xfrm>
            <a:off x="6197600" y="76202"/>
            <a:ext cx="5994400" cy="8381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rgbClr val="0066FF"/>
              </a:buClr>
              <a:buSzPts val="2800"/>
              <a:buChar char="─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rgbClr val="0066FF"/>
              </a:buClr>
              <a:buSzPts val="2400"/>
              <a:buChar char="+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rgbClr val="0066FF"/>
              </a:buClr>
              <a:buSzPts val="2000"/>
              <a:buFont typeface="Arial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Two Content">
  <p:cSld name="3_Two Conten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7"/>
          <p:cNvSpPr txBox="1">
            <a:spLocks noGrp="1"/>
          </p:cNvSpPr>
          <p:nvPr>
            <p:ph type="body" idx="1"/>
          </p:nvPr>
        </p:nvSpPr>
        <p:spPr>
          <a:xfrm>
            <a:off x="6197600" y="685800"/>
            <a:ext cx="5994400" cy="544036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rgbClr val="0066FF"/>
              </a:buClr>
              <a:buSzPts val="2800"/>
              <a:buChar char="─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rgbClr val="0066FF"/>
              </a:buClr>
              <a:buSzPts val="2400"/>
              <a:buChar char="+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rgbClr val="0066FF"/>
              </a:buClr>
              <a:buSzPts val="2000"/>
              <a:buFont typeface="Arial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>
            <a:endParaRPr/>
          </a:p>
        </p:txBody>
      </p:sp>
      <p:sp>
        <p:nvSpPr>
          <p:cNvPr id="58" name="Google Shape;58;p37"/>
          <p:cNvSpPr txBox="1">
            <a:spLocks noGrp="1"/>
          </p:cNvSpPr>
          <p:nvPr>
            <p:ph type="dt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Google Shape;59;p37"/>
          <p:cNvSpPr txBox="1">
            <a:spLocks noGrp="1"/>
          </p:cNvSpPr>
          <p:nvPr>
            <p:ph type="ft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8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28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rgbClr val="0066FF"/>
              </a:buClr>
              <a:buSzPts val="2800"/>
              <a:buFont typeface="Arial"/>
              <a:buChar char="─"/>
              <a:defRPr sz="2800" b="0" i="0" u="none" strike="noStrike" cap="non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rgbClr val="0066FF"/>
              </a:buClr>
              <a:buSzPts val="2800"/>
              <a:buFont typeface="Arial"/>
              <a:buChar char="+"/>
              <a:defRPr sz="2800" b="0" i="0" u="none" strike="noStrike" cap="non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06400" algn="l" rtl="0">
              <a:spcBef>
                <a:spcPts val="560"/>
              </a:spcBef>
              <a:spcAft>
                <a:spcPts val="0"/>
              </a:spcAft>
              <a:buClr>
                <a:srgbClr val="0066FF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28"/>
          <p:cNvSpPr/>
          <p:nvPr/>
        </p:nvSpPr>
        <p:spPr>
          <a:xfrm>
            <a:off x="0" y="6172200"/>
            <a:ext cx="12192000" cy="6858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28"/>
          <p:cNvSpPr txBox="1"/>
          <p:nvPr/>
        </p:nvSpPr>
        <p:spPr>
          <a:xfrm>
            <a:off x="0" y="6248400"/>
            <a:ext cx="12192000" cy="253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TRƯỜNG ĐẠI HỌC CÔNG NGHỆ THÔNG TIN, KHU PHỐ 6, PHƯỜNG LINH TRUNG, QUẬN THỦ ĐỨC, TP. HỒ CHÍ MINH</a:t>
            </a:r>
            <a:endParaRPr sz="105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28"/>
          <p:cNvSpPr txBox="1"/>
          <p:nvPr/>
        </p:nvSpPr>
        <p:spPr>
          <a:xfrm>
            <a:off x="1422400" y="6520190"/>
            <a:ext cx="9347200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[T] 028 3725 2002 101     |     [F] 028 3725 2148     |     [W] www.uit.edu.vn     |     [E] info@uit.edu.vn</a:t>
            </a:r>
            <a:endParaRPr sz="11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8"/>
          <p:cNvSpPr txBox="1"/>
          <p:nvPr/>
        </p:nvSpPr>
        <p:spPr>
          <a:xfrm>
            <a:off x="11379200" y="6324600"/>
            <a:ext cx="8128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courses.cs.washington.edu/courses/cse143/12su/lectures/07-16/12-recursive-backtracking.pdf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"/>
          <p:cNvSpPr txBox="1">
            <a:spLocks noGrp="1"/>
          </p:cNvSpPr>
          <p:nvPr>
            <p:ph type="ctrTitle"/>
          </p:nvPr>
        </p:nvSpPr>
        <p:spPr>
          <a:xfrm>
            <a:off x="914400" y="1827867"/>
            <a:ext cx="103632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/>
              <a:t>Backtracking</a:t>
            </a:r>
            <a:endParaRPr sz="60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/>
              <a:t>Quay </a:t>
            </a:r>
            <a:r>
              <a:rPr lang="en-US" sz="4000" dirty="0" err="1"/>
              <a:t>lui</a:t>
            </a:r>
            <a:endParaRPr sz="4000" dirty="0"/>
          </a:p>
        </p:txBody>
      </p:sp>
      <p:sp>
        <p:nvSpPr>
          <p:cNvPr id="117" name="Google Shape;117;p1"/>
          <p:cNvSpPr txBox="1">
            <a:spLocks noGrp="1"/>
          </p:cNvSpPr>
          <p:nvPr>
            <p:ph type="subTitle" idx="1"/>
          </p:nvPr>
        </p:nvSpPr>
        <p:spPr>
          <a:xfrm>
            <a:off x="1066807" y="3429000"/>
            <a:ext cx="1021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2400"/>
              <a:buNone/>
            </a:pPr>
            <a:r>
              <a:rPr lang="en-US" sz="2400" b="1" dirty="0"/>
              <a:t>Bùi Cao Doanh - 19521366</a:t>
            </a:r>
            <a:endParaRPr sz="2400"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2400"/>
              <a:buNone/>
            </a:pPr>
            <a:r>
              <a:rPr lang="en-US" sz="2400" b="1" dirty="0">
                <a:solidFill>
                  <a:srgbClr val="FF0000"/>
                </a:solidFill>
              </a:rPr>
              <a:t>Bùi </a:t>
            </a:r>
            <a:r>
              <a:rPr lang="en-US" sz="2400" b="1" dirty="0" err="1">
                <a:solidFill>
                  <a:srgbClr val="FF0000"/>
                </a:solidFill>
              </a:rPr>
              <a:t>Trần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b="1" dirty="0" err="1">
                <a:solidFill>
                  <a:srgbClr val="FF0000"/>
                </a:solidFill>
              </a:rPr>
              <a:t>Ngọc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b="1" dirty="0" err="1">
                <a:solidFill>
                  <a:srgbClr val="FF0000"/>
                </a:solidFill>
              </a:rPr>
              <a:t>Dũng</a:t>
            </a:r>
            <a:r>
              <a:rPr lang="en-US" sz="2400" b="1" dirty="0">
                <a:solidFill>
                  <a:srgbClr val="FF0000"/>
                </a:solidFill>
              </a:rPr>
              <a:t> - 19521385</a:t>
            </a:r>
            <a:endParaRPr sz="2400" b="1" dirty="0">
              <a:solidFill>
                <a:srgbClr val="FF000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2400"/>
              <a:buNone/>
            </a:pPr>
            <a:r>
              <a:rPr lang="en-US" sz="2400" b="1" dirty="0"/>
              <a:t>Lê Kim </a:t>
            </a:r>
            <a:r>
              <a:rPr lang="en-US" sz="2400" b="1" dirty="0" err="1"/>
              <a:t>Tỵ</a:t>
            </a:r>
            <a:r>
              <a:rPr lang="en-US" sz="2400" b="1" dirty="0"/>
              <a:t> - 19522505</a:t>
            </a:r>
            <a:endParaRPr sz="2400"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2400"/>
              <a:buNone/>
            </a:pPr>
            <a:r>
              <a:rPr lang="en-US" sz="2400" b="1" dirty="0" err="1">
                <a:solidFill>
                  <a:srgbClr val="FF0000"/>
                </a:solidFill>
              </a:rPr>
              <a:t>Nguyễn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b="1" dirty="0" err="1">
                <a:solidFill>
                  <a:srgbClr val="FF0000"/>
                </a:solidFill>
              </a:rPr>
              <a:t>Đăng</a:t>
            </a:r>
            <a:r>
              <a:rPr lang="en-US" sz="2400" b="1" dirty="0">
                <a:solidFill>
                  <a:srgbClr val="FF0000"/>
                </a:solidFill>
              </a:rPr>
              <a:t> Minh - 19520164</a:t>
            </a:r>
            <a:endParaRPr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c8cafda089_2_0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Quay lui tìm mọi giải pháp</a:t>
            </a:r>
            <a:endParaRPr/>
          </a:p>
        </p:txBody>
      </p:sp>
      <p:sp>
        <p:nvSpPr>
          <p:cNvPr id="166" name="Google Shape;166;gc8cafda089_2_0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52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200" b="1" dirty="0" err="1">
                <a:solidFill>
                  <a:srgbClr val="FF0000"/>
                </a:solidFill>
              </a:rPr>
              <a:t>Mã</a:t>
            </a:r>
            <a:r>
              <a:rPr lang="en-US" sz="2200" b="1" dirty="0">
                <a:solidFill>
                  <a:srgbClr val="FF0000"/>
                </a:solidFill>
              </a:rPr>
              <a:t> </a:t>
            </a:r>
            <a:r>
              <a:rPr lang="en-US" sz="2200" b="1" dirty="0" err="1">
                <a:solidFill>
                  <a:srgbClr val="FF0000"/>
                </a:solidFill>
              </a:rPr>
              <a:t>giả</a:t>
            </a:r>
            <a:r>
              <a:rPr lang="en-US" sz="2200" b="1" dirty="0">
                <a:solidFill>
                  <a:srgbClr val="FF0000"/>
                </a:solidFill>
              </a:rPr>
              <a:t> 2:</a:t>
            </a:r>
            <a:r>
              <a:rPr lang="en-US" sz="2200" dirty="0">
                <a:solidFill>
                  <a:srgbClr val="FF0000"/>
                </a:solidFill>
              </a:rPr>
              <a:t> </a:t>
            </a:r>
            <a:r>
              <a:rPr lang="en-US" sz="2200" dirty="0" err="1">
                <a:solidFill>
                  <a:srgbClr val="FF0000"/>
                </a:solidFill>
              </a:rPr>
              <a:t>dưới</a:t>
            </a:r>
            <a:r>
              <a:rPr lang="en-US" sz="2200" dirty="0">
                <a:solidFill>
                  <a:srgbClr val="FF0000"/>
                </a:solidFill>
              </a:rPr>
              <a:t> </a:t>
            </a:r>
            <a:r>
              <a:rPr lang="en-US" sz="2200" dirty="0" err="1">
                <a:solidFill>
                  <a:srgbClr val="FF0000"/>
                </a:solidFill>
              </a:rPr>
              <a:t>đây</a:t>
            </a:r>
            <a:r>
              <a:rPr lang="en-US" sz="2200" dirty="0">
                <a:solidFill>
                  <a:srgbClr val="FF0000"/>
                </a:solidFill>
              </a:rPr>
              <a:t> </a:t>
            </a:r>
            <a:r>
              <a:rPr lang="en-US" sz="2200" dirty="0" err="1">
                <a:solidFill>
                  <a:srgbClr val="FF0000"/>
                </a:solidFill>
              </a:rPr>
              <a:t>là</a:t>
            </a:r>
            <a:r>
              <a:rPr lang="en-US" sz="2200" dirty="0">
                <a:solidFill>
                  <a:srgbClr val="FF0000"/>
                </a:solidFill>
              </a:rPr>
              <a:t> </a:t>
            </a:r>
            <a:r>
              <a:rPr lang="en-US" sz="2200" dirty="0" err="1">
                <a:solidFill>
                  <a:srgbClr val="FF0000"/>
                </a:solidFill>
              </a:rPr>
              <a:t>mã</a:t>
            </a:r>
            <a:r>
              <a:rPr lang="en-US" sz="2200" dirty="0">
                <a:solidFill>
                  <a:srgbClr val="FF0000"/>
                </a:solidFill>
              </a:rPr>
              <a:t> </a:t>
            </a:r>
            <a:r>
              <a:rPr lang="en-US" sz="2200" dirty="0" err="1">
                <a:solidFill>
                  <a:srgbClr val="FF0000"/>
                </a:solidFill>
              </a:rPr>
              <a:t>giả</a:t>
            </a:r>
            <a:r>
              <a:rPr lang="en-US" sz="2200" dirty="0">
                <a:solidFill>
                  <a:srgbClr val="FF0000"/>
                </a:solidFill>
              </a:rPr>
              <a:t> </a:t>
            </a:r>
            <a:r>
              <a:rPr lang="en-US" sz="2200" dirty="0" err="1">
                <a:solidFill>
                  <a:srgbClr val="FF0000"/>
                </a:solidFill>
              </a:rPr>
              <a:t>cho</a:t>
            </a:r>
            <a:r>
              <a:rPr lang="en-US" sz="2200" dirty="0">
                <a:solidFill>
                  <a:srgbClr val="FF0000"/>
                </a:solidFill>
              </a:rPr>
              <a:t> </a:t>
            </a:r>
            <a:r>
              <a:rPr lang="en-US" sz="2200" dirty="0" err="1">
                <a:solidFill>
                  <a:srgbClr val="FF0000"/>
                </a:solidFill>
              </a:rPr>
              <a:t>trường</a:t>
            </a:r>
            <a:r>
              <a:rPr lang="en-US" sz="2200" dirty="0">
                <a:solidFill>
                  <a:srgbClr val="FF0000"/>
                </a:solidFill>
              </a:rPr>
              <a:t> </a:t>
            </a:r>
            <a:r>
              <a:rPr lang="en-US" sz="2200" dirty="0" err="1">
                <a:solidFill>
                  <a:srgbClr val="FF0000"/>
                </a:solidFill>
              </a:rPr>
              <a:t>hợp</a:t>
            </a:r>
            <a:r>
              <a:rPr lang="en-US" sz="2200" dirty="0">
                <a:solidFill>
                  <a:srgbClr val="FF0000"/>
                </a:solidFill>
              </a:rPr>
              <a:t> quay </a:t>
            </a:r>
            <a:r>
              <a:rPr lang="en-US" sz="2200" dirty="0" err="1">
                <a:solidFill>
                  <a:srgbClr val="FF0000"/>
                </a:solidFill>
              </a:rPr>
              <a:t>lui</a:t>
            </a:r>
            <a:r>
              <a:rPr lang="en-US" sz="2200" dirty="0">
                <a:solidFill>
                  <a:srgbClr val="FF0000"/>
                </a:solidFill>
              </a:rPr>
              <a:t> </a:t>
            </a:r>
            <a:r>
              <a:rPr lang="en-US" sz="2200" dirty="0" err="1">
                <a:solidFill>
                  <a:srgbClr val="FF0000"/>
                </a:solidFill>
              </a:rPr>
              <a:t>tìm</a:t>
            </a:r>
            <a:r>
              <a:rPr lang="en-US" sz="2200" dirty="0">
                <a:solidFill>
                  <a:srgbClr val="FF0000"/>
                </a:solidFill>
              </a:rPr>
              <a:t> </a:t>
            </a:r>
            <a:r>
              <a:rPr lang="en-US" sz="2200" dirty="0" err="1">
                <a:solidFill>
                  <a:srgbClr val="FF0000"/>
                </a:solidFill>
              </a:rPr>
              <a:t>mọi</a:t>
            </a:r>
            <a:r>
              <a:rPr lang="en-US" sz="2200" dirty="0">
                <a:solidFill>
                  <a:srgbClr val="FF0000"/>
                </a:solidFill>
              </a:rPr>
              <a:t> </a:t>
            </a:r>
            <a:r>
              <a:rPr lang="en-US" sz="2200" dirty="0" err="1">
                <a:solidFill>
                  <a:srgbClr val="FF0000"/>
                </a:solidFill>
              </a:rPr>
              <a:t>giải</a:t>
            </a:r>
            <a:r>
              <a:rPr lang="en-US" sz="2200" dirty="0">
                <a:solidFill>
                  <a:srgbClr val="FF0000"/>
                </a:solidFill>
              </a:rPr>
              <a:t> </a:t>
            </a:r>
            <a:r>
              <a:rPr lang="en-US" sz="2200" dirty="0" err="1">
                <a:solidFill>
                  <a:srgbClr val="FF0000"/>
                </a:solidFill>
              </a:rPr>
              <a:t>pháp</a:t>
            </a:r>
            <a:endParaRPr sz="2200" dirty="0">
              <a:solidFill>
                <a:srgbClr val="FF0000"/>
              </a:solidFill>
            </a:endParaRPr>
          </a:p>
          <a:p>
            <a:pPr marL="431800" indent="-342900">
              <a:buSzPts val="2200"/>
            </a:pPr>
            <a:r>
              <a:rPr lang="en-US" sz="2200" dirty="0" err="1"/>
              <a:t>Nếu</a:t>
            </a:r>
            <a:r>
              <a:rPr lang="en-US" sz="2200" dirty="0"/>
              <a:t> </a:t>
            </a:r>
            <a:r>
              <a:rPr lang="en-US" sz="2200" dirty="0" err="1"/>
              <a:t>không</a:t>
            </a:r>
            <a:r>
              <a:rPr lang="en-US" sz="2200" dirty="0"/>
              <a:t> </a:t>
            </a:r>
            <a:r>
              <a:rPr lang="en-US" sz="2200" dirty="0" err="1"/>
              <a:t>còn</a:t>
            </a:r>
            <a:r>
              <a:rPr lang="en-US" sz="2200" dirty="0"/>
              <a:t> </a:t>
            </a:r>
            <a:r>
              <a:rPr lang="en-US" sz="2200" dirty="0" err="1"/>
              <a:t>trường</a:t>
            </a:r>
            <a:r>
              <a:rPr lang="en-US" sz="2200" dirty="0"/>
              <a:t> </a:t>
            </a:r>
            <a:r>
              <a:rPr lang="en-US" sz="2200" dirty="0" err="1"/>
              <a:t>hợp</a:t>
            </a:r>
            <a:r>
              <a:rPr lang="en-US" sz="2200" dirty="0"/>
              <a:t> </a:t>
            </a:r>
            <a:r>
              <a:rPr lang="en-US" sz="2200" dirty="0" err="1"/>
              <a:t>nào</a:t>
            </a:r>
            <a:r>
              <a:rPr lang="en-US" sz="2200" dirty="0"/>
              <a:t>:</a:t>
            </a:r>
            <a:endParaRPr sz="2200" dirty="0"/>
          </a:p>
          <a:p>
            <a:pPr marL="889000" lvl="1" indent="-342900">
              <a:spcBef>
                <a:spcPts val="0"/>
              </a:spcBef>
              <a:buSzPts val="2200"/>
            </a:pPr>
            <a:r>
              <a:rPr lang="en-US" sz="2200" dirty="0" err="1"/>
              <a:t>Trường</a:t>
            </a:r>
            <a:r>
              <a:rPr lang="en-US" sz="2200" dirty="0"/>
              <a:t> </a:t>
            </a:r>
            <a:r>
              <a:rPr lang="en-US" sz="2200" dirty="0" err="1"/>
              <a:t>hợp</a:t>
            </a:r>
            <a:r>
              <a:rPr lang="en-US" sz="2200" dirty="0"/>
              <a:t> </a:t>
            </a:r>
            <a:r>
              <a:rPr lang="en-US" sz="2200" dirty="0" err="1"/>
              <a:t>hiện</a:t>
            </a:r>
            <a:r>
              <a:rPr lang="en-US" sz="2200" dirty="0"/>
              <a:t> </a:t>
            </a:r>
            <a:r>
              <a:rPr lang="en-US" sz="2200" dirty="0" err="1"/>
              <a:t>tại</a:t>
            </a:r>
            <a:r>
              <a:rPr lang="en-US" sz="2200" dirty="0"/>
              <a:t> </a:t>
            </a:r>
            <a:r>
              <a:rPr lang="en-US" sz="2200" dirty="0" err="1"/>
              <a:t>đang</a:t>
            </a:r>
            <a:r>
              <a:rPr lang="en-US" sz="2200" dirty="0"/>
              <a:t> </a:t>
            </a:r>
            <a:r>
              <a:rPr lang="en-US" sz="2200" dirty="0" err="1"/>
              <a:t>xét</a:t>
            </a:r>
            <a:r>
              <a:rPr lang="en-US" sz="2200" dirty="0"/>
              <a:t> </a:t>
            </a:r>
            <a:r>
              <a:rPr lang="en-US" sz="2200" dirty="0" err="1"/>
              <a:t>là</a:t>
            </a:r>
            <a:r>
              <a:rPr lang="en-US" sz="2200" dirty="0"/>
              <a:t> </a:t>
            </a:r>
            <a:r>
              <a:rPr lang="en-US" sz="2200" dirty="0" err="1"/>
              <a:t>hợp</a:t>
            </a:r>
            <a:r>
              <a:rPr lang="en-US" sz="2200" dirty="0"/>
              <a:t> </a:t>
            </a:r>
            <a:r>
              <a:rPr lang="en-US" sz="2200" dirty="0" err="1"/>
              <a:t>lệ</a:t>
            </a:r>
            <a:r>
              <a:rPr lang="en-US" sz="2200" dirty="0"/>
              <a:t>, </a:t>
            </a:r>
            <a:r>
              <a:rPr lang="en-US" sz="2200" u="sng" dirty="0" err="1"/>
              <a:t>thêm</a:t>
            </a:r>
            <a:r>
              <a:rPr lang="en-US" sz="2200" u="sng" dirty="0"/>
              <a:t> </a:t>
            </a:r>
            <a:r>
              <a:rPr lang="en-US" sz="2200" u="sng" dirty="0" err="1"/>
              <a:t>nó</a:t>
            </a:r>
            <a:r>
              <a:rPr lang="en-US" sz="2200" u="sng" dirty="0"/>
              <a:t> </a:t>
            </a:r>
            <a:r>
              <a:rPr lang="en-US" sz="2200" u="sng" dirty="0" err="1"/>
              <a:t>vào</a:t>
            </a:r>
            <a:r>
              <a:rPr lang="en-US" sz="2200" u="sng" dirty="0"/>
              <a:t> </a:t>
            </a:r>
            <a:r>
              <a:rPr lang="en-US" sz="2200" u="sng" dirty="0" err="1"/>
              <a:t>danh</a:t>
            </a:r>
            <a:r>
              <a:rPr lang="en-US" sz="2200" u="sng" dirty="0"/>
              <a:t> </a:t>
            </a:r>
            <a:r>
              <a:rPr lang="en-US" sz="2200" u="sng" dirty="0" err="1"/>
              <a:t>sách</a:t>
            </a:r>
            <a:r>
              <a:rPr lang="en-US" sz="2200" u="sng" dirty="0"/>
              <a:t> </a:t>
            </a:r>
            <a:r>
              <a:rPr lang="en-US" sz="2200" u="sng" dirty="0" err="1"/>
              <a:t>các</a:t>
            </a:r>
            <a:r>
              <a:rPr lang="en-US" sz="2200" u="sng" dirty="0"/>
              <a:t> </a:t>
            </a:r>
            <a:r>
              <a:rPr lang="en-US" sz="2200" u="sng" dirty="0" err="1"/>
              <a:t>giải</a:t>
            </a:r>
            <a:r>
              <a:rPr lang="en-US" sz="2200" u="sng" dirty="0"/>
              <a:t> </a:t>
            </a:r>
            <a:r>
              <a:rPr lang="en-US" sz="2200" u="sng" dirty="0" err="1"/>
              <a:t>pháp</a:t>
            </a:r>
            <a:r>
              <a:rPr lang="en-US" sz="2200" u="sng" dirty="0"/>
              <a:t>.</a:t>
            </a:r>
            <a:endParaRPr sz="2200" b="1" u="sng" dirty="0"/>
          </a:p>
          <a:p>
            <a:pPr marL="889000" lvl="1" indent="-342900">
              <a:spcBef>
                <a:spcPts val="0"/>
              </a:spcBef>
              <a:buSzPts val="2200"/>
            </a:pPr>
            <a:r>
              <a:rPr lang="en-US" sz="2200" dirty="0" err="1"/>
              <a:t>Không</a:t>
            </a:r>
            <a:r>
              <a:rPr lang="en-US" sz="2200" dirty="0"/>
              <a:t> </a:t>
            </a:r>
            <a:r>
              <a:rPr lang="en-US" sz="2200" dirty="0" err="1"/>
              <a:t>làm</a:t>
            </a:r>
            <a:r>
              <a:rPr lang="en-US" sz="2200" dirty="0"/>
              <a:t> </a:t>
            </a:r>
            <a:r>
              <a:rPr lang="en-US" sz="2200" dirty="0" err="1"/>
              <a:t>gì</a:t>
            </a:r>
            <a:r>
              <a:rPr lang="en-US" sz="2200" dirty="0"/>
              <a:t> </a:t>
            </a:r>
            <a:r>
              <a:rPr lang="en-US" sz="2200" dirty="0" err="1"/>
              <a:t>cả</a:t>
            </a:r>
            <a:r>
              <a:rPr lang="en-US" sz="2200" dirty="0"/>
              <a:t> </a:t>
            </a:r>
            <a:r>
              <a:rPr lang="en-US" sz="2200" dirty="0" err="1"/>
              <a:t>hoặc</a:t>
            </a:r>
            <a:r>
              <a:rPr lang="en-US" sz="2200" dirty="0"/>
              <a:t> </a:t>
            </a:r>
            <a:r>
              <a:rPr lang="en-US" sz="2200" dirty="0" err="1"/>
              <a:t>trả</a:t>
            </a:r>
            <a:r>
              <a:rPr lang="en-US" sz="2200" dirty="0"/>
              <a:t> </a:t>
            </a:r>
            <a:r>
              <a:rPr lang="en-US" sz="2200" dirty="0" err="1"/>
              <a:t>về</a:t>
            </a:r>
            <a:r>
              <a:rPr lang="en-US" sz="2200" dirty="0"/>
              <a:t>.</a:t>
            </a:r>
            <a:endParaRPr sz="2200" dirty="0"/>
          </a:p>
          <a:p>
            <a:pPr marL="431800" indent="-342900">
              <a:spcBef>
                <a:spcPts val="0"/>
              </a:spcBef>
              <a:buSzPts val="2200"/>
            </a:pPr>
            <a:r>
              <a:rPr lang="en-US" sz="2200" dirty="0" err="1"/>
              <a:t>Ngược</a:t>
            </a:r>
            <a:r>
              <a:rPr lang="en-US" sz="2200" dirty="0"/>
              <a:t> </a:t>
            </a:r>
            <a:r>
              <a:rPr lang="en-US" sz="2200" dirty="0" err="1"/>
              <a:t>lại</a:t>
            </a:r>
            <a:r>
              <a:rPr lang="en-US" sz="2200" dirty="0"/>
              <a:t>: </a:t>
            </a:r>
            <a:r>
              <a:rPr lang="en-US" sz="2200" dirty="0" err="1"/>
              <a:t>giải</a:t>
            </a:r>
            <a:r>
              <a:rPr lang="en-US" sz="2200" dirty="0"/>
              <a:t> </a:t>
            </a:r>
            <a:r>
              <a:rPr lang="en-US" sz="2200" dirty="0" err="1"/>
              <a:t>quyết</a:t>
            </a:r>
            <a:r>
              <a:rPr lang="en-US" sz="2200" dirty="0"/>
              <a:t> </a:t>
            </a:r>
            <a:r>
              <a:rPr lang="en-US" sz="2200" dirty="0" err="1"/>
              <a:t>trường</a:t>
            </a:r>
            <a:r>
              <a:rPr lang="en-US" sz="2200" dirty="0"/>
              <a:t> </a:t>
            </a:r>
            <a:r>
              <a:rPr lang="en-US" sz="2200" dirty="0" err="1"/>
              <a:t>hợp</a:t>
            </a:r>
            <a:r>
              <a:rPr lang="en-US" sz="2200" dirty="0"/>
              <a:t> </a:t>
            </a:r>
            <a:r>
              <a:rPr lang="en-US" sz="2200" dirty="0" err="1"/>
              <a:t>hiện</a:t>
            </a:r>
            <a:r>
              <a:rPr lang="en-US" sz="2200" dirty="0"/>
              <a:t> </a:t>
            </a:r>
            <a:r>
              <a:rPr lang="en-US" sz="2200" dirty="0" err="1"/>
              <a:t>tại</a:t>
            </a:r>
            <a:r>
              <a:rPr lang="en-US" sz="2200" dirty="0"/>
              <a:t>, </a:t>
            </a:r>
            <a:r>
              <a:rPr lang="en-US" sz="2200" dirty="0" err="1"/>
              <a:t>và</a:t>
            </a:r>
            <a:r>
              <a:rPr lang="en-US" sz="2200" dirty="0"/>
              <a:t> </a:t>
            </a:r>
            <a:r>
              <a:rPr lang="en-US" sz="2200" dirty="0" err="1"/>
              <a:t>phần</a:t>
            </a:r>
            <a:r>
              <a:rPr lang="en-US" sz="2200" dirty="0"/>
              <a:t> </a:t>
            </a:r>
            <a:r>
              <a:rPr lang="en-US" sz="2200" dirty="0" err="1"/>
              <a:t>còn</a:t>
            </a:r>
            <a:r>
              <a:rPr lang="en-US" sz="2200" dirty="0"/>
              <a:t> </a:t>
            </a:r>
            <a:r>
              <a:rPr lang="en-US" sz="2200" dirty="0" err="1"/>
              <a:t>lại</a:t>
            </a:r>
            <a:r>
              <a:rPr lang="en-US" sz="2200" dirty="0"/>
              <a:t> </a:t>
            </a:r>
            <a:r>
              <a:rPr lang="en-US" sz="2200" dirty="0" err="1"/>
              <a:t>giải</a:t>
            </a:r>
            <a:r>
              <a:rPr lang="en-US" sz="2200" dirty="0"/>
              <a:t> </a:t>
            </a:r>
            <a:r>
              <a:rPr lang="en-US" sz="2200" dirty="0" err="1"/>
              <a:t>quyết</a:t>
            </a:r>
            <a:r>
              <a:rPr lang="en-US" sz="2200" dirty="0"/>
              <a:t> </a:t>
            </a:r>
            <a:r>
              <a:rPr lang="en-US" sz="2200" dirty="0" err="1"/>
              <a:t>bằng</a:t>
            </a:r>
            <a:r>
              <a:rPr lang="en-US" sz="2200" dirty="0"/>
              <a:t> </a:t>
            </a:r>
            <a:r>
              <a:rPr lang="en-US" sz="2200" dirty="0" err="1"/>
              <a:t>đệ</a:t>
            </a:r>
            <a:r>
              <a:rPr lang="en-US" sz="2200" dirty="0"/>
              <a:t> </a:t>
            </a:r>
            <a:r>
              <a:rPr lang="en-US" sz="2200" dirty="0" err="1"/>
              <a:t>quy</a:t>
            </a:r>
            <a:r>
              <a:rPr lang="en-US" sz="2200" dirty="0"/>
              <a:t>. </a:t>
            </a:r>
            <a:r>
              <a:rPr lang="en-US" sz="2200" dirty="0" err="1"/>
              <a:t>Với</a:t>
            </a:r>
            <a:r>
              <a:rPr lang="en-US" sz="2200" dirty="0"/>
              <a:t> </a:t>
            </a:r>
            <a:r>
              <a:rPr lang="en-US" sz="2200" dirty="0" err="1"/>
              <a:t>mỗi</a:t>
            </a:r>
            <a:r>
              <a:rPr lang="en-US" sz="2200" dirty="0"/>
              <a:t> </a:t>
            </a:r>
            <a:r>
              <a:rPr lang="en-US" sz="2200" dirty="0" err="1"/>
              <a:t>lựa</a:t>
            </a:r>
            <a:r>
              <a:rPr lang="en-US" sz="2200" dirty="0"/>
              <a:t> </a:t>
            </a:r>
            <a:r>
              <a:rPr lang="en-US" sz="2200" dirty="0" err="1"/>
              <a:t>chọn</a:t>
            </a:r>
            <a:r>
              <a:rPr lang="en-US" sz="2200" dirty="0"/>
              <a:t> </a:t>
            </a:r>
            <a:r>
              <a:rPr lang="en-US" sz="2200" b="1" dirty="0"/>
              <a:t>C </a:t>
            </a:r>
            <a:r>
              <a:rPr lang="en-US" sz="2200" dirty="0" err="1"/>
              <a:t>hợp</a:t>
            </a:r>
            <a:r>
              <a:rPr lang="en-US" sz="2200" dirty="0"/>
              <a:t> </a:t>
            </a:r>
            <a:r>
              <a:rPr lang="en-US" sz="2200" dirty="0" err="1"/>
              <a:t>lệ</a:t>
            </a:r>
            <a:r>
              <a:rPr lang="en-US" sz="2200" dirty="0"/>
              <a:t> </a:t>
            </a:r>
            <a:r>
              <a:rPr lang="en-US" sz="2200" dirty="0" err="1"/>
              <a:t>cho</a:t>
            </a:r>
            <a:r>
              <a:rPr lang="en-US" sz="2200" dirty="0"/>
              <a:t> </a:t>
            </a:r>
            <a:r>
              <a:rPr lang="en-US" sz="2200" dirty="0" err="1"/>
              <a:t>trường</a:t>
            </a:r>
            <a:r>
              <a:rPr lang="en-US" sz="2200" dirty="0"/>
              <a:t> </a:t>
            </a:r>
            <a:r>
              <a:rPr lang="en-US" sz="2200" dirty="0" err="1"/>
              <a:t>hợp</a:t>
            </a:r>
            <a:r>
              <a:rPr lang="en-US" sz="2200" dirty="0"/>
              <a:t> </a:t>
            </a:r>
            <a:r>
              <a:rPr lang="en-US" sz="2200" dirty="0" err="1"/>
              <a:t>này</a:t>
            </a:r>
            <a:r>
              <a:rPr lang="en-US" sz="2200" dirty="0"/>
              <a:t>:</a:t>
            </a:r>
            <a:endParaRPr sz="2200" dirty="0"/>
          </a:p>
          <a:p>
            <a:pPr marL="889000" lvl="1" indent="-342900">
              <a:spcBef>
                <a:spcPts val="0"/>
              </a:spcBef>
              <a:buSzPts val="2200"/>
            </a:pPr>
            <a:r>
              <a:rPr lang="en-US" sz="2200" b="1" dirty="0" err="1"/>
              <a:t>Chọn</a:t>
            </a:r>
            <a:r>
              <a:rPr lang="en-US" sz="2200" dirty="0"/>
              <a:t> </a:t>
            </a:r>
            <a:r>
              <a:rPr lang="en-US" sz="2200" b="1" dirty="0"/>
              <a:t>C</a:t>
            </a:r>
            <a:endParaRPr sz="2200" b="1" dirty="0"/>
          </a:p>
          <a:p>
            <a:pPr marL="889000" lvl="1" indent="-342900">
              <a:spcBef>
                <a:spcPts val="0"/>
              </a:spcBef>
              <a:buSzPts val="2200"/>
            </a:pPr>
            <a:r>
              <a:rPr lang="en-US" sz="2200" b="1" dirty="0" err="1"/>
              <a:t>Dò</a:t>
            </a:r>
            <a:r>
              <a:rPr lang="en-US" sz="2200" b="1" dirty="0"/>
              <a:t> </a:t>
            </a:r>
            <a:r>
              <a:rPr lang="en-US" sz="2200" b="1" dirty="0" err="1"/>
              <a:t>tiếp</a:t>
            </a:r>
            <a:r>
              <a:rPr lang="en-US" sz="2200" b="1" dirty="0"/>
              <a:t> </a:t>
            </a:r>
            <a:r>
              <a:rPr lang="en-US" sz="2200" dirty="0" err="1"/>
              <a:t>những</a:t>
            </a:r>
            <a:r>
              <a:rPr lang="en-US" sz="2200" dirty="0"/>
              <a:t> </a:t>
            </a:r>
            <a:r>
              <a:rPr lang="en-US" sz="2200" dirty="0" err="1"/>
              <a:t>quyết</a:t>
            </a:r>
            <a:r>
              <a:rPr lang="en-US" sz="2200" dirty="0"/>
              <a:t> </a:t>
            </a:r>
            <a:r>
              <a:rPr lang="en-US" sz="2200" dirty="0" err="1"/>
              <a:t>định</a:t>
            </a:r>
            <a:r>
              <a:rPr lang="en-US" sz="2200" dirty="0"/>
              <a:t> </a:t>
            </a:r>
            <a:r>
              <a:rPr lang="en-US" sz="2200" dirty="0" err="1"/>
              <a:t>có</a:t>
            </a:r>
            <a:r>
              <a:rPr lang="en-US" sz="2200" dirty="0"/>
              <a:t> </a:t>
            </a:r>
            <a:r>
              <a:rPr lang="en-US" sz="2200" dirty="0" err="1"/>
              <a:t>thể</a:t>
            </a:r>
            <a:r>
              <a:rPr lang="en-US" sz="2200" dirty="0"/>
              <a:t> </a:t>
            </a:r>
            <a:r>
              <a:rPr lang="en-US" sz="2200" dirty="0" err="1"/>
              <a:t>còn</a:t>
            </a:r>
            <a:r>
              <a:rPr lang="en-US" sz="2200" dirty="0"/>
              <a:t> </a:t>
            </a:r>
            <a:r>
              <a:rPr lang="en-US" sz="2200" dirty="0" err="1"/>
              <a:t>lại</a:t>
            </a:r>
            <a:r>
              <a:rPr lang="en-US" sz="2200" dirty="0"/>
              <a:t> </a:t>
            </a:r>
            <a:r>
              <a:rPr lang="en-US" sz="2200" dirty="0" err="1"/>
              <a:t>tuân</a:t>
            </a:r>
            <a:r>
              <a:rPr lang="en-US" sz="2200" dirty="0"/>
              <a:t> </a:t>
            </a:r>
            <a:r>
              <a:rPr lang="en-US" sz="2200" dirty="0" err="1"/>
              <a:t>theo</a:t>
            </a:r>
            <a:r>
              <a:rPr lang="en-US" sz="2200" dirty="0"/>
              <a:t> </a:t>
            </a:r>
            <a:r>
              <a:rPr lang="en-US" sz="2200" b="1" dirty="0"/>
              <a:t>C. </a:t>
            </a:r>
            <a:r>
              <a:rPr lang="en-US" sz="2200" u="sng" dirty="0" err="1"/>
              <a:t>Lưu</a:t>
            </a:r>
            <a:r>
              <a:rPr lang="en-US" sz="2200" u="sng" dirty="0"/>
              <a:t> </a:t>
            </a:r>
            <a:r>
              <a:rPr lang="en-US" sz="2200" u="sng" dirty="0" err="1"/>
              <a:t>vết</a:t>
            </a:r>
            <a:r>
              <a:rPr lang="en-US" sz="2200" u="sng" dirty="0"/>
              <a:t> </a:t>
            </a:r>
            <a:r>
              <a:rPr lang="en-US" sz="2200" u="sng" dirty="0" err="1"/>
              <a:t>các</a:t>
            </a:r>
            <a:r>
              <a:rPr lang="en-US" sz="2200" u="sng" dirty="0"/>
              <a:t> </a:t>
            </a:r>
            <a:r>
              <a:rPr lang="en-US" sz="2200" u="sng" dirty="0" err="1"/>
              <a:t>giải</a:t>
            </a:r>
            <a:r>
              <a:rPr lang="en-US" sz="2200" u="sng" dirty="0"/>
              <a:t> </a:t>
            </a:r>
            <a:r>
              <a:rPr lang="en-US" sz="2200" u="sng" dirty="0" err="1"/>
              <a:t>pháp</a:t>
            </a:r>
            <a:r>
              <a:rPr lang="en-US" sz="2200" u="sng" dirty="0"/>
              <a:t>.</a:t>
            </a:r>
          </a:p>
          <a:p>
            <a:pPr marL="889000" lvl="1" indent="-342900">
              <a:spcBef>
                <a:spcPts val="0"/>
              </a:spcBef>
              <a:buSzPts val="2200"/>
            </a:pPr>
            <a:r>
              <a:rPr lang="en-US" sz="2200" b="1" dirty="0" err="1"/>
              <a:t>Bỏ</a:t>
            </a:r>
            <a:r>
              <a:rPr lang="en-US" sz="2200" b="1" dirty="0"/>
              <a:t> </a:t>
            </a:r>
            <a:r>
              <a:rPr lang="en-US" sz="2200" b="1" dirty="0" err="1"/>
              <a:t>chọn</a:t>
            </a:r>
            <a:r>
              <a:rPr lang="en-US" sz="2200" b="1" dirty="0"/>
              <a:t> C </a:t>
            </a:r>
            <a:r>
              <a:rPr lang="en-US" sz="2200" dirty="0" err="1"/>
              <a:t>bằng</a:t>
            </a:r>
            <a:r>
              <a:rPr lang="en-US" sz="2200" dirty="0"/>
              <a:t> </a:t>
            </a:r>
            <a:r>
              <a:rPr lang="en-US" sz="2200" dirty="0" err="1"/>
              <a:t>cách</a:t>
            </a:r>
            <a:r>
              <a:rPr lang="en-US" sz="2200" dirty="0"/>
              <a:t> </a:t>
            </a:r>
            <a:r>
              <a:rPr lang="en-US" sz="2200" dirty="0" err="1"/>
              <a:t>đưa</a:t>
            </a:r>
            <a:r>
              <a:rPr lang="en-US" sz="2200" dirty="0"/>
              <a:t> </a:t>
            </a:r>
            <a:r>
              <a:rPr lang="en-US" sz="2200" dirty="0" err="1"/>
              <a:t>các</a:t>
            </a:r>
            <a:r>
              <a:rPr lang="en-US" sz="2200" dirty="0"/>
              <a:t> </a:t>
            </a:r>
            <a:r>
              <a:rPr lang="en-US" sz="2200" dirty="0" err="1"/>
              <a:t>thông</a:t>
            </a:r>
            <a:r>
              <a:rPr lang="en-US" sz="2200" dirty="0"/>
              <a:t> </a:t>
            </a:r>
            <a:r>
              <a:rPr lang="en-US" sz="2200" dirty="0" err="1"/>
              <a:t>số</a:t>
            </a:r>
            <a:r>
              <a:rPr lang="en-US" sz="2200" dirty="0"/>
              <a:t> </a:t>
            </a:r>
            <a:r>
              <a:rPr lang="en-US" sz="2200" dirty="0" err="1"/>
              <a:t>về</a:t>
            </a:r>
            <a:r>
              <a:rPr lang="en-US" sz="2200" dirty="0"/>
              <a:t> </a:t>
            </a:r>
            <a:r>
              <a:rPr lang="en-US" sz="2200" dirty="0" err="1"/>
              <a:t>trạng</a:t>
            </a:r>
            <a:r>
              <a:rPr lang="en-US" sz="2200" dirty="0"/>
              <a:t> </a:t>
            </a:r>
            <a:r>
              <a:rPr lang="en-US" sz="2200" dirty="0" err="1"/>
              <a:t>thái</a:t>
            </a:r>
            <a:r>
              <a:rPr lang="en-US" sz="2200" dirty="0"/>
              <a:t> ban </a:t>
            </a:r>
            <a:r>
              <a:rPr lang="en-US" sz="2200" dirty="0" err="1"/>
              <a:t>đầu</a:t>
            </a:r>
            <a:r>
              <a:rPr lang="en-US" sz="2200" dirty="0"/>
              <a:t> (</a:t>
            </a:r>
            <a:r>
              <a:rPr lang="en-US" sz="2200" dirty="0" err="1"/>
              <a:t>nếu</a:t>
            </a:r>
            <a:r>
              <a:rPr lang="en-US" sz="2200" dirty="0"/>
              <a:t> </a:t>
            </a:r>
            <a:r>
              <a:rPr lang="en-US" sz="2200" dirty="0" err="1"/>
              <a:t>cần</a:t>
            </a:r>
            <a:r>
              <a:rPr lang="en-US" sz="2200" dirty="0"/>
              <a:t>)</a:t>
            </a:r>
            <a:endParaRPr sz="2200" dirty="0"/>
          </a:p>
          <a:p>
            <a:pPr marL="431800" indent="-342900">
              <a:spcBef>
                <a:spcPts val="0"/>
              </a:spcBef>
              <a:buSzPts val="2200"/>
            </a:pPr>
            <a:r>
              <a:rPr lang="en-US" sz="2200" u="sng" dirty="0" err="1"/>
              <a:t>Trả</a:t>
            </a:r>
            <a:r>
              <a:rPr lang="en-US" sz="2200" u="sng" dirty="0"/>
              <a:t> </a:t>
            </a:r>
            <a:r>
              <a:rPr lang="en-US" sz="2200" u="sng" dirty="0" err="1"/>
              <a:t>về</a:t>
            </a:r>
            <a:r>
              <a:rPr lang="en-US" sz="2200" u="sng" dirty="0"/>
              <a:t> </a:t>
            </a:r>
            <a:r>
              <a:rPr lang="en-US" sz="2200" u="sng" dirty="0" err="1"/>
              <a:t>danh</a:t>
            </a:r>
            <a:r>
              <a:rPr lang="en-US" sz="2200" u="sng" dirty="0"/>
              <a:t> </a:t>
            </a:r>
            <a:r>
              <a:rPr lang="en-US" sz="2200" u="sng" dirty="0" err="1"/>
              <a:t>sách</a:t>
            </a:r>
            <a:r>
              <a:rPr lang="en-US" sz="2200" u="sng" dirty="0"/>
              <a:t> </a:t>
            </a:r>
            <a:r>
              <a:rPr lang="en-US" sz="2200" u="sng" dirty="0" err="1"/>
              <a:t>các</a:t>
            </a:r>
            <a:r>
              <a:rPr lang="en-US" sz="2200" u="sng" dirty="0"/>
              <a:t> </a:t>
            </a:r>
            <a:r>
              <a:rPr lang="en-US" sz="2200" u="sng" dirty="0" err="1"/>
              <a:t>giải</a:t>
            </a:r>
            <a:r>
              <a:rPr lang="en-US" sz="2200" u="sng" dirty="0"/>
              <a:t> </a:t>
            </a:r>
            <a:r>
              <a:rPr lang="en-US" sz="2200" u="sng" dirty="0" err="1"/>
              <a:t>pháp</a:t>
            </a:r>
            <a:r>
              <a:rPr lang="en-US" sz="2200" u="sng" dirty="0"/>
              <a:t> </a:t>
            </a:r>
            <a:r>
              <a:rPr lang="en-US" sz="2200" u="sng" dirty="0" err="1"/>
              <a:t>tìm</a:t>
            </a:r>
            <a:r>
              <a:rPr lang="en-US" sz="2200" u="sng" dirty="0"/>
              <a:t> </a:t>
            </a:r>
            <a:r>
              <a:rPr lang="en-US" sz="2200" u="sng" dirty="0" err="1"/>
              <a:t>thấy</a:t>
            </a:r>
            <a:r>
              <a:rPr lang="en-US" sz="2200" u="sng" dirty="0"/>
              <a:t> </a:t>
            </a:r>
            <a:r>
              <a:rPr lang="en-US" sz="2200" u="sng" dirty="0" err="1"/>
              <a:t>bởi</a:t>
            </a:r>
            <a:r>
              <a:rPr lang="en-US" sz="2200" u="sng" dirty="0"/>
              <a:t> </a:t>
            </a:r>
            <a:r>
              <a:rPr lang="en-US" sz="2200" u="sng" dirty="0" err="1"/>
              <a:t>việc</a:t>
            </a:r>
            <a:r>
              <a:rPr lang="en-US" sz="2200" u="sng" dirty="0"/>
              <a:t> </a:t>
            </a:r>
            <a:r>
              <a:rPr lang="en-US" sz="2200" u="sng" dirty="0" err="1"/>
              <a:t>gọi</a:t>
            </a:r>
            <a:r>
              <a:rPr lang="en-US" sz="2200" u="sng" dirty="0"/>
              <a:t> </a:t>
            </a:r>
            <a:r>
              <a:rPr lang="en-US" sz="2200" u="sng" dirty="0" err="1"/>
              <a:t>đệ</a:t>
            </a:r>
            <a:r>
              <a:rPr lang="en-US" sz="2200" u="sng" dirty="0"/>
              <a:t> </a:t>
            </a:r>
            <a:r>
              <a:rPr lang="en-US" sz="2200" u="sng" dirty="0" err="1"/>
              <a:t>quy</a:t>
            </a:r>
            <a:r>
              <a:rPr lang="en-US" sz="2200" u="sng" dirty="0"/>
              <a:t>.</a:t>
            </a:r>
            <a:endParaRPr sz="2200" u="sng" dirty="0"/>
          </a:p>
          <a:p>
            <a:pPr marL="457200" lvl="0" indent="0" algn="l" rtl="0">
              <a:spcBef>
                <a:spcPts val="560"/>
              </a:spcBef>
              <a:spcAft>
                <a:spcPts val="0"/>
              </a:spcAft>
              <a:buNone/>
            </a:pPr>
            <a:endParaRPr sz="2200" dirty="0"/>
          </a:p>
          <a:p>
            <a:pPr marL="457200" lvl="0" indent="0" algn="l" rtl="0">
              <a:spcBef>
                <a:spcPts val="56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7D144A0-FE8F-4C76-9338-885E9A0C42D1}"/>
              </a:ext>
            </a:extLst>
          </p:cNvPr>
          <p:cNvSpPr/>
          <p:nvPr/>
        </p:nvSpPr>
        <p:spPr>
          <a:xfrm>
            <a:off x="438539" y="1600201"/>
            <a:ext cx="11143861" cy="4166117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66FF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c8cafda089_2_6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Mô hình quay lui</a:t>
            </a:r>
            <a:endParaRPr/>
          </a:p>
        </p:txBody>
      </p:sp>
      <p:sp>
        <p:nvSpPr>
          <p:cNvPr id="173" name="Google Shape;173;gc8cafda089_2_6"/>
          <p:cNvSpPr txBox="1">
            <a:spLocks noGrp="1"/>
          </p:cNvSpPr>
          <p:nvPr>
            <p:ph type="body" idx="1"/>
          </p:nvPr>
        </p:nvSpPr>
        <p:spPr>
          <a:xfrm>
            <a:off x="609600" y="1236025"/>
            <a:ext cx="10972800" cy="4890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66FF"/>
                </a:solidFill>
              </a:rPr>
              <a:t>Các câu hỏi cần được nghĩ đến ngay khi tiến hành xây dựng mô hình quay lui:</a:t>
            </a:r>
            <a:endParaRPr>
              <a:solidFill>
                <a:srgbClr val="0066FF"/>
              </a:solidFill>
            </a:endParaRPr>
          </a:p>
          <a:p>
            <a: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rgbClr val="FF0000"/>
              </a:buClr>
              <a:buSzPts val="2800"/>
              <a:buAutoNum type="arabicPeriod"/>
            </a:pPr>
            <a:r>
              <a:rPr lang="en-US">
                <a:solidFill>
                  <a:srgbClr val="FF0000"/>
                </a:solidFill>
              </a:rPr>
              <a:t>Trường hợp chọn</a:t>
            </a:r>
            <a:endParaRPr>
              <a:solidFill>
                <a:srgbClr val="FF0000"/>
              </a:solidFill>
            </a:endParaRPr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2800"/>
              <a:buAutoNum type="arabicPeriod"/>
            </a:pPr>
            <a:r>
              <a:rPr lang="en-US">
                <a:solidFill>
                  <a:srgbClr val="0066FF"/>
                </a:solidFill>
              </a:rPr>
              <a:t>Trường hợp dò kiếm</a:t>
            </a:r>
            <a:endParaRPr>
              <a:solidFill>
                <a:srgbClr val="0066FF"/>
              </a:solidFill>
            </a:endParaRPr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AutoNum type="arabicPeriod"/>
            </a:pPr>
            <a:r>
              <a:rPr lang="en-US">
                <a:solidFill>
                  <a:srgbClr val="FF0000"/>
                </a:solidFill>
              </a:rPr>
              <a:t>Trường hợp bỏ chọn</a:t>
            </a:r>
            <a:endParaRPr>
              <a:solidFill>
                <a:srgbClr val="FF0000"/>
              </a:solidFill>
            </a:endParaRPr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2800"/>
              <a:buAutoNum type="arabicPeriod"/>
            </a:pPr>
            <a:r>
              <a:rPr lang="en-US">
                <a:solidFill>
                  <a:srgbClr val="0066FF"/>
                </a:solidFill>
              </a:rPr>
              <a:t>Trường hợp cơ sở</a:t>
            </a:r>
            <a:endParaRPr>
              <a:solidFill>
                <a:srgbClr val="0066FF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c8cafda089_2_12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Mô hình quay lui</a:t>
            </a:r>
            <a:endParaRPr/>
          </a:p>
        </p:txBody>
      </p:sp>
      <p:sp>
        <p:nvSpPr>
          <p:cNvPr id="180" name="Google Shape;180;gc8cafda089_2_12"/>
          <p:cNvSpPr txBox="1">
            <a:spLocks noGrp="1"/>
          </p:cNvSpPr>
          <p:nvPr>
            <p:ph type="body" idx="1"/>
          </p:nvPr>
        </p:nvSpPr>
        <p:spPr>
          <a:xfrm>
            <a:off x="609600" y="1236025"/>
            <a:ext cx="10972800" cy="4890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rgbClr val="FF0000"/>
              </a:buClr>
              <a:buSzPts val="2800"/>
              <a:buAutoNum type="arabicPeriod"/>
            </a:pPr>
            <a:r>
              <a:rPr lang="en-US" dirty="0" err="1">
                <a:solidFill>
                  <a:srgbClr val="FF0000"/>
                </a:solidFill>
              </a:rPr>
              <a:t>Trường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hợp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chọn</a:t>
            </a:r>
            <a:r>
              <a:rPr lang="en-US" dirty="0">
                <a:solidFill>
                  <a:srgbClr val="FF0000"/>
                </a:solidFill>
              </a:rPr>
              <a:t>:</a:t>
            </a:r>
          </a:p>
          <a:p>
            <a:pPr marL="50800" lvl="0" indent="0" algn="l" rtl="0">
              <a:spcBef>
                <a:spcPts val="560"/>
              </a:spcBef>
              <a:spcAft>
                <a:spcPts val="0"/>
              </a:spcAft>
              <a:buClr>
                <a:srgbClr val="FF0000"/>
              </a:buClr>
              <a:buSzPts val="2800"/>
              <a:buNone/>
            </a:pPr>
            <a:endParaRPr lang="en-US" dirty="0">
              <a:solidFill>
                <a:srgbClr val="FF0000"/>
              </a:solidFill>
            </a:endParaRPr>
          </a:p>
          <a:p>
            <a:r>
              <a:rPr lang="vi-VN" dirty="0"/>
              <a:t>Xá</a:t>
            </a:r>
            <a:r>
              <a:rPr lang="en-US" dirty="0"/>
              <a:t>c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vi-VN" dirty="0"/>
              <a:t>duyệt qua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gì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lựa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lần</a:t>
            </a:r>
            <a:r>
              <a:rPr lang="vi-VN"/>
              <a:t> duyệt</a:t>
            </a:r>
            <a:r>
              <a:rPr lang="en-US"/>
              <a:t>.</a:t>
            </a:r>
            <a:endParaRPr lang="vi-VN" dirty="0"/>
          </a:p>
          <a:p>
            <a:pPr>
              <a:spcBef>
                <a:spcPts val="0"/>
              </a:spcBef>
              <a:buClr>
                <a:srgbClr val="FF0000"/>
              </a:buClr>
            </a:pPr>
            <a:r>
              <a:rPr lang="en-US" dirty="0" err="1">
                <a:solidFill>
                  <a:srgbClr val="FF0000"/>
                </a:solidFill>
              </a:rPr>
              <a:t>Xem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xét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có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cần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vòng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lặp</a:t>
            </a:r>
            <a:r>
              <a:rPr lang="en-US" dirty="0">
                <a:solidFill>
                  <a:srgbClr val="FF0000"/>
                </a:solidFill>
              </a:rPr>
              <a:t> for </a:t>
            </a:r>
            <a:r>
              <a:rPr lang="en-US" dirty="0" err="1">
                <a:solidFill>
                  <a:srgbClr val="FF0000"/>
                </a:solidFill>
              </a:rPr>
              <a:t>không</a:t>
            </a:r>
            <a:r>
              <a:rPr lang="en-US" dirty="0">
                <a:solidFill>
                  <a:srgbClr val="FF0000"/>
                </a:solidFill>
              </a:rPr>
              <a:t> ?</a:t>
            </a:r>
            <a:endParaRPr lang="en-US" sz="2800" dirty="0">
              <a:solidFill>
                <a:srgbClr val="FF0000"/>
              </a:solidFill>
            </a:endParaRPr>
          </a:p>
          <a:p>
            <a:pPr marL="431800" indent="-342900">
              <a:buSzPts val="2200"/>
            </a:pPr>
            <a:endParaRPr lang="vi-VN" sz="2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c8cafda089_2_12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Mô hình quay lui</a:t>
            </a:r>
            <a:endParaRPr/>
          </a:p>
        </p:txBody>
      </p:sp>
      <p:sp>
        <p:nvSpPr>
          <p:cNvPr id="180" name="Google Shape;180;gc8cafda089_2_12"/>
          <p:cNvSpPr txBox="1">
            <a:spLocks noGrp="1"/>
          </p:cNvSpPr>
          <p:nvPr>
            <p:ph type="body" idx="1"/>
          </p:nvPr>
        </p:nvSpPr>
        <p:spPr>
          <a:xfrm>
            <a:off x="609600" y="1236025"/>
            <a:ext cx="10972800" cy="4890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0800" lvl="0" indent="0" algn="l" rtl="0">
              <a:spcBef>
                <a:spcPts val="560"/>
              </a:spcBef>
              <a:spcAft>
                <a:spcPts val="0"/>
              </a:spcAft>
              <a:buClr>
                <a:srgbClr val="FF0000"/>
              </a:buClr>
              <a:buSzPts val="2800"/>
              <a:buNone/>
            </a:pPr>
            <a:r>
              <a:rPr lang="en-US" dirty="0">
                <a:solidFill>
                  <a:srgbClr val="FF0000"/>
                </a:solidFill>
              </a:rPr>
              <a:t>2. </a:t>
            </a:r>
            <a:r>
              <a:rPr lang="en-US" dirty="0" err="1">
                <a:solidFill>
                  <a:srgbClr val="FF0000"/>
                </a:solidFill>
              </a:rPr>
              <a:t>Trường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hợp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dò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kiếm</a:t>
            </a:r>
            <a:r>
              <a:rPr lang="en-US" dirty="0">
                <a:solidFill>
                  <a:srgbClr val="FF0000"/>
                </a:solidFill>
              </a:rPr>
              <a:t>:</a:t>
            </a:r>
          </a:p>
          <a:p>
            <a:pPr marL="88900" indent="0">
              <a:buSzPts val="2200"/>
              <a:buNone/>
            </a:pPr>
            <a:endParaRPr lang="en-US" dirty="0">
              <a:solidFill>
                <a:srgbClr val="FF0000"/>
              </a:solidFill>
            </a:endParaRPr>
          </a:p>
          <a:p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lựa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,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lựa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trước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lần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đệ</a:t>
            </a:r>
            <a:r>
              <a:rPr lang="en-US" dirty="0"/>
              <a:t> </a:t>
            </a:r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.</a:t>
            </a:r>
            <a:endParaRPr lang="vi-VN" dirty="0"/>
          </a:p>
          <a:p>
            <a:pPr>
              <a:spcBef>
                <a:spcPts val="0"/>
              </a:spcBef>
              <a:buClr>
                <a:srgbClr val="FF0000"/>
              </a:buClr>
            </a:pPr>
            <a:r>
              <a:rPr lang="en-US" dirty="0" err="1">
                <a:solidFill>
                  <a:srgbClr val="FF0000"/>
                </a:solidFill>
              </a:rPr>
              <a:t>Xác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định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cách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để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hạn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chế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lựa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chọn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như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thế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nào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để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hợp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lệ</a:t>
            </a:r>
            <a:r>
              <a:rPr lang="en-US" dirty="0">
                <a:solidFill>
                  <a:srgbClr val="FF0000"/>
                </a:solidFill>
              </a:rPr>
              <a:t>.</a:t>
            </a:r>
            <a:endParaRPr lang="vi-VN" dirty="0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</a:pP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mà</a:t>
            </a:r>
            <a:r>
              <a:rPr lang="en-US" dirty="0"/>
              <a:t> ta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lần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đệ</a:t>
            </a:r>
            <a:r>
              <a:rPr lang="en-US" dirty="0"/>
              <a:t> </a:t>
            </a:r>
            <a:r>
              <a:rPr lang="en-US" dirty="0" err="1"/>
              <a:t>quy</a:t>
            </a:r>
            <a:r>
              <a:rPr lang="en-US" dirty="0"/>
              <a:t>.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792459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c8cafda089_2_24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Mô hình quay lui</a:t>
            </a:r>
            <a:endParaRPr/>
          </a:p>
        </p:txBody>
      </p:sp>
      <p:sp>
        <p:nvSpPr>
          <p:cNvPr id="194" name="Google Shape;194;gc8cafda089_2_24"/>
          <p:cNvSpPr txBox="1">
            <a:spLocks noGrp="1"/>
          </p:cNvSpPr>
          <p:nvPr>
            <p:ph type="body" idx="1"/>
          </p:nvPr>
        </p:nvSpPr>
        <p:spPr>
          <a:xfrm>
            <a:off x="609600" y="1236025"/>
            <a:ext cx="10972800" cy="4890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0000"/>
                </a:solidFill>
              </a:rPr>
              <a:t>3. </a:t>
            </a:r>
            <a:r>
              <a:rPr lang="en-US" dirty="0" err="1">
                <a:solidFill>
                  <a:srgbClr val="FF0000"/>
                </a:solidFill>
              </a:rPr>
              <a:t>Trường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hợp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bỏ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chọn</a:t>
            </a:r>
            <a:endParaRPr lang="en-US" dirty="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560"/>
              </a:spcBef>
              <a:spcAft>
                <a:spcPts val="0"/>
              </a:spcAft>
              <a:buNone/>
            </a:pPr>
            <a:endParaRPr dirty="0">
              <a:solidFill>
                <a:srgbClr val="FF0000"/>
              </a:solidFill>
            </a:endParaRPr>
          </a:p>
          <a:p>
            <a:r>
              <a:rPr lang="en-US" dirty="0" err="1">
                <a:solidFill>
                  <a:srgbClr val="0066FF"/>
                </a:solidFill>
              </a:rPr>
              <a:t>Xác</a:t>
            </a:r>
            <a:r>
              <a:rPr lang="en-US" dirty="0">
                <a:solidFill>
                  <a:srgbClr val="0066FF"/>
                </a:solidFill>
              </a:rPr>
              <a:t> </a:t>
            </a:r>
            <a:r>
              <a:rPr lang="en-US" dirty="0" err="1">
                <a:solidFill>
                  <a:srgbClr val="0066FF"/>
                </a:solidFill>
              </a:rPr>
              <a:t>định</a:t>
            </a:r>
            <a:r>
              <a:rPr lang="en-US" dirty="0">
                <a:solidFill>
                  <a:srgbClr val="0066FF"/>
                </a:solidFill>
              </a:rPr>
              <a:t> </a:t>
            </a:r>
            <a:r>
              <a:rPr lang="en-US" dirty="0" err="1">
                <a:solidFill>
                  <a:srgbClr val="0066FF"/>
                </a:solidFill>
              </a:rPr>
              <a:t>cách</a:t>
            </a:r>
            <a:r>
              <a:rPr lang="en-US" dirty="0">
                <a:solidFill>
                  <a:srgbClr val="0066FF"/>
                </a:solidFill>
              </a:rPr>
              <a:t> </a:t>
            </a:r>
            <a:r>
              <a:rPr lang="en-US" dirty="0" err="1">
                <a:solidFill>
                  <a:srgbClr val="0066FF"/>
                </a:solidFill>
              </a:rPr>
              <a:t>hủy</a:t>
            </a:r>
            <a:r>
              <a:rPr lang="en-US" dirty="0">
                <a:solidFill>
                  <a:srgbClr val="0066FF"/>
                </a:solidFill>
              </a:rPr>
              <a:t> </a:t>
            </a:r>
            <a:r>
              <a:rPr lang="en-US" dirty="0" err="1">
                <a:solidFill>
                  <a:srgbClr val="0066FF"/>
                </a:solidFill>
              </a:rPr>
              <a:t>lựa</a:t>
            </a:r>
            <a:r>
              <a:rPr lang="en-US" dirty="0">
                <a:solidFill>
                  <a:srgbClr val="0066FF"/>
                </a:solidFill>
              </a:rPr>
              <a:t> </a:t>
            </a:r>
            <a:r>
              <a:rPr lang="en-US" dirty="0" err="1">
                <a:solidFill>
                  <a:srgbClr val="0066FF"/>
                </a:solidFill>
              </a:rPr>
              <a:t>chọn</a:t>
            </a:r>
            <a:r>
              <a:rPr lang="en-US" dirty="0">
                <a:solidFill>
                  <a:srgbClr val="0066FF"/>
                </a:solidFill>
              </a:rPr>
              <a:t> </a:t>
            </a:r>
            <a:r>
              <a:rPr lang="en-US" dirty="0" err="1">
                <a:solidFill>
                  <a:srgbClr val="0066FF"/>
                </a:solidFill>
              </a:rPr>
              <a:t>hiện</a:t>
            </a:r>
            <a:r>
              <a:rPr lang="en-US" dirty="0">
                <a:solidFill>
                  <a:srgbClr val="0066FF"/>
                </a:solidFill>
              </a:rPr>
              <a:t> </a:t>
            </a:r>
            <a:r>
              <a:rPr lang="en-US" dirty="0" err="1">
                <a:solidFill>
                  <a:srgbClr val="0066FF"/>
                </a:solidFill>
              </a:rPr>
              <a:t>tại</a:t>
            </a:r>
            <a:r>
              <a:rPr lang="en-US" dirty="0">
                <a:solidFill>
                  <a:srgbClr val="0066FF"/>
                </a:solidFill>
              </a:rPr>
              <a:t> </a:t>
            </a:r>
            <a:r>
              <a:rPr lang="en-US" dirty="0" err="1">
                <a:solidFill>
                  <a:srgbClr val="0066FF"/>
                </a:solidFill>
              </a:rPr>
              <a:t>để</a:t>
            </a:r>
            <a:r>
              <a:rPr lang="en-US" dirty="0">
                <a:solidFill>
                  <a:srgbClr val="0066FF"/>
                </a:solidFill>
              </a:rPr>
              <a:t> </a:t>
            </a:r>
            <a:r>
              <a:rPr lang="en-US" b="1" dirty="0">
                <a:solidFill>
                  <a:srgbClr val="0066FF"/>
                </a:solidFill>
              </a:rPr>
              <a:t>quay </a:t>
            </a:r>
            <a:r>
              <a:rPr lang="en-US" b="1" dirty="0" err="1">
                <a:solidFill>
                  <a:srgbClr val="0066FF"/>
                </a:solidFill>
              </a:rPr>
              <a:t>lại</a:t>
            </a:r>
            <a:r>
              <a:rPr lang="en-US" dirty="0">
                <a:solidFill>
                  <a:srgbClr val="0066FF"/>
                </a:solidFill>
              </a:rPr>
              <a:t> </a:t>
            </a:r>
            <a:r>
              <a:rPr lang="en-US" dirty="0" err="1">
                <a:solidFill>
                  <a:srgbClr val="0066FF"/>
                </a:solidFill>
              </a:rPr>
              <a:t>xét</a:t>
            </a:r>
            <a:r>
              <a:rPr lang="en-US" dirty="0">
                <a:solidFill>
                  <a:srgbClr val="0066FF"/>
                </a:solidFill>
              </a:rPr>
              <a:t> </a:t>
            </a:r>
            <a:r>
              <a:rPr lang="en-US" dirty="0" err="1">
                <a:solidFill>
                  <a:srgbClr val="0066FF"/>
                </a:solidFill>
              </a:rPr>
              <a:t>tiếp</a:t>
            </a:r>
            <a:r>
              <a:rPr lang="en-US" dirty="0">
                <a:solidFill>
                  <a:srgbClr val="0066FF"/>
                </a:solidFill>
              </a:rPr>
              <a:t> </a:t>
            </a:r>
            <a:r>
              <a:rPr lang="en-US" dirty="0" err="1">
                <a:solidFill>
                  <a:srgbClr val="0066FF"/>
                </a:solidFill>
              </a:rPr>
              <a:t>các</a:t>
            </a:r>
            <a:r>
              <a:rPr lang="en-US" dirty="0">
                <a:solidFill>
                  <a:srgbClr val="0066FF"/>
                </a:solidFill>
              </a:rPr>
              <a:t> </a:t>
            </a:r>
            <a:r>
              <a:rPr lang="en-US" dirty="0" err="1">
                <a:solidFill>
                  <a:srgbClr val="0066FF"/>
                </a:solidFill>
              </a:rPr>
              <a:t>trường</a:t>
            </a:r>
            <a:r>
              <a:rPr lang="en-US" dirty="0">
                <a:solidFill>
                  <a:srgbClr val="0066FF"/>
                </a:solidFill>
              </a:rPr>
              <a:t> </a:t>
            </a:r>
            <a:r>
              <a:rPr lang="en-US" dirty="0" err="1">
                <a:solidFill>
                  <a:srgbClr val="0066FF"/>
                </a:solidFill>
              </a:rPr>
              <a:t>hợp</a:t>
            </a:r>
            <a:r>
              <a:rPr lang="en-US" dirty="0">
                <a:solidFill>
                  <a:srgbClr val="0066FF"/>
                </a:solidFill>
              </a:rPr>
              <a:t> </a:t>
            </a:r>
            <a:r>
              <a:rPr lang="en-US" dirty="0" err="1">
                <a:solidFill>
                  <a:srgbClr val="0066FF"/>
                </a:solidFill>
              </a:rPr>
              <a:t>khác</a:t>
            </a:r>
            <a:r>
              <a:rPr lang="en-US" dirty="0">
                <a:solidFill>
                  <a:srgbClr val="0066FF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c8cafda089_2_31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Mô hình quay lui</a:t>
            </a:r>
            <a:endParaRPr/>
          </a:p>
        </p:txBody>
      </p:sp>
      <p:sp>
        <p:nvSpPr>
          <p:cNvPr id="201" name="Google Shape;201;gc8cafda089_2_31"/>
          <p:cNvSpPr txBox="1">
            <a:spLocks noGrp="1"/>
          </p:cNvSpPr>
          <p:nvPr>
            <p:ph type="body" idx="1"/>
          </p:nvPr>
        </p:nvSpPr>
        <p:spPr>
          <a:xfrm>
            <a:off x="609600" y="1236025"/>
            <a:ext cx="10972800" cy="4890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0000"/>
                </a:solidFill>
              </a:rPr>
              <a:t>4. </a:t>
            </a:r>
            <a:r>
              <a:rPr lang="en-US" dirty="0" err="1">
                <a:solidFill>
                  <a:srgbClr val="FF0000"/>
                </a:solidFill>
              </a:rPr>
              <a:t>Trường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hợp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cơ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sở</a:t>
            </a:r>
            <a:endParaRPr lang="en-US" dirty="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560"/>
              </a:spcBef>
              <a:spcAft>
                <a:spcPts val="0"/>
              </a:spcAft>
              <a:buNone/>
            </a:pPr>
            <a:endParaRPr dirty="0">
              <a:solidFill>
                <a:srgbClr val="FF0000"/>
              </a:solidFill>
            </a:endParaRPr>
          </a:p>
          <a:p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>
                <a:solidFill>
                  <a:srgbClr val="0066FF"/>
                </a:solidFill>
              </a:rPr>
              <a:t>sẽ</a:t>
            </a:r>
            <a:r>
              <a:rPr lang="en-US" dirty="0">
                <a:solidFill>
                  <a:srgbClr val="0066FF"/>
                </a:solidFill>
              </a:rPr>
              <a:t> </a:t>
            </a:r>
            <a:r>
              <a:rPr lang="en-US" dirty="0" err="1">
                <a:solidFill>
                  <a:srgbClr val="0066FF"/>
                </a:solidFill>
              </a:rPr>
              <a:t>làm</a:t>
            </a:r>
            <a:r>
              <a:rPr lang="en-US" dirty="0">
                <a:solidFill>
                  <a:srgbClr val="0066FF"/>
                </a:solidFill>
              </a:rPr>
              <a:t> </a:t>
            </a:r>
            <a:r>
              <a:rPr lang="en-US" dirty="0" err="1">
                <a:solidFill>
                  <a:srgbClr val="0066FF"/>
                </a:solidFill>
              </a:rPr>
              <a:t>gì</a:t>
            </a:r>
            <a:r>
              <a:rPr lang="en-US" dirty="0">
                <a:solidFill>
                  <a:srgbClr val="0066FF"/>
                </a:solidFill>
              </a:rPr>
              <a:t> </a:t>
            </a:r>
            <a:r>
              <a:rPr lang="en-US" dirty="0" err="1">
                <a:solidFill>
                  <a:srgbClr val="0066FF"/>
                </a:solidFill>
              </a:rPr>
              <a:t>trong</a:t>
            </a:r>
            <a:r>
              <a:rPr lang="en-US" dirty="0">
                <a:solidFill>
                  <a:srgbClr val="0066FF"/>
                </a:solidFill>
              </a:rPr>
              <a:t> </a:t>
            </a:r>
            <a:r>
              <a:rPr lang="en-US" dirty="0" err="1">
                <a:solidFill>
                  <a:srgbClr val="0066FF"/>
                </a:solidFill>
              </a:rPr>
              <a:t>trường</a:t>
            </a:r>
            <a:r>
              <a:rPr lang="en-US" dirty="0">
                <a:solidFill>
                  <a:srgbClr val="0066FF"/>
                </a:solidFill>
              </a:rPr>
              <a:t> </a:t>
            </a:r>
            <a:r>
              <a:rPr lang="en-US" dirty="0" err="1">
                <a:solidFill>
                  <a:srgbClr val="0066FF"/>
                </a:solidFill>
              </a:rPr>
              <a:t>hợp</a:t>
            </a:r>
            <a:r>
              <a:rPr lang="en-US" dirty="0">
                <a:solidFill>
                  <a:srgbClr val="0066FF"/>
                </a:solidFill>
              </a:rPr>
              <a:t> </a:t>
            </a:r>
            <a:r>
              <a:rPr lang="en-US" dirty="0" err="1">
                <a:solidFill>
                  <a:srgbClr val="0066FF"/>
                </a:solidFill>
              </a:rPr>
              <a:t>cơ</a:t>
            </a:r>
            <a:r>
              <a:rPr lang="en-US" dirty="0">
                <a:solidFill>
                  <a:srgbClr val="0066FF"/>
                </a:solidFill>
              </a:rPr>
              <a:t> </a:t>
            </a:r>
            <a:r>
              <a:rPr lang="en-US" dirty="0" err="1">
                <a:solidFill>
                  <a:srgbClr val="0066FF"/>
                </a:solidFill>
              </a:rPr>
              <a:t>sở</a:t>
            </a:r>
            <a:r>
              <a:rPr lang="en-US" dirty="0">
                <a:solidFill>
                  <a:srgbClr val="0066FF"/>
                </a:solidFill>
              </a:rPr>
              <a:t> </a:t>
            </a:r>
            <a:r>
              <a:rPr lang="en-US" dirty="0" err="1">
                <a:solidFill>
                  <a:srgbClr val="0066FF"/>
                </a:solidFill>
              </a:rPr>
              <a:t>nếu</a:t>
            </a:r>
            <a:r>
              <a:rPr lang="en-US" dirty="0">
                <a:solidFill>
                  <a:srgbClr val="0066FF"/>
                </a:solidFill>
              </a:rPr>
              <a:t> </a:t>
            </a:r>
            <a:r>
              <a:rPr lang="en-US" dirty="0" err="1">
                <a:solidFill>
                  <a:srgbClr val="0066FF"/>
                </a:solidFill>
              </a:rPr>
              <a:t>đã</a:t>
            </a:r>
            <a:r>
              <a:rPr lang="en-US" dirty="0">
                <a:solidFill>
                  <a:srgbClr val="0066FF"/>
                </a:solidFill>
              </a:rPr>
              <a:t> </a:t>
            </a:r>
            <a:r>
              <a:rPr lang="en-US" dirty="0" err="1">
                <a:solidFill>
                  <a:srgbClr val="0066FF"/>
                </a:solidFill>
              </a:rPr>
              <a:t>xét</a:t>
            </a:r>
            <a:r>
              <a:rPr lang="en-US" dirty="0">
                <a:solidFill>
                  <a:srgbClr val="0066FF"/>
                </a:solidFill>
              </a:rPr>
              <a:t> </a:t>
            </a:r>
            <a:r>
              <a:rPr lang="en-US" dirty="0" err="1">
                <a:solidFill>
                  <a:srgbClr val="0066FF"/>
                </a:solidFill>
              </a:rPr>
              <a:t>hết</a:t>
            </a:r>
            <a:r>
              <a:rPr lang="en-US" dirty="0">
                <a:solidFill>
                  <a:srgbClr val="0066FF"/>
                </a:solidFill>
              </a:rPr>
              <a:t> </a:t>
            </a:r>
            <a:r>
              <a:rPr lang="en-US" dirty="0" err="1">
                <a:solidFill>
                  <a:srgbClr val="0066FF"/>
                </a:solidFill>
              </a:rPr>
              <a:t>các</a:t>
            </a:r>
            <a:r>
              <a:rPr lang="en-US" dirty="0">
                <a:solidFill>
                  <a:srgbClr val="0066FF"/>
                </a:solidFill>
              </a:rPr>
              <a:t> </a:t>
            </a:r>
            <a:r>
              <a:rPr lang="en-US" dirty="0" err="1">
                <a:solidFill>
                  <a:srgbClr val="0066FF"/>
                </a:solidFill>
              </a:rPr>
              <a:t>trường</a:t>
            </a:r>
            <a:r>
              <a:rPr lang="en-US" dirty="0">
                <a:solidFill>
                  <a:srgbClr val="0066FF"/>
                </a:solidFill>
              </a:rPr>
              <a:t> </a:t>
            </a:r>
            <a:r>
              <a:rPr lang="en-US" dirty="0" err="1">
                <a:solidFill>
                  <a:srgbClr val="0066FF"/>
                </a:solidFill>
              </a:rPr>
              <a:t>hợp</a:t>
            </a:r>
            <a:r>
              <a:rPr lang="en-US" dirty="0">
                <a:solidFill>
                  <a:srgbClr val="0066FF"/>
                </a:solidFill>
              </a:rPr>
              <a:t>.</a:t>
            </a:r>
            <a:endParaRPr dirty="0">
              <a:solidFill>
                <a:srgbClr val="0066FF"/>
              </a:solidFill>
            </a:endParaRPr>
          </a:p>
          <a:p>
            <a:pPr>
              <a:spcBef>
                <a:spcPts val="0"/>
              </a:spcBef>
              <a:buClr>
                <a:srgbClr val="FF0000"/>
              </a:buClr>
            </a:pPr>
            <a:r>
              <a:rPr lang="en-US" dirty="0" err="1">
                <a:solidFill>
                  <a:srgbClr val="FF0000"/>
                </a:solidFill>
              </a:rPr>
              <a:t>Xem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xét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tại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nhánh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lựa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chọn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đó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còn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tồn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tại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trường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hợp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nào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có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thể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dẫn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đến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lựa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chọn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hợp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lệ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không</a:t>
            </a:r>
            <a:r>
              <a:rPr lang="en-US" dirty="0">
                <a:solidFill>
                  <a:srgbClr val="FF00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c8e96640a5_0_0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Một số bài toán</a:t>
            </a:r>
            <a:endParaRPr/>
          </a:p>
        </p:txBody>
      </p:sp>
      <p:sp>
        <p:nvSpPr>
          <p:cNvPr id="208" name="Google Shape;208;gc8e96640a5_0_0"/>
          <p:cNvSpPr txBox="1">
            <a:spLocks noGrp="1"/>
          </p:cNvSpPr>
          <p:nvPr>
            <p:ph type="body" idx="1"/>
          </p:nvPr>
        </p:nvSpPr>
        <p:spPr>
          <a:xfrm>
            <a:off x="609600" y="1236025"/>
            <a:ext cx="10972800" cy="4890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rgbClr val="0066FF"/>
              </a:buClr>
              <a:buSzPts val="2800"/>
              <a:buAutoNum type="arabicPeriod"/>
            </a:pPr>
            <a:r>
              <a:rPr lang="en-US">
                <a:solidFill>
                  <a:srgbClr val="0066FF"/>
                </a:solidFill>
              </a:rPr>
              <a:t>Lắc xí ngầu</a:t>
            </a:r>
            <a:endParaRPr>
              <a:solidFill>
                <a:srgbClr val="0066FF"/>
              </a:solidFill>
            </a:endParaRPr>
          </a:p>
        </p:txBody>
      </p:sp>
      <p:pic>
        <p:nvPicPr>
          <p:cNvPr id="3" name="Picture 2" descr="A close up of a steering wheel&#10;&#10;Description automatically generated with medium confidence">
            <a:extLst>
              <a:ext uri="{FF2B5EF4-FFF2-40B4-BE49-F238E27FC236}">
                <a16:creationId xmlns:a16="http://schemas.microsoft.com/office/drawing/2014/main" id="{B2CBE611-DB5B-4D82-9802-A5435C9DDF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9212" y="1855055"/>
            <a:ext cx="3911277" cy="3276781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c8e96640a5_0_6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Lắc xí ngầu</a:t>
            </a:r>
            <a:endParaRPr/>
          </a:p>
        </p:txBody>
      </p:sp>
      <p:sp>
        <p:nvSpPr>
          <p:cNvPr id="215" name="Google Shape;215;gc8e96640a5_0_6"/>
          <p:cNvSpPr txBox="1">
            <a:spLocks noGrp="1"/>
          </p:cNvSpPr>
          <p:nvPr>
            <p:ph type="body" idx="1"/>
          </p:nvPr>
        </p:nvSpPr>
        <p:spPr>
          <a:xfrm>
            <a:off x="609600" y="1236025"/>
            <a:ext cx="10972800" cy="4890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rgbClr val="0066FF"/>
                </a:solidFill>
              </a:rPr>
              <a:t>Mô</a:t>
            </a:r>
            <a:r>
              <a:rPr lang="en-US" dirty="0">
                <a:solidFill>
                  <a:srgbClr val="0066FF"/>
                </a:solidFill>
              </a:rPr>
              <a:t> </a:t>
            </a:r>
            <a:r>
              <a:rPr lang="en-US" dirty="0" err="1">
                <a:solidFill>
                  <a:srgbClr val="0066FF"/>
                </a:solidFill>
              </a:rPr>
              <a:t>tả</a:t>
            </a:r>
            <a:r>
              <a:rPr lang="en-US" dirty="0">
                <a:solidFill>
                  <a:srgbClr val="0066FF"/>
                </a:solidFill>
              </a:rPr>
              <a:t> </a:t>
            </a:r>
            <a:r>
              <a:rPr lang="en-US" dirty="0" err="1">
                <a:solidFill>
                  <a:srgbClr val="0066FF"/>
                </a:solidFill>
              </a:rPr>
              <a:t>bài</a:t>
            </a:r>
            <a:r>
              <a:rPr lang="en-US" dirty="0">
                <a:solidFill>
                  <a:srgbClr val="0066FF"/>
                </a:solidFill>
              </a:rPr>
              <a:t> </a:t>
            </a:r>
            <a:r>
              <a:rPr lang="en-US" dirty="0" err="1">
                <a:solidFill>
                  <a:srgbClr val="0066FF"/>
                </a:solidFill>
              </a:rPr>
              <a:t>toán</a:t>
            </a:r>
            <a:r>
              <a:rPr lang="en-US" dirty="0">
                <a:solidFill>
                  <a:srgbClr val="0066FF"/>
                </a:solidFill>
              </a:rPr>
              <a:t>: </a:t>
            </a:r>
            <a:r>
              <a:rPr lang="en-US" dirty="0" err="1">
                <a:solidFill>
                  <a:srgbClr val="0066FF"/>
                </a:solidFill>
              </a:rPr>
              <a:t>Bạn</a:t>
            </a:r>
            <a:r>
              <a:rPr lang="en-US" dirty="0">
                <a:solidFill>
                  <a:srgbClr val="0066FF"/>
                </a:solidFill>
              </a:rPr>
              <a:t> An </a:t>
            </a:r>
            <a:r>
              <a:rPr lang="en-US" dirty="0" err="1">
                <a:solidFill>
                  <a:srgbClr val="0066FF"/>
                </a:solidFill>
              </a:rPr>
              <a:t>muốn</a:t>
            </a:r>
            <a:r>
              <a:rPr lang="en-US" dirty="0">
                <a:solidFill>
                  <a:srgbClr val="0066FF"/>
                </a:solidFill>
              </a:rPr>
              <a:t> </a:t>
            </a:r>
            <a:r>
              <a:rPr lang="en-US" dirty="0" err="1">
                <a:solidFill>
                  <a:srgbClr val="0066FF"/>
                </a:solidFill>
              </a:rPr>
              <a:t>lắc</a:t>
            </a:r>
            <a:r>
              <a:rPr lang="en-US" dirty="0">
                <a:solidFill>
                  <a:srgbClr val="0066FF"/>
                </a:solidFill>
              </a:rPr>
              <a:t> </a:t>
            </a:r>
            <a:r>
              <a:rPr lang="en-US" dirty="0" err="1">
                <a:solidFill>
                  <a:srgbClr val="0066FF"/>
                </a:solidFill>
              </a:rPr>
              <a:t>xí</a:t>
            </a:r>
            <a:r>
              <a:rPr lang="en-US" dirty="0">
                <a:solidFill>
                  <a:srgbClr val="0066FF"/>
                </a:solidFill>
              </a:rPr>
              <a:t> </a:t>
            </a:r>
            <a:r>
              <a:rPr lang="en-US" dirty="0" err="1">
                <a:solidFill>
                  <a:srgbClr val="0066FF"/>
                </a:solidFill>
              </a:rPr>
              <a:t>ngầu</a:t>
            </a:r>
            <a:r>
              <a:rPr lang="en-US" dirty="0">
                <a:solidFill>
                  <a:srgbClr val="0066FF"/>
                </a:solidFill>
              </a:rPr>
              <a:t> </a:t>
            </a:r>
            <a:r>
              <a:rPr lang="en-US" b="1" dirty="0">
                <a:solidFill>
                  <a:srgbClr val="0066FF"/>
                </a:solidFill>
              </a:rPr>
              <a:t>k</a:t>
            </a:r>
            <a:r>
              <a:rPr lang="en-US" dirty="0">
                <a:solidFill>
                  <a:srgbClr val="0066FF"/>
                </a:solidFill>
              </a:rPr>
              <a:t> </a:t>
            </a:r>
            <a:r>
              <a:rPr lang="en-US" dirty="0" err="1">
                <a:solidFill>
                  <a:srgbClr val="0066FF"/>
                </a:solidFill>
              </a:rPr>
              <a:t>lần</a:t>
            </a:r>
            <a:r>
              <a:rPr lang="en-US" dirty="0">
                <a:solidFill>
                  <a:srgbClr val="0066FF"/>
                </a:solidFill>
              </a:rPr>
              <a:t>, </a:t>
            </a:r>
            <a:r>
              <a:rPr lang="en-US" dirty="0" err="1">
                <a:solidFill>
                  <a:srgbClr val="0066FF"/>
                </a:solidFill>
              </a:rPr>
              <a:t>mà</a:t>
            </a:r>
            <a:r>
              <a:rPr lang="en-US" dirty="0">
                <a:solidFill>
                  <a:srgbClr val="0066FF"/>
                </a:solidFill>
              </a:rPr>
              <a:t> </a:t>
            </a:r>
            <a:r>
              <a:rPr lang="en-US" dirty="0" err="1">
                <a:solidFill>
                  <a:srgbClr val="0066FF"/>
                </a:solidFill>
              </a:rPr>
              <a:t>tổng</a:t>
            </a:r>
            <a:r>
              <a:rPr lang="en-US" dirty="0">
                <a:solidFill>
                  <a:srgbClr val="0066FF"/>
                </a:solidFill>
              </a:rPr>
              <a:t> </a:t>
            </a:r>
            <a:r>
              <a:rPr lang="en-US" dirty="0" err="1">
                <a:solidFill>
                  <a:srgbClr val="0066FF"/>
                </a:solidFill>
              </a:rPr>
              <a:t>giá</a:t>
            </a:r>
            <a:r>
              <a:rPr lang="en-US" dirty="0">
                <a:solidFill>
                  <a:srgbClr val="0066FF"/>
                </a:solidFill>
              </a:rPr>
              <a:t> </a:t>
            </a:r>
            <a:r>
              <a:rPr lang="en-US" dirty="0" err="1">
                <a:solidFill>
                  <a:srgbClr val="0066FF"/>
                </a:solidFill>
              </a:rPr>
              <a:t>trị</a:t>
            </a:r>
            <a:r>
              <a:rPr lang="en-US" dirty="0">
                <a:solidFill>
                  <a:srgbClr val="0066FF"/>
                </a:solidFill>
              </a:rPr>
              <a:t> </a:t>
            </a:r>
            <a:r>
              <a:rPr lang="en-US" dirty="0" err="1">
                <a:solidFill>
                  <a:srgbClr val="0066FF"/>
                </a:solidFill>
              </a:rPr>
              <a:t>các</a:t>
            </a:r>
            <a:r>
              <a:rPr lang="en-US" dirty="0">
                <a:solidFill>
                  <a:srgbClr val="0066FF"/>
                </a:solidFill>
              </a:rPr>
              <a:t> </a:t>
            </a:r>
            <a:r>
              <a:rPr lang="en-US" dirty="0" err="1">
                <a:solidFill>
                  <a:srgbClr val="0066FF"/>
                </a:solidFill>
              </a:rPr>
              <a:t>lần</a:t>
            </a:r>
            <a:r>
              <a:rPr lang="en-US" dirty="0">
                <a:solidFill>
                  <a:srgbClr val="0066FF"/>
                </a:solidFill>
              </a:rPr>
              <a:t> </a:t>
            </a:r>
            <a:r>
              <a:rPr lang="en-US" dirty="0" err="1">
                <a:solidFill>
                  <a:srgbClr val="0066FF"/>
                </a:solidFill>
              </a:rPr>
              <a:t>lắc</a:t>
            </a:r>
            <a:r>
              <a:rPr lang="en-US" dirty="0">
                <a:solidFill>
                  <a:srgbClr val="0066FF"/>
                </a:solidFill>
              </a:rPr>
              <a:t> </a:t>
            </a:r>
            <a:r>
              <a:rPr lang="en-US" dirty="0" err="1">
                <a:solidFill>
                  <a:srgbClr val="0066FF"/>
                </a:solidFill>
              </a:rPr>
              <a:t>bằng</a:t>
            </a:r>
            <a:r>
              <a:rPr lang="en-US" dirty="0">
                <a:solidFill>
                  <a:srgbClr val="0066FF"/>
                </a:solidFill>
              </a:rPr>
              <a:t> </a:t>
            </a:r>
            <a:r>
              <a:rPr lang="en-US" dirty="0" err="1">
                <a:solidFill>
                  <a:srgbClr val="0066FF"/>
                </a:solidFill>
              </a:rPr>
              <a:t>một</a:t>
            </a:r>
            <a:r>
              <a:rPr lang="en-US" dirty="0">
                <a:solidFill>
                  <a:srgbClr val="0066FF"/>
                </a:solidFill>
              </a:rPr>
              <a:t> </a:t>
            </a:r>
            <a:r>
              <a:rPr lang="en-US" dirty="0" err="1">
                <a:solidFill>
                  <a:srgbClr val="0066FF"/>
                </a:solidFill>
              </a:rPr>
              <a:t>số</a:t>
            </a:r>
            <a:r>
              <a:rPr lang="en-US" dirty="0">
                <a:solidFill>
                  <a:srgbClr val="0066FF"/>
                </a:solidFill>
              </a:rPr>
              <a:t> </a:t>
            </a:r>
            <a:r>
              <a:rPr lang="en-US" dirty="0" err="1">
                <a:solidFill>
                  <a:srgbClr val="0066FF"/>
                </a:solidFill>
              </a:rPr>
              <a:t>nguyên</a:t>
            </a:r>
            <a:r>
              <a:rPr lang="en-US" dirty="0">
                <a:solidFill>
                  <a:srgbClr val="0066FF"/>
                </a:solidFill>
              </a:rPr>
              <a:t> </a:t>
            </a:r>
            <a:r>
              <a:rPr lang="en-US" b="1" dirty="0">
                <a:solidFill>
                  <a:srgbClr val="0066FF"/>
                </a:solidFill>
              </a:rPr>
              <a:t>n</a:t>
            </a:r>
            <a:r>
              <a:rPr lang="en-US" dirty="0">
                <a:solidFill>
                  <a:srgbClr val="0066FF"/>
                </a:solidFill>
              </a:rPr>
              <a:t>.</a:t>
            </a:r>
            <a:endParaRPr dirty="0">
              <a:solidFill>
                <a:srgbClr val="0066FF"/>
              </a:solidFill>
            </a:endParaRPr>
          </a:p>
          <a:p>
            <a:pPr marL="0" lvl="0" indent="0" algn="l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rgbClr val="0066FF"/>
                </a:solidFill>
              </a:rPr>
              <a:t>Ví</a:t>
            </a:r>
            <a:r>
              <a:rPr lang="en-US" dirty="0">
                <a:solidFill>
                  <a:srgbClr val="0066FF"/>
                </a:solidFill>
              </a:rPr>
              <a:t> </a:t>
            </a:r>
            <a:r>
              <a:rPr lang="en-US" dirty="0" err="1">
                <a:solidFill>
                  <a:srgbClr val="0066FF"/>
                </a:solidFill>
              </a:rPr>
              <a:t>dụ</a:t>
            </a:r>
            <a:r>
              <a:rPr lang="en-US" dirty="0">
                <a:solidFill>
                  <a:srgbClr val="0066FF"/>
                </a:solidFill>
              </a:rPr>
              <a:t>:</a:t>
            </a:r>
            <a:endParaRPr dirty="0">
              <a:solidFill>
                <a:srgbClr val="0066FF"/>
              </a:solidFill>
            </a:endParaRPr>
          </a:p>
          <a:p>
            <a:pPr marL="0" lvl="0" indent="0" algn="l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-US" b="1" dirty="0" err="1">
                <a:solidFill>
                  <a:srgbClr val="0066FF"/>
                </a:solidFill>
              </a:rPr>
              <a:t>Đầu</a:t>
            </a:r>
            <a:r>
              <a:rPr lang="en-US" b="1" dirty="0">
                <a:solidFill>
                  <a:srgbClr val="0066FF"/>
                </a:solidFill>
              </a:rPr>
              <a:t> </a:t>
            </a:r>
            <a:r>
              <a:rPr lang="en-US" b="1" dirty="0" err="1">
                <a:solidFill>
                  <a:srgbClr val="0066FF"/>
                </a:solidFill>
              </a:rPr>
              <a:t>vào</a:t>
            </a:r>
            <a:r>
              <a:rPr lang="en-US" b="1" dirty="0">
                <a:solidFill>
                  <a:srgbClr val="0066FF"/>
                </a:solidFill>
              </a:rPr>
              <a:t>:</a:t>
            </a:r>
            <a:r>
              <a:rPr lang="en-US" dirty="0">
                <a:solidFill>
                  <a:srgbClr val="0066FF"/>
                </a:solidFill>
              </a:rPr>
              <a:t> k = 2, n = 7</a:t>
            </a:r>
            <a:endParaRPr dirty="0">
              <a:solidFill>
                <a:srgbClr val="0066FF"/>
              </a:solidFill>
            </a:endParaRPr>
          </a:p>
          <a:p>
            <a:pPr marL="0" lvl="0" indent="0" algn="l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-US" b="1" dirty="0" err="1">
                <a:solidFill>
                  <a:srgbClr val="0066FF"/>
                </a:solidFill>
              </a:rPr>
              <a:t>Đầu</a:t>
            </a:r>
            <a:r>
              <a:rPr lang="en-US" b="1" dirty="0">
                <a:solidFill>
                  <a:srgbClr val="0066FF"/>
                </a:solidFill>
              </a:rPr>
              <a:t> ra:</a:t>
            </a:r>
            <a:r>
              <a:rPr lang="en-US" dirty="0">
                <a:solidFill>
                  <a:srgbClr val="0066FF"/>
                </a:solidFill>
              </a:rPr>
              <a:t> (1,6), (2,5), (3,4), (4,3), (5,2), (6,1).</a:t>
            </a:r>
            <a:endParaRPr dirty="0">
              <a:solidFill>
                <a:srgbClr val="0066FF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c9a1838ef1_0_0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Lắc xí ngầu</a:t>
            </a:r>
            <a:endParaRPr/>
          </a:p>
        </p:txBody>
      </p:sp>
      <p:sp>
        <p:nvSpPr>
          <p:cNvPr id="222" name="Google Shape;222;gc9a1838ef1_0_0"/>
          <p:cNvSpPr txBox="1">
            <a:spLocks noGrp="1"/>
          </p:cNvSpPr>
          <p:nvPr>
            <p:ph type="body" idx="1"/>
          </p:nvPr>
        </p:nvSpPr>
        <p:spPr>
          <a:xfrm>
            <a:off x="609600" y="1236025"/>
            <a:ext cx="10972800" cy="4890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cận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:</a:t>
            </a:r>
            <a:endParaRPr dirty="0"/>
          </a:p>
          <a:p>
            <a: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rgbClr val="FF0000"/>
              </a:buClr>
              <a:buSzPts val="2800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In </a:t>
            </a:r>
            <a:r>
              <a:rPr lang="en-US" dirty="0" err="1">
                <a:solidFill>
                  <a:srgbClr val="FF0000"/>
                </a:solidFill>
              </a:rPr>
              <a:t>hết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mọi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trường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hợp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có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thể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của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FF0000"/>
                </a:solidFill>
              </a:rPr>
              <a:t>k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lần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lắc</a:t>
            </a:r>
            <a:r>
              <a:rPr lang="en-US" dirty="0">
                <a:solidFill>
                  <a:srgbClr val="FF0000"/>
                </a:solidFill>
              </a:rPr>
              <a:t>.</a:t>
            </a:r>
            <a:endParaRPr dirty="0">
              <a:solidFill>
                <a:srgbClr val="FF0000"/>
              </a:solidFill>
            </a:endParaRPr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en-US" dirty="0" err="1"/>
              <a:t>Ràng</a:t>
            </a:r>
            <a:r>
              <a:rPr lang="en-US" dirty="0"/>
              <a:t> </a:t>
            </a:r>
            <a:r>
              <a:rPr lang="en-US" dirty="0" err="1"/>
              <a:t>buộc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lấy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lần</a:t>
            </a:r>
            <a:r>
              <a:rPr lang="en-US" dirty="0"/>
              <a:t> </a:t>
            </a:r>
            <a:r>
              <a:rPr lang="en-US" dirty="0" err="1"/>
              <a:t>thỏa</a:t>
            </a:r>
            <a:r>
              <a:rPr lang="en-US" dirty="0"/>
              <a:t>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b="1" dirty="0"/>
              <a:t> n</a:t>
            </a:r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c9a1838ef1_0_0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Cây</a:t>
            </a:r>
            <a:r>
              <a:rPr lang="en-US" dirty="0"/>
              <a:t> </a:t>
            </a:r>
            <a:r>
              <a:rPr lang="en-US" dirty="0" err="1"/>
              <a:t>quyết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endParaRPr dirty="0"/>
          </a:p>
        </p:txBody>
      </p:sp>
      <p:sp>
        <p:nvSpPr>
          <p:cNvPr id="222" name="Google Shape;222;gc9a1838ef1_0_0"/>
          <p:cNvSpPr txBox="1">
            <a:spLocks noGrp="1"/>
          </p:cNvSpPr>
          <p:nvPr>
            <p:ph type="body" idx="1"/>
          </p:nvPr>
        </p:nvSpPr>
        <p:spPr>
          <a:xfrm>
            <a:off x="609600" y="1236025"/>
            <a:ext cx="10972800" cy="4890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-US" dirty="0"/>
              <a:t>Ta </a:t>
            </a:r>
            <a:r>
              <a:rPr lang="en-US" dirty="0" err="1"/>
              <a:t>thử</a:t>
            </a:r>
            <a:r>
              <a:rPr lang="en-US" dirty="0"/>
              <a:t> in </a:t>
            </a:r>
            <a:r>
              <a:rPr lang="en-US" dirty="0" err="1"/>
              <a:t>hết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lắc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quay </a:t>
            </a:r>
            <a:r>
              <a:rPr lang="en-US" dirty="0" err="1"/>
              <a:t>lui</a:t>
            </a:r>
            <a:r>
              <a:rPr lang="en-US" dirty="0"/>
              <a:t>, </a:t>
            </a: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k = 3</a:t>
            </a:r>
            <a:endParaRPr dirty="0"/>
          </a:p>
        </p:txBody>
      </p:sp>
      <p:sp>
        <p:nvSpPr>
          <p:cNvPr id="2" name="Rectangle 1"/>
          <p:cNvSpPr/>
          <p:nvPr/>
        </p:nvSpPr>
        <p:spPr>
          <a:xfrm>
            <a:off x="4059813" y="2266241"/>
            <a:ext cx="2238868" cy="490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-</a:t>
            </a:r>
          </a:p>
        </p:txBody>
      </p:sp>
      <p:sp>
        <p:nvSpPr>
          <p:cNvPr id="5" name="Rectangle 4"/>
          <p:cNvSpPr/>
          <p:nvPr/>
        </p:nvSpPr>
        <p:spPr>
          <a:xfrm>
            <a:off x="6287681" y="2253007"/>
            <a:ext cx="1390454" cy="49019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3 </a:t>
            </a:r>
            <a:r>
              <a:rPr lang="en-US" sz="2000" dirty="0" err="1">
                <a:solidFill>
                  <a:schemeClr val="tx1"/>
                </a:solidFill>
              </a:rPr>
              <a:t>lần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110087" y="1923068"/>
            <a:ext cx="34407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Trường</a:t>
            </a:r>
            <a:r>
              <a:rPr lang="en-US" sz="2000" dirty="0"/>
              <a:t> </a:t>
            </a:r>
            <a:r>
              <a:rPr lang="en-US" sz="2000" dirty="0" err="1"/>
              <a:t>hợp</a:t>
            </a:r>
            <a:r>
              <a:rPr lang="en-US" sz="2000" dirty="0"/>
              <a:t>	        </a:t>
            </a:r>
            <a:r>
              <a:rPr lang="en-US" sz="2000" dirty="0" err="1"/>
              <a:t>Số</a:t>
            </a:r>
            <a:r>
              <a:rPr lang="en-US" sz="2000" dirty="0"/>
              <a:t> </a:t>
            </a:r>
            <a:r>
              <a:rPr lang="en-US" sz="2000" dirty="0" err="1"/>
              <a:t>lần</a:t>
            </a:r>
            <a:endParaRPr 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2267146" y="3214394"/>
            <a:ext cx="1335467" cy="490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" name="Rectangle 7"/>
          <p:cNvSpPr/>
          <p:nvPr/>
        </p:nvSpPr>
        <p:spPr>
          <a:xfrm>
            <a:off x="3602613" y="3214394"/>
            <a:ext cx="1390454" cy="49019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2 </a:t>
            </a:r>
            <a:r>
              <a:rPr lang="en-US" sz="2000" dirty="0" err="1">
                <a:solidFill>
                  <a:schemeClr val="tx1"/>
                </a:solidFill>
              </a:rPr>
              <a:t>lần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09600" y="4248200"/>
            <a:ext cx="1335467" cy="490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1,1</a:t>
            </a:r>
          </a:p>
        </p:txBody>
      </p:sp>
      <p:sp>
        <p:nvSpPr>
          <p:cNvPr id="10" name="Rectangle 9"/>
          <p:cNvSpPr/>
          <p:nvPr/>
        </p:nvSpPr>
        <p:spPr>
          <a:xfrm>
            <a:off x="1945067" y="4248200"/>
            <a:ext cx="1390454" cy="49019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 </a:t>
            </a:r>
            <a:r>
              <a:rPr lang="en-US" sz="2000" dirty="0" err="1">
                <a:solidFill>
                  <a:schemeClr val="tx1"/>
                </a:solidFill>
              </a:rPr>
              <a:t>lần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5329141"/>
            <a:ext cx="1335467" cy="490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1,1,1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335467" y="5329141"/>
            <a:ext cx="1390454" cy="49019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 </a:t>
            </a:r>
            <a:r>
              <a:rPr lang="en-US" sz="2000" dirty="0" err="1">
                <a:solidFill>
                  <a:schemeClr val="tx1"/>
                </a:solidFill>
              </a:rPr>
              <a:t>lần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065279" y="5328666"/>
            <a:ext cx="1335467" cy="490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1,1,2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400746" y="5328666"/>
            <a:ext cx="1390454" cy="49019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 </a:t>
            </a:r>
            <a:r>
              <a:rPr lang="en-US" sz="2000" dirty="0" err="1">
                <a:solidFill>
                  <a:schemeClr val="tx1"/>
                </a:solidFill>
              </a:rPr>
              <a:t>lần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458173" y="3214394"/>
            <a:ext cx="1335467" cy="490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7" name="Rectangle 16"/>
          <p:cNvSpPr/>
          <p:nvPr/>
        </p:nvSpPr>
        <p:spPr>
          <a:xfrm>
            <a:off x="8793640" y="3214394"/>
            <a:ext cx="1390454" cy="49019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2 </a:t>
            </a:r>
            <a:r>
              <a:rPr lang="en-US" sz="2000" dirty="0" err="1">
                <a:solidFill>
                  <a:schemeClr val="tx1"/>
                </a:solidFill>
              </a:rPr>
              <a:t>lần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287681" y="4248200"/>
            <a:ext cx="1335467" cy="490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2,1</a:t>
            </a:r>
          </a:p>
        </p:txBody>
      </p:sp>
      <p:sp>
        <p:nvSpPr>
          <p:cNvPr id="19" name="Rectangle 18"/>
          <p:cNvSpPr/>
          <p:nvPr/>
        </p:nvSpPr>
        <p:spPr>
          <a:xfrm>
            <a:off x="7623148" y="4248200"/>
            <a:ext cx="1390454" cy="49019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 </a:t>
            </a:r>
            <a:r>
              <a:rPr lang="en-US" sz="2000" dirty="0" err="1">
                <a:solidFill>
                  <a:schemeClr val="tx1"/>
                </a:solidFill>
              </a:rPr>
              <a:t>lần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3628339" y="2747950"/>
            <a:ext cx="2333134" cy="471193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1932989" y="3721657"/>
            <a:ext cx="1664615" cy="48652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1368067" y="4759277"/>
            <a:ext cx="560105" cy="569389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1961563" y="4737456"/>
            <a:ext cx="2487889" cy="612093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5986021" y="2743201"/>
            <a:ext cx="2807619" cy="480693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7623149" y="3704588"/>
            <a:ext cx="1170491" cy="553084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977667" y="4702814"/>
            <a:ext cx="5860721" cy="684605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3602613" y="3739230"/>
            <a:ext cx="1441123" cy="379254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8803657" y="3706404"/>
            <a:ext cx="1441123" cy="379254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835162" y="4085658"/>
            <a:ext cx="5216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…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678135" y="5307184"/>
            <a:ext cx="5216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…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130678" y="4085658"/>
            <a:ext cx="5216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…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6022159" y="2742097"/>
            <a:ext cx="5610515" cy="324768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11296444" y="3023839"/>
            <a:ext cx="5216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24772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3" grpId="0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39" grpId="0"/>
      <p:bldP spid="43" grpId="0"/>
      <p:bldP spid="44" grpId="0"/>
      <p:bldP spid="4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5959E-2369-4263-BECA-3A853EC31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Black mirror: Bandersnatch</a:t>
            </a:r>
          </a:p>
        </p:txBody>
      </p:sp>
      <p:pic>
        <p:nvPicPr>
          <p:cNvPr id="1028" name="Picture 4" descr="TOP Các tập phim Black Mirror hay nhất » TOP20.vn">
            <a:extLst>
              <a:ext uri="{FF2B5EF4-FFF2-40B4-BE49-F238E27FC236}">
                <a16:creationId xmlns:a16="http://schemas.microsoft.com/office/drawing/2014/main" id="{EB0DBE6B-E8E6-4F17-ACB6-A7211EC6E0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3220" y="1417638"/>
            <a:ext cx="6845559" cy="3582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74C043C-E346-4E08-B6F0-69AAE9E7E1E0}"/>
              </a:ext>
            </a:extLst>
          </p:cNvPr>
          <p:cNvSpPr txBox="1"/>
          <p:nvPr/>
        </p:nvSpPr>
        <p:spPr>
          <a:xfrm>
            <a:off x="2673219" y="5040867"/>
            <a:ext cx="6845559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500" dirty="0" err="1">
                <a:solidFill>
                  <a:srgbClr val="0066FF"/>
                </a:solidFill>
              </a:rPr>
              <a:t>Một</a:t>
            </a:r>
            <a:r>
              <a:rPr lang="en-US" sz="2500" dirty="0">
                <a:solidFill>
                  <a:srgbClr val="0066FF"/>
                </a:solidFill>
              </a:rPr>
              <a:t> </a:t>
            </a:r>
            <a:r>
              <a:rPr lang="en-US" sz="2500" dirty="0" err="1">
                <a:solidFill>
                  <a:srgbClr val="0066FF"/>
                </a:solidFill>
              </a:rPr>
              <a:t>cảnh</a:t>
            </a:r>
            <a:r>
              <a:rPr lang="en-US" sz="2500" dirty="0">
                <a:solidFill>
                  <a:srgbClr val="0066FF"/>
                </a:solidFill>
              </a:rPr>
              <a:t> </a:t>
            </a:r>
            <a:r>
              <a:rPr lang="en-US" sz="2500" dirty="0" err="1">
                <a:solidFill>
                  <a:srgbClr val="0066FF"/>
                </a:solidFill>
              </a:rPr>
              <a:t>trong</a:t>
            </a:r>
            <a:r>
              <a:rPr lang="en-US" sz="2500" dirty="0">
                <a:solidFill>
                  <a:srgbClr val="0066FF"/>
                </a:solidFill>
              </a:rPr>
              <a:t> </a:t>
            </a:r>
            <a:r>
              <a:rPr lang="en-US" sz="2500" dirty="0" err="1">
                <a:solidFill>
                  <a:srgbClr val="0066FF"/>
                </a:solidFill>
              </a:rPr>
              <a:t>phim</a:t>
            </a:r>
            <a:r>
              <a:rPr lang="en-US" sz="2500" dirty="0">
                <a:solidFill>
                  <a:srgbClr val="0066FF"/>
                </a:solidFill>
              </a:rPr>
              <a:t> Black mirror: Bandersnatch [1]</a:t>
            </a:r>
          </a:p>
        </p:txBody>
      </p:sp>
    </p:spTree>
    <p:extLst>
      <p:ext uri="{BB962C8B-B14F-4D97-AF65-F5344CB8AC3E}">
        <p14:creationId xmlns:p14="http://schemas.microsoft.com/office/powerpoint/2010/main" val="15668435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c9a1838ef1_0_6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endParaRPr dirty="0"/>
          </a:p>
        </p:txBody>
      </p:sp>
      <p:sp>
        <p:nvSpPr>
          <p:cNvPr id="229" name="Google Shape;229;gc9a1838ef1_0_6"/>
          <p:cNvSpPr txBox="1">
            <a:spLocks noGrp="1"/>
          </p:cNvSpPr>
          <p:nvPr>
            <p:ph type="body" idx="1"/>
          </p:nvPr>
        </p:nvSpPr>
        <p:spPr>
          <a:xfrm>
            <a:off x="609600" y="1634700"/>
            <a:ext cx="11511600" cy="3588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5560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2000"/>
              <a:buFont typeface="Courier New"/>
              <a:buAutoNum type="arabicPeriod"/>
            </a:pPr>
            <a:r>
              <a:rPr lang="en-US" sz="2000" b="1" dirty="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US" sz="2000" b="1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dirty="0" err="1">
                <a:solidFill>
                  <a:srgbClr val="795E26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diceRolls</a:t>
            </a:r>
            <a:r>
              <a:rPr lang="en-US" sz="2000" b="1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000" b="1" dirty="0">
                <a:solidFill>
                  <a:srgbClr val="00108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dice</a:t>
            </a:r>
            <a:r>
              <a:rPr lang="en-US" sz="2000" b="1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2000" b="1" dirty="0" err="1">
                <a:solidFill>
                  <a:srgbClr val="00108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target_sum</a:t>
            </a:r>
            <a:r>
              <a:rPr lang="en-US" sz="2000" b="1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2000" b="1" dirty="0" err="1">
                <a:solidFill>
                  <a:srgbClr val="00108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tracked_list</a:t>
            </a:r>
            <a:r>
              <a:rPr lang="en-US" sz="2000" b="1" dirty="0">
                <a:solidFill>
                  <a:srgbClr val="00108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dirty="0">
                <a:solidFill>
                  <a:schemeClr val="tx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= []</a:t>
            </a:r>
            <a:r>
              <a:rPr lang="en-US" sz="2000" b="1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2000" b="1" dirty="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5560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2000"/>
              <a:buFont typeface="Courier New"/>
              <a:buAutoNum type="arabicPeriod"/>
            </a:pPr>
            <a:r>
              <a:rPr lang="en-US" sz="2000" b="1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000" b="1" dirty="0">
                <a:solidFill>
                  <a:srgbClr val="AF00DB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2000" b="1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dice == </a:t>
            </a:r>
            <a:r>
              <a:rPr lang="en-US" sz="2000" b="1" dirty="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2000" b="1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2000" b="1" dirty="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5560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2000"/>
              <a:buFont typeface="Courier New"/>
              <a:buAutoNum type="arabicPeriod"/>
            </a:pPr>
            <a:r>
              <a:rPr lang="en-US" sz="2000" b="1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2000" b="1" dirty="0">
                <a:solidFill>
                  <a:srgbClr val="795E26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000" b="1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000" b="1" dirty="0" err="1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tracked_list</a:t>
            </a:r>
            <a:r>
              <a:rPr lang="en-US" sz="2000" b="1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2000" b="1" dirty="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5560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2000"/>
              <a:buFont typeface="Courier New"/>
              <a:buAutoNum type="arabicPeriod"/>
            </a:pPr>
            <a:r>
              <a:rPr lang="en-US" sz="2000" b="1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000" b="1" dirty="0">
                <a:solidFill>
                  <a:srgbClr val="AF00DB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n-US" sz="2000" b="1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2000" b="1" dirty="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5560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2000"/>
              <a:buFont typeface="Courier New"/>
              <a:buAutoNum type="arabicPeriod"/>
            </a:pPr>
            <a:r>
              <a:rPr lang="en-US" sz="2000" b="1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US" sz="2000" b="1" dirty="0">
                <a:solidFill>
                  <a:srgbClr val="AF00DB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2000" b="1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dirty="0" err="1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2000" b="1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dirty="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2000" b="1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dirty="0">
                <a:solidFill>
                  <a:srgbClr val="795E26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range</a:t>
            </a:r>
            <a:r>
              <a:rPr lang="en-US" sz="2000" b="1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000" b="1" dirty="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2000" b="1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2000" b="1" dirty="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lang="en-US" sz="2000" b="1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2000" b="1" dirty="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5560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AutoNum type="arabicPeriod"/>
            </a:pPr>
            <a:r>
              <a:rPr lang="en-US" sz="2000" b="1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lang="en-US" sz="2000" b="1" dirty="0" err="1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tracked_list.append</a:t>
            </a:r>
            <a:r>
              <a:rPr lang="en-US" sz="2000" b="1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000" b="1" dirty="0" err="1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2000" b="1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2000" b="1" dirty="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5560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2000"/>
              <a:buFont typeface="Courier New"/>
              <a:buAutoNum type="arabicPeriod"/>
            </a:pPr>
            <a:r>
              <a:rPr lang="en-US" sz="2000" b="1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lang="en-US" sz="2000" b="1" dirty="0" err="1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diceRolls</a:t>
            </a:r>
            <a:r>
              <a:rPr lang="en-US" sz="2000" b="1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(dice - </a:t>
            </a:r>
            <a:r>
              <a:rPr lang="en-US" sz="2000" b="1" dirty="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2000" b="1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2000" b="1" dirty="0" err="1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target_sum</a:t>
            </a:r>
            <a:r>
              <a:rPr lang="en-US" sz="2000" b="1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2000" b="1" dirty="0" err="1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tracked_list</a:t>
            </a:r>
            <a:r>
              <a:rPr lang="en-US" sz="2000" b="1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2000" b="1" dirty="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5560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2000"/>
              <a:buFont typeface="Courier New"/>
              <a:buAutoNum type="arabicPeriod"/>
            </a:pPr>
            <a:r>
              <a:rPr lang="en-US" sz="2000" b="1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lang="en-US" sz="2000" b="1" dirty="0">
                <a:solidFill>
                  <a:srgbClr val="AF00DB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del</a:t>
            </a:r>
            <a:r>
              <a:rPr lang="en-US" sz="2000" b="1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dirty="0" err="1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tracked_list</a:t>
            </a:r>
            <a:r>
              <a:rPr lang="en-US" sz="2000" b="1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2000" b="1" dirty="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-1</a:t>
            </a:r>
            <a:r>
              <a:rPr lang="en-US" sz="2000" b="1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2000" b="1" dirty="0"/>
          </a:p>
        </p:txBody>
      </p:sp>
      <p:sp>
        <p:nvSpPr>
          <p:cNvPr id="3" name="Rectangle 2"/>
          <p:cNvSpPr/>
          <p:nvPr/>
        </p:nvSpPr>
        <p:spPr>
          <a:xfrm>
            <a:off x="1673258" y="2149311"/>
            <a:ext cx="3770721" cy="8578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>
            <a:stCxn id="3" idx="3"/>
          </p:cNvCxnSpPr>
          <p:nvPr/>
        </p:nvCxnSpPr>
        <p:spPr>
          <a:xfrm>
            <a:off x="5443979" y="2578231"/>
            <a:ext cx="1437588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6836915" y="2424342"/>
            <a:ext cx="261345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rgbClr val="FF0000"/>
                </a:solidFill>
              </a:rPr>
              <a:t>Trường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hợp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cơ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sở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594679" y="3791146"/>
            <a:ext cx="3770721" cy="3660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6365400" y="3993823"/>
            <a:ext cx="1437588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7802988" y="3757111"/>
            <a:ext cx="261345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rgbClr val="FF0000"/>
                </a:solidFill>
              </a:rPr>
              <a:t>Chọn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594680" y="4239704"/>
            <a:ext cx="6982954" cy="3660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9577634" y="4423356"/>
            <a:ext cx="1187775" cy="638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10729078" y="4205669"/>
            <a:ext cx="207001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rgbClr val="FF0000"/>
                </a:solidFill>
              </a:rPr>
              <a:t>Tiếp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tục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br>
              <a:rPr lang="en-US" sz="2000" dirty="0">
                <a:solidFill>
                  <a:srgbClr val="FF0000"/>
                </a:solidFill>
              </a:rPr>
            </a:br>
            <a:r>
              <a:rPr lang="en-US" sz="2000" dirty="0" err="1">
                <a:solidFill>
                  <a:srgbClr val="FF0000"/>
                </a:solidFill>
              </a:rPr>
              <a:t>dò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kiếm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594678" y="4668621"/>
            <a:ext cx="3770721" cy="3660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6365399" y="4851658"/>
            <a:ext cx="1437588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7802988" y="4651603"/>
            <a:ext cx="261345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rgbClr val="FF0000"/>
                </a:solidFill>
              </a:rPr>
              <a:t>Bỏ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lựa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chọn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/>
      <p:bldP spid="9" grpId="0" animBg="1"/>
      <p:bldP spid="11" grpId="0"/>
      <p:bldP spid="12" grpId="0" animBg="1"/>
      <p:bldP spid="15" grpId="0"/>
      <p:bldP spid="16" grpId="0" animBg="1"/>
      <p:bldP spid="1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c9a1838ef1_0_0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Lắc</a:t>
            </a:r>
            <a:r>
              <a:rPr lang="en-US" dirty="0"/>
              <a:t> </a:t>
            </a:r>
            <a:r>
              <a:rPr lang="en-US" dirty="0" err="1"/>
              <a:t>xí</a:t>
            </a:r>
            <a:r>
              <a:rPr lang="en-US" dirty="0"/>
              <a:t> </a:t>
            </a:r>
            <a:r>
              <a:rPr lang="en-US" dirty="0" err="1"/>
              <a:t>ngầu</a:t>
            </a:r>
            <a:endParaRPr dirty="0"/>
          </a:p>
        </p:txBody>
      </p:sp>
      <p:sp>
        <p:nvSpPr>
          <p:cNvPr id="222" name="Google Shape;222;gc9a1838ef1_0_0"/>
          <p:cNvSpPr txBox="1">
            <a:spLocks noGrp="1"/>
          </p:cNvSpPr>
          <p:nvPr>
            <p:ph type="body" idx="1"/>
          </p:nvPr>
        </p:nvSpPr>
        <p:spPr>
          <a:xfrm>
            <a:off x="609600" y="1236025"/>
            <a:ext cx="10972800" cy="4890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-457200"/>
            <a:r>
              <a:rPr lang="en-US" dirty="0"/>
              <a:t>Sau </a:t>
            </a:r>
            <a:r>
              <a:rPr lang="en-US" dirty="0" err="1"/>
              <a:t>khi</a:t>
            </a:r>
            <a:r>
              <a:rPr lang="en-US" dirty="0"/>
              <a:t> in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, ta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ràng</a:t>
            </a:r>
            <a:r>
              <a:rPr lang="en-US" dirty="0"/>
              <a:t> </a:t>
            </a:r>
            <a:r>
              <a:rPr lang="en-US" dirty="0" err="1"/>
              <a:t>buộc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in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ra.</a:t>
            </a:r>
          </a:p>
          <a:p>
            <a:pPr indent="-457200"/>
            <a:r>
              <a:rPr lang="en-US" dirty="0" err="1">
                <a:solidFill>
                  <a:srgbClr val="FF0000"/>
                </a:solidFill>
              </a:rPr>
              <a:t>Trong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bối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cảnh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bài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toán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dirty="0" err="1">
                <a:solidFill>
                  <a:srgbClr val="FF0000"/>
                </a:solidFill>
              </a:rPr>
              <a:t>điều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kiện</a:t>
            </a:r>
            <a:r>
              <a:rPr lang="en-US" dirty="0">
                <a:solidFill>
                  <a:srgbClr val="FF0000"/>
                </a:solidFill>
              </a:rPr>
              <a:t> ở </a:t>
            </a:r>
            <a:r>
              <a:rPr lang="en-US" dirty="0" err="1">
                <a:solidFill>
                  <a:srgbClr val="FF0000"/>
                </a:solidFill>
              </a:rPr>
              <a:t>đây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chính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là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tổng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các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lần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lắc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phải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bằng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một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số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nguyên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cho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trước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FF0000"/>
                </a:solidFill>
              </a:rPr>
              <a:t>n</a:t>
            </a:r>
            <a:r>
              <a:rPr lang="en-US" dirty="0">
                <a:solidFill>
                  <a:srgbClr val="FF0000"/>
                </a:solidFill>
              </a:rPr>
              <a:t>.</a:t>
            </a:r>
          </a:p>
          <a:p>
            <a:pPr indent="-457200"/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cận</a:t>
            </a:r>
            <a:r>
              <a:rPr lang="en-US" dirty="0"/>
              <a:t>: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list </a:t>
            </a:r>
            <a:r>
              <a:rPr lang="en-US" dirty="0" err="1"/>
              <a:t>trong</a:t>
            </a:r>
            <a:r>
              <a:rPr lang="en-US" dirty="0"/>
              <a:t> python</a:t>
            </a:r>
          </a:p>
          <a:p>
            <a:pPr marL="0" lvl="0" indent="0" algn="l" rtl="0">
              <a:spcBef>
                <a:spcPts val="56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216001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c9a1838ef1_0_6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endParaRPr dirty="0"/>
          </a:p>
        </p:txBody>
      </p:sp>
      <p:sp>
        <p:nvSpPr>
          <p:cNvPr id="229" name="Google Shape;229;gc9a1838ef1_0_6"/>
          <p:cNvSpPr txBox="1">
            <a:spLocks noGrp="1"/>
          </p:cNvSpPr>
          <p:nvPr>
            <p:ph type="body" idx="1"/>
          </p:nvPr>
        </p:nvSpPr>
        <p:spPr>
          <a:xfrm>
            <a:off x="609600" y="1634700"/>
            <a:ext cx="11511600" cy="3588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indent="-355600">
              <a:lnSpc>
                <a:spcPct val="135714"/>
              </a:lnSpc>
              <a:spcBef>
                <a:spcPts val="0"/>
              </a:spcBef>
              <a:buSzPts val="2000"/>
              <a:buFont typeface="Courier New"/>
              <a:buAutoNum type="arabicPeriod"/>
            </a:pPr>
            <a:r>
              <a:rPr lang="en-US" sz="2000" b="1" dirty="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US" sz="2000" b="1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dirty="0" err="1">
                <a:solidFill>
                  <a:srgbClr val="795E26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diceRolls</a:t>
            </a:r>
            <a:r>
              <a:rPr lang="en-US" sz="2000" b="1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000" b="1" dirty="0">
                <a:solidFill>
                  <a:srgbClr val="00108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dice</a:t>
            </a:r>
            <a:r>
              <a:rPr lang="en-US" sz="2000" b="1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2000" b="1" dirty="0" err="1">
                <a:solidFill>
                  <a:srgbClr val="00108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target_sum</a:t>
            </a:r>
            <a:r>
              <a:rPr lang="en-US" sz="2000" b="1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2000" b="1" dirty="0" err="1">
                <a:solidFill>
                  <a:srgbClr val="00108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tracked_list</a:t>
            </a:r>
            <a:r>
              <a:rPr lang="en-US" sz="2000" b="1" dirty="0">
                <a:solidFill>
                  <a:srgbClr val="00108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dirty="0">
                <a:solidFill>
                  <a:schemeClr val="tx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= []</a:t>
            </a:r>
            <a:r>
              <a:rPr lang="en-US" sz="2000" b="1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</a:p>
          <a:p>
            <a:pPr lvl="0" indent="-355600">
              <a:lnSpc>
                <a:spcPct val="135714"/>
              </a:lnSpc>
              <a:spcBef>
                <a:spcPts val="0"/>
              </a:spcBef>
              <a:buSzPts val="2000"/>
              <a:buFont typeface="Courier New"/>
              <a:buAutoNum type="arabicPeriod"/>
            </a:pPr>
            <a:r>
              <a:rPr lang="en-US" sz="2000" b="1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000" b="1" dirty="0">
                <a:solidFill>
                  <a:srgbClr val="AF00DB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2000" b="1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dice == </a:t>
            </a:r>
            <a:r>
              <a:rPr lang="en-US" sz="2000" b="1" dirty="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2000" b="1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lvl="0" indent="-355600">
              <a:lnSpc>
                <a:spcPct val="135714"/>
              </a:lnSpc>
              <a:spcBef>
                <a:spcPts val="0"/>
              </a:spcBef>
              <a:buSzPts val="2000"/>
              <a:buFont typeface="Courier New"/>
              <a:buAutoNum type="arabicPeriod"/>
            </a:pPr>
            <a:r>
              <a:rPr lang="en-US" sz="2000" b="1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  if sum(</a:t>
            </a:r>
            <a:r>
              <a:rPr lang="en-US" sz="2000" b="1" dirty="0" err="1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tracked_list</a:t>
            </a:r>
            <a:r>
              <a:rPr lang="en-US" sz="2000" b="1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 == </a:t>
            </a:r>
            <a:r>
              <a:rPr lang="en-US" sz="2000" b="1" dirty="0" err="1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target_sum</a:t>
            </a:r>
            <a:r>
              <a:rPr lang="en-US" sz="2000" b="1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endParaRPr lang="en-US" sz="1600" dirty="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 indent="-355600">
              <a:lnSpc>
                <a:spcPct val="135714"/>
              </a:lnSpc>
              <a:spcBef>
                <a:spcPts val="0"/>
              </a:spcBef>
              <a:buSzPts val="2000"/>
              <a:buFont typeface="Courier New"/>
              <a:buAutoNum type="arabicPeriod"/>
            </a:pPr>
            <a:r>
              <a:rPr lang="en-US" sz="2000" b="1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2000" b="1" dirty="0">
                <a:solidFill>
                  <a:srgbClr val="795E26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000" b="1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000" b="1" dirty="0" err="1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tracked_list</a:t>
            </a:r>
            <a:r>
              <a:rPr lang="en-US" sz="2000" b="1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lvl="0" indent="-355600">
              <a:lnSpc>
                <a:spcPct val="135714"/>
              </a:lnSpc>
              <a:spcBef>
                <a:spcPts val="0"/>
              </a:spcBef>
              <a:buSzPts val="2000"/>
              <a:buFont typeface="Courier New"/>
              <a:buAutoNum type="arabicPeriod"/>
            </a:pPr>
            <a:r>
              <a:rPr lang="en-US" sz="2000" b="1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000" b="1" dirty="0">
                <a:solidFill>
                  <a:srgbClr val="AF00DB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n-US" sz="2000" b="1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lvl="0" indent="-355600">
              <a:lnSpc>
                <a:spcPct val="135714"/>
              </a:lnSpc>
              <a:spcBef>
                <a:spcPts val="0"/>
              </a:spcBef>
              <a:buSzPts val="2000"/>
              <a:buFont typeface="Courier New"/>
              <a:buAutoNum type="arabicPeriod"/>
            </a:pPr>
            <a:r>
              <a:rPr lang="en-US" sz="2000" b="1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US" sz="2000" b="1" dirty="0">
                <a:solidFill>
                  <a:srgbClr val="AF00DB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2000" b="1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dirty="0" err="1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2000" b="1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dirty="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2000" b="1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dirty="0">
                <a:solidFill>
                  <a:srgbClr val="795E26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range</a:t>
            </a:r>
            <a:r>
              <a:rPr lang="en-US" sz="2000" b="1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000" b="1" dirty="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2000" b="1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2000" b="1" dirty="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lang="en-US" sz="2000" b="1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</a:p>
          <a:p>
            <a:pPr lvl="0" indent="-355600">
              <a:lnSpc>
                <a:spcPct val="135714"/>
              </a:lnSpc>
              <a:spcBef>
                <a:spcPts val="0"/>
              </a:spcBef>
              <a:buClr>
                <a:schemeClr val="dk1"/>
              </a:buClr>
              <a:buSzPts val="2000"/>
              <a:buFont typeface="Courier New"/>
              <a:buAutoNum type="arabicPeriod"/>
            </a:pPr>
            <a:r>
              <a:rPr lang="en-US" sz="2000" b="1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lang="en-US" sz="2000" b="1" dirty="0" err="1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tracked_list.append</a:t>
            </a:r>
            <a:r>
              <a:rPr lang="en-US" sz="2000" b="1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000" b="1" dirty="0" err="1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2000" b="1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lvl="0" indent="-355600">
              <a:lnSpc>
                <a:spcPct val="135714"/>
              </a:lnSpc>
              <a:spcBef>
                <a:spcPts val="0"/>
              </a:spcBef>
              <a:buSzPts val="2000"/>
              <a:buFont typeface="Courier New"/>
              <a:buAutoNum type="arabicPeriod"/>
            </a:pPr>
            <a:r>
              <a:rPr lang="en-US" sz="2000" b="1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lang="en-US" sz="2000" b="1" dirty="0" err="1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diceRolls</a:t>
            </a:r>
            <a:r>
              <a:rPr lang="en-US" sz="2000" b="1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(dice - </a:t>
            </a:r>
            <a:r>
              <a:rPr lang="en-US" sz="2000" b="1" dirty="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2000" b="1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2000" b="1" dirty="0" err="1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target_sum</a:t>
            </a:r>
            <a:r>
              <a:rPr lang="en-US" sz="2000" b="1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2000" b="1" dirty="0" err="1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tracked_list</a:t>
            </a:r>
            <a:r>
              <a:rPr lang="en-US" sz="2000" b="1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lvl="0" indent="-355600">
              <a:lnSpc>
                <a:spcPct val="135714"/>
              </a:lnSpc>
              <a:spcBef>
                <a:spcPts val="0"/>
              </a:spcBef>
              <a:buSzPts val="2000"/>
              <a:buFont typeface="Courier New"/>
              <a:buAutoNum type="arabicPeriod"/>
            </a:pPr>
            <a:r>
              <a:rPr lang="en-US" sz="2000" b="1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lang="en-US" sz="2000" b="1" dirty="0">
                <a:solidFill>
                  <a:srgbClr val="AF00DB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del</a:t>
            </a:r>
            <a:r>
              <a:rPr lang="en-US" sz="2000" b="1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dirty="0" err="1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tracked_list</a:t>
            </a:r>
            <a:r>
              <a:rPr lang="en-US" sz="2000" b="1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2000" b="1" dirty="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-1</a:t>
            </a:r>
            <a:r>
              <a:rPr lang="en-US" sz="2000" b="1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lang="en-US" sz="2000" b="1" dirty="0"/>
          </a:p>
        </p:txBody>
      </p:sp>
      <p:sp>
        <p:nvSpPr>
          <p:cNvPr id="19" name="Rectangle 18"/>
          <p:cNvSpPr/>
          <p:nvPr/>
        </p:nvSpPr>
        <p:spPr>
          <a:xfrm>
            <a:off x="2210586" y="2564090"/>
            <a:ext cx="5453406" cy="3865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/>
          <p:cNvCxnSpPr>
            <a:stCxn id="19" idx="3"/>
          </p:cNvCxnSpPr>
          <p:nvPr/>
        </p:nvCxnSpPr>
        <p:spPr>
          <a:xfrm>
            <a:off x="7663992" y="2757340"/>
            <a:ext cx="1036948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8700940" y="2500989"/>
            <a:ext cx="261345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rgbClr val="FF0000"/>
                </a:solidFill>
              </a:rPr>
              <a:t>Điều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kiện</a:t>
            </a:r>
            <a:r>
              <a:rPr lang="en-US" sz="2000" dirty="0">
                <a:solidFill>
                  <a:srgbClr val="FF0000"/>
                </a:solidFill>
              </a:rPr>
              <a:t> in</a:t>
            </a:r>
          </a:p>
        </p:txBody>
      </p:sp>
    </p:spTree>
    <p:extLst>
      <p:ext uri="{BB962C8B-B14F-4D97-AF65-F5344CB8AC3E}">
        <p14:creationId xmlns:p14="http://schemas.microsoft.com/office/powerpoint/2010/main" val="61233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AFB51-2AD3-48A2-BBE6-7A9317B34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Lắc</a:t>
            </a:r>
            <a:r>
              <a:rPr lang="en-US" dirty="0"/>
              <a:t> </a:t>
            </a:r>
            <a:r>
              <a:rPr lang="en-US" dirty="0" err="1"/>
              <a:t>xí</a:t>
            </a:r>
            <a:r>
              <a:rPr lang="en-US" dirty="0"/>
              <a:t> </a:t>
            </a:r>
            <a:r>
              <a:rPr lang="en-US" dirty="0" err="1"/>
              <a:t>ngầu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1C7549-70A2-42EB-BC75-CEBA6CAA6B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-457200"/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hạn</a:t>
            </a:r>
            <a:r>
              <a:rPr lang="en-US" dirty="0"/>
              <a:t> </a:t>
            </a:r>
            <a:r>
              <a:rPr lang="en-US" dirty="0" err="1"/>
              <a:t>chế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lần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đệ</a:t>
            </a:r>
            <a:r>
              <a:rPr lang="en-US" dirty="0"/>
              <a:t> </a:t>
            </a:r>
            <a:r>
              <a:rPr lang="en-US" dirty="0" err="1"/>
              <a:t>quy</a:t>
            </a:r>
            <a:r>
              <a:rPr lang="en-US" dirty="0"/>
              <a:t>, ta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ràng</a:t>
            </a:r>
            <a:r>
              <a:rPr lang="en-US" dirty="0"/>
              <a:t> </a:t>
            </a:r>
            <a:r>
              <a:rPr lang="en-US" dirty="0" err="1"/>
              <a:t>buộc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dò</a:t>
            </a:r>
            <a:r>
              <a:rPr lang="en-US" dirty="0"/>
              <a:t> </a:t>
            </a:r>
            <a:r>
              <a:rPr lang="en-US" dirty="0" err="1"/>
              <a:t>kiếm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nhánh</a:t>
            </a:r>
            <a:r>
              <a:rPr lang="en-US" dirty="0"/>
              <a:t> </a:t>
            </a:r>
            <a:r>
              <a:rPr lang="en-US" dirty="0" err="1"/>
              <a:t>lựa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tồn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nghiệm</a:t>
            </a:r>
            <a:r>
              <a:rPr lang="en-US" dirty="0"/>
              <a:t> </a:t>
            </a:r>
            <a:r>
              <a:rPr lang="en-US" dirty="0" err="1"/>
              <a:t>đúng</a:t>
            </a:r>
            <a:r>
              <a:rPr lang="en-US" dirty="0"/>
              <a:t>.</a:t>
            </a:r>
          </a:p>
          <a:p>
            <a:pPr indent="-457200"/>
            <a:r>
              <a:rPr lang="en-US" dirty="0" err="1">
                <a:solidFill>
                  <a:srgbClr val="FF0000"/>
                </a:solidFill>
              </a:rPr>
              <a:t>Cách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tiếp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cận</a:t>
            </a:r>
            <a:r>
              <a:rPr lang="en-US" dirty="0">
                <a:solidFill>
                  <a:srgbClr val="FF0000"/>
                </a:solidFill>
              </a:rPr>
              <a:t>: </a:t>
            </a:r>
            <a:r>
              <a:rPr lang="en-US" dirty="0" err="1">
                <a:solidFill>
                  <a:srgbClr val="FF0000"/>
                </a:solidFill>
              </a:rPr>
              <a:t>thêm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một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điều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kiện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FF0000"/>
                </a:solidFill>
              </a:rPr>
              <a:t>if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trước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khi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gọi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đệ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quy</a:t>
            </a:r>
            <a:r>
              <a:rPr lang="en-US" dirty="0">
                <a:solidFill>
                  <a:srgbClr val="FF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606484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19AB9-3C62-4B8D-94F7-A139C9949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BB7C2D-6DAF-4A20-83C8-18575F30B7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1637522"/>
            <a:ext cx="12255760" cy="4628601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US" sz="20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en-US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2000" b="1" dirty="0" err="1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diceRolls_optimized</a:t>
            </a:r>
            <a:r>
              <a:rPr lang="en-US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000" b="1" dirty="0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dice</a:t>
            </a:r>
            <a:r>
              <a:rPr lang="en-US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2000" b="1" dirty="0" err="1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target_sum</a:t>
            </a:r>
            <a:r>
              <a:rPr lang="en-US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2000" b="1" dirty="0" err="1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tracked_list</a:t>
            </a:r>
            <a:r>
              <a:rPr lang="en-US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[]):</a:t>
            </a:r>
          </a:p>
          <a:p>
            <a:pPr>
              <a:buFont typeface="+mj-lt"/>
              <a:buAutoNum type="arabicPeriod"/>
            </a:pPr>
            <a:r>
              <a:rPr lang="en-US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</a:t>
            </a:r>
            <a:r>
              <a:rPr lang="en-US" sz="2000" b="1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US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dice == </a:t>
            </a:r>
            <a:r>
              <a:rPr lang="en-US" sz="2000" b="1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</a:t>
            </a:r>
          </a:p>
          <a:p>
            <a:pPr>
              <a:buFont typeface="+mj-lt"/>
              <a:buAutoNum type="arabicPeriod"/>
            </a:pPr>
            <a:r>
              <a:rPr lang="en-US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US" sz="2000" b="1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US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2000" b="1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sum</a:t>
            </a:r>
            <a:r>
              <a:rPr lang="en-US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0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tracked_list</a:t>
            </a:r>
            <a:r>
              <a:rPr lang="en-US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 == </a:t>
            </a:r>
            <a:r>
              <a:rPr lang="en-US" sz="20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target_sum</a:t>
            </a:r>
            <a:r>
              <a:rPr lang="en-US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</a:t>
            </a:r>
          </a:p>
          <a:p>
            <a:pPr>
              <a:buFont typeface="+mj-lt"/>
              <a:buAutoNum type="arabicPeriod"/>
            </a:pPr>
            <a:r>
              <a:rPr lang="en-US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</a:t>
            </a:r>
            <a:r>
              <a:rPr lang="en-US" sz="2000" b="1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0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tracked_list</a:t>
            </a:r>
            <a:r>
              <a:rPr lang="en-US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>
              <a:buFont typeface="+mj-lt"/>
              <a:buAutoNum type="arabicPeriod"/>
            </a:pPr>
            <a:r>
              <a:rPr lang="en-US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</a:t>
            </a:r>
            <a:r>
              <a:rPr lang="en-US" sz="2000" b="1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else</a:t>
            </a:r>
            <a:r>
              <a:rPr lang="en-US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</a:t>
            </a:r>
          </a:p>
          <a:p>
            <a:pPr>
              <a:buFont typeface="+mj-lt"/>
              <a:buAutoNum type="arabicPeriod"/>
            </a:pPr>
            <a:r>
              <a:rPr lang="en-US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US" sz="2000" b="1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US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20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20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US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2000" b="1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range</a:t>
            </a:r>
            <a:r>
              <a:rPr lang="en-US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000" b="1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2000" b="1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7</a:t>
            </a:r>
            <a:r>
              <a:rPr lang="en-US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):</a:t>
            </a:r>
          </a:p>
          <a:p>
            <a:pPr>
              <a:buFont typeface="+mj-lt"/>
              <a:buAutoNum type="arabicPeriod"/>
            </a:pPr>
            <a:r>
              <a:rPr lang="en-US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</a:t>
            </a:r>
            <a:r>
              <a:rPr lang="en-US" sz="2000" b="1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US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(</a:t>
            </a:r>
            <a:r>
              <a:rPr lang="en-US" sz="2000" b="1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sum</a:t>
            </a:r>
            <a:r>
              <a:rPr lang="en-US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0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tracked_list</a:t>
            </a:r>
            <a:r>
              <a:rPr lang="en-US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 + </a:t>
            </a:r>
            <a:r>
              <a:rPr lang="en-US" sz="20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+ </a:t>
            </a:r>
            <a:r>
              <a:rPr lang="en-US" sz="2000" b="1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*(dice - </a:t>
            </a:r>
            <a:r>
              <a:rPr lang="en-US" sz="2000" b="1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 &lt;= </a:t>
            </a:r>
            <a:r>
              <a:rPr lang="en-US" sz="20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target_sum</a:t>
            </a:r>
            <a:r>
              <a:rPr lang="en-US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 \</a:t>
            </a:r>
          </a:p>
          <a:p>
            <a:pPr>
              <a:buFont typeface="+mj-lt"/>
              <a:buAutoNum type="arabicPeriod"/>
            </a:pPr>
            <a:r>
              <a:rPr lang="en-US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</a:t>
            </a:r>
            <a:r>
              <a:rPr lang="en-US" sz="20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and</a:t>
            </a:r>
            <a:r>
              <a:rPr lang="en-US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(</a:t>
            </a:r>
            <a:r>
              <a:rPr lang="en-US" sz="2000" b="1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sum</a:t>
            </a:r>
            <a:r>
              <a:rPr lang="en-US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0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tracked_list</a:t>
            </a:r>
            <a:r>
              <a:rPr lang="en-US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 + </a:t>
            </a:r>
            <a:r>
              <a:rPr lang="en-US" sz="20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+ </a:t>
            </a:r>
            <a:r>
              <a:rPr lang="en-US" sz="2000" b="1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6</a:t>
            </a:r>
            <a:r>
              <a:rPr lang="en-US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*(dice - </a:t>
            </a:r>
            <a:r>
              <a:rPr lang="en-US" sz="2000" b="1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 &gt;= </a:t>
            </a:r>
            <a:r>
              <a:rPr lang="en-US" sz="20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target_sum</a:t>
            </a:r>
            <a:r>
              <a:rPr lang="en-US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):</a:t>
            </a:r>
          </a:p>
          <a:p>
            <a:pPr>
              <a:buFont typeface="+mj-lt"/>
              <a:buAutoNum type="arabicPeriod"/>
            </a:pPr>
            <a:r>
              <a:rPr lang="en-US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	</a:t>
            </a:r>
            <a:r>
              <a:rPr lang="en-US" sz="20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tracked_list.append</a:t>
            </a:r>
            <a:r>
              <a:rPr lang="en-US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0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>
              <a:buFont typeface="+mj-lt"/>
              <a:buAutoNum type="arabicPeriod"/>
            </a:pPr>
            <a:r>
              <a:rPr lang="en-US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	</a:t>
            </a:r>
            <a:r>
              <a:rPr lang="en-US" sz="20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diceRolls_optimized</a:t>
            </a:r>
            <a:r>
              <a:rPr lang="en-US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(dice - </a:t>
            </a:r>
            <a:r>
              <a:rPr lang="en-US" sz="2000" b="1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20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target_sum</a:t>
            </a:r>
            <a:r>
              <a:rPr lang="en-US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20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tracked_list</a:t>
            </a:r>
            <a:r>
              <a:rPr lang="en-US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>
              <a:buFont typeface="+mj-lt"/>
              <a:buAutoNum type="arabicPeriod"/>
            </a:pPr>
            <a:r>
              <a:rPr lang="en-US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	</a:t>
            </a:r>
            <a:r>
              <a:rPr lang="en-US" sz="2000" b="1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del</a:t>
            </a:r>
            <a:r>
              <a:rPr lang="en-US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20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tracked_list</a:t>
            </a:r>
            <a:r>
              <a:rPr lang="en-US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2000" b="1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-1</a:t>
            </a:r>
            <a:r>
              <a:rPr lang="en-US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</a:t>
            </a:r>
          </a:p>
          <a:p>
            <a:pPr marL="50800" indent="0">
              <a:buNone/>
            </a:pPr>
            <a:endParaRPr lang="en-US" sz="1800" b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0DB3270-704E-40A8-AEDD-0DE3EE309F56}"/>
              </a:ext>
            </a:extLst>
          </p:cNvPr>
          <p:cNvSpPr/>
          <p:nvPr/>
        </p:nvSpPr>
        <p:spPr>
          <a:xfrm>
            <a:off x="1296642" y="4071598"/>
            <a:ext cx="9232845" cy="7078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0BB7D08-FB16-4230-B751-4AD5F0AF7BC5}"/>
              </a:ext>
            </a:extLst>
          </p:cNvPr>
          <p:cNvCxnSpPr>
            <a:cxnSpLocks/>
          </p:cNvCxnSpPr>
          <p:nvPr/>
        </p:nvCxnSpPr>
        <p:spPr>
          <a:xfrm flipV="1">
            <a:off x="8866281" y="2933439"/>
            <a:ext cx="5050" cy="107302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AD927904-FCF9-454E-A451-81612BC19CAD}"/>
              </a:ext>
            </a:extLst>
          </p:cNvPr>
          <p:cNvSpPr/>
          <p:nvPr/>
        </p:nvSpPr>
        <p:spPr>
          <a:xfrm>
            <a:off x="6580621" y="2211485"/>
            <a:ext cx="472114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rgbClr val="FF0000"/>
                </a:solidFill>
              </a:rPr>
              <a:t>Điều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kiện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dò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xem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các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nhánh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lựa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chọn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còn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lại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còn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tồn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tại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nghiệm</a:t>
            </a:r>
            <a:r>
              <a:rPr lang="en-US" sz="2000" dirty="0">
                <a:solidFill>
                  <a:srgbClr val="FF0000"/>
                </a:solidFill>
              </a:rPr>
              <a:t> hay </a:t>
            </a:r>
            <a:r>
              <a:rPr lang="en-US" sz="2000" dirty="0" err="1">
                <a:solidFill>
                  <a:srgbClr val="FF0000"/>
                </a:solidFill>
              </a:rPr>
              <a:t>không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4525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c8cafda089_0_24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Hạn</a:t>
            </a:r>
            <a:r>
              <a:rPr lang="en-US" dirty="0"/>
              <a:t> </a:t>
            </a:r>
            <a:r>
              <a:rPr lang="en-US" dirty="0" err="1"/>
              <a:t>chế</a:t>
            </a:r>
            <a:endParaRPr dirty="0"/>
          </a:p>
        </p:txBody>
      </p:sp>
      <p:sp>
        <p:nvSpPr>
          <p:cNvPr id="152" name="Google Shape;152;gc8cafda089_0_24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52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-US" dirty="0"/>
              <a:t>Quay </a:t>
            </a:r>
            <a:r>
              <a:rPr lang="en-US" dirty="0" err="1"/>
              <a:t>lui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tồn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hạn</a:t>
            </a:r>
            <a:r>
              <a:rPr lang="en-US" dirty="0"/>
              <a:t> </a:t>
            </a:r>
            <a:r>
              <a:rPr lang="en-US" dirty="0" err="1"/>
              <a:t>chế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:</a:t>
            </a:r>
            <a:endParaRPr dirty="0"/>
          </a:p>
          <a:p>
            <a:pPr>
              <a:buClr>
                <a:srgbClr val="FF0000"/>
              </a:buClr>
            </a:pPr>
            <a:r>
              <a:rPr lang="en-US" dirty="0" err="1">
                <a:solidFill>
                  <a:srgbClr val="FF0000"/>
                </a:solidFill>
              </a:rPr>
              <a:t>Tốn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thời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gian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trong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các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bài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toán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có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nhiều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trường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hợp</a:t>
            </a:r>
            <a:r>
              <a:rPr lang="en-US" dirty="0">
                <a:solidFill>
                  <a:srgbClr val="FF0000"/>
                </a:solidFill>
              </a:rPr>
              <a:t>.</a:t>
            </a:r>
            <a:endParaRPr lang="vi-VN" dirty="0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</a:pPr>
            <a:r>
              <a:rPr lang="vi-VN" dirty="0"/>
              <a:t>Độ phức tạp không gian lớn vì chúng ta đang sử dụng đệ quy nên thông tin hàm được lưu trữ trên ngăn xếp.</a:t>
            </a:r>
          </a:p>
        </p:txBody>
      </p:sp>
    </p:spTree>
    <p:extLst>
      <p:ext uri="{BB962C8B-B14F-4D97-AF65-F5344CB8AC3E}">
        <p14:creationId xmlns:p14="http://schemas.microsoft.com/office/powerpoint/2010/main" val="1698287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c8cafda089_2_45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Tài liệu tham khảo</a:t>
            </a:r>
            <a:endParaRPr/>
          </a:p>
        </p:txBody>
      </p:sp>
      <p:sp>
        <p:nvSpPr>
          <p:cNvPr id="236" name="Google Shape;236;gc8cafda089_2_45"/>
          <p:cNvSpPr txBox="1">
            <a:spLocks noGrp="1"/>
          </p:cNvSpPr>
          <p:nvPr>
            <p:ph type="body" idx="1"/>
          </p:nvPr>
        </p:nvSpPr>
        <p:spPr>
          <a:xfrm>
            <a:off x="609600" y="1236025"/>
            <a:ext cx="10972800" cy="4890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0800" indent="0">
              <a:spcBef>
                <a:spcPts val="0"/>
              </a:spcBef>
              <a:buNone/>
            </a:pPr>
            <a:r>
              <a:rPr lang="en-US" dirty="0"/>
              <a:t>1. </a:t>
            </a:r>
            <a:r>
              <a:rPr lang="en-US" i="1" dirty="0"/>
              <a:t>TOP </a:t>
            </a:r>
            <a:r>
              <a:rPr lang="en-US" i="1" dirty="0" err="1"/>
              <a:t>Các</a:t>
            </a:r>
            <a:r>
              <a:rPr lang="en-US" i="1" dirty="0"/>
              <a:t> </a:t>
            </a:r>
            <a:r>
              <a:rPr lang="en-US" i="1" dirty="0" err="1"/>
              <a:t>tập</a:t>
            </a:r>
            <a:r>
              <a:rPr lang="en-US" i="1" dirty="0"/>
              <a:t> </a:t>
            </a:r>
            <a:r>
              <a:rPr lang="en-US" i="1" dirty="0" err="1"/>
              <a:t>phim</a:t>
            </a:r>
            <a:r>
              <a:rPr lang="en-US" i="1" dirty="0"/>
              <a:t> Black Mirror hay </a:t>
            </a:r>
            <a:r>
              <a:rPr lang="en-US" i="1" dirty="0" err="1"/>
              <a:t>nhất</a:t>
            </a:r>
            <a:r>
              <a:rPr lang="en-US" dirty="0"/>
              <a:t>, https://top20.vn/top/top-cac-tap-phim-black-mirror-hay-nhat</a:t>
            </a:r>
            <a:endParaRPr lang="en-US" dirty="0"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50800" indent="0">
              <a:spcBef>
                <a:spcPts val="0"/>
              </a:spcBef>
              <a:buNone/>
            </a:pPr>
            <a:r>
              <a:rPr lang="en-US" dirty="0">
                <a:solidFill>
                  <a:srgbClr val="FF0000"/>
                </a:solidFill>
              </a:rPr>
              <a:t>2. </a:t>
            </a:r>
            <a:r>
              <a:rPr lang="en-US" i="1" dirty="0">
                <a:solidFill>
                  <a:srgbClr val="FF0000"/>
                </a:solidFill>
              </a:rPr>
              <a:t>SE 143 Lecture 12 Recursive Backtracking</a:t>
            </a:r>
            <a:r>
              <a:rPr lang="en-US" dirty="0">
                <a:solidFill>
                  <a:srgbClr val="FF0000"/>
                </a:solidFill>
              </a:rPr>
              <a:t>, https://courses.cs.washington.edu/courses/cse143/12su/lectures/07-16/12-recursive-backtracking.pdf</a:t>
            </a:r>
            <a:endParaRPr dirty="0">
              <a:solidFill>
                <a:srgbClr val="FF0000"/>
              </a:solidFill>
            </a:endParaRPr>
          </a:p>
          <a:p>
            <a:pPr marL="50800" lvl="0" indent="0" algn="l" rtl="0"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2800"/>
              <a:buNone/>
            </a:pPr>
            <a:r>
              <a:rPr lang="en-US" dirty="0">
                <a:solidFill>
                  <a:srgbClr val="0066FF"/>
                </a:solidFill>
              </a:rPr>
              <a:t>3. </a:t>
            </a:r>
            <a:r>
              <a:rPr lang="en-US" i="1" dirty="0">
                <a:solidFill>
                  <a:srgbClr val="0066FF"/>
                </a:solidFill>
              </a:rPr>
              <a:t>CS 106B, Lecture 11 Exhaustive Search and Backtracking</a:t>
            </a:r>
            <a:r>
              <a:rPr lang="en-US" dirty="0">
                <a:solidFill>
                  <a:srgbClr val="0066FF"/>
                </a:solidFill>
              </a:rPr>
              <a:t>, https://web.stanford.edu/class/archive/cs/cs106b/cs106b.1188/lectures/Lecture11/Lecture11.pdf</a:t>
            </a:r>
            <a:endParaRPr dirty="0">
              <a:solidFill>
                <a:srgbClr val="0066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rgbClr val="FF0000"/>
                </a:solidFill>
              </a:rPr>
              <a:t>Một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cách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tiếp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cận</a:t>
            </a:r>
            <a:endParaRPr dirty="0"/>
          </a:p>
        </p:txBody>
      </p:sp>
      <p:sp>
        <p:nvSpPr>
          <p:cNvPr id="123" name="Google Shape;123;p2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2800"/>
              <a:buNone/>
            </a:pP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quyết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vét</a:t>
            </a:r>
            <a:r>
              <a:rPr lang="en-US" dirty="0"/>
              <a:t> </a:t>
            </a:r>
            <a:r>
              <a:rPr lang="en-US" dirty="0" err="1"/>
              <a:t>cạn</a:t>
            </a:r>
            <a:r>
              <a:rPr lang="en-US" dirty="0"/>
              <a:t>, ta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thỏa</a:t>
            </a:r>
            <a:r>
              <a:rPr lang="en-US" dirty="0"/>
              <a:t> </a:t>
            </a:r>
            <a:r>
              <a:rPr lang="en-US" dirty="0" err="1"/>
              <a:t>mãn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.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vậy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ta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vòng</a:t>
            </a:r>
            <a:r>
              <a:rPr lang="en-US" dirty="0"/>
              <a:t> for </a:t>
            </a:r>
            <a:r>
              <a:rPr lang="en-US" dirty="0" err="1"/>
              <a:t>lồng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: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2800"/>
              <a:buNone/>
            </a:pPr>
            <a:endParaRPr lang="en-US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2800"/>
              <a:buNone/>
            </a:pPr>
            <a:r>
              <a:rPr lang="en-US" b="1" dirty="0"/>
              <a:t>for</a:t>
            </a:r>
            <a:r>
              <a:rPr lang="en-US" dirty="0"/>
              <a:t> (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nhỏ</a:t>
            </a:r>
            <a:r>
              <a:rPr lang="en-US" dirty="0"/>
              <a:t> 1):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2800"/>
              <a:buNone/>
            </a:pPr>
            <a:r>
              <a:rPr lang="en-US" dirty="0"/>
              <a:t>	</a:t>
            </a:r>
            <a:r>
              <a:rPr lang="en-US" b="1" dirty="0"/>
              <a:t>for</a:t>
            </a:r>
            <a:r>
              <a:rPr lang="en-US" dirty="0"/>
              <a:t> (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nhỏ</a:t>
            </a:r>
            <a:r>
              <a:rPr lang="en-US" dirty="0"/>
              <a:t> 2):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2800"/>
              <a:buNone/>
            </a:pPr>
            <a:r>
              <a:rPr lang="en-US" dirty="0"/>
              <a:t>		</a:t>
            </a:r>
            <a:r>
              <a:rPr lang="en-US" b="1" dirty="0"/>
              <a:t>for</a:t>
            </a:r>
            <a:r>
              <a:rPr lang="en-US" dirty="0"/>
              <a:t> (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nhỏ</a:t>
            </a:r>
            <a:r>
              <a:rPr lang="en-US" dirty="0"/>
              <a:t> 3):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2800"/>
              <a:buNone/>
            </a:pPr>
            <a:r>
              <a:rPr lang="en-US" dirty="0"/>
              <a:t>			…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2800"/>
              <a:buNone/>
            </a:pPr>
            <a:r>
              <a:rPr lang="en-US" dirty="0"/>
              <a:t>			</a:t>
            </a:r>
            <a:r>
              <a:rPr lang="en-US" b="1" dirty="0" err="1"/>
              <a:t>Giải</a:t>
            </a:r>
            <a:r>
              <a:rPr lang="en-US" b="1" dirty="0"/>
              <a:t> </a:t>
            </a:r>
            <a:r>
              <a:rPr lang="en-US" b="1" dirty="0" err="1"/>
              <a:t>quyết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8315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</a:rPr>
              <a:t>Nội dung</a:t>
            </a:r>
            <a:endParaRPr/>
          </a:p>
        </p:txBody>
      </p:sp>
      <p:sp>
        <p:nvSpPr>
          <p:cNvPr id="123" name="Google Shape;123;p2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14350" lvl="0" indent="-514350" algn="l" rtl="0"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2800"/>
              <a:buFont typeface="Arial"/>
              <a:buAutoNum type="arabicPeriod"/>
            </a:pPr>
            <a:r>
              <a:rPr lang="en-US" dirty="0" err="1"/>
              <a:t>Khái</a:t>
            </a:r>
            <a:r>
              <a:rPr lang="en-US" dirty="0"/>
              <a:t> </a:t>
            </a:r>
            <a:r>
              <a:rPr lang="en-US" dirty="0" err="1"/>
              <a:t>niệm</a:t>
            </a:r>
            <a:r>
              <a:rPr lang="en-US" dirty="0"/>
              <a:t> Backtracking (Quay </a:t>
            </a:r>
            <a:r>
              <a:rPr lang="en-US" dirty="0" err="1"/>
              <a:t>lui</a:t>
            </a:r>
            <a:r>
              <a:rPr lang="en-US" dirty="0"/>
              <a:t>)</a:t>
            </a:r>
            <a:endParaRPr dirty="0"/>
          </a:p>
          <a:p>
            <a:pPr marL="514350" lvl="0" indent="-514350" algn="l" rtl="0">
              <a:spcBef>
                <a:spcPts val="56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Arial"/>
              <a:buAutoNum type="arabicPeriod"/>
            </a:pPr>
            <a:r>
              <a:rPr lang="en-US" dirty="0" err="1">
                <a:solidFill>
                  <a:srgbClr val="FF0000"/>
                </a:solidFill>
              </a:rPr>
              <a:t>Phân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loại</a:t>
            </a:r>
            <a:endParaRPr dirty="0"/>
          </a:p>
          <a:p>
            <a:pPr marL="514350" lvl="0" indent="-514350" algn="l" rtl="0">
              <a:spcBef>
                <a:spcPts val="560"/>
              </a:spcBef>
              <a:spcAft>
                <a:spcPts val="0"/>
              </a:spcAft>
              <a:buClr>
                <a:srgbClr val="0066FF"/>
              </a:buClr>
              <a:buSzPts val="2800"/>
              <a:buFont typeface="Arial"/>
              <a:buAutoNum type="arabicPeriod"/>
            </a:pP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endParaRPr dirty="0"/>
          </a:p>
          <a:p>
            <a:pPr marL="514350" lvl="0" indent="-514350" algn="l" rtl="0">
              <a:spcBef>
                <a:spcPts val="56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Arial"/>
              <a:buAutoNum type="arabicPeriod"/>
            </a:pPr>
            <a:r>
              <a:rPr lang="en-US" dirty="0" err="1">
                <a:solidFill>
                  <a:srgbClr val="FF0000"/>
                </a:solidFill>
              </a:rPr>
              <a:t>Bài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toán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lắc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xí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ngầu</a:t>
            </a:r>
            <a:endParaRPr lang="en-US" dirty="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560"/>
              </a:spcBef>
              <a:spcAft>
                <a:spcPts val="0"/>
              </a:spcAft>
              <a:buClr>
                <a:srgbClr val="FF0000"/>
              </a:buClr>
              <a:buSzPts val="2800"/>
              <a:buNone/>
            </a:pPr>
            <a:r>
              <a:rPr lang="en-US" dirty="0"/>
              <a:t>5.</a:t>
            </a:r>
            <a:r>
              <a:rPr lang="en-US" dirty="0">
                <a:solidFill>
                  <a:srgbClr val="FF0000"/>
                </a:solidFill>
              </a:rPr>
              <a:t>  </a:t>
            </a:r>
            <a:r>
              <a:rPr lang="en-US" dirty="0" err="1"/>
              <a:t>Hạn</a:t>
            </a:r>
            <a:r>
              <a:rPr lang="en-US" dirty="0"/>
              <a:t> </a:t>
            </a:r>
            <a:r>
              <a:rPr lang="en-US" dirty="0" err="1"/>
              <a:t>chế</a:t>
            </a:r>
            <a:endParaRPr lang="en-US" dirty="0"/>
          </a:p>
          <a:p>
            <a:pPr marL="514350" lvl="0" indent="-514350" algn="l" rtl="0">
              <a:spcBef>
                <a:spcPts val="56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Arial"/>
              <a:buAutoNum type="arabicPeriod"/>
            </a:pP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c8cafda089_0_0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Khái</a:t>
            </a:r>
            <a:r>
              <a:rPr lang="en-US" dirty="0"/>
              <a:t> </a:t>
            </a:r>
            <a:r>
              <a:rPr lang="en-US" dirty="0" err="1"/>
              <a:t>niệm</a:t>
            </a:r>
            <a:r>
              <a:rPr lang="en-US" dirty="0"/>
              <a:t> Backtracking </a:t>
            </a:r>
            <a:endParaRPr dirty="0"/>
          </a:p>
        </p:txBody>
      </p:sp>
      <p:sp>
        <p:nvSpPr>
          <p:cNvPr id="130" name="Google Shape;130;gc8cafda089_0_0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52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-457200" algn="just"/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Backtracking (hay quay </a:t>
            </a:r>
            <a:r>
              <a:rPr lang="en-US" dirty="0" err="1"/>
              <a:t>lui</a:t>
            </a:r>
            <a:r>
              <a:rPr lang="en-US" dirty="0"/>
              <a:t>) ý </a:t>
            </a:r>
            <a:r>
              <a:rPr lang="en-US" dirty="0" err="1"/>
              <a:t>tưởng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,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dần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phù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.</a:t>
            </a:r>
            <a:endParaRPr lang="en-US" dirty="0">
              <a:solidFill>
                <a:srgbClr val="FF0000"/>
              </a:solidFill>
            </a:endParaRPr>
          </a:p>
          <a:p>
            <a:pPr indent="-457200" algn="just">
              <a:buClr>
                <a:srgbClr val="FF0000"/>
              </a:buClr>
            </a:pPr>
            <a:r>
              <a:rPr lang="en-US" dirty="0">
                <a:solidFill>
                  <a:srgbClr val="FF0000"/>
                </a:solidFill>
              </a:rPr>
              <a:t>Backtracking </a:t>
            </a:r>
            <a:r>
              <a:rPr lang="en-US" dirty="0" err="1">
                <a:solidFill>
                  <a:srgbClr val="FF0000"/>
                </a:solidFill>
              </a:rPr>
              <a:t>được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sử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dụng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đối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với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các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bài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toán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có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nhiều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nghiệm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và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chỉ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lựa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chọn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một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hoặc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tất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cả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các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nghiệm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thỏa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mãn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ràng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buộc</a:t>
            </a:r>
            <a:r>
              <a:rPr lang="en-US" dirty="0">
                <a:solidFill>
                  <a:srgbClr val="FF0000"/>
                </a:solidFill>
              </a:rPr>
              <a:t>.</a:t>
            </a:r>
            <a:endParaRPr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64AF0-29D7-46A7-A2C0-161A2D8B9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Khái</a:t>
            </a:r>
            <a:r>
              <a:rPr lang="en-US" dirty="0"/>
              <a:t> </a:t>
            </a:r>
            <a:r>
              <a:rPr lang="en-US" dirty="0" err="1"/>
              <a:t>niệm</a:t>
            </a:r>
            <a:r>
              <a:rPr lang="en-US" dirty="0"/>
              <a:t> Backtracking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A15EF8E-CB6E-4C81-8D92-4D7FF9CB9538}"/>
              </a:ext>
            </a:extLst>
          </p:cNvPr>
          <p:cNvSpPr/>
          <p:nvPr/>
        </p:nvSpPr>
        <p:spPr>
          <a:xfrm>
            <a:off x="5503506" y="1366319"/>
            <a:ext cx="1184988" cy="8263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/>
                </a:solidFill>
                <a:latin typeface="+mj-lt"/>
                <a:cs typeface="Times New Roman" panose="02020603050405020304" pitchFamily="18" charset="0"/>
              </a:rPr>
              <a:t>Root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90D6992-114D-43A0-BDA9-45E5000CBD0F}"/>
              </a:ext>
            </a:extLst>
          </p:cNvPr>
          <p:cNvCxnSpPr>
            <a:cxnSpLocks/>
            <a:stCxn id="6" idx="3"/>
            <a:endCxn id="9" idx="0"/>
          </p:cNvCxnSpPr>
          <p:nvPr/>
        </p:nvCxnSpPr>
        <p:spPr>
          <a:xfrm flipH="1">
            <a:off x="3815801" y="2071673"/>
            <a:ext cx="1861242" cy="1110866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F817118B-B16F-4FDB-9B7C-6332491C426C}"/>
              </a:ext>
            </a:extLst>
          </p:cNvPr>
          <p:cNvSpPr/>
          <p:nvPr/>
        </p:nvSpPr>
        <p:spPr>
          <a:xfrm>
            <a:off x="3223307" y="3182539"/>
            <a:ext cx="1184988" cy="8263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/>
                </a:solidFill>
                <a:latin typeface="+mj-lt"/>
                <a:cs typeface="Times New Roman" panose="02020603050405020304" pitchFamily="18" charset="0"/>
              </a:rPr>
              <a:t>A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5F09DC1-23B5-40D8-83C8-B39BDA3D3140}"/>
              </a:ext>
            </a:extLst>
          </p:cNvPr>
          <p:cNvCxnSpPr/>
          <p:nvPr/>
        </p:nvCxnSpPr>
        <p:spPr>
          <a:xfrm flipH="1">
            <a:off x="2512626" y="3905046"/>
            <a:ext cx="923096" cy="643535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2F57B01D-E89C-4355-9F76-92F8732B35EA}"/>
              </a:ext>
            </a:extLst>
          </p:cNvPr>
          <p:cNvSpPr/>
          <p:nvPr/>
        </p:nvSpPr>
        <p:spPr>
          <a:xfrm>
            <a:off x="1920132" y="4550467"/>
            <a:ext cx="1184988" cy="8263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/>
                </a:solidFill>
                <a:latin typeface="+mj-lt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755A101-BEF3-4A0C-BFC0-3A10AE6BE22F}"/>
              </a:ext>
            </a:extLst>
          </p:cNvPr>
          <p:cNvSpPr txBox="1"/>
          <p:nvPr/>
        </p:nvSpPr>
        <p:spPr>
          <a:xfrm>
            <a:off x="718457" y="1497204"/>
            <a:ext cx="277836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err="1">
                <a:solidFill>
                  <a:srgbClr val="0070C0"/>
                </a:solidFill>
              </a:rPr>
              <a:t>Từ</a:t>
            </a:r>
            <a:r>
              <a:rPr lang="en-US" sz="2500" dirty="0">
                <a:solidFill>
                  <a:srgbClr val="0070C0"/>
                </a:solidFill>
              </a:rPr>
              <a:t> </a:t>
            </a:r>
            <a:r>
              <a:rPr lang="en-US" sz="2500" b="1" dirty="0">
                <a:solidFill>
                  <a:srgbClr val="0070C0"/>
                </a:solidFill>
              </a:rPr>
              <a:t>Root </a:t>
            </a:r>
            <a:r>
              <a:rPr lang="en-US" sz="2500" dirty="0">
                <a:solidFill>
                  <a:srgbClr val="0070C0"/>
                </a:solidFill>
              </a:rPr>
              <a:t>ta </a:t>
            </a:r>
            <a:r>
              <a:rPr lang="en-US" sz="2500" dirty="0" err="1">
                <a:solidFill>
                  <a:srgbClr val="0070C0"/>
                </a:solidFill>
              </a:rPr>
              <a:t>có</a:t>
            </a:r>
            <a:r>
              <a:rPr lang="en-US" sz="2500" dirty="0">
                <a:solidFill>
                  <a:srgbClr val="0070C0"/>
                </a:solidFill>
              </a:rPr>
              <a:t> 2 </a:t>
            </a:r>
            <a:r>
              <a:rPr lang="en-US" sz="2500" dirty="0" err="1">
                <a:solidFill>
                  <a:srgbClr val="0070C0"/>
                </a:solidFill>
              </a:rPr>
              <a:t>lựa</a:t>
            </a:r>
            <a:r>
              <a:rPr lang="en-US" sz="2500" dirty="0">
                <a:solidFill>
                  <a:srgbClr val="0070C0"/>
                </a:solidFill>
              </a:rPr>
              <a:t> </a:t>
            </a:r>
            <a:r>
              <a:rPr lang="en-US" sz="2500" dirty="0" err="1">
                <a:solidFill>
                  <a:srgbClr val="0070C0"/>
                </a:solidFill>
              </a:rPr>
              <a:t>chọn</a:t>
            </a:r>
            <a:r>
              <a:rPr lang="en-US" sz="2500" dirty="0">
                <a:solidFill>
                  <a:srgbClr val="0070C0"/>
                </a:solidFill>
              </a:rPr>
              <a:t> </a:t>
            </a:r>
            <a:r>
              <a:rPr lang="en-US" sz="2500" b="1" dirty="0">
                <a:solidFill>
                  <a:srgbClr val="0070C0"/>
                </a:solidFill>
              </a:rPr>
              <a:t>A </a:t>
            </a:r>
            <a:r>
              <a:rPr lang="en-US" sz="2500" dirty="0" err="1">
                <a:solidFill>
                  <a:srgbClr val="0070C0"/>
                </a:solidFill>
              </a:rPr>
              <a:t>và</a:t>
            </a:r>
            <a:r>
              <a:rPr lang="en-US" sz="2500" dirty="0">
                <a:solidFill>
                  <a:srgbClr val="0070C0"/>
                </a:solidFill>
              </a:rPr>
              <a:t> </a:t>
            </a:r>
            <a:r>
              <a:rPr lang="en-US" sz="2500" b="1" dirty="0">
                <a:solidFill>
                  <a:srgbClr val="0070C0"/>
                </a:solidFill>
              </a:rPr>
              <a:t>B</a:t>
            </a:r>
            <a:r>
              <a:rPr lang="en-US" sz="2500" dirty="0">
                <a:solidFill>
                  <a:srgbClr val="0070C0"/>
                </a:solidFill>
              </a:rPr>
              <a:t>.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7C7AEB9-837E-4B52-B3A9-3519F9618818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6514959" y="2072307"/>
            <a:ext cx="1906874" cy="1110232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A722D209-AB23-4E33-9CA5-50EB286E1D27}"/>
              </a:ext>
            </a:extLst>
          </p:cNvPr>
          <p:cNvSpPr/>
          <p:nvPr/>
        </p:nvSpPr>
        <p:spPr>
          <a:xfrm>
            <a:off x="7829339" y="3182539"/>
            <a:ext cx="1184988" cy="8263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/>
                </a:solidFill>
                <a:latin typeface="+mj-lt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1029807-78F5-4AB0-81E1-EB99CBA0F01A}"/>
              </a:ext>
            </a:extLst>
          </p:cNvPr>
          <p:cNvSpPr txBox="1"/>
          <p:nvPr/>
        </p:nvSpPr>
        <p:spPr>
          <a:xfrm>
            <a:off x="706831" y="1494075"/>
            <a:ext cx="2778369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solidFill>
                  <a:srgbClr val="0070C0"/>
                </a:solidFill>
              </a:rPr>
              <a:t>Ta </a:t>
            </a:r>
            <a:r>
              <a:rPr lang="en-US" sz="2500" dirty="0" err="1">
                <a:solidFill>
                  <a:srgbClr val="0070C0"/>
                </a:solidFill>
              </a:rPr>
              <a:t>chọn</a:t>
            </a:r>
            <a:r>
              <a:rPr lang="en-US" sz="2500" dirty="0">
                <a:solidFill>
                  <a:srgbClr val="0070C0"/>
                </a:solidFill>
              </a:rPr>
              <a:t> C </a:t>
            </a:r>
            <a:r>
              <a:rPr lang="en-US" sz="2500" dirty="0" err="1">
                <a:solidFill>
                  <a:srgbClr val="0070C0"/>
                </a:solidFill>
              </a:rPr>
              <a:t>nhưng</a:t>
            </a:r>
            <a:r>
              <a:rPr lang="en-US" sz="2500" dirty="0">
                <a:solidFill>
                  <a:srgbClr val="0070C0"/>
                </a:solidFill>
              </a:rPr>
              <a:t> </a:t>
            </a:r>
            <a:r>
              <a:rPr lang="en-US" sz="2500" dirty="0" err="1">
                <a:solidFill>
                  <a:srgbClr val="0070C0"/>
                </a:solidFill>
              </a:rPr>
              <a:t>đây</a:t>
            </a:r>
            <a:r>
              <a:rPr lang="en-US" sz="2500" dirty="0">
                <a:solidFill>
                  <a:srgbClr val="0070C0"/>
                </a:solidFill>
              </a:rPr>
              <a:t> </a:t>
            </a:r>
            <a:r>
              <a:rPr lang="en-US" sz="2500" dirty="0" err="1">
                <a:solidFill>
                  <a:srgbClr val="0070C0"/>
                </a:solidFill>
              </a:rPr>
              <a:t>là</a:t>
            </a:r>
            <a:r>
              <a:rPr lang="en-US" sz="2500" dirty="0">
                <a:solidFill>
                  <a:srgbClr val="0070C0"/>
                </a:solidFill>
              </a:rPr>
              <a:t> </a:t>
            </a:r>
            <a:r>
              <a:rPr lang="en-US" sz="2500" dirty="0" err="1">
                <a:solidFill>
                  <a:srgbClr val="0070C0"/>
                </a:solidFill>
              </a:rPr>
              <a:t>trường</a:t>
            </a:r>
            <a:r>
              <a:rPr lang="en-US" sz="2500" dirty="0">
                <a:solidFill>
                  <a:srgbClr val="0070C0"/>
                </a:solidFill>
              </a:rPr>
              <a:t> </a:t>
            </a:r>
            <a:r>
              <a:rPr lang="en-US" sz="2500" dirty="0" err="1">
                <a:solidFill>
                  <a:srgbClr val="0070C0"/>
                </a:solidFill>
              </a:rPr>
              <a:t>hợp</a:t>
            </a:r>
            <a:r>
              <a:rPr lang="en-US" sz="2500" dirty="0">
                <a:solidFill>
                  <a:srgbClr val="0070C0"/>
                </a:solidFill>
              </a:rPr>
              <a:t> </a:t>
            </a:r>
            <a:r>
              <a:rPr lang="en-US" sz="2500" b="1" dirty="0" err="1">
                <a:solidFill>
                  <a:srgbClr val="0070C0"/>
                </a:solidFill>
              </a:rPr>
              <a:t>Xấu</a:t>
            </a:r>
            <a:endParaRPr lang="en-US" sz="2500" dirty="0">
              <a:solidFill>
                <a:srgbClr val="0070C0"/>
              </a:solidFill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B4DDC702-908D-4E34-86E7-46CC017D60F1}"/>
              </a:ext>
            </a:extLst>
          </p:cNvPr>
          <p:cNvSpPr/>
          <p:nvPr/>
        </p:nvSpPr>
        <p:spPr>
          <a:xfrm>
            <a:off x="1920132" y="4548581"/>
            <a:ext cx="1184988" cy="82637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/>
                </a:solidFill>
                <a:latin typeface="+mj-lt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E899891-C833-42E0-8796-2F5E7B9F3A54}"/>
              </a:ext>
            </a:extLst>
          </p:cNvPr>
          <p:cNvSpPr txBox="1"/>
          <p:nvPr/>
        </p:nvSpPr>
        <p:spPr>
          <a:xfrm>
            <a:off x="708340" y="1489481"/>
            <a:ext cx="277836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solidFill>
                  <a:srgbClr val="0070C0"/>
                </a:solidFill>
              </a:rPr>
              <a:t>Ta quay </a:t>
            </a:r>
            <a:r>
              <a:rPr lang="en-US" sz="2500" dirty="0" err="1">
                <a:solidFill>
                  <a:srgbClr val="0070C0"/>
                </a:solidFill>
              </a:rPr>
              <a:t>về</a:t>
            </a:r>
            <a:r>
              <a:rPr lang="en-US" sz="2500" dirty="0">
                <a:solidFill>
                  <a:srgbClr val="0070C0"/>
                </a:solidFill>
              </a:rPr>
              <a:t> </a:t>
            </a:r>
            <a:r>
              <a:rPr lang="en-US" sz="2500" b="1" dirty="0">
                <a:solidFill>
                  <a:srgbClr val="0070C0"/>
                </a:solidFill>
              </a:rPr>
              <a:t>A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8A2ADC8-2FBA-4313-B00D-A054C1D8D37D}"/>
              </a:ext>
            </a:extLst>
          </p:cNvPr>
          <p:cNvCxnSpPr>
            <a:cxnSpLocks/>
          </p:cNvCxnSpPr>
          <p:nvPr/>
        </p:nvCxnSpPr>
        <p:spPr>
          <a:xfrm rot="10800000" flipH="1">
            <a:off x="2547054" y="3904103"/>
            <a:ext cx="923096" cy="64353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F0118DE-D609-45E8-9734-DAB93C9D8395}"/>
              </a:ext>
            </a:extLst>
          </p:cNvPr>
          <p:cNvSpPr txBox="1"/>
          <p:nvPr/>
        </p:nvSpPr>
        <p:spPr>
          <a:xfrm>
            <a:off x="718457" y="1479480"/>
            <a:ext cx="286207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err="1">
                <a:solidFill>
                  <a:srgbClr val="0070C0"/>
                </a:solidFill>
              </a:rPr>
              <a:t>Từ</a:t>
            </a:r>
            <a:r>
              <a:rPr lang="en-US" sz="2500" dirty="0">
                <a:solidFill>
                  <a:srgbClr val="0070C0"/>
                </a:solidFill>
              </a:rPr>
              <a:t> A ta </a:t>
            </a:r>
            <a:r>
              <a:rPr lang="en-US" sz="2500" dirty="0" err="1">
                <a:solidFill>
                  <a:srgbClr val="0070C0"/>
                </a:solidFill>
              </a:rPr>
              <a:t>đã</a:t>
            </a:r>
            <a:r>
              <a:rPr lang="en-US" sz="2500" dirty="0">
                <a:solidFill>
                  <a:srgbClr val="0070C0"/>
                </a:solidFill>
              </a:rPr>
              <a:t> </a:t>
            </a:r>
            <a:r>
              <a:rPr lang="en-US" sz="2500" dirty="0" err="1">
                <a:solidFill>
                  <a:srgbClr val="0070C0"/>
                </a:solidFill>
              </a:rPr>
              <a:t>chọn</a:t>
            </a:r>
            <a:r>
              <a:rPr lang="en-US" sz="2500" dirty="0">
                <a:solidFill>
                  <a:srgbClr val="0070C0"/>
                </a:solidFill>
              </a:rPr>
              <a:t> </a:t>
            </a:r>
            <a:r>
              <a:rPr lang="en-US" sz="2500" b="1" dirty="0">
                <a:solidFill>
                  <a:srgbClr val="0070C0"/>
                </a:solidFill>
              </a:rPr>
              <a:t>C</a:t>
            </a:r>
            <a:r>
              <a:rPr lang="en-US" sz="2500" dirty="0">
                <a:solidFill>
                  <a:srgbClr val="0070C0"/>
                </a:solidFill>
              </a:rPr>
              <a:t>, </a:t>
            </a:r>
            <a:r>
              <a:rPr lang="en-US" sz="2500" dirty="0" err="1">
                <a:solidFill>
                  <a:srgbClr val="0070C0"/>
                </a:solidFill>
              </a:rPr>
              <a:t>nhưng</a:t>
            </a:r>
            <a:r>
              <a:rPr lang="en-US" sz="2500" dirty="0">
                <a:solidFill>
                  <a:srgbClr val="0070C0"/>
                </a:solidFill>
              </a:rPr>
              <a:t> </a:t>
            </a:r>
            <a:r>
              <a:rPr lang="en-US" sz="2500" b="1" dirty="0">
                <a:solidFill>
                  <a:srgbClr val="0070C0"/>
                </a:solidFill>
              </a:rPr>
              <a:t>C</a:t>
            </a:r>
            <a:r>
              <a:rPr lang="en-US" sz="2500" dirty="0">
                <a:solidFill>
                  <a:srgbClr val="0070C0"/>
                </a:solidFill>
              </a:rPr>
              <a:t> </a:t>
            </a:r>
            <a:r>
              <a:rPr lang="en-US" sz="2500" dirty="0" err="1">
                <a:solidFill>
                  <a:srgbClr val="0070C0"/>
                </a:solidFill>
              </a:rPr>
              <a:t>không</a:t>
            </a:r>
            <a:r>
              <a:rPr lang="en-US" sz="2500" dirty="0">
                <a:solidFill>
                  <a:srgbClr val="0070C0"/>
                </a:solidFill>
              </a:rPr>
              <a:t> </a:t>
            </a:r>
            <a:r>
              <a:rPr lang="en-US" sz="2500" dirty="0" err="1">
                <a:solidFill>
                  <a:srgbClr val="0070C0"/>
                </a:solidFill>
              </a:rPr>
              <a:t>thỏa</a:t>
            </a:r>
            <a:r>
              <a:rPr lang="en-US" sz="2500" dirty="0">
                <a:solidFill>
                  <a:srgbClr val="0070C0"/>
                </a:solidFill>
              </a:rPr>
              <a:t> </a:t>
            </a:r>
            <a:r>
              <a:rPr lang="en-US" sz="2500" dirty="0" err="1">
                <a:solidFill>
                  <a:srgbClr val="0070C0"/>
                </a:solidFill>
              </a:rPr>
              <a:t>mãn</a:t>
            </a:r>
            <a:r>
              <a:rPr lang="en-US" sz="2500" dirty="0">
                <a:solidFill>
                  <a:srgbClr val="0070C0"/>
                </a:solidFill>
              </a:rPr>
              <a:t>, ta </a:t>
            </a:r>
            <a:r>
              <a:rPr lang="en-US" sz="2500" dirty="0" err="1">
                <a:solidFill>
                  <a:srgbClr val="0070C0"/>
                </a:solidFill>
              </a:rPr>
              <a:t>chọn</a:t>
            </a:r>
            <a:r>
              <a:rPr lang="en-US" sz="2500" dirty="0">
                <a:solidFill>
                  <a:srgbClr val="0070C0"/>
                </a:solidFill>
              </a:rPr>
              <a:t> </a:t>
            </a:r>
            <a:r>
              <a:rPr lang="en-US" sz="2500" dirty="0" err="1">
                <a:solidFill>
                  <a:srgbClr val="0070C0"/>
                </a:solidFill>
              </a:rPr>
              <a:t>tiếp</a:t>
            </a:r>
            <a:r>
              <a:rPr lang="en-US" sz="2500" dirty="0">
                <a:solidFill>
                  <a:srgbClr val="0070C0"/>
                </a:solidFill>
              </a:rPr>
              <a:t> </a:t>
            </a:r>
            <a:r>
              <a:rPr lang="en-US" sz="2500" b="1" dirty="0">
                <a:solidFill>
                  <a:srgbClr val="0070C0"/>
                </a:solidFill>
              </a:rPr>
              <a:t>D</a:t>
            </a:r>
            <a:r>
              <a:rPr lang="en-US" sz="2500" dirty="0">
                <a:solidFill>
                  <a:srgbClr val="0070C0"/>
                </a:solidFill>
              </a:rPr>
              <a:t>.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0F9CF56-297D-429A-A44B-C28379C9CA0E}"/>
              </a:ext>
            </a:extLst>
          </p:cNvPr>
          <p:cNvCxnSpPr>
            <a:cxnSpLocks/>
            <a:stCxn id="9" idx="5"/>
          </p:cNvCxnSpPr>
          <p:nvPr/>
        </p:nvCxnSpPr>
        <p:spPr>
          <a:xfrm>
            <a:off x="4234758" y="3887893"/>
            <a:ext cx="849791" cy="704881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D25EEE87-E602-485F-9752-3A3DACBF797F}"/>
              </a:ext>
            </a:extLst>
          </p:cNvPr>
          <p:cNvSpPr/>
          <p:nvPr/>
        </p:nvSpPr>
        <p:spPr>
          <a:xfrm>
            <a:off x="4492055" y="4548581"/>
            <a:ext cx="1184988" cy="8263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/>
                </a:solidFill>
                <a:latin typeface="+mj-lt"/>
                <a:cs typeface="Times New Roman" panose="02020603050405020304" pitchFamily="18" charset="0"/>
              </a:rPr>
              <a:t>D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D373590-C688-4AE2-B88C-4DFE441BB8F1}"/>
              </a:ext>
            </a:extLst>
          </p:cNvPr>
          <p:cNvSpPr txBox="1"/>
          <p:nvPr/>
        </p:nvSpPr>
        <p:spPr>
          <a:xfrm>
            <a:off x="718456" y="1477039"/>
            <a:ext cx="2862075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solidFill>
                  <a:srgbClr val="0070C0"/>
                </a:solidFill>
              </a:rPr>
              <a:t>D</a:t>
            </a:r>
            <a:r>
              <a:rPr lang="en-US" sz="2500" dirty="0">
                <a:solidFill>
                  <a:srgbClr val="0070C0"/>
                </a:solidFill>
              </a:rPr>
              <a:t> </a:t>
            </a:r>
            <a:r>
              <a:rPr lang="en-US" sz="2500" dirty="0" err="1">
                <a:solidFill>
                  <a:srgbClr val="0070C0"/>
                </a:solidFill>
              </a:rPr>
              <a:t>lại</a:t>
            </a:r>
            <a:r>
              <a:rPr lang="en-US" sz="2500" dirty="0">
                <a:solidFill>
                  <a:srgbClr val="0070C0"/>
                </a:solidFill>
              </a:rPr>
              <a:t> </a:t>
            </a:r>
            <a:r>
              <a:rPr lang="en-US" sz="2500" dirty="0" err="1">
                <a:solidFill>
                  <a:srgbClr val="0070C0"/>
                </a:solidFill>
              </a:rPr>
              <a:t>tiếp</a:t>
            </a:r>
            <a:r>
              <a:rPr lang="en-US" sz="2500" dirty="0">
                <a:solidFill>
                  <a:srgbClr val="0070C0"/>
                </a:solidFill>
              </a:rPr>
              <a:t> </a:t>
            </a:r>
            <a:r>
              <a:rPr lang="en-US" sz="2500" dirty="0" err="1">
                <a:solidFill>
                  <a:srgbClr val="0070C0"/>
                </a:solidFill>
              </a:rPr>
              <a:t>tục</a:t>
            </a:r>
            <a:r>
              <a:rPr lang="en-US" sz="2500" dirty="0">
                <a:solidFill>
                  <a:srgbClr val="0070C0"/>
                </a:solidFill>
              </a:rPr>
              <a:t> </a:t>
            </a:r>
            <a:r>
              <a:rPr lang="en-US" sz="2500" dirty="0" err="1">
                <a:solidFill>
                  <a:srgbClr val="0070C0"/>
                </a:solidFill>
              </a:rPr>
              <a:t>là</a:t>
            </a:r>
            <a:r>
              <a:rPr lang="en-US" sz="2500" dirty="0">
                <a:solidFill>
                  <a:srgbClr val="0070C0"/>
                </a:solidFill>
              </a:rPr>
              <a:t> </a:t>
            </a:r>
            <a:r>
              <a:rPr lang="en-US" sz="2500" dirty="0" err="1">
                <a:solidFill>
                  <a:srgbClr val="0070C0"/>
                </a:solidFill>
              </a:rPr>
              <a:t>một</a:t>
            </a:r>
            <a:r>
              <a:rPr lang="en-US" sz="2500" dirty="0">
                <a:solidFill>
                  <a:srgbClr val="0070C0"/>
                </a:solidFill>
              </a:rPr>
              <a:t> </a:t>
            </a:r>
            <a:r>
              <a:rPr lang="en-US" sz="2500" dirty="0" err="1">
                <a:solidFill>
                  <a:srgbClr val="0070C0"/>
                </a:solidFill>
              </a:rPr>
              <a:t>trường</a:t>
            </a:r>
            <a:r>
              <a:rPr lang="en-US" sz="2500" dirty="0">
                <a:solidFill>
                  <a:srgbClr val="0070C0"/>
                </a:solidFill>
              </a:rPr>
              <a:t> </a:t>
            </a:r>
            <a:r>
              <a:rPr lang="en-US" sz="2500" dirty="0" err="1">
                <a:solidFill>
                  <a:srgbClr val="0070C0"/>
                </a:solidFill>
              </a:rPr>
              <a:t>hợp</a:t>
            </a:r>
            <a:r>
              <a:rPr lang="en-US" sz="2500" dirty="0">
                <a:solidFill>
                  <a:srgbClr val="0070C0"/>
                </a:solidFill>
              </a:rPr>
              <a:t> </a:t>
            </a:r>
            <a:r>
              <a:rPr lang="en-US" sz="2500" b="1" dirty="0" err="1">
                <a:solidFill>
                  <a:srgbClr val="0070C0"/>
                </a:solidFill>
              </a:rPr>
              <a:t>Xấu</a:t>
            </a:r>
            <a:r>
              <a:rPr lang="en-US" sz="2500" b="1" dirty="0">
                <a:solidFill>
                  <a:srgbClr val="0070C0"/>
                </a:solidFill>
              </a:rPr>
              <a:t>.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539CF7A0-444B-4691-8F5A-068C726F5A35}"/>
              </a:ext>
            </a:extLst>
          </p:cNvPr>
          <p:cNvSpPr/>
          <p:nvPr/>
        </p:nvSpPr>
        <p:spPr>
          <a:xfrm>
            <a:off x="4481601" y="4547638"/>
            <a:ext cx="1184988" cy="82637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/>
                </a:solidFill>
                <a:latin typeface="+mj-lt"/>
                <a:cs typeface="Times New Roman" panose="02020603050405020304" pitchFamily="18" charset="0"/>
              </a:rPr>
              <a:t>D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861C51B-3BD3-490C-8048-9E29E683FB08}"/>
              </a:ext>
            </a:extLst>
          </p:cNvPr>
          <p:cNvSpPr txBox="1"/>
          <p:nvPr/>
        </p:nvSpPr>
        <p:spPr>
          <a:xfrm>
            <a:off x="676603" y="1463084"/>
            <a:ext cx="286207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solidFill>
                  <a:srgbClr val="0070C0"/>
                </a:solidFill>
              </a:rPr>
              <a:t>Ta quay </a:t>
            </a:r>
            <a:r>
              <a:rPr lang="en-US" sz="2500" dirty="0" err="1">
                <a:solidFill>
                  <a:srgbClr val="0070C0"/>
                </a:solidFill>
              </a:rPr>
              <a:t>về</a:t>
            </a:r>
            <a:r>
              <a:rPr lang="en-US" sz="2500" dirty="0">
                <a:solidFill>
                  <a:srgbClr val="0070C0"/>
                </a:solidFill>
              </a:rPr>
              <a:t> </a:t>
            </a:r>
            <a:r>
              <a:rPr lang="en-US" sz="2500" b="1" dirty="0">
                <a:solidFill>
                  <a:srgbClr val="0070C0"/>
                </a:solidFill>
              </a:rPr>
              <a:t>A</a:t>
            </a:r>
            <a:r>
              <a:rPr lang="en-US" sz="2500" dirty="0">
                <a:solidFill>
                  <a:srgbClr val="0070C0"/>
                </a:solidFill>
              </a:rPr>
              <a:t>.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FA64E7B-A5C8-4CF2-92B9-6141DD51E748}"/>
              </a:ext>
            </a:extLst>
          </p:cNvPr>
          <p:cNvCxnSpPr>
            <a:cxnSpLocks/>
          </p:cNvCxnSpPr>
          <p:nvPr/>
        </p:nvCxnSpPr>
        <p:spPr>
          <a:xfrm flipH="1" flipV="1">
            <a:off x="4223222" y="3901513"/>
            <a:ext cx="893264" cy="68599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B2EAD0F1-C298-427A-95AB-8FEB9292DEF7}"/>
              </a:ext>
            </a:extLst>
          </p:cNvPr>
          <p:cNvSpPr txBox="1"/>
          <p:nvPr/>
        </p:nvSpPr>
        <p:spPr>
          <a:xfrm>
            <a:off x="676602" y="1446513"/>
            <a:ext cx="286207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err="1">
                <a:solidFill>
                  <a:srgbClr val="0070C0"/>
                </a:solidFill>
              </a:rPr>
              <a:t>Lúc</a:t>
            </a:r>
            <a:r>
              <a:rPr lang="en-US" sz="2500" dirty="0">
                <a:solidFill>
                  <a:srgbClr val="0070C0"/>
                </a:solidFill>
              </a:rPr>
              <a:t> </a:t>
            </a:r>
            <a:r>
              <a:rPr lang="en-US" sz="2500" dirty="0" err="1">
                <a:solidFill>
                  <a:srgbClr val="0070C0"/>
                </a:solidFill>
              </a:rPr>
              <a:t>này</a:t>
            </a:r>
            <a:r>
              <a:rPr lang="en-US" sz="2500" dirty="0">
                <a:solidFill>
                  <a:srgbClr val="0070C0"/>
                </a:solidFill>
              </a:rPr>
              <a:t> ta </a:t>
            </a:r>
            <a:r>
              <a:rPr lang="en-US" sz="2500" dirty="0" err="1">
                <a:solidFill>
                  <a:srgbClr val="0070C0"/>
                </a:solidFill>
              </a:rPr>
              <a:t>đang</a:t>
            </a:r>
            <a:r>
              <a:rPr lang="en-US" sz="2500" dirty="0">
                <a:solidFill>
                  <a:srgbClr val="0070C0"/>
                </a:solidFill>
              </a:rPr>
              <a:t> ở </a:t>
            </a:r>
            <a:r>
              <a:rPr lang="en-US" sz="2500" b="1" dirty="0">
                <a:solidFill>
                  <a:srgbClr val="0070C0"/>
                </a:solidFill>
              </a:rPr>
              <a:t>A </a:t>
            </a:r>
            <a:r>
              <a:rPr lang="en-US" sz="2500" dirty="0" err="1">
                <a:solidFill>
                  <a:srgbClr val="0070C0"/>
                </a:solidFill>
              </a:rPr>
              <a:t>nhưng</a:t>
            </a:r>
            <a:r>
              <a:rPr lang="en-US" sz="2500" dirty="0">
                <a:solidFill>
                  <a:srgbClr val="0070C0"/>
                </a:solidFill>
              </a:rPr>
              <a:t> </a:t>
            </a:r>
            <a:r>
              <a:rPr lang="en-US" sz="2500" dirty="0" err="1">
                <a:solidFill>
                  <a:srgbClr val="0070C0"/>
                </a:solidFill>
              </a:rPr>
              <a:t>không</a:t>
            </a:r>
            <a:r>
              <a:rPr lang="en-US" sz="2500" dirty="0">
                <a:solidFill>
                  <a:srgbClr val="0070C0"/>
                </a:solidFill>
              </a:rPr>
              <a:t> </a:t>
            </a:r>
            <a:r>
              <a:rPr lang="en-US" sz="2500" dirty="0" err="1">
                <a:solidFill>
                  <a:srgbClr val="0070C0"/>
                </a:solidFill>
              </a:rPr>
              <a:t>chọn</a:t>
            </a:r>
            <a:r>
              <a:rPr lang="en-US" sz="2500" dirty="0">
                <a:solidFill>
                  <a:srgbClr val="0070C0"/>
                </a:solidFill>
              </a:rPr>
              <a:t> </a:t>
            </a:r>
            <a:r>
              <a:rPr lang="en-US" sz="2500" dirty="0" err="1">
                <a:solidFill>
                  <a:srgbClr val="0070C0"/>
                </a:solidFill>
              </a:rPr>
              <a:t>được</a:t>
            </a:r>
            <a:r>
              <a:rPr lang="en-US" sz="2500" dirty="0">
                <a:solidFill>
                  <a:srgbClr val="0070C0"/>
                </a:solidFill>
              </a:rPr>
              <a:t> </a:t>
            </a:r>
            <a:r>
              <a:rPr lang="en-US" sz="2500" dirty="0" err="1">
                <a:solidFill>
                  <a:srgbClr val="0070C0"/>
                </a:solidFill>
              </a:rPr>
              <a:t>gì</a:t>
            </a:r>
            <a:r>
              <a:rPr lang="en-US" sz="2500" dirty="0">
                <a:solidFill>
                  <a:srgbClr val="0070C0"/>
                </a:solidFill>
              </a:rPr>
              <a:t>, ta </a:t>
            </a:r>
            <a:r>
              <a:rPr lang="en-US" sz="2500" dirty="0" err="1">
                <a:solidFill>
                  <a:srgbClr val="0070C0"/>
                </a:solidFill>
              </a:rPr>
              <a:t>đi</a:t>
            </a:r>
            <a:r>
              <a:rPr lang="en-US" sz="2500" dirty="0">
                <a:solidFill>
                  <a:srgbClr val="0070C0"/>
                </a:solidFill>
              </a:rPr>
              <a:t> </a:t>
            </a:r>
            <a:r>
              <a:rPr lang="en-US" sz="2500" dirty="0" err="1">
                <a:solidFill>
                  <a:srgbClr val="0070C0"/>
                </a:solidFill>
              </a:rPr>
              <a:t>về</a:t>
            </a:r>
            <a:r>
              <a:rPr lang="en-US" sz="2500" dirty="0">
                <a:solidFill>
                  <a:srgbClr val="0070C0"/>
                </a:solidFill>
              </a:rPr>
              <a:t> </a:t>
            </a:r>
            <a:r>
              <a:rPr lang="en-US" sz="2500" b="1" dirty="0">
                <a:solidFill>
                  <a:srgbClr val="0070C0"/>
                </a:solidFill>
              </a:rPr>
              <a:t>Root</a:t>
            </a:r>
            <a:r>
              <a:rPr lang="en-US" sz="2500" dirty="0">
                <a:solidFill>
                  <a:srgbClr val="0070C0"/>
                </a:solidFill>
              </a:rPr>
              <a:t>.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509AA772-908E-4968-B8B1-37E5C74B43F8}"/>
              </a:ext>
            </a:extLst>
          </p:cNvPr>
          <p:cNvSpPr/>
          <p:nvPr/>
        </p:nvSpPr>
        <p:spPr>
          <a:xfrm>
            <a:off x="3244771" y="3182539"/>
            <a:ext cx="1184988" cy="82637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/>
                </a:solidFill>
                <a:latin typeface="+mj-lt"/>
                <a:cs typeface="Times New Roman" panose="02020603050405020304" pitchFamily="18" charset="0"/>
              </a:rPr>
              <a:t>A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C54CF85-CAD3-4934-9B2D-C288536BA9BC}"/>
              </a:ext>
            </a:extLst>
          </p:cNvPr>
          <p:cNvCxnSpPr>
            <a:cxnSpLocks/>
            <a:endCxn id="6" idx="3"/>
          </p:cNvCxnSpPr>
          <p:nvPr/>
        </p:nvCxnSpPr>
        <p:spPr>
          <a:xfrm flipV="1">
            <a:off x="3853780" y="2071673"/>
            <a:ext cx="1823263" cy="111133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F583CA21-4172-41EE-B04F-C7E85EEDA2E3}"/>
              </a:ext>
            </a:extLst>
          </p:cNvPr>
          <p:cNvSpPr txBox="1"/>
          <p:nvPr/>
        </p:nvSpPr>
        <p:spPr>
          <a:xfrm>
            <a:off x="676602" y="1612650"/>
            <a:ext cx="2862075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solidFill>
                  <a:srgbClr val="0070C0"/>
                </a:solidFill>
              </a:rPr>
              <a:t>Ở </a:t>
            </a:r>
            <a:r>
              <a:rPr lang="en-US" sz="2500" b="1" dirty="0">
                <a:solidFill>
                  <a:srgbClr val="0070C0"/>
                </a:solidFill>
              </a:rPr>
              <a:t>Root</a:t>
            </a:r>
            <a:r>
              <a:rPr lang="en-US" sz="2500" dirty="0">
                <a:solidFill>
                  <a:srgbClr val="0070C0"/>
                </a:solidFill>
              </a:rPr>
              <a:t> ta </a:t>
            </a:r>
            <a:r>
              <a:rPr lang="en-US" sz="2500" dirty="0" err="1">
                <a:solidFill>
                  <a:srgbClr val="0070C0"/>
                </a:solidFill>
              </a:rPr>
              <a:t>đã</a:t>
            </a:r>
            <a:r>
              <a:rPr lang="en-US" sz="2500" dirty="0">
                <a:solidFill>
                  <a:srgbClr val="0070C0"/>
                </a:solidFill>
              </a:rPr>
              <a:t> </a:t>
            </a:r>
            <a:r>
              <a:rPr lang="en-US" sz="2500" dirty="0" err="1">
                <a:solidFill>
                  <a:srgbClr val="0070C0"/>
                </a:solidFill>
              </a:rPr>
              <a:t>thử</a:t>
            </a:r>
            <a:r>
              <a:rPr lang="en-US" sz="2500" dirty="0">
                <a:solidFill>
                  <a:srgbClr val="0070C0"/>
                </a:solidFill>
              </a:rPr>
              <a:t> </a:t>
            </a:r>
            <a:r>
              <a:rPr lang="en-US" sz="2500" b="1" dirty="0">
                <a:solidFill>
                  <a:srgbClr val="0070C0"/>
                </a:solidFill>
              </a:rPr>
              <a:t>A</a:t>
            </a:r>
            <a:r>
              <a:rPr lang="en-US" sz="2500" dirty="0">
                <a:solidFill>
                  <a:srgbClr val="0070C0"/>
                </a:solidFill>
              </a:rPr>
              <a:t> </a:t>
            </a:r>
            <a:r>
              <a:rPr lang="en-US" sz="2500" dirty="0" err="1">
                <a:solidFill>
                  <a:srgbClr val="0070C0"/>
                </a:solidFill>
              </a:rPr>
              <a:t>rồi</a:t>
            </a:r>
            <a:r>
              <a:rPr lang="en-US" sz="2500" dirty="0">
                <a:solidFill>
                  <a:srgbClr val="0070C0"/>
                </a:solidFill>
              </a:rPr>
              <a:t>, </a:t>
            </a:r>
            <a:r>
              <a:rPr lang="en-US" sz="2500" dirty="0" err="1">
                <a:solidFill>
                  <a:srgbClr val="0070C0"/>
                </a:solidFill>
              </a:rPr>
              <a:t>giờ</a:t>
            </a:r>
            <a:r>
              <a:rPr lang="en-US" sz="2500" dirty="0">
                <a:solidFill>
                  <a:srgbClr val="0070C0"/>
                </a:solidFill>
              </a:rPr>
              <a:t> </a:t>
            </a:r>
            <a:r>
              <a:rPr lang="en-US" sz="2500" dirty="0" err="1">
                <a:solidFill>
                  <a:srgbClr val="0070C0"/>
                </a:solidFill>
              </a:rPr>
              <a:t>thử</a:t>
            </a:r>
            <a:r>
              <a:rPr lang="en-US" sz="2500" dirty="0">
                <a:solidFill>
                  <a:srgbClr val="0070C0"/>
                </a:solidFill>
              </a:rPr>
              <a:t> </a:t>
            </a:r>
            <a:r>
              <a:rPr lang="en-US" sz="2500" dirty="0" err="1">
                <a:solidFill>
                  <a:srgbClr val="0070C0"/>
                </a:solidFill>
              </a:rPr>
              <a:t>tiếp</a:t>
            </a:r>
            <a:r>
              <a:rPr lang="en-US" sz="2500" dirty="0">
                <a:solidFill>
                  <a:srgbClr val="0070C0"/>
                </a:solidFill>
              </a:rPr>
              <a:t> </a:t>
            </a:r>
            <a:r>
              <a:rPr lang="en-US" sz="2500" b="1" dirty="0">
                <a:solidFill>
                  <a:srgbClr val="0070C0"/>
                </a:solidFill>
              </a:rPr>
              <a:t>B</a:t>
            </a:r>
            <a:r>
              <a:rPr lang="en-US" sz="2500" dirty="0">
                <a:solidFill>
                  <a:srgbClr val="0070C0"/>
                </a:solidFill>
              </a:rPr>
              <a:t>.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15BF29B-492A-4CFF-B942-FDEFF8B684FC}"/>
              </a:ext>
            </a:extLst>
          </p:cNvPr>
          <p:cNvCxnSpPr>
            <a:cxnSpLocks/>
            <a:stCxn id="18" idx="3"/>
          </p:cNvCxnSpPr>
          <p:nvPr/>
        </p:nvCxnSpPr>
        <p:spPr>
          <a:xfrm flipH="1">
            <a:off x="7236845" y="3887893"/>
            <a:ext cx="766031" cy="699612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5BA1907C-CAA5-422F-85E4-C2D7F38E11FD}"/>
              </a:ext>
            </a:extLst>
          </p:cNvPr>
          <p:cNvSpPr/>
          <p:nvPr/>
        </p:nvSpPr>
        <p:spPr>
          <a:xfrm>
            <a:off x="6686742" y="4547638"/>
            <a:ext cx="1184988" cy="8263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/>
                </a:solidFill>
                <a:latin typeface="+mj-lt"/>
                <a:cs typeface="Times New Roman" panose="02020603050405020304" pitchFamily="18" charset="0"/>
              </a:rPr>
              <a:t>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B9D5915-7A61-470C-BC96-7D1F44483135}"/>
              </a:ext>
            </a:extLst>
          </p:cNvPr>
          <p:cNvSpPr txBox="1"/>
          <p:nvPr/>
        </p:nvSpPr>
        <p:spPr>
          <a:xfrm>
            <a:off x="664977" y="1586253"/>
            <a:ext cx="286207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err="1">
                <a:solidFill>
                  <a:srgbClr val="0070C0"/>
                </a:solidFill>
              </a:rPr>
              <a:t>Từ</a:t>
            </a:r>
            <a:r>
              <a:rPr lang="en-US" sz="2500" dirty="0">
                <a:solidFill>
                  <a:srgbClr val="0070C0"/>
                </a:solidFill>
              </a:rPr>
              <a:t> </a:t>
            </a:r>
            <a:r>
              <a:rPr lang="en-US" sz="2500" b="1" dirty="0">
                <a:solidFill>
                  <a:srgbClr val="0070C0"/>
                </a:solidFill>
              </a:rPr>
              <a:t>B</a:t>
            </a:r>
            <a:r>
              <a:rPr lang="en-US" sz="2500" dirty="0">
                <a:solidFill>
                  <a:srgbClr val="0070C0"/>
                </a:solidFill>
              </a:rPr>
              <a:t> ta </a:t>
            </a:r>
            <a:r>
              <a:rPr lang="en-US" sz="2500" dirty="0" err="1">
                <a:solidFill>
                  <a:srgbClr val="0070C0"/>
                </a:solidFill>
              </a:rPr>
              <a:t>thử</a:t>
            </a:r>
            <a:r>
              <a:rPr lang="en-US" sz="2500" dirty="0">
                <a:solidFill>
                  <a:srgbClr val="0070C0"/>
                </a:solidFill>
              </a:rPr>
              <a:t> </a:t>
            </a:r>
            <a:r>
              <a:rPr lang="en-US" sz="2500" b="1" dirty="0">
                <a:solidFill>
                  <a:srgbClr val="0070C0"/>
                </a:solidFill>
              </a:rPr>
              <a:t>E</a:t>
            </a:r>
            <a:r>
              <a:rPr lang="en-US" sz="2500" dirty="0">
                <a:solidFill>
                  <a:srgbClr val="0070C0"/>
                </a:solidFill>
              </a:rPr>
              <a:t>.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D2D1092-2CBE-43E1-9DD9-C67547AC3106}"/>
              </a:ext>
            </a:extLst>
          </p:cNvPr>
          <p:cNvSpPr txBox="1"/>
          <p:nvPr/>
        </p:nvSpPr>
        <p:spPr>
          <a:xfrm>
            <a:off x="679755" y="1460003"/>
            <a:ext cx="286207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solidFill>
                  <a:srgbClr val="0070C0"/>
                </a:solidFill>
              </a:rPr>
              <a:t>E</a:t>
            </a:r>
            <a:r>
              <a:rPr lang="en-US" sz="2500" dirty="0">
                <a:solidFill>
                  <a:srgbClr val="0070C0"/>
                </a:solidFill>
              </a:rPr>
              <a:t> </a:t>
            </a:r>
            <a:r>
              <a:rPr lang="en-US" sz="2500" dirty="0" err="1">
                <a:solidFill>
                  <a:srgbClr val="0070C0"/>
                </a:solidFill>
              </a:rPr>
              <a:t>chính</a:t>
            </a:r>
            <a:r>
              <a:rPr lang="en-US" sz="2500" dirty="0">
                <a:solidFill>
                  <a:srgbClr val="0070C0"/>
                </a:solidFill>
              </a:rPr>
              <a:t> </a:t>
            </a:r>
            <a:r>
              <a:rPr lang="en-US" sz="2500" dirty="0" err="1">
                <a:solidFill>
                  <a:srgbClr val="0070C0"/>
                </a:solidFill>
              </a:rPr>
              <a:t>là</a:t>
            </a:r>
            <a:r>
              <a:rPr lang="en-US" sz="2500" dirty="0">
                <a:solidFill>
                  <a:srgbClr val="0070C0"/>
                </a:solidFill>
              </a:rPr>
              <a:t> </a:t>
            </a:r>
            <a:r>
              <a:rPr lang="en-US" sz="2500" dirty="0" err="1">
                <a:solidFill>
                  <a:srgbClr val="0070C0"/>
                </a:solidFill>
              </a:rPr>
              <a:t>nghiệm</a:t>
            </a:r>
            <a:r>
              <a:rPr lang="en-US" sz="2500" dirty="0">
                <a:solidFill>
                  <a:srgbClr val="0070C0"/>
                </a:solidFill>
              </a:rPr>
              <a:t> ta </a:t>
            </a:r>
            <a:r>
              <a:rPr lang="en-US" sz="2500" dirty="0" err="1">
                <a:solidFill>
                  <a:srgbClr val="0070C0"/>
                </a:solidFill>
              </a:rPr>
              <a:t>cần</a:t>
            </a:r>
            <a:r>
              <a:rPr lang="en-US" sz="2500" dirty="0">
                <a:solidFill>
                  <a:srgbClr val="0070C0"/>
                </a:solidFill>
              </a:rPr>
              <a:t> </a:t>
            </a:r>
            <a:r>
              <a:rPr lang="en-US" sz="2500" dirty="0" err="1">
                <a:solidFill>
                  <a:srgbClr val="0070C0"/>
                </a:solidFill>
              </a:rPr>
              <a:t>tìm</a:t>
            </a:r>
            <a:r>
              <a:rPr lang="en-US" sz="2500" dirty="0">
                <a:solidFill>
                  <a:srgbClr val="0070C0"/>
                </a:solidFill>
              </a:rPr>
              <a:t>!</a:t>
            </a:r>
            <a:endParaRPr lang="en-US" sz="2500" b="1" dirty="0">
              <a:solidFill>
                <a:srgbClr val="0070C0"/>
              </a:solidFill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1EC8B975-5D39-4422-8188-1DA3C06E68A6}"/>
              </a:ext>
            </a:extLst>
          </p:cNvPr>
          <p:cNvSpPr/>
          <p:nvPr/>
        </p:nvSpPr>
        <p:spPr>
          <a:xfrm>
            <a:off x="6697196" y="4544624"/>
            <a:ext cx="1184988" cy="82637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/>
                </a:solidFill>
                <a:latin typeface="+mj-lt"/>
                <a:cs typeface="Times New Roman" panose="02020603050405020304" pitchFamily="18" charset="0"/>
              </a:rPr>
              <a:t>E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7D2C5A5-9C1A-4A77-B030-7EB17EC1AC37}"/>
              </a:ext>
            </a:extLst>
          </p:cNvPr>
          <p:cNvCxnSpPr>
            <a:cxnSpLocks/>
            <a:endCxn id="18" idx="3"/>
          </p:cNvCxnSpPr>
          <p:nvPr/>
        </p:nvCxnSpPr>
        <p:spPr>
          <a:xfrm flipV="1">
            <a:off x="7236845" y="3887893"/>
            <a:ext cx="766031" cy="67838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16EAA3F4-225B-41EB-861F-127C561E3283}"/>
              </a:ext>
            </a:extLst>
          </p:cNvPr>
          <p:cNvCxnSpPr>
            <a:cxnSpLocks/>
          </p:cNvCxnSpPr>
          <p:nvPr/>
        </p:nvCxnSpPr>
        <p:spPr>
          <a:xfrm>
            <a:off x="8881429" y="3887893"/>
            <a:ext cx="725392" cy="678384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CDB31BE4-F009-4678-B80C-D3DE405DB48E}"/>
              </a:ext>
            </a:extLst>
          </p:cNvPr>
          <p:cNvSpPr/>
          <p:nvPr/>
        </p:nvSpPr>
        <p:spPr>
          <a:xfrm>
            <a:off x="9052453" y="4544624"/>
            <a:ext cx="1184988" cy="82637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/>
                </a:solidFill>
                <a:latin typeface="+mj-lt"/>
                <a:cs typeface="Times New Roman" panose="02020603050405020304" pitchFamily="18" charset="0"/>
              </a:rPr>
              <a:t>F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4AE8EEC-5CED-4269-935E-DAB7F84690FB}"/>
              </a:ext>
            </a:extLst>
          </p:cNvPr>
          <p:cNvSpPr txBox="1"/>
          <p:nvPr/>
        </p:nvSpPr>
        <p:spPr>
          <a:xfrm>
            <a:off x="782611" y="1540807"/>
            <a:ext cx="2862075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solidFill>
                  <a:srgbClr val="0070C0"/>
                </a:solidFill>
              </a:rPr>
              <a:t>F </a:t>
            </a:r>
            <a:r>
              <a:rPr lang="en-US" sz="2500" dirty="0" err="1">
                <a:solidFill>
                  <a:srgbClr val="0070C0"/>
                </a:solidFill>
              </a:rPr>
              <a:t>còn</a:t>
            </a:r>
            <a:r>
              <a:rPr lang="en-US" sz="2500" dirty="0">
                <a:solidFill>
                  <a:srgbClr val="0070C0"/>
                </a:solidFill>
              </a:rPr>
              <a:t> </a:t>
            </a:r>
            <a:r>
              <a:rPr lang="en-US" sz="2500" dirty="0" err="1">
                <a:solidFill>
                  <a:srgbClr val="0070C0"/>
                </a:solidFill>
              </a:rPr>
              <a:t>lại</a:t>
            </a:r>
            <a:r>
              <a:rPr lang="en-US" sz="2500" dirty="0">
                <a:solidFill>
                  <a:srgbClr val="0070C0"/>
                </a:solidFill>
              </a:rPr>
              <a:t> </a:t>
            </a:r>
            <a:r>
              <a:rPr lang="en-US" sz="2500" dirty="0" err="1">
                <a:solidFill>
                  <a:srgbClr val="0070C0"/>
                </a:solidFill>
              </a:rPr>
              <a:t>cũng</a:t>
            </a:r>
            <a:r>
              <a:rPr lang="en-US" sz="2500" dirty="0">
                <a:solidFill>
                  <a:srgbClr val="0070C0"/>
                </a:solidFill>
              </a:rPr>
              <a:t> </a:t>
            </a:r>
            <a:r>
              <a:rPr lang="en-US" sz="2500" dirty="0" err="1">
                <a:solidFill>
                  <a:srgbClr val="0070C0"/>
                </a:solidFill>
              </a:rPr>
              <a:t>là</a:t>
            </a:r>
            <a:r>
              <a:rPr lang="en-US" sz="2500" dirty="0">
                <a:solidFill>
                  <a:srgbClr val="0070C0"/>
                </a:solidFill>
              </a:rPr>
              <a:t> </a:t>
            </a:r>
            <a:r>
              <a:rPr lang="en-US" sz="2500" dirty="0" err="1">
                <a:solidFill>
                  <a:srgbClr val="0070C0"/>
                </a:solidFill>
              </a:rPr>
              <a:t>một</a:t>
            </a:r>
            <a:r>
              <a:rPr lang="en-US" sz="2500" dirty="0">
                <a:solidFill>
                  <a:srgbClr val="0070C0"/>
                </a:solidFill>
              </a:rPr>
              <a:t> </a:t>
            </a:r>
            <a:r>
              <a:rPr lang="en-US" sz="2500" dirty="0" err="1">
                <a:solidFill>
                  <a:srgbClr val="0070C0"/>
                </a:solidFill>
              </a:rPr>
              <a:t>trường</a:t>
            </a:r>
            <a:r>
              <a:rPr lang="en-US" sz="2500" dirty="0">
                <a:solidFill>
                  <a:srgbClr val="0070C0"/>
                </a:solidFill>
              </a:rPr>
              <a:t> </a:t>
            </a:r>
            <a:r>
              <a:rPr lang="en-US" sz="2500" dirty="0" err="1">
                <a:solidFill>
                  <a:srgbClr val="0070C0"/>
                </a:solidFill>
              </a:rPr>
              <a:t>hợp</a:t>
            </a:r>
            <a:r>
              <a:rPr lang="en-US" sz="2500" dirty="0">
                <a:solidFill>
                  <a:srgbClr val="0070C0"/>
                </a:solidFill>
              </a:rPr>
              <a:t> </a:t>
            </a:r>
            <a:r>
              <a:rPr lang="en-US" sz="2500" dirty="0" err="1">
                <a:solidFill>
                  <a:srgbClr val="0070C0"/>
                </a:solidFill>
              </a:rPr>
              <a:t>sai</a:t>
            </a:r>
            <a:endParaRPr lang="en-US" sz="25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1334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1" grpId="0" animBg="1"/>
      <p:bldP spid="12" grpId="0"/>
      <p:bldP spid="12" grpId="1"/>
      <p:bldP spid="18" grpId="0" animBg="1"/>
      <p:bldP spid="19" grpId="0"/>
      <p:bldP spid="19" grpId="1"/>
      <p:bldP spid="21" grpId="0" animBg="1"/>
      <p:bldP spid="22" grpId="0"/>
      <p:bldP spid="22" grpId="1"/>
      <p:bldP spid="24" grpId="0"/>
      <p:bldP spid="24" grpId="1"/>
      <p:bldP spid="28" grpId="0" animBg="1"/>
      <p:bldP spid="31" grpId="0"/>
      <p:bldP spid="31" grpId="1"/>
      <p:bldP spid="32" grpId="0" animBg="1"/>
      <p:bldP spid="33" grpId="0"/>
      <p:bldP spid="33" grpId="1"/>
      <p:bldP spid="36" grpId="0"/>
      <p:bldP spid="36" grpId="1"/>
      <p:bldP spid="38" grpId="0" animBg="1"/>
      <p:bldP spid="41" grpId="0"/>
      <p:bldP spid="41" grpId="1"/>
      <p:bldP spid="46" grpId="0" animBg="1"/>
      <p:bldP spid="47" grpId="0"/>
      <p:bldP spid="47" grpId="1"/>
      <p:bldP spid="48" grpId="0"/>
      <p:bldP spid="48" grpId="1"/>
      <p:bldP spid="49" grpId="0" animBg="1"/>
      <p:bldP spid="54" grpId="0" animBg="1"/>
      <p:bldP spid="5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c8cafda089_0_7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Khái</a:t>
            </a:r>
            <a:r>
              <a:rPr lang="en-US" dirty="0"/>
              <a:t> </a:t>
            </a:r>
            <a:r>
              <a:rPr lang="en-US" dirty="0" err="1"/>
              <a:t>niệm</a:t>
            </a:r>
            <a:r>
              <a:rPr lang="en-US" dirty="0"/>
              <a:t> backtracking</a:t>
            </a:r>
            <a:endParaRPr dirty="0"/>
          </a:p>
        </p:txBody>
      </p:sp>
      <p:sp>
        <p:nvSpPr>
          <p:cNvPr id="138" name="Google Shape;138;gc8cafda089_0_7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52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kỹ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vét</a:t>
            </a:r>
            <a:r>
              <a:rPr lang="en-US" dirty="0"/>
              <a:t> </a:t>
            </a:r>
            <a:r>
              <a:rPr lang="en-US" dirty="0" err="1"/>
              <a:t>cạn</a:t>
            </a:r>
            <a:r>
              <a:rPr lang="en-US" dirty="0"/>
              <a:t> (</a:t>
            </a:r>
            <a:r>
              <a:rPr lang="en-US" dirty="0" err="1"/>
              <a:t>xét</a:t>
            </a:r>
            <a:r>
              <a:rPr lang="en-US" dirty="0"/>
              <a:t> </a:t>
            </a: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)</a:t>
            </a:r>
            <a:endParaRPr dirty="0"/>
          </a:p>
          <a:p>
            <a:pPr>
              <a:spcBef>
                <a:spcPts val="0"/>
              </a:spcBef>
              <a:buClr>
                <a:srgbClr val="FF0000"/>
              </a:buClr>
            </a:pPr>
            <a:r>
              <a:rPr lang="en-US" dirty="0" err="1">
                <a:solidFill>
                  <a:srgbClr val="FF0000"/>
                </a:solidFill>
              </a:rPr>
              <a:t>Thường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được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cài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đặt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bằng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đệ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quy</a:t>
            </a:r>
            <a:r>
              <a:rPr lang="en-US" dirty="0">
                <a:solidFill>
                  <a:srgbClr val="FF0000"/>
                </a:solidFill>
              </a:rPr>
              <a:t>.</a:t>
            </a:r>
            <a:endParaRPr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c8cafda089_0_24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Phân loại</a:t>
            </a:r>
            <a:endParaRPr/>
          </a:p>
        </p:txBody>
      </p:sp>
      <p:sp>
        <p:nvSpPr>
          <p:cNvPr id="152" name="Google Shape;152;gc8cafda089_0_24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52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-US" dirty="0"/>
              <a:t>Quay </a:t>
            </a:r>
            <a:r>
              <a:rPr lang="en-US" dirty="0" err="1"/>
              <a:t>lui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:</a:t>
            </a:r>
            <a:endParaRPr dirty="0"/>
          </a:p>
          <a:p>
            <a:pPr>
              <a:buClr>
                <a:srgbClr val="FF0000"/>
              </a:buClr>
            </a:pPr>
            <a:r>
              <a:rPr lang="en-US" dirty="0">
                <a:solidFill>
                  <a:srgbClr val="FF0000"/>
                </a:solidFill>
              </a:rPr>
              <a:t>Quay </a:t>
            </a:r>
            <a:r>
              <a:rPr lang="en-US" dirty="0" err="1">
                <a:solidFill>
                  <a:srgbClr val="FF0000"/>
                </a:solidFill>
              </a:rPr>
              <a:t>lui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tìm</a:t>
            </a:r>
            <a:r>
              <a:rPr lang="en-US" dirty="0">
                <a:solidFill>
                  <a:srgbClr val="FF0000"/>
                </a:solidFill>
              </a:rPr>
              <a:t> 01 </a:t>
            </a:r>
            <a:r>
              <a:rPr lang="en-US" dirty="0" err="1">
                <a:solidFill>
                  <a:srgbClr val="FF0000"/>
                </a:solidFill>
              </a:rPr>
              <a:t>giải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pháp</a:t>
            </a:r>
            <a:endParaRPr dirty="0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</a:pPr>
            <a:r>
              <a:rPr lang="en-US" dirty="0"/>
              <a:t>Quay </a:t>
            </a:r>
            <a:r>
              <a:rPr lang="en-US" dirty="0" err="1"/>
              <a:t>lui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pháp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c8cafda089_0_30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Quay lui tìm 01 giải pháp</a:t>
            </a:r>
            <a:endParaRPr/>
          </a:p>
        </p:txBody>
      </p:sp>
      <p:sp>
        <p:nvSpPr>
          <p:cNvPr id="159" name="Google Shape;159;gc8cafda089_0_30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52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200" b="1" dirty="0" err="1">
                <a:solidFill>
                  <a:srgbClr val="FF0000"/>
                </a:solidFill>
              </a:rPr>
              <a:t>Mã</a:t>
            </a:r>
            <a:r>
              <a:rPr lang="en-US" sz="2200" b="1" dirty="0">
                <a:solidFill>
                  <a:srgbClr val="FF0000"/>
                </a:solidFill>
              </a:rPr>
              <a:t> </a:t>
            </a:r>
            <a:r>
              <a:rPr lang="en-US" sz="2200" b="1" dirty="0" err="1">
                <a:solidFill>
                  <a:srgbClr val="FF0000"/>
                </a:solidFill>
              </a:rPr>
              <a:t>giả</a:t>
            </a:r>
            <a:r>
              <a:rPr lang="en-US" sz="2200" b="1" dirty="0">
                <a:solidFill>
                  <a:srgbClr val="FF0000"/>
                </a:solidFill>
              </a:rPr>
              <a:t> 1:</a:t>
            </a:r>
            <a:r>
              <a:rPr lang="en-US" sz="2200" dirty="0">
                <a:solidFill>
                  <a:srgbClr val="FF0000"/>
                </a:solidFill>
              </a:rPr>
              <a:t> </a:t>
            </a:r>
            <a:r>
              <a:rPr lang="en-US" sz="2200" dirty="0" err="1">
                <a:solidFill>
                  <a:srgbClr val="FF0000"/>
                </a:solidFill>
              </a:rPr>
              <a:t>dưới</a:t>
            </a:r>
            <a:r>
              <a:rPr lang="en-US" sz="2200" dirty="0">
                <a:solidFill>
                  <a:srgbClr val="FF0000"/>
                </a:solidFill>
              </a:rPr>
              <a:t> </a:t>
            </a:r>
            <a:r>
              <a:rPr lang="en-US" sz="2200" dirty="0" err="1">
                <a:solidFill>
                  <a:srgbClr val="FF0000"/>
                </a:solidFill>
              </a:rPr>
              <a:t>đây</a:t>
            </a:r>
            <a:r>
              <a:rPr lang="en-US" sz="2200" dirty="0">
                <a:solidFill>
                  <a:srgbClr val="FF0000"/>
                </a:solidFill>
              </a:rPr>
              <a:t> </a:t>
            </a:r>
            <a:r>
              <a:rPr lang="en-US" sz="2200" dirty="0" err="1">
                <a:solidFill>
                  <a:srgbClr val="FF0000"/>
                </a:solidFill>
              </a:rPr>
              <a:t>là</a:t>
            </a:r>
            <a:r>
              <a:rPr lang="en-US" sz="2200" dirty="0">
                <a:solidFill>
                  <a:srgbClr val="FF0000"/>
                </a:solidFill>
              </a:rPr>
              <a:t> </a:t>
            </a:r>
            <a:r>
              <a:rPr lang="en-US" sz="2200" dirty="0" err="1">
                <a:solidFill>
                  <a:srgbClr val="FF0000"/>
                </a:solidFill>
              </a:rPr>
              <a:t>mã</a:t>
            </a:r>
            <a:r>
              <a:rPr lang="en-US" sz="2200" dirty="0">
                <a:solidFill>
                  <a:srgbClr val="FF0000"/>
                </a:solidFill>
              </a:rPr>
              <a:t> </a:t>
            </a:r>
            <a:r>
              <a:rPr lang="en-US" sz="2200" dirty="0" err="1">
                <a:solidFill>
                  <a:srgbClr val="FF0000"/>
                </a:solidFill>
              </a:rPr>
              <a:t>giả</a:t>
            </a:r>
            <a:r>
              <a:rPr lang="en-US" sz="2200" dirty="0">
                <a:solidFill>
                  <a:srgbClr val="FF0000"/>
                </a:solidFill>
              </a:rPr>
              <a:t> </a:t>
            </a:r>
            <a:r>
              <a:rPr lang="en-US" sz="2200" dirty="0" err="1">
                <a:solidFill>
                  <a:srgbClr val="FF0000"/>
                </a:solidFill>
              </a:rPr>
              <a:t>cho</a:t>
            </a:r>
            <a:r>
              <a:rPr lang="en-US" sz="2200" dirty="0">
                <a:solidFill>
                  <a:srgbClr val="FF0000"/>
                </a:solidFill>
              </a:rPr>
              <a:t> </a:t>
            </a:r>
            <a:r>
              <a:rPr lang="en-US" sz="2200" dirty="0" err="1">
                <a:solidFill>
                  <a:srgbClr val="FF0000"/>
                </a:solidFill>
              </a:rPr>
              <a:t>trường</a:t>
            </a:r>
            <a:r>
              <a:rPr lang="en-US" sz="2200" dirty="0">
                <a:solidFill>
                  <a:srgbClr val="FF0000"/>
                </a:solidFill>
              </a:rPr>
              <a:t> </a:t>
            </a:r>
            <a:r>
              <a:rPr lang="en-US" sz="2200" dirty="0" err="1">
                <a:solidFill>
                  <a:srgbClr val="FF0000"/>
                </a:solidFill>
              </a:rPr>
              <a:t>hợp</a:t>
            </a:r>
            <a:r>
              <a:rPr lang="en-US" sz="2200" dirty="0">
                <a:solidFill>
                  <a:srgbClr val="FF0000"/>
                </a:solidFill>
              </a:rPr>
              <a:t> quay </a:t>
            </a:r>
            <a:r>
              <a:rPr lang="en-US" sz="2200" dirty="0" err="1">
                <a:solidFill>
                  <a:srgbClr val="FF0000"/>
                </a:solidFill>
              </a:rPr>
              <a:t>lui</a:t>
            </a:r>
            <a:r>
              <a:rPr lang="en-US" sz="2200" dirty="0">
                <a:solidFill>
                  <a:srgbClr val="FF0000"/>
                </a:solidFill>
              </a:rPr>
              <a:t> </a:t>
            </a:r>
            <a:r>
              <a:rPr lang="en-US" sz="2200" dirty="0" err="1">
                <a:solidFill>
                  <a:srgbClr val="FF0000"/>
                </a:solidFill>
              </a:rPr>
              <a:t>tìm</a:t>
            </a:r>
            <a:r>
              <a:rPr lang="en-US" sz="2200" dirty="0">
                <a:solidFill>
                  <a:srgbClr val="FF0000"/>
                </a:solidFill>
              </a:rPr>
              <a:t> 01 </a:t>
            </a:r>
            <a:r>
              <a:rPr lang="en-US" sz="2200" dirty="0" err="1">
                <a:solidFill>
                  <a:srgbClr val="FF0000"/>
                </a:solidFill>
              </a:rPr>
              <a:t>giải</a:t>
            </a:r>
            <a:r>
              <a:rPr lang="en-US" sz="2200" dirty="0">
                <a:solidFill>
                  <a:srgbClr val="FF0000"/>
                </a:solidFill>
              </a:rPr>
              <a:t> </a:t>
            </a:r>
            <a:r>
              <a:rPr lang="en-US" sz="2200" dirty="0" err="1">
                <a:solidFill>
                  <a:srgbClr val="FF0000"/>
                </a:solidFill>
              </a:rPr>
              <a:t>pháp</a:t>
            </a:r>
            <a:endParaRPr sz="2200" dirty="0">
              <a:solidFill>
                <a:srgbClr val="FF0000"/>
              </a:solidFill>
            </a:endParaRPr>
          </a:p>
          <a:p>
            <a:pPr marL="431800" indent="-342900">
              <a:buSzPts val="2200"/>
            </a:pPr>
            <a:r>
              <a:rPr lang="en-US" sz="2200" dirty="0" err="1"/>
              <a:t>Nếu</a:t>
            </a:r>
            <a:r>
              <a:rPr lang="en-US" sz="2200" dirty="0"/>
              <a:t> </a:t>
            </a:r>
            <a:r>
              <a:rPr lang="en-US" sz="2200" dirty="0" err="1"/>
              <a:t>không</a:t>
            </a:r>
            <a:r>
              <a:rPr lang="en-US" sz="2200" dirty="0"/>
              <a:t> </a:t>
            </a:r>
            <a:r>
              <a:rPr lang="en-US" sz="2200" dirty="0" err="1"/>
              <a:t>còn</a:t>
            </a:r>
            <a:r>
              <a:rPr lang="en-US" sz="2200" dirty="0"/>
              <a:t> </a:t>
            </a:r>
            <a:r>
              <a:rPr lang="en-US" sz="2200" dirty="0" err="1"/>
              <a:t>trường</a:t>
            </a:r>
            <a:r>
              <a:rPr lang="en-US" sz="2200" dirty="0"/>
              <a:t> </a:t>
            </a:r>
            <a:r>
              <a:rPr lang="en-US" sz="2200" dirty="0" err="1"/>
              <a:t>hợp</a:t>
            </a:r>
            <a:r>
              <a:rPr lang="en-US" sz="2200" dirty="0"/>
              <a:t> </a:t>
            </a:r>
            <a:r>
              <a:rPr lang="en-US" sz="2200" dirty="0" err="1"/>
              <a:t>nào</a:t>
            </a:r>
            <a:r>
              <a:rPr lang="en-US" sz="2200" dirty="0"/>
              <a:t> </a:t>
            </a:r>
            <a:r>
              <a:rPr lang="en-US" sz="2200" dirty="0" err="1"/>
              <a:t>để</a:t>
            </a:r>
            <a:r>
              <a:rPr lang="en-US" sz="2200" dirty="0"/>
              <a:t> </a:t>
            </a:r>
            <a:r>
              <a:rPr lang="en-US" sz="2200" dirty="0" err="1"/>
              <a:t>xét</a:t>
            </a:r>
            <a:r>
              <a:rPr lang="en-US" sz="2200" dirty="0"/>
              <a:t>:</a:t>
            </a:r>
            <a:endParaRPr sz="2200" dirty="0"/>
          </a:p>
          <a:p>
            <a:pPr marL="889000" lvl="1" indent="-342900">
              <a:spcBef>
                <a:spcPts val="0"/>
              </a:spcBef>
              <a:buSzPts val="2200"/>
            </a:pPr>
            <a:r>
              <a:rPr lang="en-US" sz="2200" dirty="0" err="1"/>
              <a:t>Trường</a:t>
            </a:r>
            <a:r>
              <a:rPr lang="en-US" sz="2200" dirty="0"/>
              <a:t> </a:t>
            </a:r>
            <a:r>
              <a:rPr lang="en-US" sz="2200" dirty="0" err="1"/>
              <a:t>hợp</a:t>
            </a:r>
            <a:r>
              <a:rPr lang="en-US" sz="2200" dirty="0"/>
              <a:t> </a:t>
            </a:r>
            <a:r>
              <a:rPr lang="en-US" sz="2200" dirty="0" err="1"/>
              <a:t>hiện</a:t>
            </a:r>
            <a:r>
              <a:rPr lang="en-US" sz="2200" dirty="0"/>
              <a:t> </a:t>
            </a:r>
            <a:r>
              <a:rPr lang="en-US" sz="2200" dirty="0" err="1"/>
              <a:t>tại</a:t>
            </a:r>
            <a:r>
              <a:rPr lang="en-US" sz="2200" dirty="0"/>
              <a:t> </a:t>
            </a:r>
            <a:r>
              <a:rPr lang="en-US" sz="2200" dirty="0" err="1"/>
              <a:t>đang</a:t>
            </a:r>
            <a:r>
              <a:rPr lang="en-US" sz="2200" dirty="0"/>
              <a:t> </a:t>
            </a:r>
            <a:r>
              <a:rPr lang="en-US" sz="2200" dirty="0" err="1"/>
              <a:t>xét</a:t>
            </a:r>
            <a:r>
              <a:rPr lang="en-US" sz="2200" dirty="0"/>
              <a:t> </a:t>
            </a:r>
            <a:r>
              <a:rPr lang="en-US" sz="2200" dirty="0" err="1"/>
              <a:t>là</a:t>
            </a:r>
            <a:r>
              <a:rPr lang="en-US" sz="2200" dirty="0"/>
              <a:t> </a:t>
            </a:r>
            <a:r>
              <a:rPr lang="en-US" sz="2200" dirty="0" err="1"/>
              <a:t>hợp</a:t>
            </a:r>
            <a:r>
              <a:rPr lang="en-US" sz="2200" dirty="0"/>
              <a:t> </a:t>
            </a:r>
            <a:r>
              <a:rPr lang="en-US" sz="2200" dirty="0" err="1"/>
              <a:t>lệ</a:t>
            </a:r>
            <a:r>
              <a:rPr lang="en-US" sz="2200" dirty="0"/>
              <a:t>, </a:t>
            </a:r>
            <a:r>
              <a:rPr lang="en-US" sz="2200" dirty="0" err="1"/>
              <a:t>trả</a:t>
            </a:r>
            <a:r>
              <a:rPr lang="en-US" sz="2200" dirty="0"/>
              <a:t> </a:t>
            </a:r>
            <a:r>
              <a:rPr lang="en-US" sz="2200" dirty="0" err="1"/>
              <a:t>về</a:t>
            </a:r>
            <a:r>
              <a:rPr lang="en-US" sz="2200" dirty="0"/>
              <a:t> </a:t>
            </a:r>
            <a:r>
              <a:rPr lang="en-US" sz="2200" b="1" dirty="0"/>
              <a:t>True</a:t>
            </a:r>
            <a:endParaRPr sz="2200" b="1" dirty="0"/>
          </a:p>
          <a:p>
            <a:pPr marL="889000" lvl="1" indent="-342900">
              <a:spcBef>
                <a:spcPts val="0"/>
              </a:spcBef>
              <a:buSzPts val="2200"/>
            </a:pPr>
            <a:r>
              <a:rPr lang="en-US" sz="2200" dirty="0" err="1"/>
              <a:t>Ngược</a:t>
            </a:r>
            <a:r>
              <a:rPr lang="en-US" sz="2200" dirty="0"/>
              <a:t> </a:t>
            </a:r>
            <a:r>
              <a:rPr lang="en-US" sz="2200" dirty="0" err="1"/>
              <a:t>lại</a:t>
            </a:r>
            <a:r>
              <a:rPr lang="en-US" sz="2200" dirty="0"/>
              <a:t> </a:t>
            </a:r>
            <a:r>
              <a:rPr lang="en-US" sz="2200" dirty="0" err="1"/>
              <a:t>trả</a:t>
            </a:r>
            <a:r>
              <a:rPr lang="en-US" sz="2200" dirty="0"/>
              <a:t> </a:t>
            </a:r>
            <a:r>
              <a:rPr lang="en-US" sz="2200" dirty="0" err="1"/>
              <a:t>về</a:t>
            </a:r>
            <a:r>
              <a:rPr lang="en-US" sz="2200" dirty="0"/>
              <a:t> </a:t>
            </a:r>
            <a:r>
              <a:rPr lang="en-US" sz="2200" b="1" dirty="0"/>
              <a:t>False</a:t>
            </a:r>
            <a:endParaRPr sz="2200" dirty="0"/>
          </a:p>
          <a:p>
            <a:pPr marL="431800" indent="-342900">
              <a:spcBef>
                <a:spcPts val="0"/>
              </a:spcBef>
              <a:buSzPts val="2200"/>
            </a:pPr>
            <a:r>
              <a:rPr lang="en-US" sz="2200" dirty="0" err="1"/>
              <a:t>Ngược</a:t>
            </a:r>
            <a:r>
              <a:rPr lang="en-US" sz="2200" dirty="0"/>
              <a:t> </a:t>
            </a:r>
            <a:r>
              <a:rPr lang="en-US" sz="2200" dirty="0" err="1"/>
              <a:t>lại</a:t>
            </a:r>
            <a:r>
              <a:rPr lang="en-US" sz="2200" dirty="0"/>
              <a:t>: </a:t>
            </a:r>
            <a:r>
              <a:rPr lang="en-US" sz="2200" dirty="0" err="1"/>
              <a:t>viết</a:t>
            </a:r>
            <a:r>
              <a:rPr lang="en-US" sz="2200" dirty="0"/>
              <a:t> </a:t>
            </a:r>
            <a:r>
              <a:rPr lang="en-US" sz="2200" dirty="0" err="1"/>
              <a:t>giải</a:t>
            </a:r>
            <a:r>
              <a:rPr lang="en-US" sz="2200" dirty="0"/>
              <a:t> </a:t>
            </a:r>
            <a:r>
              <a:rPr lang="en-US" sz="2200" dirty="0" err="1"/>
              <a:t>thuật</a:t>
            </a:r>
            <a:r>
              <a:rPr lang="en-US" sz="2200" dirty="0"/>
              <a:t> </a:t>
            </a:r>
            <a:r>
              <a:rPr lang="en-US" sz="2200" dirty="0" err="1"/>
              <a:t>xử</a:t>
            </a:r>
            <a:r>
              <a:rPr lang="en-US" sz="2200" dirty="0"/>
              <a:t> </a:t>
            </a:r>
            <a:r>
              <a:rPr lang="en-US" sz="2200" dirty="0" err="1"/>
              <a:t>lý</a:t>
            </a:r>
            <a:r>
              <a:rPr lang="en-US" sz="2200" dirty="0"/>
              <a:t> </a:t>
            </a:r>
            <a:r>
              <a:rPr lang="en-US" sz="2200" dirty="0" err="1"/>
              <a:t>trường</a:t>
            </a:r>
            <a:r>
              <a:rPr lang="en-US" sz="2200" dirty="0"/>
              <a:t> </a:t>
            </a:r>
            <a:r>
              <a:rPr lang="en-US" sz="2200" dirty="0" err="1"/>
              <a:t>hợp</a:t>
            </a:r>
            <a:r>
              <a:rPr lang="en-US" sz="2200" dirty="0"/>
              <a:t> </a:t>
            </a:r>
            <a:r>
              <a:rPr lang="en-US" sz="2200" dirty="0" err="1"/>
              <a:t>hiện</a:t>
            </a:r>
            <a:r>
              <a:rPr lang="en-US" sz="2200" dirty="0"/>
              <a:t> </a:t>
            </a:r>
            <a:r>
              <a:rPr lang="en-US" sz="2200" dirty="0" err="1"/>
              <a:t>tại</a:t>
            </a:r>
            <a:r>
              <a:rPr lang="en-US" sz="2200" dirty="0"/>
              <a:t>, </a:t>
            </a:r>
            <a:r>
              <a:rPr lang="en-US" sz="2200" dirty="0" err="1"/>
              <a:t>và</a:t>
            </a:r>
            <a:r>
              <a:rPr lang="en-US" sz="2200" dirty="0"/>
              <a:t> </a:t>
            </a:r>
            <a:r>
              <a:rPr lang="en-US" sz="2200" dirty="0" err="1"/>
              <a:t>các</a:t>
            </a:r>
            <a:r>
              <a:rPr lang="en-US" sz="2200" dirty="0"/>
              <a:t> </a:t>
            </a:r>
            <a:r>
              <a:rPr lang="en-US" sz="2200" dirty="0" err="1"/>
              <a:t>trường</a:t>
            </a:r>
            <a:r>
              <a:rPr lang="en-US" sz="2200" dirty="0"/>
              <a:t> </a:t>
            </a:r>
            <a:r>
              <a:rPr lang="en-US" sz="2200" dirty="0" err="1"/>
              <a:t>hợp</a:t>
            </a:r>
            <a:r>
              <a:rPr lang="en-US" sz="2200" dirty="0"/>
              <a:t> </a:t>
            </a:r>
            <a:r>
              <a:rPr lang="en-US" sz="2200" dirty="0" err="1"/>
              <a:t>tương</a:t>
            </a:r>
            <a:r>
              <a:rPr lang="en-US" sz="2200" dirty="0"/>
              <a:t> </a:t>
            </a:r>
            <a:r>
              <a:rPr lang="en-US" sz="2200" dirty="0" err="1"/>
              <a:t>tự</a:t>
            </a:r>
            <a:r>
              <a:rPr lang="en-US" sz="2200" dirty="0"/>
              <a:t> </a:t>
            </a:r>
            <a:r>
              <a:rPr lang="en-US" sz="2200" dirty="0" err="1"/>
              <a:t>bằng</a:t>
            </a:r>
            <a:r>
              <a:rPr lang="en-US" sz="2200" dirty="0"/>
              <a:t> </a:t>
            </a:r>
            <a:r>
              <a:rPr lang="en-US" sz="2200" dirty="0" err="1"/>
              <a:t>đệ</a:t>
            </a:r>
            <a:r>
              <a:rPr lang="en-US" sz="2200" dirty="0"/>
              <a:t> </a:t>
            </a:r>
            <a:r>
              <a:rPr lang="en-US" sz="2200" dirty="0" err="1"/>
              <a:t>quy</a:t>
            </a:r>
            <a:r>
              <a:rPr lang="en-US" sz="2200" dirty="0"/>
              <a:t>. </a:t>
            </a:r>
            <a:r>
              <a:rPr lang="en-US" sz="2200" dirty="0" err="1"/>
              <a:t>Với</a:t>
            </a:r>
            <a:r>
              <a:rPr lang="en-US" sz="2200" dirty="0"/>
              <a:t> </a:t>
            </a:r>
            <a:r>
              <a:rPr lang="en-US" sz="2200" dirty="0" err="1"/>
              <a:t>mỗi</a:t>
            </a:r>
            <a:r>
              <a:rPr lang="en-US" sz="2200" dirty="0"/>
              <a:t> </a:t>
            </a:r>
            <a:r>
              <a:rPr lang="en-US" sz="2200" dirty="0" err="1"/>
              <a:t>lựa</a:t>
            </a:r>
            <a:r>
              <a:rPr lang="en-US" sz="2200" dirty="0"/>
              <a:t> </a:t>
            </a:r>
            <a:r>
              <a:rPr lang="en-US" sz="2200" dirty="0" err="1"/>
              <a:t>chọn</a:t>
            </a:r>
            <a:r>
              <a:rPr lang="en-US" sz="2200" dirty="0"/>
              <a:t> </a:t>
            </a:r>
            <a:r>
              <a:rPr lang="en-US" sz="2200" b="1" dirty="0"/>
              <a:t>C </a:t>
            </a:r>
            <a:r>
              <a:rPr lang="en-US" sz="2200" dirty="0" err="1"/>
              <a:t>hợp</a:t>
            </a:r>
            <a:r>
              <a:rPr lang="en-US" sz="2200" dirty="0"/>
              <a:t> </a:t>
            </a:r>
            <a:r>
              <a:rPr lang="en-US" sz="2200" dirty="0" err="1"/>
              <a:t>lệ</a:t>
            </a:r>
            <a:r>
              <a:rPr lang="en-US" sz="2200" dirty="0"/>
              <a:t> </a:t>
            </a:r>
            <a:r>
              <a:rPr lang="en-US" sz="2200" dirty="0" err="1"/>
              <a:t>cho</a:t>
            </a:r>
            <a:r>
              <a:rPr lang="en-US" sz="2200" dirty="0"/>
              <a:t> </a:t>
            </a:r>
            <a:r>
              <a:rPr lang="en-US" sz="2200" dirty="0" err="1"/>
              <a:t>trường</a:t>
            </a:r>
            <a:r>
              <a:rPr lang="en-US" sz="2200" dirty="0"/>
              <a:t> </a:t>
            </a:r>
            <a:r>
              <a:rPr lang="en-US" sz="2200" dirty="0" err="1"/>
              <a:t>hợp</a:t>
            </a:r>
            <a:r>
              <a:rPr lang="en-US" sz="2200" dirty="0"/>
              <a:t> </a:t>
            </a:r>
            <a:r>
              <a:rPr lang="en-US" sz="2200" dirty="0" err="1"/>
              <a:t>hiện</a:t>
            </a:r>
            <a:r>
              <a:rPr lang="en-US" sz="2200" dirty="0"/>
              <a:t> </a:t>
            </a:r>
            <a:r>
              <a:rPr lang="en-US" sz="2200" dirty="0" err="1"/>
              <a:t>tại</a:t>
            </a:r>
            <a:r>
              <a:rPr lang="en-US" sz="2200" dirty="0"/>
              <a:t>:</a:t>
            </a:r>
          </a:p>
          <a:p>
            <a:pPr marL="889000" lvl="1" indent="-342900">
              <a:spcBef>
                <a:spcPts val="0"/>
              </a:spcBef>
              <a:buSzPts val="2200"/>
            </a:pPr>
            <a:r>
              <a:rPr lang="en-US" sz="2200" b="1" dirty="0" err="1"/>
              <a:t>Chọn</a:t>
            </a:r>
            <a:r>
              <a:rPr lang="en-US" sz="2200" dirty="0"/>
              <a:t> </a:t>
            </a:r>
            <a:r>
              <a:rPr lang="en-US" sz="2200" b="1" dirty="0"/>
              <a:t>C</a:t>
            </a:r>
            <a:r>
              <a:rPr lang="en-US" sz="2200" dirty="0"/>
              <a:t> </a:t>
            </a:r>
            <a:r>
              <a:rPr lang="en-US" sz="2200" dirty="0" err="1"/>
              <a:t>bằng</a:t>
            </a:r>
            <a:r>
              <a:rPr lang="en-US" sz="2200" dirty="0"/>
              <a:t> </a:t>
            </a:r>
            <a:r>
              <a:rPr lang="en-US" sz="2200" dirty="0" err="1"/>
              <a:t>cách</a:t>
            </a:r>
            <a:r>
              <a:rPr lang="en-US" sz="2200" dirty="0"/>
              <a:t> </a:t>
            </a:r>
            <a:r>
              <a:rPr lang="en-US" sz="2200" dirty="0" err="1"/>
              <a:t>truyền</a:t>
            </a:r>
            <a:r>
              <a:rPr lang="en-US" sz="2200" dirty="0"/>
              <a:t> </a:t>
            </a:r>
            <a:r>
              <a:rPr lang="en-US" sz="2200" dirty="0" err="1"/>
              <a:t>tham</a:t>
            </a:r>
            <a:r>
              <a:rPr lang="en-US" sz="2200" dirty="0"/>
              <a:t> </a:t>
            </a:r>
            <a:r>
              <a:rPr lang="en-US" sz="2200" dirty="0" err="1"/>
              <a:t>số</a:t>
            </a:r>
            <a:r>
              <a:rPr lang="en-US" sz="2200" dirty="0"/>
              <a:t> </a:t>
            </a:r>
            <a:r>
              <a:rPr lang="en-US" sz="2200" dirty="0" err="1"/>
              <a:t>khi</a:t>
            </a:r>
            <a:r>
              <a:rPr lang="en-US" sz="2200" dirty="0"/>
              <a:t> </a:t>
            </a:r>
            <a:r>
              <a:rPr lang="en-US" sz="2200" dirty="0" err="1"/>
              <a:t>gọi</a:t>
            </a:r>
            <a:r>
              <a:rPr lang="en-US" sz="2200" dirty="0"/>
              <a:t> </a:t>
            </a:r>
            <a:r>
              <a:rPr lang="en-US" sz="2200" dirty="0" err="1"/>
              <a:t>đẹ</a:t>
            </a:r>
            <a:r>
              <a:rPr lang="en-US" sz="2200" dirty="0"/>
              <a:t> </a:t>
            </a:r>
            <a:r>
              <a:rPr lang="en-US" sz="2200" dirty="0" err="1"/>
              <a:t>quy</a:t>
            </a:r>
            <a:r>
              <a:rPr lang="en-US" sz="2200" dirty="0"/>
              <a:t>.</a:t>
            </a:r>
            <a:endParaRPr sz="2200" b="1" dirty="0"/>
          </a:p>
          <a:p>
            <a:pPr marL="889000" lvl="1" indent="-342900">
              <a:spcBef>
                <a:spcPts val="0"/>
              </a:spcBef>
              <a:buSzPts val="2200"/>
            </a:pPr>
            <a:r>
              <a:rPr lang="en-US" sz="2200" b="1" dirty="0" err="1"/>
              <a:t>Dò</a:t>
            </a:r>
            <a:r>
              <a:rPr lang="en-US" sz="2200" b="1" dirty="0"/>
              <a:t> </a:t>
            </a:r>
            <a:r>
              <a:rPr lang="en-US" sz="2200" b="1" dirty="0" err="1"/>
              <a:t>tiếp</a:t>
            </a:r>
            <a:r>
              <a:rPr lang="en-US" sz="2200" b="1" dirty="0"/>
              <a:t> </a:t>
            </a:r>
            <a:r>
              <a:rPr lang="en-US" sz="2200" dirty="0" err="1"/>
              <a:t>những</a:t>
            </a:r>
            <a:r>
              <a:rPr lang="en-US" sz="2200" dirty="0"/>
              <a:t> </a:t>
            </a:r>
            <a:r>
              <a:rPr lang="en-US" sz="2200" dirty="0" err="1"/>
              <a:t>trường</a:t>
            </a:r>
            <a:r>
              <a:rPr lang="en-US" sz="2200" dirty="0"/>
              <a:t> </a:t>
            </a:r>
            <a:r>
              <a:rPr lang="en-US" sz="2200" dirty="0" err="1"/>
              <a:t>hợp</a:t>
            </a:r>
            <a:r>
              <a:rPr lang="en-US" sz="2200" dirty="0"/>
              <a:t> </a:t>
            </a:r>
            <a:r>
              <a:rPr lang="en-US" sz="2200" dirty="0" err="1"/>
              <a:t>có</a:t>
            </a:r>
            <a:r>
              <a:rPr lang="en-US" sz="2200" dirty="0"/>
              <a:t> </a:t>
            </a:r>
            <a:r>
              <a:rPr lang="en-US" sz="2200" dirty="0" err="1"/>
              <a:t>thể</a:t>
            </a:r>
            <a:r>
              <a:rPr lang="en-US" sz="2200" dirty="0"/>
              <a:t> </a:t>
            </a:r>
            <a:r>
              <a:rPr lang="en-US" sz="2200" dirty="0" err="1"/>
              <a:t>còn</a:t>
            </a:r>
            <a:r>
              <a:rPr lang="en-US" sz="2200" dirty="0"/>
              <a:t> </a:t>
            </a:r>
            <a:r>
              <a:rPr lang="en-US" sz="2200" dirty="0" err="1"/>
              <a:t>lại</a:t>
            </a:r>
            <a:r>
              <a:rPr lang="en-US" sz="2200" dirty="0"/>
              <a:t> </a:t>
            </a:r>
            <a:r>
              <a:rPr lang="en-US" sz="2200" dirty="0" err="1"/>
              <a:t>tuân</a:t>
            </a:r>
            <a:r>
              <a:rPr lang="en-US" sz="2200" dirty="0"/>
              <a:t> </a:t>
            </a:r>
            <a:r>
              <a:rPr lang="en-US" sz="2200" dirty="0" err="1"/>
              <a:t>theo</a:t>
            </a:r>
            <a:r>
              <a:rPr lang="en-US" sz="2200" dirty="0"/>
              <a:t> </a:t>
            </a:r>
            <a:r>
              <a:rPr lang="en-US" sz="2200" b="1" dirty="0"/>
              <a:t>C. </a:t>
            </a:r>
            <a:r>
              <a:rPr lang="en-US" sz="2200" dirty="0" err="1"/>
              <a:t>Nếu</a:t>
            </a:r>
            <a:r>
              <a:rPr lang="en-US" sz="2200" dirty="0"/>
              <a:t> </a:t>
            </a:r>
            <a:r>
              <a:rPr lang="en-US" sz="2200" dirty="0" err="1"/>
              <a:t>trong</a:t>
            </a:r>
            <a:r>
              <a:rPr lang="en-US" sz="2200" dirty="0"/>
              <a:t> </a:t>
            </a:r>
            <a:r>
              <a:rPr lang="en-US" sz="2200" dirty="0" err="1"/>
              <a:t>số</a:t>
            </a:r>
            <a:r>
              <a:rPr lang="en-US" sz="2200" dirty="0"/>
              <a:t> </a:t>
            </a:r>
            <a:r>
              <a:rPr lang="en-US" sz="2200" dirty="0" err="1"/>
              <a:t>đó</a:t>
            </a:r>
            <a:r>
              <a:rPr lang="en-US" sz="2200" dirty="0"/>
              <a:t> </a:t>
            </a:r>
            <a:r>
              <a:rPr lang="en-US" sz="2200" dirty="0" err="1"/>
              <a:t>chúng</a:t>
            </a:r>
            <a:r>
              <a:rPr lang="en-US" sz="2200" dirty="0"/>
              <a:t> </a:t>
            </a:r>
            <a:r>
              <a:rPr lang="en-US" sz="2200" dirty="0" err="1"/>
              <a:t>tìm</a:t>
            </a:r>
            <a:r>
              <a:rPr lang="en-US" sz="2200" dirty="0"/>
              <a:t> ra </a:t>
            </a:r>
            <a:r>
              <a:rPr lang="en-US" sz="2200" dirty="0" err="1"/>
              <a:t>được</a:t>
            </a:r>
            <a:r>
              <a:rPr lang="en-US" sz="2200" dirty="0"/>
              <a:t> </a:t>
            </a:r>
            <a:r>
              <a:rPr lang="en-US" sz="2200" dirty="0" err="1"/>
              <a:t>giải</a:t>
            </a:r>
            <a:r>
              <a:rPr lang="en-US" sz="2200" dirty="0"/>
              <a:t> </a:t>
            </a:r>
            <a:r>
              <a:rPr lang="en-US" sz="2200" dirty="0" err="1"/>
              <a:t>pháp</a:t>
            </a:r>
            <a:r>
              <a:rPr lang="en-US" sz="2200" dirty="0"/>
              <a:t>, </a:t>
            </a:r>
            <a:r>
              <a:rPr lang="en-US" sz="2200" dirty="0" err="1"/>
              <a:t>trả</a:t>
            </a:r>
            <a:r>
              <a:rPr lang="en-US" sz="2200" dirty="0"/>
              <a:t> </a:t>
            </a:r>
            <a:r>
              <a:rPr lang="en-US" sz="2200" dirty="0" err="1"/>
              <a:t>về</a:t>
            </a:r>
            <a:r>
              <a:rPr lang="en-US" sz="2200" dirty="0"/>
              <a:t> </a:t>
            </a:r>
            <a:r>
              <a:rPr lang="en-US" sz="2200" b="1" dirty="0"/>
              <a:t>True</a:t>
            </a:r>
            <a:r>
              <a:rPr lang="en-US" sz="2200" dirty="0"/>
              <a:t>.</a:t>
            </a:r>
            <a:endParaRPr sz="2200" dirty="0"/>
          </a:p>
          <a:p>
            <a:pPr marL="889000" lvl="1" indent="-342900">
              <a:spcBef>
                <a:spcPts val="0"/>
              </a:spcBef>
              <a:buSzPts val="2200"/>
            </a:pPr>
            <a:r>
              <a:rPr lang="en-US" sz="2200" b="1" dirty="0" err="1"/>
              <a:t>Bỏ</a:t>
            </a:r>
            <a:r>
              <a:rPr lang="en-US" sz="2200" b="1" dirty="0"/>
              <a:t> </a:t>
            </a:r>
            <a:r>
              <a:rPr lang="en-US" sz="2200" b="1" dirty="0" err="1"/>
              <a:t>chọn</a:t>
            </a:r>
            <a:r>
              <a:rPr lang="en-US" sz="2200" b="1" dirty="0"/>
              <a:t> C </a:t>
            </a:r>
            <a:r>
              <a:rPr lang="en-US" sz="2200" dirty="0" err="1"/>
              <a:t>bằng</a:t>
            </a:r>
            <a:r>
              <a:rPr lang="en-US" sz="2200" dirty="0"/>
              <a:t> </a:t>
            </a:r>
            <a:r>
              <a:rPr lang="en-US" sz="2200" dirty="0" err="1"/>
              <a:t>cách</a:t>
            </a:r>
            <a:r>
              <a:rPr lang="en-US" sz="2200" dirty="0"/>
              <a:t> </a:t>
            </a:r>
            <a:r>
              <a:rPr lang="en-US" sz="2200" dirty="0" err="1"/>
              <a:t>đưa</a:t>
            </a:r>
            <a:r>
              <a:rPr lang="en-US" sz="2200" dirty="0"/>
              <a:t> </a:t>
            </a:r>
            <a:r>
              <a:rPr lang="en-US" sz="2200" dirty="0" err="1"/>
              <a:t>các</a:t>
            </a:r>
            <a:r>
              <a:rPr lang="en-US" sz="2200" dirty="0"/>
              <a:t> </a:t>
            </a:r>
            <a:r>
              <a:rPr lang="en-US" sz="2200" dirty="0" err="1"/>
              <a:t>thông</a:t>
            </a:r>
            <a:r>
              <a:rPr lang="en-US" sz="2200" dirty="0"/>
              <a:t> </a:t>
            </a:r>
            <a:r>
              <a:rPr lang="en-US" sz="2200" dirty="0" err="1"/>
              <a:t>số</a:t>
            </a:r>
            <a:r>
              <a:rPr lang="en-US" sz="2200" dirty="0"/>
              <a:t> </a:t>
            </a:r>
            <a:r>
              <a:rPr lang="en-US" sz="2200" dirty="0" err="1"/>
              <a:t>về</a:t>
            </a:r>
            <a:r>
              <a:rPr lang="en-US" sz="2200" dirty="0"/>
              <a:t> </a:t>
            </a:r>
            <a:r>
              <a:rPr lang="en-US" sz="2200" dirty="0" err="1"/>
              <a:t>trạng</a:t>
            </a:r>
            <a:r>
              <a:rPr lang="en-US" sz="2200" dirty="0"/>
              <a:t> </a:t>
            </a:r>
            <a:r>
              <a:rPr lang="en-US" sz="2200" dirty="0" err="1"/>
              <a:t>thái</a:t>
            </a:r>
            <a:r>
              <a:rPr lang="en-US" sz="2200" dirty="0"/>
              <a:t> ban </a:t>
            </a:r>
            <a:r>
              <a:rPr lang="en-US" sz="2200" dirty="0" err="1"/>
              <a:t>đầu</a:t>
            </a:r>
            <a:r>
              <a:rPr lang="en-US" sz="2200" dirty="0"/>
              <a:t> (</a:t>
            </a:r>
            <a:r>
              <a:rPr lang="en-US" sz="2200" b="1" dirty="0"/>
              <a:t>Backtracking</a:t>
            </a:r>
            <a:r>
              <a:rPr lang="en-US" sz="2200" dirty="0"/>
              <a:t>)</a:t>
            </a:r>
            <a:endParaRPr sz="2200" dirty="0"/>
          </a:p>
          <a:p>
            <a:pPr marL="431800" indent="-342900">
              <a:spcBef>
                <a:spcPts val="0"/>
              </a:spcBef>
              <a:buSzPts val="2200"/>
            </a:pPr>
            <a:r>
              <a:rPr lang="en-US" sz="2200" dirty="0" err="1"/>
              <a:t>Nếu</a:t>
            </a:r>
            <a:r>
              <a:rPr lang="en-US" sz="2200" dirty="0"/>
              <a:t> </a:t>
            </a:r>
            <a:r>
              <a:rPr lang="en-US" sz="2200" dirty="0" err="1"/>
              <a:t>không</a:t>
            </a:r>
            <a:r>
              <a:rPr lang="en-US" sz="2200" dirty="0"/>
              <a:t> </a:t>
            </a:r>
            <a:r>
              <a:rPr lang="en-US" sz="2200" dirty="0" err="1"/>
              <a:t>có</a:t>
            </a:r>
            <a:r>
              <a:rPr lang="en-US" sz="2200" dirty="0"/>
              <a:t> </a:t>
            </a:r>
            <a:r>
              <a:rPr lang="en-US" sz="2200" dirty="0" err="1"/>
              <a:t>giải</a:t>
            </a:r>
            <a:r>
              <a:rPr lang="en-US" sz="2200" dirty="0"/>
              <a:t> </a:t>
            </a:r>
            <a:r>
              <a:rPr lang="en-US" sz="2200" dirty="0" err="1"/>
              <a:t>pháp</a:t>
            </a:r>
            <a:r>
              <a:rPr lang="en-US" sz="2200" dirty="0"/>
              <a:t> </a:t>
            </a:r>
            <a:r>
              <a:rPr lang="en-US" sz="2200" dirty="0" err="1"/>
              <a:t>nào</a:t>
            </a:r>
            <a:r>
              <a:rPr lang="en-US" sz="2200" dirty="0"/>
              <a:t> </a:t>
            </a:r>
            <a:r>
              <a:rPr lang="en-US" sz="2200" dirty="0" err="1"/>
              <a:t>được</a:t>
            </a:r>
            <a:r>
              <a:rPr lang="en-US" sz="2200" dirty="0"/>
              <a:t> </a:t>
            </a:r>
            <a:r>
              <a:rPr lang="en-US" sz="2200" dirty="0" err="1"/>
              <a:t>tìm</a:t>
            </a:r>
            <a:r>
              <a:rPr lang="en-US" sz="2200" dirty="0"/>
              <a:t> </a:t>
            </a:r>
            <a:r>
              <a:rPr lang="en-US" sz="2200" dirty="0" err="1"/>
              <a:t>thấy</a:t>
            </a:r>
            <a:r>
              <a:rPr lang="en-US" sz="2200" dirty="0"/>
              <a:t>, </a:t>
            </a:r>
            <a:r>
              <a:rPr lang="en-US" sz="2200" dirty="0" err="1"/>
              <a:t>trả</a:t>
            </a:r>
            <a:r>
              <a:rPr lang="en-US" sz="2200" dirty="0"/>
              <a:t> </a:t>
            </a:r>
            <a:r>
              <a:rPr lang="en-US" sz="2200" dirty="0" err="1"/>
              <a:t>về</a:t>
            </a:r>
            <a:r>
              <a:rPr lang="en-US" sz="2200" dirty="0"/>
              <a:t> </a:t>
            </a:r>
            <a:r>
              <a:rPr lang="en-US" sz="2200" b="1" dirty="0"/>
              <a:t>False</a:t>
            </a:r>
            <a:r>
              <a:rPr lang="en-US" sz="2200" dirty="0"/>
              <a:t>.</a:t>
            </a:r>
            <a:endParaRPr sz="2200" dirty="0"/>
          </a:p>
          <a:p>
            <a:pPr marL="457200" lvl="0" indent="0" algn="l" rtl="0">
              <a:spcBef>
                <a:spcPts val="560"/>
              </a:spcBef>
              <a:spcAft>
                <a:spcPts val="0"/>
              </a:spcAft>
              <a:buNone/>
            </a:pPr>
            <a:endParaRPr sz="2200" dirty="0"/>
          </a:p>
          <a:p>
            <a:pPr marL="457200" lvl="0" indent="0" algn="l" rtl="0">
              <a:spcBef>
                <a:spcPts val="56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27CCB3A-965F-4221-BFCA-19583EE13606}"/>
              </a:ext>
            </a:extLst>
          </p:cNvPr>
          <p:cNvSpPr/>
          <p:nvPr/>
        </p:nvSpPr>
        <p:spPr>
          <a:xfrm>
            <a:off x="438539" y="1600201"/>
            <a:ext cx="11143861" cy="4166117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66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451</TotalTime>
  <Words>1706</Words>
  <Application>Microsoft Office PowerPoint</Application>
  <PresentationFormat>Widescreen</PresentationFormat>
  <Paragraphs>204</Paragraphs>
  <Slides>26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9" baseType="lpstr">
      <vt:lpstr>Arial</vt:lpstr>
      <vt:lpstr>Courier New</vt:lpstr>
      <vt:lpstr>Default Design</vt:lpstr>
      <vt:lpstr>Backtracking Quay lui</vt:lpstr>
      <vt:lpstr>Black mirror: Bandersnatch</vt:lpstr>
      <vt:lpstr>Một cách tiếp cận</vt:lpstr>
      <vt:lpstr>Nội dung</vt:lpstr>
      <vt:lpstr>Khái niệm Backtracking </vt:lpstr>
      <vt:lpstr>Khái niệm Backtracking</vt:lpstr>
      <vt:lpstr>Khái niệm backtracking</vt:lpstr>
      <vt:lpstr>Phân loại</vt:lpstr>
      <vt:lpstr>Quay lui tìm 01 giải pháp</vt:lpstr>
      <vt:lpstr>Quay lui tìm mọi giải pháp</vt:lpstr>
      <vt:lpstr>Mô hình quay lui</vt:lpstr>
      <vt:lpstr>Mô hình quay lui</vt:lpstr>
      <vt:lpstr>Mô hình quay lui</vt:lpstr>
      <vt:lpstr>Mô hình quay lui</vt:lpstr>
      <vt:lpstr>Mô hình quay lui</vt:lpstr>
      <vt:lpstr>Một số bài toán</vt:lpstr>
      <vt:lpstr>Lắc xí ngầu</vt:lpstr>
      <vt:lpstr>Lắc xí ngầu</vt:lpstr>
      <vt:lpstr>Cây quyết định của bài toán</vt:lpstr>
      <vt:lpstr>Cài đặt</vt:lpstr>
      <vt:lpstr>Lắc xí ngầu</vt:lpstr>
      <vt:lpstr>Cài đặt</vt:lpstr>
      <vt:lpstr>Lắc xí ngầu</vt:lpstr>
      <vt:lpstr>Cài đặt</vt:lpstr>
      <vt:lpstr>Hạn chế</vt:lpstr>
      <vt:lpstr>Tài liệu tham khảo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Backtracking Quay lui</dc:title>
  <dc:creator>Hong</dc:creator>
  <cp:lastModifiedBy>Nguyễn Đăng Minh</cp:lastModifiedBy>
  <cp:revision>38</cp:revision>
  <dcterms:created xsi:type="dcterms:W3CDTF">2008-06-14T04:13:27Z</dcterms:created>
  <dcterms:modified xsi:type="dcterms:W3CDTF">2021-04-16T03:20:21Z</dcterms:modified>
</cp:coreProperties>
</file>