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5" r:id="rId9"/>
    <p:sldId id="259" r:id="rId10"/>
    <p:sldId id="262" r:id="rId11"/>
    <p:sldId id="261" r:id="rId12"/>
    <p:sldId id="260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1B5D-E36B-4953-9AAC-E94D163F2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3D98-69B7-4A6B-BE04-137EA997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1586-2D1B-43E4-B1B1-B41B32A0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1944-13D6-464E-8352-D6918A29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1486-C2B6-41AB-A58A-FA39CF80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358A-6971-42FD-AB2A-97698109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47D2D-5CEA-4C1F-97BC-10F5D211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9F0A-70FF-464A-9C11-6201360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4BAD-DA60-4E12-9BD1-BF934603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4DCC-40BB-40AF-AD1A-B997E315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3B378-2506-40C7-A929-2BA582F70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B903A-1444-4D98-9EF3-0A63CDD9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450F-566D-4958-9B74-4DBE351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D925-6398-4BD9-9268-B6AF5837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24E4-0D36-4669-8F38-1881BF14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854-4242-4F1C-9E4C-C6293566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DBE5-9078-4A36-B2E5-64E10F3F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5BF7-D2CD-4532-A6E7-8EBAF0A5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5CC8-F511-405B-B73D-FF3EDBAE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939C-4420-4B97-907A-371E5947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2324-57FD-485B-A9DD-E6234DFA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F59F2-8FF2-4243-82C2-C339E165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7768-ECD2-4373-BDAC-975DB7EE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68C5-2068-4617-9AA8-8D3DE68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CBF6-896C-4C87-A221-907E872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E390-FD90-4A40-A1E2-466C59E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ADD6-6742-427F-908F-0A013620B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BDCBA-4AFA-4288-A422-BC4F029C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7DB5-6F50-4C1B-89F5-61515325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A6FA9-5A41-4583-95CE-235A6FF8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EA594-09F9-409E-8F4E-B7C46B70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97BF-738E-406F-83A2-253E7D1D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0791-BE3A-45FF-9734-F108D79B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58214-F015-479C-B261-821552ED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716FD-2B7F-49F8-BEA8-52F7C97AF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D68D0-702F-441C-A728-3D7B57330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E1EF-491D-465A-8393-E1B4E203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2E3E4-DE67-4985-A7B7-AC25627B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9C6B-A10C-48E3-85C9-55C997C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6514-8E5B-4AEC-AE1B-683F8CDB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C03DA-7DDE-46E4-BE00-AB91D623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5BA07-6C2A-45BF-B7E8-6DF5BED3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FCE7-5066-4B4D-9056-9E036B17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6ECFE-0F5A-4999-B0AC-981B6D0E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FB598-04F4-4E48-B228-8287478A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86B8C-6F9E-4D55-BD33-181F186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0CA5-D40F-44C3-8285-2055284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0961-40BF-41D2-BA49-029DA1A9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B1CBF-D42B-4022-9553-A3ADCCFC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06AB-E04A-48BE-ACED-A10B76A0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B722-0BCF-49DC-A67D-3B38C224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5641-8EC8-4B88-A86F-A3C4CC4D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1353-D9EB-4D0D-8186-A9F55BF1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6186-84EE-426E-9205-49F63A392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338A1-D604-4039-9321-D687B76D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AC759-D58B-435D-8BF5-34860B20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8799A-AECA-4506-A471-54F2DC45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C36D-B0A3-4F28-86EC-FC1EACB8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C1DE7-2E67-41BC-B331-EA8EA24A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438E-16BB-40A2-B2B1-46D78347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2A55-A0CE-4E24-9CD0-649A4A1E0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E1C1-DE74-4CBC-8940-D286DB8E7F5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48F4-9CEB-4E57-A530-7C02ADD49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FA88-B301-4A72-ABD7-270A6BE84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C49-1064-4BD1-B58B-87F31E48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13"/>
            <a:ext cx="9144000" cy="169059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916F-A122-409E-8E90-CBA1382F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4097"/>
            <a:ext cx="9144000" cy="2330777"/>
          </a:xfrm>
        </p:spPr>
        <p:txBody>
          <a:bodyPr>
            <a:normAutofit/>
          </a:bodyPr>
          <a:lstStyle/>
          <a:p>
            <a:r>
              <a:rPr lang="en-US" dirty="0"/>
              <a:t>Bùi Cao Doanh - 19521366</a:t>
            </a:r>
          </a:p>
          <a:p>
            <a:r>
              <a:rPr lang="en-US" dirty="0"/>
              <a:t>Phan Lê </a:t>
            </a:r>
            <a:r>
              <a:rPr lang="en-US" dirty="0" err="1"/>
              <a:t>Phú</a:t>
            </a:r>
            <a:r>
              <a:rPr lang="en-US" dirty="0"/>
              <a:t> - 18521247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Long - 19521790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Thục</a:t>
            </a:r>
            <a:r>
              <a:rPr lang="en-US" dirty="0"/>
              <a:t> - 18521474</a:t>
            </a:r>
          </a:p>
          <a:p>
            <a:r>
              <a:rPr lang="en-US" dirty="0"/>
              <a:t>GVHD: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29DF914-F3C6-4F53-940E-89CE8D94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81" y="210581"/>
            <a:ext cx="1262038" cy="15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77" y="303335"/>
            <a:ext cx="10413023" cy="1387353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7C682-0563-4E78-B8EC-9B132EE14407}"/>
              </a:ext>
            </a:extLst>
          </p:cNvPr>
          <p:cNvSpPr/>
          <p:nvPr/>
        </p:nvSpPr>
        <p:spPr>
          <a:xfrm>
            <a:off x="2319370" y="3249423"/>
            <a:ext cx="1992315" cy="58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BFE31E3-2ED6-452A-847E-62F164D62DBD}"/>
              </a:ext>
            </a:extLst>
          </p:cNvPr>
          <p:cNvSpPr/>
          <p:nvPr/>
        </p:nvSpPr>
        <p:spPr>
          <a:xfrm>
            <a:off x="9944721" y="4150222"/>
            <a:ext cx="994410" cy="143779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C8FD7F-C4DC-4260-8696-041ED10211C3}"/>
              </a:ext>
            </a:extLst>
          </p:cNvPr>
          <p:cNvSpPr txBox="1"/>
          <p:nvPr/>
        </p:nvSpPr>
        <p:spPr>
          <a:xfrm>
            <a:off x="3375517" y="5902862"/>
            <a:ext cx="62293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Quy</a:t>
            </a:r>
            <a:r>
              <a:rPr lang="en-US" sz="2300" b="1" dirty="0"/>
              <a:t> </a:t>
            </a:r>
            <a:r>
              <a:rPr lang="en-US" sz="2300" b="1" dirty="0" err="1"/>
              <a:t>trình</a:t>
            </a:r>
            <a:r>
              <a:rPr lang="en-US" sz="2300" b="1" dirty="0"/>
              <a:t> </a:t>
            </a:r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truy</a:t>
            </a:r>
            <a:r>
              <a:rPr lang="en-US" sz="2300" b="1" dirty="0"/>
              <a:t> </a:t>
            </a:r>
            <a:r>
              <a:rPr lang="en-US" sz="2300" b="1" dirty="0" err="1"/>
              <a:t>vấn</a:t>
            </a:r>
            <a:r>
              <a:rPr lang="en-US" sz="2300" b="1" dirty="0"/>
              <a:t> </a:t>
            </a:r>
            <a:r>
              <a:rPr lang="en-US" sz="2300" b="1" dirty="0" err="1"/>
              <a:t>thống</a:t>
            </a:r>
            <a:r>
              <a:rPr lang="en-US" sz="2300" b="1" dirty="0"/>
              <a:t> </a:t>
            </a:r>
            <a:r>
              <a:rPr lang="en-US" sz="2300" b="1" dirty="0" err="1"/>
              <a:t>kê</a:t>
            </a:r>
            <a:r>
              <a:rPr lang="en-US" sz="2300" b="1" dirty="0"/>
              <a:t> </a:t>
            </a:r>
            <a:r>
              <a:rPr lang="en-US" sz="2300" b="1" dirty="0" err="1"/>
              <a:t>thông</a:t>
            </a:r>
            <a:r>
              <a:rPr lang="en-US" sz="2300" b="1" dirty="0"/>
              <a:t> tin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F9C49B-B3A1-4BD8-B9EB-0D89C3E0A5D4}"/>
              </a:ext>
            </a:extLst>
          </p:cNvPr>
          <p:cNvSpPr/>
          <p:nvPr/>
        </p:nvSpPr>
        <p:spPr>
          <a:xfrm>
            <a:off x="8948118" y="3313303"/>
            <a:ext cx="2987617" cy="427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http://103.195.236.219:5000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25CA59-C22D-484C-A765-636A75BC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6" y="2136459"/>
            <a:ext cx="1258268" cy="2813087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F4AF0D-6F42-48DC-83DF-1184725F9B4B}"/>
              </a:ext>
            </a:extLst>
          </p:cNvPr>
          <p:cNvSpPr/>
          <p:nvPr/>
        </p:nvSpPr>
        <p:spPr>
          <a:xfrm>
            <a:off x="4835550" y="2348622"/>
            <a:ext cx="1992315" cy="5871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HĐ,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6F69DF-0F9E-48B4-BBCF-698055A0D6EA}"/>
              </a:ext>
            </a:extLst>
          </p:cNvPr>
          <p:cNvSpPr/>
          <p:nvPr/>
        </p:nvSpPr>
        <p:spPr>
          <a:xfrm>
            <a:off x="4835549" y="3249422"/>
            <a:ext cx="1992315" cy="5871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C58C34-4F3D-4F2D-93A8-1A604861662B}"/>
              </a:ext>
            </a:extLst>
          </p:cNvPr>
          <p:cNvSpPr/>
          <p:nvPr/>
        </p:nvSpPr>
        <p:spPr>
          <a:xfrm>
            <a:off x="4835549" y="4150222"/>
            <a:ext cx="1992315" cy="58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5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C4C3C-16ED-47D8-BC04-D502224490B6}"/>
              </a:ext>
            </a:extLst>
          </p:cNvPr>
          <p:cNvCxnSpPr>
            <a:stCxn id="30" idx="3"/>
            <a:endCxn id="11" idx="1"/>
          </p:cNvCxnSpPr>
          <p:nvPr/>
        </p:nvCxnSpPr>
        <p:spPr>
          <a:xfrm>
            <a:off x="1441634" y="3543003"/>
            <a:ext cx="8777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A45B06-BE72-4210-8F70-B45E35D09125}"/>
              </a:ext>
            </a:extLst>
          </p:cNvPr>
          <p:cNvCxnSpPr>
            <a:stCxn id="11" idx="3"/>
            <a:endCxn id="34" idx="1"/>
          </p:cNvCxnSpPr>
          <p:nvPr/>
        </p:nvCxnSpPr>
        <p:spPr>
          <a:xfrm flipV="1">
            <a:off x="4311685" y="2642202"/>
            <a:ext cx="523865" cy="9008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0E48AE-6E4B-46C3-8E31-E53EBED040C2}"/>
              </a:ext>
            </a:extLst>
          </p:cNvPr>
          <p:cNvCxnSpPr>
            <a:stCxn id="11" idx="3"/>
            <a:endCxn id="36" idx="1"/>
          </p:cNvCxnSpPr>
          <p:nvPr/>
        </p:nvCxnSpPr>
        <p:spPr>
          <a:xfrm flipV="1">
            <a:off x="4311685" y="3543002"/>
            <a:ext cx="5238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D7BDF6-A4BE-4C3B-92A4-17574EB552F9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>
            <a:off x="4311685" y="3543003"/>
            <a:ext cx="523864" cy="90079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EE620B5-0C3A-4A2D-89B6-16EAF3AF890E}"/>
              </a:ext>
            </a:extLst>
          </p:cNvPr>
          <p:cNvSpPr/>
          <p:nvPr/>
        </p:nvSpPr>
        <p:spPr>
          <a:xfrm>
            <a:off x="7351730" y="2348622"/>
            <a:ext cx="1992315" cy="5871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997E58-9716-439E-AE37-0FAB6812A113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6827865" y="2642202"/>
            <a:ext cx="523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9602235-116B-4EF0-BE77-46F91A84867C}"/>
              </a:ext>
            </a:extLst>
          </p:cNvPr>
          <p:cNvCxnSpPr>
            <a:stCxn id="42" idx="3"/>
            <a:endCxn id="29" idx="0"/>
          </p:cNvCxnSpPr>
          <p:nvPr/>
        </p:nvCxnSpPr>
        <p:spPr>
          <a:xfrm>
            <a:off x="9344045" y="2642202"/>
            <a:ext cx="1097882" cy="6711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02E222-A128-4402-B812-4A1EAF05838E}"/>
              </a:ext>
            </a:extLst>
          </p:cNvPr>
          <p:cNvCxnSpPr>
            <a:stCxn id="29" idx="2"/>
            <a:endCxn id="27" idx="1"/>
          </p:cNvCxnSpPr>
          <p:nvPr/>
        </p:nvCxnSpPr>
        <p:spPr>
          <a:xfrm flipH="1">
            <a:off x="10441926" y="3740976"/>
            <a:ext cx="1" cy="409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18E69A-7DDC-43B8-8BD6-AE18A80E9C13}"/>
              </a:ext>
            </a:extLst>
          </p:cNvPr>
          <p:cNvCxnSpPr>
            <a:stCxn id="27" idx="2"/>
            <a:endCxn id="30" idx="2"/>
          </p:cNvCxnSpPr>
          <p:nvPr/>
        </p:nvCxnSpPr>
        <p:spPr>
          <a:xfrm rot="10800000" flipV="1">
            <a:off x="812501" y="4869120"/>
            <a:ext cx="9132221" cy="80425"/>
          </a:xfrm>
          <a:prstGeom prst="bentConnector4">
            <a:avLst>
              <a:gd name="adj1" fmla="val 19562"/>
              <a:gd name="adj2" fmla="val 11781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62776F-72E3-415F-B5DF-C603A1D4D661}"/>
              </a:ext>
            </a:extLst>
          </p:cNvPr>
          <p:cNvCxnSpPr>
            <a:stCxn id="36" idx="3"/>
            <a:endCxn id="29" idx="1"/>
          </p:cNvCxnSpPr>
          <p:nvPr/>
        </p:nvCxnSpPr>
        <p:spPr>
          <a:xfrm flipV="1">
            <a:off x="6827864" y="3527140"/>
            <a:ext cx="2120254" cy="15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2710825-6F4F-4882-84D1-2BA41536F7B8}"/>
              </a:ext>
            </a:extLst>
          </p:cNvPr>
          <p:cNvCxnSpPr>
            <a:stCxn id="37" idx="3"/>
            <a:endCxn id="29" idx="1"/>
          </p:cNvCxnSpPr>
          <p:nvPr/>
        </p:nvCxnSpPr>
        <p:spPr>
          <a:xfrm flipV="1">
            <a:off x="6827864" y="3527140"/>
            <a:ext cx="2120254" cy="91666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5B1CE2-53DA-43A0-8D2D-BB87200CEDCC}"/>
              </a:ext>
            </a:extLst>
          </p:cNvPr>
          <p:cNvSpPr txBox="1"/>
          <p:nvPr/>
        </p:nvSpPr>
        <p:spPr>
          <a:xfrm>
            <a:off x="3211171" y="5151317"/>
            <a:ext cx="49911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lưu</a:t>
            </a:r>
            <a:r>
              <a:rPr lang="en-US" sz="2300" dirty="0"/>
              <a:t> </a:t>
            </a:r>
            <a:r>
              <a:rPr lang="en-US" sz="2300" dirty="0" err="1"/>
              <a:t>dưới</a:t>
            </a:r>
            <a:r>
              <a:rPr lang="en-US" sz="2300" dirty="0"/>
              <a:t> </a:t>
            </a:r>
            <a:r>
              <a:rPr lang="en-US" sz="2300" dirty="0" err="1"/>
              <a:t>dạng</a:t>
            </a:r>
            <a:r>
              <a:rPr lang="en-US" sz="2300" dirty="0"/>
              <a:t> json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22B84C-9D28-404E-9A7F-1CF184C4B61D}"/>
              </a:ext>
            </a:extLst>
          </p:cNvPr>
          <p:cNvSpPr txBox="1"/>
          <p:nvPr/>
        </p:nvSpPr>
        <p:spPr>
          <a:xfrm>
            <a:off x="1514837" y="3153501"/>
            <a:ext cx="7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4984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246" y="1987378"/>
            <a:ext cx="9144000" cy="1690590"/>
          </a:xfrm>
        </p:spPr>
        <p:txBody>
          <a:bodyPr>
            <a:normAutofit fontScale="90000"/>
          </a:bodyPr>
          <a:lstStyle/>
          <a:p>
            <a:r>
              <a:rPr lang="en-US" dirty="0"/>
              <a:t>Xin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29DF914-F3C6-4F53-940E-89CE8D94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81" y="210581"/>
            <a:ext cx="1262038" cy="150828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9360535-FDE6-45A9-BD70-8FDD9B4A0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/>
              <a:t>Giới thiệu ứng dụng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6FA68-519D-48A4-92CA-120B472C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82" y="675564"/>
            <a:ext cx="2468842" cy="55169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B7916F-A122-409E-8E90-CBA1382F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 HOON (</a:t>
            </a:r>
            <a:r>
              <a:rPr lang="en-US" sz="2000" b="1" dirty="0" err="1"/>
              <a:t>Hó</a:t>
            </a:r>
            <a:r>
              <a:rPr lang="en-US" sz="2000" dirty="0" err="1"/>
              <a:t>a</a:t>
            </a:r>
            <a:r>
              <a:rPr lang="en-US" sz="2000" dirty="0"/>
              <a:t> </a:t>
            </a:r>
            <a:r>
              <a:rPr lang="en-US" sz="2000" dirty="0" err="1"/>
              <a:t>đ</a:t>
            </a:r>
            <a:r>
              <a:rPr lang="en-US" sz="2000" b="1" dirty="0" err="1"/>
              <a:t>ơn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: React Native, Python (Faster R-CNN </a:t>
            </a:r>
            <a:r>
              <a:rPr lang="en-US" sz="2000" dirty="0" err="1"/>
              <a:t>ResNeXt</a:t>
            </a:r>
            <a:r>
              <a:rPr lang="en-US" sz="2000" dirty="0"/>
              <a:t> 101 64x4d, </a:t>
            </a:r>
            <a:r>
              <a:rPr lang="en-US" sz="2000" dirty="0" err="1"/>
              <a:t>VietOCR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32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916F-A122-409E-8E90-CBA1382F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900" dirty="0" err="1"/>
              <a:t>Quản</a:t>
            </a:r>
            <a:r>
              <a:rPr lang="en-US" sz="1900" dirty="0"/>
              <a:t> </a:t>
            </a:r>
            <a:r>
              <a:rPr lang="en-US" sz="1900" dirty="0" err="1"/>
              <a:t>lý</a:t>
            </a:r>
            <a:r>
              <a:rPr lang="en-US" sz="1900" dirty="0"/>
              <a:t> </a:t>
            </a:r>
            <a:r>
              <a:rPr lang="en-US" sz="1900" dirty="0" err="1"/>
              <a:t>theo</a:t>
            </a:r>
            <a:r>
              <a:rPr lang="en-US" sz="1900" dirty="0"/>
              <a:t> </a:t>
            </a:r>
            <a:r>
              <a:rPr lang="en-US" sz="1900" dirty="0" err="1"/>
              <a:t>tài</a:t>
            </a:r>
            <a:r>
              <a:rPr lang="en-US" sz="1900" dirty="0"/>
              <a:t> </a:t>
            </a:r>
            <a:r>
              <a:rPr lang="en-US" sz="1900" dirty="0" err="1"/>
              <a:t>khoản</a:t>
            </a:r>
            <a:r>
              <a:rPr lang="en-US" sz="1900" dirty="0"/>
              <a:t>.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 </a:t>
            </a:r>
            <a:r>
              <a:rPr lang="en-US" sz="1900" dirty="0" err="1"/>
              <a:t>đăng</a:t>
            </a:r>
            <a:r>
              <a:rPr lang="en-US" sz="1900" dirty="0"/>
              <a:t> </a:t>
            </a:r>
            <a:r>
              <a:rPr lang="en-US" sz="1900" dirty="0" err="1"/>
              <a:t>ký</a:t>
            </a:r>
            <a:r>
              <a:rPr lang="en-US" sz="1900" dirty="0"/>
              <a:t>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 </a:t>
            </a:r>
            <a:r>
              <a:rPr lang="en-US" sz="1900" dirty="0" err="1"/>
              <a:t>tài</a:t>
            </a:r>
            <a:r>
              <a:rPr lang="en-US" sz="1900" dirty="0"/>
              <a:t> </a:t>
            </a:r>
            <a:r>
              <a:rPr lang="en-US" sz="1900" dirty="0" err="1"/>
              <a:t>khoản</a:t>
            </a:r>
            <a:r>
              <a:rPr lang="en-US" sz="1900" dirty="0"/>
              <a:t> </a:t>
            </a:r>
            <a:r>
              <a:rPr lang="en-US" sz="1900" dirty="0" err="1"/>
              <a:t>đăng</a:t>
            </a:r>
            <a:r>
              <a:rPr lang="en-US" sz="1900" dirty="0"/>
              <a:t> </a:t>
            </a:r>
            <a:r>
              <a:rPr lang="en-US" sz="1900" dirty="0" err="1"/>
              <a:t>ký</a:t>
            </a:r>
            <a:r>
              <a:rPr lang="en-US" sz="1900" dirty="0"/>
              <a:t> </a:t>
            </a:r>
            <a:r>
              <a:rPr lang="en-US" sz="1900" dirty="0" err="1"/>
              <a:t>để</a:t>
            </a:r>
            <a:r>
              <a:rPr lang="en-US" sz="1900" dirty="0"/>
              <a:t> </a:t>
            </a:r>
            <a:r>
              <a:rPr lang="en-US" sz="1900" dirty="0" err="1"/>
              <a:t>đăng</a:t>
            </a:r>
            <a:r>
              <a:rPr lang="en-US" sz="1900" dirty="0"/>
              <a:t> </a:t>
            </a:r>
            <a:r>
              <a:rPr lang="en-US" sz="1900" dirty="0" err="1"/>
              <a:t>nhập</a:t>
            </a:r>
            <a:r>
              <a:rPr lang="en-US" sz="1900" dirty="0"/>
              <a:t>.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trang</a:t>
            </a:r>
            <a:r>
              <a:rPr lang="en-US" sz="1900" dirty="0"/>
              <a:t> profile </a:t>
            </a:r>
            <a:r>
              <a:rPr lang="en-US" sz="1900" dirty="0" err="1"/>
              <a:t>để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 </a:t>
            </a:r>
            <a:r>
              <a:rPr lang="en-US" sz="1900" dirty="0" err="1"/>
              <a:t>đổi</a:t>
            </a:r>
            <a:r>
              <a:rPr lang="en-US" sz="1900" dirty="0"/>
              <a:t> </a:t>
            </a:r>
            <a:r>
              <a:rPr lang="en-US" sz="1900" dirty="0" err="1"/>
              <a:t>ảnh</a:t>
            </a:r>
            <a:r>
              <a:rPr lang="en-US" sz="1900" dirty="0"/>
              <a:t> </a:t>
            </a:r>
            <a:r>
              <a:rPr lang="en-US" sz="1900" dirty="0" err="1"/>
              <a:t>đại</a:t>
            </a:r>
            <a:r>
              <a:rPr lang="en-US" sz="1900" dirty="0"/>
              <a:t> </a:t>
            </a:r>
            <a:r>
              <a:rPr lang="en-US" sz="1900" dirty="0" err="1"/>
              <a:t>diện</a:t>
            </a:r>
            <a:r>
              <a:rPr lang="en-US" sz="1900" dirty="0"/>
              <a:t>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ảnh</a:t>
            </a:r>
            <a:r>
              <a:rPr lang="en-US" sz="1900" dirty="0"/>
              <a:t> </a:t>
            </a:r>
            <a:r>
              <a:rPr lang="en-US" sz="1900" dirty="0" err="1"/>
              <a:t>bìa</a:t>
            </a:r>
            <a:r>
              <a:rPr lang="en-US" sz="1900" dirty="0"/>
              <a:t>.</a:t>
            </a:r>
          </a:p>
          <a:p>
            <a:pPr lvl="1"/>
            <a:r>
              <a:rPr lang="en-US" sz="1900" dirty="0" err="1"/>
              <a:t>Thêm</a:t>
            </a:r>
            <a:r>
              <a:rPr lang="en-US" sz="1900" dirty="0"/>
              <a:t>, </a:t>
            </a:r>
            <a:r>
              <a:rPr lang="en-US" sz="1900" dirty="0" err="1"/>
              <a:t>sửa</a:t>
            </a:r>
            <a:r>
              <a:rPr lang="en-US" sz="1900" dirty="0"/>
              <a:t>, </a:t>
            </a:r>
            <a:r>
              <a:rPr lang="en-US" sz="1900" dirty="0" err="1"/>
              <a:t>xóa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hóa</a:t>
            </a:r>
            <a:r>
              <a:rPr lang="en-US" sz="1900" dirty="0"/>
              <a:t> </a:t>
            </a:r>
            <a:r>
              <a:rPr lang="en-US" sz="1900" dirty="0" err="1"/>
              <a:t>đơn</a:t>
            </a:r>
            <a:r>
              <a:rPr lang="en-US" sz="1900" dirty="0"/>
              <a:t> </a:t>
            </a:r>
            <a:r>
              <a:rPr lang="en-US" sz="1900" dirty="0" err="1"/>
              <a:t>mua</a:t>
            </a:r>
            <a:r>
              <a:rPr lang="en-US" sz="1900" dirty="0"/>
              <a:t> </a:t>
            </a:r>
            <a:r>
              <a:rPr lang="en-US" sz="1900" dirty="0" err="1"/>
              <a:t>hàng</a:t>
            </a:r>
            <a:r>
              <a:rPr lang="en-US" sz="1900" dirty="0"/>
              <a:t>. </a:t>
            </a:r>
            <a:r>
              <a:rPr lang="en-US" sz="1900" dirty="0" err="1"/>
              <a:t>Ảnh</a:t>
            </a:r>
            <a:r>
              <a:rPr lang="en-US" sz="1900" dirty="0"/>
              <a:t> </a:t>
            </a:r>
            <a:r>
              <a:rPr lang="en-US" sz="1900" dirty="0" err="1"/>
              <a:t>hóa</a:t>
            </a:r>
            <a:r>
              <a:rPr lang="en-US" sz="1900" dirty="0"/>
              <a:t> </a:t>
            </a:r>
            <a:r>
              <a:rPr lang="en-US" sz="1900" dirty="0" err="1"/>
              <a:t>đơn</a:t>
            </a:r>
            <a:r>
              <a:rPr lang="en-US" sz="1900" dirty="0"/>
              <a:t>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tải</a:t>
            </a:r>
            <a:r>
              <a:rPr lang="en-US" sz="1900" dirty="0"/>
              <a:t> </a:t>
            </a:r>
            <a:r>
              <a:rPr lang="en-US" sz="1900" dirty="0" err="1"/>
              <a:t>từ</a:t>
            </a:r>
            <a:r>
              <a:rPr lang="en-US" sz="1900" dirty="0"/>
              <a:t> </a:t>
            </a:r>
            <a:r>
              <a:rPr lang="en-US" sz="1900" dirty="0" err="1"/>
              <a:t>máy</a:t>
            </a:r>
            <a:r>
              <a:rPr lang="en-US" sz="1900" dirty="0"/>
              <a:t> </a:t>
            </a:r>
            <a:r>
              <a:rPr lang="en-US" sz="1900" dirty="0" err="1"/>
              <a:t>lên</a:t>
            </a:r>
            <a:r>
              <a:rPr lang="en-US" sz="1900" dirty="0"/>
              <a:t> </a:t>
            </a:r>
            <a:r>
              <a:rPr lang="en-US" sz="1900" dirty="0" err="1"/>
              <a:t>hoặc</a:t>
            </a:r>
            <a:r>
              <a:rPr lang="en-US" sz="1900" dirty="0"/>
              <a:t>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chụp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r>
              <a:rPr lang="en-US" sz="1900" dirty="0"/>
              <a:t>. </a:t>
            </a:r>
            <a:r>
              <a:rPr lang="en-US" sz="1900" dirty="0" err="1"/>
              <a:t>Lưu</a:t>
            </a:r>
            <a:r>
              <a:rPr lang="en-US" sz="1900" dirty="0"/>
              <a:t> </a:t>
            </a:r>
            <a:r>
              <a:rPr lang="en-US" sz="1900" dirty="0" err="1"/>
              <a:t>lại</a:t>
            </a:r>
            <a:r>
              <a:rPr lang="en-US" sz="1900" dirty="0"/>
              <a:t> </a:t>
            </a:r>
            <a:r>
              <a:rPr lang="en-US" sz="1900" dirty="0" err="1"/>
              <a:t>lịch</a:t>
            </a:r>
            <a:r>
              <a:rPr lang="en-US" sz="1900" dirty="0"/>
              <a:t> </a:t>
            </a:r>
            <a:r>
              <a:rPr lang="en-US" sz="1900" dirty="0" err="1"/>
              <a:t>sử</a:t>
            </a:r>
            <a:r>
              <a:rPr lang="en-US" sz="1900" dirty="0"/>
              <a:t> </a:t>
            </a:r>
            <a:r>
              <a:rPr lang="en-US" sz="1900" dirty="0" err="1"/>
              <a:t>thêm</a:t>
            </a:r>
            <a:r>
              <a:rPr lang="en-US" sz="1900" dirty="0"/>
              <a:t> </a:t>
            </a:r>
            <a:r>
              <a:rPr lang="en-US" sz="1900" dirty="0" err="1"/>
              <a:t>hóa</a:t>
            </a:r>
            <a:r>
              <a:rPr lang="en-US" sz="1900" dirty="0"/>
              <a:t> </a:t>
            </a:r>
            <a:r>
              <a:rPr lang="en-US" sz="1900" dirty="0" err="1"/>
              <a:t>đơn</a:t>
            </a:r>
            <a:r>
              <a:rPr lang="en-US" sz="1900" dirty="0"/>
              <a:t>.</a:t>
            </a:r>
          </a:p>
          <a:p>
            <a:pPr lvl="1"/>
            <a:r>
              <a:rPr lang="en-US" sz="1900" dirty="0"/>
              <a:t>Khi </a:t>
            </a:r>
            <a:r>
              <a:rPr lang="en-US" sz="1900" dirty="0" err="1"/>
              <a:t>thêm</a:t>
            </a:r>
            <a:r>
              <a:rPr lang="en-US" sz="1900" dirty="0"/>
              <a:t> </a:t>
            </a:r>
            <a:r>
              <a:rPr lang="en-US" sz="1900" dirty="0" err="1"/>
              <a:t>tự</a:t>
            </a:r>
            <a:r>
              <a:rPr lang="en-US" sz="1900" dirty="0"/>
              <a:t> </a:t>
            </a:r>
            <a:r>
              <a:rPr lang="en-US" sz="1900" dirty="0" err="1"/>
              <a:t>động</a:t>
            </a:r>
            <a:r>
              <a:rPr lang="en-US" sz="1900" dirty="0"/>
              <a:t> </a:t>
            </a:r>
            <a:r>
              <a:rPr lang="en-US" sz="1900" dirty="0" err="1"/>
              <a:t>trích</a:t>
            </a:r>
            <a:r>
              <a:rPr lang="en-US" sz="1900" dirty="0"/>
              <a:t> </a:t>
            </a:r>
            <a:r>
              <a:rPr lang="en-US" sz="1900" dirty="0" err="1"/>
              <a:t>xuất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thông</a:t>
            </a:r>
            <a:r>
              <a:rPr lang="en-US" sz="1900" dirty="0"/>
              <a:t> tin </a:t>
            </a:r>
            <a:r>
              <a:rPr lang="en-US" sz="1900" dirty="0" err="1"/>
              <a:t>quan</a:t>
            </a:r>
            <a:r>
              <a:rPr lang="en-US" sz="1900" dirty="0"/>
              <a:t> </a:t>
            </a:r>
            <a:r>
              <a:rPr lang="en-US" sz="1900" dirty="0" err="1"/>
              <a:t>trọng</a:t>
            </a:r>
            <a:r>
              <a:rPr lang="en-US" sz="1900" dirty="0"/>
              <a:t>: </a:t>
            </a:r>
            <a:r>
              <a:rPr lang="en-US" sz="1900" dirty="0" err="1"/>
              <a:t>tên</a:t>
            </a:r>
            <a:r>
              <a:rPr lang="en-US" sz="1900" dirty="0"/>
              <a:t> </a:t>
            </a:r>
            <a:r>
              <a:rPr lang="en-US" sz="1900" dirty="0" err="1"/>
              <a:t>cửa</a:t>
            </a:r>
            <a:r>
              <a:rPr lang="en-US" sz="1900" dirty="0"/>
              <a:t> </a:t>
            </a:r>
            <a:r>
              <a:rPr lang="en-US" sz="1900" dirty="0" err="1"/>
              <a:t>hàng</a:t>
            </a:r>
            <a:r>
              <a:rPr lang="en-US" sz="1900" dirty="0"/>
              <a:t>, </a:t>
            </a:r>
            <a:r>
              <a:rPr lang="en-US" sz="1900" dirty="0" err="1"/>
              <a:t>địa</a:t>
            </a:r>
            <a:r>
              <a:rPr lang="en-US" sz="1900" dirty="0"/>
              <a:t> </a:t>
            </a:r>
            <a:r>
              <a:rPr lang="en-US" sz="1900" dirty="0" err="1"/>
              <a:t>chỉ</a:t>
            </a:r>
            <a:r>
              <a:rPr lang="en-US" sz="1900" dirty="0"/>
              <a:t>, </a:t>
            </a:r>
            <a:r>
              <a:rPr lang="en-US" sz="1900" dirty="0" err="1"/>
              <a:t>ngày</a:t>
            </a:r>
            <a:r>
              <a:rPr lang="en-US" sz="1900" dirty="0"/>
              <a:t> </a:t>
            </a:r>
            <a:r>
              <a:rPr lang="en-US" sz="1900" dirty="0" err="1"/>
              <a:t>mua</a:t>
            </a:r>
            <a:r>
              <a:rPr lang="en-US" sz="1900" dirty="0"/>
              <a:t>, </a:t>
            </a:r>
            <a:r>
              <a:rPr lang="en-US" sz="1900" dirty="0" err="1"/>
              <a:t>tổng</a:t>
            </a:r>
            <a:r>
              <a:rPr lang="en-US" sz="1900" dirty="0"/>
              <a:t> </a:t>
            </a:r>
            <a:r>
              <a:rPr lang="en-US" sz="1900" dirty="0" err="1"/>
              <a:t>tiền</a:t>
            </a:r>
            <a:r>
              <a:rPr lang="en-US" sz="1900" dirty="0"/>
              <a:t>.</a:t>
            </a:r>
          </a:p>
          <a:p>
            <a:pPr lvl="1"/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tìm</a:t>
            </a:r>
            <a:r>
              <a:rPr lang="en-US" sz="1900" dirty="0"/>
              <a:t> </a:t>
            </a:r>
            <a:r>
              <a:rPr lang="en-US" sz="1900" dirty="0" err="1"/>
              <a:t>kiếm</a:t>
            </a:r>
            <a:r>
              <a:rPr lang="en-US" sz="1900" dirty="0"/>
              <a:t> </a:t>
            </a:r>
            <a:r>
              <a:rPr lang="en-US" sz="1900" dirty="0" err="1"/>
              <a:t>danh</a:t>
            </a:r>
            <a:r>
              <a:rPr lang="en-US" sz="1900" dirty="0"/>
              <a:t> </a:t>
            </a:r>
            <a:r>
              <a:rPr lang="en-US" sz="1900" dirty="0" err="1"/>
              <a:t>sách</a:t>
            </a:r>
            <a:r>
              <a:rPr lang="en-US" sz="1900" dirty="0"/>
              <a:t> </a:t>
            </a:r>
            <a:r>
              <a:rPr lang="en-US" sz="1900" dirty="0" err="1"/>
              <a:t>hóa</a:t>
            </a:r>
            <a:r>
              <a:rPr lang="en-US" sz="1900" dirty="0"/>
              <a:t> </a:t>
            </a:r>
            <a:r>
              <a:rPr lang="en-US" sz="1900" dirty="0" err="1"/>
              <a:t>đơn</a:t>
            </a:r>
            <a:r>
              <a:rPr lang="en-US" sz="1900" dirty="0"/>
              <a:t> </a:t>
            </a:r>
            <a:r>
              <a:rPr lang="en-US" sz="1900" dirty="0" err="1"/>
              <a:t>theo</a:t>
            </a:r>
            <a:r>
              <a:rPr lang="en-US" sz="1900" dirty="0"/>
              <a:t> </a:t>
            </a:r>
            <a:r>
              <a:rPr lang="en-US" sz="1900" dirty="0" err="1"/>
              <a:t>tên</a:t>
            </a:r>
            <a:r>
              <a:rPr lang="en-US" sz="1900" dirty="0"/>
              <a:t> </a:t>
            </a:r>
            <a:r>
              <a:rPr lang="en-US" sz="1900" dirty="0" err="1"/>
              <a:t>cửa</a:t>
            </a:r>
            <a:r>
              <a:rPr lang="en-US" sz="1900" dirty="0"/>
              <a:t> </a:t>
            </a:r>
            <a:r>
              <a:rPr lang="en-US" sz="1900" dirty="0" err="1"/>
              <a:t>hàng</a:t>
            </a:r>
            <a:r>
              <a:rPr lang="en-US" sz="1900" dirty="0"/>
              <a:t>, </a:t>
            </a:r>
            <a:r>
              <a:rPr lang="en-US" sz="1900" dirty="0" err="1"/>
              <a:t>địa</a:t>
            </a:r>
            <a:r>
              <a:rPr lang="en-US" sz="1900" dirty="0"/>
              <a:t> </a:t>
            </a:r>
            <a:r>
              <a:rPr lang="en-US" sz="1900" dirty="0" err="1"/>
              <a:t>chỉ</a:t>
            </a:r>
            <a:r>
              <a:rPr lang="en-US" sz="1900" dirty="0"/>
              <a:t>, </a:t>
            </a:r>
            <a:r>
              <a:rPr lang="en-US" sz="1900" dirty="0" err="1"/>
              <a:t>ngày</a:t>
            </a:r>
            <a:r>
              <a:rPr lang="en-US" sz="1900" dirty="0"/>
              <a:t> </a:t>
            </a:r>
            <a:r>
              <a:rPr lang="en-US" sz="1900" dirty="0" err="1"/>
              <a:t>mua</a:t>
            </a:r>
            <a:r>
              <a:rPr lang="en-US" sz="1900" dirty="0"/>
              <a:t>, </a:t>
            </a:r>
            <a:r>
              <a:rPr lang="en-US" sz="1900" dirty="0" err="1"/>
              <a:t>tổng</a:t>
            </a:r>
            <a:r>
              <a:rPr lang="en-US" sz="1900" dirty="0"/>
              <a:t> </a:t>
            </a:r>
            <a:r>
              <a:rPr lang="en-US" sz="1900" dirty="0" err="1"/>
              <a:t>tiền</a:t>
            </a:r>
            <a:r>
              <a:rPr lang="en-US" sz="1900" dirty="0"/>
              <a:t>, </a:t>
            </a:r>
            <a:r>
              <a:rPr lang="en-US" sz="1900" dirty="0" err="1"/>
              <a:t>tên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mua</a:t>
            </a:r>
            <a:r>
              <a:rPr lang="en-US" sz="1900" dirty="0"/>
              <a:t>.</a:t>
            </a:r>
          </a:p>
          <a:p>
            <a:pPr lvl="1"/>
            <a:r>
              <a:rPr lang="en-US" sz="1900" dirty="0" err="1"/>
              <a:t>Thống</a:t>
            </a:r>
            <a:r>
              <a:rPr lang="en-US" sz="1900" dirty="0"/>
              <a:t> </a:t>
            </a:r>
            <a:r>
              <a:rPr lang="en-US" sz="1900" dirty="0" err="1"/>
              <a:t>kê</a:t>
            </a:r>
            <a:r>
              <a:rPr lang="en-US" sz="1900" dirty="0"/>
              <a:t> </a:t>
            </a:r>
            <a:r>
              <a:rPr lang="en-US" sz="1900" dirty="0" err="1"/>
              <a:t>tổng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hóa</a:t>
            </a:r>
            <a:r>
              <a:rPr lang="en-US" sz="1900" dirty="0"/>
              <a:t> </a:t>
            </a:r>
            <a:r>
              <a:rPr lang="en-US" sz="1900" dirty="0" err="1"/>
              <a:t>đơn</a:t>
            </a:r>
            <a:r>
              <a:rPr lang="en-US" sz="1900" dirty="0"/>
              <a:t>, </a:t>
            </a:r>
            <a:r>
              <a:rPr lang="en-US" sz="1900" dirty="0" err="1"/>
              <a:t>tổng</a:t>
            </a:r>
            <a:r>
              <a:rPr lang="en-US" sz="1900" dirty="0"/>
              <a:t> </a:t>
            </a:r>
            <a:r>
              <a:rPr lang="en-US" sz="1900" dirty="0" err="1"/>
              <a:t>tiền</a:t>
            </a:r>
            <a:r>
              <a:rPr lang="en-US" sz="1900" dirty="0"/>
              <a:t> </a:t>
            </a:r>
            <a:r>
              <a:rPr lang="en-US" sz="1900" dirty="0" err="1"/>
              <a:t>của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. Cho </a:t>
            </a:r>
            <a:r>
              <a:rPr lang="en-US" sz="1900" dirty="0" err="1"/>
              <a:t>phép</a:t>
            </a:r>
            <a:r>
              <a:rPr lang="en-US" sz="1900" dirty="0"/>
              <a:t> </a:t>
            </a:r>
            <a:r>
              <a:rPr lang="en-US" sz="1900" dirty="0" err="1"/>
              <a:t>truy</a:t>
            </a:r>
            <a:r>
              <a:rPr lang="en-US" sz="1900" dirty="0"/>
              <a:t> </a:t>
            </a:r>
            <a:r>
              <a:rPr lang="en-US" sz="1900" dirty="0" err="1"/>
              <a:t>vấn</a:t>
            </a:r>
            <a:r>
              <a:rPr lang="en-US" sz="1900" dirty="0"/>
              <a:t> </a:t>
            </a:r>
            <a:r>
              <a:rPr lang="en-US" sz="1900" dirty="0" err="1"/>
              <a:t>theo</a:t>
            </a:r>
            <a:r>
              <a:rPr lang="en-US" sz="1900" dirty="0"/>
              <a:t> </a:t>
            </a:r>
            <a:r>
              <a:rPr lang="en-US" sz="1900" dirty="0" err="1"/>
              <a:t>ngày</a:t>
            </a:r>
            <a:r>
              <a:rPr lang="en-US" sz="1900" dirty="0"/>
              <a:t>, </a:t>
            </a:r>
            <a:r>
              <a:rPr lang="en-US" sz="1900" dirty="0" err="1"/>
              <a:t>tháng</a:t>
            </a:r>
            <a:r>
              <a:rPr lang="en-US" sz="1900" dirty="0"/>
              <a:t>, </a:t>
            </a:r>
            <a:r>
              <a:rPr lang="en-US" sz="1900" dirty="0" err="1"/>
              <a:t>năm</a:t>
            </a:r>
            <a:r>
              <a:rPr lang="en-US" sz="1900" dirty="0"/>
              <a:t>.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biểu</a:t>
            </a:r>
            <a:r>
              <a:rPr lang="en-US" sz="1900" dirty="0"/>
              <a:t> </a:t>
            </a:r>
            <a:r>
              <a:rPr lang="en-US" sz="1900" dirty="0" err="1"/>
              <a:t>đồ</a:t>
            </a:r>
            <a:r>
              <a:rPr lang="en-US" sz="1900" dirty="0"/>
              <a:t> </a:t>
            </a:r>
            <a:r>
              <a:rPr lang="en-US" sz="1900" dirty="0" err="1"/>
              <a:t>tròn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xu </a:t>
            </a:r>
            <a:r>
              <a:rPr lang="en-US" sz="1900" dirty="0" err="1"/>
              <a:t>hướng</a:t>
            </a:r>
            <a:r>
              <a:rPr lang="en-US" sz="1900" dirty="0"/>
              <a:t> </a:t>
            </a:r>
            <a:r>
              <a:rPr lang="en-US" sz="1900" dirty="0" err="1"/>
              <a:t>mua</a:t>
            </a:r>
            <a:r>
              <a:rPr lang="en-US" sz="1900" dirty="0"/>
              <a:t> </a:t>
            </a:r>
            <a:r>
              <a:rPr lang="en-US" sz="1900" dirty="0" err="1"/>
              <a:t>hàng</a:t>
            </a:r>
            <a:r>
              <a:rPr lang="en-US" sz="1900" dirty="0"/>
              <a:t>, </a:t>
            </a:r>
            <a:r>
              <a:rPr lang="en-US" sz="1900" dirty="0" err="1"/>
              <a:t>biểu</a:t>
            </a:r>
            <a:r>
              <a:rPr lang="en-US" sz="1900" dirty="0"/>
              <a:t> </a:t>
            </a:r>
            <a:r>
              <a:rPr lang="en-US" sz="1900" dirty="0" err="1"/>
              <a:t>đồ</a:t>
            </a:r>
            <a:r>
              <a:rPr lang="en-US" sz="1900" dirty="0"/>
              <a:t> </a:t>
            </a:r>
            <a:r>
              <a:rPr lang="en-US" sz="1900" dirty="0" err="1"/>
              <a:t>đường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xu </a:t>
            </a:r>
            <a:r>
              <a:rPr lang="en-US" sz="1900" dirty="0" err="1"/>
              <a:t>hướng</a:t>
            </a:r>
            <a:r>
              <a:rPr lang="en-US" sz="1900" dirty="0"/>
              <a:t> </a:t>
            </a:r>
            <a:r>
              <a:rPr lang="en-US" sz="1900" dirty="0" err="1"/>
              <a:t>mua</a:t>
            </a:r>
            <a:r>
              <a:rPr lang="en-US" sz="1900" dirty="0"/>
              <a:t> </a:t>
            </a:r>
            <a:r>
              <a:rPr lang="en-US" sz="1900" dirty="0" err="1"/>
              <a:t>hàng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5 </a:t>
            </a:r>
            <a:r>
              <a:rPr lang="en-US" sz="1900" dirty="0" err="1"/>
              <a:t>tháng</a:t>
            </a:r>
            <a:r>
              <a:rPr lang="en-US" sz="1900" dirty="0"/>
              <a:t> </a:t>
            </a:r>
            <a:r>
              <a:rPr lang="en-US" sz="1900" dirty="0" err="1"/>
              <a:t>trở</a:t>
            </a:r>
            <a:r>
              <a:rPr lang="en-US" sz="1900" dirty="0"/>
              <a:t> </a:t>
            </a:r>
            <a:r>
              <a:rPr lang="en-US" sz="1900" dirty="0" err="1"/>
              <a:t>lại</a:t>
            </a:r>
            <a:r>
              <a:rPr lang="en-US" sz="1900" dirty="0"/>
              <a:t> </a:t>
            </a:r>
            <a:r>
              <a:rPr lang="en-US" sz="1900" dirty="0" err="1"/>
              <a:t>đây</a:t>
            </a:r>
            <a:r>
              <a:rPr lang="en-US" sz="19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779DC-3D22-49DF-9171-7E307ADF6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38" r="-1" b="67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ED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Cách thực hiện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916F-A122-409E-8E90-CBA1382F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Front-end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react-native,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:</a:t>
            </a: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ImagePicker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RNPickerSelect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ImageViewer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>
                <a:effectLst/>
                <a:latin typeface="Consolas" panose="020B0609020204030204" pitchFamily="49" charset="0"/>
              </a:rPr>
              <a:t>Modal</a:t>
            </a: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TouchableHighlight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ImageBackground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>
                <a:effectLst/>
                <a:latin typeface="Consolas" panose="020B0609020204030204" pitchFamily="49" charset="0"/>
              </a:rPr>
              <a:t>Image</a:t>
            </a: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createStackNavigator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FlatList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600" b="0" dirty="0" err="1">
                <a:effectLst/>
                <a:latin typeface="Consolas" panose="020B0609020204030204" pitchFamily="49" charset="0"/>
              </a:rPr>
              <a:t>SearchBar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Back-end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Python.</a:t>
            </a:r>
          </a:p>
          <a:p>
            <a:pPr lvl="2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E1D12-9AB8-4DCB-85C0-D561FE4BE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4" r="-2" b="215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0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9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916F-A122-409E-8E90-CBA1382F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Back-end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task:</a:t>
            </a:r>
          </a:p>
          <a:p>
            <a:pPr lvl="1"/>
            <a:r>
              <a:rPr lang="en-US" sz="2000" b="1" dirty="0" err="1"/>
              <a:t>Xử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trích</a:t>
            </a:r>
            <a:r>
              <a:rPr lang="en-US" sz="2000" b="1" dirty="0"/>
              <a:t> </a:t>
            </a:r>
            <a:r>
              <a:rPr lang="en-US" sz="2000" b="1" dirty="0" err="1"/>
              <a:t>xuất</a:t>
            </a:r>
            <a:r>
              <a:rPr lang="en-US" sz="2000" b="1" dirty="0"/>
              <a:t> </a:t>
            </a:r>
            <a:r>
              <a:rPr lang="en-US" sz="2000" b="1" dirty="0" err="1"/>
              <a:t>thông</a:t>
            </a:r>
            <a:r>
              <a:rPr lang="en-US" sz="2000" b="1" dirty="0"/>
              <a:t> tin </a:t>
            </a:r>
            <a:r>
              <a:rPr lang="en-US" sz="2000" b="1" dirty="0" err="1"/>
              <a:t>hóa</a:t>
            </a:r>
            <a:r>
              <a:rPr lang="en-US" sz="2000" b="1" dirty="0"/>
              <a:t> </a:t>
            </a:r>
            <a:r>
              <a:rPr lang="en-US" sz="2000" b="1" dirty="0" err="1"/>
              <a:t>đơn</a:t>
            </a:r>
            <a:r>
              <a:rPr lang="en-US" sz="2000" b="1" dirty="0"/>
              <a:t>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Faster R-CNN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train </a:t>
            </a:r>
            <a:r>
              <a:rPr lang="en-US" sz="2000" dirty="0" err="1"/>
              <a:t>VietOCR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ra text.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FastAPI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build </a:t>
            </a:r>
            <a:r>
              <a:rPr lang="en-US" sz="2000" dirty="0" err="1"/>
              <a:t>thành</a:t>
            </a:r>
            <a:r>
              <a:rPr lang="en-US" sz="2000" dirty="0"/>
              <a:t> API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ở server http://103.195.236.219:3000.</a:t>
            </a:r>
          </a:p>
          <a:p>
            <a:pPr lvl="1"/>
            <a:r>
              <a:rPr lang="en-US" sz="2000" b="1" dirty="0" err="1"/>
              <a:t>Xử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: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, </a:t>
            </a:r>
            <a:r>
              <a:rPr lang="en-US" sz="2000" dirty="0" err="1"/>
              <a:t>xóa</a:t>
            </a:r>
            <a:r>
              <a:rPr lang="en-US" sz="2000" dirty="0"/>
              <a:t>, </a:t>
            </a:r>
            <a:r>
              <a:rPr lang="en-US" sz="2000" dirty="0" err="1"/>
              <a:t>sửa</a:t>
            </a:r>
            <a:r>
              <a:rPr lang="en-US" sz="2000" dirty="0"/>
              <a:t>, </a:t>
            </a:r>
            <a:r>
              <a:rPr lang="en-US" sz="2000" dirty="0" err="1"/>
              <a:t>trích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tin,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Flask.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server http://103.195.236.219:5000.</a:t>
            </a:r>
            <a:endParaRPr lang="en-US" sz="2000" b="1" dirty="0"/>
          </a:p>
          <a:p>
            <a:pPr lvl="1"/>
            <a:endParaRPr lang="en-US" sz="2000" dirty="0"/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7CE9-2D85-47A0-8E6A-6BDB1A52C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7" b="1668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D75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4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77" y="303335"/>
            <a:ext cx="10413023" cy="1387353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2A9BA-9FCC-42FE-82A7-D9AABADF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84" y="2237899"/>
            <a:ext cx="1305281" cy="29146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FC2C32-F716-4242-99BB-CB2A282E4F33}"/>
              </a:ext>
            </a:extLst>
          </p:cNvPr>
          <p:cNvSpPr/>
          <p:nvPr/>
        </p:nvSpPr>
        <p:spPr>
          <a:xfrm>
            <a:off x="3038768" y="2237898"/>
            <a:ext cx="3086100" cy="66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http://103.195.236.219:5000/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7C682-0563-4E78-B8EC-9B132EE14407}"/>
              </a:ext>
            </a:extLst>
          </p:cNvPr>
          <p:cNvSpPr/>
          <p:nvPr/>
        </p:nvSpPr>
        <p:spPr>
          <a:xfrm>
            <a:off x="6860198" y="1810226"/>
            <a:ext cx="2101362" cy="42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33E5E-BBF8-4E6E-9508-4C11A4211C13}"/>
              </a:ext>
            </a:extLst>
          </p:cNvPr>
          <p:cNvSpPr/>
          <p:nvPr/>
        </p:nvSpPr>
        <p:spPr>
          <a:xfrm>
            <a:off x="6860198" y="2357437"/>
            <a:ext cx="2101362" cy="4276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6F3773-C4EE-4897-B192-C87F68AD7829}"/>
              </a:ext>
            </a:extLst>
          </p:cNvPr>
          <p:cNvSpPr/>
          <p:nvPr/>
        </p:nvSpPr>
        <p:spPr>
          <a:xfrm>
            <a:off x="6860198" y="2904648"/>
            <a:ext cx="2101362" cy="427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206E3E-2D6F-4050-B8C2-39076516A4B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124868" y="2024063"/>
            <a:ext cx="735330" cy="547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89CF5-0F98-47B2-8698-075551F76C3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124868" y="2571273"/>
            <a:ext cx="7353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C2D15-EC1F-433A-8D5E-51EFDB76AB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24868" y="2571273"/>
            <a:ext cx="735330" cy="547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BFE31E3-2ED6-452A-847E-62F164D62DBD}"/>
              </a:ext>
            </a:extLst>
          </p:cNvPr>
          <p:cNvSpPr/>
          <p:nvPr/>
        </p:nvSpPr>
        <p:spPr>
          <a:xfrm>
            <a:off x="10256813" y="1852374"/>
            <a:ext cx="994410" cy="143779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FB9440-118C-4F89-B83A-F932F62402F5}"/>
              </a:ext>
            </a:extLst>
          </p:cNvPr>
          <p:cNvSpPr txBox="1"/>
          <p:nvPr/>
        </p:nvSpPr>
        <p:spPr>
          <a:xfrm>
            <a:off x="8906950" y="1690688"/>
            <a:ext cx="78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C987C5-88A5-4640-8AF4-C31E20B05A92}"/>
              </a:ext>
            </a:extLst>
          </p:cNvPr>
          <p:cNvSpPr txBox="1"/>
          <p:nvPr/>
        </p:nvSpPr>
        <p:spPr>
          <a:xfrm>
            <a:off x="8961560" y="2231709"/>
            <a:ext cx="78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768EEB-4441-49CC-8E67-F8A2E1EC5F91}"/>
              </a:ext>
            </a:extLst>
          </p:cNvPr>
          <p:cNvSpPr txBox="1"/>
          <p:nvPr/>
        </p:nvSpPr>
        <p:spPr>
          <a:xfrm>
            <a:off x="8933229" y="3078041"/>
            <a:ext cx="99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EF11E95-695D-4872-BD81-073AF3E75F41}"/>
              </a:ext>
            </a:extLst>
          </p:cNvPr>
          <p:cNvCxnSpPr>
            <a:stCxn id="11" idx="3"/>
            <a:endCxn id="27" idx="2"/>
          </p:cNvCxnSpPr>
          <p:nvPr/>
        </p:nvCxnSpPr>
        <p:spPr>
          <a:xfrm>
            <a:off x="8961560" y="2024063"/>
            <a:ext cx="1295253" cy="54721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60258A0-2700-4160-B072-AAF382E17217}"/>
              </a:ext>
            </a:extLst>
          </p:cNvPr>
          <p:cNvCxnSpPr>
            <a:stCxn id="12" idx="3"/>
            <a:endCxn id="27" idx="2"/>
          </p:cNvCxnSpPr>
          <p:nvPr/>
        </p:nvCxnSpPr>
        <p:spPr>
          <a:xfrm flipV="1">
            <a:off x="8961560" y="2571273"/>
            <a:ext cx="1295253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4584C7D-5E55-4CD8-963D-A7E856B290E3}"/>
              </a:ext>
            </a:extLst>
          </p:cNvPr>
          <p:cNvCxnSpPr>
            <a:stCxn id="13" idx="3"/>
            <a:endCxn id="27" idx="2"/>
          </p:cNvCxnSpPr>
          <p:nvPr/>
        </p:nvCxnSpPr>
        <p:spPr>
          <a:xfrm flipV="1">
            <a:off x="8961560" y="2571273"/>
            <a:ext cx="1295253" cy="5472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DC42172-0DFE-4640-966C-D368BC0B531F}"/>
              </a:ext>
            </a:extLst>
          </p:cNvPr>
          <p:cNvCxnSpPr>
            <a:stCxn id="27" idx="4"/>
            <a:endCxn id="9" idx="2"/>
          </p:cNvCxnSpPr>
          <p:nvPr/>
        </p:nvCxnSpPr>
        <p:spPr>
          <a:xfrm flipH="1">
            <a:off x="1524425" y="2571273"/>
            <a:ext cx="9726798" cy="2581276"/>
          </a:xfrm>
          <a:prstGeom prst="bentConnector4">
            <a:avLst>
              <a:gd name="adj1" fmla="val -2350"/>
              <a:gd name="adj2" fmla="val 10885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668C87-480C-4224-8FC6-8FC542565D43}"/>
              </a:ext>
            </a:extLst>
          </p:cNvPr>
          <p:cNvSpPr txBox="1"/>
          <p:nvPr/>
        </p:nvSpPr>
        <p:spPr>
          <a:xfrm>
            <a:off x="5229584" y="496788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C8FD7F-C4DC-4260-8696-041ED10211C3}"/>
              </a:ext>
            </a:extLst>
          </p:cNvPr>
          <p:cNvSpPr txBox="1"/>
          <p:nvPr/>
        </p:nvSpPr>
        <p:spPr>
          <a:xfrm>
            <a:off x="4106008" y="5877658"/>
            <a:ext cx="46027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Quy</a:t>
            </a:r>
            <a:r>
              <a:rPr lang="en-US" sz="2300" b="1" dirty="0"/>
              <a:t> </a:t>
            </a:r>
            <a:r>
              <a:rPr lang="en-US" sz="2300" b="1" dirty="0" err="1"/>
              <a:t>trình</a:t>
            </a:r>
            <a:r>
              <a:rPr lang="en-US" sz="2300" b="1" dirty="0"/>
              <a:t> </a:t>
            </a:r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đăng</a:t>
            </a:r>
            <a:r>
              <a:rPr lang="en-US" sz="2300" b="1" dirty="0"/>
              <a:t> </a:t>
            </a:r>
            <a:r>
              <a:rPr lang="en-US" sz="2300" b="1" dirty="0" err="1"/>
              <a:t>ký</a:t>
            </a:r>
            <a:r>
              <a:rPr lang="en-US" sz="2300" b="1" dirty="0"/>
              <a:t>, </a:t>
            </a:r>
            <a:r>
              <a:rPr lang="en-US" sz="2300" b="1" dirty="0" err="1"/>
              <a:t>sửa</a:t>
            </a:r>
            <a:r>
              <a:rPr lang="en-US" sz="2300" b="1" dirty="0"/>
              <a:t> </a:t>
            </a:r>
            <a:r>
              <a:rPr lang="en-US" sz="2300" b="1" dirty="0" err="1"/>
              <a:t>mật</a:t>
            </a:r>
            <a:r>
              <a:rPr lang="en-US" sz="2300" b="1" dirty="0"/>
              <a:t> </a:t>
            </a:r>
            <a:r>
              <a:rPr lang="en-US" sz="2300" b="1" dirty="0" err="1"/>
              <a:t>khẩu</a:t>
            </a:r>
            <a:r>
              <a:rPr lang="en-US" sz="2300" b="1" dirty="0"/>
              <a:t> </a:t>
            </a:r>
            <a:r>
              <a:rPr lang="en-US" sz="2300" b="1" dirty="0" err="1"/>
              <a:t>và</a:t>
            </a:r>
            <a:r>
              <a:rPr lang="en-US" sz="2300" b="1" dirty="0"/>
              <a:t> </a:t>
            </a:r>
            <a:r>
              <a:rPr lang="en-US" sz="2300" b="1" dirty="0" err="1"/>
              <a:t>đăng</a:t>
            </a:r>
            <a:r>
              <a:rPr lang="en-US" sz="2300" b="1" dirty="0"/>
              <a:t> </a:t>
            </a:r>
            <a:r>
              <a:rPr lang="en-US" sz="2300" b="1" dirty="0" err="1"/>
              <a:t>nhập</a:t>
            </a:r>
            <a:endParaRPr lang="en-US" sz="2300" b="1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2A9D692E-2013-4D5A-81B9-EA02383DBAF6}"/>
              </a:ext>
            </a:extLst>
          </p:cNvPr>
          <p:cNvSpPr/>
          <p:nvPr/>
        </p:nvSpPr>
        <p:spPr>
          <a:xfrm>
            <a:off x="3509347" y="3530277"/>
            <a:ext cx="2136531" cy="88429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15F8C5-76F9-4FF8-861A-85EC4B3F6AF5}"/>
              </a:ext>
            </a:extLst>
          </p:cNvPr>
          <p:cNvCxnSpPr>
            <a:stCxn id="10" idx="2"/>
            <a:endCxn id="54" idx="3"/>
          </p:cNvCxnSpPr>
          <p:nvPr/>
        </p:nvCxnSpPr>
        <p:spPr>
          <a:xfrm flipH="1">
            <a:off x="4577613" y="2904648"/>
            <a:ext cx="4205" cy="6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360DC36-9901-4B42-B57E-2A2D0AFB063F}"/>
              </a:ext>
            </a:extLst>
          </p:cNvPr>
          <p:cNvSpPr txBox="1"/>
          <p:nvPr/>
        </p:nvSpPr>
        <p:spPr>
          <a:xfrm>
            <a:off x="2357625" y="2219920"/>
            <a:ext cx="7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335D598-C438-4EA2-A8E3-EFA2D9D2FB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177065" y="2571273"/>
            <a:ext cx="861703" cy="1123951"/>
          </a:xfrm>
          <a:prstGeom prst="bentConnector3">
            <a:avLst>
              <a:gd name="adj1" fmla="val 1993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8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77" y="303335"/>
            <a:ext cx="10413023" cy="1387353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FC2C32-F716-4242-99BB-CB2A282E4F33}"/>
              </a:ext>
            </a:extLst>
          </p:cNvPr>
          <p:cNvSpPr/>
          <p:nvPr/>
        </p:nvSpPr>
        <p:spPr>
          <a:xfrm>
            <a:off x="3321294" y="2357437"/>
            <a:ext cx="3086100" cy="42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http://103.195.236.219:5000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7C682-0563-4E78-B8EC-9B132EE14407}"/>
              </a:ext>
            </a:extLst>
          </p:cNvPr>
          <p:cNvSpPr/>
          <p:nvPr/>
        </p:nvSpPr>
        <p:spPr>
          <a:xfrm>
            <a:off x="6860198" y="1810226"/>
            <a:ext cx="2101362" cy="42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Đổi</a:t>
            </a:r>
            <a:r>
              <a:rPr lang="en-US" dirty="0"/>
              <a:t> avatar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33E5E-BBF8-4E6E-9508-4C11A4211C13}"/>
              </a:ext>
            </a:extLst>
          </p:cNvPr>
          <p:cNvSpPr/>
          <p:nvPr/>
        </p:nvSpPr>
        <p:spPr>
          <a:xfrm>
            <a:off x="6860198" y="2878100"/>
            <a:ext cx="2101362" cy="4276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bìa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206E3E-2D6F-4050-B8C2-39076516A4B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407394" y="2024063"/>
            <a:ext cx="452804" cy="5472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289CF5-0F98-47B2-8698-075551F76C3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407394" y="2571274"/>
            <a:ext cx="452804" cy="520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BFE31E3-2ED6-452A-847E-62F164D62DBD}"/>
              </a:ext>
            </a:extLst>
          </p:cNvPr>
          <p:cNvSpPr/>
          <p:nvPr/>
        </p:nvSpPr>
        <p:spPr>
          <a:xfrm>
            <a:off x="10256813" y="1852374"/>
            <a:ext cx="994410" cy="143779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668C87-480C-4224-8FC6-8FC542565D43}"/>
              </a:ext>
            </a:extLst>
          </p:cNvPr>
          <p:cNvSpPr txBox="1"/>
          <p:nvPr/>
        </p:nvSpPr>
        <p:spPr>
          <a:xfrm>
            <a:off x="5229584" y="5201500"/>
            <a:ext cx="37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link </a:t>
            </a:r>
            <a:r>
              <a:rPr lang="en-US" dirty="0" err="1"/>
              <a:t>url</a:t>
            </a:r>
            <a:r>
              <a:rPr lang="en-US" dirty="0"/>
              <a:t> avatar,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C8FD7F-C4DC-4260-8696-041ED10211C3}"/>
              </a:ext>
            </a:extLst>
          </p:cNvPr>
          <p:cNvSpPr txBox="1"/>
          <p:nvPr/>
        </p:nvSpPr>
        <p:spPr>
          <a:xfrm>
            <a:off x="4106008" y="5877658"/>
            <a:ext cx="4602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Quy</a:t>
            </a:r>
            <a:r>
              <a:rPr lang="en-US" sz="2300" b="1" dirty="0"/>
              <a:t> </a:t>
            </a:r>
            <a:r>
              <a:rPr lang="en-US" sz="2300" b="1" dirty="0" err="1"/>
              <a:t>trình</a:t>
            </a:r>
            <a:r>
              <a:rPr lang="en-US" sz="2300" b="1" dirty="0"/>
              <a:t> </a:t>
            </a:r>
            <a:r>
              <a:rPr lang="en-US" sz="2300" b="1" dirty="0" err="1"/>
              <a:t>thay</a:t>
            </a:r>
            <a:r>
              <a:rPr lang="en-US" sz="2300" b="1" dirty="0"/>
              <a:t> </a:t>
            </a:r>
            <a:r>
              <a:rPr lang="en-US" sz="2300" b="1" dirty="0" err="1"/>
              <a:t>đổi</a:t>
            </a:r>
            <a:r>
              <a:rPr lang="en-US" sz="2300" b="1" dirty="0"/>
              <a:t> avatar, </a:t>
            </a:r>
            <a:r>
              <a:rPr lang="en-US" sz="2300" b="1" dirty="0" err="1"/>
              <a:t>ảnh</a:t>
            </a:r>
            <a:r>
              <a:rPr lang="en-US" sz="2300" b="1" dirty="0"/>
              <a:t> </a:t>
            </a:r>
            <a:r>
              <a:rPr lang="en-US" sz="2300" b="1" dirty="0" err="1"/>
              <a:t>bìa</a:t>
            </a:r>
            <a:endParaRPr lang="en-US" sz="23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9294A-DC7A-4527-BACA-1660EB0F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1" y="2612351"/>
            <a:ext cx="1258268" cy="2813087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45A1CE28-27A5-4C73-A2EF-ECA0FC56F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08" y="3259746"/>
            <a:ext cx="1518298" cy="151829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E4AAA-0309-411C-AFB4-B85159E42EF8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2153559" y="4018895"/>
            <a:ext cx="1952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9AFA17-2A5D-4571-A0D6-85317F43431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4864344" y="2785110"/>
            <a:ext cx="813" cy="474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0E97DBD-68FC-4F1F-9D56-C31B9892FD41}"/>
              </a:ext>
            </a:extLst>
          </p:cNvPr>
          <p:cNvCxnSpPr>
            <a:stCxn id="27" idx="4"/>
            <a:endCxn id="4" idx="2"/>
          </p:cNvCxnSpPr>
          <p:nvPr/>
        </p:nvCxnSpPr>
        <p:spPr>
          <a:xfrm flipH="1">
            <a:off x="1524425" y="2571273"/>
            <a:ext cx="9726798" cy="2854165"/>
          </a:xfrm>
          <a:prstGeom prst="bentConnector4">
            <a:avLst>
              <a:gd name="adj1" fmla="val -2350"/>
              <a:gd name="adj2" fmla="val 10800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9A7C1F-5B15-43E8-B8FA-6922BE3B60B8}"/>
              </a:ext>
            </a:extLst>
          </p:cNvPr>
          <p:cNvCxnSpPr>
            <a:cxnSpLocks/>
            <a:stCxn id="11" idx="3"/>
            <a:endCxn id="27" idx="2"/>
          </p:cNvCxnSpPr>
          <p:nvPr/>
        </p:nvCxnSpPr>
        <p:spPr>
          <a:xfrm>
            <a:off x="8961560" y="2024063"/>
            <a:ext cx="1295253" cy="547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1AE844-F4B1-477D-80F8-5FDDD372A6B3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961560" y="2571273"/>
            <a:ext cx="1295253" cy="5206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96FD9D-4C6D-497C-81AB-55886D4C352B}"/>
              </a:ext>
            </a:extLst>
          </p:cNvPr>
          <p:cNvSpPr txBox="1"/>
          <p:nvPr/>
        </p:nvSpPr>
        <p:spPr>
          <a:xfrm>
            <a:off x="2658471" y="3623973"/>
            <a:ext cx="7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9904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77" y="303335"/>
            <a:ext cx="10413023" cy="1387353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FC2C32-F716-4242-99BB-CB2A282E4F33}"/>
              </a:ext>
            </a:extLst>
          </p:cNvPr>
          <p:cNvSpPr/>
          <p:nvPr/>
        </p:nvSpPr>
        <p:spPr>
          <a:xfrm>
            <a:off x="3956539" y="2288876"/>
            <a:ext cx="3086100" cy="62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http://103.195.236.219:5000/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BFE31E3-2ED6-452A-847E-62F164D62DBD}"/>
              </a:ext>
            </a:extLst>
          </p:cNvPr>
          <p:cNvSpPr/>
          <p:nvPr/>
        </p:nvSpPr>
        <p:spPr>
          <a:xfrm>
            <a:off x="9447921" y="1881499"/>
            <a:ext cx="994410" cy="143779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C8FD7F-C4DC-4260-8696-041ED10211C3}"/>
              </a:ext>
            </a:extLst>
          </p:cNvPr>
          <p:cNvSpPr txBox="1"/>
          <p:nvPr/>
        </p:nvSpPr>
        <p:spPr>
          <a:xfrm>
            <a:off x="5839558" y="2202473"/>
            <a:ext cx="46027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/>
              <a:t>Lấy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</a:p>
          <a:p>
            <a:pPr algn="ctr"/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endParaRPr lang="en-US" sz="23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2E34C3-F610-44F4-8430-FECD4572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8" y="2288876"/>
            <a:ext cx="1327839" cy="295626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AC518-3481-4FBC-B920-B28B11F2E830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>
            <a:off x="7042639" y="2600398"/>
            <a:ext cx="2405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3C2E1FF-8DB1-42C3-A210-412D5ABD449F}"/>
              </a:ext>
            </a:extLst>
          </p:cNvPr>
          <p:cNvCxnSpPr>
            <a:stCxn id="27" idx="3"/>
            <a:endCxn id="25" idx="2"/>
          </p:cNvCxnSpPr>
          <p:nvPr/>
        </p:nvCxnSpPr>
        <p:spPr>
          <a:xfrm rot="5400000">
            <a:off x="4645275" y="-54710"/>
            <a:ext cx="1925845" cy="8673858"/>
          </a:xfrm>
          <a:prstGeom prst="bentConnector3">
            <a:avLst>
              <a:gd name="adj1" fmla="val 1118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FC0BC7-34DA-49C0-AE20-E0663D89B524}"/>
              </a:ext>
            </a:extLst>
          </p:cNvPr>
          <p:cNvSpPr txBox="1"/>
          <p:nvPr/>
        </p:nvSpPr>
        <p:spPr>
          <a:xfrm>
            <a:off x="3198202" y="5022004"/>
            <a:ext cx="4602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/>
              <a:t>Trả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dạng</a:t>
            </a:r>
            <a:r>
              <a:rPr lang="en-US" sz="2300" dirty="0"/>
              <a:t> json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FA5EF-3FB2-4F23-95BF-AF3B572F26B1}"/>
              </a:ext>
            </a:extLst>
          </p:cNvPr>
          <p:cNvSpPr txBox="1"/>
          <p:nvPr/>
        </p:nvSpPr>
        <p:spPr>
          <a:xfrm>
            <a:off x="3009757" y="5895242"/>
            <a:ext cx="62293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Quy</a:t>
            </a:r>
            <a:r>
              <a:rPr lang="en-US" sz="2300" b="1" dirty="0"/>
              <a:t> </a:t>
            </a:r>
            <a:r>
              <a:rPr lang="en-US" sz="2300" b="1" dirty="0" err="1"/>
              <a:t>trình</a:t>
            </a:r>
            <a:r>
              <a:rPr lang="en-US" sz="2300" b="1" dirty="0"/>
              <a:t> </a:t>
            </a:r>
            <a:r>
              <a:rPr lang="en-US" sz="2300" b="1" dirty="0" err="1"/>
              <a:t>truy</a:t>
            </a:r>
            <a:r>
              <a:rPr lang="en-US" sz="2300" b="1" dirty="0"/>
              <a:t> </a:t>
            </a:r>
            <a:r>
              <a:rPr lang="en-US" sz="2300" b="1" dirty="0" err="1"/>
              <a:t>xuất</a:t>
            </a:r>
            <a:r>
              <a:rPr lang="en-US" sz="2300" b="1" dirty="0"/>
              <a:t> </a:t>
            </a:r>
            <a:r>
              <a:rPr lang="en-US" sz="2300" b="1" dirty="0" err="1"/>
              <a:t>thông</a:t>
            </a:r>
            <a:r>
              <a:rPr lang="en-US" sz="2300" b="1" dirty="0"/>
              <a:t> tin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2B3D5F5-7C4B-4F1C-95A0-25978CD78C6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 flipV="1">
            <a:off x="1935187" y="2600398"/>
            <a:ext cx="2021352" cy="1166611"/>
          </a:xfrm>
          <a:prstGeom prst="bentConnector3">
            <a:avLst>
              <a:gd name="adj1" fmla="val 241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A7168C-59B7-4E50-AFA3-203D97D9BCBD}"/>
              </a:ext>
            </a:extLst>
          </p:cNvPr>
          <p:cNvSpPr txBox="1"/>
          <p:nvPr/>
        </p:nvSpPr>
        <p:spPr>
          <a:xfrm>
            <a:off x="2832537" y="2245088"/>
            <a:ext cx="7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3427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2B2-6FA4-468D-9690-1684B603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77" y="303335"/>
            <a:ext cx="10413023" cy="1387353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7C682-0563-4E78-B8EC-9B132EE14407}"/>
              </a:ext>
            </a:extLst>
          </p:cNvPr>
          <p:cNvSpPr/>
          <p:nvPr/>
        </p:nvSpPr>
        <p:spPr>
          <a:xfrm>
            <a:off x="2328067" y="2321605"/>
            <a:ext cx="1527663" cy="42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33E5E-BBF8-4E6E-9508-4C11A4211C13}"/>
              </a:ext>
            </a:extLst>
          </p:cNvPr>
          <p:cNvSpPr/>
          <p:nvPr/>
        </p:nvSpPr>
        <p:spPr>
          <a:xfrm>
            <a:off x="2365119" y="3543852"/>
            <a:ext cx="1490611" cy="4276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6F3773-C4EE-4897-B192-C87F68AD7829}"/>
              </a:ext>
            </a:extLst>
          </p:cNvPr>
          <p:cNvSpPr/>
          <p:nvPr/>
        </p:nvSpPr>
        <p:spPr>
          <a:xfrm>
            <a:off x="2365119" y="4598223"/>
            <a:ext cx="1490611" cy="427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BFE31E3-2ED6-452A-847E-62F164D62DBD}"/>
              </a:ext>
            </a:extLst>
          </p:cNvPr>
          <p:cNvSpPr/>
          <p:nvPr/>
        </p:nvSpPr>
        <p:spPr>
          <a:xfrm>
            <a:off x="10882972" y="3038789"/>
            <a:ext cx="994410" cy="143779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C8FD7F-C4DC-4260-8696-041ED10211C3}"/>
              </a:ext>
            </a:extLst>
          </p:cNvPr>
          <p:cNvSpPr txBox="1"/>
          <p:nvPr/>
        </p:nvSpPr>
        <p:spPr>
          <a:xfrm>
            <a:off x="3009757" y="5895242"/>
            <a:ext cx="62293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/>
              <a:t>Quy</a:t>
            </a:r>
            <a:r>
              <a:rPr lang="en-US" sz="2300" b="1" dirty="0"/>
              <a:t> </a:t>
            </a:r>
            <a:r>
              <a:rPr lang="en-US" sz="2300" b="1" dirty="0" err="1"/>
              <a:t>trình</a:t>
            </a:r>
            <a:r>
              <a:rPr lang="en-US" sz="2300" b="1" dirty="0"/>
              <a:t> </a:t>
            </a:r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thêm</a:t>
            </a:r>
            <a:r>
              <a:rPr lang="en-US" sz="2300" b="1" dirty="0"/>
              <a:t>, </a:t>
            </a:r>
            <a:r>
              <a:rPr lang="en-US" sz="2300" b="1" dirty="0" err="1"/>
              <a:t>sửa</a:t>
            </a:r>
            <a:r>
              <a:rPr lang="en-US" sz="2300" b="1" dirty="0"/>
              <a:t>, </a:t>
            </a:r>
            <a:r>
              <a:rPr lang="en-US" sz="2300" b="1" dirty="0" err="1"/>
              <a:t>xóa</a:t>
            </a:r>
            <a:r>
              <a:rPr lang="en-US" sz="2300" b="1" dirty="0"/>
              <a:t> </a:t>
            </a:r>
            <a:r>
              <a:rPr lang="en-US" sz="2300" b="1" dirty="0" err="1"/>
              <a:t>ảnh</a:t>
            </a:r>
            <a:r>
              <a:rPr lang="en-US" sz="2300" b="1" dirty="0"/>
              <a:t> </a:t>
            </a:r>
            <a:r>
              <a:rPr lang="en-US" sz="2300" b="1" dirty="0" err="1"/>
              <a:t>hóa</a:t>
            </a:r>
            <a:r>
              <a:rPr lang="en-US" sz="2300" b="1" dirty="0"/>
              <a:t> </a:t>
            </a:r>
            <a:r>
              <a:rPr lang="en-US" sz="2300" b="1" dirty="0" err="1"/>
              <a:t>đơn</a:t>
            </a:r>
            <a:endParaRPr lang="en-US" sz="23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D6140-5A16-41EA-A64E-6BE30DAF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" y="2321605"/>
            <a:ext cx="1290491" cy="288228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75D559-10A8-430D-B649-399089B71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4" y="1613109"/>
            <a:ext cx="1644757" cy="164475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8448F6-130A-456A-9A74-3337EC6540C1}"/>
              </a:ext>
            </a:extLst>
          </p:cNvPr>
          <p:cNvSpPr/>
          <p:nvPr/>
        </p:nvSpPr>
        <p:spPr>
          <a:xfrm>
            <a:off x="6702962" y="2315110"/>
            <a:ext cx="2987617" cy="42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http://103.195.236.219:3000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F9C49B-B3A1-4BD8-B9EB-0D89C3E0A5D4}"/>
              </a:ext>
            </a:extLst>
          </p:cNvPr>
          <p:cNvSpPr/>
          <p:nvPr/>
        </p:nvSpPr>
        <p:spPr>
          <a:xfrm>
            <a:off x="6702961" y="3543852"/>
            <a:ext cx="2987617" cy="4276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http://103.195.236.219:5000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4A5E6C-3D7A-4D22-9075-913983FFE91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55730" y="2535441"/>
            <a:ext cx="6239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7AF822-AA23-4088-8152-3ACA76E9E5E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124432" y="2528947"/>
            <a:ext cx="578530" cy="6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44FB7D-65D8-4AE8-ACA2-393105B9A62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196770" y="2742783"/>
            <a:ext cx="1" cy="801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28A9BA-3DF1-41ED-B992-D7B0066C08B9}"/>
              </a:ext>
            </a:extLst>
          </p:cNvPr>
          <p:cNvCxnSpPr>
            <a:stCxn id="29" idx="3"/>
            <a:endCxn id="27" idx="2"/>
          </p:cNvCxnSpPr>
          <p:nvPr/>
        </p:nvCxnSpPr>
        <p:spPr>
          <a:xfrm flipV="1">
            <a:off x="9690578" y="3757688"/>
            <a:ext cx="11923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F81A1B-98AA-4AA7-8947-7387A47512F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434763" y="3757689"/>
            <a:ext cx="930356" cy="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3A406E-CB3F-42A4-8F17-57EEF86F178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855730" y="3757689"/>
            <a:ext cx="2847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E90F3E7-3C99-419D-8640-A9998AE7C41D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 flipV="1">
            <a:off x="3855730" y="3971525"/>
            <a:ext cx="4341040" cy="8405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CD64B1-A56B-4A2B-A5C9-EFA5CB99577F}"/>
              </a:ext>
            </a:extLst>
          </p:cNvPr>
          <p:cNvSpPr txBox="1"/>
          <p:nvPr/>
        </p:nvSpPr>
        <p:spPr>
          <a:xfrm>
            <a:off x="4516726" y="4364937"/>
            <a:ext cx="14906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endParaRPr lang="en-US" sz="23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8F385C-9BA3-4EAF-BC53-D8B87932B9C6}"/>
              </a:ext>
            </a:extLst>
          </p:cNvPr>
          <p:cNvSpPr txBox="1"/>
          <p:nvPr/>
        </p:nvSpPr>
        <p:spPr>
          <a:xfrm>
            <a:off x="4516727" y="3339216"/>
            <a:ext cx="14906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endParaRPr lang="en-US" sz="23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16E445-8476-4E66-A4BE-9F3892764E2E}"/>
              </a:ext>
            </a:extLst>
          </p:cNvPr>
          <p:cNvSpPr txBox="1"/>
          <p:nvPr/>
        </p:nvSpPr>
        <p:spPr>
          <a:xfrm>
            <a:off x="7930930" y="2888451"/>
            <a:ext cx="14906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err="1"/>
              <a:t>Thêm</a:t>
            </a:r>
            <a:endParaRPr lang="en-US" sz="2300" dirty="0"/>
          </a:p>
        </p:txBody>
      </p:sp>
      <p:sp>
        <p:nvSpPr>
          <p:cNvPr id="66" name="Rectangle: Diagonal Corners Rounded 65">
            <a:extLst>
              <a:ext uri="{FF2B5EF4-FFF2-40B4-BE49-F238E27FC236}">
                <a16:creationId xmlns:a16="http://schemas.microsoft.com/office/drawing/2014/main" id="{85D24AEB-D5C3-4429-9A56-6C7C1543C891}"/>
              </a:ext>
            </a:extLst>
          </p:cNvPr>
          <p:cNvSpPr/>
          <p:nvPr/>
        </p:nvSpPr>
        <p:spPr>
          <a:xfrm>
            <a:off x="8676235" y="735843"/>
            <a:ext cx="2136531" cy="88429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</a:t>
            </a:r>
            <a:r>
              <a:rPr lang="en-US" dirty="0" err="1"/>
              <a:t>chứa</a:t>
            </a:r>
            <a:r>
              <a:rPr lang="en-US" dirty="0"/>
              <a:t> source code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587478-65B5-4FC8-AAD5-6F639E4E0A74}"/>
              </a:ext>
            </a:extLst>
          </p:cNvPr>
          <p:cNvCxnSpPr>
            <a:stCxn id="28" idx="0"/>
            <a:endCxn id="66" idx="1"/>
          </p:cNvCxnSpPr>
          <p:nvPr/>
        </p:nvCxnSpPr>
        <p:spPr>
          <a:xfrm flipV="1">
            <a:off x="8196771" y="1620135"/>
            <a:ext cx="1547730" cy="69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9F42EBB-4302-4B32-B584-C17E021BE281}"/>
              </a:ext>
            </a:extLst>
          </p:cNvPr>
          <p:cNvSpPr txBox="1"/>
          <p:nvPr/>
        </p:nvSpPr>
        <p:spPr>
          <a:xfrm>
            <a:off x="1390221" y="3429000"/>
            <a:ext cx="7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83F2801-FC1F-46EA-9348-E200CE55FC6F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434763" y="2535442"/>
            <a:ext cx="893304" cy="1227305"/>
          </a:xfrm>
          <a:prstGeom prst="bentConnector3">
            <a:avLst>
              <a:gd name="adj1" fmla="val 7004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9348B37-6142-418E-8B18-39AB9408C11D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1434763" y="3762747"/>
            <a:ext cx="930356" cy="1049313"/>
          </a:xfrm>
          <a:prstGeom prst="bentConnector3">
            <a:avLst>
              <a:gd name="adj1" fmla="val 6760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5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7" ma:contentTypeDescription="Tạo tài liệu mới." ma:contentTypeScope="" ma:versionID="d5d683c86ec76b2baf6d622733668af1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7a3ac75efb22c6749d0bb06709896b32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E7345-A994-48FE-A3AC-805773C60C6C}">
  <ds:schemaRefs>
    <ds:schemaRef ds:uri="944de4f3-dbe6-4d0a-84b7-a9b6a222d4b6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55a8854a-3e1e-42a7-978b-da2846a19be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647BF44-6612-4AD7-88CF-4318EC629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84D18-CA70-492A-84DF-4C1AE8C10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8854a-3e1e-42a7-978b-da2846a19bec"/>
    <ds:schemaRef ds:uri="944de4f3-dbe6-4d0a-84b7-a9b6a222d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628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Ứng dụng quản lý hóa đơn</vt:lpstr>
      <vt:lpstr>Giới thiệu ứng dụng</vt:lpstr>
      <vt:lpstr>Các chức năng chính</vt:lpstr>
      <vt:lpstr>Cách thực hiện</vt:lpstr>
      <vt:lpstr>Cách thực hiện</vt:lpstr>
      <vt:lpstr>Quy trình xử lý các chức năng</vt:lpstr>
      <vt:lpstr>Quy trình xử lý các chức năng</vt:lpstr>
      <vt:lpstr>Quy trình xử lý các chức năng</vt:lpstr>
      <vt:lpstr>Quy trình xử lý các chức năng</vt:lpstr>
      <vt:lpstr>Quy trình xử lý các chức năng</vt:lpstr>
      <vt:lpstr>Xin 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hóa đơn</dc:title>
  <dc:creator>Bùi Cao Doanh</dc:creator>
  <cp:lastModifiedBy>Bùi Cao Doanh</cp:lastModifiedBy>
  <cp:revision>7</cp:revision>
  <dcterms:created xsi:type="dcterms:W3CDTF">2021-08-30T13:20:13Z</dcterms:created>
  <dcterms:modified xsi:type="dcterms:W3CDTF">2021-08-31T08:13:48Z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