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451" y="-7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86A447B-BAA6-473E-BB69-E1EEB5010A0E}" type="datetimeFigureOut">
              <a:rPr lang="zh-TW" altLang="en-US" smtClean="0"/>
              <a:t>2022/6/30</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43C538-13E3-4A44-BF2E-01780A14758F}" type="slidenum">
              <a:rPr lang="zh-TW" altLang="en-US" smtClean="0"/>
              <a:t>‹#›</a:t>
            </a:fld>
            <a:endParaRPr lang="zh-TW" altLang="en-US"/>
          </a:p>
        </p:txBody>
      </p:sp>
    </p:spTree>
    <p:extLst>
      <p:ext uri="{BB962C8B-B14F-4D97-AF65-F5344CB8AC3E}">
        <p14:creationId xmlns:p14="http://schemas.microsoft.com/office/powerpoint/2010/main" val="1429802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3"/>
          <p:cNvSpPr>
            <a:spLocks noGrp="1" noChangeArrowheads="1"/>
          </p:cNvSpPr>
          <p:nvPr>
            <p:ph type="dt"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itchFamily="18" charset="0"/>
              <a:tabLst>
                <a:tab pos="449263" algn="l"/>
                <a:tab pos="898525" algn="l"/>
                <a:tab pos="1347788" algn="l"/>
                <a:tab pos="1797050" algn="l"/>
                <a:tab pos="2246313" algn="l"/>
                <a:tab pos="2695575" algn="l"/>
              </a:tabLst>
              <a:defRPr sz="1200">
                <a:solidFill>
                  <a:srgbClr val="000000"/>
                </a:solidFill>
                <a:latin typeface="Times New Roman" pitchFamily="18" charset="0"/>
              </a:defRPr>
            </a:lvl1pPr>
            <a:lvl2pPr>
              <a:spcBef>
                <a:spcPct val="30000"/>
              </a:spcBef>
              <a:buClr>
                <a:srgbClr val="000000"/>
              </a:buClr>
              <a:buSzPct val="100000"/>
              <a:buFont typeface="Times New Roman" pitchFamily="18" charset="0"/>
              <a:tabLst>
                <a:tab pos="449263" algn="l"/>
                <a:tab pos="898525" algn="l"/>
                <a:tab pos="1347788" algn="l"/>
                <a:tab pos="1797050" algn="l"/>
                <a:tab pos="2246313" algn="l"/>
                <a:tab pos="2695575" algn="l"/>
              </a:tabLst>
              <a:defRPr sz="1200">
                <a:solidFill>
                  <a:srgbClr val="000000"/>
                </a:solidFill>
                <a:latin typeface="Times New Roman" pitchFamily="18" charset="0"/>
              </a:defRPr>
            </a:lvl2pPr>
            <a:lvl3pPr>
              <a:spcBef>
                <a:spcPct val="30000"/>
              </a:spcBef>
              <a:buClr>
                <a:srgbClr val="000000"/>
              </a:buClr>
              <a:buSzPct val="100000"/>
              <a:buFont typeface="Times New Roman" pitchFamily="18" charset="0"/>
              <a:tabLst>
                <a:tab pos="449263" algn="l"/>
                <a:tab pos="898525" algn="l"/>
                <a:tab pos="1347788" algn="l"/>
                <a:tab pos="1797050" algn="l"/>
                <a:tab pos="2246313" algn="l"/>
                <a:tab pos="2695575" algn="l"/>
              </a:tabLst>
              <a:defRPr sz="1200">
                <a:solidFill>
                  <a:srgbClr val="000000"/>
                </a:solidFill>
                <a:latin typeface="Times New Roman" pitchFamily="18" charset="0"/>
              </a:defRPr>
            </a:lvl3pPr>
            <a:lvl4pPr>
              <a:spcBef>
                <a:spcPct val="30000"/>
              </a:spcBef>
              <a:buClr>
                <a:srgbClr val="000000"/>
              </a:buClr>
              <a:buSzPct val="100000"/>
              <a:buFont typeface="Times New Roman" pitchFamily="18" charset="0"/>
              <a:tabLst>
                <a:tab pos="449263" algn="l"/>
                <a:tab pos="898525" algn="l"/>
                <a:tab pos="1347788" algn="l"/>
                <a:tab pos="1797050" algn="l"/>
                <a:tab pos="2246313" algn="l"/>
                <a:tab pos="2695575" algn="l"/>
              </a:tabLst>
              <a:defRPr sz="1200">
                <a:solidFill>
                  <a:srgbClr val="000000"/>
                </a:solidFill>
                <a:latin typeface="Times New Roman" pitchFamily="18" charset="0"/>
              </a:defRPr>
            </a:lvl4pPr>
            <a:lvl5pPr>
              <a:spcBef>
                <a:spcPct val="30000"/>
              </a:spcBef>
              <a:buClr>
                <a:srgbClr val="000000"/>
              </a:buClr>
              <a:buSzPct val="100000"/>
              <a:buFont typeface="Times New Roman" pitchFamily="18" charset="0"/>
              <a:tabLst>
                <a:tab pos="449263" algn="l"/>
                <a:tab pos="898525" algn="l"/>
                <a:tab pos="1347788" algn="l"/>
                <a:tab pos="1797050" algn="l"/>
                <a:tab pos="2246313" algn="l"/>
                <a:tab pos="2695575" algn="l"/>
              </a:tabLst>
              <a:defRPr sz="1200">
                <a:solidFill>
                  <a:srgbClr val="000000"/>
                </a:solidFill>
                <a:latin typeface="Times New Roman" pitchFamily="18" charset="0"/>
              </a:defRPr>
            </a:lvl5pPr>
            <a:lvl6pPr marL="2514600" indent="-228600" defTabSz="449263" eaLnBrk="0" fontAlgn="base" hangingPunct="0">
              <a:spcBef>
                <a:spcPct val="30000"/>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Lst>
              <a:defRPr sz="1200">
                <a:solidFill>
                  <a:srgbClr val="000000"/>
                </a:solidFill>
                <a:latin typeface="Times New Roman" pitchFamily="18" charset="0"/>
              </a:defRPr>
            </a:lvl6pPr>
            <a:lvl7pPr marL="2971800" indent="-228600" defTabSz="449263" eaLnBrk="0" fontAlgn="base" hangingPunct="0">
              <a:spcBef>
                <a:spcPct val="30000"/>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Lst>
              <a:defRPr sz="1200">
                <a:solidFill>
                  <a:srgbClr val="000000"/>
                </a:solidFill>
                <a:latin typeface="Times New Roman" pitchFamily="18" charset="0"/>
              </a:defRPr>
            </a:lvl7pPr>
            <a:lvl8pPr marL="3429000" indent="-228600" defTabSz="449263" eaLnBrk="0" fontAlgn="base" hangingPunct="0">
              <a:spcBef>
                <a:spcPct val="30000"/>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Lst>
              <a:defRPr sz="1200">
                <a:solidFill>
                  <a:srgbClr val="000000"/>
                </a:solidFill>
                <a:latin typeface="Times New Roman" pitchFamily="18" charset="0"/>
              </a:defRPr>
            </a:lvl8pPr>
            <a:lvl9pPr marL="3886200" indent="-228600" defTabSz="449263" eaLnBrk="0" fontAlgn="base" hangingPunct="0">
              <a:spcBef>
                <a:spcPct val="30000"/>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Lst>
              <a:defRPr sz="1200">
                <a:solidFill>
                  <a:srgbClr val="000000"/>
                </a:solidFill>
                <a:latin typeface="Times New Roman" pitchFamily="18" charset="0"/>
              </a:defRPr>
            </a:lvl9pPr>
          </a:lstStyle>
          <a:p>
            <a:pPr>
              <a:spcBef>
                <a:spcPct val="0"/>
              </a:spcBef>
              <a:buSzPct val="45000"/>
              <a:buFont typeface="Wingdings" pitchFamily="2" charset="2"/>
              <a:buNone/>
            </a:pPr>
            <a:r>
              <a:rPr lang="en-US" altLang="en-US" smtClean="0"/>
              <a:t>11/29/18</a:t>
            </a:r>
          </a:p>
        </p:txBody>
      </p:sp>
      <p:sp>
        <p:nvSpPr>
          <p:cNvPr id="58371"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itchFamily="18" charset="0"/>
              <a:tabLst>
                <a:tab pos="449263" algn="l"/>
                <a:tab pos="898525" algn="l"/>
                <a:tab pos="1347788" algn="l"/>
                <a:tab pos="1797050" algn="l"/>
                <a:tab pos="2246313" algn="l"/>
                <a:tab pos="2695575" algn="l"/>
              </a:tabLst>
              <a:defRPr sz="1200">
                <a:solidFill>
                  <a:srgbClr val="000000"/>
                </a:solidFill>
                <a:latin typeface="Times New Roman" pitchFamily="18" charset="0"/>
              </a:defRPr>
            </a:lvl1pPr>
            <a:lvl2pPr>
              <a:spcBef>
                <a:spcPct val="30000"/>
              </a:spcBef>
              <a:buClr>
                <a:srgbClr val="000000"/>
              </a:buClr>
              <a:buSzPct val="100000"/>
              <a:buFont typeface="Times New Roman" pitchFamily="18" charset="0"/>
              <a:tabLst>
                <a:tab pos="449263" algn="l"/>
                <a:tab pos="898525" algn="l"/>
                <a:tab pos="1347788" algn="l"/>
                <a:tab pos="1797050" algn="l"/>
                <a:tab pos="2246313" algn="l"/>
                <a:tab pos="2695575" algn="l"/>
              </a:tabLst>
              <a:defRPr sz="1200">
                <a:solidFill>
                  <a:srgbClr val="000000"/>
                </a:solidFill>
                <a:latin typeface="Times New Roman" pitchFamily="18" charset="0"/>
              </a:defRPr>
            </a:lvl2pPr>
            <a:lvl3pPr>
              <a:spcBef>
                <a:spcPct val="30000"/>
              </a:spcBef>
              <a:buClr>
                <a:srgbClr val="000000"/>
              </a:buClr>
              <a:buSzPct val="100000"/>
              <a:buFont typeface="Times New Roman" pitchFamily="18" charset="0"/>
              <a:tabLst>
                <a:tab pos="449263" algn="l"/>
                <a:tab pos="898525" algn="l"/>
                <a:tab pos="1347788" algn="l"/>
                <a:tab pos="1797050" algn="l"/>
                <a:tab pos="2246313" algn="l"/>
                <a:tab pos="2695575" algn="l"/>
              </a:tabLst>
              <a:defRPr sz="1200">
                <a:solidFill>
                  <a:srgbClr val="000000"/>
                </a:solidFill>
                <a:latin typeface="Times New Roman" pitchFamily="18" charset="0"/>
              </a:defRPr>
            </a:lvl3pPr>
            <a:lvl4pPr>
              <a:spcBef>
                <a:spcPct val="30000"/>
              </a:spcBef>
              <a:buClr>
                <a:srgbClr val="000000"/>
              </a:buClr>
              <a:buSzPct val="100000"/>
              <a:buFont typeface="Times New Roman" pitchFamily="18" charset="0"/>
              <a:tabLst>
                <a:tab pos="449263" algn="l"/>
                <a:tab pos="898525" algn="l"/>
                <a:tab pos="1347788" algn="l"/>
                <a:tab pos="1797050" algn="l"/>
                <a:tab pos="2246313" algn="l"/>
                <a:tab pos="2695575" algn="l"/>
              </a:tabLst>
              <a:defRPr sz="1200">
                <a:solidFill>
                  <a:srgbClr val="000000"/>
                </a:solidFill>
                <a:latin typeface="Times New Roman" pitchFamily="18" charset="0"/>
              </a:defRPr>
            </a:lvl4pPr>
            <a:lvl5pPr>
              <a:spcBef>
                <a:spcPct val="30000"/>
              </a:spcBef>
              <a:buClr>
                <a:srgbClr val="000000"/>
              </a:buClr>
              <a:buSzPct val="100000"/>
              <a:buFont typeface="Times New Roman" pitchFamily="18" charset="0"/>
              <a:tabLst>
                <a:tab pos="449263" algn="l"/>
                <a:tab pos="898525" algn="l"/>
                <a:tab pos="1347788" algn="l"/>
                <a:tab pos="1797050" algn="l"/>
                <a:tab pos="2246313" algn="l"/>
                <a:tab pos="2695575" algn="l"/>
              </a:tabLst>
              <a:defRPr sz="1200">
                <a:solidFill>
                  <a:srgbClr val="000000"/>
                </a:solidFill>
                <a:latin typeface="Times New Roman" pitchFamily="18" charset="0"/>
              </a:defRPr>
            </a:lvl5pPr>
            <a:lvl6pPr marL="2514600" indent="-228600" defTabSz="449263" eaLnBrk="0" fontAlgn="base" hangingPunct="0">
              <a:spcBef>
                <a:spcPct val="30000"/>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Lst>
              <a:defRPr sz="1200">
                <a:solidFill>
                  <a:srgbClr val="000000"/>
                </a:solidFill>
                <a:latin typeface="Times New Roman" pitchFamily="18" charset="0"/>
              </a:defRPr>
            </a:lvl6pPr>
            <a:lvl7pPr marL="2971800" indent="-228600" defTabSz="449263" eaLnBrk="0" fontAlgn="base" hangingPunct="0">
              <a:spcBef>
                <a:spcPct val="30000"/>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Lst>
              <a:defRPr sz="1200">
                <a:solidFill>
                  <a:srgbClr val="000000"/>
                </a:solidFill>
                <a:latin typeface="Times New Roman" pitchFamily="18" charset="0"/>
              </a:defRPr>
            </a:lvl7pPr>
            <a:lvl8pPr marL="3429000" indent="-228600" defTabSz="449263" eaLnBrk="0" fontAlgn="base" hangingPunct="0">
              <a:spcBef>
                <a:spcPct val="30000"/>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Lst>
              <a:defRPr sz="1200">
                <a:solidFill>
                  <a:srgbClr val="000000"/>
                </a:solidFill>
                <a:latin typeface="Times New Roman" pitchFamily="18" charset="0"/>
              </a:defRPr>
            </a:lvl8pPr>
            <a:lvl9pPr marL="3886200" indent="-228600" defTabSz="449263" eaLnBrk="0" fontAlgn="base" hangingPunct="0">
              <a:spcBef>
                <a:spcPct val="30000"/>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Lst>
              <a:defRPr sz="1200">
                <a:solidFill>
                  <a:srgbClr val="000000"/>
                </a:solidFill>
                <a:latin typeface="Times New Roman" pitchFamily="18" charset="0"/>
              </a:defRPr>
            </a:lvl9pPr>
          </a:lstStyle>
          <a:p>
            <a:pPr>
              <a:spcBef>
                <a:spcPct val="0"/>
              </a:spcBef>
              <a:buSzPct val="45000"/>
              <a:buFont typeface="Wingdings" pitchFamily="2" charset="2"/>
              <a:buNone/>
            </a:pPr>
            <a:fld id="{4B32FF1A-5818-4E7A-BE5A-6480FB5F8F66}" type="slidenum">
              <a:rPr lang="en-US" altLang="en-US" smtClean="0"/>
              <a:pPr>
                <a:spcBef>
                  <a:spcPct val="0"/>
                </a:spcBef>
                <a:buSzPct val="45000"/>
                <a:buFont typeface="Wingdings" pitchFamily="2" charset="2"/>
                <a:buNone/>
              </a:pPr>
              <a:t>1</a:t>
            </a:fld>
            <a:endParaRPr lang="en-US" altLang="en-US" smtClean="0"/>
          </a:p>
        </p:txBody>
      </p:sp>
      <p:sp>
        <p:nvSpPr>
          <p:cNvPr id="58372" name="Text Box 1"/>
          <p:cNvSpPr txBox="1">
            <a:spLocks noChangeArrowheads="1"/>
          </p:cNvSpPr>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spcBef>
                <a:spcPct val="30000"/>
              </a:spcBef>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1pPr>
            <a:lvl2pPr>
              <a:spcBef>
                <a:spcPct val="30000"/>
              </a:spcBef>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2pPr>
            <a:lvl3pPr>
              <a:spcBef>
                <a:spcPct val="30000"/>
              </a:spcBef>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3pPr>
            <a:lvl4pPr>
              <a:spcBef>
                <a:spcPct val="30000"/>
              </a:spcBef>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4pPr>
            <a:lvl5pPr>
              <a:spcBef>
                <a:spcPct val="30000"/>
              </a:spcBef>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5pPr>
            <a:lvl6pPr marL="2514600" indent="-228600" defTabSz="449263"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6pPr>
            <a:lvl7pPr marL="2971800" indent="-228600" defTabSz="449263"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7pPr>
            <a:lvl8pPr marL="3429000" indent="-228600" defTabSz="449263"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8pPr>
            <a:lvl9pPr marL="3886200" indent="-228600" defTabSz="449263"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9pPr>
          </a:lstStyle>
          <a:p>
            <a:pPr algn="r" eaLnBrk="1" hangingPunct="1">
              <a:spcBef>
                <a:spcPct val="0"/>
              </a:spcBef>
              <a:buClrTx/>
              <a:buFontTx/>
              <a:buNone/>
            </a:pPr>
            <a:r>
              <a:rPr lang="en-US" altLang="en-US">
                <a:solidFill>
                  <a:srgbClr val="555555"/>
                </a:solidFill>
                <a:latin typeface="Arial" pitchFamily="34" charset="0"/>
              </a:rPr>
              <a:t>11/29/18</a:t>
            </a:r>
          </a:p>
        </p:txBody>
      </p:sp>
      <p:sp>
        <p:nvSpPr>
          <p:cNvPr id="58373" name="Text Box 2"/>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1pPr>
            <a:lvl2pPr>
              <a:spcBef>
                <a:spcPct val="30000"/>
              </a:spcBef>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2pPr>
            <a:lvl3pPr>
              <a:spcBef>
                <a:spcPct val="30000"/>
              </a:spcBef>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3pPr>
            <a:lvl4pPr>
              <a:spcBef>
                <a:spcPct val="30000"/>
              </a:spcBef>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4pPr>
            <a:lvl5pPr>
              <a:spcBef>
                <a:spcPct val="30000"/>
              </a:spcBef>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5pPr>
            <a:lvl6pPr marL="2514600" indent="-228600" defTabSz="449263"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6pPr>
            <a:lvl7pPr marL="2971800" indent="-228600" defTabSz="449263"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7pPr>
            <a:lvl8pPr marL="3429000" indent="-228600" defTabSz="449263"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8pPr>
            <a:lvl9pPr marL="3886200" indent="-228600" defTabSz="449263"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9pPr>
          </a:lstStyle>
          <a:p>
            <a:pPr algn="r" eaLnBrk="1" hangingPunct="1">
              <a:spcBef>
                <a:spcPct val="0"/>
              </a:spcBef>
              <a:buClrTx/>
              <a:buFontTx/>
              <a:buNone/>
            </a:pPr>
            <a:fld id="{3C3F2C31-90BF-4045-9026-F702E0EE2674}" type="slidenum">
              <a:rPr lang="en-US" altLang="en-US">
                <a:solidFill>
                  <a:srgbClr val="555555"/>
                </a:solidFill>
                <a:latin typeface="Arial" pitchFamily="34" charset="0"/>
              </a:rPr>
              <a:pPr algn="r" eaLnBrk="1" hangingPunct="1">
                <a:spcBef>
                  <a:spcPct val="0"/>
                </a:spcBef>
                <a:buClrTx/>
                <a:buFontTx/>
                <a:buNone/>
              </a:pPr>
              <a:t>1</a:t>
            </a:fld>
            <a:endParaRPr lang="en-US" altLang="en-US">
              <a:solidFill>
                <a:srgbClr val="555555"/>
              </a:solidFill>
              <a:latin typeface="Arial" pitchFamily="34" charset="0"/>
            </a:endParaRPr>
          </a:p>
        </p:txBody>
      </p:sp>
      <p:sp>
        <p:nvSpPr>
          <p:cNvPr id="58374" name="Rectangle 3"/>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8375" name="Rectangle 4"/>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3"/>
          <p:cNvSpPr>
            <a:spLocks noGrp="1" noChangeArrowheads="1"/>
          </p:cNvSpPr>
          <p:nvPr>
            <p:ph type="dt"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itchFamily="18" charset="0"/>
              <a:tabLst>
                <a:tab pos="449263" algn="l"/>
                <a:tab pos="898525" algn="l"/>
                <a:tab pos="1347788" algn="l"/>
                <a:tab pos="1797050" algn="l"/>
                <a:tab pos="2246313" algn="l"/>
                <a:tab pos="2695575" algn="l"/>
              </a:tabLst>
              <a:defRPr sz="1200">
                <a:solidFill>
                  <a:srgbClr val="000000"/>
                </a:solidFill>
                <a:latin typeface="Times New Roman" pitchFamily="18" charset="0"/>
              </a:defRPr>
            </a:lvl1pPr>
            <a:lvl2pPr>
              <a:spcBef>
                <a:spcPct val="30000"/>
              </a:spcBef>
              <a:buClr>
                <a:srgbClr val="000000"/>
              </a:buClr>
              <a:buSzPct val="100000"/>
              <a:buFont typeface="Times New Roman" pitchFamily="18" charset="0"/>
              <a:tabLst>
                <a:tab pos="449263" algn="l"/>
                <a:tab pos="898525" algn="l"/>
                <a:tab pos="1347788" algn="l"/>
                <a:tab pos="1797050" algn="l"/>
                <a:tab pos="2246313" algn="l"/>
                <a:tab pos="2695575" algn="l"/>
              </a:tabLst>
              <a:defRPr sz="1200">
                <a:solidFill>
                  <a:srgbClr val="000000"/>
                </a:solidFill>
                <a:latin typeface="Times New Roman" pitchFamily="18" charset="0"/>
              </a:defRPr>
            </a:lvl2pPr>
            <a:lvl3pPr>
              <a:spcBef>
                <a:spcPct val="30000"/>
              </a:spcBef>
              <a:buClr>
                <a:srgbClr val="000000"/>
              </a:buClr>
              <a:buSzPct val="100000"/>
              <a:buFont typeface="Times New Roman" pitchFamily="18" charset="0"/>
              <a:tabLst>
                <a:tab pos="449263" algn="l"/>
                <a:tab pos="898525" algn="l"/>
                <a:tab pos="1347788" algn="l"/>
                <a:tab pos="1797050" algn="l"/>
                <a:tab pos="2246313" algn="l"/>
                <a:tab pos="2695575" algn="l"/>
              </a:tabLst>
              <a:defRPr sz="1200">
                <a:solidFill>
                  <a:srgbClr val="000000"/>
                </a:solidFill>
                <a:latin typeface="Times New Roman" pitchFamily="18" charset="0"/>
              </a:defRPr>
            </a:lvl3pPr>
            <a:lvl4pPr>
              <a:spcBef>
                <a:spcPct val="30000"/>
              </a:spcBef>
              <a:buClr>
                <a:srgbClr val="000000"/>
              </a:buClr>
              <a:buSzPct val="100000"/>
              <a:buFont typeface="Times New Roman" pitchFamily="18" charset="0"/>
              <a:tabLst>
                <a:tab pos="449263" algn="l"/>
                <a:tab pos="898525" algn="l"/>
                <a:tab pos="1347788" algn="l"/>
                <a:tab pos="1797050" algn="l"/>
                <a:tab pos="2246313" algn="l"/>
                <a:tab pos="2695575" algn="l"/>
              </a:tabLst>
              <a:defRPr sz="1200">
                <a:solidFill>
                  <a:srgbClr val="000000"/>
                </a:solidFill>
                <a:latin typeface="Times New Roman" pitchFamily="18" charset="0"/>
              </a:defRPr>
            </a:lvl4pPr>
            <a:lvl5pPr>
              <a:spcBef>
                <a:spcPct val="30000"/>
              </a:spcBef>
              <a:buClr>
                <a:srgbClr val="000000"/>
              </a:buClr>
              <a:buSzPct val="100000"/>
              <a:buFont typeface="Times New Roman" pitchFamily="18" charset="0"/>
              <a:tabLst>
                <a:tab pos="449263" algn="l"/>
                <a:tab pos="898525" algn="l"/>
                <a:tab pos="1347788" algn="l"/>
                <a:tab pos="1797050" algn="l"/>
                <a:tab pos="2246313" algn="l"/>
                <a:tab pos="2695575" algn="l"/>
              </a:tabLst>
              <a:defRPr sz="1200">
                <a:solidFill>
                  <a:srgbClr val="000000"/>
                </a:solidFill>
                <a:latin typeface="Times New Roman" pitchFamily="18" charset="0"/>
              </a:defRPr>
            </a:lvl5pPr>
            <a:lvl6pPr marL="2514600" indent="-228600" defTabSz="449263" eaLnBrk="0" fontAlgn="base" hangingPunct="0">
              <a:spcBef>
                <a:spcPct val="30000"/>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Lst>
              <a:defRPr sz="1200">
                <a:solidFill>
                  <a:srgbClr val="000000"/>
                </a:solidFill>
                <a:latin typeface="Times New Roman" pitchFamily="18" charset="0"/>
              </a:defRPr>
            </a:lvl6pPr>
            <a:lvl7pPr marL="2971800" indent="-228600" defTabSz="449263" eaLnBrk="0" fontAlgn="base" hangingPunct="0">
              <a:spcBef>
                <a:spcPct val="30000"/>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Lst>
              <a:defRPr sz="1200">
                <a:solidFill>
                  <a:srgbClr val="000000"/>
                </a:solidFill>
                <a:latin typeface="Times New Roman" pitchFamily="18" charset="0"/>
              </a:defRPr>
            </a:lvl7pPr>
            <a:lvl8pPr marL="3429000" indent="-228600" defTabSz="449263" eaLnBrk="0" fontAlgn="base" hangingPunct="0">
              <a:spcBef>
                <a:spcPct val="30000"/>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Lst>
              <a:defRPr sz="1200">
                <a:solidFill>
                  <a:srgbClr val="000000"/>
                </a:solidFill>
                <a:latin typeface="Times New Roman" pitchFamily="18" charset="0"/>
              </a:defRPr>
            </a:lvl8pPr>
            <a:lvl9pPr marL="3886200" indent="-228600" defTabSz="449263" eaLnBrk="0" fontAlgn="base" hangingPunct="0">
              <a:spcBef>
                <a:spcPct val="30000"/>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Lst>
              <a:defRPr sz="1200">
                <a:solidFill>
                  <a:srgbClr val="000000"/>
                </a:solidFill>
                <a:latin typeface="Times New Roman" pitchFamily="18" charset="0"/>
              </a:defRPr>
            </a:lvl9pPr>
          </a:lstStyle>
          <a:p>
            <a:pPr>
              <a:spcBef>
                <a:spcPct val="0"/>
              </a:spcBef>
              <a:buSzPct val="45000"/>
              <a:buFont typeface="Wingdings" pitchFamily="2" charset="2"/>
              <a:buNone/>
            </a:pPr>
            <a:r>
              <a:rPr lang="en-US" altLang="en-US" smtClean="0"/>
              <a:t>11/29/18</a:t>
            </a:r>
          </a:p>
        </p:txBody>
      </p:sp>
      <p:sp>
        <p:nvSpPr>
          <p:cNvPr id="60419"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itchFamily="18" charset="0"/>
              <a:tabLst>
                <a:tab pos="449263" algn="l"/>
                <a:tab pos="898525" algn="l"/>
                <a:tab pos="1347788" algn="l"/>
                <a:tab pos="1797050" algn="l"/>
                <a:tab pos="2246313" algn="l"/>
                <a:tab pos="2695575" algn="l"/>
              </a:tabLst>
              <a:defRPr sz="1200">
                <a:solidFill>
                  <a:srgbClr val="000000"/>
                </a:solidFill>
                <a:latin typeface="Times New Roman" pitchFamily="18" charset="0"/>
              </a:defRPr>
            </a:lvl1pPr>
            <a:lvl2pPr>
              <a:spcBef>
                <a:spcPct val="30000"/>
              </a:spcBef>
              <a:buClr>
                <a:srgbClr val="000000"/>
              </a:buClr>
              <a:buSzPct val="100000"/>
              <a:buFont typeface="Times New Roman" pitchFamily="18" charset="0"/>
              <a:tabLst>
                <a:tab pos="449263" algn="l"/>
                <a:tab pos="898525" algn="l"/>
                <a:tab pos="1347788" algn="l"/>
                <a:tab pos="1797050" algn="l"/>
                <a:tab pos="2246313" algn="l"/>
                <a:tab pos="2695575" algn="l"/>
              </a:tabLst>
              <a:defRPr sz="1200">
                <a:solidFill>
                  <a:srgbClr val="000000"/>
                </a:solidFill>
                <a:latin typeface="Times New Roman" pitchFamily="18" charset="0"/>
              </a:defRPr>
            </a:lvl2pPr>
            <a:lvl3pPr>
              <a:spcBef>
                <a:spcPct val="30000"/>
              </a:spcBef>
              <a:buClr>
                <a:srgbClr val="000000"/>
              </a:buClr>
              <a:buSzPct val="100000"/>
              <a:buFont typeface="Times New Roman" pitchFamily="18" charset="0"/>
              <a:tabLst>
                <a:tab pos="449263" algn="l"/>
                <a:tab pos="898525" algn="l"/>
                <a:tab pos="1347788" algn="l"/>
                <a:tab pos="1797050" algn="l"/>
                <a:tab pos="2246313" algn="l"/>
                <a:tab pos="2695575" algn="l"/>
              </a:tabLst>
              <a:defRPr sz="1200">
                <a:solidFill>
                  <a:srgbClr val="000000"/>
                </a:solidFill>
                <a:latin typeface="Times New Roman" pitchFamily="18" charset="0"/>
              </a:defRPr>
            </a:lvl3pPr>
            <a:lvl4pPr>
              <a:spcBef>
                <a:spcPct val="30000"/>
              </a:spcBef>
              <a:buClr>
                <a:srgbClr val="000000"/>
              </a:buClr>
              <a:buSzPct val="100000"/>
              <a:buFont typeface="Times New Roman" pitchFamily="18" charset="0"/>
              <a:tabLst>
                <a:tab pos="449263" algn="l"/>
                <a:tab pos="898525" algn="l"/>
                <a:tab pos="1347788" algn="l"/>
                <a:tab pos="1797050" algn="l"/>
                <a:tab pos="2246313" algn="l"/>
                <a:tab pos="2695575" algn="l"/>
              </a:tabLst>
              <a:defRPr sz="1200">
                <a:solidFill>
                  <a:srgbClr val="000000"/>
                </a:solidFill>
                <a:latin typeface="Times New Roman" pitchFamily="18" charset="0"/>
              </a:defRPr>
            </a:lvl4pPr>
            <a:lvl5pPr>
              <a:spcBef>
                <a:spcPct val="30000"/>
              </a:spcBef>
              <a:buClr>
                <a:srgbClr val="000000"/>
              </a:buClr>
              <a:buSzPct val="100000"/>
              <a:buFont typeface="Times New Roman" pitchFamily="18" charset="0"/>
              <a:tabLst>
                <a:tab pos="449263" algn="l"/>
                <a:tab pos="898525" algn="l"/>
                <a:tab pos="1347788" algn="l"/>
                <a:tab pos="1797050" algn="l"/>
                <a:tab pos="2246313" algn="l"/>
                <a:tab pos="2695575" algn="l"/>
              </a:tabLst>
              <a:defRPr sz="1200">
                <a:solidFill>
                  <a:srgbClr val="000000"/>
                </a:solidFill>
                <a:latin typeface="Times New Roman" pitchFamily="18" charset="0"/>
              </a:defRPr>
            </a:lvl5pPr>
            <a:lvl6pPr marL="2514600" indent="-228600" defTabSz="449263" eaLnBrk="0" fontAlgn="base" hangingPunct="0">
              <a:spcBef>
                <a:spcPct val="30000"/>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Lst>
              <a:defRPr sz="1200">
                <a:solidFill>
                  <a:srgbClr val="000000"/>
                </a:solidFill>
                <a:latin typeface="Times New Roman" pitchFamily="18" charset="0"/>
              </a:defRPr>
            </a:lvl6pPr>
            <a:lvl7pPr marL="2971800" indent="-228600" defTabSz="449263" eaLnBrk="0" fontAlgn="base" hangingPunct="0">
              <a:spcBef>
                <a:spcPct val="30000"/>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Lst>
              <a:defRPr sz="1200">
                <a:solidFill>
                  <a:srgbClr val="000000"/>
                </a:solidFill>
                <a:latin typeface="Times New Roman" pitchFamily="18" charset="0"/>
              </a:defRPr>
            </a:lvl7pPr>
            <a:lvl8pPr marL="3429000" indent="-228600" defTabSz="449263" eaLnBrk="0" fontAlgn="base" hangingPunct="0">
              <a:spcBef>
                <a:spcPct val="30000"/>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Lst>
              <a:defRPr sz="1200">
                <a:solidFill>
                  <a:srgbClr val="000000"/>
                </a:solidFill>
                <a:latin typeface="Times New Roman" pitchFamily="18" charset="0"/>
              </a:defRPr>
            </a:lvl8pPr>
            <a:lvl9pPr marL="3886200" indent="-228600" defTabSz="449263" eaLnBrk="0" fontAlgn="base" hangingPunct="0">
              <a:spcBef>
                <a:spcPct val="30000"/>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Lst>
              <a:defRPr sz="1200">
                <a:solidFill>
                  <a:srgbClr val="000000"/>
                </a:solidFill>
                <a:latin typeface="Times New Roman" pitchFamily="18" charset="0"/>
              </a:defRPr>
            </a:lvl9pPr>
          </a:lstStyle>
          <a:p>
            <a:pPr>
              <a:spcBef>
                <a:spcPct val="0"/>
              </a:spcBef>
              <a:buSzPct val="45000"/>
              <a:buFont typeface="Wingdings" pitchFamily="2" charset="2"/>
              <a:buNone/>
            </a:pPr>
            <a:fld id="{75E667C5-E3D8-4A21-8EB3-0F49E9E2B595}" type="slidenum">
              <a:rPr lang="en-US" altLang="en-US" smtClean="0"/>
              <a:pPr>
                <a:spcBef>
                  <a:spcPct val="0"/>
                </a:spcBef>
                <a:buSzPct val="45000"/>
                <a:buFont typeface="Wingdings" pitchFamily="2" charset="2"/>
                <a:buNone/>
              </a:pPr>
              <a:t>2</a:t>
            </a:fld>
            <a:endParaRPr lang="en-US" altLang="en-US" smtClean="0"/>
          </a:p>
        </p:txBody>
      </p:sp>
      <p:sp>
        <p:nvSpPr>
          <p:cNvPr id="60420"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0421"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3"/>
          <p:cNvSpPr>
            <a:spLocks noGrp="1" noChangeArrowheads="1"/>
          </p:cNvSpPr>
          <p:nvPr>
            <p:ph type="dt"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itchFamily="18" charset="0"/>
              <a:tabLst>
                <a:tab pos="449263" algn="l"/>
                <a:tab pos="898525" algn="l"/>
                <a:tab pos="1347788" algn="l"/>
                <a:tab pos="1797050" algn="l"/>
                <a:tab pos="2246313" algn="l"/>
                <a:tab pos="2695575" algn="l"/>
              </a:tabLst>
              <a:defRPr sz="1200">
                <a:solidFill>
                  <a:srgbClr val="000000"/>
                </a:solidFill>
                <a:latin typeface="Times New Roman" pitchFamily="18" charset="0"/>
              </a:defRPr>
            </a:lvl1pPr>
            <a:lvl2pPr>
              <a:spcBef>
                <a:spcPct val="30000"/>
              </a:spcBef>
              <a:buClr>
                <a:srgbClr val="000000"/>
              </a:buClr>
              <a:buSzPct val="100000"/>
              <a:buFont typeface="Times New Roman" pitchFamily="18" charset="0"/>
              <a:tabLst>
                <a:tab pos="449263" algn="l"/>
                <a:tab pos="898525" algn="l"/>
                <a:tab pos="1347788" algn="l"/>
                <a:tab pos="1797050" algn="l"/>
                <a:tab pos="2246313" algn="l"/>
                <a:tab pos="2695575" algn="l"/>
              </a:tabLst>
              <a:defRPr sz="1200">
                <a:solidFill>
                  <a:srgbClr val="000000"/>
                </a:solidFill>
                <a:latin typeface="Times New Roman" pitchFamily="18" charset="0"/>
              </a:defRPr>
            </a:lvl2pPr>
            <a:lvl3pPr>
              <a:spcBef>
                <a:spcPct val="30000"/>
              </a:spcBef>
              <a:buClr>
                <a:srgbClr val="000000"/>
              </a:buClr>
              <a:buSzPct val="100000"/>
              <a:buFont typeface="Times New Roman" pitchFamily="18" charset="0"/>
              <a:tabLst>
                <a:tab pos="449263" algn="l"/>
                <a:tab pos="898525" algn="l"/>
                <a:tab pos="1347788" algn="l"/>
                <a:tab pos="1797050" algn="l"/>
                <a:tab pos="2246313" algn="l"/>
                <a:tab pos="2695575" algn="l"/>
              </a:tabLst>
              <a:defRPr sz="1200">
                <a:solidFill>
                  <a:srgbClr val="000000"/>
                </a:solidFill>
                <a:latin typeface="Times New Roman" pitchFamily="18" charset="0"/>
              </a:defRPr>
            </a:lvl3pPr>
            <a:lvl4pPr>
              <a:spcBef>
                <a:spcPct val="30000"/>
              </a:spcBef>
              <a:buClr>
                <a:srgbClr val="000000"/>
              </a:buClr>
              <a:buSzPct val="100000"/>
              <a:buFont typeface="Times New Roman" pitchFamily="18" charset="0"/>
              <a:tabLst>
                <a:tab pos="449263" algn="l"/>
                <a:tab pos="898525" algn="l"/>
                <a:tab pos="1347788" algn="l"/>
                <a:tab pos="1797050" algn="l"/>
                <a:tab pos="2246313" algn="l"/>
                <a:tab pos="2695575" algn="l"/>
              </a:tabLst>
              <a:defRPr sz="1200">
                <a:solidFill>
                  <a:srgbClr val="000000"/>
                </a:solidFill>
                <a:latin typeface="Times New Roman" pitchFamily="18" charset="0"/>
              </a:defRPr>
            </a:lvl4pPr>
            <a:lvl5pPr>
              <a:spcBef>
                <a:spcPct val="30000"/>
              </a:spcBef>
              <a:buClr>
                <a:srgbClr val="000000"/>
              </a:buClr>
              <a:buSzPct val="100000"/>
              <a:buFont typeface="Times New Roman" pitchFamily="18" charset="0"/>
              <a:tabLst>
                <a:tab pos="449263" algn="l"/>
                <a:tab pos="898525" algn="l"/>
                <a:tab pos="1347788" algn="l"/>
                <a:tab pos="1797050" algn="l"/>
                <a:tab pos="2246313" algn="l"/>
                <a:tab pos="2695575" algn="l"/>
              </a:tabLst>
              <a:defRPr sz="1200">
                <a:solidFill>
                  <a:srgbClr val="000000"/>
                </a:solidFill>
                <a:latin typeface="Times New Roman" pitchFamily="18" charset="0"/>
              </a:defRPr>
            </a:lvl5pPr>
            <a:lvl6pPr marL="2514600" indent="-228600" defTabSz="449263" eaLnBrk="0" fontAlgn="base" hangingPunct="0">
              <a:spcBef>
                <a:spcPct val="30000"/>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Lst>
              <a:defRPr sz="1200">
                <a:solidFill>
                  <a:srgbClr val="000000"/>
                </a:solidFill>
                <a:latin typeface="Times New Roman" pitchFamily="18" charset="0"/>
              </a:defRPr>
            </a:lvl6pPr>
            <a:lvl7pPr marL="2971800" indent="-228600" defTabSz="449263" eaLnBrk="0" fontAlgn="base" hangingPunct="0">
              <a:spcBef>
                <a:spcPct val="30000"/>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Lst>
              <a:defRPr sz="1200">
                <a:solidFill>
                  <a:srgbClr val="000000"/>
                </a:solidFill>
                <a:latin typeface="Times New Roman" pitchFamily="18" charset="0"/>
              </a:defRPr>
            </a:lvl7pPr>
            <a:lvl8pPr marL="3429000" indent="-228600" defTabSz="449263" eaLnBrk="0" fontAlgn="base" hangingPunct="0">
              <a:spcBef>
                <a:spcPct val="30000"/>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Lst>
              <a:defRPr sz="1200">
                <a:solidFill>
                  <a:srgbClr val="000000"/>
                </a:solidFill>
                <a:latin typeface="Times New Roman" pitchFamily="18" charset="0"/>
              </a:defRPr>
            </a:lvl8pPr>
            <a:lvl9pPr marL="3886200" indent="-228600" defTabSz="449263" eaLnBrk="0" fontAlgn="base" hangingPunct="0">
              <a:spcBef>
                <a:spcPct val="30000"/>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Lst>
              <a:defRPr sz="1200">
                <a:solidFill>
                  <a:srgbClr val="000000"/>
                </a:solidFill>
                <a:latin typeface="Times New Roman" pitchFamily="18" charset="0"/>
              </a:defRPr>
            </a:lvl9pPr>
          </a:lstStyle>
          <a:p>
            <a:pPr>
              <a:spcBef>
                <a:spcPct val="0"/>
              </a:spcBef>
              <a:buSzPct val="45000"/>
              <a:buFont typeface="Wingdings" pitchFamily="2" charset="2"/>
              <a:buNone/>
            </a:pPr>
            <a:r>
              <a:rPr lang="en-US" altLang="en-US" smtClean="0"/>
              <a:t>11/29/18</a:t>
            </a:r>
          </a:p>
        </p:txBody>
      </p:sp>
      <p:sp>
        <p:nvSpPr>
          <p:cNvPr id="60419"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itchFamily="18" charset="0"/>
              <a:tabLst>
                <a:tab pos="449263" algn="l"/>
                <a:tab pos="898525" algn="l"/>
                <a:tab pos="1347788" algn="l"/>
                <a:tab pos="1797050" algn="l"/>
                <a:tab pos="2246313" algn="l"/>
                <a:tab pos="2695575" algn="l"/>
              </a:tabLst>
              <a:defRPr sz="1200">
                <a:solidFill>
                  <a:srgbClr val="000000"/>
                </a:solidFill>
                <a:latin typeface="Times New Roman" pitchFamily="18" charset="0"/>
              </a:defRPr>
            </a:lvl1pPr>
            <a:lvl2pPr>
              <a:spcBef>
                <a:spcPct val="30000"/>
              </a:spcBef>
              <a:buClr>
                <a:srgbClr val="000000"/>
              </a:buClr>
              <a:buSzPct val="100000"/>
              <a:buFont typeface="Times New Roman" pitchFamily="18" charset="0"/>
              <a:tabLst>
                <a:tab pos="449263" algn="l"/>
                <a:tab pos="898525" algn="l"/>
                <a:tab pos="1347788" algn="l"/>
                <a:tab pos="1797050" algn="l"/>
                <a:tab pos="2246313" algn="l"/>
                <a:tab pos="2695575" algn="l"/>
              </a:tabLst>
              <a:defRPr sz="1200">
                <a:solidFill>
                  <a:srgbClr val="000000"/>
                </a:solidFill>
                <a:latin typeface="Times New Roman" pitchFamily="18" charset="0"/>
              </a:defRPr>
            </a:lvl2pPr>
            <a:lvl3pPr>
              <a:spcBef>
                <a:spcPct val="30000"/>
              </a:spcBef>
              <a:buClr>
                <a:srgbClr val="000000"/>
              </a:buClr>
              <a:buSzPct val="100000"/>
              <a:buFont typeface="Times New Roman" pitchFamily="18" charset="0"/>
              <a:tabLst>
                <a:tab pos="449263" algn="l"/>
                <a:tab pos="898525" algn="l"/>
                <a:tab pos="1347788" algn="l"/>
                <a:tab pos="1797050" algn="l"/>
                <a:tab pos="2246313" algn="l"/>
                <a:tab pos="2695575" algn="l"/>
              </a:tabLst>
              <a:defRPr sz="1200">
                <a:solidFill>
                  <a:srgbClr val="000000"/>
                </a:solidFill>
                <a:latin typeface="Times New Roman" pitchFamily="18" charset="0"/>
              </a:defRPr>
            </a:lvl3pPr>
            <a:lvl4pPr>
              <a:spcBef>
                <a:spcPct val="30000"/>
              </a:spcBef>
              <a:buClr>
                <a:srgbClr val="000000"/>
              </a:buClr>
              <a:buSzPct val="100000"/>
              <a:buFont typeface="Times New Roman" pitchFamily="18" charset="0"/>
              <a:tabLst>
                <a:tab pos="449263" algn="l"/>
                <a:tab pos="898525" algn="l"/>
                <a:tab pos="1347788" algn="l"/>
                <a:tab pos="1797050" algn="l"/>
                <a:tab pos="2246313" algn="l"/>
                <a:tab pos="2695575" algn="l"/>
              </a:tabLst>
              <a:defRPr sz="1200">
                <a:solidFill>
                  <a:srgbClr val="000000"/>
                </a:solidFill>
                <a:latin typeface="Times New Roman" pitchFamily="18" charset="0"/>
              </a:defRPr>
            </a:lvl4pPr>
            <a:lvl5pPr>
              <a:spcBef>
                <a:spcPct val="30000"/>
              </a:spcBef>
              <a:buClr>
                <a:srgbClr val="000000"/>
              </a:buClr>
              <a:buSzPct val="100000"/>
              <a:buFont typeface="Times New Roman" pitchFamily="18" charset="0"/>
              <a:tabLst>
                <a:tab pos="449263" algn="l"/>
                <a:tab pos="898525" algn="l"/>
                <a:tab pos="1347788" algn="l"/>
                <a:tab pos="1797050" algn="l"/>
                <a:tab pos="2246313" algn="l"/>
                <a:tab pos="2695575" algn="l"/>
              </a:tabLst>
              <a:defRPr sz="1200">
                <a:solidFill>
                  <a:srgbClr val="000000"/>
                </a:solidFill>
                <a:latin typeface="Times New Roman" pitchFamily="18" charset="0"/>
              </a:defRPr>
            </a:lvl5pPr>
            <a:lvl6pPr marL="2514600" indent="-228600" defTabSz="449263" eaLnBrk="0" fontAlgn="base" hangingPunct="0">
              <a:spcBef>
                <a:spcPct val="30000"/>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Lst>
              <a:defRPr sz="1200">
                <a:solidFill>
                  <a:srgbClr val="000000"/>
                </a:solidFill>
                <a:latin typeface="Times New Roman" pitchFamily="18" charset="0"/>
              </a:defRPr>
            </a:lvl6pPr>
            <a:lvl7pPr marL="2971800" indent="-228600" defTabSz="449263" eaLnBrk="0" fontAlgn="base" hangingPunct="0">
              <a:spcBef>
                <a:spcPct val="30000"/>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Lst>
              <a:defRPr sz="1200">
                <a:solidFill>
                  <a:srgbClr val="000000"/>
                </a:solidFill>
                <a:latin typeface="Times New Roman" pitchFamily="18" charset="0"/>
              </a:defRPr>
            </a:lvl7pPr>
            <a:lvl8pPr marL="3429000" indent="-228600" defTabSz="449263" eaLnBrk="0" fontAlgn="base" hangingPunct="0">
              <a:spcBef>
                <a:spcPct val="30000"/>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Lst>
              <a:defRPr sz="1200">
                <a:solidFill>
                  <a:srgbClr val="000000"/>
                </a:solidFill>
                <a:latin typeface="Times New Roman" pitchFamily="18" charset="0"/>
              </a:defRPr>
            </a:lvl8pPr>
            <a:lvl9pPr marL="3886200" indent="-228600" defTabSz="449263" eaLnBrk="0" fontAlgn="base" hangingPunct="0">
              <a:spcBef>
                <a:spcPct val="30000"/>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Lst>
              <a:defRPr sz="1200">
                <a:solidFill>
                  <a:srgbClr val="000000"/>
                </a:solidFill>
                <a:latin typeface="Times New Roman" pitchFamily="18" charset="0"/>
              </a:defRPr>
            </a:lvl9pPr>
          </a:lstStyle>
          <a:p>
            <a:pPr>
              <a:spcBef>
                <a:spcPct val="0"/>
              </a:spcBef>
              <a:buSzPct val="45000"/>
              <a:buFont typeface="Wingdings" pitchFamily="2" charset="2"/>
              <a:buNone/>
            </a:pPr>
            <a:fld id="{75E667C5-E3D8-4A21-8EB3-0F49E9E2B595}" type="slidenum">
              <a:rPr lang="en-US" altLang="en-US" smtClean="0"/>
              <a:pPr>
                <a:spcBef>
                  <a:spcPct val="0"/>
                </a:spcBef>
                <a:buSzPct val="45000"/>
                <a:buFont typeface="Wingdings" pitchFamily="2" charset="2"/>
                <a:buNone/>
              </a:pPr>
              <a:t>3</a:t>
            </a:fld>
            <a:endParaRPr lang="en-US" altLang="en-US" smtClean="0"/>
          </a:p>
        </p:txBody>
      </p:sp>
      <p:sp>
        <p:nvSpPr>
          <p:cNvPr id="60420"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0421"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3"/>
          <p:cNvSpPr>
            <a:spLocks noGrp="1" noChangeArrowheads="1"/>
          </p:cNvSpPr>
          <p:nvPr>
            <p:ph type="dt"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itchFamily="18" charset="0"/>
              <a:tabLst>
                <a:tab pos="449263" algn="l"/>
                <a:tab pos="898525" algn="l"/>
                <a:tab pos="1347788" algn="l"/>
                <a:tab pos="1797050" algn="l"/>
                <a:tab pos="2246313" algn="l"/>
                <a:tab pos="2695575" algn="l"/>
              </a:tabLst>
              <a:defRPr sz="1200">
                <a:solidFill>
                  <a:srgbClr val="000000"/>
                </a:solidFill>
                <a:latin typeface="Times New Roman" pitchFamily="18" charset="0"/>
              </a:defRPr>
            </a:lvl1pPr>
            <a:lvl2pPr>
              <a:spcBef>
                <a:spcPct val="30000"/>
              </a:spcBef>
              <a:buClr>
                <a:srgbClr val="000000"/>
              </a:buClr>
              <a:buSzPct val="100000"/>
              <a:buFont typeface="Times New Roman" pitchFamily="18" charset="0"/>
              <a:tabLst>
                <a:tab pos="449263" algn="l"/>
                <a:tab pos="898525" algn="l"/>
                <a:tab pos="1347788" algn="l"/>
                <a:tab pos="1797050" algn="l"/>
                <a:tab pos="2246313" algn="l"/>
                <a:tab pos="2695575" algn="l"/>
              </a:tabLst>
              <a:defRPr sz="1200">
                <a:solidFill>
                  <a:srgbClr val="000000"/>
                </a:solidFill>
                <a:latin typeface="Times New Roman" pitchFamily="18" charset="0"/>
              </a:defRPr>
            </a:lvl2pPr>
            <a:lvl3pPr>
              <a:spcBef>
                <a:spcPct val="30000"/>
              </a:spcBef>
              <a:buClr>
                <a:srgbClr val="000000"/>
              </a:buClr>
              <a:buSzPct val="100000"/>
              <a:buFont typeface="Times New Roman" pitchFamily="18" charset="0"/>
              <a:tabLst>
                <a:tab pos="449263" algn="l"/>
                <a:tab pos="898525" algn="l"/>
                <a:tab pos="1347788" algn="l"/>
                <a:tab pos="1797050" algn="l"/>
                <a:tab pos="2246313" algn="l"/>
                <a:tab pos="2695575" algn="l"/>
              </a:tabLst>
              <a:defRPr sz="1200">
                <a:solidFill>
                  <a:srgbClr val="000000"/>
                </a:solidFill>
                <a:latin typeface="Times New Roman" pitchFamily="18" charset="0"/>
              </a:defRPr>
            </a:lvl3pPr>
            <a:lvl4pPr>
              <a:spcBef>
                <a:spcPct val="30000"/>
              </a:spcBef>
              <a:buClr>
                <a:srgbClr val="000000"/>
              </a:buClr>
              <a:buSzPct val="100000"/>
              <a:buFont typeface="Times New Roman" pitchFamily="18" charset="0"/>
              <a:tabLst>
                <a:tab pos="449263" algn="l"/>
                <a:tab pos="898525" algn="l"/>
                <a:tab pos="1347788" algn="l"/>
                <a:tab pos="1797050" algn="l"/>
                <a:tab pos="2246313" algn="l"/>
                <a:tab pos="2695575" algn="l"/>
              </a:tabLst>
              <a:defRPr sz="1200">
                <a:solidFill>
                  <a:srgbClr val="000000"/>
                </a:solidFill>
                <a:latin typeface="Times New Roman" pitchFamily="18" charset="0"/>
              </a:defRPr>
            </a:lvl4pPr>
            <a:lvl5pPr>
              <a:spcBef>
                <a:spcPct val="30000"/>
              </a:spcBef>
              <a:buClr>
                <a:srgbClr val="000000"/>
              </a:buClr>
              <a:buSzPct val="100000"/>
              <a:buFont typeface="Times New Roman" pitchFamily="18" charset="0"/>
              <a:tabLst>
                <a:tab pos="449263" algn="l"/>
                <a:tab pos="898525" algn="l"/>
                <a:tab pos="1347788" algn="l"/>
                <a:tab pos="1797050" algn="l"/>
                <a:tab pos="2246313" algn="l"/>
                <a:tab pos="2695575" algn="l"/>
              </a:tabLst>
              <a:defRPr sz="1200">
                <a:solidFill>
                  <a:srgbClr val="000000"/>
                </a:solidFill>
                <a:latin typeface="Times New Roman" pitchFamily="18" charset="0"/>
              </a:defRPr>
            </a:lvl5pPr>
            <a:lvl6pPr marL="2514600" indent="-228600" defTabSz="449263" eaLnBrk="0" fontAlgn="base" hangingPunct="0">
              <a:spcBef>
                <a:spcPct val="30000"/>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Lst>
              <a:defRPr sz="1200">
                <a:solidFill>
                  <a:srgbClr val="000000"/>
                </a:solidFill>
                <a:latin typeface="Times New Roman" pitchFamily="18" charset="0"/>
              </a:defRPr>
            </a:lvl6pPr>
            <a:lvl7pPr marL="2971800" indent="-228600" defTabSz="449263" eaLnBrk="0" fontAlgn="base" hangingPunct="0">
              <a:spcBef>
                <a:spcPct val="30000"/>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Lst>
              <a:defRPr sz="1200">
                <a:solidFill>
                  <a:srgbClr val="000000"/>
                </a:solidFill>
                <a:latin typeface="Times New Roman" pitchFamily="18" charset="0"/>
              </a:defRPr>
            </a:lvl7pPr>
            <a:lvl8pPr marL="3429000" indent="-228600" defTabSz="449263" eaLnBrk="0" fontAlgn="base" hangingPunct="0">
              <a:spcBef>
                <a:spcPct val="30000"/>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Lst>
              <a:defRPr sz="1200">
                <a:solidFill>
                  <a:srgbClr val="000000"/>
                </a:solidFill>
                <a:latin typeface="Times New Roman" pitchFamily="18" charset="0"/>
              </a:defRPr>
            </a:lvl8pPr>
            <a:lvl9pPr marL="3886200" indent="-228600" defTabSz="449263" eaLnBrk="0" fontAlgn="base" hangingPunct="0">
              <a:spcBef>
                <a:spcPct val="30000"/>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Lst>
              <a:defRPr sz="1200">
                <a:solidFill>
                  <a:srgbClr val="000000"/>
                </a:solidFill>
                <a:latin typeface="Times New Roman" pitchFamily="18" charset="0"/>
              </a:defRPr>
            </a:lvl9pPr>
          </a:lstStyle>
          <a:p>
            <a:pPr>
              <a:spcBef>
                <a:spcPct val="0"/>
              </a:spcBef>
              <a:buSzPct val="45000"/>
              <a:buFont typeface="Wingdings" pitchFamily="2" charset="2"/>
              <a:buNone/>
            </a:pPr>
            <a:r>
              <a:rPr lang="en-US" altLang="en-US" smtClean="0"/>
              <a:t>11/29/18</a:t>
            </a:r>
          </a:p>
        </p:txBody>
      </p:sp>
      <p:sp>
        <p:nvSpPr>
          <p:cNvPr id="60419"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itchFamily="18" charset="0"/>
              <a:tabLst>
                <a:tab pos="449263" algn="l"/>
                <a:tab pos="898525" algn="l"/>
                <a:tab pos="1347788" algn="l"/>
                <a:tab pos="1797050" algn="l"/>
                <a:tab pos="2246313" algn="l"/>
                <a:tab pos="2695575" algn="l"/>
              </a:tabLst>
              <a:defRPr sz="1200">
                <a:solidFill>
                  <a:srgbClr val="000000"/>
                </a:solidFill>
                <a:latin typeface="Times New Roman" pitchFamily="18" charset="0"/>
              </a:defRPr>
            </a:lvl1pPr>
            <a:lvl2pPr>
              <a:spcBef>
                <a:spcPct val="30000"/>
              </a:spcBef>
              <a:buClr>
                <a:srgbClr val="000000"/>
              </a:buClr>
              <a:buSzPct val="100000"/>
              <a:buFont typeface="Times New Roman" pitchFamily="18" charset="0"/>
              <a:tabLst>
                <a:tab pos="449263" algn="l"/>
                <a:tab pos="898525" algn="l"/>
                <a:tab pos="1347788" algn="l"/>
                <a:tab pos="1797050" algn="l"/>
                <a:tab pos="2246313" algn="l"/>
                <a:tab pos="2695575" algn="l"/>
              </a:tabLst>
              <a:defRPr sz="1200">
                <a:solidFill>
                  <a:srgbClr val="000000"/>
                </a:solidFill>
                <a:latin typeface="Times New Roman" pitchFamily="18" charset="0"/>
              </a:defRPr>
            </a:lvl2pPr>
            <a:lvl3pPr>
              <a:spcBef>
                <a:spcPct val="30000"/>
              </a:spcBef>
              <a:buClr>
                <a:srgbClr val="000000"/>
              </a:buClr>
              <a:buSzPct val="100000"/>
              <a:buFont typeface="Times New Roman" pitchFamily="18" charset="0"/>
              <a:tabLst>
                <a:tab pos="449263" algn="l"/>
                <a:tab pos="898525" algn="l"/>
                <a:tab pos="1347788" algn="l"/>
                <a:tab pos="1797050" algn="l"/>
                <a:tab pos="2246313" algn="l"/>
                <a:tab pos="2695575" algn="l"/>
              </a:tabLst>
              <a:defRPr sz="1200">
                <a:solidFill>
                  <a:srgbClr val="000000"/>
                </a:solidFill>
                <a:latin typeface="Times New Roman" pitchFamily="18" charset="0"/>
              </a:defRPr>
            </a:lvl3pPr>
            <a:lvl4pPr>
              <a:spcBef>
                <a:spcPct val="30000"/>
              </a:spcBef>
              <a:buClr>
                <a:srgbClr val="000000"/>
              </a:buClr>
              <a:buSzPct val="100000"/>
              <a:buFont typeface="Times New Roman" pitchFamily="18" charset="0"/>
              <a:tabLst>
                <a:tab pos="449263" algn="l"/>
                <a:tab pos="898525" algn="l"/>
                <a:tab pos="1347788" algn="l"/>
                <a:tab pos="1797050" algn="l"/>
                <a:tab pos="2246313" algn="l"/>
                <a:tab pos="2695575" algn="l"/>
              </a:tabLst>
              <a:defRPr sz="1200">
                <a:solidFill>
                  <a:srgbClr val="000000"/>
                </a:solidFill>
                <a:latin typeface="Times New Roman" pitchFamily="18" charset="0"/>
              </a:defRPr>
            </a:lvl4pPr>
            <a:lvl5pPr>
              <a:spcBef>
                <a:spcPct val="30000"/>
              </a:spcBef>
              <a:buClr>
                <a:srgbClr val="000000"/>
              </a:buClr>
              <a:buSzPct val="100000"/>
              <a:buFont typeface="Times New Roman" pitchFamily="18" charset="0"/>
              <a:tabLst>
                <a:tab pos="449263" algn="l"/>
                <a:tab pos="898525" algn="l"/>
                <a:tab pos="1347788" algn="l"/>
                <a:tab pos="1797050" algn="l"/>
                <a:tab pos="2246313" algn="l"/>
                <a:tab pos="2695575" algn="l"/>
              </a:tabLst>
              <a:defRPr sz="1200">
                <a:solidFill>
                  <a:srgbClr val="000000"/>
                </a:solidFill>
                <a:latin typeface="Times New Roman" pitchFamily="18" charset="0"/>
              </a:defRPr>
            </a:lvl5pPr>
            <a:lvl6pPr marL="2514600" indent="-228600" defTabSz="449263" eaLnBrk="0" fontAlgn="base" hangingPunct="0">
              <a:spcBef>
                <a:spcPct val="30000"/>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Lst>
              <a:defRPr sz="1200">
                <a:solidFill>
                  <a:srgbClr val="000000"/>
                </a:solidFill>
                <a:latin typeface="Times New Roman" pitchFamily="18" charset="0"/>
              </a:defRPr>
            </a:lvl6pPr>
            <a:lvl7pPr marL="2971800" indent="-228600" defTabSz="449263" eaLnBrk="0" fontAlgn="base" hangingPunct="0">
              <a:spcBef>
                <a:spcPct val="30000"/>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Lst>
              <a:defRPr sz="1200">
                <a:solidFill>
                  <a:srgbClr val="000000"/>
                </a:solidFill>
                <a:latin typeface="Times New Roman" pitchFamily="18" charset="0"/>
              </a:defRPr>
            </a:lvl7pPr>
            <a:lvl8pPr marL="3429000" indent="-228600" defTabSz="449263" eaLnBrk="0" fontAlgn="base" hangingPunct="0">
              <a:spcBef>
                <a:spcPct val="30000"/>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Lst>
              <a:defRPr sz="1200">
                <a:solidFill>
                  <a:srgbClr val="000000"/>
                </a:solidFill>
                <a:latin typeface="Times New Roman" pitchFamily="18" charset="0"/>
              </a:defRPr>
            </a:lvl8pPr>
            <a:lvl9pPr marL="3886200" indent="-228600" defTabSz="449263" eaLnBrk="0" fontAlgn="base" hangingPunct="0">
              <a:spcBef>
                <a:spcPct val="30000"/>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Lst>
              <a:defRPr sz="1200">
                <a:solidFill>
                  <a:srgbClr val="000000"/>
                </a:solidFill>
                <a:latin typeface="Times New Roman" pitchFamily="18" charset="0"/>
              </a:defRPr>
            </a:lvl9pPr>
          </a:lstStyle>
          <a:p>
            <a:pPr>
              <a:spcBef>
                <a:spcPct val="0"/>
              </a:spcBef>
              <a:buSzPct val="45000"/>
              <a:buFont typeface="Wingdings" pitchFamily="2" charset="2"/>
              <a:buNone/>
            </a:pPr>
            <a:fld id="{75E667C5-E3D8-4A21-8EB3-0F49E9E2B595}" type="slidenum">
              <a:rPr lang="en-US" altLang="en-US" smtClean="0"/>
              <a:pPr>
                <a:spcBef>
                  <a:spcPct val="0"/>
                </a:spcBef>
                <a:buSzPct val="45000"/>
                <a:buFont typeface="Wingdings" pitchFamily="2" charset="2"/>
                <a:buNone/>
              </a:pPr>
              <a:t>4</a:t>
            </a:fld>
            <a:endParaRPr lang="en-US" altLang="en-US" smtClean="0"/>
          </a:p>
        </p:txBody>
      </p:sp>
      <p:sp>
        <p:nvSpPr>
          <p:cNvPr id="60420"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0421"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3"/>
          <p:cNvSpPr>
            <a:spLocks noGrp="1" noChangeArrowheads="1"/>
          </p:cNvSpPr>
          <p:nvPr>
            <p:ph type="dt"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itchFamily="18" charset="0"/>
              <a:tabLst>
                <a:tab pos="449263" algn="l"/>
                <a:tab pos="898525" algn="l"/>
                <a:tab pos="1347788" algn="l"/>
                <a:tab pos="1797050" algn="l"/>
                <a:tab pos="2246313" algn="l"/>
                <a:tab pos="2695575" algn="l"/>
              </a:tabLst>
              <a:defRPr sz="1200">
                <a:solidFill>
                  <a:srgbClr val="000000"/>
                </a:solidFill>
                <a:latin typeface="Times New Roman" pitchFamily="18" charset="0"/>
              </a:defRPr>
            </a:lvl1pPr>
            <a:lvl2pPr>
              <a:spcBef>
                <a:spcPct val="30000"/>
              </a:spcBef>
              <a:buClr>
                <a:srgbClr val="000000"/>
              </a:buClr>
              <a:buSzPct val="100000"/>
              <a:buFont typeface="Times New Roman" pitchFamily="18" charset="0"/>
              <a:tabLst>
                <a:tab pos="449263" algn="l"/>
                <a:tab pos="898525" algn="l"/>
                <a:tab pos="1347788" algn="l"/>
                <a:tab pos="1797050" algn="l"/>
                <a:tab pos="2246313" algn="l"/>
                <a:tab pos="2695575" algn="l"/>
              </a:tabLst>
              <a:defRPr sz="1200">
                <a:solidFill>
                  <a:srgbClr val="000000"/>
                </a:solidFill>
                <a:latin typeface="Times New Roman" pitchFamily="18" charset="0"/>
              </a:defRPr>
            </a:lvl2pPr>
            <a:lvl3pPr>
              <a:spcBef>
                <a:spcPct val="30000"/>
              </a:spcBef>
              <a:buClr>
                <a:srgbClr val="000000"/>
              </a:buClr>
              <a:buSzPct val="100000"/>
              <a:buFont typeface="Times New Roman" pitchFamily="18" charset="0"/>
              <a:tabLst>
                <a:tab pos="449263" algn="l"/>
                <a:tab pos="898525" algn="l"/>
                <a:tab pos="1347788" algn="l"/>
                <a:tab pos="1797050" algn="l"/>
                <a:tab pos="2246313" algn="l"/>
                <a:tab pos="2695575" algn="l"/>
              </a:tabLst>
              <a:defRPr sz="1200">
                <a:solidFill>
                  <a:srgbClr val="000000"/>
                </a:solidFill>
                <a:latin typeface="Times New Roman" pitchFamily="18" charset="0"/>
              </a:defRPr>
            </a:lvl3pPr>
            <a:lvl4pPr>
              <a:spcBef>
                <a:spcPct val="30000"/>
              </a:spcBef>
              <a:buClr>
                <a:srgbClr val="000000"/>
              </a:buClr>
              <a:buSzPct val="100000"/>
              <a:buFont typeface="Times New Roman" pitchFamily="18" charset="0"/>
              <a:tabLst>
                <a:tab pos="449263" algn="l"/>
                <a:tab pos="898525" algn="l"/>
                <a:tab pos="1347788" algn="l"/>
                <a:tab pos="1797050" algn="l"/>
                <a:tab pos="2246313" algn="l"/>
                <a:tab pos="2695575" algn="l"/>
              </a:tabLst>
              <a:defRPr sz="1200">
                <a:solidFill>
                  <a:srgbClr val="000000"/>
                </a:solidFill>
                <a:latin typeface="Times New Roman" pitchFamily="18" charset="0"/>
              </a:defRPr>
            </a:lvl4pPr>
            <a:lvl5pPr>
              <a:spcBef>
                <a:spcPct val="30000"/>
              </a:spcBef>
              <a:buClr>
                <a:srgbClr val="000000"/>
              </a:buClr>
              <a:buSzPct val="100000"/>
              <a:buFont typeface="Times New Roman" pitchFamily="18" charset="0"/>
              <a:tabLst>
                <a:tab pos="449263" algn="l"/>
                <a:tab pos="898525" algn="l"/>
                <a:tab pos="1347788" algn="l"/>
                <a:tab pos="1797050" algn="l"/>
                <a:tab pos="2246313" algn="l"/>
                <a:tab pos="2695575" algn="l"/>
              </a:tabLst>
              <a:defRPr sz="1200">
                <a:solidFill>
                  <a:srgbClr val="000000"/>
                </a:solidFill>
                <a:latin typeface="Times New Roman" pitchFamily="18" charset="0"/>
              </a:defRPr>
            </a:lvl5pPr>
            <a:lvl6pPr marL="2514600" indent="-228600" defTabSz="449263" eaLnBrk="0" fontAlgn="base" hangingPunct="0">
              <a:spcBef>
                <a:spcPct val="30000"/>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Lst>
              <a:defRPr sz="1200">
                <a:solidFill>
                  <a:srgbClr val="000000"/>
                </a:solidFill>
                <a:latin typeface="Times New Roman" pitchFamily="18" charset="0"/>
              </a:defRPr>
            </a:lvl6pPr>
            <a:lvl7pPr marL="2971800" indent="-228600" defTabSz="449263" eaLnBrk="0" fontAlgn="base" hangingPunct="0">
              <a:spcBef>
                <a:spcPct val="30000"/>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Lst>
              <a:defRPr sz="1200">
                <a:solidFill>
                  <a:srgbClr val="000000"/>
                </a:solidFill>
                <a:latin typeface="Times New Roman" pitchFamily="18" charset="0"/>
              </a:defRPr>
            </a:lvl7pPr>
            <a:lvl8pPr marL="3429000" indent="-228600" defTabSz="449263" eaLnBrk="0" fontAlgn="base" hangingPunct="0">
              <a:spcBef>
                <a:spcPct val="30000"/>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Lst>
              <a:defRPr sz="1200">
                <a:solidFill>
                  <a:srgbClr val="000000"/>
                </a:solidFill>
                <a:latin typeface="Times New Roman" pitchFamily="18" charset="0"/>
              </a:defRPr>
            </a:lvl8pPr>
            <a:lvl9pPr marL="3886200" indent="-228600" defTabSz="449263" eaLnBrk="0" fontAlgn="base" hangingPunct="0">
              <a:spcBef>
                <a:spcPct val="30000"/>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Lst>
              <a:defRPr sz="1200">
                <a:solidFill>
                  <a:srgbClr val="000000"/>
                </a:solidFill>
                <a:latin typeface="Times New Roman" pitchFamily="18" charset="0"/>
              </a:defRPr>
            </a:lvl9pPr>
          </a:lstStyle>
          <a:p>
            <a:pPr>
              <a:spcBef>
                <a:spcPct val="0"/>
              </a:spcBef>
              <a:buSzPct val="45000"/>
              <a:buFont typeface="Wingdings" pitchFamily="2" charset="2"/>
              <a:buNone/>
            </a:pPr>
            <a:r>
              <a:rPr lang="en-US" altLang="en-US" smtClean="0"/>
              <a:t>11/29/18</a:t>
            </a:r>
          </a:p>
        </p:txBody>
      </p:sp>
      <p:sp>
        <p:nvSpPr>
          <p:cNvPr id="60419"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itchFamily="18" charset="0"/>
              <a:tabLst>
                <a:tab pos="449263" algn="l"/>
                <a:tab pos="898525" algn="l"/>
                <a:tab pos="1347788" algn="l"/>
                <a:tab pos="1797050" algn="l"/>
                <a:tab pos="2246313" algn="l"/>
                <a:tab pos="2695575" algn="l"/>
              </a:tabLst>
              <a:defRPr sz="1200">
                <a:solidFill>
                  <a:srgbClr val="000000"/>
                </a:solidFill>
                <a:latin typeface="Times New Roman" pitchFamily="18" charset="0"/>
              </a:defRPr>
            </a:lvl1pPr>
            <a:lvl2pPr>
              <a:spcBef>
                <a:spcPct val="30000"/>
              </a:spcBef>
              <a:buClr>
                <a:srgbClr val="000000"/>
              </a:buClr>
              <a:buSzPct val="100000"/>
              <a:buFont typeface="Times New Roman" pitchFamily="18" charset="0"/>
              <a:tabLst>
                <a:tab pos="449263" algn="l"/>
                <a:tab pos="898525" algn="l"/>
                <a:tab pos="1347788" algn="l"/>
                <a:tab pos="1797050" algn="l"/>
                <a:tab pos="2246313" algn="l"/>
                <a:tab pos="2695575" algn="l"/>
              </a:tabLst>
              <a:defRPr sz="1200">
                <a:solidFill>
                  <a:srgbClr val="000000"/>
                </a:solidFill>
                <a:latin typeface="Times New Roman" pitchFamily="18" charset="0"/>
              </a:defRPr>
            </a:lvl2pPr>
            <a:lvl3pPr>
              <a:spcBef>
                <a:spcPct val="30000"/>
              </a:spcBef>
              <a:buClr>
                <a:srgbClr val="000000"/>
              </a:buClr>
              <a:buSzPct val="100000"/>
              <a:buFont typeface="Times New Roman" pitchFamily="18" charset="0"/>
              <a:tabLst>
                <a:tab pos="449263" algn="l"/>
                <a:tab pos="898525" algn="l"/>
                <a:tab pos="1347788" algn="l"/>
                <a:tab pos="1797050" algn="l"/>
                <a:tab pos="2246313" algn="l"/>
                <a:tab pos="2695575" algn="l"/>
              </a:tabLst>
              <a:defRPr sz="1200">
                <a:solidFill>
                  <a:srgbClr val="000000"/>
                </a:solidFill>
                <a:latin typeface="Times New Roman" pitchFamily="18" charset="0"/>
              </a:defRPr>
            </a:lvl3pPr>
            <a:lvl4pPr>
              <a:spcBef>
                <a:spcPct val="30000"/>
              </a:spcBef>
              <a:buClr>
                <a:srgbClr val="000000"/>
              </a:buClr>
              <a:buSzPct val="100000"/>
              <a:buFont typeface="Times New Roman" pitchFamily="18" charset="0"/>
              <a:tabLst>
                <a:tab pos="449263" algn="l"/>
                <a:tab pos="898525" algn="l"/>
                <a:tab pos="1347788" algn="l"/>
                <a:tab pos="1797050" algn="l"/>
                <a:tab pos="2246313" algn="l"/>
                <a:tab pos="2695575" algn="l"/>
              </a:tabLst>
              <a:defRPr sz="1200">
                <a:solidFill>
                  <a:srgbClr val="000000"/>
                </a:solidFill>
                <a:latin typeface="Times New Roman" pitchFamily="18" charset="0"/>
              </a:defRPr>
            </a:lvl4pPr>
            <a:lvl5pPr>
              <a:spcBef>
                <a:spcPct val="30000"/>
              </a:spcBef>
              <a:buClr>
                <a:srgbClr val="000000"/>
              </a:buClr>
              <a:buSzPct val="100000"/>
              <a:buFont typeface="Times New Roman" pitchFamily="18" charset="0"/>
              <a:tabLst>
                <a:tab pos="449263" algn="l"/>
                <a:tab pos="898525" algn="l"/>
                <a:tab pos="1347788" algn="l"/>
                <a:tab pos="1797050" algn="l"/>
                <a:tab pos="2246313" algn="l"/>
                <a:tab pos="2695575" algn="l"/>
              </a:tabLst>
              <a:defRPr sz="1200">
                <a:solidFill>
                  <a:srgbClr val="000000"/>
                </a:solidFill>
                <a:latin typeface="Times New Roman" pitchFamily="18" charset="0"/>
              </a:defRPr>
            </a:lvl5pPr>
            <a:lvl6pPr marL="2514600" indent="-228600" defTabSz="449263" eaLnBrk="0" fontAlgn="base" hangingPunct="0">
              <a:spcBef>
                <a:spcPct val="30000"/>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Lst>
              <a:defRPr sz="1200">
                <a:solidFill>
                  <a:srgbClr val="000000"/>
                </a:solidFill>
                <a:latin typeface="Times New Roman" pitchFamily="18" charset="0"/>
              </a:defRPr>
            </a:lvl6pPr>
            <a:lvl7pPr marL="2971800" indent="-228600" defTabSz="449263" eaLnBrk="0" fontAlgn="base" hangingPunct="0">
              <a:spcBef>
                <a:spcPct val="30000"/>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Lst>
              <a:defRPr sz="1200">
                <a:solidFill>
                  <a:srgbClr val="000000"/>
                </a:solidFill>
                <a:latin typeface="Times New Roman" pitchFamily="18" charset="0"/>
              </a:defRPr>
            </a:lvl7pPr>
            <a:lvl8pPr marL="3429000" indent="-228600" defTabSz="449263" eaLnBrk="0" fontAlgn="base" hangingPunct="0">
              <a:spcBef>
                <a:spcPct val="30000"/>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Lst>
              <a:defRPr sz="1200">
                <a:solidFill>
                  <a:srgbClr val="000000"/>
                </a:solidFill>
                <a:latin typeface="Times New Roman" pitchFamily="18" charset="0"/>
              </a:defRPr>
            </a:lvl8pPr>
            <a:lvl9pPr marL="3886200" indent="-228600" defTabSz="449263" eaLnBrk="0" fontAlgn="base" hangingPunct="0">
              <a:spcBef>
                <a:spcPct val="30000"/>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Lst>
              <a:defRPr sz="1200">
                <a:solidFill>
                  <a:srgbClr val="000000"/>
                </a:solidFill>
                <a:latin typeface="Times New Roman" pitchFamily="18" charset="0"/>
              </a:defRPr>
            </a:lvl9pPr>
          </a:lstStyle>
          <a:p>
            <a:pPr>
              <a:spcBef>
                <a:spcPct val="0"/>
              </a:spcBef>
              <a:buSzPct val="45000"/>
              <a:buFont typeface="Wingdings" pitchFamily="2" charset="2"/>
              <a:buNone/>
            </a:pPr>
            <a:fld id="{75E667C5-E3D8-4A21-8EB3-0F49E9E2B595}" type="slidenum">
              <a:rPr lang="en-US" altLang="en-US" smtClean="0"/>
              <a:pPr>
                <a:spcBef>
                  <a:spcPct val="0"/>
                </a:spcBef>
                <a:buSzPct val="45000"/>
                <a:buFont typeface="Wingdings" pitchFamily="2" charset="2"/>
                <a:buNone/>
              </a:pPr>
              <a:t>5</a:t>
            </a:fld>
            <a:endParaRPr lang="en-US" altLang="en-US" smtClean="0"/>
          </a:p>
        </p:txBody>
      </p:sp>
      <p:sp>
        <p:nvSpPr>
          <p:cNvPr id="60420"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0421"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3"/>
          <p:cNvSpPr>
            <a:spLocks noGrp="1" noChangeArrowheads="1"/>
          </p:cNvSpPr>
          <p:nvPr>
            <p:ph type="dt"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itchFamily="18" charset="0"/>
              <a:tabLst>
                <a:tab pos="449263" algn="l"/>
                <a:tab pos="898525" algn="l"/>
                <a:tab pos="1347788" algn="l"/>
                <a:tab pos="1797050" algn="l"/>
                <a:tab pos="2246313" algn="l"/>
                <a:tab pos="2695575" algn="l"/>
              </a:tabLst>
              <a:defRPr sz="1200">
                <a:solidFill>
                  <a:srgbClr val="000000"/>
                </a:solidFill>
                <a:latin typeface="Times New Roman" pitchFamily="18" charset="0"/>
              </a:defRPr>
            </a:lvl1pPr>
            <a:lvl2pPr>
              <a:spcBef>
                <a:spcPct val="30000"/>
              </a:spcBef>
              <a:buClr>
                <a:srgbClr val="000000"/>
              </a:buClr>
              <a:buSzPct val="100000"/>
              <a:buFont typeface="Times New Roman" pitchFamily="18" charset="0"/>
              <a:tabLst>
                <a:tab pos="449263" algn="l"/>
                <a:tab pos="898525" algn="l"/>
                <a:tab pos="1347788" algn="l"/>
                <a:tab pos="1797050" algn="l"/>
                <a:tab pos="2246313" algn="l"/>
                <a:tab pos="2695575" algn="l"/>
              </a:tabLst>
              <a:defRPr sz="1200">
                <a:solidFill>
                  <a:srgbClr val="000000"/>
                </a:solidFill>
                <a:latin typeface="Times New Roman" pitchFamily="18" charset="0"/>
              </a:defRPr>
            </a:lvl2pPr>
            <a:lvl3pPr>
              <a:spcBef>
                <a:spcPct val="30000"/>
              </a:spcBef>
              <a:buClr>
                <a:srgbClr val="000000"/>
              </a:buClr>
              <a:buSzPct val="100000"/>
              <a:buFont typeface="Times New Roman" pitchFamily="18" charset="0"/>
              <a:tabLst>
                <a:tab pos="449263" algn="l"/>
                <a:tab pos="898525" algn="l"/>
                <a:tab pos="1347788" algn="l"/>
                <a:tab pos="1797050" algn="l"/>
                <a:tab pos="2246313" algn="l"/>
                <a:tab pos="2695575" algn="l"/>
              </a:tabLst>
              <a:defRPr sz="1200">
                <a:solidFill>
                  <a:srgbClr val="000000"/>
                </a:solidFill>
                <a:latin typeface="Times New Roman" pitchFamily="18" charset="0"/>
              </a:defRPr>
            </a:lvl3pPr>
            <a:lvl4pPr>
              <a:spcBef>
                <a:spcPct val="30000"/>
              </a:spcBef>
              <a:buClr>
                <a:srgbClr val="000000"/>
              </a:buClr>
              <a:buSzPct val="100000"/>
              <a:buFont typeface="Times New Roman" pitchFamily="18" charset="0"/>
              <a:tabLst>
                <a:tab pos="449263" algn="l"/>
                <a:tab pos="898525" algn="l"/>
                <a:tab pos="1347788" algn="l"/>
                <a:tab pos="1797050" algn="l"/>
                <a:tab pos="2246313" algn="l"/>
                <a:tab pos="2695575" algn="l"/>
              </a:tabLst>
              <a:defRPr sz="1200">
                <a:solidFill>
                  <a:srgbClr val="000000"/>
                </a:solidFill>
                <a:latin typeface="Times New Roman" pitchFamily="18" charset="0"/>
              </a:defRPr>
            </a:lvl4pPr>
            <a:lvl5pPr>
              <a:spcBef>
                <a:spcPct val="30000"/>
              </a:spcBef>
              <a:buClr>
                <a:srgbClr val="000000"/>
              </a:buClr>
              <a:buSzPct val="100000"/>
              <a:buFont typeface="Times New Roman" pitchFamily="18" charset="0"/>
              <a:tabLst>
                <a:tab pos="449263" algn="l"/>
                <a:tab pos="898525" algn="l"/>
                <a:tab pos="1347788" algn="l"/>
                <a:tab pos="1797050" algn="l"/>
                <a:tab pos="2246313" algn="l"/>
                <a:tab pos="2695575" algn="l"/>
              </a:tabLst>
              <a:defRPr sz="1200">
                <a:solidFill>
                  <a:srgbClr val="000000"/>
                </a:solidFill>
                <a:latin typeface="Times New Roman" pitchFamily="18" charset="0"/>
              </a:defRPr>
            </a:lvl5pPr>
            <a:lvl6pPr marL="2514600" indent="-228600" defTabSz="449263" eaLnBrk="0" fontAlgn="base" hangingPunct="0">
              <a:spcBef>
                <a:spcPct val="30000"/>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Lst>
              <a:defRPr sz="1200">
                <a:solidFill>
                  <a:srgbClr val="000000"/>
                </a:solidFill>
                <a:latin typeface="Times New Roman" pitchFamily="18" charset="0"/>
              </a:defRPr>
            </a:lvl6pPr>
            <a:lvl7pPr marL="2971800" indent="-228600" defTabSz="449263" eaLnBrk="0" fontAlgn="base" hangingPunct="0">
              <a:spcBef>
                <a:spcPct val="30000"/>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Lst>
              <a:defRPr sz="1200">
                <a:solidFill>
                  <a:srgbClr val="000000"/>
                </a:solidFill>
                <a:latin typeface="Times New Roman" pitchFamily="18" charset="0"/>
              </a:defRPr>
            </a:lvl7pPr>
            <a:lvl8pPr marL="3429000" indent="-228600" defTabSz="449263" eaLnBrk="0" fontAlgn="base" hangingPunct="0">
              <a:spcBef>
                <a:spcPct val="30000"/>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Lst>
              <a:defRPr sz="1200">
                <a:solidFill>
                  <a:srgbClr val="000000"/>
                </a:solidFill>
                <a:latin typeface="Times New Roman" pitchFamily="18" charset="0"/>
              </a:defRPr>
            </a:lvl8pPr>
            <a:lvl9pPr marL="3886200" indent="-228600" defTabSz="449263" eaLnBrk="0" fontAlgn="base" hangingPunct="0">
              <a:spcBef>
                <a:spcPct val="30000"/>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Lst>
              <a:defRPr sz="1200">
                <a:solidFill>
                  <a:srgbClr val="000000"/>
                </a:solidFill>
                <a:latin typeface="Times New Roman" pitchFamily="18" charset="0"/>
              </a:defRPr>
            </a:lvl9pPr>
          </a:lstStyle>
          <a:p>
            <a:pPr>
              <a:spcBef>
                <a:spcPct val="0"/>
              </a:spcBef>
              <a:buSzPct val="45000"/>
              <a:buFont typeface="Wingdings" pitchFamily="2" charset="2"/>
              <a:buNone/>
            </a:pPr>
            <a:r>
              <a:rPr lang="en-US" altLang="en-US" smtClean="0"/>
              <a:t>11/29/18</a:t>
            </a:r>
          </a:p>
        </p:txBody>
      </p:sp>
      <p:sp>
        <p:nvSpPr>
          <p:cNvPr id="60419"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itchFamily="18" charset="0"/>
              <a:tabLst>
                <a:tab pos="449263" algn="l"/>
                <a:tab pos="898525" algn="l"/>
                <a:tab pos="1347788" algn="l"/>
                <a:tab pos="1797050" algn="l"/>
                <a:tab pos="2246313" algn="l"/>
                <a:tab pos="2695575" algn="l"/>
              </a:tabLst>
              <a:defRPr sz="1200">
                <a:solidFill>
                  <a:srgbClr val="000000"/>
                </a:solidFill>
                <a:latin typeface="Times New Roman" pitchFamily="18" charset="0"/>
              </a:defRPr>
            </a:lvl1pPr>
            <a:lvl2pPr>
              <a:spcBef>
                <a:spcPct val="30000"/>
              </a:spcBef>
              <a:buClr>
                <a:srgbClr val="000000"/>
              </a:buClr>
              <a:buSzPct val="100000"/>
              <a:buFont typeface="Times New Roman" pitchFamily="18" charset="0"/>
              <a:tabLst>
                <a:tab pos="449263" algn="l"/>
                <a:tab pos="898525" algn="l"/>
                <a:tab pos="1347788" algn="l"/>
                <a:tab pos="1797050" algn="l"/>
                <a:tab pos="2246313" algn="l"/>
                <a:tab pos="2695575" algn="l"/>
              </a:tabLst>
              <a:defRPr sz="1200">
                <a:solidFill>
                  <a:srgbClr val="000000"/>
                </a:solidFill>
                <a:latin typeface="Times New Roman" pitchFamily="18" charset="0"/>
              </a:defRPr>
            </a:lvl2pPr>
            <a:lvl3pPr>
              <a:spcBef>
                <a:spcPct val="30000"/>
              </a:spcBef>
              <a:buClr>
                <a:srgbClr val="000000"/>
              </a:buClr>
              <a:buSzPct val="100000"/>
              <a:buFont typeface="Times New Roman" pitchFamily="18" charset="0"/>
              <a:tabLst>
                <a:tab pos="449263" algn="l"/>
                <a:tab pos="898525" algn="l"/>
                <a:tab pos="1347788" algn="l"/>
                <a:tab pos="1797050" algn="l"/>
                <a:tab pos="2246313" algn="l"/>
                <a:tab pos="2695575" algn="l"/>
              </a:tabLst>
              <a:defRPr sz="1200">
                <a:solidFill>
                  <a:srgbClr val="000000"/>
                </a:solidFill>
                <a:latin typeface="Times New Roman" pitchFamily="18" charset="0"/>
              </a:defRPr>
            </a:lvl3pPr>
            <a:lvl4pPr>
              <a:spcBef>
                <a:spcPct val="30000"/>
              </a:spcBef>
              <a:buClr>
                <a:srgbClr val="000000"/>
              </a:buClr>
              <a:buSzPct val="100000"/>
              <a:buFont typeface="Times New Roman" pitchFamily="18" charset="0"/>
              <a:tabLst>
                <a:tab pos="449263" algn="l"/>
                <a:tab pos="898525" algn="l"/>
                <a:tab pos="1347788" algn="l"/>
                <a:tab pos="1797050" algn="l"/>
                <a:tab pos="2246313" algn="l"/>
                <a:tab pos="2695575" algn="l"/>
              </a:tabLst>
              <a:defRPr sz="1200">
                <a:solidFill>
                  <a:srgbClr val="000000"/>
                </a:solidFill>
                <a:latin typeface="Times New Roman" pitchFamily="18" charset="0"/>
              </a:defRPr>
            </a:lvl4pPr>
            <a:lvl5pPr>
              <a:spcBef>
                <a:spcPct val="30000"/>
              </a:spcBef>
              <a:buClr>
                <a:srgbClr val="000000"/>
              </a:buClr>
              <a:buSzPct val="100000"/>
              <a:buFont typeface="Times New Roman" pitchFamily="18" charset="0"/>
              <a:tabLst>
                <a:tab pos="449263" algn="l"/>
                <a:tab pos="898525" algn="l"/>
                <a:tab pos="1347788" algn="l"/>
                <a:tab pos="1797050" algn="l"/>
                <a:tab pos="2246313" algn="l"/>
                <a:tab pos="2695575" algn="l"/>
              </a:tabLst>
              <a:defRPr sz="1200">
                <a:solidFill>
                  <a:srgbClr val="000000"/>
                </a:solidFill>
                <a:latin typeface="Times New Roman" pitchFamily="18" charset="0"/>
              </a:defRPr>
            </a:lvl5pPr>
            <a:lvl6pPr marL="2514600" indent="-228600" defTabSz="449263" eaLnBrk="0" fontAlgn="base" hangingPunct="0">
              <a:spcBef>
                <a:spcPct val="30000"/>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Lst>
              <a:defRPr sz="1200">
                <a:solidFill>
                  <a:srgbClr val="000000"/>
                </a:solidFill>
                <a:latin typeface="Times New Roman" pitchFamily="18" charset="0"/>
              </a:defRPr>
            </a:lvl6pPr>
            <a:lvl7pPr marL="2971800" indent="-228600" defTabSz="449263" eaLnBrk="0" fontAlgn="base" hangingPunct="0">
              <a:spcBef>
                <a:spcPct val="30000"/>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Lst>
              <a:defRPr sz="1200">
                <a:solidFill>
                  <a:srgbClr val="000000"/>
                </a:solidFill>
                <a:latin typeface="Times New Roman" pitchFamily="18" charset="0"/>
              </a:defRPr>
            </a:lvl7pPr>
            <a:lvl8pPr marL="3429000" indent="-228600" defTabSz="449263" eaLnBrk="0" fontAlgn="base" hangingPunct="0">
              <a:spcBef>
                <a:spcPct val="30000"/>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Lst>
              <a:defRPr sz="1200">
                <a:solidFill>
                  <a:srgbClr val="000000"/>
                </a:solidFill>
                <a:latin typeface="Times New Roman" pitchFamily="18" charset="0"/>
              </a:defRPr>
            </a:lvl8pPr>
            <a:lvl9pPr marL="3886200" indent="-228600" defTabSz="449263" eaLnBrk="0" fontAlgn="base" hangingPunct="0">
              <a:spcBef>
                <a:spcPct val="30000"/>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Lst>
              <a:defRPr sz="1200">
                <a:solidFill>
                  <a:srgbClr val="000000"/>
                </a:solidFill>
                <a:latin typeface="Times New Roman" pitchFamily="18" charset="0"/>
              </a:defRPr>
            </a:lvl9pPr>
          </a:lstStyle>
          <a:p>
            <a:pPr>
              <a:spcBef>
                <a:spcPct val="0"/>
              </a:spcBef>
              <a:buSzPct val="45000"/>
              <a:buFont typeface="Wingdings" pitchFamily="2" charset="2"/>
              <a:buNone/>
            </a:pPr>
            <a:fld id="{75E667C5-E3D8-4A21-8EB3-0F49E9E2B595}" type="slidenum">
              <a:rPr lang="en-US" altLang="en-US" smtClean="0"/>
              <a:pPr>
                <a:spcBef>
                  <a:spcPct val="0"/>
                </a:spcBef>
                <a:buSzPct val="45000"/>
                <a:buFont typeface="Wingdings" pitchFamily="2" charset="2"/>
                <a:buNone/>
              </a:pPr>
              <a:t>6</a:t>
            </a:fld>
            <a:endParaRPr lang="en-US" altLang="en-US" smtClean="0"/>
          </a:p>
        </p:txBody>
      </p:sp>
      <p:sp>
        <p:nvSpPr>
          <p:cNvPr id="60420"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0421"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3"/>
          <p:cNvSpPr>
            <a:spLocks noGrp="1" noChangeArrowheads="1"/>
          </p:cNvSpPr>
          <p:nvPr>
            <p:ph type="dt"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itchFamily="18" charset="0"/>
              <a:tabLst>
                <a:tab pos="449263" algn="l"/>
                <a:tab pos="898525" algn="l"/>
                <a:tab pos="1347788" algn="l"/>
                <a:tab pos="1797050" algn="l"/>
                <a:tab pos="2246313" algn="l"/>
                <a:tab pos="2695575" algn="l"/>
              </a:tabLst>
              <a:defRPr sz="1200">
                <a:solidFill>
                  <a:srgbClr val="000000"/>
                </a:solidFill>
                <a:latin typeface="Times New Roman" pitchFamily="18" charset="0"/>
              </a:defRPr>
            </a:lvl1pPr>
            <a:lvl2pPr>
              <a:spcBef>
                <a:spcPct val="30000"/>
              </a:spcBef>
              <a:buClr>
                <a:srgbClr val="000000"/>
              </a:buClr>
              <a:buSzPct val="100000"/>
              <a:buFont typeface="Times New Roman" pitchFamily="18" charset="0"/>
              <a:tabLst>
                <a:tab pos="449263" algn="l"/>
                <a:tab pos="898525" algn="l"/>
                <a:tab pos="1347788" algn="l"/>
                <a:tab pos="1797050" algn="l"/>
                <a:tab pos="2246313" algn="l"/>
                <a:tab pos="2695575" algn="l"/>
              </a:tabLst>
              <a:defRPr sz="1200">
                <a:solidFill>
                  <a:srgbClr val="000000"/>
                </a:solidFill>
                <a:latin typeface="Times New Roman" pitchFamily="18" charset="0"/>
              </a:defRPr>
            </a:lvl2pPr>
            <a:lvl3pPr>
              <a:spcBef>
                <a:spcPct val="30000"/>
              </a:spcBef>
              <a:buClr>
                <a:srgbClr val="000000"/>
              </a:buClr>
              <a:buSzPct val="100000"/>
              <a:buFont typeface="Times New Roman" pitchFamily="18" charset="0"/>
              <a:tabLst>
                <a:tab pos="449263" algn="l"/>
                <a:tab pos="898525" algn="l"/>
                <a:tab pos="1347788" algn="l"/>
                <a:tab pos="1797050" algn="l"/>
                <a:tab pos="2246313" algn="l"/>
                <a:tab pos="2695575" algn="l"/>
              </a:tabLst>
              <a:defRPr sz="1200">
                <a:solidFill>
                  <a:srgbClr val="000000"/>
                </a:solidFill>
                <a:latin typeface="Times New Roman" pitchFamily="18" charset="0"/>
              </a:defRPr>
            </a:lvl3pPr>
            <a:lvl4pPr>
              <a:spcBef>
                <a:spcPct val="30000"/>
              </a:spcBef>
              <a:buClr>
                <a:srgbClr val="000000"/>
              </a:buClr>
              <a:buSzPct val="100000"/>
              <a:buFont typeface="Times New Roman" pitchFamily="18" charset="0"/>
              <a:tabLst>
                <a:tab pos="449263" algn="l"/>
                <a:tab pos="898525" algn="l"/>
                <a:tab pos="1347788" algn="l"/>
                <a:tab pos="1797050" algn="l"/>
                <a:tab pos="2246313" algn="l"/>
                <a:tab pos="2695575" algn="l"/>
              </a:tabLst>
              <a:defRPr sz="1200">
                <a:solidFill>
                  <a:srgbClr val="000000"/>
                </a:solidFill>
                <a:latin typeface="Times New Roman" pitchFamily="18" charset="0"/>
              </a:defRPr>
            </a:lvl4pPr>
            <a:lvl5pPr>
              <a:spcBef>
                <a:spcPct val="30000"/>
              </a:spcBef>
              <a:buClr>
                <a:srgbClr val="000000"/>
              </a:buClr>
              <a:buSzPct val="100000"/>
              <a:buFont typeface="Times New Roman" pitchFamily="18" charset="0"/>
              <a:tabLst>
                <a:tab pos="449263" algn="l"/>
                <a:tab pos="898525" algn="l"/>
                <a:tab pos="1347788" algn="l"/>
                <a:tab pos="1797050" algn="l"/>
                <a:tab pos="2246313" algn="l"/>
                <a:tab pos="2695575" algn="l"/>
              </a:tabLst>
              <a:defRPr sz="1200">
                <a:solidFill>
                  <a:srgbClr val="000000"/>
                </a:solidFill>
                <a:latin typeface="Times New Roman" pitchFamily="18" charset="0"/>
              </a:defRPr>
            </a:lvl5pPr>
            <a:lvl6pPr marL="2514600" indent="-228600" defTabSz="449263" eaLnBrk="0" fontAlgn="base" hangingPunct="0">
              <a:spcBef>
                <a:spcPct val="30000"/>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Lst>
              <a:defRPr sz="1200">
                <a:solidFill>
                  <a:srgbClr val="000000"/>
                </a:solidFill>
                <a:latin typeface="Times New Roman" pitchFamily="18" charset="0"/>
              </a:defRPr>
            </a:lvl6pPr>
            <a:lvl7pPr marL="2971800" indent="-228600" defTabSz="449263" eaLnBrk="0" fontAlgn="base" hangingPunct="0">
              <a:spcBef>
                <a:spcPct val="30000"/>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Lst>
              <a:defRPr sz="1200">
                <a:solidFill>
                  <a:srgbClr val="000000"/>
                </a:solidFill>
                <a:latin typeface="Times New Roman" pitchFamily="18" charset="0"/>
              </a:defRPr>
            </a:lvl7pPr>
            <a:lvl8pPr marL="3429000" indent="-228600" defTabSz="449263" eaLnBrk="0" fontAlgn="base" hangingPunct="0">
              <a:spcBef>
                <a:spcPct val="30000"/>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Lst>
              <a:defRPr sz="1200">
                <a:solidFill>
                  <a:srgbClr val="000000"/>
                </a:solidFill>
                <a:latin typeface="Times New Roman" pitchFamily="18" charset="0"/>
              </a:defRPr>
            </a:lvl8pPr>
            <a:lvl9pPr marL="3886200" indent="-228600" defTabSz="449263" eaLnBrk="0" fontAlgn="base" hangingPunct="0">
              <a:spcBef>
                <a:spcPct val="30000"/>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Lst>
              <a:defRPr sz="1200">
                <a:solidFill>
                  <a:srgbClr val="000000"/>
                </a:solidFill>
                <a:latin typeface="Times New Roman" pitchFamily="18" charset="0"/>
              </a:defRPr>
            </a:lvl9pPr>
          </a:lstStyle>
          <a:p>
            <a:pPr>
              <a:spcBef>
                <a:spcPct val="0"/>
              </a:spcBef>
              <a:buSzPct val="45000"/>
              <a:buFont typeface="Wingdings" pitchFamily="2" charset="2"/>
              <a:buNone/>
            </a:pPr>
            <a:r>
              <a:rPr lang="en-US" altLang="en-US" smtClean="0"/>
              <a:t>11/29/18</a:t>
            </a:r>
          </a:p>
        </p:txBody>
      </p:sp>
      <p:sp>
        <p:nvSpPr>
          <p:cNvPr id="60419"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itchFamily="18" charset="0"/>
              <a:tabLst>
                <a:tab pos="449263" algn="l"/>
                <a:tab pos="898525" algn="l"/>
                <a:tab pos="1347788" algn="l"/>
                <a:tab pos="1797050" algn="l"/>
                <a:tab pos="2246313" algn="l"/>
                <a:tab pos="2695575" algn="l"/>
              </a:tabLst>
              <a:defRPr sz="1200">
                <a:solidFill>
                  <a:srgbClr val="000000"/>
                </a:solidFill>
                <a:latin typeface="Times New Roman" pitchFamily="18" charset="0"/>
              </a:defRPr>
            </a:lvl1pPr>
            <a:lvl2pPr>
              <a:spcBef>
                <a:spcPct val="30000"/>
              </a:spcBef>
              <a:buClr>
                <a:srgbClr val="000000"/>
              </a:buClr>
              <a:buSzPct val="100000"/>
              <a:buFont typeface="Times New Roman" pitchFamily="18" charset="0"/>
              <a:tabLst>
                <a:tab pos="449263" algn="l"/>
                <a:tab pos="898525" algn="l"/>
                <a:tab pos="1347788" algn="l"/>
                <a:tab pos="1797050" algn="l"/>
                <a:tab pos="2246313" algn="l"/>
                <a:tab pos="2695575" algn="l"/>
              </a:tabLst>
              <a:defRPr sz="1200">
                <a:solidFill>
                  <a:srgbClr val="000000"/>
                </a:solidFill>
                <a:latin typeface="Times New Roman" pitchFamily="18" charset="0"/>
              </a:defRPr>
            </a:lvl2pPr>
            <a:lvl3pPr>
              <a:spcBef>
                <a:spcPct val="30000"/>
              </a:spcBef>
              <a:buClr>
                <a:srgbClr val="000000"/>
              </a:buClr>
              <a:buSzPct val="100000"/>
              <a:buFont typeface="Times New Roman" pitchFamily="18" charset="0"/>
              <a:tabLst>
                <a:tab pos="449263" algn="l"/>
                <a:tab pos="898525" algn="l"/>
                <a:tab pos="1347788" algn="l"/>
                <a:tab pos="1797050" algn="l"/>
                <a:tab pos="2246313" algn="l"/>
                <a:tab pos="2695575" algn="l"/>
              </a:tabLst>
              <a:defRPr sz="1200">
                <a:solidFill>
                  <a:srgbClr val="000000"/>
                </a:solidFill>
                <a:latin typeface="Times New Roman" pitchFamily="18" charset="0"/>
              </a:defRPr>
            </a:lvl3pPr>
            <a:lvl4pPr>
              <a:spcBef>
                <a:spcPct val="30000"/>
              </a:spcBef>
              <a:buClr>
                <a:srgbClr val="000000"/>
              </a:buClr>
              <a:buSzPct val="100000"/>
              <a:buFont typeface="Times New Roman" pitchFamily="18" charset="0"/>
              <a:tabLst>
                <a:tab pos="449263" algn="l"/>
                <a:tab pos="898525" algn="l"/>
                <a:tab pos="1347788" algn="l"/>
                <a:tab pos="1797050" algn="l"/>
                <a:tab pos="2246313" algn="l"/>
                <a:tab pos="2695575" algn="l"/>
              </a:tabLst>
              <a:defRPr sz="1200">
                <a:solidFill>
                  <a:srgbClr val="000000"/>
                </a:solidFill>
                <a:latin typeface="Times New Roman" pitchFamily="18" charset="0"/>
              </a:defRPr>
            </a:lvl4pPr>
            <a:lvl5pPr>
              <a:spcBef>
                <a:spcPct val="30000"/>
              </a:spcBef>
              <a:buClr>
                <a:srgbClr val="000000"/>
              </a:buClr>
              <a:buSzPct val="100000"/>
              <a:buFont typeface="Times New Roman" pitchFamily="18" charset="0"/>
              <a:tabLst>
                <a:tab pos="449263" algn="l"/>
                <a:tab pos="898525" algn="l"/>
                <a:tab pos="1347788" algn="l"/>
                <a:tab pos="1797050" algn="l"/>
                <a:tab pos="2246313" algn="l"/>
                <a:tab pos="2695575" algn="l"/>
              </a:tabLst>
              <a:defRPr sz="1200">
                <a:solidFill>
                  <a:srgbClr val="000000"/>
                </a:solidFill>
                <a:latin typeface="Times New Roman" pitchFamily="18" charset="0"/>
              </a:defRPr>
            </a:lvl5pPr>
            <a:lvl6pPr marL="2514600" indent="-228600" defTabSz="449263" eaLnBrk="0" fontAlgn="base" hangingPunct="0">
              <a:spcBef>
                <a:spcPct val="30000"/>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Lst>
              <a:defRPr sz="1200">
                <a:solidFill>
                  <a:srgbClr val="000000"/>
                </a:solidFill>
                <a:latin typeface="Times New Roman" pitchFamily="18" charset="0"/>
              </a:defRPr>
            </a:lvl6pPr>
            <a:lvl7pPr marL="2971800" indent="-228600" defTabSz="449263" eaLnBrk="0" fontAlgn="base" hangingPunct="0">
              <a:spcBef>
                <a:spcPct val="30000"/>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Lst>
              <a:defRPr sz="1200">
                <a:solidFill>
                  <a:srgbClr val="000000"/>
                </a:solidFill>
                <a:latin typeface="Times New Roman" pitchFamily="18" charset="0"/>
              </a:defRPr>
            </a:lvl7pPr>
            <a:lvl8pPr marL="3429000" indent="-228600" defTabSz="449263" eaLnBrk="0" fontAlgn="base" hangingPunct="0">
              <a:spcBef>
                <a:spcPct val="30000"/>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Lst>
              <a:defRPr sz="1200">
                <a:solidFill>
                  <a:srgbClr val="000000"/>
                </a:solidFill>
                <a:latin typeface="Times New Roman" pitchFamily="18" charset="0"/>
              </a:defRPr>
            </a:lvl8pPr>
            <a:lvl9pPr marL="3886200" indent="-228600" defTabSz="449263" eaLnBrk="0" fontAlgn="base" hangingPunct="0">
              <a:spcBef>
                <a:spcPct val="30000"/>
              </a:spcBef>
              <a:spcAft>
                <a:spcPct val="0"/>
              </a:spcAft>
              <a:buClr>
                <a:srgbClr val="000000"/>
              </a:buClr>
              <a:buSzPct val="100000"/>
              <a:buFont typeface="Times New Roman" pitchFamily="18" charset="0"/>
              <a:tabLst>
                <a:tab pos="449263" algn="l"/>
                <a:tab pos="898525" algn="l"/>
                <a:tab pos="1347788" algn="l"/>
                <a:tab pos="1797050" algn="l"/>
                <a:tab pos="2246313" algn="l"/>
                <a:tab pos="2695575" algn="l"/>
              </a:tabLst>
              <a:defRPr sz="1200">
                <a:solidFill>
                  <a:srgbClr val="000000"/>
                </a:solidFill>
                <a:latin typeface="Times New Roman" pitchFamily="18" charset="0"/>
              </a:defRPr>
            </a:lvl9pPr>
          </a:lstStyle>
          <a:p>
            <a:pPr>
              <a:spcBef>
                <a:spcPct val="0"/>
              </a:spcBef>
              <a:buSzPct val="45000"/>
              <a:buFont typeface="Wingdings" pitchFamily="2" charset="2"/>
              <a:buNone/>
            </a:pPr>
            <a:fld id="{75E667C5-E3D8-4A21-8EB3-0F49E9E2B595}" type="slidenum">
              <a:rPr lang="en-US" altLang="en-US" smtClean="0"/>
              <a:pPr>
                <a:spcBef>
                  <a:spcPct val="0"/>
                </a:spcBef>
                <a:buSzPct val="45000"/>
                <a:buFont typeface="Wingdings" pitchFamily="2" charset="2"/>
                <a:buNone/>
              </a:pPr>
              <a:t>7</a:t>
            </a:fld>
            <a:endParaRPr lang="en-US" altLang="en-US" smtClean="0"/>
          </a:p>
        </p:txBody>
      </p:sp>
      <p:sp>
        <p:nvSpPr>
          <p:cNvPr id="60420"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0421"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t>2022/6/30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t>2022/6/30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t>2022/6/30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t>2022/6/30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5BBEAD13-0566-4C6C-97E7-55F17F24B09F}" type="datetimeFigureOut">
              <a:rPr lang="zh-TW" altLang="en-US" smtClean="0"/>
              <a:t>2022/6/30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5BBEAD13-0566-4C6C-97E7-55F17F24B09F}" type="datetimeFigureOut">
              <a:rPr lang="zh-TW" altLang="en-US" smtClean="0"/>
              <a:t>2022/6/30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5BBEAD13-0566-4C6C-97E7-55F17F24B09F}" type="datetimeFigureOut">
              <a:rPr lang="zh-TW" altLang="en-US" smtClean="0"/>
              <a:t>2022/6/30</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5BBEAD13-0566-4C6C-97E7-55F17F24B09F}" type="datetimeFigureOut">
              <a:rPr lang="zh-TW" altLang="en-US" smtClean="0"/>
              <a:t>2022/6/30</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5BBEAD13-0566-4C6C-97E7-55F17F24B09F}" type="datetimeFigureOut">
              <a:rPr lang="zh-TW" altLang="en-US" smtClean="0"/>
              <a:t>2022/6/30</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5BBEAD13-0566-4C6C-97E7-55F17F24B09F}" type="datetimeFigureOut">
              <a:rPr lang="zh-TW" altLang="en-US" smtClean="0"/>
              <a:t>2022/6/30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5BBEAD13-0566-4C6C-97E7-55F17F24B09F}" type="datetimeFigureOut">
              <a:rPr lang="zh-TW" altLang="en-US" smtClean="0"/>
              <a:t>2022/6/30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BEAD13-0566-4C6C-97E7-55F17F24B09F}" type="datetimeFigureOut">
              <a:rPr lang="zh-TW" altLang="en-US" smtClean="0"/>
              <a:t>2022/6/30</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DA0BB7-265A-403C-9275-D587AB510EDC}" type="slidenum">
              <a:rPr lang="zh-TW" altLang="en-US" smtClean="0"/>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ext Box 1"/>
          <p:cNvSpPr txBox="1">
            <a:spLocks noChangeArrowheads="1"/>
          </p:cNvSpPr>
          <p:nvPr/>
        </p:nvSpPr>
        <p:spPr bwMode="auto">
          <a:xfrm>
            <a:off x="1831976" y="188327"/>
            <a:ext cx="7083425" cy="5776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555555"/>
                </a:solidFill>
                <a:latin typeface="Calibri" pitchFamily="34" charset="0"/>
                <a:ea typeface="MS PGothic" pitchFamily="34" charset="-128"/>
              </a:defRPr>
            </a:lvl1pPr>
            <a:lvl2pPr>
              <a:spcBef>
                <a:spcPts val="600"/>
              </a:spcBef>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555555"/>
                </a:solidFill>
                <a:latin typeface="Calibri" pitchFamily="34" charset="0"/>
                <a:ea typeface="MS PGothic" pitchFamily="34" charset="-128"/>
              </a:defRPr>
            </a:lvl2pPr>
            <a:lvl3pPr>
              <a:spcBef>
                <a:spcPts val="500"/>
              </a:spcBef>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555555"/>
                </a:solidFill>
                <a:latin typeface="Calibri" pitchFamily="34" charset="0"/>
                <a:ea typeface="MS PGothic" pitchFamily="34" charset="-128"/>
              </a:defRPr>
            </a:lvl3pPr>
            <a:lvl4pPr>
              <a:spcBef>
                <a:spcPts val="400"/>
              </a:spcBef>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555555"/>
                </a:solidFill>
                <a:latin typeface="Calibri" pitchFamily="34" charset="0"/>
                <a:ea typeface="MS PGothic" pitchFamily="34" charset="-128"/>
              </a:defRPr>
            </a:lvl4pPr>
            <a:lvl5pPr>
              <a:spcBef>
                <a:spcPts val="300"/>
              </a:spcBef>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555555"/>
                </a:solidFill>
                <a:latin typeface="Calibri" pitchFamily="34" charset="0"/>
                <a:ea typeface="MS PGothic" pitchFamily="34" charset="-128"/>
              </a:defRPr>
            </a:lvl5pPr>
            <a:lvl6pPr marL="2514600" indent="-228600" defTabSz="449263" eaLnBrk="0" fontAlgn="base" hangingPunct="0">
              <a:spcBef>
                <a:spcPts val="3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555555"/>
                </a:solidFill>
                <a:latin typeface="Calibri" pitchFamily="34" charset="0"/>
                <a:ea typeface="MS PGothic" pitchFamily="34" charset="-128"/>
              </a:defRPr>
            </a:lvl6pPr>
            <a:lvl7pPr marL="2971800" indent="-228600" defTabSz="449263" eaLnBrk="0" fontAlgn="base" hangingPunct="0">
              <a:spcBef>
                <a:spcPts val="3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555555"/>
                </a:solidFill>
                <a:latin typeface="Calibri" pitchFamily="34" charset="0"/>
                <a:ea typeface="MS PGothic" pitchFamily="34" charset="-128"/>
              </a:defRPr>
            </a:lvl7pPr>
            <a:lvl8pPr marL="3429000" indent="-228600" defTabSz="449263" eaLnBrk="0" fontAlgn="base" hangingPunct="0">
              <a:spcBef>
                <a:spcPts val="3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555555"/>
                </a:solidFill>
                <a:latin typeface="Calibri" pitchFamily="34" charset="0"/>
                <a:ea typeface="MS PGothic" pitchFamily="34" charset="-128"/>
              </a:defRPr>
            </a:lvl8pPr>
            <a:lvl9pPr marL="3886200" indent="-228600" defTabSz="449263" eaLnBrk="0" fontAlgn="base" hangingPunct="0">
              <a:spcBef>
                <a:spcPts val="3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555555"/>
                </a:solidFill>
                <a:latin typeface="Calibri" pitchFamily="34" charset="0"/>
                <a:ea typeface="MS PGothic" pitchFamily="34" charset="-128"/>
              </a:defRPr>
            </a:lvl9pPr>
          </a:lstStyle>
          <a:p>
            <a:pPr algn="r">
              <a:spcBef>
                <a:spcPct val="0"/>
              </a:spcBef>
              <a:buClrTx/>
              <a:buFontTx/>
              <a:buNone/>
            </a:pPr>
            <a:r>
              <a:rPr lang="zh-TW" altLang="en-US" sz="2800" b="1">
                <a:solidFill>
                  <a:srgbClr val="7CBD2A"/>
                </a:solidFill>
                <a:ea typeface="標楷體" pitchFamily="65" charset="-120"/>
              </a:rPr>
              <a:t>注意事項</a:t>
            </a:r>
            <a:r>
              <a:rPr lang="en-US" altLang="en-US" sz="2800" b="1">
                <a:solidFill>
                  <a:srgbClr val="7CBD2A"/>
                </a:solidFill>
                <a:ea typeface="標楷體" pitchFamily="65" charset="-120"/>
              </a:rPr>
              <a:t>/Notice</a:t>
            </a:r>
          </a:p>
        </p:txBody>
      </p:sp>
      <p:sp>
        <p:nvSpPr>
          <p:cNvPr id="52226" name="Text Box 2"/>
          <p:cNvSpPr txBox="1">
            <a:spLocks noChangeArrowheads="1"/>
          </p:cNvSpPr>
          <p:nvPr/>
        </p:nvSpPr>
        <p:spPr bwMode="auto">
          <a:xfrm>
            <a:off x="468314" y="922583"/>
            <a:ext cx="8370887" cy="52879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449263" indent="-447675">
              <a:spcBef>
                <a:spcPts val="800"/>
              </a:spcBef>
              <a:buClr>
                <a:srgbClr val="000000"/>
              </a:buClr>
              <a:buSzPct val="100000"/>
              <a:buFont typeface="Times New Roman" pitchFamily="18" charset="0"/>
              <a:tabLst>
                <a:tab pos="631825" algn="l"/>
                <a:tab pos="1089025" algn="l"/>
                <a:tab pos="1546225" algn="l"/>
                <a:tab pos="2003425" algn="l"/>
                <a:tab pos="2460625" algn="l"/>
                <a:tab pos="2917825" algn="l"/>
                <a:tab pos="3375025" algn="l"/>
                <a:tab pos="3832225" algn="l"/>
                <a:tab pos="4289425" algn="l"/>
                <a:tab pos="4746625" algn="l"/>
                <a:tab pos="5203825" algn="l"/>
                <a:tab pos="5661025" algn="l"/>
                <a:tab pos="6118225" algn="l"/>
                <a:tab pos="6575425" algn="l"/>
                <a:tab pos="7032625" algn="l"/>
                <a:tab pos="7489825" algn="l"/>
                <a:tab pos="7947025" algn="l"/>
                <a:tab pos="8404225" algn="l"/>
                <a:tab pos="8861425" algn="l"/>
                <a:tab pos="9318625" algn="l"/>
              </a:tabLst>
              <a:defRPr sz="3200">
                <a:solidFill>
                  <a:srgbClr val="555555"/>
                </a:solidFill>
                <a:latin typeface="Calibri" pitchFamily="34" charset="0"/>
                <a:ea typeface="MS PGothic" pitchFamily="34" charset="-128"/>
              </a:defRPr>
            </a:lvl1pPr>
            <a:lvl2pPr>
              <a:spcBef>
                <a:spcPts val="600"/>
              </a:spcBef>
              <a:buClr>
                <a:srgbClr val="000000"/>
              </a:buClr>
              <a:buSzPct val="100000"/>
              <a:buFont typeface="Times New Roman" pitchFamily="18" charset="0"/>
              <a:tabLst>
                <a:tab pos="631825" algn="l"/>
                <a:tab pos="1089025" algn="l"/>
                <a:tab pos="1546225" algn="l"/>
                <a:tab pos="2003425" algn="l"/>
                <a:tab pos="2460625" algn="l"/>
                <a:tab pos="2917825" algn="l"/>
                <a:tab pos="3375025" algn="l"/>
                <a:tab pos="3832225" algn="l"/>
                <a:tab pos="4289425" algn="l"/>
                <a:tab pos="4746625" algn="l"/>
                <a:tab pos="5203825" algn="l"/>
                <a:tab pos="5661025" algn="l"/>
                <a:tab pos="6118225" algn="l"/>
                <a:tab pos="6575425" algn="l"/>
                <a:tab pos="7032625" algn="l"/>
                <a:tab pos="7489825" algn="l"/>
                <a:tab pos="7947025" algn="l"/>
                <a:tab pos="8404225" algn="l"/>
                <a:tab pos="8861425" algn="l"/>
                <a:tab pos="9318625" algn="l"/>
              </a:tabLst>
              <a:defRPr sz="2400">
                <a:solidFill>
                  <a:srgbClr val="555555"/>
                </a:solidFill>
                <a:latin typeface="Calibri" pitchFamily="34" charset="0"/>
                <a:ea typeface="MS PGothic" pitchFamily="34" charset="-128"/>
              </a:defRPr>
            </a:lvl2pPr>
            <a:lvl3pPr>
              <a:spcBef>
                <a:spcPts val="500"/>
              </a:spcBef>
              <a:buClr>
                <a:srgbClr val="000000"/>
              </a:buClr>
              <a:buSzPct val="100000"/>
              <a:buFont typeface="Times New Roman" pitchFamily="18" charset="0"/>
              <a:tabLst>
                <a:tab pos="631825" algn="l"/>
                <a:tab pos="1089025" algn="l"/>
                <a:tab pos="1546225" algn="l"/>
                <a:tab pos="2003425" algn="l"/>
                <a:tab pos="2460625" algn="l"/>
                <a:tab pos="2917825" algn="l"/>
                <a:tab pos="3375025" algn="l"/>
                <a:tab pos="3832225" algn="l"/>
                <a:tab pos="4289425" algn="l"/>
                <a:tab pos="4746625" algn="l"/>
                <a:tab pos="5203825" algn="l"/>
                <a:tab pos="5661025" algn="l"/>
                <a:tab pos="6118225" algn="l"/>
                <a:tab pos="6575425" algn="l"/>
                <a:tab pos="7032625" algn="l"/>
                <a:tab pos="7489825" algn="l"/>
                <a:tab pos="7947025" algn="l"/>
                <a:tab pos="8404225" algn="l"/>
                <a:tab pos="8861425" algn="l"/>
                <a:tab pos="9318625" algn="l"/>
              </a:tabLst>
              <a:defRPr sz="2000">
                <a:solidFill>
                  <a:srgbClr val="555555"/>
                </a:solidFill>
                <a:latin typeface="Calibri" pitchFamily="34" charset="0"/>
                <a:ea typeface="MS PGothic" pitchFamily="34" charset="-128"/>
              </a:defRPr>
            </a:lvl3pPr>
            <a:lvl4pPr>
              <a:spcBef>
                <a:spcPts val="400"/>
              </a:spcBef>
              <a:buClr>
                <a:srgbClr val="000000"/>
              </a:buClr>
              <a:buSzPct val="100000"/>
              <a:buFont typeface="Times New Roman" pitchFamily="18" charset="0"/>
              <a:tabLst>
                <a:tab pos="631825" algn="l"/>
                <a:tab pos="1089025" algn="l"/>
                <a:tab pos="1546225" algn="l"/>
                <a:tab pos="2003425" algn="l"/>
                <a:tab pos="2460625" algn="l"/>
                <a:tab pos="2917825" algn="l"/>
                <a:tab pos="3375025" algn="l"/>
                <a:tab pos="3832225" algn="l"/>
                <a:tab pos="4289425" algn="l"/>
                <a:tab pos="4746625" algn="l"/>
                <a:tab pos="5203825" algn="l"/>
                <a:tab pos="5661025" algn="l"/>
                <a:tab pos="6118225" algn="l"/>
                <a:tab pos="6575425" algn="l"/>
                <a:tab pos="7032625" algn="l"/>
                <a:tab pos="7489825" algn="l"/>
                <a:tab pos="7947025" algn="l"/>
                <a:tab pos="8404225" algn="l"/>
                <a:tab pos="8861425" algn="l"/>
                <a:tab pos="9318625" algn="l"/>
              </a:tabLst>
              <a:defRPr sz="1600">
                <a:solidFill>
                  <a:srgbClr val="555555"/>
                </a:solidFill>
                <a:latin typeface="Calibri" pitchFamily="34" charset="0"/>
                <a:ea typeface="MS PGothic" pitchFamily="34" charset="-128"/>
              </a:defRPr>
            </a:lvl4pPr>
            <a:lvl5pPr>
              <a:spcBef>
                <a:spcPts val="300"/>
              </a:spcBef>
              <a:buClr>
                <a:srgbClr val="000000"/>
              </a:buClr>
              <a:buSzPct val="100000"/>
              <a:buFont typeface="Times New Roman" pitchFamily="18" charset="0"/>
              <a:tabLst>
                <a:tab pos="631825" algn="l"/>
                <a:tab pos="1089025" algn="l"/>
                <a:tab pos="1546225" algn="l"/>
                <a:tab pos="2003425" algn="l"/>
                <a:tab pos="2460625" algn="l"/>
                <a:tab pos="2917825" algn="l"/>
                <a:tab pos="3375025" algn="l"/>
                <a:tab pos="3832225" algn="l"/>
                <a:tab pos="4289425" algn="l"/>
                <a:tab pos="4746625" algn="l"/>
                <a:tab pos="5203825" algn="l"/>
                <a:tab pos="5661025" algn="l"/>
                <a:tab pos="6118225" algn="l"/>
                <a:tab pos="6575425" algn="l"/>
                <a:tab pos="7032625" algn="l"/>
                <a:tab pos="7489825" algn="l"/>
                <a:tab pos="7947025" algn="l"/>
                <a:tab pos="8404225" algn="l"/>
                <a:tab pos="8861425" algn="l"/>
                <a:tab pos="9318625" algn="l"/>
              </a:tabLst>
              <a:defRPr sz="1200">
                <a:solidFill>
                  <a:srgbClr val="555555"/>
                </a:solidFill>
                <a:latin typeface="Calibri" pitchFamily="34" charset="0"/>
                <a:ea typeface="MS PGothic" pitchFamily="34" charset="-128"/>
              </a:defRPr>
            </a:lvl5pPr>
            <a:lvl6pPr marL="2514600" indent="-228600" defTabSz="449263" eaLnBrk="0" fontAlgn="base" hangingPunct="0">
              <a:spcBef>
                <a:spcPts val="300"/>
              </a:spcBef>
              <a:spcAft>
                <a:spcPct val="0"/>
              </a:spcAft>
              <a:buClr>
                <a:srgbClr val="000000"/>
              </a:buClr>
              <a:buSzPct val="100000"/>
              <a:buFont typeface="Times New Roman" pitchFamily="18" charset="0"/>
              <a:tabLst>
                <a:tab pos="631825" algn="l"/>
                <a:tab pos="1089025" algn="l"/>
                <a:tab pos="1546225" algn="l"/>
                <a:tab pos="2003425" algn="l"/>
                <a:tab pos="2460625" algn="l"/>
                <a:tab pos="2917825" algn="l"/>
                <a:tab pos="3375025" algn="l"/>
                <a:tab pos="3832225" algn="l"/>
                <a:tab pos="4289425" algn="l"/>
                <a:tab pos="4746625" algn="l"/>
                <a:tab pos="5203825" algn="l"/>
                <a:tab pos="5661025" algn="l"/>
                <a:tab pos="6118225" algn="l"/>
                <a:tab pos="6575425" algn="l"/>
                <a:tab pos="7032625" algn="l"/>
                <a:tab pos="7489825" algn="l"/>
                <a:tab pos="7947025" algn="l"/>
                <a:tab pos="8404225" algn="l"/>
                <a:tab pos="8861425" algn="l"/>
                <a:tab pos="9318625" algn="l"/>
              </a:tabLst>
              <a:defRPr sz="1200">
                <a:solidFill>
                  <a:srgbClr val="555555"/>
                </a:solidFill>
                <a:latin typeface="Calibri" pitchFamily="34" charset="0"/>
                <a:ea typeface="MS PGothic" pitchFamily="34" charset="-128"/>
              </a:defRPr>
            </a:lvl6pPr>
            <a:lvl7pPr marL="2971800" indent="-228600" defTabSz="449263" eaLnBrk="0" fontAlgn="base" hangingPunct="0">
              <a:spcBef>
                <a:spcPts val="300"/>
              </a:spcBef>
              <a:spcAft>
                <a:spcPct val="0"/>
              </a:spcAft>
              <a:buClr>
                <a:srgbClr val="000000"/>
              </a:buClr>
              <a:buSzPct val="100000"/>
              <a:buFont typeface="Times New Roman" pitchFamily="18" charset="0"/>
              <a:tabLst>
                <a:tab pos="631825" algn="l"/>
                <a:tab pos="1089025" algn="l"/>
                <a:tab pos="1546225" algn="l"/>
                <a:tab pos="2003425" algn="l"/>
                <a:tab pos="2460625" algn="l"/>
                <a:tab pos="2917825" algn="l"/>
                <a:tab pos="3375025" algn="l"/>
                <a:tab pos="3832225" algn="l"/>
                <a:tab pos="4289425" algn="l"/>
                <a:tab pos="4746625" algn="l"/>
                <a:tab pos="5203825" algn="l"/>
                <a:tab pos="5661025" algn="l"/>
                <a:tab pos="6118225" algn="l"/>
                <a:tab pos="6575425" algn="l"/>
                <a:tab pos="7032625" algn="l"/>
                <a:tab pos="7489825" algn="l"/>
                <a:tab pos="7947025" algn="l"/>
                <a:tab pos="8404225" algn="l"/>
                <a:tab pos="8861425" algn="l"/>
                <a:tab pos="9318625" algn="l"/>
              </a:tabLst>
              <a:defRPr sz="1200">
                <a:solidFill>
                  <a:srgbClr val="555555"/>
                </a:solidFill>
                <a:latin typeface="Calibri" pitchFamily="34" charset="0"/>
                <a:ea typeface="MS PGothic" pitchFamily="34" charset="-128"/>
              </a:defRPr>
            </a:lvl7pPr>
            <a:lvl8pPr marL="3429000" indent="-228600" defTabSz="449263" eaLnBrk="0" fontAlgn="base" hangingPunct="0">
              <a:spcBef>
                <a:spcPts val="300"/>
              </a:spcBef>
              <a:spcAft>
                <a:spcPct val="0"/>
              </a:spcAft>
              <a:buClr>
                <a:srgbClr val="000000"/>
              </a:buClr>
              <a:buSzPct val="100000"/>
              <a:buFont typeface="Times New Roman" pitchFamily="18" charset="0"/>
              <a:tabLst>
                <a:tab pos="631825" algn="l"/>
                <a:tab pos="1089025" algn="l"/>
                <a:tab pos="1546225" algn="l"/>
                <a:tab pos="2003425" algn="l"/>
                <a:tab pos="2460625" algn="l"/>
                <a:tab pos="2917825" algn="l"/>
                <a:tab pos="3375025" algn="l"/>
                <a:tab pos="3832225" algn="l"/>
                <a:tab pos="4289425" algn="l"/>
                <a:tab pos="4746625" algn="l"/>
                <a:tab pos="5203825" algn="l"/>
                <a:tab pos="5661025" algn="l"/>
                <a:tab pos="6118225" algn="l"/>
                <a:tab pos="6575425" algn="l"/>
                <a:tab pos="7032625" algn="l"/>
                <a:tab pos="7489825" algn="l"/>
                <a:tab pos="7947025" algn="l"/>
                <a:tab pos="8404225" algn="l"/>
                <a:tab pos="8861425" algn="l"/>
                <a:tab pos="9318625" algn="l"/>
              </a:tabLst>
              <a:defRPr sz="1200">
                <a:solidFill>
                  <a:srgbClr val="555555"/>
                </a:solidFill>
                <a:latin typeface="Calibri" pitchFamily="34" charset="0"/>
                <a:ea typeface="MS PGothic" pitchFamily="34" charset="-128"/>
              </a:defRPr>
            </a:lvl8pPr>
            <a:lvl9pPr marL="3886200" indent="-228600" defTabSz="449263" eaLnBrk="0" fontAlgn="base" hangingPunct="0">
              <a:spcBef>
                <a:spcPts val="300"/>
              </a:spcBef>
              <a:spcAft>
                <a:spcPct val="0"/>
              </a:spcAft>
              <a:buClr>
                <a:srgbClr val="000000"/>
              </a:buClr>
              <a:buSzPct val="100000"/>
              <a:buFont typeface="Times New Roman" pitchFamily="18" charset="0"/>
              <a:tabLst>
                <a:tab pos="631825" algn="l"/>
                <a:tab pos="1089025" algn="l"/>
                <a:tab pos="1546225" algn="l"/>
                <a:tab pos="2003425" algn="l"/>
                <a:tab pos="2460625" algn="l"/>
                <a:tab pos="2917825" algn="l"/>
                <a:tab pos="3375025" algn="l"/>
                <a:tab pos="3832225" algn="l"/>
                <a:tab pos="4289425" algn="l"/>
                <a:tab pos="4746625" algn="l"/>
                <a:tab pos="5203825" algn="l"/>
                <a:tab pos="5661025" algn="l"/>
                <a:tab pos="6118225" algn="l"/>
                <a:tab pos="6575425" algn="l"/>
                <a:tab pos="7032625" algn="l"/>
                <a:tab pos="7489825" algn="l"/>
                <a:tab pos="7947025" algn="l"/>
                <a:tab pos="8404225" algn="l"/>
                <a:tab pos="8861425" algn="l"/>
                <a:tab pos="9318625" algn="l"/>
              </a:tabLst>
              <a:defRPr sz="1200">
                <a:solidFill>
                  <a:srgbClr val="555555"/>
                </a:solidFill>
                <a:latin typeface="Calibri" pitchFamily="34" charset="0"/>
                <a:ea typeface="MS PGothic" pitchFamily="34" charset="-128"/>
              </a:defRPr>
            </a:lvl9pPr>
          </a:lstStyle>
          <a:p>
            <a:pPr>
              <a:spcBef>
                <a:spcPts val="500"/>
              </a:spcBef>
              <a:buClrTx/>
              <a:buFontTx/>
              <a:buNone/>
            </a:pPr>
            <a:r>
              <a:rPr lang="en-US" altLang="en-US" sz="2000">
                <a:latin typeface="Verdana" pitchFamily="34" charset="0"/>
                <a:ea typeface="標楷體" pitchFamily="65" charset="-120"/>
              </a:rPr>
              <a:t>※ </a:t>
            </a:r>
            <a:r>
              <a:rPr lang="zh-TW" altLang="en-US" sz="2000">
                <a:latin typeface="標楷體" pitchFamily="65" charset="-120"/>
                <a:ea typeface="標楷體" pitchFamily="65" charset="-120"/>
              </a:rPr>
              <a:t>以下資訊內容皆屬仁寶公司之「</a:t>
            </a:r>
            <a:r>
              <a:rPr lang="zh-CN" altLang="en-US" sz="2000">
                <a:latin typeface="標楷體" pitchFamily="65" charset="-120"/>
                <a:ea typeface="標楷體" pitchFamily="65" charset="-120"/>
              </a:rPr>
              <a:t>商業</a:t>
            </a:r>
            <a:r>
              <a:rPr lang="zh-TW" altLang="en-US" sz="2000">
                <a:latin typeface="標楷體" pitchFamily="65" charset="-120"/>
                <a:ea typeface="標楷體" pitchFamily="65" charset="-120"/>
              </a:rPr>
              <a:t>秘密」，凡以任何不正當方法</a:t>
            </a:r>
            <a:r>
              <a:rPr lang="zh-TW" altLang="en-US" sz="2000">
                <a:solidFill>
                  <a:srgbClr val="FF0000"/>
                </a:solidFill>
                <a:latin typeface="標楷體" pitchFamily="65" charset="-120"/>
                <a:ea typeface="標楷體" pitchFamily="65" charset="-120"/>
              </a:rPr>
              <a:t>取得</a:t>
            </a:r>
            <a:r>
              <a:rPr lang="zh-TW" altLang="en-US" sz="2000">
                <a:latin typeface="標楷體" pitchFamily="65" charset="-120"/>
                <a:ea typeface="標楷體" pitchFamily="65" charset="-120"/>
              </a:rPr>
              <a:t>、</a:t>
            </a:r>
            <a:r>
              <a:rPr lang="zh-TW" altLang="en-US" sz="2000">
                <a:solidFill>
                  <a:srgbClr val="FF0000"/>
                </a:solidFill>
                <a:latin typeface="標楷體" pitchFamily="65" charset="-120"/>
                <a:ea typeface="標楷體" pitchFamily="65" charset="-120"/>
              </a:rPr>
              <a:t>使用</a:t>
            </a:r>
            <a:r>
              <a:rPr lang="zh-TW" altLang="en-US" sz="2000">
                <a:latin typeface="標楷體" pitchFamily="65" charset="-120"/>
                <a:ea typeface="標楷體" pitchFamily="65" charset="-120"/>
              </a:rPr>
              <a:t>或</a:t>
            </a:r>
            <a:r>
              <a:rPr lang="zh-TW" altLang="en-US" sz="2000">
                <a:solidFill>
                  <a:srgbClr val="FF0000"/>
                </a:solidFill>
                <a:latin typeface="標楷體" pitchFamily="65" charset="-120"/>
                <a:ea typeface="標楷體" pitchFamily="65" charset="-120"/>
              </a:rPr>
              <a:t>洩漏</a:t>
            </a:r>
            <a:r>
              <a:rPr lang="zh-TW" altLang="en-US" sz="2000">
                <a:latin typeface="標楷體" pitchFamily="65" charset="-120"/>
                <a:ea typeface="標楷體" pitchFamily="65" charset="-120"/>
              </a:rPr>
              <a:t>該等「</a:t>
            </a:r>
            <a:r>
              <a:rPr lang="zh-CN" altLang="en-US" sz="2000">
                <a:latin typeface="標楷體" pitchFamily="65" charset="-120"/>
                <a:ea typeface="標楷體" pitchFamily="65" charset="-120"/>
              </a:rPr>
              <a:t>商業</a:t>
            </a:r>
            <a:r>
              <a:rPr lang="zh-TW" altLang="en-US" sz="2000">
                <a:latin typeface="標楷體" pitchFamily="65" charset="-120"/>
                <a:ea typeface="標楷體" pitchFamily="65" charset="-120"/>
              </a:rPr>
              <a:t>秘密」者，皆構成「</a:t>
            </a:r>
            <a:r>
              <a:rPr lang="zh-CN" altLang="en-US" sz="2000">
                <a:latin typeface="標楷體" pitchFamily="65" charset="-120"/>
                <a:ea typeface="標楷體" pitchFamily="65" charset="-120"/>
              </a:rPr>
              <a:t>商業</a:t>
            </a:r>
            <a:r>
              <a:rPr lang="zh-TW" altLang="en-US" sz="2000">
                <a:latin typeface="標楷體" pitchFamily="65" charset="-120"/>
                <a:ea typeface="標楷體" pitchFamily="65" charset="-120"/>
              </a:rPr>
              <a:t>秘密」之侵害；如果您不是此資訊正當收受人，請勿拷貝、分發或使用，並請即刻通知仁寶公司</a:t>
            </a:r>
            <a:r>
              <a:rPr lang="zh-CN" altLang="en-US" sz="2000" b="1">
                <a:solidFill>
                  <a:srgbClr val="631B4B"/>
                </a:solidFill>
                <a:latin typeface="標楷體" pitchFamily="65" charset="-120"/>
                <a:ea typeface="標楷體" pitchFamily="65" charset="-120"/>
              </a:rPr>
              <a:t>陳志豪</a:t>
            </a:r>
            <a:r>
              <a:rPr lang="zh-TW" altLang="en-US" sz="2000">
                <a:latin typeface="標楷體" pitchFamily="65" charset="-120"/>
                <a:ea typeface="標楷體" pitchFamily="65" charset="-120"/>
              </a:rPr>
              <a:t>先生及銷毀此資訊。</a:t>
            </a:r>
          </a:p>
          <a:p>
            <a:pPr>
              <a:spcBef>
                <a:spcPts val="500"/>
              </a:spcBef>
              <a:buClrTx/>
              <a:buFontTx/>
              <a:buNone/>
            </a:pPr>
            <a:endParaRPr lang="zh-TW" altLang="en-US" sz="2000">
              <a:latin typeface="標楷體" pitchFamily="65" charset="-120"/>
              <a:ea typeface="標楷體" pitchFamily="65" charset="-120"/>
            </a:endParaRPr>
          </a:p>
          <a:p>
            <a:pPr>
              <a:spcBef>
                <a:spcPts val="500"/>
              </a:spcBef>
              <a:buClrTx/>
              <a:buFontTx/>
              <a:buNone/>
            </a:pPr>
            <a:r>
              <a:rPr lang="en-US" altLang="en-US" sz="2000">
                <a:ea typeface="標楷體" pitchFamily="65" charset="-120"/>
              </a:rPr>
              <a:t>※</a:t>
            </a:r>
            <a:r>
              <a:rPr lang="en-US" altLang="en-US" sz="2000"/>
              <a:t> The content in this presentation contains confidential information of Compal that is protected under all applicable trade secrets laws and regulations. If you are not the intended recipient or otherwise authorized to receive such information, please do not copy, distribute or otherwise use the information contained herein and please notify Mr. Chen</a:t>
            </a:r>
            <a:r>
              <a:rPr lang="zh-TW" altLang="en-US" sz="2000"/>
              <a:t> </a:t>
            </a:r>
            <a:r>
              <a:rPr lang="en-US" altLang="en-US" sz="2000"/>
              <a:t>【matthew_chen@compal.com】 immediately and destroy this communication accordingly.</a:t>
            </a:r>
          </a:p>
        </p:txBody>
      </p:sp>
      <p:sp>
        <p:nvSpPr>
          <p:cNvPr id="50180" name="Text Box 3"/>
          <p:cNvSpPr txBox="1">
            <a:spLocks noChangeArrowheads="1"/>
          </p:cNvSpPr>
          <p:nvPr/>
        </p:nvSpPr>
        <p:spPr bwMode="auto">
          <a:xfrm>
            <a:off x="7010400" y="6379781"/>
            <a:ext cx="2133600" cy="3660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555555"/>
                </a:solidFill>
                <a:latin typeface="Calibri" pitchFamily="34" charset="0"/>
                <a:ea typeface="MS PGothic" pitchFamily="34" charset="-128"/>
              </a:defRPr>
            </a:lvl1pPr>
            <a:lvl2pPr>
              <a:spcBef>
                <a:spcPts val="600"/>
              </a:spcBef>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555555"/>
                </a:solidFill>
                <a:latin typeface="Calibri" pitchFamily="34" charset="0"/>
                <a:ea typeface="MS PGothic" pitchFamily="34" charset="-128"/>
              </a:defRPr>
            </a:lvl2pPr>
            <a:lvl3pPr>
              <a:spcBef>
                <a:spcPts val="500"/>
              </a:spcBef>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555555"/>
                </a:solidFill>
                <a:latin typeface="Calibri" pitchFamily="34" charset="0"/>
                <a:ea typeface="MS PGothic" pitchFamily="34" charset="-128"/>
              </a:defRPr>
            </a:lvl3pPr>
            <a:lvl4pPr>
              <a:spcBef>
                <a:spcPts val="400"/>
              </a:spcBef>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555555"/>
                </a:solidFill>
                <a:latin typeface="Calibri" pitchFamily="34" charset="0"/>
                <a:ea typeface="MS PGothic" pitchFamily="34" charset="-128"/>
              </a:defRPr>
            </a:lvl4pPr>
            <a:lvl5pPr>
              <a:spcBef>
                <a:spcPts val="300"/>
              </a:spcBef>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555555"/>
                </a:solidFill>
                <a:latin typeface="Calibri" pitchFamily="34" charset="0"/>
                <a:ea typeface="MS PGothic" pitchFamily="34" charset="-128"/>
              </a:defRPr>
            </a:lvl5pPr>
            <a:lvl6pPr marL="2514600" indent="-228600" defTabSz="449263" eaLnBrk="0" fontAlgn="base" hangingPunct="0">
              <a:spcBef>
                <a:spcPts val="3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555555"/>
                </a:solidFill>
                <a:latin typeface="Calibri" pitchFamily="34" charset="0"/>
                <a:ea typeface="MS PGothic" pitchFamily="34" charset="-128"/>
              </a:defRPr>
            </a:lvl6pPr>
            <a:lvl7pPr marL="2971800" indent="-228600" defTabSz="449263" eaLnBrk="0" fontAlgn="base" hangingPunct="0">
              <a:spcBef>
                <a:spcPts val="3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555555"/>
                </a:solidFill>
                <a:latin typeface="Calibri" pitchFamily="34" charset="0"/>
                <a:ea typeface="MS PGothic" pitchFamily="34" charset="-128"/>
              </a:defRPr>
            </a:lvl7pPr>
            <a:lvl8pPr marL="3429000" indent="-228600" defTabSz="449263" eaLnBrk="0" fontAlgn="base" hangingPunct="0">
              <a:spcBef>
                <a:spcPts val="3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555555"/>
                </a:solidFill>
                <a:latin typeface="Calibri" pitchFamily="34" charset="0"/>
                <a:ea typeface="MS PGothic" pitchFamily="34" charset="-128"/>
              </a:defRPr>
            </a:lvl8pPr>
            <a:lvl9pPr marL="3886200" indent="-228600" defTabSz="449263" eaLnBrk="0" fontAlgn="base" hangingPunct="0">
              <a:spcBef>
                <a:spcPts val="3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555555"/>
                </a:solidFill>
                <a:latin typeface="Calibri" pitchFamily="34" charset="0"/>
                <a:ea typeface="MS PGothic" pitchFamily="34" charset="-128"/>
              </a:defRPr>
            </a:lvl9pPr>
          </a:lstStyle>
          <a:p>
            <a:pPr algn="r" eaLnBrk="1" hangingPunct="1">
              <a:spcBef>
                <a:spcPct val="0"/>
              </a:spcBef>
              <a:buClrTx/>
              <a:buFontTx/>
              <a:buNone/>
            </a:pPr>
            <a:fld id="{848D4C0A-DFE8-4191-B2CA-2DA109A13942}" type="slidenum">
              <a:rPr lang="en-US" altLang="en-US" sz="1000">
                <a:solidFill>
                  <a:srgbClr val="B9B9B9"/>
                </a:solidFill>
              </a:rPr>
              <a:pPr algn="r" eaLnBrk="1" hangingPunct="1">
                <a:spcBef>
                  <a:spcPct val="0"/>
                </a:spcBef>
                <a:buClrTx/>
                <a:buFontTx/>
                <a:buNone/>
              </a:pPr>
              <a:t>1</a:t>
            </a:fld>
            <a:endParaRPr lang="en-US" altLang="en-US" sz="1000">
              <a:solidFill>
                <a:srgbClr val="B9B9B9"/>
              </a:solidFill>
            </a:endParaRPr>
          </a:p>
        </p:txBody>
      </p:sp>
      <p:sp>
        <p:nvSpPr>
          <p:cNvPr id="50181" name="Text Box 4"/>
          <p:cNvSpPr txBox="1">
            <a:spLocks noChangeArrowheads="1"/>
          </p:cNvSpPr>
          <p:nvPr/>
        </p:nvSpPr>
        <p:spPr bwMode="auto">
          <a:xfrm>
            <a:off x="6781800" y="6379781"/>
            <a:ext cx="2133600" cy="3660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555555"/>
                </a:solidFill>
                <a:latin typeface="Calibri" pitchFamily="34" charset="0"/>
                <a:ea typeface="MS PGothic" pitchFamily="34" charset="-128"/>
              </a:defRPr>
            </a:lvl1pPr>
            <a:lvl2pPr>
              <a:spcBef>
                <a:spcPts val="600"/>
              </a:spcBef>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555555"/>
                </a:solidFill>
                <a:latin typeface="Calibri" pitchFamily="34" charset="0"/>
                <a:ea typeface="MS PGothic" pitchFamily="34" charset="-128"/>
              </a:defRPr>
            </a:lvl2pPr>
            <a:lvl3pPr>
              <a:spcBef>
                <a:spcPts val="500"/>
              </a:spcBef>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555555"/>
                </a:solidFill>
                <a:latin typeface="Calibri" pitchFamily="34" charset="0"/>
                <a:ea typeface="MS PGothic" pitchFamily="34" charset="-128"/>
              </a:defRPr>
            </a:lvl3pPr>
            <a:lvl4pPr>
              <a:spcBef>
                <a:spcPts val="400"/>
              </a:spcBef>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555555"/>
                </a:solidFill>
                <a:latin typeface="Calibri" pitchFamily="34" charset="0"/>
                <a:ea typeface="MS PGothic" pitchFamily="34" charset="-128"/>
              </a:defRPr>
            </a:lvl4pPr>
            <a:lvl5pPr>
              <a:spcBef>
                <a:spcPts val="300"/>
              </a:spcBef>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555555"/>
                </a:solidFill>
                <a:latin typeface="Calibri" pitchFamily="34" charset="0"/>
                <a:ea typeface="MS PGothic" pitchFamily="34" charset="-128"/>
              </a:defRPr>
            </a:lvl5pPr>
            <a:lvl6pPr marL="2514600" indent="-228600" defTabSz="449263" eaLnBrk="0" fontAlgn="base" hangingPunct="0">
              <a:spcBef>
                <a:spcPts val="3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555555"/>
                </a:solidFill>
                <a:latin typeface="Calibri" pitchFamily="34" charset="0"/>
                <a:ea typeface="MS PGothic" pitchFamily="34" charset="-128"/>
              </a:defRPr>
            </a:lvl6pPr>
            <a:lvl7pPr marL="2971800" indent="-228600" defTabSz="449263" eaLnBrk="0" fontAlgn="base" hangingPunct="0">
              <a:spcBef>
                <a:spcPts val="3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555555"/>
                </a:solidFill>
                <a:latin typeface="Calibri" pitchFamily="34" charset="0"/>
                <a:ea typeface="MS PGothic" pitchFamily="34" charset="-128"/>
              </a:defRPr>
            </a:lvl7pPr>
            <a:lvl8pPr marL="3429000" indent="-228600" defTabSz="449263" eaLnBrk="0" fontAlgn="base" hangingPunct="0">
              <a:spcBef>
                <a:spcPts val="3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555555"/>
                </a:solidFill>
                <a:latin typeface="Calibri" pitchFamily="34" charset="0"/>
                <a:ea typeface="MS PGothic" pitchFamily="34" charset="-128"/>
              </a:defRPr>
            </a:lvl8pPr>
            <a:lvl9pPr marL="3886200" indent="-228600" defTabSz="449263" eaLnBrk="0" fontAlgn="base" hangingPunct="0">
              <a:spcBef>
                <a:spcPts val="3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555555"/>
                </a:solidFill>
                <a:latin typeface="Calibri" pitchFamily="34" charset="0"/>
                <a:ea typeface="MS PGothic" pitchFamily="34" charset="-128"/>
              </a:defRPr>
            </a:lvl9pPr>
          </a:lstStyle>
          <a:p>
            <a:pPr algn="r" eaLnBrk="1" hangingPunct="1">
              <a:spcBef>
                <a:spcPct val="0"/>
              </a:spcBef>
              <a:buClrTx/>
              <a:buFontTx/>
              <a:buNone/>
            </a:pPr>
            <a:fld id="{FE30BD7B-84C0-4C46-9A8C-A1FC3FA26527}" type="slidenum">
              <a:rPr lang="en-US" altLang="en-US" sz="1000">
                <a:solidFill>
                  <a:srgbClr val="B9B9B9"/>
                </a:solidFill>
              </a:rPr>
              <a:pPr algn="r" eaLnBrk="1" hangingPunct="1">
                <a:spcBef>
                  <a:spcPct val="0"/>
                </a:spcBef>
                <a:buClrTx/>
                <a:buFontTx/>
                <a:buNone/>
              </a:pPr>
              <a:t>1</a:t>
            </a:fld>
            <a:endParaRPr lang="en-US" altLang="en-US" sz="1000">
              <a:solidFill>
                <a:srgbClr val="B9B9B9"/>
              </a:solidFill>
            </a:endParaRPr>
          </a:p>
        </p:txBody>
      </p:sp>
    </p:spTree>
    <p:extLst>
      <p:ext uri="{BB962C8B-B14F-4D97-AF65-F5344CB8AC3E}">
        <p14:creationId xmlns:p14="http://schemas.microsoft.com/office/powerpoint/2010/main" val="22865699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0"/>
                      </p:stCondLst>
                      <p:childTnLst>
                        <p:par>
                          <p:cTn id="4" fill="hold" nodeType="withGroup">
                            <p:stCondLst>
                              <p:cond delay="0"/>
                            </p:stCondLst>
                            <p:childTnLst>
                              <p:par>
                                <p:cTn id="5" presetID="1" presetClass="entr" fill="hold" nodeType="afterEffect">
                                  <p:stCondLst>
                                    <p:cond delay="0"/>
                                  </p:stCondLst>
                                  <p:childTnLst>
                                    <p:set>
                                      <p:cBhvr additive="repl">
                                        <p:cTn id="6" dur="1" fill="hold">
                                          <p:stCondLst>
                                            <p:cond delay="0"/>
                                          </p:stCondLst>
                                        </p:cTn>
                                        <p:tgtEl>
                                          <p:spTgt spid="5222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52226">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fill="hold" nodeType="clickEffect">
                                  <p:stCondLst>
                                    <p:cond delay="0"/>
                                  </p:stCondLst>
                                  <p:childTnLst>
                                    <p:set>
                                      <p:cBhvr additive="repl">
                                        <p:cTn id="14" dur="1" fill="hold">
                                          <p:stCondLst>
                                            <p:cond delay="0"/>
                                          </p:stCondLst>
                                        </p:cTn>
                                        <p:tgtEl>
                                          <p:spTgt spid="5222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p:cNvSpPr txBox="1">
            <a:spLocks noChangeArrowheads="1"/>
          </p:cNvSpPr>
          <p:nvPr/>
        </p:nvSpPr>
        <p:spPr bwMode="auto">
          <a:xfrm>
            <a:off x="468314" y="548680"/>
            <a:ext cx="8370887" cy="52858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a:spcBef>
                <a:spcPts val="800"/>
              </a:spcBef>
              <a:buClr>
                <a:srgbClr val="000000"/>
              </a:buClr>
              <a:buSzPct val="100000"/>
              <a:buFont typeface="Times New Roman"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3200">
                <a:solidFill>
                  <a:srgbClr val="555555"/>
                </a:solidFill>
                <a:latin typeface="Calibri" pitchFamily="34" charset="0"/>
                <a:ea typeface="MS PGothic" pitchFamily="34" charset="-128"/>
              </a:defRPr>
            </a:lvl1pPr>
            <a:lvl2pPr>
              <a:spcBef>
                <a:spcPts val="600"/>
              </a:spcBef>
              <a:buClr>
                <a:srgbClr val="000000"/>
              </a:buClr>
              <a:buSzPct val="100000"/>
              <a:buFont typeface="Times New Roman"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rgbClr val="555555"/>
                </a:solidFill>
                <a:latin typeface="Calibri" pitchFamily="34" charset="0"/>
                <a:ea typeface="MS PGothic" pitchFamily="34" charset="-128"/>
              </a:defRPr>
            </a:lvl2pPr>
            <a:lvl3pPr marL="606425" indent="-342900">
              <a:spcBef>
                <a:spcPts val="500"/>
              </a:spcBef>
              <a:buClr>
                <a:srgbClr val="000000"/>
              </a:buClr>
              <a:buSzPct val="100000"/>
              <a:buFont typeface="Times New Roman"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000">
                <a:solidFill>
                  <a:srgbClr val="555555"/>
                </a:solidFill>
                <a:latin typeface="Calibri" pitchFamily="34" charset="0"/>
                <a:ea typeface="MS PGothic" pitchFamily="34" charset="-128"/>
              </a:defRPr>
            </a:lvl3pPr>
            <a:lvl4pPr>
              <a:spcBef>
                <a:spcPts val="400"/>
              </a:spcBef>
              <a:buClr>
                <a:srgbClr val="000000"/>
              </a:buClr>
              <a:buSzPct val="100000"/>
              <a:buFont typeface="Times New Roman"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1600">
                <a:solidFill>
                  <a:srgbClr val="555555"/>
                </a:solidFill>
                <a:latin typeface="Calibri" pitchFamily="34" charset="0"/>
                <a:ea typeface="MS PGothic" pitchFamily="34" charset="-128"/>
              </a:defRPr>
            </a:lvl4pPr>
            <a:lvl5pPr>
              <a:spcBef>
                <a:spcPts val="300"/>
              </a:spcBef>
              <a:buClr>
                <a:srgbClr val="000000"/>
              </a:buClr>
              <a:buSzPct val="100000"/>
              <a:buFont typeface="Times New Roman"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1200">
                <a:solidFill>
                  <a:srgbClr val="555555"/>
                </a:solidFill>
                <a:latin typeface="Calibri" pitchFamily="34" charset="0"/>
                <a:ea typeface="MS PGothic" pitchFamily="34" charset="-128"/>
              </a:defRPr>
            </a:lvl5pPr>
            <a:lvl6pPr marL="2514600" indent="-228600" defTabSz="449263" eaLnBrk="0" fontAlgn="base" hangingPunct="0">
              <a:spcBef>
                <a:spcPts val="300"/>
              </a:spcBef>
              <a:spcAft>
                <a:spcPct val="0"/>
              </a:spcAft>
              <a:buClr>
                <a:srgbClr val="000000"/>
              </a:buClr>
              <a:buSzPct val="100000"/>
              <a:buFont typeface="Times New Roman"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1200">
                <a:solidFill>
                  <a:srgbClr val="555555"/>
                </a:solidFill>
                <a:latin typeface="Calibri" pitchFamily="34" charset="0"/>
                <a:ea typeface="MS PGothic" pitchFamily="34" charset="-128"/>
              </a:defRPr>
            </a:lvl6pPr>
            <a:lvl7pPr marL="2971800" indent="-228600" defTabSz="449263" eaLnBrk="0" fontAlgn="base" hangingPunct="0">
              <a:spcBef>
                <a:spcPts val="300"/>
              </a:spcBef>
              <a:spcAft>
                <a:spcPct val="0"/>
              </a:spcAft>
              <a:buClr>
                <a:srgbClr val="000000"/>
              </a:buClr>
              <a:buSzPct val="100000"/>
              <a:buFont typeface="Times New Roman"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1200">
                <a:solidFill>
                  <a:srgbClr val="555555"/>
                </a:solidFill>
                <a:latin typeface="Calibri" pitchFamily="34" charset="0"/>
                <a:ea typeface="MS PGothic" pitchFamily="34" charset="-128"/>
              </a:defRPr>
            </a:lvl7pPr>
            <a:lvl8pPr marL="3429000" indent="-228600" defTabSz="449263" eaLnBrk="0" fontAlgn="base" hangingPunct="0">
              <a:spcBef>
                <a:spcPts val="300"/>
              </a:spcBef>
              <a:spcAft>
                <a:spcPct val="0"/>
              </a:spcAft>
              <a:buClr>
                <a:srgbClr val="000000"/>
              </a:buClr>
              <a:buSzPct val="100000"/>
              <a:buFont typeface="Times New Roman"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1200">
                <a:solidFill>
                  <a:srgbClr val="555555"/>
                </a:solidFill>
                <a:latin typeface="Calibri" pitchFamily="34" charset="0"/>
                <a:ea typeface="MS PGothic" pitchFamily="34" charset="-128"/>
              </a:defRPr>
            </a:lvl8pPr>
            <a:lvl9pPr marL="3886200" indent="-228600" defTabSz="449263" eaLnBrk="0" fontAlgn="base" hangingPunct="0">
              <a:spcBef>
                <a:spcPts val="300"/>
              </a:spcBef>
              <a:spcAft>
                <a:spcPct val="0"/>
              </a:spcAft>
              <a:buClr>
                <a:srgbClr val="000000"/>
              </a:buClr>
              <a:buSzPct val="100000"/>
              <a:buFont typeface="Times New Roman"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1200">
                <a:solidFill>
                  <a:srgbClr val="555555"/>
                </a:solidFill>
                <a:latin typeface="Calibri" pitchFamily="34" charset="0"/>
                <a:ea typeface="MS PGothic" pitchFamily="34" charset="-128"/>
              </a:defRPr>
            </a:lvl9pPr>
          </a:lstStyle>
          <a:p>
            <a:pPr>
              <a:spcBef>
                <a:spcPts val="600"/>
              </a:spcBef>
              <a:buClr>
                <a:srgbClr val="555555"/>
              </a:buClr>
              <a:buFont typeface="Wingdings" pitchFamily="2" charset="2"/>
              <a:buChar char="Ø"/>
            </a:pPr>
            <a:r>
              <a:rPr lang="zh-CN" altLang="en-US" dirty="0">
                <a:ea typeface="標楷體" pitchFamily="65" charset="-120"/>
              </a:rPr>
              <a:t>第一</a:t>
            </a:r>
            <a:r>
              <a:rPr lang="zh-CN" altLang="en-US" dirty="0" smtClean="0">
                <a:ea typeface="標楷體" pitchFamily="65" charset="-120"/>
              </a:rPr>
              <a:t>步：登录认证获取</a:t>
            </a:r>
            <a:r>
              <a:rPr lang="en-US" altLang="zh-CN" dirty="0" smtClean="0">
                <a:ea typeface="標楷體" pitchFamily="65" charset="-120"/>
              </a:rPr>
              <a:t>Token</a:t>
            </a:r>
          </a:p>
          <a:p>
            <a:pPr marL="0" indent="0">
              <a:spcBef>
                <a:spcPts val="600"/>
              </a:spcBef>
              <a:buClr>
                <a:srgbClr val="555555"/>
              </a:buClr>
            </a:pPr>
            <a:r>
              <a:rPr lang="en-US" altLang="zh-CN" sz="2000" dirty="0" smtClean="0"/>
              <a:t>Username</a:t>
            </a:r>
            <a:r>
              <a:rPr lang="zh-CN" altLang="en-US" sz="2000" dirty="0" smtClean="0"/>
              <a:t>：</a:t>
            </a:r>
            <a:r>
              <a:rPr lang="en-US" altLang="zh-TW" sz="2000" dirty="0" smtClean="0"/>
              <a:t>API_CQM</a:t>
            </a:r>
            <a:r>
              <a:rPr lang="zh-CN" altLang="en-US" sz="2000" dirty="0" smtClean="0"/>
              <a:t>，</a:t>
            </a:r>
            <a:r>
              <a:rPr lang="en-US" altLang="zh-CN" sz="2000" dirty="0" smtClean="0"/>
              <a:t>password</a:t>
            </a:r>
            <a:r>
              <a:rPr lang="zh-CN" altLang="en-US" sz="2000" dirty="0" smtClean="0"/>
              <a:t>：</a:t>
            </a:r>
            <a:r>
              <a:rPr lang="en-US" altLang="zh-TW" sz="2000" dirty="0" smtClean="0"/>
              <a:t>Qs!3m6Tc7</a:t>
            </a:r>
            <a:endParaRPr lang="en-US" altLang="zh-TW" sz="2000" dirty="0"/>
          </a:p>
          <a:p>
            <a:pPr marL="0" indent="0">
              <a:spcBef>
                <a:spcPts val="600"/>
              </a:spcBef>
              <a:buClr>
                <a:srgbClr val="555555"/>
              </a:buClr>
            </a:pPr>
            <a:endParaRPr lang="en-US" altLang="zh-CN" sz="2000" dirty="0">
              <a:ea typeface="標楷體" pitchFamily="65" charset="-120"/>
            </a:endParaRPr>
          </a:p>
        </p:txBody>
      </p:sp>
      <p:sp>
        <p:nvSpPr>
          <p:cNvPr id="52227" name="Text Box 3"/>
          <p:cNvSpPr txBox="1">
            <a:spLocks noChangeArrowheads="1"/>
          </p:cNvSpPr>
          <p:nvPr/>
        </p:nvSpPr>
        <p:spPr bwMode="auto">
          <a:xfrm>
            <a:off x="7010400" y="6379781"/>
            <a:ext cx="2133600" cy="3660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555555"/>
                </a:solidFill>
                <a:latin typeface="Calibri" pitchFamily="34" charset="0"/>
                <a:ea typeface="MS PGothic" pitchFamily="34" charset="-128"/>
              </a:defRPr>
            </a:lvl1pPr>
            <a:lvl2pPr>
              <a:spcBef>
                <a:spcPts val="600"/>
              </a:spcBef>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555555"/>
                </a:solidFill>
                <a:latin typeface="Calibri" pitchFamily="34" charset="0"/>
                <a:ea typeface="MS PGothic" pitchFamily="34" charset="-128"/>
              </a:defRPr>
            </a:lvl2pPr>
            <a:lvl3pPr>
              <a:spcBef>
                <a:spcPts val="500"/>
              </a:spcBef>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555555"/>
                </a:solidFill>
                <a:latin typeface="Calibri" pitchFamily="34" charset="0"/>
                <a:ea typeface="MS PGothic" pitchFamily="34" charset="-128"/>
              </a:defRPr>
            </a:lvl3pPr>
            <a:lvl4pPr>
              <a:spcBef>
                <a:spcPts val="400"/>
              </a:spcBef>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555555"/>
                </a:solidFill>
                <a:latin typeface="Calibri" pitchFamily="34" charset="0"/>
                <a:ea typeface="MS PGothic" pitchFamily="34" charset="-128"/>
              </a:defRPr>
            </a:lvl4pPr>
            <a:lvl5pPr>
              <a:spcBef>
                <a:spcPts val="300"/>
              </a:spcBef>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555555"/>
                </a:solidFill>
                <a:latin typeface="Calibri" pitchFamily="34" charset="0"/>
                <a:ea typeface="MS PGothic" pitchFamily="34" charset="-128"/>
              </a:defRPr>
            </a:lvl5pPr>
            <a:lvl6pPr marL="2514600" indent="-228600" defTabSz="449263" eaLnBrk="0" fontAlgn="base" hangingPunct="0">
              <a:spcBef>
                <a:spcPts val="3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555555"/>
                </a:solidFill>
                <a:latin typeface="Calibri" pitchFamily="34" charset="0"/>
                <a:ea typeface="MS PGothic" pitchFamily="34" charset="-128"/>
              </a:defRPr>
            </a:lvl6pPr>
            <a:lvl7pPr marL="2971800" indent="-228600" defTabSz="449263" eaLnBrk="0" fontAlgn="base" hangingPunct="0">
              <a:spcBef>
                <a:spcPts val="3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555555"/>
                </a:solidFill>
                <a:latin typeface="Calibri" pitchFamily="34" charset="0"/>
                <a:ea typeface="MS PGothic" pitchFamily="34" charset="-128"/>
              </a:defRPr>
            </a:lvl7pPr>
            <a:lvl8pPr marL="3429000" indent="-228600" defTabSz="449263" eaLnBrk="0" fontAlgn="base" hangingPunct="0">
              <a:spcBef>
                <a:spcPts val="3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555555"/>
                </a:solidFill>
                <a:latin typeface="Calibri" pitchFamily="34" charset="0"/>
                <a:ea typeface="MS PGothic" pitchFamily="34" charset="-128"/>
              </a:defRPr>
            </a:lvl8pPr>
            <a:lvl9pPr marL="3886200" indent="-228600" defTabSz="449263" eaLnBrk="0" fontAlgn="base" hangingPunct="0">
              <a:spcBef>
                <a:spcPts val="3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555555"/>
                </a:solidFill>
                <a:latin typeface="Calibri" pitchFamily="34" charset="0"/>
                <a:ea typeface="MS PGothic" pitchFamily="34" charset="-128"/>
              </a:defRPr>
            </a:lvl9pPr>
          </a:lstStyle>
          <a:p>
            <a:pPr algn="r" eaLnBrk="1" hangingPunct="1">
              <a:spcBef>
                <a:spcPct val="0"/>
              </a:spcBef>
              <a:buClrTx/>
              <a:buFontTx/>
              <a:buNone/>
            </a:pPr>
            <a:fld id="{CE66023E-ABF4-4C2D-B903-CD38179BE0BD}" type="slidenum">
              <a:rPr lang="en-US" altLang="en-US" sz="1000">
                <a:solidFill>
                  <a:srgbClr val="B9B9B9"/>
                </a:solidFill>
              </a:rPr>
              <a:pPr algn="r" eaLnBrk="1" hangingPunct="1">
                <a:spcBef>
                  <a:spcPct val="0"/>
                </a:spcBef>
                <a:buClrTx/>
                <a:buFontTx/>
                <a:buNone/>
              </a:pPr>
              <a:t>2</a:t>
            </a:fld>
            <a:endParaRPr lang="en-US" altLang="en-US" sz="1000">
              <a:solidFill>
                <a:srgbClr val="B9B9B9"/>
              </a:solidFill>
            </a:endParaRPr>
          </a:p>
        </p:txBody>
      </p:sp>
      <p:sp>
        <p:nvSpPr>
          <p:cNvPr id="5" name="Text Box 1"/>
          <p:cNvSpPr txBox="1">
            <a:spLocks noChangeArrowheads="1"/>
          </p:cNvSpPr>
          <p:nvPr/>
        </p:nvSpPr>
        <p:spPr bwMode="auto">
          <a:xfrm>
            <a:off x="1831976" y="188327"/>
            <a:ext cx="7083425" cy="5776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555555"/>
                </a:solidFill>
                <a:latin typeface="Calibri" pitchFamily="34" charset="0"/>
                <a:ea typeface="MS PGothic" pitchFamily="34" charset="-128"/>
              </a:defRPr>
            </a:lvl1pPr>
            <a:lvl2pPr>
              <a:spcBef>
                <a:spcPts val="600"/>
              </a:spcBef>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555555"/>
                </a:solidFill>
                <a:latin typeface="Calibri" pitchFamily="34" charset="0"/>
                <a:ea typeface="MS PGothic" pitchFamily="34" charset="-128"/>
              </a:defRPr>
            </a:lvl2pPr>
            <a:lvl3pPr>
              <a:spcBef>
                <a:spcPts val="500"/>
              </a:spcBef>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555555"/>
                </a:solidFill>
                <a:latin typeface="Calibri" pitchFamily="34" charset="0"/>
                <a:ea typeface="MS PGothic" pitchFamily="34" charset="-128"/>
              </a:defRPr>
            </a:lvl3pPr>
            <a:lvl4pPr>
              <a:spcBef>
                <a:spcPts val="400"/>
              </a:spcBef>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555555"/>
                </a:solidFill>
                <a:latin typeface="Calibri" pitchFamily="34" charset="0"/>
                <a:ea typeface="MS PGothic" pitchFamily="34" charset="-128"/>
              </a:defRPr>
            </a:lvl4pPr>
            <a:lvl5pPr>
              <a:spcBef>
                <a:spcPts val="300"/>
              </a:spcBef>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555555"/>
                </a:solidFill>
                <a:latin typeface="Calibri" pitchFamily="34" charset="0"/>
                <a:ea typeface="MS PGothic" pitchFamily="34" charset="-128"/>
              </a:defRPr>
            </a:lvl5pPr>
            <a:lvl6pPr marL="2514600" indent="-228600" defTabSz="449263" eaLnBrk="0" fontAlgn="base" hangingPunct="0">
              <a:spcBef>
                <a:spcPts val="3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555555"/>
                </a:solidFill>
                <a:latin typeface="Calibri" pitchFamily="34" charset="0"/>
                <a:ea typeface="MS PGothic" pitchFamily="34" charset="-128"/>
              </a:defRPr>
            </a:lvl6pPr>
            <a:lvl7pPr marL="2971800" indent="-228600" defTabSz="449263" eaLnBrk="0" fontAlgn="base" hangingPunct="0">
              <a:spcBef>
                <a:spcPts val="3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555555"/>
                </a:solidFill>
                <a:latin typeface="Calibri" pitchFamily="34" charset="0"/>
                <a:ea typeface="MS PGothic" pitchFamily="34" charset="-128"/>
              </a:defRPr>
            </a:lvl7pPr>
            <a:lvl8pPr marL="3429000" indent="-228600" defTabSz="449263" eaLnBrk="0" fontAlgn="base" hangingPunct="0">
              <a:spcBef>
                <a:spcPts val="3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555555"/>
                </a:solidFill>
                <a:latin typeface="Calibri" pitchFamily="34" charset="0"/>
                <a:ea typeface="MS PGothic" pitchFamily="34" charset="-128"/>
              </a:defRPr>
            </a:lvl8pPr>
            <a:lvl9pPr marL="3886200" indent="-228600" defTabSz="449263" eaLnBrk="0" fontAlgn="base" hangingPunct="0">
              <a:spcBef>
                <a:spcPts val="3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555555"/>
                </a:solidFill>
                <a:latin typeface="Calibri" pitchFamily="34" charset="0"/>
                <a:ea typeface="MS PGothic" pitchFamily="34" charset="-128"/>
              </a:defRPr>
            </a:lvl9pPr>
          </a:lstStyle>
          <a:p>
            <a:pPr algn="r">
              <a:spcBef>
                <a:spcPct val="0"/>
              </a:spcBef>
              <a:buClrTx/>
              <a:buFontTx/>
              <a:buNone/>
            </a:pPr>
            <a:endParaRPr lang="zh-CN" altLang="en-US" sz="1600" dirty="0">
              <a:solidFill>
                <a:srgbClr val="7CBD2A"/>
              </a:solidFill>
              <a:ea typeface="標楷體" pitchFamily="65" charset="-120"/>
            </a:endParaRPr>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12" y="1587980"/>
            <a:ext cx="8797132" cy="5009372"/>
          </a:xfrm>
          <a:prstGeom prst="rect">
            <a:avLst/>
          </a:prstGeom>
        </p:spPr>
      </p:pic>
    </p:spTree>
    <p:extLst>
      <p:ext uri="{BB962C8B-B14F-4D97-AF65-F5344CB8AC3E}">
        <p14:creationId xmlns:p14="http://schemas.microsoft.com/office/powerpoint/2010/main" val="66661167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5427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additive="repl">
                                        <p:cTn id="10" dur="1" fill="hold">
                                          <p:stCondLst>
                                            <p:cond delay="0"/>
                                          </p:stCondLst>
                                        </p:cTn>
                                        <p:tgtEl>
                                          <p:spTgt spid="54274">
                                            <p:txEl>
                                              <p:pRg st="1" end="1"/>
                                            </p:txEl>
                                          </p:spTgt>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fill="hold" nodeType="afterEffect">
                                  <p:stCondLst>
                                    <p:cond delay="0"/>
                                  </p:stCondLst>
                                  <p:childTnLst>
                                    <p:set>
                                      <p:cBhvr additive="repl">
                                        <p:cTn id="1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p:cNvSpPr txBox="1">
            <a:spLocks noChangeArrowheads="1"/>
          </p:cNvSpPr>
          <p:nvPr/>
        </p:nvSpPr>
        <p:spPr bwMode="auto">
          <a:xfrm>
            <a:off x="468314" y="548680"/>
            <a:ext cx="8370887" cy="52858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a:spcBef>
                <a:spcPts val="800"/>
              </a:spcBef>
              <a:buClr>
                <a:srgbClr val="000000"/>
              </a:buClr>
              <a:buSzPct val="100000"/>
              <a:buFont typeface="Times New Roman"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3200">
                <a:solidFill>
                  <a:srgbClr val="555555"/>
                </a:solidFill>
                <a:latin typeface="Calibri" pitchFamily="34" charset="0"/>
                <a:ea typeface="MS PGothic" pitchFamily="34" charset="-128"/>
              </a:defRPr>
            </a:lvl1pPr>
            <a:lvl2pPr>
              <a:spcBef>
                <a:spcPts val="600"/>
              </a:spcBef>
              <a:buClr>
                <a:srgbClr val="000000"/>
              </a:buClr>
              <a:buSzPct val="100000"/>
              <a:buFont typeface="Times New Roman"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rgbClr val="555555"/>
                </a:solidFill>
                <a:latin typeface="Calibri" pitchFamily="34" charset="0"/>
                <a:ea typeface="MS PGothic" pitchFamily="34" charset="-128"/>
              </a:defRPr>
            </a:lvl2pPr>
            <a:lvl3pPr marL="606425" indent="-342900">
              <a:spcBef>
                <a:spcPts val="500"/>
              </a:spcBef>
              <a:buClr>
                <a:srgbClr val="000000"/>
              </a:buClr>
              <a:buSzPct val="100000"/>
              <a:buFont typeface="Times New Roman"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000">
                <a:solidFill>
                  <a:srgbClr val="555555"/>
                </a:solidFill>
                <a:latin typeface="Calibri" pitchFamily="34" charset="0"/>
                <a:ea typeface="MS PGothic" pitchFamily="34" charset="-128"/>
              </a:defRPr>
            </a:lvl3pPr>
            <a:lvl4pPr>
              <a:spcBef>
                <a:spcPts val="400"/>
              </a:spcBef>
              <a:buClr>
                <a:srgbClr val="000000"/>
              </a:buClr>
              <a:buSzPct val="100000"/>
              <a:buFont typeface="Times New Roman"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1600">
                <a:solidFill>
                  <a:srgbClr val="555555"/>
                </a:solidFill>
                <a:latin typeface="Calibri" pitchFamily="34" charset="0"/>
                <a:ea typeface="MS PGothic" pitchFamily="34" charset="-128"/>
              </a:defRPr>
            </a:lvl4pPr>
            <a:lvl5pPr>
              <a:spcBef>
                <a:spcPts val="300"/>
              </a:spcBef>
              <a:buClr>
                <a:srgbClr val="000000"/>
              </a:buClr>
              <a:buSzPct val="100000"/>
              <a:buFont typeface="Times New Roman"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1200">
                <a:solidFill>
                  <a:srgbClr val="555555"/>
                </a:solidFill>
                <a:latin typeface="Calibri" pitchFamily="34" charset="0"/>
                <a:ea typeface="MS PGothic" pitchFamily="34" charset="-128"/>
              </a:defRPr>
            </a:lvl5pPr>
            <a:lvl6pPr marL="2514600" indent="-228600" defTabSz="449263" eaLnBrk="0" fontAlgn="base" hangingPunct="0">
              <a:spcBef>
                <a:spcPts val="300"/>
              </a:spcBef>
              <a:spcAft>
                <a:spcPct val="0"/>
              </a:spcAft>
              <a:buClr>
                <a:srgbClr val="000000"/>
              </a:buClr>
              <a:buSzPct val="100000"/>
              <a:buFont typeface="Times New Roman"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1200">
                <a:solidFill>
                  <a:srgbClr val="555555"/>
                </a:solidFill>
                <a:latin typeface="Calibri" pitchFamily="34" charset="0"/>
                <a:ea typeface="MS PGothic" pitchFamily="34" charset="-128"/>
              </a:defRPr>
            </a:lvl6pPr>
            <a:lvl7pPr marL="2971800" indent="-228600" defTabSz="449263" eaLnBrk="0" fontAlgn="base" hangingPunct="0">
              <a:spcBef>
                <a:spcPts val="300"/>
              </a:spcBef>
              <a:spcAft>
                <a:spcPct val="0"/>
              </a:spcAft>
              <a:buClr>
                <a:srgbClr val="000000"/>
              </a:buClr>
              <a:buSzPct val="100000"/>
              <a:buFont typeface="Times New Roman"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1200">
                <a:solidFill>
                  <a:srgbClr val="555555"/>
                </a:solidFill>
                <a:latin typeface="Calibri" pitchFamily="34" charset="0"/>
                <a:ea typeface="MS PGothic" pitchFamily="34" charset="-128"/>
              </a:defRPr>
            </a:lvl7pPr>
            <a:lvl8pPr marL="3429000" indent="-228600" defTabSz="449263" eaLnBrk="0" fontAlgn="base" hangingPunct="0">
              <a:spcBef>
                <a:spcPts val="300"/>
              </a:spcBef>
              <a:spcAft>
                <a:spcPct val="0"/>
              </a:spcAft>
              <a:buClr>
                <a:srgbClr val="000000"/>
              </a:buClr>
              <a:buSzPct val="100000"/>
              <a:buFont typeface="Times New Roman"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1200">
                <a:solidFill>
                  <a:srgbClr val="555555"/>
                </a:solidFill>
                <a:latin typeface="Calibri" pitchFamily="34" charset="0"/>
                <a:ea typeface="MS PGothic" pitchFamily="34" charset="-128"/>
              </a:defRPr>
            </a:lvl8pPr>
            <a:lvl9pPr marL="3886200" indent="-228600" defTabSz="449263" eaLnBrk="0" fontAlgn="base" hangingPunct="0">
              <a:spcBef>
                <a:spcPts val="300"/>
              </a:spcBef>
              <a:spcAft>
                <a:spcPct val="0"/>
              </a:spcAft>
              <a:buClr>
                <a:srgbClr val="000000"/>
              </a:buClr>
              <a:buSzPct val="100000"/>
              <a:buFont typeface="Times New Roman"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1200">
                <a:solidFill>
                  <a:srgbClr val="555555"/>
                </a:solidFill>
                <a:latin typeface="Calibri" pitchFamily="34" charset="0"/>
                <a:ea typeface="MS PGothic" pitchFamily="34" charset="-128"/>
              </a:defRPr>
            </a:lvl9pPr>
          </a:lstStyle>
          <a:p>
            <a:pPr>
              <a:spcBef>
                <a:spcPts val="600"/>
              </a:spcBef>
              <a:buClr>
                <a:srgbClr val="555555"/>
              </a:buClr>
              <a:buFont typeface="Wingdings" pitchFamily="2" charset="2"/>
              <a:buChar char="Ø"/>
            </a:pPr>
            <a:r>
              <a:rPr lang="zh-CN" altLang="en-US" dirty="0" smtClean="0">
                <a:latin typeface="+mn-lt"/>
                <a:ea typeface="標楷體" panose="03000509000000000000" pitchFamily="65" charset="-120"/>
              </a:rPr>
              <a:t>第二步：权限</a:t>
            </a:r>
            <a:r>
              <a:rPr lang="zh-CN" altLang="en-US" smtClean="0">
                <a:latin typeface="+mn-lt"/>
                <a:ea typeface="標楷體" panose="03000509000000000000" pitchFamily="65" charset="-120"/>
              </a:rPr>
              <a:t>验</a:t>
            </a:r>
            <a:r>
              <a:rPr lang="zh-CN" altLang="en-US" smtClean="0">
                <a:latin typeface="+mn-lt"/>
                <a:ea typeface="標楷體" panose="03000509000000000000" pitchFamily="65" charset="-120"/>
              </a:rPr>
              <a:t>证</a:t>
            </a:r>
            <a:endParaRPr lang="en-US" altLang="zh-CN" dirty="0" smtClean="0">
              <a:latin typeface="+mn-lt"/>
              <a:ea typeface="標楷體" panose="03000509000000000000" pitchFamily="65" charset="-120"/>
            </a:endParaRPr>
          </a:p>
          <a:p>
            <a:pPr marL="0" indent="0">
              <a:spcBef>
                <a:spcPts val="600"/>
              </a:spcBef>
              <a:buClr>
                <a:srgbClr val="555555"/>
              </a:buClr>
            </a:pPr>
            <a:r>
              <a:rPr lang="en-US" altLang="zh-CN" sz="2000" dirty="0" smtClean="0">
                <a:latin typeface="+mn-lt"/>
                <a:ea typeface="標楷體" panose="03000509000000000000" pitchFamily="65" charset="-120"/>
              </a:rPr>
              <a:t>Key</a:t>
            </a:r>
            <a:r>
              <a:rPr lang="zh-CN" altLang="en-US" sz="2000" dirty="0" smtClean="0">
                <a:latin typeface="+mn-lt"/>
                <a:ea typeface="標楷體" panose="03000509000000000000" pitchFamily="65" charset="-120"/>
              </a:rPr>
              <a:t>：</a:t>
            </a:r>
            <a:r>
              <a:rPr lang="en-US" altLang="zh-TW" sz="2000" dirty="0" smtClean="0">
                <a:latin typeface="+mn-lt"/>
                <a:ea typeface="標楷體" panose="03000509000000000000" pitchFamily="65" charset="-120"/>
              </a:rPr>
              <a:t>Customer</a:t>
            </a:r>
            <a:r>
              <a:rPr lang="zh-CN" altLang="en-US" sz="2000" dirty="0" smtClean="0">
                <a:latin typeface="+mn-lt"/>
                <a:ea typeface="標楷體" panose="03000509000000000000" pitchFamily="65" charset="-120"/>
              </a:rPr>
              <a:t>，</a:t>
            </a:r>
            <a:r>
              <a:rPr lang="en-US" altLang="zh-TW" sz="2000" dirty="0" smtClean="0">
                <a:latin typeface="+mn-lt"/>
                <a:ea typeface="標楷體" panose="03000509000000000000" pitchFamily="65" charset="-120"/>
              </a:rPr>
              <a:t>Project</a:t>
            </a:r>
            <a:r>
              <a:rPr lang="zh-CN" altLang="en-US" sz="2000" dirty="0" smtClean="0">
                <a:latin typeface="+mn-lt"/>
                <a:ea typeface="標楷體" panose="03000509000000000000" pitchFamily="65" charset="-120"/>
              </a:rPr>
              <a:t>，</a:t>
            </a:r>
            <a:r>
              <a:rPr lang="en-US" altLang="zh-TW" sz="2000" dirty="0" smtClean="0">
                <a:latin typeface="+mn-lt"/>
                <a:ea typeface="標楷體" panose="03000509000000000000" pitchFamily="65" charset="-120"/>
              </a:rPr>
              <a:t>Phase</a:t>
            </a:r>
            <a:r>
              <a:rPr lang="zh-CN" altLang="en-US" sz="2000" dirty="0" smtClean="0">
                <a:latin typeface="+mn-lt"/>
                <a:ea typeface="標楷體" panose="03000509000000000000" pitchFamily="65" charset="-120"/>
              </a:rPr>
              <a:t>（可不写），</a:t>
            </a:r>
            <a:r>
              <a:rPr lang="en-US" altLang="zh-TW" sz="2000" dirty="0" smtClean="0">
                <a:latin typeface="+mn-lt"/>
                <a:ea typeface="標楷體" panose="03000509000000000000" pitchFamily="65" charset="-120"/>
              </a:rPr>
              <a:t>Compal_R1_PN</a:t>
            </a:r>
            <a:r>
              <a:rPr lang="zh-CN" altLang="en-US" sz="2000" dirty="0">
                <a:latin typeface="+mn-lt"/>
                <a:ea typeface="標楷體" panose="03000509000000000000" pitchFamily="65" charset="-120"/>
              </a:rPr>
              <a:t> （可不写） </a:t>
            </a:r>
            <a:r>
              <a:rPr lang="zh-CN" altLang="en-US" sz="2000" dirty="0" smtClean="0">
                <a:latin typeface="+mn-lt"/>
                <a:ea typeface="標楷體" panose="03000509000000000000" pitchFamily="65" charset="-120"/>
              </a:rPr>
              <a:t>，</a:t>
            </a:r>
            <a:r>
              <a:rPr lang="en-US" altLang="zh-TW" sz="2000" dirty="0" smtClean="0">
                <a:latin typeface="+mn-lt"/>
                <a:ea typeface="標楷體" panose="03000509000000000000" pitchFamily="65" charset="-120"/>
              </a:rPr>
              <a:t>Compal_R3_PN</a:t>
            </a:r>
            <a:r>
              <a:rPr lang="zh-CN" altLang="en-US" sz="2000" dirty="0">
                <a:latin typeface="+mn-lt"/>
                <a:ea typeface="標楷體" panose="03000509000000000000" pitchFamily="65" charset="-120"/>
              </a:rPr>
              <a:t> （可不写</a:t>
            </a:r>
            <a:r>
              <a:rPr lang="zh-CN" altLang="en-US" sz="2000" dirty="0"/>
              <a:t>）</a:t>
            </a:r>
            <a:endParaRPr lang="en-US" altLang="zh-TW" sz="2000" dirty="0"/>
          </a:p>
        </p:txBody>
      </p:sp>
      <p:sp>
        <p:nvSpPr>
          <p:cNvPr id="52227" name="Text Box 3"/>
          <p:cNvSpPr txBox="1">
            <a:spLocks noChangeArrowheads="1"/>
          </p:cNvSpPr>
          <p:nvPr/>
        </p:nvSpPr>
        <p:spPr bwMode="auto">
          <a:xfrm>
            <a:off x="7010400" y="6379781"/>
            <a:ext cx="2133600" cy="3660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555555"/>
                </a:solidFill>
                <a:latin typeface="Calibri" pitchFamily="34" charset="0"/>
                <a:ea typeface="MS PGothic" pitchFamily="34" charset="-128"/>
              </a:defRPr>
            </a:lvl1pPr>
            <a:lvl2pPr>
              <a:spcBef>
                <a:spcPts val="600"/>
              </a:spcBef>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555555"/>
                </a:solidFill>
                <a:latin typeface="Calibri" pitchFamily="34" charset="0"/>
                <a:ea typeface="MS PGothic" pitchFamily="34" charset="-128"/>
              </a:defRPr>
            </a:lvl2pPr>
            <a:lvl3pPr>
              <a:spcBef>
                <a:spcPts val="500"/>
              </a:spcBef>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555555"/>
                </a:solidFill>
                <a:latin typeface="Calibri" pitchFamily="34" charset="0"/>
                <a:ea typeface="MS PGothic" pitchFamily="34" charset="-128"/>
              </a:defRPr>
            </a:lvl3pPr>
            <a:lvl4pPr>
              <a:spcBef>
                <a:spcPts val="400"/>
              </a:spcBef>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555555"/>
                </a:solidFill>
                <a:latin typeface="Calibri" pitchFamily="34" charset="0"/>
                <a:ea typeface="MS PGothic" pitchFamily="34" charset="-128"/>
              </a:defRPr>
            </a:lvl4pPr>
            <a:lvl5pPr>
              <a:spcBef>
                <a:spcPts val="300"/>
              </a:spcBef>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555555"/>
                </a:solidFill>
                <a:latin typeface="Calibri" pitchFamily="34" charset="0"/>
                <a:ea typeface="MS PGothic" pitchFamily="34" charset="-128"/>
              </a:defRPr>
            </a:lvl5pPr>
            <a:lvl6pPr marL="2514600" indent="-228600" defTabSz="449263" eaLnBrk="0" fontAlgn="base" hangingPunct="0">
              <a:spcBef>
                <a:spcPts val="3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555555"/>
                </a:solidFill>
                <a:latin typeface="Calibri" pitchFamily="34" charset="0"/>
                <a:ea typeface="MS PGothic" pitchFamily="34" charset="-128"/>
              </a:defRPr>
            </a:lvl6pPr>
            <a:lvl7pPr marL="2971800" indent="-228600" defTabSz="449263" eaLnBrk="0" fontAlgn="base" hangingPunct="0">
              <a:spcBef>
                <a:spcPts val="3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555555"/>
                </a:solidFill>
                <a:latin typeface="Calibri" pitchFamily="34" charset="0"/>
                <a:ea typeface="MS PGothic" pitchFamily="34" charset="-128"/>
              </a:defRPr>
            </a:lvl7pPr>
            <a:lvl8pPr marL="3429000" indent="-228600" defTabSz="449263" eaLnBrk="0" fontAlgn="base" hangingPunct="0">
              <a:spcBef>
                <a:spcPts val="3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555555"/>
                </a:solidFill>
                <a:latin typeface="Calibri" pitchFamily="34" charset="0"/>
                <a:ea typeface="MS PGothic" pitchFamily="34" charset="-128"/>
              </a:defRPr>
            </a:lvl8pPr>
            <a:lvl9pPr marL="3886200" indent="-228600" defTabSz="449263" eaLnBrk="0" fontAlgn="base" hangingPunct="0">
              <a:spcBef>
                <a:spcPts val="3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555555"/>
                </a:solidFill>
                <a:latin typeface="Calibri" pitchFamily="34" charset="0"/>
                <a:ea typeface="MS PGothic" pitchFamily="34" charset="-128"/>
              </a:defRPr>
            </a:lvl9pPr>
          </a:lstStyle>
          <a:p>
            <a:pPr algn="r" eaLnBrk="1" hangingPunct="1">
              <a:spcBef>
                <a:spcPct val="0"/>
              </a:spcBef>
              <a:buClrTx/>
              <a:buFontTx/>
              <a:buNone/>
            </a:pPr>
            <a:fld id="{CE66023E-ABF4-4C2D-B903-CD38179BE0BD}" type="slidenum">
              <a:rPr lang="en-US" altLang="en-US" sz="1000">
                <a:solidFill>
                  <a:srgbClr val="B9B9B9"/>
                </a:solidFill>
              </a:rPr>
              <a:pPr algn="r" eaLnBrk="1" hangingPunct="1">
                <a:spcBef>
                  <a:spcPct val="0"/>
                </a:spcBef>
                <a:buClrTx/>
                <a:buFontTx/>
                <a:buNone/>
              </a:pPr>
              <a:t>3</a:t>
            </a:fld>
            <a:endParaRPr lang="en-US" altLang="en-US" sz="1000">
              <a:solidFill>
                <a:srgbClr val="B9B9B9"/>
              </a:solidFill>
            </a:endParaRPr>
          </a:p>
        </p:txBody>
      </p:sp>
      <p:sp>
        <p:nvSpPr>
          <p:cNvPr id="5" name="Text Box 1"/>
          <p:cNvSpPr txBox="1">
            <a:spLocks noChangeArrowheads="1"/>
          </p:cNvSpPr>
          <p:nvPr/>
        </p:nvSpPr>
        <p:spPr bwMode="auto">
          <a:xfrm>
            <a:off x="1831976" y="188327"/>
            <a:ext cx="7083425" cy="5776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555555"/>
                </a:solidFill>
                <a:latin typeface="Calibri" pitchFamily="34" charset="0"/>
                <a:ea typeface="MS PGothic" pitchFamily="34" charset="-128"/>
              </a:defRPr>
            </a:lvl1pPr>
            <a:lvl2pPr>
              <a:spcBef>
                <a:spcPts val="600"/>
              </a:spcBef>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555555"/>
                </a:solidFill>
                <a:latin typeface="Calibri" pitchFamily="34" charset="0"/>
                <a:ea typeface="MS PGothic" pitchFamily="34" charset="-128"/>
              </a:defRPr>
            </a:lvl2pPr>
            <a:lvl3pPr>
              <a:spcBef>
                <a:spcPts val="500"/>
              </a:spcBef>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555555"/>
                </a:solidFill>
                <a:latin typeface="Calibri" pitchFamily="34" charset="0"/>
                <a:ea typeface="MS PGothic" pitchFamily="34" charset="-128"/>
              </a:defRPr>
            </a:lvl3pPr>
            <a:lvl4pPr>
              <a:spcBef>
                <a:spcPts val="400"/>
              </a:spcBef>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555555"/>
                </a:solidFill>
                <a:latin typeface="Calibri" pitchFamily="34" charset="0"/>
                <a:ea typeface="MS PGothic" pitchFamily="34" charset="-128"/>
              </a:defRPr>
            </a:lvl4pPr>
            <a:lvl5pPr>
              <a:spcBef>
                <a:spcPts val="300"/>
              </a:spcBef>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555555"/>
                </a:solidFill>
                <a:latin typeface="Calibri" pitchFamily="34" charset="0"/>
                <a:ea typeface="MS PGothic" pitchFamily="34" charset="-128"/>
              </a:defRPr>
            </a:lvl5pPr>
            <a:lvl6pPr marL="2514600" indent="-228600" defTabSz="449263" eaLnBrk="0" fontAlgn="base" hangingPunct="0">
              <a:spcBef>
                <a:spcPts val="3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555555"/>
                </a:solidFill>
                <a:latin typeface="Calibri" pitchFamily="34" charset="0"/>
                <a:ea typeface="MS PGothic" pitchFamily="34" charset="-128"/>
              </a:defRPr>
            </a:lvl6pPr>
            <a:lvl7pPr marL="2971800" indent="-228600" defTabSz="449263" eaLnBrk="0" fontAlgn="base" hangingPunct="0">
              <a:spcBef>
                <a:spcPts val="3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555555"/>
                </a:solidFill>
                <a:latin typeface="Calibri" pitchFamily="34" charset="0"/>
                <a:ea typeface="MS PGothic" pitchFamily="34" charset="-128"/>
              </a:defRPr>
            </a:lvl7pPr>
            <a:lvl8pPr marL="3429000" indent="-228600" defTabSz="449263" eaLnBrk="0" fontAlgn="base" hangingPunct="0">
              <a:spcBef>
                <a:spcPts val="3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555555"/>
                </a:solidFill>
                <a:latin typeface="Calibri" pitchFamily="34" charset="0"/>
                <a:ea typeface="MS PGothic" pitchFamily="34" charset="-128"/>
              </a:defRPr>
            </a:lvl8pPr>
            <a:lvl9pPr marL="3886200" indent="-228600" defTabSz="449263" eaLnBrk="0" fontAlgn="base" hangingPunct="0">
              <a:spcBef>
                <a:spcPts val="3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555555"/>
                </a:solidFill>
                <a:latin typeface="Calibri" pitchFamily="34" charset="0"/>
                <a:ea typeface="MS PGothic" pitchFamily="34" charset="-128"/>
              </a:defRPr>
            </a:lvl9pPr>
          </a:lstStyle>
          <a:p>
            <a:pPr algn="r">
              <a:spcBef>
                <a:spcPct val="0"/>
              </a:spcBef>
              <a:buClrTx/>
              <a:buFontTx/>
              <a:buNone/>
            </a:pPr>
            <a:endParaRPr lang="zh-CN" altLang="en-US" sz="1600" dirty="0">
              <a:solidFill>
                <a:srgbClr val="7CBD2A"/>
              </a:solidFill>
              <a:ea typeface="標楷體" pitchFamily="65" charset="-120"/>
            </a:endParaRPr>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1772816"/>
            <a:ext cx="8915401" cy="4644734"/>
          </a:xfrm>
          <a:prstGeom prst="rect">
            <a:avLst/>
          </a:prstGeom>
        </p:spPr>
      </p:pic>
    </p:spTree>
    <p:extLst>
      <p:ext uri="{BB962C8B-B14F-4D97-AF65-F5344CB8AC3E}">
        <p14:creationId xmlns:p14="http://schemas.microsoft.com/office/powerpoint/2010/main" val="82193868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5427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additive="repl">
                                        <p:cTn id="10" dur="1" fill="hold">
                                          <p:stCondLst>
                                            <p:cond delay="0"/>
                                          </p:stCondLst>
                                        </p:cTn>
                                        <p:tgtEl>
                                          <p:spTgt spid="54274">
                                            <p:txEl>
                                              <p:pRg st="1" end="1"/>
                                            </p:txEl>
                                          </p:spTgt>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fill="hold" nodeType="afterEffect">
                                  <p:stCondLst>
                                    <p:cond delay="0"/>
                                  </p:stCondLst>
                                  <p:childTnLst>
                                    <p:set>
                                      <p:cBhvr additive="repl">
                                        <p:cTn id="1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p:cNvSpPr txBox="1">
            <a:spLocks noChangeArrowheads="1"/>
          </p:cNvSpPr>
          <p:nvPr/>
        </p:nvSpPr>
        <p:spPr bwMode="auto">
          <a:xfrm>
            <a:off x="468314" y="548680"/>
            <a:ext cx="8370887" cy="52858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a:spcBef>
                <a:spcPts val="800"/>
              </a:spcBef>
              <a:buClr>
                <a:srgbClr val="000000"/>
              </a:buClr>
              <a:buSzPct val="100000"/>
              <a:buFont typeface="Times New Roman"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3200">
                <a:solidFill>
                  <a:srgbClr val="555555"/>
                </a:solidFill>
                <a:latin typeface="Calibri" pitchFamily="34" charset="0"/>
                <a:ea typeface="MS PGothic" pitchFamily="34" charset="-128"/>
              </a:defRPr>
            </a:lvl1pPr>
            <a:lvl2pPr>
              <a:spcBef>
                <a:spcPts val="600"/>
              </a:spcBef>
              <a:buClr>
                <a:srgbClr val="000000"/>
              </a:buClr>
              <a:buSzPct val="100000"/>
              <a:buFont typeface="Times New Roman"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rgbClr val="555555"/>
                </a:solidFill>
                <a:latin typeface="Calibri" pitchFamily="34" charset="0"/>
                <a:ea typeface="MS PGothic" pitchFamily="34" charset="-128"/>
              </a:defRPr>
            </a:lvl2pPr>
            <a:lvl3pPr marL="606425" indent="-342900">
              <a:spcBef>
                <a:spcPts val="500"/>
              </a:spcBef>
              <a:buClr>
                <a:srgbClr val="000000"/>
              </a:buClr>
              <a:buSzPct val="100000"/>
              <a:buFont typeface="Times New Roman"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000">
                <a:solidFill>
                  <a:srgbClr val="555555"/>
                </a:solidFill>
                <a:latin typeface="Calibri" pitchFamily="34" charset="0"/>
                <a:ea typeface="MS PGothic" pitchFamily="34" charset="-128"/>
              </a:defRPr>
            </a:lvl3pPr>
            <a:lvl4pPr>
              <a:spcBef>
                <a:spcPts val="400"/>
              </a:spcBef>
              <a:buClr>
                <a:srgbClr val="000000"/>
              </a:buClr>
              <a:buSzPct val="100000"/>
              <a:buFont typeface="Times New Roman"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1600">
                <a:solidFill>
                  <a:srgbClr val="555555"/>
                </a:solidFill>
                <a:latin typeface="Calibri" pitchFamily="34" charset="0"/>
                <a:ea typeface="MS PGothic" pitchFamily="34" charset="-128"/>
              </a:defRPr>
            </a:lvl4pPr>
            <a:lvl5pPr>
              <a:spcBef>
                <a:spcPts val="300"/>
              </a:spcBef>
              <a:buClr>
                <a:srgbClr val="000000"/>
              </a:buClr>
              <a:buSzPct val="100000"/>
              <a:buFont typeface="Times New Roman"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1200">
                <a:solidFill>
                  <a:srgbClr val="555555"/>
                </a:solidFill>
                <a:latin typeface="Calibri" pitchFamily="34" charset="0"/>
                <a:ea typeface="MS PGothic" pitchFamily="34" charset="-128"/>
              </a:defRPr>
            </a:lvl5pPr>
            <a:lvl6pPr marL="2514600" indent="-228600" defTabSz="449263" eaLnBrk="0" fontAlgn="base" hangingPunct="0">
              <a:spcBef>
                <a:spcPts val="300"/>
              </a:spcBef>
              <a:spcAft>
                <a:spcPct val="0"/>
              </a:spcAft>
              <a:buClr>
                <a:srgbClr val="000000"/>
              </a:buClr>
              <a:buSzPct val="100000"/>
              <a:buFont typeface="Times New Roman"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1200">
                <a:solidFill>
                  <a:srgbClr val="555555"/>
                </a:solidFill>
                <a:latin typeface="Calibri" pitchFamily="34" charset="0"/>
                <a:ea typeface="MS PGothic" pitchFamily="34" charset="-128"/>
              </a:defRPr>
            </a:lvl6pPr>
            <a:lvl7pPr marL="2971800" indent="-228600" defTabSz="449263" eaLnBrk="0" fontAlgn="base" hangingPunct="0">
              <a:spcBef>
                <a:spcPts val="300"/>
              </a:spcBef>
              <a:spcAft>
                <a:spcPct val="0"/>
              </a:spcAft>
              <a:buClr>
                <a:srgbClr val="000000"/>
              </a:buClr>
              <a:buSzPct val="100000"/>
              <a:buFont typeface="Times New Roman"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1200">
                <a:solidFill>
                  <a:srgbClr val="555555"/>
                </a:solidFill>
                <a:latin typeface="Calibri" pitchFamily="34" charset="0"/>
                <a:ea typeface="MS PGothic" pitchFamily="34" charset="-128"/>
              </a:defRPr>
            </a:lvl7pPr>
            <a:lvl8pPr marL="3429000" indent="-228600" defTabSz="449263" eaLnBrk="0" fontAlgn="base" hangingPunct="0">
              <a:spcBef>
                <a:spcPts val="300"/>
              </a:spcBef>
              <a:spcAft>
                <a:spcPct val="0"/>
              </a:spcAft>
              <a:buClr>
                <a:srgbClr val="000000"/>
              </a:buClr>
              <a:buSzPct val="100000"/>
              <a:buFont typeface="Times New Roman"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1200">
                <a:solidFill>
                  <a:srgbClr val="555555"/>
                </a:solidFill>
                <a:latin typeface="Calibri" pitchFamily="34" charset="0"/>
                <a:ea typeface="MS PGothic" pitchFamily="34" charset="-128"/>
              </a:defRPr>
            </a:lvl8pPr>
            <a:lvl9pPr marL="3886200" indent="-228600" defTabSz="449263" eaLnBrk="0" fontAlgn="base" hangingPunct="0">
              <a:spcBef>
                <a:spcPts val="300"/>
              </a:spcBef>
              <a:spcAft>
                <a:spcPct val="0"/>
              </a:spcAft>
              <a:buClr>
                <a:srgbClr val="000000"/>
              </a:buClr>
              <a:buSzPct val="100000"/>
              <a:buFont typeface="Times New Roman"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1200">
                <a:solidFill>
                  <a:srgbClr val="555555"/>
                </a:solidFill>
                <a:latin typeface="Calibri" pitchFamily="34" charset="0"/>
                <a:ea typeface="MS PGothic" pitchFamily="34" charset="-128"/>
              </a:defRPr>
            </a:lvl9pPr>
          </a:lstStyle>
          <a:p>
            <a:pPr>
              <a:spcBef>
                <a:spcPts val="600"/>
              </a:spcBef>
              <a:buClr>
                <a:srgbClr val="555555"/>
              </a:buClr>
              <a:buFont typeface="Wingdings" pitchFamily="2" charset="2"/>
              <a:buChar char="Ø"/>
            </a:pPr>
            <a:r>
              <a:rPr lang="zh-CN" altLang="en-US" dirty="0" smtClean="0">
                <a:ea typeface="標楷體" pitchFamily="65" charset="-120"/>
              </a:rPr>
              <a:t>常见错误提示</a:t>
            </a:r>
            <a:endParaRPr lang="en-US" altLang="zh-CN" dirty="0" smtClean="0">
              <a:ea typeface="標楷體" pitchFamily="65" charset="-120"/>
            </a:endParaRPr>
          </a:p>
          <a:p>
            <a:pPr marL="0" indent="0">
              <a:spcBef>
                <a:spcPts val="600"/>
              </a:spcBef>
              <a:buClr>
                <a:srgbClr val="555555"/>
              </a:buClr>
            </a:pPr>
            <a:r>
              <a:rPr lang="en-US" altLang="zh-CN" sz="2000" dirty="0" smtClean="0">
                <a:ea typeface="標楷體" pitchFamily="65" charset="-120"/>
              </a:rPr>
              <a:t>1. Token</a:t>
            </a:r>
            <a:r>
              <a:rPr lang="zh-CN" altLang="en-US" sz="2000" dirty="0" smtClean="0">
                <a:ea typeface="標楷體" pitchFamily="65" charset="-120"/>
              </a:rPr>
              <a:t>过期（有效期</a:t>
            </a:r>
            <a:r>
              <a:rPr lang="en-US" altLang="zh-CN" sz="2000" dirty="0" smtClean="0">
                <a:ea typeface="標楷體" pitchFamily="65" charset="-120"/>
              </a:rPr>
              <a:t>20min</a:t>
            </a:r>
            <a:r>
              <a:rPr lang="zh-CN" altLang="en-US" sz="2000" dirty="0" smtClean="0">
                <a:ea typeface="標楷體" pitchFamily="65" charset="-120"/>
              </a:rPr>
              <a:t>）</a:t>
            </a:r>
            <a:endParaRPr lang="en-US" altLang="zh-CN" sz="2000" dirty="0">
              <a:ea typeface="標楷體" pitchFamily="65" charset="-120"/>
            </a:endParaRPr>
          </a:p>
        </p:txBody>
      </p:sp>
      <p:sp>
        <p:nvSpPr>
          <p:cNvPr id="52227" name="Text Box 3"/>
          <p:cNvSpPr txBox="1">
            <a:spLocks noChangeArrowheads="1"/>
          </p:cNvSpPr>
          <p:nvPr/>
        </p:nvSpPr>
        <p:spPr bwMode="auto">
          <a:xfrm>
            <a:off x="7010400" y="6379781"/>
            <a:ext cx="2133600" cy="3660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555555"/>
                </a:solidFill>
                <a:latin typeface="Calibri" pitchFamily="34" charset="0"/>
                <a:ea typeface="MS PGothic" pitchFamily="34" charset="-128"/>
              </a:defRPr>
            </a:lvl1pPr>
            <a:lvl2pPr>
              <a:spcBef>
                <a:spcPts val="600"/>
              </a:spcBef>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555555"/>
                </a:solidFill>
                <a:latin typeface="Calibri" pitchFamily="34" charset="0"/>
                <a:ea typeface="MS PGothic" pitchFamily="34" charset="-128"/>
              </a:defRPr>
            </a:lvl2pPr>
            <a:lvl3pPr>
              <a:spcBef>
                <a:spcPts val="500"/>
              </a:spcBef>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555555"/>
                </a:solidFill>
                <a:latin typeface="Calibri" pitchFamily="34" charset="0"/>
                <a:ea typeface="MS PGothic" pitchFamily="34" charset="-128"/>
              </a:defRPr>
            </a:lvl3pPr>
            <a:lvl4pPr>
              <a:spcBef>
                <a:spcPts val="400"/>
              </a:spcBef>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555555"/>
                </a:solidFill>
                <a:latin typeface="Calibri" pitchFamily="34" charset="0"/>
                <a:ea typeface="MS PGothic" pitchFamily="34" charset="-128"/>
              </a:defRPr>
            </a:lvl4pPr>
            <a:lvl5pPr>
              <a:spcBef>
                <a:spcPts val="300"/>
              </a:spcBef>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555555"/>
                </a:solidFill>
                <a:latin typeface="Calibri" pitchFamily="34" charset="0"/>
                <a:ea typeface="MS PGothic" pitchFamily="34" charset="-128"/>
              </a:defRPr>
            </a:lvl5pPr>
            <a:lvl6pPr marL="2514600" indent="-228600" defTabSz="449263" eaLnBrk="0" fontAlgn="base" hangingPunct="0">
              <a:spcBef>
                <a:spcPts val="3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555555"/>
                </a:solidFill>
                <a:latin typeface="Calibri" pitchFamily="34" charset="0"/>
                <a:ea typeface="MS PGothic" pitchFamily="34" charset="-128"/>
              </a:defRPr>
            </a:lvl6pPr>
            <a:lvl7pPr marL="2971800" indent="-228600" defTabSz="449263" eaLnBrk="0" fontAlgn="base" hangingPunct="0">
              <a:spcBef>
                <a:spcPts val="3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555555"/>
                </a:solidFill>
                <a:latin typeface="Calibri" pitchFamily="34" charset="0"/>
                <a:ea typeface="MS PGothic" pitchFamily="34" charset="-128"/>
              </a:defRPr>
            </a:lvl7pPr>
            <a:lvl8pPr marL="3429000" indent="-228600" defTabSz="449263" eaLnBrk="0" fontAlgn="base" hangingPunct="0">
              <a:spcBef>
                <a:spcPts val="3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555555"/>
                </a:solidFill>
                <a:latin typeface="Calibri" pitchFamily="34" charset="0"/>
                <a:ea typeface="MS PGothic" pitchFamily="34" charset="-128"/>
              </a:defRPr>
            </a:lvl8pPr>
            <a:lvl9pPr marL="3886200" indent="-228600" defTabSz="449263" eaLnBrk="0" fontAlgn="base" hangingPunct="0">
              <a:spcBef>
                <a:spcPts val="3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555555"/>
                </a:solidFill>
                <a:latin typeface="Calibri" pitchFamily="34" charset="0"/>
                <a:ea typeface="MS PGothic" pitchFamily="34" charset="-128"/>
              </a:defRPr>
            </a:lvl9pPr>
          </a:lstStyle>
          <a:p>
            <a:pPr algn="r" eaLnBrk="1" hangingPunct="1">
              <a:spcBef>
                <a:spcPct val="0"/>
              </a:spcBef>
              <a:buClrTx/>
              <a:buFontTx/>
              <a:buNone/>
            </a:pPr>
            <a:fld id="{CE66023E-ABF4-4C2D-B903-CD38179BE0BD}" type="slidenum">
              <a:rPr lang="en-US" altLang="en-US" sz="1000">
                <a:solidFill>
                  <a:srgbClr val="B9B9B9"/>
                </a:solidFill>
              </a:rPr>
              <a:pPr algn="r" eaLnBrk="1" hangingPunct="1">
                <a:spcBef>
                  <a:spcPct val="0"/>
                </a:spcBef>
                <a:buClrTx/>
                <a:buFontTx/>
                <a:buNone/>
              </a:pPr>
              <a:t>4</a:t>
            </a:fld>
            <a:endParaRPr lang="en-US" altLang="en-US" sz="1000">
              <a:solidFill>
                <a:srgbClr val="B9B9B9"/>
              </a:solidFill>
            </a:endParaRPr>
          </a:p>
        </p:txBody>
      </p:sp>
      <p:sp>
        <p:nvSpPr>
          <p:cNvPr id="5" name="Text Box 1"/>
          <p:cNvSpPr txBox="1">
            <a:spLocks noChangeArrowheads="1"/>
          </p:cNvSpPr>
          <p:nvPr/>
        </p:nvSpPr>
        <p:spPr bwMode="auto">
          <a:xfrm>
            <a:off x="1831976" y="188327"/>
            <a:ext cx="7083425" cy="5776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555555"/>
                </a:solidFill>
                <a:latin typeface="Calibri" pitchFamily="34" charset="0"/>
                <a:ea typeface="MS PGothic" pitchFamily="34" charset="-128"/>
              </a:defRPr>
            </a:lvl1pPr>
            <a:lvl2pPr>
              <a:spcBef>
                <a:spcPts val="600"/>
              </a:spcBef>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555555"/>
                </a:solidFill>
                <a:latin typeface="Calibri" pitchFamily="34" charset="0"/>
                <a:ea typeface="MS PGothic" pitchFamily="34" charset="-128"/>
              </a:defRPr>
            </a:lvl2pPr>
            <a:lvl3pPr>
              <a:spcBef>
                <a:spcPts val="500"/>
              </a:spcBef>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555555"/>
                </a:solidFill>
                <a:latin typeface="Calibri" pitchFamily="34" charset="0"/>
                <a:ea typeface="MS PGothic" pitchFamily="34" charset="-128"/>
              </a:defRPr>
            </a:lvl3pPr>
            <a:lvl4pPr>
              <a:spcBef>
                <a:spcPts val="400"/>
              </a:spcBef>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555555"/>
                </a:solidFill>
                <a:latin typeface="Calibri" pitchFamily="34" charset="0"/>
                <a:ea typeface="MS PGothic" pitchFamily="34" charset="-128"/>
              </a:defRPr>
            </a:lvl4pPr>
            <a:lvl5pPr>
              <a:spcBef>
                <a:spcPts val="300"/>
              </a:spcBef>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555555"/>
                </a:solidFill>
                <a:latin typeface="Calibri" pitchFamily="34" charset="0"/>
                <a:ea typeface="MS PGothic" pitchFamily="34" charset="-128"/>
              </a:defRPr>
            </a:lvl5pPr>
            <a:lvl6pPr marL="2514600" indent="-228600" defTabSz="449263" eaLnBrk="0" fontAlgn="base" hangingPunct="0">
              <a:spcBef>
                <a:spcPts val="3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555555"/>
                </a:solidFill>
                <a:latin typeface="Calibri" pitchFamily="34" charset="0"/>
                <a:ea typeface="MS PGothic" pitchFamily="34" charset="-128"/>
              </a:defRPr>
            </a:lvl6pPr>
            <a:lvl7pPr marL="2971800" indent="-228600" defTabSz="449263" eaLnBrk="0" fontAlgn="base" hangingPunct="0">
              <a:spcBef>
                <a:spcPts val="3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555555"/>
                </a:solidFill>
                <a:latin typeface="Calibri" pitchFamily="34" charset="0"/>
                <a:ea typeface="MS PGothic" pitchFamily="34" charset="-128"/>
              </a:defRPr>
            </a:lvl7pPr>
            <a:lvl8pPr marL="3429000" indent="-228600" defTabSz="449263" eaLnBrk="0" fontAlgn="base" hangingPunct="0">
              <a:spcBef>
                <a:spcPts val="3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555555"/>
                </a:solidFill>
                <a:latin typeface="Calibri" pitchFamily="34" charset="0"/>
                <a:ea typeface="MS PGothic" pitchFamily="34" charset="-128"/>
              </a:defRPr>
            </a:lvl8pPr>
            <a:lvl9pPr marL="3886200" indent="-228600" defTabSz="449263" eaLnBrk="0" fontAlgn="base" hangingPunct="0">
              <a:spcBef>
                <a:spcPts val="3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555555"/>
                </a:solidFill>
                <a:latin typeface="Calibri" pitchFamily="34" charset="0"/>
                <a:ea typeface="MS PGothic" pitchFamily="34" charset="-128"/>
              </a:defRPr>
            </a:lvl9pPr>
          </a:lstStyle>
          <a:p>
            <a:pPr algn="r">
              <a:spcBef>
                <a:spcPct val="0"/>
              </a:spcBef>
              <a:buClrTx/>
              <a:buFontTx/>
              <a:buNone/>
            </a:pPr>
            <a:endParaRPr lang="zh-CN" altLang="en-US" sz="1600" dirty="0">
              <a:solidFill>
                <a:srgbClr val="7CBD2A"/>
              </a:solidFill>
              <a:ea typeface="標楷體" pitchFamily="65" charset="-120"/>
            </a:endParaRPr>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6" y="1736898"/>
            <a:ext cx="9144000" cy="4860454"/>
          </a:xfrm>
          <a:prstGeom prst="rect">
            <a:avLst/>
          </a:prstGeom>
        </p:spPr>
      </p:pic>
    </p:spTree>
    <p:extLst>
      <p:ext uri="{BB962C8B-B14F-4D97-AF65-F5344CB8AC3E}">
        <p14:creationId xmlns:p14="http://schemas.microsoft.com/office/powerpoint/2010/main" val="420403790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5427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additive="repl">
                                        <p:cTn id="10" dur="1" fill="hold">
                                          <p:stCondLst>
                                            <p:cond delay="0"/>
                                          </p:stCondLst>
                                        </p:cTn>
                                        <p:tgtEl>
                                          <p:spTgt spid="54274">
                                            <p:txEl>
                                              <p:pRg st="1" end="1"/>
                                            </p:txEl>
                                          </p:spTgt>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fill="hold" nodeType="afterEffect">
                                  <p:stCondLst>
                                    <p:cond delay="0"/>
                                  </p:stCondLst>
                                  <p:childTnLst>
                                    <p:set>
                                      <p:cBhvr additive="repl">
                                        <p:cTn id="1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p:cNvSpPr txBox="1">
            <a:spLocks noChangeArrowheads="1"/>
          </p:cNvSpPr>
          <p:nvPr/>
        </p:nvSpPr>
        <p:spPr bwMode="auto">
          <a:xfrm>
            <a:off x="468314" y="548680"/>
            <a:ext cx="8370887" cy="52858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a:spcBef>
                <a:spcPts val="800"/>
              </a:spcBef>
              <a:buClr>
                <a:srgbClr val="000000"/>
              </a:buClr>
              <a:buSzPct val="100000"/>
              <a:buFont typeface="Times New Roman"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3200">
                <a:solidFill>
                  <a:srgbClr val="555555"/>
                </a:solidFill>
                <a:latin typeface="Calibri" pitchFamily="34" charset="0"/>
                <a:ea typeface="MS PGothic" pitchFamily="34" charset="-128"/>
              </a:defRPr>
            </a:lvl1pPr>
            <a:lvl2pPr>
              <a:spcBef>
                <a:spcPts val="600"/>
              </a:spcBef>
              <a:buClr>
                <a:srgbClr val="000000"/>
              </a:buClr>
              <a:buSzPct val="100000"/>
              <a:buFont typeface="Times New Roman"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rgbClr val="555555"/>
                </a:solidFill>
                <a:latin typeface="Calibri" pitchFamily="34" charset="0"/>
                <a:ea typeface="MS PGothic" pitchFamily="34" charset="-128"/>
              </a:defRPr>
            </a:lvl2pPr>
            <a:lvl3pPr marL="606425" indent="-342900">
              <a:spcBef>
                <a:spcPts val="500"/>
              </a:spcBef>
              <a:buClr>
                <a:srgbClr val="000000"/>
              </a:buClr>
              <a:buSzPct val="100000"/>
              <a:buFont typeface="Times New Roman"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000">
                <a:solidFill>
                  <a:srgbClr val="555555"/>
                </a:solidFill>
                <a:latin typeface="Calibri" pitchFamily="34" charset="0"/>
                <a:ea typeface="MS PGothic" pitchFamily="34" charset="-128"/>
              </a:defRPr>
            </a:lvl3pPr>
            <a:lvl4pPr>
              <a:spcBef>
                <a:spcPts val="400"/>
              </a:spcBef>
              <a:buClr>
                <a:srgbClr val="000000"/>
              </a:buClr>
              <a:buSzPct val="100000"/>
              <a:buFont typeface="Times New Roman"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1600">
                <a:solidFill>
                  <a:srgbClr val="555555"/>
                </a:solidFill>
                <a:latin typeface="Calibri" pitchFamily="34" charset="0"/>
                <a:ea typeface="MS PGothic" pitchFamily="34" charset="-128"/>
              </a:defRPr>
            </a:lvl4pPr>
            <a:lvl5pPr>
              <a:spcBef>
                <a:spcPts val="300"/>
              </a:spcBef>
              <a:buClr>
                <a:srgbClr val="000000"/>
              </a:buClr>
              <a:buSzPct val="100000"/>
              <a:buFont typeface="Times New Roman"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1200">
                <a:solidFill>
                  <a:srgbClr val="555555"/>
                </a:solidFill>
                <a:latin typeface="Calibri" pitchFamily="34" charset="0"/>
                <a:ea typeface="MS PGothic" pitchFamily="34" charset="-128"/>
              </a:defRPr>
            </a:lvl5pPr>
            <a:lvl6pPr marL="2514600" indent="-228600" defTabSz="449263" eaLnBrk="0" fontAlgn="base" hangingPunct="0">
              <a:spcBef>
                <a:spcPts val="300"/>
              </a:spcBef>
              <a:spcAft>
                <a:spcPct val="0"/>
              </a:spcAft>
              <a:buClr>
                <a:srgbClr val="000000"/>
              </a:buClr>
              <a:buSzPct val="100000"/>
              <a:buFont typeface="Times New Roman"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1200">
                <a:solidFill>
                  <a:srgbClr val="555555"/>
                </a:solidFill>
                <a:latin typeface="Calibri" pitchFamily="34" charset="0"/>
                <a:ea typeface="MS PGothic" pitchFamily="34" charset="-128"/>
              </a:defRPr>
            </a:lvl6pPr>
            <a:lvl7pPr marL="2971800" indent="-228600" defTabSz="449263" eaLnBrk="0" fontAlgn="base" hangingPunct="0">
              <a:spcBef>
                <a:spcPts val="300"/>
              </a:spcBef>
              <a:spcAft>
                <a:spcPct val="0"/>
              </a:spcAft>
              <a:buClr>
                <a:srgbClr val="000000"/>
              </a:buClr>
              <a:buSzPct val="100000"/>
              <a:buFont typeface="Times New Roman"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1200">
                <a:solidFill>
                  <a:srgbClr val="555555"/>
                </a:solidFill>
                <a:latin typeface="Calibri" pitchFamily="34" charset="0"/>
                <a:ea typeface="MS PGothic" pitchFamily="34" charset="-128"/>
              </a:defRPr>
            </a:lvl7pPr>
            <a:lvl8pPr marL="3429000" indent="-228600" defTabSz="449263" eaLnBrk="0" fontAlgn="base" hangingPunct="0">
              <a:spcBef>
                <a:spcPts val="300"/>
              </a:spcBef>
              <a:spcAft>
                <a:spcPct val="0"/>
              </a:spcAft>
              <a:buClr>
                <a:srgbClr val="000000"/>
              </a:buClr>
              <a:buSzPct val="100000"/>
              <a:buFont typeface="Times New Roman"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1200">
                <a:solidFill>
                  <a:srgbClr val="555555"/>
                </a:solidFill>
                <a:latin typeface="Calibri" pitchFamily="34" charset="0"/>
                <a:ea typeface="MS PGothic" pitchFamily="34" charset="-128"/>
              </a:defRPr>
            </a:lvl8pPr>
            <a:lvl9pPr marL="3886200" indent="-228600" defTabSz="449263" eaLnBrk="0" fontAlgn="base" hangingPunct="0">
              <a:spcBef>
                <a:spcPts val="300"/>
              </a:spcBef>
              <a:spcAft>
                <a:spcPct val="0"/>
              </a:spcAft>
              <a:buClr>
                <a:srgbClr val="000000"/>
              </a:buClr>
              <a:buSzPct val="100000"/>
              <a:buFont typeface="Times New Roman"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1200">
                <a:solidFill>
                  <a:srgbClr val="555555"/>
                </a:solidFill>
                <a:latin typeface="Calibri" pitchFamily="34" charset="0"/>
                <a:ea typeface="MS PGothic" pitchFamily="34" charset="-128"/>
              </a:defRPr>
            </a:lvl9pPr>
          </a:lstStyle>
          <a:p>
            <a:pPr marL="0" indent="0">
              <a:spcBef>
                <a:spcPts val="600"/>
              </a:spcBef>
              <a:buClr>
                <a:srgbClr val="555555"/>
              </a:buClr>
            </a:pPr>
            <a:endParaRPr lang="en-US" altLang="zh-CN" sz="2000" dirty="0" smtClean="0">
              <a:ea typeface="標楷體" pitchFamily="65" charset="-120"/>
            </a:endParaRPr>
          </a:p>
          <a:p>
            <a:pPr marL="0" indent="0">
              <a:spcBef>
                <a:spcPts val="600"/>
              </a:spcBef>
              <a:buClr>
                <a:srgbClr val="555555"/>
              </a:buClr>
            </a:pPr>
            <a:r>
              <a:rPr lang="en-US" altLang="zh-CN" sz="2000" dirty="0" smtClean="0">
                <a:ea typeface="標楷體" pitchFamily="65" charset="-120"/>
              </a:rPr>
              <a:t>2. </a:t>
            </a:r>
            <a:r>
              <a:rPr lang="zh-CN" altLang="en-US" sz="2000" dirty="0" smtClean="0">
                <a:ea typeface="標楷體" pitchFamily="65" charset="-120"/>
              </a:rPr>
              <a:t>账号密码错误，或该用户为非认证用户</a:t>
            </a:r>
            <a:endParaRPr lang="en-US" altLang="zh-CN" sz="2000" dirty="0">
              <a:ea typeface="標楷體" pitchFamily="65" charset="-120"/>
            </a:endParaRPr>
          </a:p>
        </p:txBody>
      </p:sp>
      <p:sp>
        <p:nvSpPr>
          <p:cNvPr id="52227" name="Text Box 3"/>
          <p:cNvSpPr txBox="1">
            <a:spLocks noChangeArrowheads="1"/>
          </p:cNvSpPr>
          <p:nvPr/>
        </p:nvSpPr>
        <p:spPr bwMode="auto">
          <a:xfrm>
            <a:off x="7010400" y="6379781"/>
            <a:ext cx="2133600" cy="3660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555555"/>
                </a:solidFill>
                <a:latin typeface="Calibri" pitchFamily="34" charset="0"/>
                <a:ea typeface="MS PGothic" pitchFamily="34" charset="-128"/>
              </a:defRPr>
            </a:lvl1pPr>
            <a:lvl2pPr>
              <a:spcBef>
                <a:spcPts val="600"/>
              </a:spcBef>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555555"/>
                </a:solidFill>
                <a:latin typeface="Calibri" pitchFamily="34" charset="0"/>
                <a:ea typeface="MS PGothic" pitchFamily="34" charset="-128"/>
              </a:defRPr>
            </a:lvl2pPr>
            <a:lvl3pPr>
              <a:spcBef>
                <a:spcPts val="500"/>
              </a:spcBef>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555555"/>
                </a:solidFill>
                <a:latin typeface="Calibri" pitchFamily="34" charset="0"/>
                <a:ea typeface="MS PGothic" pitchFamily="34" charset="-128"/>
              </a:defRPr>
            </a:lvl3pPr>
            <a:lvl4pPr>
              <a:spcBef>
                <a:spcPts val="400"/>
              </a:spcBef>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555555"/>
                </a:solidFill>
                <a:latin typeface="Calibri" pitchFamily="34" charset="0"/>
                <a:ea typeface="MS PGothic" pitchFamily="34" charset="-128"/>
              </a:defRPr>
            </a:lvl4pPr>
            <a:lvl5pPr>
              <a:spcBef>
                <a:spcPts val="300"/>
              </a:spcBef>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555555"/>
                </a:solidFill>
                <a:latin typeface="Calibri" pitchFamily="34" charset="0"/>
                <a:ea typeface="MS PGothic" pitchFamily="34" charset="-128"/>
              </a:defRPr>
            </a:lvl5pPr>
            <a:lvl6pPr marL="2514600" indent="-228600" defTabSz="449263" eaLnBrk="0" fontAlgn="base" hangingPunct="0">
              <a:spcBef>
                <a:spcPts val="3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555555"/>
                </a:solidFill>
                <a:latin typeface="Calibri" pitchFamily="34" charset="0"/>
                <a:ea typeface="MS PGothic" pitchFamily="34" charset="-128"/>
              </a:defRPr>
            </a:lvl6pPr>
            <a:lvl7pPr marL="2971800" indent="-228600" defTabSz="449263" eaLnBrk="0" fontAlgn="base" hangingPunct="0">
              <a:spcBef>
                <a:spcPts val="3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555555"/>
                </a:solidFill>
                <a:latin typeface="Calibri" pitchFamily="34" charset="0"/>
                <a:ea typeface="MS PGothic" pitchFamily="34" charset="-128"/>
              </a:defRPr>
            </a:lvl7pPr>
            <a:lvl8pPr marL="3429000" indent="-228600" defTabSz="449263" eaLnBrk="0" fontAlgn="base" hangingPunct="0">
              <a:spcBef>
                <a:spcPts val="3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555555"/>
                </a:solidFill>
                <a:latin typeface="Calibri" pitchFamily="34" charset="0"/>
                <a:ea typeface="MS PGothic" pitchFamily="34" charset="-128"/>
              </a:defRPr>
            </a:lvl8pPr>
            <a:lvl9pPr marL="3886200" indent="-228600" defTabSz="449263" eaLnBrk="0" fontAlgn="base" hangingPunct="0">
              <a:spcBef>
                <a:spcPts val="3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555555"/>
                </a:solidFill>
                <a:latin typeface="Calibri" pitchFamily="34" charset="0"/>
                <a:ea typeface="MS PGothic" pitchFamily="34" charset="-128"/>
              </a:defRPr>
            </a:lvl9pPr>
          </a:lstStyle>
          <a:p>
            <a:pPr algn="r" eaLnBrk="1" hangingPunct="1">
              <a:spcBef>
                <a:spcPct val="0"/>
              </a:spcBef>
              <a:buClrTx/>
              <a:buFontTx/>
              <a:buNone/>
            </a:pPr>
            <a:fld id="{CE66023E-ABF4-4C2D-B903-CD38179BE0BD}" type="slidenum">
              <a:rPr lang="en-US" altLang="en-US" sz="1000">
                <a:solidFill>
                  <a:srgbClr val="B9B9B9"/>
                </a:solidFill>
              </a:rPr>
              <a:pPr algn="r" eaLnBrk="1" hangingPunct="1">
                <a:spcBef>
                  <a:spcPct val="0"/>
                </a:spcBef>
                <a:buClrTx/>
                <a:buFontTx/>
                <a:buNone/>
              </a:pPr>
              <a:t>5</a:t>
            </a:fld>
            <a:endParaRPr lang="en-US" altLang="en-US" sz="1000">
              <a:solidFill>
                <a:srgbClr val="B9B9B9"/>
              </a:solidFill>
            </a:endParaRPr>
          </a:p>
        </p:txBody>
      </p:sp>
      <p:sp>
        <p:nvSpPr>
          <p:cNvPr id="5" name="Text Box 1"/>
          <p:cNvSpPr txBox="1">
            <a:spLocks noChangeArrowheads="1"/>
          </p:cNvSpPr>
          <p:nvPr/>
        </p:nvSpPr>
        <p:spPr bwMode="auto">
          <a:xfrm>
            <a:off x="1831976" y="188327"/>
            <a:ext cx="7083425" cy="5776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555555"/>
                </a:solidFill>
                <a:latin typeface="Calibri" pitchFamily="34" charset="0"/>
                <a:ea typeface="MS PGothic" pitchFamily="34" charset="-128"/>
              </a:defRPr>
            </a:lvl1pPr>
            <a:lvl2pPr>
              <a:spcBef>
                <a:spcPts val="600"/>
              </a:spcBef>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555555"/>
                </a:solidFill>
                <a:latin typeface="Calibri" pitchFamily="34" charset="0"/>
                <a:ea typeface="MS PGothic" pitchFamily="34" charset="-128"/>
              </a:defRPr>
            </a:lvl2pPr>
            <a:lvl3pPr>
              <a:spcBef>
                <a:spcPts val="500"/>
              </a:spcBef>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555555"/>
                </a:solidFill>
                <a:latin typeface="Calibri" pitchFamily="34" charset="0"/>
                <a:ea typeface="MS PGothic" pitchFamily="34" charset="-128"/>
              </a:defRPr>
            </a:lvl3pPr>
            <a:lvl4pPr>
              <a:spcBef>
                <a:spcPts val="400"/>
              </a:spcBef>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555555"/>
                </a:solidFill>
                <a:latin typeface="Calibri" pitchFamily="34" charset="0"/>
                <a:ea typeface="MS PGothic" pitchFamily="34" charset="-128"/>
              </a:defRPr>
            </a:lvl4pPr>
            <a:lvl5pPr>
              <a:spcBef>
                <a:spcPts val="300"/>
              </a:spcBef>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555555"/>
                </a:solidFill>
                <a:latin typeface="Calibri" pitchFamily="34" charset="0"/>
                <a:ea typeface="MS PGothic" pitchFamily="34" charset="-128"/>
              </a:defRPr>
            </a:lvl5pPr>
            <a:lvl6pPr marL="2514600" indent="-228600" defTabSz="449263" eaLnBrk="0" fontAlgn="base" hangingPunct="0">
              <a:spcBef>
                <a:spcPts val="3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555555"/>
                </a:solidFill>
                <a:latin typeface="Calibri" pitchFamily="34" charset="0"/>
                <a:ea typeface="MS PGothic" pitchFamily="34" charset="-128"/>
              </a:defRPr>
            </a:lvl6pPr>
            <a:lvl7pPr marL="2971800" indent="-228600" defTabSz="449263" eaLnBrk="0" fontAlgn="base" hangingPunct="0">
              <a:spcBef>
                <a:spcPts val="3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555555"/>
                </a:solidFill>
                <a:latin typeface="Calibri" pitchFamily="34" charset="0"/>
                <a:ea typeface="MS PGothic" pitchFamily="34" charset="-128"/>
              </a:defRPr>
            </a:lvl7pPr>
            <a:lvl8pPr marL="3429000" indent="-228600" defTabSz="449263" eaLnBrk="0" fontAlgn="base" hangingPunct="0">
              <a:spcBef>
                <a:spcPts val="3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555555"/>
                </a:solidFill>
                <a:latin typeface="Calibri" pitchFamily="34" charset="0"/>
                <a:ea typeface="MS PGothic" pitchFamily="34" charset="-128"/>
              </a:defRPr>
            </a:lvl8pPr>
            <a:lvl9pPr marL="3886200" indent="-228600" defTabSz="449263" eaLnBrk="0" fontAlgn="base" hangingPunct="0">
              <a:spcBef>
                <a:spcPts val="3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555555"/>
                </a:solidFill>
                <a:latin typeface="Calibri" pitchFamily="34" charset="0"/>
                <a:ea typeface="MS PGothic" pitchFamily="34" charset="-128"/>
              </a:defRPr>
            </a:lvl9pPr>
          </a:lstStyle>
          <a:p>
            <a:pPr algn="r">
              <a:spcBef>
                <a:spcPct val="0"/>
              </a:spcBef>
              <a:buClrTx/>
              <a:buFontTx/>
              <a:buNone/>
            </a:pPr>
            <a:endParaRPr lang="zh-CN" altLang="en-US" sz="1600" dirty="0">
              <a:solidFill>
                <a:srgbClr val="7CBD2A"/>
              </a:solidFill>
              <a:ea typeface="標楷體" pitchFamily="65" charset="-120"/>
            </a:endParaRPr>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53581"/>
            <a:ext cx="9144000" cy="4843771"/>
          </a:xfrm>
          <a:prstGeom prst="rect">
            <a:avLst/>
          </a:prstGeom>
        </p:spPr>
      </p:pic>
    </p:spTree>
    <p:extLst>
      <p:ext uri="{BB962C8B-B14F-4D97-AF65-F5344CB8AC3E}">
        <p14:creationId xmlns:p14="http://schemas.microsoft.com/office/powerpoint/2010/main" val="342017821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nodeType="afterGroup">
                            <p:stCondLst>
                              <p:cond delay="0"/>
                            </p:stCondLst>
                            <p:childTnLst>
                              <p:par>
                                <p:cTn id="5" presetID="1" presetClass="entr" fill="hold" nodeType="afterEffect">
                                  <p:stCondLst>
                                    <p:cond delay="0"/>
                                  </p:stCondLst>
                                  <p:childTnLst>
                                    <p:set>
                                      <p:cBhvr additive="repl">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p:cNvSpPr txBox="1">
            <a:spLocks noChangeArrowheads="1"/>
          </p:cNvSpPr>
          <p:nvPr/>
        </p:nvSpPr>
        <p:spPr bwMode="auto">
          <a:xfrm>
            <a:off x="468314" y="548680"/>
            <a:ext cx="8370887" cy="52858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a:spcBef>
                <a:spcPts val="800"/>
              </a:spcBef>
              <a:buClr>
                <a:srgbClr val="000000"/>
              </a:buClr>
              <a:buSzPct val="100000"/>
              <a:buFont typeface="Times New Roman"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3200">
                <a:solidFill>
                  <a:srgbClr val="555555"/>
                </a:solidFill>
                <a:latin typeface="Calibri" pitchFamily="34" charset="0"/>
                <a:ea typeface="MS PGothic" pitchFamily="34" charset="-128"/>
              </a:defRPr>
            </a:lvl1pPr>
            <a:lvl2pPr>
              <a:spcBef>
                <a:spcPts val="600"/>
              </a:spcBef>
              <a:buClr>
                <a:srgbClr val="000000"/>
              </a:buClr>
              <a:buSzPct val="100000"/>
              <a:buFont typeface="Times New Roman"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rgbClr val="555555"/>
                </a:solidFill>
                <a:latin typeface="Calibri" pitchFamily="34" charset="0"/>
                <a:ea typeface="MS PGothic" pitchFamily="34" charset="-128"/>
              </a:defRPr>
            </a:lvl2pPr>
            <a:lvl3pPr marL="606425" indent="-342900">
              <a:spcBef>
                <a:spcPts val="500"/>
              </a:spcBef>
              <a:buClr>
                <a:srgbClr val="000000"/>
              </a:buClr>
              <a:buSzPct val="100000"/>
              <a:buFont typeface="Times New Roman"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000">
                <a:solidFill>
                  <a:srgbClr val="555555"/>
                </a:solidFill>
                <a:latin typeface="Calibri" pitchFamily="34" charset="0"/>
                <a:ea typeface="MS PGothic" pitchFamily="34" charset="-128"/>
              </a:defRPr>
            </a:lvl3pPr>
            <a:lvl4pPr>
              <a:spcBef>
                <a:spcPts val="400"/>
              </a:spcBef>
              <a:buClr>
                <a:srgbClr val="000000"/>
              </a:buClr>
              <a:buSzPct val="100000"/>
              <a:buFont typeface="Times New Roman"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1600">
                <a:solidFill>
                  <a:srgbClr val="555555"/>
                </a:solidFill>
                <a:latin typeface="Calibri" pitchFamily="34" charset="0"/>
                <a:ea typeface="MS PGothic" pitchFamily="34" charset="-128"/>
              </a:defRPr>
            </a:lvl4pPr>
            <a:lvl5pPr>
              <a:spcBef>
                <a:spcPts val="300"/>
              </a:spcBef>
              <a:buClr>
                <a:srgbClr val="000000"/>
              </a:buClr>
              <a:buSzPct val="100000"/>
              <a:buFont typeface="Times New Roman"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1200">
                <a:solidFill>
                  <a:srgbClr val="555555"/>
                </a:solidFill>
                <a:latin typeface="Calibri" pitchFamily="34" charset="0"/>
                <a:ea typeface="MS PGothic" pitchFamily="34" charset="-128"/>
              </a:defRPr>
            </a:lvl5pPr>
            <a:lvl6pPr marL="2514600" indent="-228600" defTabSz="449263" eaLnBrk="0" fontAlgn="base" hangingPunct="0">
              <a:spcBef>
                <a:spcPts val="300"/>
              </a:spcBef>
              <a:spcAft>
                <a:spcPct val="0"/>
              </a:spcAft>
              <a:buClr>
                <a:srgbClr val="000000"/>
              </a:buClr>
              <a:buSzPct val="100000"/>
              <a:buFont typeface="Times New Roman"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1200">
                <a:solidFill>
                  <a:srgbClr val="555555"/>
                </a:solidFill>
                <a:latin typeface="Calibri" pitchFamily="34" charset="0"/>
                <a:ea typeface="MS PGothic" pitchFamily="34" charset="-128"/>
              </a:defRPr>
            </a:lvl6pPr>
            <a:lvl7pPr marL="2971800" indent="-228600" defTabSz="449263" eaLnBrk="0" fontAlgn="base" hangingPunct="0">
              <a:spcBef>
                <a:spcPts val="300"/>
              </a:spcBef>
              <a:spcAft>
                <a:spcPct val="0"/>
              </a:spcAft>
              <a:buClr>
                <a:srgbClr val="000000"/>
              </a:buClr>
              <a:buSzPct val="100000"/>
              <a:buFont typeface="Times New Roman"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1200">
                <a:solidFill>
                  <a:srgbClr val="555555"/>
                </a:solidFill>
                <a:latin typeface="Calibri" pitchFamily="34" charset="0"/>
                <a:ea typeface="MS PGothic" pitchFamily="34" charset="-128"/>
              </a:defRPr>
            </a:lvl7pPr>
            <a:lvl8pPr marL="3429000" indent="-228600" defTabSz="449263" eaLnBrk="0" fontAlgn="base" hangingPunct="0">
              <a:spcBef>
                <a:spcPts val="300"/>
              </a:spcBef>
              <a:spcAft>
                <a:spcPct val="0"/>
              </a:spcAft>
              <a:buClr>
                <a:srgbClr val="000000"/>
              </a:buClr>
              <a:buSzPct val="100000"/>
              <a:buFont typeface="Times New Roman"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1200">
                <a:solidFill>
                  <a:srgbClr val="555555"/>
                </a:solidFill>
                <a:latin typeface="Calibri" pitchFamily="34" charset="0"/>
                <a:ea typeface="MS PGothic" pitchFamily="34" charset="-128"/>
              </a:defRPr>
            </a:lvl8pPr>
            <a:lvl9pPr marL="3886200" indent="-228600" defTabSz="449263" eaLnBrk="0" fontAlgn="base" hangingPunct="0">
              <a:spcBef>
                <a:spcPts val="300"/>
              </a:spcBef>
              <a:spcAft>
                <a:spcPct val="0"/>
              </a:spcAft>
              <a:buClr>
                <a:srgbClr val="000000"/>
              </a:buClr>
              <a:buSzPct val="100000"/>
              <a:buFont typeface="Times New Roman"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1200">
                <a:solidFill>
                  <a:srgbClr val="555555"/>
                </a:solidFill>
                <a:latin typeface="Calibri" pitchFamily="34" charset="0"/>
                <a:ea typeface="MS PGothic" pitchFamily="34" charset="-128"/>
              </a:defRPr>
            </a:lvl9pPr>
          </a:lstStyle>
          <a:p>
            <a:pPr marL="0" indent="0">
              <a:spcBef>
                <a:spcPts val="600"/>
              </a:spcBef>
              <a:buClr>
                <a:srgbClr val="555555"/>
              </a:buClr>
            </a:pPr>
            <a:endParaRPr lang="en-US" altLang="zh-CN" sz="2000" dirty="0" smtClean="0">
              <a:ea typeface="標楷體" pitchFamily="65" charset="-120"/>
            </a:endParaRPr>
          </a:p>
          <a:p>
            <a:pPr marL="0" indent="0">
              <a:spcBef>
                <a:spcPts val="600"/>
              </a:spcBef>
              <a:buClr>
                <a:srgbClr val="555555"/>
              </a:buClr>
            </a:pPr>
            <a:r>
              <a:rPr lang="en-US" altLang="zh-CN" sz="2000" dirty="0" smtClean="0">
                <a:ea typeface="標楷體" pitchFamily="65" charset="-120"/>
              </a:rPr>
              <a:t>3. </a:t>
            </a:r>
            <a:r>
              <a:rPr lang="zh-CN" altLang="en-US" sz="2000" dirty="0" smtClean="0">
                <a:ea typeface="標楷體" pitchFamily="65" charset="-120"/>
              </a:rPr>
              <a:t>该认</a:t>
            </a:r>
            <a:r>
              <a:rPr lang="zh-CN" altLang="en-US" sz="2000" dirty="0">
                <a:ea typeface="標楷體" pitchFamily="65" charset="-120"/>
              </a:rPr>
              <a:t>证用</a:t>
            </a:r>
            <a:r>
              <a:rPr lang="zh-CN" altLang="en-US" sz="2000" dirty="0" smtClean="0">
                <a:ea typeface="標楷體" pitchFamily="65" charset="-120"/>
              </a:rPr>
              <a:t>户没有接口读写权限</a:t>
            </a:r>
            <a:endParaRPr lang="en-US" altLang="zh-CN" sz="2000" dirty="0">
              <a:ea typeface="標楷體" pitchFamily="65" charset="-120"/>
            </a:endParaRPr>
          </a:p>
        </p:txBody>
      </p:sp>
      <p:sp>
        <p:nvSpPr>
          <p:cNvPr id="52227" name="Text Box 3"/>
          <p:cNvSpPr txBox="1">
            <a:spLocks noChangeArrowheads="1"/>
          </p:cNvSpPr>
          <p:nvPr/>
        </p:nvSpPr>
        <p:spPr bwMode="auto">
          <a:xfrm>
            <a:off x="7010400" y="6379781"/>
            <a:ext cx="2133600" cy="3660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555555"/>
                </a:solidFill>
                <a:latin typeface="Calibri" pitchFamily="34" charset="0"/>
                <a:ea typeface="MS PGothic" pitchFamily="34" charset="-128"/>
              </a:defRPr>
            </a:lvl1pPr>
            <a:lvl2pPr>
              <a:spcBef>
                <a:spcPts val="600"/>
              </a:spcBef>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555555"/>
                </a:solidFill>
                <a:latin typeface="Calibri" pitchFamily="34" charset="0"/>
                <a:ea typeface="MS PGothic" pitchFamily="34" charset="-128"/>
              </a:defRPr>
            </a:lvl2pPr>
            <a:lvl3pPr>
              <a:spcBef>
                <a:spcPts val="500"/>
              </a:spcBef>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555555"/>
                </a:solidFill>
                <a:latin typeface="Calibri" pitchFamily="34" charset="0"/>
                <a:ea typeface="MS PGothic" pitchFamily="34" charset="-128"/>
              </a:defRPr>
            </a:lvl3pPr>
            <a:lvl4pPr>
              <a:spcBef>
                <a:spcPts val="400"/>
              </a:spcBef>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555555"/>
                </a:solidFill>
                <a:latin typeface="Calibri" pitchFamily="34" charset="0"/>
                <a:ea typeface="MS PGothic" pitchFamily="34" charset="-128"/>
              </a:defRPr>
            </a:lvl4pPr>
            <a:lvl5pPr>
              <a:spcBef>
                <a:spcPts val="300"/>
              </a:spcBef>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555555"/>
                </a:solidFill>
                <a:latin typeface="Calibri" pitchFamily="34" charset="0"/>
                <a:ea typeface="MS PGothic" pitchFamily="34" charset="-128"/>
              </a:defRPr>
            </a:lvl5pPr>
            <a:lvl6pPr marL="2514600" indent="-228600" defTabSz="449263" eaLnBrk="0" fontAlgn="base" hangingPunct="0">
              <a:spcBef>
                <a:spcPts val="3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555555"/>
                </a:solidFill>
                <a:latin typeface="Calibri" pitchFamily="34" charset="0"/>
                <a:ea typeface="MS PGothic" pitchFamily="34" charset="-128"/>
              </a:defRPr>
            </a:lvl6pPr>
            <a:lvl7pPr marL="2971800" indent="-228600" defTabSz="449263" eaLnBrk="0" fontAlgn="base" hangingPunct="0">
              <a:spcBef>
                <a:spcPts val="3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555555"/>
                </a:solidFill>
                <a:latin typeface="Calibri" pitchFamily="34" charset="0"/>
                <a:ea typeface="MS PGothic" pitchFamily="34" charset="-128"/>
              </a:defRPr>
            </a:lvl7pPr>
            <a:lvl8pPr marL="3429000" indent="-228600" defTabSz="449263" eaLnBrk="0" fontAlgn="base" hangingPunct="0">
              <a:spcBef>
                <a:spcPts val="3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555555"/>
                </a:solidFill>
                <a:latin typeface="Calibri" pitchFamily="34" charset="0"/>
                <a:ea typeface="MS PGothic" pitchFamily="34" charset="-128"/>
              </a:defRPr>
            </a:lvl8pPr>
            <a:lvl9pPr marL="3886200" indent="-228600" defTabSz="449263" eaLnBrk="0" fontAlgn="base" hangingPunct="0">
              <a:spcBef>
                <a:spcPts val="3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555555"/>
                </a:solidFill>
                <a:latin typeface="Calibri" pitchFamily="34" charset="0"/>
                <a:ea typeface="MS PGothic" pitchFamily="34" charset="-128"/>
              </a:defRPr>
            </a:lvl9pPr>
          </a:lstStyle>
          <a:p>
            <a:pPr algn="r" eaLnBrk="1" hangingPunct="1">
              <a:spcBef>
                <a:spcPct val="0"/>
              </a:spcBef>
              <a:buClrTx/>
              <a:buFontTx/>
              <a:buNone/>
            </a:pPr>
            <a:fld id="{CE66023E-ABF4-4C2D-B903-CD38179BE0BD}" type="slidenum">
              <a:rPr lang="en-US" altLang="en-US" sz="1000">
                <a:solidFill>
                  <a:srgbClr val="B9B9B9"/>
                </a:solidFill>
              </a:rPr>
              <a:pPr algn="r" eaLnBrk="1" hangingPunct="1">
                <a:spcBef>
                  <a:spcPct val="0"/>
                </a:spcBef>
                <a:buClrTx/>
                <a:buFontTx/>
                <a:buNone/>
              </a:pPr>
              <a:t>6</a:t>
            </a:fld>
            <a:endParaRPr lang="en-US" altLang="en-US" sz="1000">
              <a:solidFill>
                <a:srgbClr val="B9B9B9"/>
              </a:solidFill>
            </a:endParaRPr>
          </a:p>
        </p:txBody>
      </p:sp>
      <p:sp>
        <p:nvSpPr>
          <p:cNvPr id="5" name="Text Box 1"/>
          <p:cNvSpPr txBox="1">
            <a:spLocks noChangeArrowheads="1"/>
          </p:cNvSpPr>
          <p:nvPr/>
        </p:nvSpPr>
        <p:spPr bwMode="auto">
          <a:xfrm>
            <a:off x="1831976" y="188327"/>
            <a:ext cx="7083425" cy="5776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555555"/>
                </a:solidFill>
                <a:latin typeface="Calibri" pitchFamily="34" charset="0"/>
                <a:ea typeface="MS PGothic" pitchFamily="34" charset="-128"/>
              </a:defRPr>
            </a:lvl1pPr>
            <a:lvl2pPr>
              <a:spcBef>
                <a:spcPts val="600"/>
              </a:spcBef>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555555"/>
                </a:solidFill>
                <a:latin typeface="Calibri" pitchFamily="34" charset="0"/>
                <a:ea typeface="MS PGothic" pitchFamily="34" charset="-128"/>
              </a:defRPr>
            </a:lvl2pPr>
            <a:lvl3pPr>
              <a:spcBef>
                <a:spcPts val="500"/>
              </a:spcBef>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555555"/>
                </a:solidFill>
                <a:latin typeface="Calibri" pitchFamily="34" charset="0"/>
                <a:ea typeface="MS PGothic" pitchFamily="34" charset="-128"/>
              </a:defRPr>
            </a:lvl3pPr>
            <a:lvl4pPr>
              <a:spcBef>
                <a:spcPts val="400"/>
              </a:spcBef>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555555"/>
                </a:solidFill>
                <a:latin typeface="Calibri" pitchFamily="34" charset="0"/>
                <a:ea typeface="MS PGothic" pitchFamily="34" charset="-128"/>
              </a:defRPr>
            </a:lvl4pPr>
            <a:lvl5pPr>
              <a:spcBef>
                <a:spcPts val="300"/>
              </a:spcBef>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555555"/>
                </a:solidFill>
                <a:latin typeface="Calibri" pitchFamily="34" charset="0"/>
                <a:ea typeface="MS PGothic" pitchFamily="34" charset="-128"/>
              </a:defRPr>
            </a:lvl5pPr>
            <a:lvl6pPr marL="2514600" indent="-228600" defTabSz="449263" eaLnBrk="0" fontAlgn="base" hangingPunct="0">
              <a:spcBef>
                <a:spcPts val="3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555555"/>
                </a:solidFill>
                <a:latin typeface="Calibri" pitchFamily="34" charset="0"/>
                <a:ea typeface="MS PGothic" pitchFamily="34" charset="-128"/>
              </a:defRPr>
            </a:lvl6pPr>
            <a:lvl7pPr marL="2971800" indent="-228600" defTabSz="449263" eaLnBrk="0" fontAlgn="base" hangingPunct="0">
              <a:spcBef>
                <a:spcPts val="3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555555"/>
                </a:solidFill>
                <a:latin typeface="Calibri" pitchFamily="34" charset="0"/>
                <a:ea typeface="MS PGothic" pitchFamily="34" charset="-128"/>
              </a:defRPr>
            </a:lvl7pPr>
            <a:lvl8pPr marL="3429000" indent="-228600" defTabSz="449263" eaLnBrk="0" fontAlgn="base" hangingPunct="0">
              <a:spcBef>
                <a:spcPts val="3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555555"/>
                </a:solidFill>
                <a:latin typeface="Calibri" pitchFamily="34" charset="0"/>
                <a:ea typeface="MS PGothic" pitchFamily="34" charset="-128"/>
              </a:defRPr>
            </a:lvl8pPr>
            <a:lvl9pPr marL="3886200" indent="-228600" defTabSz="449263" eaLnBrk="0" fontAlgn="base" hangingPunct="0">
              <a:spcBef>
                <a:spcPts val="3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555555"/>
                </a:solidFill>
                <a:latin typeface="Calibri" pitchFamily="34" charset="0"/>
                <a:ea typeface="MS PGothic" pitchFamily="34" charset="-128"/>
              </a:defRPr>
            </a:lvl9pPr>
          </a:lstStyle>
          <a:p>
            <a:pPr algn="r">
              <a:spcBef>
                <a:spcPct val="0"/>
              </a:spcBef>
              <a:buClrTx/>
              <a:buFontTx/>
              <a:buNone/>
            </a:pPr>
            <a:endParaRPr lang="zh-CN" altLang="en-US" sz="1600" dirty="0">
              <a:solidFill>
                <a:srgbClr val="7CBD2A"/>
              </a:solidFill>
              <a:ea typeface="標楷體" pitchFamily="65" charset="-120"/>
            </a:endParaRPr>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56792"/>
            <a:ext cx="9144000" cy="5184576"/>
          </a:xfrm>
          <a:prstGeom prst="rect">
            <a:avLst/>
          </a:prstGeom>
        </p:spPr>
      </p:pic>
    </p:spTree>
    <p:extLst>
      <p:ext uri="{BB962C8B-B14F-4D97-AF65-F5344CB8AC3E}">
        <p14:creationId xmlns:p14="http://schemas.microsoft.com/office/powerpoint/2010/main" val="194677980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nodeType="afterGroup">
                            <p:stCondLst>
                              <p:cond delay="0"/>
                            </p:stCondLst>
                            <p:childTnLst>
                              <p:par>
                                <p:cTn id="5" presetID="1" presetClass="entr" fill="hold" nodeType="afterEffect">
                                  <p:stCondLst>
                                    <p:cond delay="0"/>
                                  </p:stCondLst>
                                  <p:childTnLst>
                                    <p:set>
                                      <p:cBhvr additive="repl">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p:cNvSpPr txBox="1">
            <a:spLocks noChangeArrowheads="1"/>
          </p:cNvSpPr>
          <p:nvPr/>
        </p:nvSpPr>
        <p:spPr bwMode="auto">
          <a:xfrm>
            <a:off x="468314" y="548680"/>
            <a:ext cx="8370887" cy="52858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a:spcBef>
                <a:spcPts val="800"/>
              </a:spcBef>
              <a:buClr>
                <a:srgbClr val="000000"/>
              </a:buClr>
              <a:buSzPct val="100000"/>
              <a:buFont typeface="Times New Roman"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3200">
                <a:solidFill>
                  <a:srgbClr val="555555"/>
                </a:solidFill>
                <a:latin typeface="Calibri" pitchFamily="34" charset="0"/>
                <a:ea typeface="MS PGothic" pitchFamily="34" charset="-128"/>
              </a:defRPr>
            </a:lvl1pPr>
            <a:lvl2pPr>
              <a:spcBef>
                <a:spcPts val="600"/>
              </a:spcBef>
              <a:buClr>
                <a:srgbClr val="000000"/>
              </a:buClr>
              <a:buSzPct val="100000"/>
              <a:buFont typeface="Times New Roman"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rgbClr val="555555"/>
                </a:solidFill>
                <a:latin typeface="Calibri" pitchFamily="34" charset="0"/>
                <a:ea typeface="MS PGothic" pitchFamily="34" charset="-128"/>
              </a:defRPr>
            </a:lvl2pPr>
            <a:lvl3pPr marL="606425" indent="-342900">
              <a:spcBef>
                <a:spcPts val="500"/>
              </a:spcBef>
              <a:buClr>
                <a:srgbClr val="000000"/>
              </a:buClr>
              <a:buSzPct val="100000"/>
              <a:buFont typeface="Times New Roman"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000">
                <a:solidFill>
                  <a:srgbClr val="555555"/>
                </a:solidFill>
                <a:latin typeface="Calibri" pitchFamily="34" charset="0"/>
                <a:ea typeface="MS PGothic" pitchFamily="34" charset="-128"/>
              </a:defRPr>
            </a:lvl3pPr>
            <a:lvl4pPr>
              <a:spcBef>
                <a:spcPts val="400"/>
              </a:spcBef>
              <a:buClr>
                <a:srgbClr val="000000"/>
              </a:buClr>
              <a:buSzPct val="100000"/>
              <a:buFont typeface="Times New Roman"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1600">
                <a:solidFill>
                  <a:srgbClr val="555555"/>
                </a:solidFill>
                <a:latin typeface="Calibri" pitchFamily="34" charset="0"/>
                <a:ea typeface="MS PGothic" pitchFamily="34" charset="-128"/>
              </a:defRPr>
            </a:lvl4pPr>
            <a:lvl5pPr>
              <a:spcBef>
                <a:spcPts val="300"/>
              </a:spcBef>
              <a:buClr>
                <a:srgbClr val="000000"/>
              </a:buClr>
              <a:buSzPct val="100000"/>
              <a:buFont typeface="Times New Roman"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1200">
                <a:solidFill>
                  <a:srgbClr val="555555"/>
                </a:solidFill>
                <a:latin typeface="Calibri" pitchFamily="34" charset="0"/>
                <a:ea typeface="MS PGothic" pitchFamily="34" charset="-128"/>
              </a:defRPr>
            </a:lvl5pPr>
            <a:lvl6pPr marL="2514600" indent="-228600" defTabSz="449263" eaLnBrk="0" fontAlgn="base" hangingPunct="0">
              <a:spcBef>
                <a:spcPts val="300"/>
              </a:spcBef>
              <a:spcAft>
                <a:spcPct val="0"/>
              </a:spcAft>
              <a:buClr>
                <a:srgbClr val="000000"/>
              </a:buClr>
              <a:buSzPct val="100000"/>
              <a:buFont typeface="Times New Roman"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1200">
                <a:solidFill>
                  <a:srgbClr val="555555"/>
                </a:solidFill>
                <a:latin typeface="Calibri" pitchFamily="34" charset="0"/>
                <a:ea typeface="MS PGothic" pitchFamily="34" charset="-128"/>
              </a:defRPr>
            </a:lvl6pPr>
            <a:lvl7pPr marL="2971800" indent="-228600" defTabSz="449263" eaLnBrk="0" fontAlgn="base" hangingPunct="0">
              <a:spcBef>
                <a:spcPts val="300"/>
              </a:spcBef>
              <a:spcAft>
                <a:spcPct val="0"/>
              </a:spcAft>
              <a:buClr>
                <a:srgbClr val="000000"/>
              </a:buClr>
              <a:buSzPct val="100000"/>
              <a:buFont typeface="Times New Roman"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1200">
                <a:solidFill>
                  <a:srgbClr val="555555"/>
                </a:solidFill>
                <a:latin typeface="Calibri" pitchFamily="34" charset="0"/>
                <a:ea typeface="MS PGothic" pitchFamily="34" charset="-128"/>
              </a:defRPr>
            </a:lvl7pPr>
            <a:lvl8pPr marL="3429000" indent="-228600" defTabSz="449263" eaLnBrk="0" fontAlgn="base" hangingPunct="0">
              <a:spcBef>
                <a:spcPts val="300"/>
              </a:spcBef>
              <a:spcAft>
                <a:spcPct val="0"/>
              </a:spcAft>
              <a:buClr>
                <a:srgbClr val="000000"/>
              </a:buClr>
              <a:buSzPct val="100000"/>
              <a:buFont typeface="Times New Roman"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1200">
                <a:solidFill>
                  <a:srgbClr val="555555"/>
                </a:solidFill>
                <a:latin typeface="Calibri" pitchFamily="34" charset="0"/>
                <a:ea typeface="MS PGothic" pitchFamily="34" charset="-128"/>
              </a:defRPr>
            </a:lvl8pPr>
            <a:lvl9pPr marL="3886200" indent="-228600" defTabSz="449263" eaLnBrk="0" fontAlgn="base" hangingPunct="0">
              <a:spcBef>
                <a:spcPts val="300"/>
              </a:spcBef>
              <a:spcAft>
                <a:spcPct val="0"/>
              </a:spcAft>
              <a:buClr>
                <a:srgbClr val="000000"/>
              </a:buClr>
              <a:buSzPct val="100000"/>
              <a:buFont typeface="Times New Roman"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1200">
                <a:solidFill>
                  <a:srgbClr val="555555"/>
                </a:solidFill>
                <a:latin typeface="Calibri" pitchFamily="34" charset="0"/>
                <a:ea typeface="MS PGothic" pitchFamily="34" charset="-128"/>
              </a:defRPr>
            </a:lvl9pPr>
          </a:lstStyle>
          <a:p>
            <a:pPr marL="0" indent="0">
              <a:spcBef>
                <a:spcPts val="600"/>
              </a:spcBef>
              <a:buClr>
                <a:srgbClr val="555555"/>
              </a:buClr>
            </a:pPr>
            <a:endParaRPr lang="en-US" altLang="zh-CN" sz="2000" dirty="0" smtClean="0">
              <a:ea typeface="標楷體" pitchFamily="65" charset="-120"/>
            </a:endParaRPr>
          </a:p>
          <a:p>
            <a:pPr marL="0" indent="0">
              <a:spcBef>
                <a:spcPts val="600"/>
              </a:spcBef>
              <a:buClr>
                <a:srgbClr val="555555"/>
              </a:buClr>
            </a:pPr>
            <a:r>
              <a:rPr lang="en-US" altLang="zh-CN" sz="2000" smtClean="0">
                <a:ea typeface="標楷體" pitchFamily="65" charset="-120"/>
              </a:rPr>
              <a:t>4. </a:t>
            </a:r>
            <a:r>
              <a:rPr lang="zh-CN" altLang="en-US" sz="2000" smtClean="0">
                <a:ea typeface="標楷體" pitchFamily="65" charset="-120"/>
              </a:rPr>
              <a:t>没</a:t>
            </a:r>
            <a:r>
              <a:rPr lang="zh-CN" altLang="en-US" sz="2000" dirty="0" smtClean="0">
                <a:ea typeface="標楷體" pitchFamily="65" charset="-120"/>
              </a:rPr>
              <a:t>有携带</a:t>
            </a:r>
            <a:r>
              <a:rPr lang="en-US" altLang="zh-CN" sz="2000" dirty="0" smtClean="0">
                <a:ea typeface="標楷體" pitchFamily="65" charset="-120"/>
              </a:rPr>
              <a:t>Token</a:t>
            </a:r>
            <a:endParaRPr lang="en-US" altLang="zh-CN" sz="2000" dirty="0">
              <a:ea typeface="標楷體" pitchFamily="65" charset="-120"/>
            </a:endParaRPr>
          </a:p>
        </p:txBody>
      </p:sp>
      <p:sp>
        <p:nvSpPr>
          <p:cNvPr id="52227" name="Text Box 3"/>
          <p:cNvSpPr txBox="1">
            <a:spLocks noChangeArrowheads="1"/>
          </p:cNvSpPr>
          <p:nvPr/>
        </p:nvSpPr>
        <p:spPr bwMode="auto">
          <a:xfrm>
            <a:off x="7010400" y="6379781"/>
            <a:ext cx="2133600" cy="3660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555555"/>
                </a:solidFill>
                <a:latin typeface="Calibri" pitchFamily="34" charset="0"/>
                <a:ea typeface="MS PGothic" pitchFamily="34" charset="-128"/>
              </a:defRPr>
            </a:lvl1pPr>
            <a:lvl2pPr>
              <a:spcBef>
                <a:spcPts val="600"/>
              </a:spcBef>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555555"/>
                </a:solidFill>
                <a:latin typeface="Calibri" pitchFamily="34" charset="0"/>
                <a:ea typeface="MS PGothic" pitchFamily="34" charset="-128"/>
              </a:defRPr>
            </a:lvl2pPr>
            <a:lvl3pPr>
              <a:spcBef>
                <a:spcPts val="500"/>
              </a:spcBef>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555555"/>
                </a:solidFill>
                <a:latin typeface="Calibri" pitchFamily="34" charset="0"/>
                <a:ea typeface="MS PGothic" pitchFamily="34" charset="-128"/>
              </a:defRPr>
            </a:lvl3pPr>
            <a:lvl4pPr>
              <a:spcBef>
                <a:spcPts val="400"/>
              </a:spcBef>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555555"/>
                </a:solidFill>
                <a:latin typeface="Calibri" pitchFamily="34" charset="0"/>
                <a:ea typeface="MS PGothic" pitchFamily="34" charset="-128"/>
              </a:defRPr>
            </a:lvl4pPr>
            <a:lvl5pPr>
              <a:spcBef>
                <a:spcPts val="300"/>
              </a:spcBef>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555555"/>
                </a:solidFill>
                <a:latin typeface="Calibri" pitchFamily="34" charset="0"/>
                <a:ea typeface="MS PGothic" pitchFamily="34" charset="-128"/>
              </a:defRPr>
            </a:lvl5pPr>
            <a:lvl6pPr marL="2514600" indent="-228600" defTabSz="449263" eaLnBrk="0" fontAlgn="base" hangingPunct="0">
              <a:spcBef>
                <a:spcPts val="3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555555"/>
                </a:solidFill>
                <a:latin typeface="Calibri" pitchFamily="34" charset="0"/>
                <a:ea typeface="MS PGothic" pitchFamily="34" charset="-128"/>
              </a:defRPr>
            </a:lvl6pPr>
            <a:lvl7pPr marL="2971800" indent="-228600" defTabSz="449263" eaLnBrk="0" fontAlgn="base" hangingPunct="0">
              <a:spcBef>
                <a:spcPts val="3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555555"/>
                </a:solidFill>
                <a:latin typeface="Calibri" pitchFamily="34" charset="0"/>
                <a:ea typeface="MS PGothic" pitchFamily="34" charset="-128"/>
              </a:defRPr>
            </a:lvl7pPr>
            <a:lvl8pPr marL="3429000" indent="-228600" defTabSz="449263" eaLnBrk="0" fontAlgn="base" hangingPunct="0">
              <a:spcBef>
                <a:spcPts val="3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555555"/>
                </a:solidFill>
                <a:latin typeface="Calibri" pitchFamily="34" charset="0"/>
                <a:ea typeface="MS PGothic" pitchFamily="34" charset="-128"/>
              </a:defRPr>
            </a:lvl8pPr>
            <a:lvl9pPr marL="3886200" indent="-228600" defTabSz="449263" eaLnBrk="0" fontAlgn="base" hangingPunct="0">
              <a:spcBef>
                <a:spcPts val="3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555555"/>
                </a:solidFill>
                <a:latin typeface="Calibri" pitchFamily="34" charset="0"/>
                <a:ea typeface="MS PGothic" pitchFamily="34" charset="-128"/>
              </a:defRPr>
            </a:lvl9pPr>
          </a:lstStyle>
          <a:p>
            <a:pPr algn="r" eaLnBrk="1" hangingPunct="1">
              <a:spcBef>
                <a:spcPct val="0"/>
              </a:spcBef>
              <a:buClrTx/>
              <a:buFontTx/>
              <a:buNone/>
            </a:pPr>
            <a:fld id="{CE66023E-ABF4-4C2D-B903-CD38179BE0BD}" type="slidenum">
              <a:rPr lang="en-US" altLang="en-US" sz="1000">
                <a:solidFill>
                  <a:srgbClr val="B9B9B9"/>
                </a:solidFill>
              </a:rPr>
              <a:pPr algn="r" eaLnBrk="1" hangingPunct="1">
                <a:spcBef>
                  <a:spcPct val="0"/>
                </a:spcBef>
                <a:buClrTx/>
                <a:buFontTx/>
                <a:buNone/>
              </a:pPr>
              <a:t>7</a:t>
            </a:fld>
            <a:endParaRPr lang="en-US" altLang="en-US" sz="1000">
              <a:solidFill>
                <a:srgbClr val="B9B9B9"/>
              </a:solidFill>
            </a:endParaRPr>
          </a:p>
        </p:txBody>
      </p:sp>
      <p:sp>
        <p:nvSpPr>
          <p:cNvPr id="5" name="Text Box 1"/>
          <p:cNvSpPr txBox="1">
            <a:spLocks noChangeArrowheads="1"/>
          </p:cNvSpPr>
          <p:nvPr/>
        </p:nvSpPr>
        <p:spPr bwMode="auto">
          <a:xfrm>
            <a:off x="1831976" y="188327"/>
            <a:ext cx="7083425" cy="5776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555555"/>
                </a:solidFill>
                <a:latin typeface="Calibri" pitchFamily="34" charset="0"/>
                <a:ea typeface="MS PGothic" pitchFamily="34" charset="-128"/>
              </a:defRPr>
            </a:lvl1pPr>
            <a:lvl2pPr>
              <a:spcBef>
                <a:spcPts val="600"/>
              </a:spcBef>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555555"/>
                </a:solidFill>
                <a:latin typeface="Calibri" pitchFamily="34" charset="0"/>
                <a:ea typeface="MS PGothic" pitchFamily="34" charset="-128"/>
              </a:defRPr>
            </a:lvl2pPr>
            <a:lvl3pPr>
              <a:spcBef>
                <a:spcPts val="500"/>
              </a:spcBef>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555555"/>
                </a:solidFill>
                <a:latin typeface="Calibri" pitchFamily="34" charset="0"/>
                <a:ea typeface="MS PGothic" pitchFamily="34" charset="-128"/>
              </a:defRPr>
            </a:lvl3pPr>
            <a:lvl4pPr>
              <a:spcBef>
                <a:spcPts val="400"/>
              </a:spcBef>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555555"/>
                </a:solidFill>
                <a:latin typeface="Calibri" pitchFamily="34" charset="0"/>
                <a:ea typeface="MS PGothic" pitchFamily="34" charset="-128"/>
              </a:defRPr>
            </a:lvl4pPr>
            <a:lvl5pPr>
              <a:spcBef>
                <a:spcPts val="300"/>
              </a:spcBef>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555555"/>
                </a:solidFill>
                <a:latin typeface="Calibri" pitchFamily="34" charset="0"/>
                <a:ea typeface="MS PGothic" pitchFamily="34" charset="-128"/>
              </a:defRPr>
            </a:lvl5pPr>
            <a:lvl6pPr marL="2514600" indent="-228600" defTabSz="449263" eaLnBrk="0" fontAlgn="base" hangingPunct="0">
              <a:spcBef>
                <a:spcPts val="3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555555"/>
                </a:solidFill>
                <a:latin typeface="Calibri" pitchFamily="34" charset="0"/>
                <a:ea typeface="MS PGothic" pitchFamily="34" charset="-128"/>
              </a:defRPr>
            </a:lvl6pPr>
            <a:lvl7pPr marL="2971800" indent="-228600" defTabSz="449263" eaLnBrk="0" fontAlgn="base" hangingPunct="0">
              <a:spcBef>
                <a:spcPts val="3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555555"/>
                </a:solidFill>
                <a:latin typeface="Calibri" pitchFamily="34" charset="0"/>
                <a:ea typeface="MS PGothic" pitchFamily="34" charset="-128"/>
              </a:defRPr>
            </a:lvl7pPr>
            <a:lvl8pPr marL="3429000" indent="-228600" defTabSz="449263" eaLnBrk="0" fontAlgn="base" hangingPunct="0">
              <a:spcBef>
                <a:spcPts val="3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555555"/>
                </a:solidFill>
                <a:latin typeface="Calibri" pitchFamily="34" charset="0"/>
                <a:ea typeface="MS PGothic" pitchFamily="34" charset="-128"/>
              </a:defRPr>
            </a:lvl8pPr>
            <a:lvl9pPr marL="3886200" indent="-228600" defTabSz="449263" eaLnBrk="0" fontAlgn="base" hangingPunct="0">
              <a:spcBef>
                <a:spcPts val="3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555555"/>
                </a:solidFill>
                <a:latin typeface="Calibri" pitchFamily="34" charset="0"/>
                <a:ea typeface="MS PGothic" pitchFamily="34" charset="-128"/>
              </a:defRPr>
            </a:lvl9pPr>
          </a:lstStyle>
          <a:p>
            <a:pPr algn="r">
              <a:spcBef>
                <a:spcPct val="0"/>
              </a:spcBef>
              <a:buClrTx/>
              <a:buFontTx/>
              <a:buNone/>
            </a:pPr>
            <a:endParaRPr lang="zh-CN" altLang="en-US" sz="1600" dirty="0">
              <a:solidFill>
                <a:srgbClr val="7CBD2A"/>
              </a:solidFill>
              <a:ea typeface="標楷體" pitchFamily="65" charset="-120"/>
            </a:endParaRPr>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18521"/>
            <a:ext cx="9144000" cy="4850839"/>
          </a:xfrm>
          <a:prstGeom prst="rect">
            <a:avLst/>
          </a:prstGeom>
        </p:spPr>
      </p:pic>
    </p:spTree>
    <p:extLst>
      <p:ext uri="{BB962C8B-B14F-4D97-AF65-F5344CB8AC3E}">
        <p14:creationId xmlns:p14="http://schemas.microsoft.com/office/powerpoint/2010/main" val="78286285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nodeType="afterGroup">
                            <p:stCondLst>
                              <p:cond delay="0"/>
                            </p:stCondLst>
                            <p:childTnLst>
                              <p:par>
                                <p:cTn id="5" presetID="1" presetClass="entr" fill="hold" nodeType="afterEffect">
                                  <p:stCondLst>
                                    <p:cond delay="0"/>
                                  </p:stCondLst>
                                  <p:childTnLst>
                                    <p:set>
                                      <p:cBhvr additive="repl">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TotalTime>
  <Words>313</Words>
  <Application>Microsoft Office PowerPoint</Application>
  <PresentationFormat>如螢幕大小 (4:3)</PresentationFormat>
  <Paragraphs>40</Paragraphs>
  <Slides>7</Slides>
  <Notes>7</Notes>
  <HiddenSlides>0</HiddenSlides>
  <MMClips>0</MMClips>
  <ScaleCrop>false</ScaleCrop>
  <HeadingPairs>
    <vt:vector size="4" baseType="variant">
      <vt:variant>
        <vt:lpstr>佈景主題</vt:lpstr>
      </vt:variant>
      <vt:variant>
        <vt:i4>1</vt:i4>
      </vt:variant>
      <vt:variant>
        <vt:lpstr>投影片標題</vt:lpstr>
      </vt:variant>
      <vt:variant>
        <vt:i4>7</vt:i4>
      </vt:variant>
    </vt:vector>
  </HeadingPairs>
  <TitlesOfParts>
    <vt:vector size="8" baseType="lpstr">
      <vt:lpstr>Office 佈景主題</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Cao. Edwin (CITII)</dc:creator>
  <cp:lastModifiedBy>311</cp:lastModifiedBy>
  <cp:revision>12</cp:revision>
  <dcterms:created xsi:type="dcterms:W3CDTF">2022-06-16T00:03:50Z</dcterms:created>
  <dcterms:modified xsi:type="dcterms:W3CDTF">2022-06-30T01:20:43Z</dcterms:modified>
</cp:coreProperties>
</file>