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54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1" y="332656"/>
            <a:ext cx="8616254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Step1</a:t>
            </a:r>
            <a:r>
              <a:rPr lang="en-US" altLang="zh-CN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.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从网页下载工具解压，将</a:t>
            </a:r>
            <a:r>
              <a:rPr lang="en-US" altLang="zh-CN" sz="2400" dirty="0" err="1" smtClean="0">
                <a:solidFill>
                  <a:schemeClr val="tx1"/>
                </a:solidFill>
                <a:ea typeface="楷体" panose="02010609060101010101" pitchFamily="49" charset="-122"/>
              </a:rPr>
              <a:t>TestPlan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改名为</a:t>
            </a:r>
            <a:r>
              <a:rPr lang="en-US" altLang="zh-CN" sz="2400" dirty="0" err="1" smtClean="0">
                <a:solidFill>
                  <a:schemeClr val="tx1"/>
                </a:solidFill>
                <a:ea typeface="楷体" panose="02010609060101010101" pitchFamily="49" charset="-122"/>
              </a:rPr>
              <a:t>ProjectAIO.xlslx</a:t>
            </a:r>
            <a:r>
              <a:rPr lang="en-US" altLang="zh-CN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,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放到</a:t>
            </a:r>
            <a:r>
              <a:rPr lang="en-US" altLang="zh-CN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excelTransAIO.exe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同级目录下，双击运行</a:t>
            </a:r>
            <a:r>
              <a:rPr lang="en-US" altLang="zh-CN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excelTransAIO.exe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ea typeface="楷体" panose="02010609060101010101" pitchFamily="49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76" y="1196752"/>
            <a:ext cx="8743950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88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524272"/>
            <a:ext cx="8712968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Step2</a:t>
            </a:r>
            <a:r>
              <a:rPr lang="en-US" altLang="zh-CN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.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选择模板，根据不同</a:t>
            </a:r>
            <a:r>
              <a:rPr lang="zh-CN" altLang="en-US" sz="2400" dirty="0">
                <a:solidFill>
                  <a:schemeClr val="tx1"/>
                </a:solidFill>
                <a:ea typeface="楷体" panose="02010609060101010101" pitchFamily="49" charset="-122"/>
              </a:rPr>
              <a:t>客户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别（</a:t>
            </a:r>
            <a:r>
              <a:rPr lang="en-US" altLang="zh-CN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C38(AIO),T88(AIO)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）和</a:t>
            </a:r>
            <a:r>
              <a:rPr lang="en-US" altLang="zh-CN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Phase</a:t>
            </a:r>
          </a:p>
          <a:p>
            <a:pPr algn="l"/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，点击确认。</a:t>
            </a:r>
            <a:endParaRPr lang="zh-CN" altLang="en-US" sz="2400" dirty="0">
              <a:solidFill>
                <a:schemeClr val="tx1"/>
              </a:solidFill>
              <a:ea typeface="楷体" panose="02010609060101010101" pitchFamily="49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339929"/>
            <a:ext cx="6920061" cy="547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51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524272"/>
            <a:ext cx="8712968" cy="17526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程序运行中。</a:t>
            </a:r>
            <a:endParaRPr lang="zh-CN" altLang="en-US" sz="2400" dirty="0">
              <a:solidFill>
                <a:schemeClr val="tx1"/>
              </a:solidFill>
              <a:ea typeface="楷体" panose="02010609060101010101" pitchFamily="49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979936"/>
            <a:ext cx="6992069" cy="5530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41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524272"/>
            <a:ext cx="8712968" cy="17526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程序运行完成，点击弹框的</a:t>
            </a:r>
            <a:r>
              <a:rPr lang="en-US" altLang="zh-CN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OK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按钮，程序自动退出。</a:t>
            </a:r>
            <a:endParaRPr lang="zh-CN" altLang="en-US" sz="2400" dirty="0">
              <a:solidFill>
                <a:schemeClr val="tx1"/>
              </a:solidFill>
              <a:ea typeface="楷体" panose="02010609060101010101" pitchFamily="49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979936"/>
            <a:ext cx="6992069" cy="5530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13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332656"/>
            <a:ext cx="8712968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Step3</a:t>
            </a:r>
            <a:r>
              <a:rPr lang="en-US" altLang="zh-CN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.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运行结束后在同级目录下生成</a:t>
            </a:r>
            <a:r>
              <a:rPr lang="en-US" altLang="zh-CN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uploadAIO.xlsx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文档，该文档就是直接用于系统上传的文档。</a:t>
            </a:r>
            <a:endParaRPr lang="zh-CN" altLang="en-US" sz="2400" dirty="0">
              <a:solidFill>
                <a:schemeClr val="tx1"/>
              </a:solidFill>
              <a:ea typeface="楷体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76" y="1196752"/>
            <a:ext cx="8743950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16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9512" y="2852936"/>
            <a:ext cx="8712968" cy="1752600"/>
          </a:xfrm>
        </p:spPr>
        <p:txBody>
          <a:bodyPr>
            <a:normAutofit/>
          </a:bodyPr>
          <a:lstStyle/>
          <a:p>
            <a:r>
              <a:rPr lang="en-US" altLang="zh-CN" sz="7200" dirty="0" smtClean="0">
                <a:solidFill>
                  <a:schemeClr val="tx1"/>
                </a:solidFill>
                <a:ea typeface="楷体" panose="02010609060101010101" pitchFamily="49" charset="-122"/>
              </a:rPr>
              <a:t>End</a:t>
            </a:r>
            <a:endParaRPr lang="zh-CN" altLang="en-US" sz="7200" dirty="0">
              <a:solidFill>
                <a:schemeClr val="tx1"/>
              </a:solidFill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42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332656"/>
            <a:ext cx="8712968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Error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弹窗</a:t>
            </a:r>
            <a:r>
              <a:rPr lang="en-US" altLang="zh-CN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1.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模板选择时，</a:t>
            </a:r>
            <a:r>
              <a:rPr lang="en-US" altLang="zh-CN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Customer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或者</a:t>
            </a:r>
            <a:r>
              <a:rPr lang="en-US" altLang="zh-CN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Phase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忘记选择。点击</a:t>
            </a:r>
            <a:r>
              <a:rPr lang="en-US" altLang="zh-CN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OK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按钮，继续选择，并点击确认按钮再次运行</a:t>
            </a:r>
            <a:endParaRPr lang="zh-CN" altLang="en-US" sz="2400" dirty="0">
              <a:solidFill>
                <a:schemeClr val="tx1"/>
              </a:solidFill>
              <a:ea typeface="楷体" panose="02010609060101010101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112109"/>
            <a:ext cx="7208093" cy="5701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92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332656"/>
            <a:ext cx="8712968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Error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弹窗</a:t>
            </a:r>
            <a:r>
              <a:rPr lang="en-US" altLang="zh-CN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2</a:t>
            </a:r>
            <a:r>
              <a:rPr lang="en-US" altLang="zh-CN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.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没有将</a:t>
            </a:r>
            <a:r>
              <a:rPr lang="en-US" altLang="zh-CN" sz="2400" dirty="0" err="1" smtClean="0">
                <a:solidFill>
                  <a:schemeClr val="tx1"/>
                </a:solidFill>
                <a:ea typeface="楷体" panose="02010609060101010101" pitchFamily="49" charset="-122"/>
              </a:rPr>
              <a:t>TestPlan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按要求改名并放置到同级目录下。点击</a:t>
            </a:r>
            <a:r>
              <a:rPr lang="en-US" altLang="zh-CN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OK</a:t>
            </a:r>
            <a:r>
              <a:rPr lang="zh-CN" altLang="en-US" sz="2400" dirty="0" smtClean="0">
                <a:solidFill>
                  <a:schemeClr val="tx1"/>
                </a:solidFill>
                <a:ea typeface="楷体" panose="02010609060101010101" pitchFamily="49" charset="-122"/>
              </a:rPr>
              <a:t>按钮，继续选择，并点击确认按钮再次运行</a:t>
            </a:r>
            <a:endParaRPr lang="zh-CN" altLang="en-US" sz="2400" dirty="0">
              <a:solidFill>
                <a:schemeClr val="tx1"/>
              </a:solidFill>
              <a:ea typeface="楷体" panose="02010609060101010101" pitchFamily="49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112109"/>
            <a:ext cx="7208093" cy="5701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35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216</Words>
  <Application>Microsoft Office PowerPoint</Application>
  <PresentationFormat>如螢幕大小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311</dc:creator>
  <cp:lastModifiedBy>311</cp:lastModifiedBy>
  <cp:revision>11</cp:revision>
  <dcterms:created xsi:type="dcterms:W3CDTF">2022-09-06T01:38:43Z</dcterms:created>
  <dcterms:modified xsi:type="dcterms:W3CDTF">2022-09-29T03:07:33Z</dcterms:modified>
</cp:coreProperties>
</file>