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4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332656"/>
            <a:ext cx="8616254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Step1.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从网页下载工具解压，将</a:t>
            </a:r>
            <a:r>
              <a:rPr lang="en-US" altLang="zh-CN" sz="2400" dirty="0" err="1" smtClean="0">
                <a:solidFill>
                  <a:schemeClr val="tx1"/>
                </a:solidFill>
                <a:ea typeface="楷体" panose="02010609060101010101" pitchFamily="49" charset="-122"/>
              </a:rPr>
              <a:t>TestPlan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改名为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Project1.xlslx,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放到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excelTrans.exe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同级目录下，双击运行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excelTrans.exe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7960"/>
            <a:ext cx="8294315" cy="523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8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Step2.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选择模板，</a:t>
            </a: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</a:rPr>
              <a:t>只需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根据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Phase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选择，客户别默认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C38(NB)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344816" cy="572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程序运行中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87186"/>
            <a:ext cx="7164660" cy="558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8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程序运行完成，点击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按钮，自动退出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3" y="980728"/>
            <a:ext cx="7528513" cy="58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Step3.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运行结束后在同级目录下生成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upload.xlsx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文档，该文档就是直接用于系统上传的文档。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7960"/>
            <a:ext cx="8294315" cy="523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1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712968" cy="1752600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chemeClr val="tx1"/>
                </a:solidFill>
                <a:ea typeface="楷体" panose="02010609060101010101" pitchFamily="49" charset="-122"/>
              </a:rPr>
              <a:t>End</a:t>
            </a:r>
            <a:endParaRPr lang="zh-CN" altLang="en-US" sz="72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404664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Error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弹窗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：忘记选择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Phase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，点击报错弹框的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按钮，继续选择模板，运行</a:t>
            </a:r>
            <a:endParaRPr lang="zh-CN" altLang="en-US" sz="20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1082"/>
            <a:ext cx="7236668" cy="563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03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404664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Error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弹窗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：没有将机种的</a:t>
            </a:r>
            <a:r>
              <a:rPr lang="en-US" altLang="zh-CN" sz="2000" dirty="0" err="1" smtClean="0">
                <a:solidFill>
                  <a:schemeClr val="tx1"/>
                </a:solidFill>
                <a:ea typeface="楷体" panose="02010609060101010101" pitchFamily="49" charset="-122"/>
              </a:rPr>
              <a:t>TestPlan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改名为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Project1.xlsx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，并放到同级目录。点击</a:t>
            </a:r>
            <a:r>
              <a:rPr lang="en-US" altLang="zh-CN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，并放置文件，点击确认运行。</a:t>
            </a:r>
            <a:endParaRPr lang="zh-CN" altLang="en-US" sz="20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43288"/>
            <a:ext cx="7092652" cy="552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99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189</Words>
  <Application>Microsoft Office PowerPoint</Application>
  <PresentationFormat>如螢幕大小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311</dc:creator>
  <cp:lastModifiedBy>311</cp:lastModifiedBy>
  <cp:revision>8</cp:revision>
  <dcterms:created xsi:type="dcterms:W3CDTF">2022-09-06T01:38:43Z</dcterms:created>
  <dcterms:modified xsi:type="dcterms:W3CDTF">2022-09-29T03:10:52Z</dcterms:modified>
</cp:coreProperties>
</file>