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6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6"/>
    <p:restoredTop sz="94643"/>
  </p:normalViewPr>
  <p:slideViewPr>
    <p:cSldViewPr snapToGrid="0" snapToObjects="1">
      <p:cViewPr varScale="1">
        <p:scale>
          <a:sx n="86" d="100"/>
          <a:sy n="86" d="100"/>
        </p:scale>
        <p:origin x="248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0FF2F1-F378-C740-9637-9767C11D67B0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C8953E-3CC2-AD43-B599-A4B3089BC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46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52665-B56A-1348-BEDA-0C3A41E1DA16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4666-142B-E242-BC63-40C5E1AED4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52665-B56A-1348-BEDA-0C3A41E1DA16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4666-142B-E242-BC63-40C5E1AED4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52665-B56A-1348-BEDA-0C3A41E1DA16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4666-142B-E242-BC63-40C5E1AED4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52665-B56A-1348-BEDA-0C3A41E1DA16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4666-142B-E242-BC63-40C5E1AED45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52665-B56A-1348-BEDA-0C3A41E1DA16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4666-142B-E242-BC63-40C5E1AED4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52665-B56A-1348-BEDA-0C3A41E1DA16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4666-142B-E242-BC63-40C5E1AED4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52665-B56A-1348-BEDA-0C3A41E1DA16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4666-142B-E242-BC63-40C5E1AED4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52665-B56A-1348-BEDA-0C3A41E1DA16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4666-142B-E242-BC63-40C5E1AED4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52665-B56A-1348-BEDA-0C3A41E1DA16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4666-142B-E242-BC63-40C5E1AED4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52665-B56A-1348-BEDA-0C3A41E1DA16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4666-142B-E242-BC63-40C5E1AED4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52665-B56A-1348-BEDA-0C3A41E1DA16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4666-142B-E242-BC63-40C5E1AED4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52665-B56A-1348-BEDA-0C3A41E1DA16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4666-142B-E242-BC63-40C5E1AED4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52665-B56A-1348-BEDA-0C3A41E1DA16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4666-142B-E242-BC63-40C5E1AED4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52665-B56A-1348-BEDA-0C3A41E1DA16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4666-142B-E242-BC63-40C5E1AED4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52665-B56A-1348-BEDA-0C3A41E1DA16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4666-142B-E242-BC63-40C5E1AED4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52665-B56A-1348-BEDA-0C3A41E1DA16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4666-142B-E242-BC63-40C5E1AED4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52665-B56A-1348-BEDA-0C3A41E1DA16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4666-142B-E242-BC63-40C5E1AED4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2CA52665-B56A-1348-BEDA-0C3A41E1DA16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3C24666-142B-E242-BC63-40C5E1AED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948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  <p:sldLayoutId id="2147483918" r:id="rId12"/>
    <p:sldLayoutId id="2147483919" r:id="rId13"/>
    <p:sldLayoutId id="2147483920" r:id="rId14"/>
    <p:sldLayoutId id="2147483921" r:id="rId15"/>
    <p:sldLayoutId id="2147483922" r:id="rId16"/>
    <p:sldLayoutId id="21474839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9010" y="1409074"/>
            <a:ext cx="9144000" cy="1501281"/>
          </a:xfrm>
        </p:spPr>
        <p:txBody>
          <a:bodyPr/>
          <a:lstStyle/>
          <a:p>
            <a:r>
              <a:rPr lang="en-US" b="1" dirty="0">
                <a:effectLst/>
              </a:rPr>
              <a:t>Application Project 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9956" y="3462728"/>
            <a:ext cx="9144000" cy="158895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CS 643851-Cloud Computing</a:t>
            </a:r>
          </a:p>
          <a:p>
            <a:r>
              <a:rPr lang="en-US" dirty="0" smtClean="0"/>
              <a:t>Group 1</a:t>
            </a:r>
          </a:p>
          <a:p>
            <a:r>
              <a:rPr lang="en-US" dirty="0" smtClean="0"/>
              <a:t>Fang </a:t>
            </a:r>
            <a:r>
              <a:rPr lang="en-US" dirty="0" smtClean="0"/>
              <a:t>Cao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502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</a:t>
            </a:r>
          </a:p>
          <a:p>
            <a:pPr lvl="1"/>
            <a:r>
              <a:rPr lang="en-US" dirty="0" smtClean="0"/>
              <a:t>To analyze the performance of each game of National Football League</a:t>
            </a:r>
          </a:p>
          <a:p>
            <a:pPr lvl="1"/>
            <a:r>
              <a:rPr lang="en-US" dirty="0" smtClean="0"/>
              <a:t>from 2002 to 2012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ist all the penalties in each game  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ist all the incomplete passes in each game</a:t>
            </a:r>
          </a:p>
          <a:p>
            <a:endParaRPr lang="en-US" dirty="0" smtClean="0"/>
          </a:p>
          <a:p>
            <a:r>
              <a:rPr lang="en-US" dirty="0" smtClean="0"/>
              <a:t>Motivation</a:t>
            </a:r>
          </a:p>
          <a:p>
            <a:pPr lvl="1"/>
            <a:r>
              <a:rPr lang="en-US" dirty="0" smtClean="0"/>
              <a:t>Study the performance of each team within 10 year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redict the trending of each team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608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Linux cluster on AWS</a:t>
            </a:r>
          </a:p>
          <a:p>
            <a:pPr lvl="1"/>
            <a:r>
              <a:rPr lang="en-US" dirty="0" smtClean="0"/>
              <a:t>One master node </a:t>
            </a:r>
          </a:p>
          <a:p>
            <a:pPr lvl="1"/>
            <a:r>
              <a:rPr lang="en-US" dirty="0" smtClean="0"/>
              <a:t>multiple slave nodes</a:t>
            </a:r>
          </a:p>
          <a:p>
            <a:pPr lvl="1"/>
            <a:endParaRPr lang="en-US" dirty="0"/>
          </a:p>
          <a:p>
            <a:r>
              <a:rPr lang="en-US" dirty="0" smtClean="0"/>
              <a:t>Data source</a:t>
            </a:r>
          </a:p>
          <a:p>
            <a:pPr lvl="1"/>
            <a:r>
              <a:rPr lang="en-US" dirty="0"/>
              <a:t>Play-by-Play </a:t>
            </a:r>
            <a:r>
              <a:rPr lang="en-US" dirty="0" smtClean="0"/>
              <a:t>Data </a:t>
            </a:r>
          </a:p>
          <a:p>
            <a:pPr lvl="2"/>
            <a:r>
              <a:rPr lang="en-US" dirty="0" smtClean="0"/>
              <a:t>from: Advanced Football Analytics</a:t>
            </a:r>
          </a:p>
          <a:p>
            <a:pPr lvl="2"/>
            <a:r>
              <a:rPr lang="en-US" dirty="0" err="1" smtClean="0"/>
              <a:t>advancedfootballanalytics.com</a:t>
            </a:r>
            <a:endParaRPr lang="en-US" dirty="0" smtClean="0"/>
          </a:p>
          <a:p>
            <a:pPr lvl="2"/>
            <a:r>
              <a:rPr lang="en-US" dirty="0" smtClean="0"/>
              <a:t>2002 to 2012</a:t>
            </a:r>
          </a:p>
          <a:p>
            <a:pPr lvl="2"/>
            <a:r>
              <a:rPr lang="en-US" dirty="0" smtClean="0"/>
              <a:t>csv format</a:t>
            </a:r>
          </a:p>
        </p:txBody>
      </p:sp>
    </p:spTree>
    <p:extLst>
      <p:ext uri="{BB962C8B-B14F-4D97-AF65-F5344CB8AC3E}">
        <p14:creationId xmlns:p14="http://schemas.microsoft.com/office/powerpoint/2010/main" val="510087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Linux cluster on AWS</a:t>
            </a:r>
          </a:p>
          <a:p>
            <a:endParaRPr lang="en-US" dirty="0" smtClean="0"/>
          </a:p>
          <a:p>
            <a:r>
              <a:rPr lang="en-US" dirty="0" smtClean="0"/>
              <a:t>Hadoop 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nput and output data are stored on HDFS </a:t>
            </a:r>
          </a:p>
          <a:p>
            <a:pPr lvl="1"/>
            <a:r>
              <a:rPr lang="en-US" dirty="0" smtClean="0"/>
              <a:t>Hadoop streaming API</a:t>
            </a:r>
          </a:p>
          <a:p>
            <a:pPr lvl="2"/>
            <a:r>
              <a:rPr lang="en-US" dirty="0"/>
              <a:t>B</a:t>
            </a:r>
            <a:r>
              <a:rPr lang="en-US" dirty="0" smtClean="0"/>
              <a:t>oth mapper and reducer are python scripts</a:t>
            </a:r>
          </a:p>
          <a:p>
            <a:pPr lvl="2"/>
            <a:r>
              <a:rPr lang="en-US" dirty="0" smtClean="0"/>
              <a:t>Take stdin and output as stdout</a:t>
            </a:r>
          </a:p>
          <a:p>
            <a:pPr lvl="2"/>
            <a:r>
              <a:rPr lang="en-US" dirty="0"/>
              <a:t>H</a:t>
            </a:r>
            <a:r>
              <a:rPr lang="en-US" dirty="0" smtClean="0"/>
              <a:t>adoop streaming API will take care the rest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677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Map Reduce</a:t>
            </a:r>
          </a:p>
          <a:p>
            <a:pPr lvl="1"/>
            <a:r>
              <a:rPr lang="en-US" dirty="0" smtClean="0"/>
              <a:t>Mapper</a:t>
            </a:r>
          </a:p>
          <a:p>
            <a:pPr lvl="2"/>
            <a:r>
              <a:rPr lang="en-US" dirty="0" smtClean="0"/>
              <a:t>Read input data from HDFS</a:t>
            </a:r>
          </a:p>
          <a:p>
            <a:pPr lvl="2"/>
            <a:r>
              <a:rPr lang="en-US" dirty="0" smtClean="0"/>
              <a:t>look for all penalties and incomplete passes</a:t>
            </a:r>
          </a:p>
          <a:p>
            <a:pPr lvl="2"/>
            <a:r>
              <a:rPr lang="en-US" dirty="0" smtClean="0"/>
              <a:t>list as key value pares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Reducer</a:t>
            </a:r>
          </a:p>
          <a:p>
            <a:pPr lvl="2"/>
            <a:r>
              <a:rPr lang="en-US" dirty="0" smtClean="0"/>
              <a:t>Sort by game date and count the occurrence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314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Sample Output - Number of penalty made per game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783" y="2536059"/>
            <a:ext cx="5105400" cy="397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20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Sample Output - Number of Incomplete pass made per game 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741" y="2517665"/>
            <a:ext cx="4597400" cy="389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534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Cluster Performance</a:t>
            </a:r>
          </a:p>
          <a:p>
            <a:pPr lvl="1"/>
            <a:r>
              <a:rPr lang="en-US" dirty="0" smtClean="0"/>
              <a:t>5 instances : </a:t>
            </a:r>
          </a:p>
          <a:p>
            <a:pPr lvl="2"/>
            <a:r>
              <a:rPr lang="en-US" dirty="0" smtClean="0"/>
              <a:t>Elapsed Time: 56 sec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4 instances</a:t>
            </a:r>
          </a:p>
          <a:p>
            <a:pPr lvl="2"/>
            <a:r>
              <a:rPr lang="en-US" dirty="0" smtClean="0"/>
              <a:t>Elapsed Time: 1 min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3 instances : </a:t>
            </a:r>
          </a:p>
          <a:p>
            <a:pPr lvl="2"/>
            <a:r>
              <a:rPr lang="en-US" dirty="0" smtClean="0"/>
              <a:t>Elapsed Time: 5 min</a:t>
            </a:r>
          </a:p>
        </p:txBody>
      </p:sp>
    </p:spTree>
    <p:extLst>
      <p:ext uri="{BB962C8B-B14F-4D97-AF65-F5344CB8AC3E}">
        <p14:creationId xmlns:p14="http://schemas.microsoft.com/office/powerpoint/2010/main" val="913142067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148</TotalTime>
  <Words>198</Words>
  <Application>Microsoft Macintosh PowerPoint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Corbel</vt:lpstr>
      <vt:lpstr>Arial</vt:lpstr>
      <vt:lpstr>Depth</vt:lpstr>
      <vt:lpstr>Application Project </vt:lpstr>
      <vt:lpstr>Motivation</vt:lpstr>
      <vt:lpstr>Design</vt:lpstr>
      <vt:lpstr>Implementation</vt:lpstr>
      <vt:lpstr>Implementation</vt:lpstr>
      <vt:lpstr>Evaluation</vt:lpstr>
      <vt:lpstr>Evaluation</vt:lpstr>
      <vt:lpstr>Evaluation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Project</dc:title>
  <dc:creator>Fang Cao</dc:creator>
  <cp:lastModifiedBy>Fang Cao</cp:lastModifiedBy>
  <cp:revision>68</cp:revision>
  <dcterms:created xsi:type="dcterms:W3CDTF">2017-12-15T19:37:06Z</dcterms:created>
  <dcterms:modified xsi:type="dcterms:W3CDTF">2017-12-15T22:07:27Z</dcterms:modified>
</cp:coreProperties>
</file>