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58" r:id="rId4"/>
    <p:sldId id="263" r:id="rId5"/>
    <p:sldId id="264" r:id="rId6"/>
    <p:sldId id="261" r:id="rId7"/>
    <p:sldId id="265" r:id="rId8"/>
    <p:sldId id="267" r:id="rId9"/>
    <p:sldId id="268" r:id="rId10"/>
    <p:sldId id="269" r:id="rId11"/>
    <p:sldId id="271" r:id="rId12"/>
    <p:sldId id="270" r:id="rId13"/>
    <p:sldId id="273" r:id="rId14"/>
    <p:sldId id="272" r:id="rId15"/>
    <p:sldId id="293" r:id="rId16"/>
    <p:sldId id="274" r:id="rId17"/>
    <p:sldId id="259" r:id="rId18"/>
    <p:sldId id="275" r:id="rId19"/>
    <p:sldId id="277" r:id="rId20"/>
    <p:sldId id="281" r:id="rId21"/>
    <p:sldId id="282" r:id="rId22"/>
    <p:sldId id="278" r:id="rId23"/>
    <p:sldId id="276" r:id="rId24"/>
    <p:sldId id="291" r:id="rId25"/>
    <p:sldId id="29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4" r:id="rId35"/>
    <p:sldId id="27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33F"/>
    <a:srgbClr val="59CF3D"/>
    <a:srgbClr val="000099"/>
    <a:srgbClr val="C00000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4" autoAdjust="0"/>
  </p:normalViewPr>
  <p:slideViewPr>
    <p:cSldViewPr>
      <p:cViewPr>
        <p:scale>
          <a:sx n="60" d="100"/>
          <a:sy n="6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FFBD4-94D1-47AB-96BF-B3FFB6E93C7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75A42E0-0E20-4986-8C4A-06FA9505CBEA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endParaRPr lang="en-US" altLang="ko-KR" dirty="0" smtClean="0"/>
        </a:p>
        <a:p>
          <a:pPr latinLnBrk="1"/>
          <a:r>
            <a:rPr lang="en-US" altLang="ko-KR" dirty="0" smtClean="0"/>
            <a:t>OS</a:t>
          </a:r>
          <a:endParaRPr lang="ko-KR" altLang="en-US" dirty="0"/>
        </a:p>
      </dgm:t>
    </dgm:pt>
    <dgm:pt modelId="{B74894C0-9F05-4CA9-A553-3D5B2DC65613}" type="parTrans" cxnId="{DAD7039F-7774-43C0-8131-22470DC0A7EF}">
      <dgm:prSet/>
      <dgm:spPr/>
      <dgm:t>
        <a:bodyPr/>
        <a:lstStyle/>
        <a:p>
          <a:pPr latinLnBrk="1"/>
          <a:endParaRPr lang="ko-KR" altLang="en-US"/>
        </a:p>
      </dgm:t>
    </dgm:pt>
    <dgm:pt modelId="{6F133178-ADE5-46FA-A370-5B526DDDDAA0}" type="sibTrans" cxnId="{DAD7039F-7774-43C0-8131-22470DC0A7EF}">
      <dgm:prSet/>
      <dgm:spPr/>
      <dgm:t>
        <a:bodyPr/>
        <a:lstStyle/>
        <a:p>
          <a:pPr latinLnBrk="1"/>
          <a:endParaRPr lang="ko-KR" altLang="en-US"/>
        </a:p>
      </dgm:t>
    </dgm:pt>
    <dgm:pt modelId="{EE10D5A5-F430-4520-A6D9-9D7B6AC967F5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Application</a:t>
          </a:r>
          <a:endParaRPr lang="ko-KR" altLang="en-US" dirty="0"/>
        </a:p>
      </dgm:t>
    </dgm:pt>
    <dgm:pt modelId="{546C6107-E366-4176-8433-C197C2143CE0}" type="parTrans" cxnId="{63964B39-1CF3-4FA3-A7A6-1B0318F7F09C}">
      <dgm:prSet/>
      <dgm:spPr/>
      <dgm:t>
        <a:bodyPr/>
        <a:lstStyle/>
        <a:p>
          <a:pPr latinLnBrk="1"/>
          <a:endParaRPr lang="ko-KR" altLang="en-US"/>
        </a:p>
      </dgm:t>
    </dgm:pt>
    <dgm:pt modelId="{A0EEA4F0-6CF5-437B-8112-45C19086B391}" type="sibTrans" cxnId="{63964B39-1CF3-4FA3-A7A6-1B0318F7F09C}">
      <dgm:prSet/>
      <dgm:spPr/>
      <dgm:t>
        <a:bodyPr/>
        <a:lstStyle/>
        <a:p>
          <a:pPr latinLnBrk="1"/>
          <a:endParaRPr lang="ko-KR" altLang="en-US"/>
        </a:p>
      </dgm:t>
    </dgm:pt>
    <dgm:pt modelId="{75966B92-9463-4CAF-81E1-0EE379043E40}" type="pres">
      <dgm:prSet presAssocID="{30CFFBD4-94D1-47AB-96BF-B3FFB6E93C74}" presName="Name0" presStyleCnt="0">
        <dgm:presLayoutVars>
          <dgm:dir/>
          <dgm:animLvl val="lvl"/>
          <dgm:resizeHandles val="exact"/>
        </dgm:presLayoutVars>
      </dgm:prSet>
      <dgm:spPr/>
    </dgm:pt>
    <dgm:pt modelId="{D15E9C5A-DFE9-4BBA-A668-CBFCAEA92B9C}" type="pres">
      <dgm:prSet presAssocID="{375A42E0-0E20-4986-8C4A-06FA9505CBEA}" presName="Name8" presStyleCnt="0"/>
      <dgm:spPr/>
    </dgm:pt>
    <dgm:pt modelId="{B66858CF-5F0C-4107-86B2-A14FE8B1DFFD}" type="pres">
      <dgm:prSet presAssocID="{375A42E0-0E20-4986-8C4A-06FA9505CBEA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CAC73-FF6C-4E10-9573-BFB609530866}" type="pres">
      <dgm:prSet presAssocID="{375A42E0-0E20-4986-8C4A-06FA9505C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E05950-8C36-4126-B2A5-81A2923D0EF5}" type="pres">
      <dgm:prSet presAssocID="{EE10D5A5-F430-4520-A6D9-9D7B6AC967F5}" presName="Name8" presStyleCnt="0"/>
      <dgm:spPr/>
    </dgm:pt>
    <dgm:pt modelId="{85D9BD92-2BD5-487B-917D-4581D1CFA64A}" type="pres">
      <dgm:prSet presAssocID="{EE10D5A5-F430-4520-A6D9-9D7B6AC967F5}" presName="level" presStyleLbl="node1" presStyleIdx="1" presStyleCnt="2" custLinFactNeighborX="15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308D63-FF18-4CB9-920E-9C986FBD1697}" type="pres">
      <dgm:prSet presAssocID="{EE10D5A5-F430-4520-A6D9-9D7B6AC967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4EAE5C9-6C99-46E4-BDF5-B08884AAADE8}" type="presOf" srcId="{30CFFBD4-94D1-47AB-96BF-B3FFB6E93C74}" destId="{75966B92-9463-4CAF-81E1-0EE379043E40}" srcOrd="0" destOrd="0" presId="urn:microsoft.com/office/officeart/2005/8/layout/pyramid1"/>
    <dgm:cxn modelId="{00C7988F-E4F1-4134-8FD1-562E6027FA7B}" type="presOf" srcId="{375A42E0-0E20-4986-8C4A-06FA9505CBEA}" destId="{88ACAC73-FF6C-4E10-9573-BFB609530866}" srcOrd="1" destOrd="0" presId="urn:microsoft.com/office/officeart/2005/8/layout/pyramid1"/>
    <dgm:cxn modelId="{63964B39-1CF3-4FA3-A7A6-1B0318F7F09C}" srcId="{30CFFBD4-94D1-47AB-96BF-B3FFB6E93C74}" destId="{EE10D5A5-F430-4520-A6D9-9D7B6AC967F5}" srcOrd="1" destOrd="0" parTransId="{546C6107-E366-4176-8433-C197C2143CE0}" sibTransId="{A0EEA4F0-6CF5-437B-8112-45C19086B391}"/>
    <dgm:cxn modelId="{DAD7039F-7774-43C0-8131-22470DC0A7EF}" srcId="{30CFFBD4-94D1-47AB-96BF-B3FFB6E93C74}" destId="{375A42E0-0E20-4986-8C4A-06FA9505CBEA}" srcOrd="0" destOrd="0" parTransId="{B74894C0-9F05-4CA9-A553-3D5B2DC65613}" sibTransId="{6F133178-ADE5-46FA-A370-5B526DDDDAA0}"/>
    <dgm:cxn modelId="{B6B1C49E-8056-4357-AF59-9FB75337DA9B}" type="presOf" srcId="{EE10D5A5-F430-4520-A6D9-9D7B6AC967F5}" destId="{5C308D63-FF18-4CB9-920E-9C986FBD1697}" srcOrd="1" destOrd="0" presId="urn:microsoft.com/office/officeart/2005/8/layout/pyramid1"/>
    <dgm:cxn modelId="{58409FF1-9F7E-4B6B-B53D-7B28D32543D5}" type="presOf" srcId="{EE10D5A5-F430-4520-A6D9-9D7B6AC967F5}" destId="{85D9BD92-2BD5-487B-917D-4581D1CFA64A}" srcOrd="0" destOrd="0" presId="urn:microsoft.com/office/officeart/2005/8/layout/pyramid1"/>
    <dgm:cxn modelId="{EAC398DE-5827-4A63-8B44-0498280F1966}" type="presOf" srcId="{375A42E0-0E20-4986-8C4A-06FA9505CBEA}" destId="{B66858CF-5F0C-4107-86B2-A14FE8B1DFFD}" srcOrd="0" destOrd="0" presId="urn:microsoft.com/office/officeart/2005/8/layout/pyramid1"/>
    <dgm:cxn modelId="{099129D0-7AE4-43D8-882B-A9854C054552}" type="presParOf" srcId="{75966B92-9463-4CAF-81E1-0EE379043E40}" destId="{D15E9C5A-DFE9-4BBA-A668-CBFCAEA92B9C}" srcOrd="0" destOrd="0" presId="urn:microsoft.com/office/officeart/2005/8/layout/pyramid1"/>
    <dgm:cxn modelId="{8A3C9AC2-198D-40A7-AB5F-18CF4D18CE91}" type="presParOf" srcId="{D15E9C5A-DFE9-4BBA-A668-CBFCAEA92B9C}" destId="{B66858CF-5F0C-4107-86B2-A14FE8B1DFFD}" srcOrd="0" destOrd="0" presId="urn:microsoft.com/office/officeart/2005/8/layout/pyramid1"/>
    <dgm:cxn modelId="{14E595CB-234F-42E5-AEEE-8EBA4CB2E919}" type="presParOf" srcId="{D15E9C5A-DFE9-4BBA-A668-CBFCAEA92B9C}" destId="{88ACAC73-FF6C-4E10-9573-BFB609530866}" srcOrd="1" destOrd="0" presId="urn:microsoft.com/office/officeart/2005/8/layout/pyramid1"/>
    <dgm:cxn modelId="{D4B43211-D8F5-44F0-9815-DE0A3191AA5C}" type="presParOf" srcId="{75966B92-9463-4CAF-81E1-0EE379043E40}" destId="{30E05950-8C36-4126-B2A5-81A2923D0EF5}" srcOrd="1" destOrd="0" presId="urn:microsoft.com/office/officeart/2005/8/layout/pyramid1"/>
    <dgm:cxn modelId="{7997D266-F364-4E56-B525-70C21074DA09}" type="presParOf" srcId="{30E05950-8C36-4126-B2A5-81A2923D0EF5}" destId="{85D9BD92-2BD5-487B-917D-4581D1CFA64A}" srcOrd="0" destOrd="0" presId="urn:microsoft.com/office/officeart/2005/8/layout/pyramid1"/>
    <dgm:cxn modelId="{85A9DF85-F5AD-49F3-A595-6E3250B82EFE}" type="presParOf" srcId="{30E05950-8C36-4126-B2A5-81A2923D0EF5}" destId="{5C308D63-FF18-4CB9-920E-9C986FBD169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FFBD4-94D1-47AB-96BF-B3FFB6E93C7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75A42E0-0E20-4986-8C4A-06FA9505CBEA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OS</a:t>
          </a:r>
          <a:endParaRPr lang="ko-KR" altLang="en-US" dirty="0"/>
        </a:p>
      </dgm:t>
    </dgm:pt>
    <dgm:pt modelId="{B74894C0-9F05-4CA9-A553-3D5B2DC65613}" type="parTrans" cxnId="{DAD7039F-7774-43C0-8131-22470DC0A7EF}">
      <dgm:prSet/>
      <dgm:spPr/>
      <dgm:t>
        <a:bodyPr/>
        <a:lstStyle/>
        <a:p>
          <a:pPr latinLnBrk="1"/>
          <a:endParaRPr lang="ko-KR" altLang="en-US"/>
        </a:p>
      </dgm:t>
    </dgm:pt>
    <dgm:pt modelId="{6F133178-ADE5-46FA-A370-5B526DDDDAA0}" type="sibTrans" cxnId="{DAD7039F-7774-43C0-8131-22470DC0A7EF}">
      <dgm:prSet/>
      <dgm:spPr/>
      <dgm:t>
        <a:bodyPr/>
        <a:lstStyle/>
        <a:p>
          <a:pPr latinLnBrk="1"/>
          <a:endParaRPr lang="ko-KR" altLang="en-US"/>
        </a:p>
      </dgm:t>
    </dgm:pt>
    <dgm:pt modelId="{EE10D5A5-F430-4520-A6D9-9D7B6AC967F5}">
      <dgm:prSet phldrT="[텍스트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Application</a:t>
          </a:r>
          <a:endParaRPr lang="ko-KR" altLang="en-US" dirty="0"/>
        </a:p>
      </dgm:t>
    </dgm:pt>
    <dgm:pt modelId="{546C6107-E366-4176-8433-C197C2143CE0}" type="parTrans" cxnId="{63964B39-1CF3-4FA3-A7A6-1B0318F7F09C}">
      <dgm:prSet/>
      <dgm:spPr/>
      <dgm:t>
        <a:bodyPr/>
        <a:lstStyle/>
        <a:p>
          <a:pPr latinLnBrk="1"/>
          <a:endParaRPr lang="ko-KR" altLang="en-US"/>
        </a:p>
      </dgm:t>
    </dgm:pt>
    <dgm:pt modelId="{A0EEA4F0-6CF5-437B-8112-45C19086B391}" type="sibTrans" cxnId="{63964B39-1CF3-4FA3-A7A6-1B0318F7F09C}">
      <dgm:prSet/>
      <dgm:spPr/>
      <dgm:t>
        <a:bodyPr/>
        <a:lstStyle/>
        <a:p>
          <a:pPr latinLnBrk="1"/>
          <a:endParaRPr lang="ko-KR" altLang="en-US"/>
        </a:p>
      </dgm:t>
    </dgm:pt>
    <dgm:pt modelId="{96CFE636-DDAD-4597-9E91-5FDFE91966A2}">
      <dgm:prSet phldrT="[텍스트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VMM</a:t>
          </a:r>
          <a:endParaRPr lang="ko-KR" altLang="en-US" sz="1800" dirty="0"/>
        </a:p>
      </dgm:t>
    </dgm:pt>
    <dgm:pt modelId="{2E21A178-7246-4375-B024-D2973D98E9B9}" type="parTrans" cxnId="{247418CF-3166-43D3-A950-884BC0113FA0}">
      <dgm:prSet/>
      <dgm:spPr/>
      <dgm:t>
        <a:bodyPr/>
        <a:lstStyle/>
        <a:p>
          <a:pPr latinLnBrk="1"/>
          <a:endParaRPr lang="ko-KR" altLang="en-US"/>
        </a:p>
      </dgm:t>
    </dgm:pt>
    <dgm:pt modelId="{865CCF51-AE2C-492D-8393-02C89ACC37DF}" type="sibTrans" cxnId="{247418CF-3166-43D3-A950-884BC0113FA0}">
      <dgm:prSet/>
      <dgm:spPr/>
      <dgm:t>
        <a:bodyPr/>
        <a:lstStyle/>
        <a:p>
          <a:pPr latinLnBrk="1"/>
          <a:endParaRPr lang="ko-KR" altLang="en-US"/>
        </a:p>
      </dgm:t>
    </dgm:pt>
    <dgm:pt modelId="{75966B92-9463-4CAF-81E1-0EE379043E40}" type="pres">
      <dgm:prSet presAssocID="{30CFFBD4-94D1-47AB-96BF-B3FFB6E93C74}" presName="Name0" presStyleCnt="0">
        <dgm:presLayoutVars>
          <dgm:dir/>
          <dgm:animLvl val="lvl"/>
          <dgm:resizeHandles val="exact"/>
        </dgm:presLayoutVars>
      </dgm:prSet>
      <dgm:spPr/>
    </dgm:pt>
    <dgm:pt modelId="{CB41ED9B-618C-4D53-BA1B-18D12B18E625}" type="pres">
      <dgm:prSet presAssocID="{96CFE636-DDAD-4597-9E91-5FDFE91966A2}" presName="Name8" presStyleCnt="0"/>
      <dgm:spPr/>
    </dgm:pt>
    <dgm:pt modelId="{0204B56C-6CC1-4D15-830B-C67B81EBDBEF}" type="pres">
      <dgm:prSet presAssocID="{96CFE636-DDAD-4597-9E91-5FDFE91966A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D4BEB8-C909-4025-84A2-E9B7EC4E70FF}" type="pres">
      <dgm:prSet presAssocID="{96CFE636-DDAD-4597-9E91-5FDFE91966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5E9C5A-DFE9-4BBA-A668-CBFCAEA92B9C}" type="pres">
      <dgm:prSet presAssocID="{375A42E0-0E20-4986-8C4A-06FA9505CBEA}" presName="Name8" presStyleCnt="0"/>
      <dgm:spPr/>
    </dgm:pt>
    <dgm:pt modelId="{B66858CF-5F0C-4107-86B2-A14FE8B1DFFD}" type="pres">
      <dgm:prSet presAssocID="{375A42E0-0E20-4986-8C4A-06FA9505CB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CAC73-FF6C-4E10-9573-BFB609530866}" type="pres">
      <dgm:prSet presAssocID="{375A42E0-0E20-4986-8C4A-06FA9505C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E05950-8C36-4126-B2A5-81A2923D0EF5}" type="pres">
      <dgm:prSet presAssocID="{EE10D5A5-F430-4520-A6D9-9D7B6AC967F5}" presName="Name8" presStyleCnt="0"/>
      <dgm:spPr/>
    </dgm:pt>
    <dgm:pt modelId="{85D9BD92-2BD5-487B-917D-4581D1CFA64A}" type="pres">
      <dgm:prSet presAssocID="{EE10D5A5-F430-4520-A6D9-9D7B6AC967F5}" presName="level" presStyleLbl="node1" presStyleIdx="2" presStyleCnt="3" custLinFactNeighborX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308D63-FF18-4CB9-920E-9C986FBD1697}" type="pres">
      <dgm:prSet presAssocID="{EE10D5A5-F430-4520-A6D9-9D7B6AC967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D7039F-7774-43C0-8131-22470DC0A7EF}" srcId="{30CFFBD4-94D1-47AB-96BF-B3FFB6E93C74}" destId="{375A42E0-0E20-4986-8C4A-06FA9505CBEA}" srcOrd="1" destOrd="0" parTransId="{B74894C0-9F05-4CA9-A553-3D5B2DC65613}" sibTransId="{6F133178-ADE5-46FA-A370-5B526DDDDAA0}"/>
    <dgm:cxn modelId="{8EB39B39-C4A8-46EB-9EA4-1E0B9A2EAE70}" type="presOf" srcId="{EE10D5A5-F430-4520-A6D9-9D7B6AC967F5}" destId="{5C308D63-FF18-4CB9-920E-9C986FBD1697}" srcOrd="1" destOrd="0" presId="urn:microsoft.com/office/officeart/2005/8/layout/pyramid1"/>
    <dgm:cxn modelId="{63964B39-1CF3-4FA3-A7A6-1B0318F7F09C}" srcId="{30CFFBD4-94D1-47AB-96BF-B3FFB6E93C74}" destId="{EE10D5A5-F430-4520-A6D9-9D7B6AC967F5}" srcOrd="2" destOrd="0" parTransId="{546C6107-E366-4176-8433-C197C2143CE0}" sibTransId="{A0EEA4F0-6CF5-437B-8112-45C19086B391}"/>
    <dgm:cxn modelId="{C736CCD6-DB88-486A-B213-556EA89928B3}" type="presOf" srcId="{375A42E0-0E20-4986-8C4A-06FA9505CBEA}" destId="{88ACAC73-FF6C-4E10-9573-BFB609530866}" srcOrd="1" destOrd="0" presId="urn:microsoft.com/office/officeart/2005/8/layout/pyramid1"/>
    <dgm:cxn modelId="{45B97920-F21E-4F6C-8F4D-E0CDC4DDA8B0}" type="presOf" srcId="{375A42E0-0E20-4986-8C4A-06FA9505CBEA}" destId="{B66858CF-5F0C-4107-86B2-A14FE8B1DFFD}" srcOrd="0" destOrd="0" presId="urn:microsoft.com/office/officeart/2005/8/layout/pyramid1"/>
    <dgm:cxn modelId="{BF27BCDE-F3C9-437C-9818-C8F2A2037F29}" type="presOf" srcId="{EE10D5A5-F430-4520-A6D9-9D7B6AC967F5}" destId="{85D9BD92-2BD5-487B-917D-4581D1CFA64A}" srcOrd="0" destOrd="0" presId="urn:microsoft.com/office/officeart/2005/8/layout/pyramid1"/>
    <dgm:cxn modelId="{BCF6C01D-F0B4-4E54-BC8D-8005D37A1C5C}" type="presOf" srcId="{96CFE636-DDAD-4597-9E91-5FDFE91966A2}" destId="{D6D4BEB8-C909-4025-84A2-E9B7EC4E70FF}" srcOrd="1" destOrd="0" presId="urn:microsoft.com/office/officeart/2005/8/layout/pyramid1"/>
    <dgm:cxn modelId="{CF39DE37-6D0A-4F6B-9618-FBBCC172F5F4}" type="presOf" srcId="{96CFE636-DDAD-4597-9E91-5FDFE91966A2}" destId="{0204B56C-6CC1-4D15-830B-C67B81EBDBEF}" srcOrd="0" destOrd="0" presId="urn:microsoft.com/office/officeart/2005/8/layout/pyramid1"/>
    <dgm:cxn modelId="{247418CF-3166-43D3-A950-884BC0113FA0}" srcId="{30CFFBD4-94D1-47AB-96BF-B3FFB6E93C74}" destId="{96CFE636-DDAD-4597-9E91-5FDFE91966A2}" srcOrd="0" destOrd="0" parTransId="{2E21A178-7246-4375-B024-D2973D98E9B9}" sibTransId="{865CCF51-AE2C-492D-8393-02C89ACC37DF}"/>
    <dgm:cxn modelId="{02E1662F-D070-45E7-8A30-7736B2948700}" type="presOf" srcId="{30CFFBD4-94D1-47AB-96BF-B3FFB6E93C74}" destId="{75966B92-9463-4CAF-81E1-0EE379043E40}" srcOrd="0" destOrd="0" presId="urn:microsoft.com/office/officeart/2005/8/layout/pyramid1"/>
    <dgm:cxn modelId="{9816AEB2-588D-4B22-BE5B-323BDC4C8657}" type="presParOf" srcId="{75966B92-9463-4CAF-81E1-0EE379043E40}" destId="{CB41ED9B-618C-4D53-BA1B-18D12B18E625}" srcOrd="0" destOrd="0" presId="urn:microsoft.com/office/officeart/2005/8/layout/pyramid1"/>
    <dgm:cxn modelId="{B9DB5F0C-A8AF-47B7-9277-519ED00A7608}" type="presParOf" srcId="{CB41ED9B-618C-4D53-BA1B-18D12B18E625}" destId="{0204B56C-6CC1-4D15-830B-C67B81EBDBEF}" srcOrd="0" destOrd="0" presId="urn:microsoft.com/office/officeart/2005/8/layout/pyramid1"/>
    <dgm:cxn modelId="{DF3AFC8A-A17B-44EC-B16F-3AFEC96EA81F}" type="presParOf" srcId="{CB41ED9B-618C-4D53-BA1B-18D12B18E625}" destId="{D6D4BEB8-C909-4025-84A2-E9B7EC4E70FF}" srcOrd="1" destOrd="0" presId="urn:microsoft.com/office/officeart/2005/8/layout/pyramid1"/>
    <dgm:cxn modelId="{35550FBA-0E37-4072-BA07-C1459424CB63}" type="presParOf" srcId="{75966B92-9463-4CAF-81E1-0EE379043E40}" destId="{D15E9C5A-DFE9-4BBA-A668-CBFCAEA92B9C}" srcOrd="1" destOrd="0" presId="urn:microsoft.com/office/officeart/2005/8/layout/pyramid1"/>
    <dgm:cxn modelId="{B618164A-66E4-4F2F-8775-404EF3472A1C}" type="presParOf" srcId="{D15E9C5A-DFE9-4BBA-A668-CBFCAEA92B9C}" destId="{B66858CF-5F0C-4107-86B2-A14FE8B1DFFD}" srcOrd="0" destOrd="0" presId="urn:microsoft.com/office/officeart/2005/8/layout/pyramid1"/>
    <dgm:cxn modelId="{DCC8043E-C959-41BD-9107-29E95250D66F}" type="presParOf" srcId="{D15E9C5A-DFE9-4BBA-A668-CBFCAEA92B9C}" destId="{88ACAC73-FF6C-4E10-9573-BFB609530866}" srcOrd="1" destOrd="0" presId="urn:microsoft.com/office/officeart/2005/8/layout/pyramid1"/>
    <dgm:cxn modelId="{26B607E0-BA31-4622-8D5C-DBEB50975A7C}" type="presParOf" srcId="{75966B92-9463-4CAF-81E1-0EE379043E40}" destId="{30E05950-8C36-4126-B2A5-81A2923D0EF5}" srcOrd="2" destOrd="0" presId="urn:microsoft.com/office/officeart/2005/8/layout/pyramid1"/>
    <dgm:cxn modelId="{51FED7EC-44C0-4E96-BC95-6A2F5C6F185C}" type="presParOf" srcId="{30E05950-8C36-4126-B2A5-81A2923D0EF5}" destId="{85D9BD92-2BD5-487B-917D-4581D1CFA64A}" srcOrd="0" destOrd="0" presId="urn:microsoft.com/office/officeart/2005/8/layout/pyramid1"/>
    <dgm:cxn modelId="{29A65D53-1B59-4FC0-A629-90E7A7B622A7}" type="presParOf" srcId="{30E05950-8C36-4126-B2A5-81A2923D0EF5}" destId="{5C308D63-FF18-4CB9-920E-9C986FBD169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34CC2-9FF2-40EA-A980-B8E19D9465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76467B-E458-49F6-8CF8-12E10DBE2B29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VMM scheduling</a:t>
          </a:r>
          <a:endParaRPr lang="ko-KR" altLang="en-US" sz="1600" b="1" dirty="0"/>
        </a:p>
      </dgm:t>
    </dgm:pt>
    <dgm:pt modelId="{F46DBB95-36E7-45FF-8088-8D3798D77ACC}" type="parTrans" cxnId="{8432BE5A-4CF0-4487-8D85-56AB63E0BDB7}">
      <dgm:prSet/>
      <dgm:spPr/>
      <dgm:t>
        <a:bodyPr/>
        <a:lstStyle/>
        <a:p>
          <a:pPr latinLnBrk="1"/>
          <a:endParaRPr lang="ko-KR" altLang="en-US"/>
        </a:p>
      </dgm:t>
    </dgm:pt>
    <dgm:pt modelId="{FCA6DE1B-8D48-4E27-856A-3B4852274889}" type="sibTrans" cxnId="{8432BE5A-4CF0-4487-8D85-56AB63E0BDB7}">
      <dgm:prSet/>
      <dgm:spPr/>
      <dgm:t>
        <a:bodyPr/>
        <a:lstStyle/>
        <a:p>
          <a:pPr latinLnBrk="1"/>
          <a:endParaRPr lang="ko-KR" altLang="en-US"/>
        </a:p>
      </dgm:t>
    </dgm:pt>
    <dgm:pt modelId="{BF291F58-049E-4977-A3F6-1B6659DE61CB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Explicit specification</a:t>
          </a:r>
          <a:endParaRPr lang="ko-KR" altLang="en-US" sz="1400" b="1" dirty="0"/>
        </a:p>
      </dgm:t>
    </dgm:pt>
    <dgm:pt modelId="{2C0C7E34-E986-48A2-BA80-FA7A67011763}" type="parTrans" cxnId="{DB38D1B5-4CD4-4BAB-9657-FA0144E8A4D8}">
      <dgm:prSet/>
      <dgm:spPr/>
      <dgm:t>
        <a:bodyPr/>
        <a:lstStyle/>
        <a:p>
          <a:pPr latinLnBrk="1"/>
          <a:endParaRPr lang="ko-KR" altLang="en-US"/>
        </a:p>
      </dgm:t>
    </dgm:pt>
    <dgm:pt modelId="{30DD187E-6743-4554-AA73-38FDA41D8D8A}" type="sibTrans" cxnId="{DB38D1B5-4CD4-4BAB-9657-FA0144E8A4D8}">
      <dgm:prSet/>
      <dgm:spPr/>
      <dgm:t>
        <a:bodyPr/>
        <a:lstStyle/>
        <a:p>
          <a:pPr latinLnBrk="1"/>
          <a:endParaRPr lang="ko-KR" altLang="en-US"/>
        </a:p>
      </dgm:t>
    </dgm:pt>
    <dgm:pt modelId="{01745371-7AEA-43E7-A55D-8E70BF643079}">
      <dgm:prSet phldrT="[텍스트]" custT="1"/>
      <dgm:spPr/>
      <dgm:t>
        <a:bodyPr/>
        <a:lstStyle/>
        <a:p>
          <a:pPr latinLnBrk="1"/>
          <a:r>
            <a:rPr lang="en-US" altLang="ko-KR" sz="1400" b="1" i="1" dirty="0" err="1" smtClean="0"/>
            <a:t>VSched</a:t>
          </a:r>
          <a:r>
            <a:rPr lang="en-US" altLang="ko-KR" sz="1200" b="0" i="0" dirty="0" smtClean="0"/>
            <a:t>[SC’05]</a:t>
          </a:r>
          <a:r>
            <a:rPr lang="en-US" altLang="ko-KR" sz="1500" b="0" i="0" dirty="0" smtClean="0"/>
            <a:t>, </a:t>
          </a:r>
          <a:r>
            <a:rPr lang="en-US" altLang="ko-KR" sz="1400" b="1" i="1" dirty="0" err="1" smtClean="0"/>
            <a:t>SoftRT</a:t>
          </a:r>
          <a:r>
            <a:rPr lang="en-US" altLang="ko-KR" sz="1200" b="1" i="0" dirty="0" smtClean="0"/>
            <a:t>[</a:t>
          </a:r>
          <a:r>
            <a:rPr lang="en-US" altLang="ko-KR" sz="1200" b="0" i="0" dirty="0" smtClean="0"/>
            <a:t>VEE’10]</a:t>
          </a:r>
          <a:r>
            <a:rPr lang="en-US" altLang="ko-KR" sz="1500" b="0" i="0" dirty="0" smtClean="0"/>
            <a:t>, </a:t>
          </a:r>
          <a:r>
            <a:rPr lang="en-US" altLang="ko-KR" sz="1400" b="1" i="0" dirty="0" smtClean="0"/>
            <a:t>RT</a:t>
          </a:r>
          <a:r>
            <a:rPr lang="en-US" altLang="ko-KR" sz="1500" b="0" i="0" dirty="0" smtClean="0"/>
            <a:t> </a:t>
          </a:r>
          <a:r>
            <a:rPr lang="en-US" altLang="ko-KR" sz="1200" b="0" i="0" dirty="0" smtClean="0"/>
            <a:t>[RTCSA’10]</a:t>
          </a:r>
          <a:r>
            <a:rPr lang="en-US" altLang="ko-KR" sz="1500" b="0" i="0" dirty="0" smtClean="0"/>
            <a:t>, </a:t>
          </a:r>
          <a:r>
            <a:rPr lang="en-US" altLang="ko-KR" sz="1400" b="1" i="1" dirty="0" smtClean="0"/>
            <a:t>BVT and </a:t>
          </a:r>
          <a:r>
            <a:rPr lang="en-US" altLang="ko-KR" sz="1400" b="1" i="1" dirty="0" err="1" smtClean="0"/>
            <a:t>sEDF</a:t>
          </a:r>
          <a:r>
            <a:rPr lang="en-US" altLang="ko-KR" sz="1400" b="0" i="0" dirty="0" smtClean="0"/>
            <a:t> </a:t>
          </a:r>
          <a:r>
            <a:rPr lang="en-US" altLang="ko-KR" sz="1400" b="1" i="0" dirty="0" smtClean="0"/>
            <a:t>of Xen</a:t>
          </a:r>
          <a:endParaRPr lang="ko-KR" altLang="en-US" sz="1400" b="0" i="0" dirty="0"/>
        </a:p>
      </dgm:t>
    </dgm:pt>
    <dgm:pt modelId="{363BA722-BE42-466A-ABD2-882A654EAC06}" type="parTrans" cxnId="{60D11F4B-BEA3-4B7B-A1BC-AE406D547DD4}">
      <dgm:prSet/>
      <dgm:spPr/>
      <dgm:t>
        <a:bodyPr/>
        <a:lstStyle/>
        <a:p>
          <a:pPr latinLnBrk="1"/>
          <a:endParaRPr lang="ko-KR" altLang="en-US"/>
        </a:p>
      </dgm:t>
    </dgm:pt>
    <dgm:pt modelId="{E8919DA5-AF79-4809-85A1-4429B2C513C9}" type="sibTrans" cxnId="{60D11F4B-BEA3-4B7B-A1BC-AE406D547DD4}">
      <dgm:prSet/>
      <dgm:spPr/>
      <dgm:t>
        <a:bodyPr/>
        <a:lstStyle/>
        <a:p>
          <a:pPr latinLnBrk="1"/>
          <a:endParaRPr lang="ko-KR" altLang="en-US"/>
        </a:p>
      </dgm:t>
    </dgm:pt>
    <dgm:pt modelId="{97D8898C-4453-46D6-ACD8-6EF4D6139046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Workload-based identification</a:t>
          </a:r>
          <a:endParaRPr lang="ko-KR" altLang="en-US" sz="1400" b="1" dirty="0"/>
        </a:p>
      </dgm:t>
    </dgm:pt>
    <dgm:pt modelId="{510DED5F-77F6-44FE-A013-DEB17439A633}" type="parTrans" cxnId="{23701F0A-EC6C-4156-AD26-645D65B01459}">
      <dgm:prSet/>
      <dgm:spPr/>
      <dgm:t>
        <a:bodyPr/>
        <a:lstStyle/>
        <a:p>
          <a:pPr latinLnBrk="1"/>
          <a:endParaRPr lang="ko-KR" altLang="en-US"/>
        </a:p>
      </dgm:t>
    </dgm:pt>
    <dgm:pt modelId="{3F8E19A2-CCBE-4B1F-89EF-37307E8D62F7}" type="sibTrans" cxnId="{23701F0A-EC6C-4156-AD26-645D65B01459}">
      <dgm:prSet/>
      <dgm:spPr/>
      <dgm:t>
        <a:bodyPr/>
        <a:lstStyle/>
        <a:p>
          <a:pPr latinLnBrk="1"/>
          <a:endParaRPr lang="ko-KR" altLang="en-US"/>
        </a:p>
      </dgm:t>
    </dgm:pt>
    <dgm:pt modelId="{A4DE8B36-9E8E-4FA4-A880-07CA0B865D4E}">
      <dgm:prSet phldrT="[텍스트]" custT="1"/>
      <dgm:spPr/>
      <dgm:t>
        <a:bodyPr/>
        <a:lstStyle/>
        <a:p>
          <a:pPr latinLnBrk="1"/>
          <a:r>
            <a:rPr lang="en-US" altLang="ko-KR" sz="1400" b="1" i="1" dirty="0" err="1" smtClean="0"/>
            <a:t>CaS</a:t>
          </a:r>
          <a:r>
            <a:rPr lang="en-US" altLang="ko-KR" sz="1200" dirty="0" smtClean="0"/>
            <a:t>[VEE’07]</a:t>
          </a:r>
          <a:r>
            <a:rPr lang="en-US" altLang="ko-KR" sz="1600" dirty="0" smtClean="0"/>
            <a:t>, </a:t>
          </a:r>
          <a:r>
            <a:rPr lang="en-US" altLang="ko-KR" sz="1400" b="1" dirty="0" smtClean="0"/>
            <a:t>Boost</a:t>
          </a:r>
          <a:r>
            <a:rPr lang="en-US" altLang="ko-KR" sz="1200" dirty="0" smtClean="0"/>
            <a:t>[VEE’08], </a:t>
          </a:r>
          <a:r>
            <a:rPr lang="en-US" altLang="ko-KR" sz="1400" b="1" dirty="0" smtClean="0"/>
            <a:t>TAVS</a:t>
          </a:r>
          <a:r>
            <a:rPr lang="en-US" altLang="ko-KR" sz="1400" dirty="0" smtClean="0"/>
            <a:t> </a:t>
          </a:r>
          <a:r>
            <a:rPr lang="en-US" altLang="ko-KR" sz="1200" dirty="0" smtClean="0"/>
            <a:t>[VEE’09], </a:t>
          </a:r>
          <a:r>
            <a:rPr lang="en-US" altLang="ko-KR" sz="1400" b="1" dirty="0" smtClean="0"/>
            <a:t>Cache</a:t>
          </a:r>
          <a:r>
            <a:rPr lang="en-US" altLang="ko-KR" sz="1200" dirty="0" smtClean="0"/>
            <a:t>[ANCS’08], </a:t>
          </a:r>
          <a:r>
            <a:rPr lang="en-US" altLang="ko-KR" sz="1400" b="1" dirty="0" smtClean="0"/>
            <a:t>IO</a:t>
          </a:r>
          <a:r>
            <a:rPr lang="en-US" altLang="ko-KR" sz="1200" dirty="0" smtClean="0"/>
            <a:t>[HPDC’10], </a:t>
          </a:r>
          <a:r>
            <a:rPr lang="en-US" altLang="ko-KR" sz="1400" b="1" dirty="0" smtClean="0"/>
            <a:t>DBCS</a:t>
          </a:r>
          <a:r>
            <a:rPr lang="en-US" altLang="ko-KR" sz="1400" dirty="0" smtClean="0"/>
            <a:t> </a:t>
          </a:r>
          <a:r>
            <a:rPr lang="en-US" altLang="ko-KR" sz="1200" dirty="0" smtClean="0"/>
            <a:t>[ASPLOS’13]</a:t>
          </a:r>
          <a:endParaRPr lang="ko-KR" altLang="en-US" sz="1600" b="1" i="1" dirty="0"/>
        </a:p>
      </dgm:t>
    </dgm:pt>
    <dgm:pt modelId="{4987D6AC-EC00-4C93-9E37-DD834A850B12}" type="parTrans" cxnId="{806E662F-836C-4271-A2E9-9A56C7C4F587}">
      <dgm:prSet/>
      <dgm:spPr/>
      <dgm:t>
        <a:bodyPr/>
        <a:lstStyle/>
        <a:p>
          <a:pPr latinLnBrk="1"/>
          <a:endParaRPr lang="ko-KR" altLang="en-US"/>
        </a:p>
      </dgm:t>
    </dgm:pt>
    <dgm:pt modelId="{40AF978C-97C7-4A37-A8A5-3D72BE7AB803}" type="sibTrans" cxnId="{806E662F-836C-4271-A2E9-9A56C7C4F587}">
      <dgm:prSet/>
      <dgm:spPr/>
      <dgm:t>
        <a:bodyPr/>
        <a:lstStyle/>
        <a:p>
          <a:pPr latinLnBrk="1"/>
          <a:endParaRPr lang="ko-KR" altLang="en-US"/>
        </a:p>
      </dgm:t>
    </dgm:pt>
    <dgm:pt modelId="{D4745600-E9DC-4674-9335-2A665C126E1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Administrative specification</a:t>
          </a:r>
          <a:endParaRPr lang="ko-KR" altLang="en-US" sz="1400" b="1" dirty="0"/>
        </a:p>
      </dgm:t>
    </dgm:pt>
    <dgm:pt modelId="{465A56F8-1B3A-4DFD-84FB-31D9F8654E68}" type="parTrans" cxnId="{D0CFAD36-C07C-496D-B127-2F2BD7BE44D9}">
      <dgm:prSet/>
      <dgm:spPr/>
      <dgm:t>
        <a:bodyPr/>
        <a:lstStyle/>
        <a:p>
          <a:pPr latinLnBrk="1"/>
          <a:endParaRPr lang="ko-KR" altLang="en-US"/>
        </a:p>
      </dgm:t>
    </dgm:pt>
    <dgm:pt modelId="{99255236-FBE6-4B99-BEC6-15025FF645AB}" type="sibTrans" cxnId="{D0CFAD36-C07C-496D-B127-2F2BD7BE44D9}">
      <dgm:prSet/>
      <dgm:spPr/>
      <dgm:t>
        <a:bodyPr/>
        <a:lstStyle/>
        <a:p>
          <a:pPr latinLnBrk="1"/>
          <a:endParaRPr lang="ko-KR" altLang="en-US"/>
        </a:p>
      </dgm:t>
    </dgm:pt>
    <dgm:pt modelId="{DFD3B89F-2BA8-47C7-90D4-260C408FEFD1}">
      <dgm:prSet phldrT="[텍스트]" custT="1"/>
      <dgm:spPr/>
      <dgm:t>
        <a:bodyPr/>
        <a:lstStyle/>
        <a:p>
          <a:pPr latinLnBrk="1"/>
          <a:r>
            <a:rPr lang="en-US" altLang="ko-KR" sz="1400" b="1" i="0" dirty="0" smtClean="0"/>
            <a:t>Guest OS cooperation</a:t>
          </a:r>
          <a:endParaRPr lang="ko-KR" altLang="en-US" sz="1400" b="1" i="0" dirty="0"/>
        </a:p>
      </dgm:t>
    </dgm:pt>
    <dgm:pt modelId="{935B997C-522C-414F-A803-7220768559EA}" type="parTrans" cxnId="{6211415B-0784-40E5-BB75-216DBFBFCD06}">
      <dgm:prSet/>
      <dgm:spPr/>
      <dgm:t>
        <a:bodyPr/>
        <a:lstStyle/>
        <a:p>
          <a:pPr latinLnBrk="1"/>
          <a:endParaRPr lang="ko-KR" altLang="en-US"/>
        </a:p>
      </dgm:t>
    </dgm:pt>
    <dgm:pt modelId="{ED1F2F5B-87BE-480C-ABF1-EF2ECD543524}" type="sibTrans" cxnId="{6211415B-0784-40E5-BB75-216DBFBFCD06}">
      <dgm:prSet/>
      <dgm:spPr/>
      <dgm:t>
        <a:bodyPr/>
        <a:lstStyle/>
        <a:p>
          <a:pPr latinLnBrk="1"/>
          <a:endParaRPr lang="ko-KR" altLang="en-US"/>
        </a:p>
      </dgm:t>
    </dgm:pt>
    <dgm:pt modelId="{29FDD9DB-14AB-4CE9-881B-C2BDE90183A6}">
      <dgm:prSet phldrT="[텍스트]" custT="1"/>
      <dgm:spPr/>
      <dgm:t>
        <a:bodyPr/>
        <a:lstStyle/>
        <a:p>
          <a:pPr latinLnBrk="1"/>
          <a:r>
            <a:rPr lang="en-US" altLang="ko-KR" sz="1400" b="1" i="0" dirty="0" smtClean="0"/>
            <a:t>SVD</a:t>
          </a:r>
          <a:r>
            <a:rPr lang="en-US" altLang="ko-KR" sz="1200" b="0" i="0" dirty="0" smtClean="0"/>
            <a:t>[JRWRTC’07]</a:t>
          </a:r>
          <a:r>
            <a:rPr lang="en-US" altLang="ko-KR" sz="1200" b="1" i="0" dirty="0" smtClean="0"/>
            <a:t>, </a:t>
          </a:r>
          <a:r>
            <a:rPr lang="en-US" altLang="ko-KR" sz="1400" b="1" i="0" dirty="0" err="1" smtClean="0"/>
            <a:t>PaS</a:t>
          </a:r>
          <a:r>
            <a:rPr lang="en-US" altLang="ko-KR" sz="1200" b="0" i="0" dirty="0" smtClean="0"/>
            <a:t>[ICPADS’09]</a:t>
          </a:r>
          <a:r>
            <a:rPr lang="en-US" altLang="ko-KR" sz="1200" b="1" i="0" dirty="0" smtClean="0"/>
            <a:t>, </a:t>
          </a:r>
          <a:r>
            <a:rPr lang="en-US" altLang="ko-KR" sz="1400" b="1" i="0" dirty="0" smtClean="0"/>
            <a:t>GAPS</a:t>
          </a:r>
          <a:r>
            <a:rPr lang="en-US" altLang="ko-KR" sz="1200" b="0" i="0" dirty="0" smtClean="0"/>
            <a:t>[EuroPar’08]</a:t>
          </a:r>
          <a:endParaRPr lang="ko-KR" altLang="en-US" sz="1200" b="0" i="0" dirty="0"/>
        </a:p>
      </dgm:t>
    </dgm:pt>
    <dgm:pt modelId="{03F3914B-4D5D-4A7E-9F2A-77D54FF881A8}" type="parTrans" cxnId="{5143F92A-AD92-408F-A836-5597583F9839}">
      <dgm:prSet/>
      <dgm:spPr/>
      <dgm:t>
        <a:bodyPr/>
        <a:lstStyle/>
        <a:p>
          <a:pPr latinLnBrk="1"/>
          <a:endParaRPr lang="ko-KR" altLang="en-US"/>
        </a:p>
      </dgm:t>
    </dgm:pt>
    <dgm:pt modelId="{5A75F52D-859C-4E21-BA07-696639AAB68B}" type="sibTrans" cxnId="{5143F92A-AD92-408F-A836-5597583F9839}">
      <dgm:prSet/>
      <dgm:spPr/>
      <dgm:t>
        <a:bodyPr/>
        <a:lstStyle/>
        <a:p>
          <a:pPr latinLnBrk="1"/>
          <a:endParaRPr lang="ko-KR" altLang="en-US"/>
        </a:p>
      </dgm:t>
    </dgm:pt>
    <dgm:pt modelId="{E79FC89C-2E5F-4F5A-BC21-AD8F8E9A952E}" type="pres">
      <dgm:prSet presAssocID="{34734CC2-9FF2-40EA-A980-B8E19D9465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7EDC0-F0B1-4B60-8C0A-2BC482A0BC68}" type="pres">
      <dgm:prSet presAssocID="{9A76467B-E458-49F6-8CF8-12E10DBE2B29}" presName="hierRoot1" presStyleCnt="0"/>
      <dgm:spPr/>
    </dgm:pt>
    <dgm:pt modelId="{BEF79AB0-DB6C-4497-9FFA-9CD116A8146C}" type="pres">
      <dgm:prSet presAssocID="{9A76467B-E458-49F6-8CF8-12E10DBE2B29}" presName="composite" presStyleCnt="0"/>
      <dgm:spPr/>
    </dgm:pt>
    <dgm:pt modelId="{1EF455D6-C37B-4057-ACAC-B513818FA524}" type="pres">
      <dgm:prSet presAssocID="{9A76467B-E458-49F6-8CF8-12E10DBE2B29}" presName="background" presStyleLbl="node0" presStyleIdx="0" presStyleCnt="1"/>
      <dgm:spPr/>
    </dgm:pt>
    <dgm:pt modelId="{2726BEF4-35DD-478C-BA98-F934C8D5820B}" type="pres">
      <dgm:prSet presAssocID="{9A76467B-E458-49F6-8CF8-12E10DBE2B29}" presName="text" presStyleLbl="fgAcc0" presStyleIdx="0" presStyleCnt="1" custScaleX="177470" custScaleY="792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1E95C-9DCE-47B6-BC7F-456C7075458E}" type="pres">
      <dgm:prSet presAssocID="{9A76467B-E458-49F6-8CF8-12E10DBE2B29}" presName="hierChild2" presStyleCnt="0"/>
      <dgm:spPr/>
    </dgm:pt>
    <dgm:pt modelId="{50955F00-E11E-45C4-B587-D93A47D9C121}" type="pres">
      <dgm:prSet presAssocID="{2C0C7E34-E986-48A2-BA80-FA7A67011763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A7928D8-2BE5-4DA9-81E0-49687952C552}" type="pres">
      <dgm:prSet presAssocID="{BF291F58-049E-4977-A3F6-1B6659DE61CB}" presName="hierRoot2" presStyleCnt="0"/>
      <dgm:spPr/>
    </dgm:pt>
    <dgm:pt modelId="{20D191E1-23EE-448D-B5B8-D7CE1B78FB5A}" type="pres">
      <dgm:prSet presAssocID="{BF291F58-049E-4977-A3F6-1B6659DE61CB}" presName="composite2" presStyleCnt="0"/>
      <dgm:spPr/>
    </dgm:pt>
    <dgm:pt modelId="{973000DC-0467-47BC-B2DC-E348CF455313}" type="pres">
      <dgm:prSet presAssocID="{BF291F58-049E-4977-A3F6-1B6659DE61CB}" presName="background2" presStyleLbl="node2" presStyleIdx="0" presStyleCnt="2"/>
      <dgm:spPr/>
    </dgm:pt>
    <dgm:pt modelId="{B029F91B-9A85-45D1-A4E3-A95B1A252915}" type="pres">
      <dgm:prSet presAssocID="{BF291F58-049E-4977-A3F6-1B6659DE61CB}" presName="text2" presStyleLbl="fgAcc2" presStyleIdx="0" presStyleCnt="2" custScaleX="11593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95B37-9A40-4F7D-A3BB-02C7FDB5FE15}" type="pres">
      <dgm:prSet presAssocID="{BF291F58-049E-4977-A3F6-1B6659DE61CB}" presName="hierChild3" presStyleCnt="0"/>
      <dgm:spPr/>
    </dgm:pt>
    <dgm:pt modelId="{1365CA5F-D8A7-404A-92CE-AF6235EED413}" type="pres">
      <dgm:prSet presAssocID="{465A56F8-1B3A-4DFD-84FB-31D9F8654E68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4B092F-2294-4C31-B874-4F94921D3A90}" type="pres">
      <dgm:prSet presAssocID="{D4745600-E9DC-4674-9335-2A665C126E1A}" presName="hierRoot3" presStyleCnt="0"/>
      <dgm:spPr/>
    </dgm:pt>
    <dgm:pt modelId="{245B7CE0-CF0F-4FD9-A30D-5068D08B6FF0}" type="pres">
      <dgm:prSet presAssocID="{D4745600-E9DC-4674-9335-2A665C126E1A}" presName="composite3" presStyleCnt="0"/>
      <dgm:spPr/>
    </dgm:pt>
    <dgm:pt modelId="{377BAA75-44ED-49F0-9039-974696E59E1A}" type="pres">
      <dgm:prSet presAssocID="{D4745600-E9DC-4674-9335-2A665C126E1A}" presName="background3" presStyleLbl="node3" presStyleIdx="0" presStyleCnt="3"/>
      <dgm:spPr/>
    </dgm:pt>
    <dgm:pt modelId="{2C97F045-50A8-4A90-A753-4A3BDE9B4BD9}" type="pres">
      <dgm:prSet presAssocID="{D4745600-E9DC-4674-9335-2A665C126E1A}" presName="text3" presStyleLbl="fgAcc3" presStyleIdx="0" presStyleCnt="3" custScaleX="1633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DD6263-3040-4D5C-AFB4-E1F30FE378CF}" type="pres">
      <dgm:prSet presAssocID="{D4745600-E9DC-4674-9335-2A665C126E1A}" presName="hierChild4" presStyleCnt="0"/>
      <dgm:spPr/>
    </dgm:pt>
    <dgm:pt modelId="{14442547-B147-407F-B3C6-E9B9D72728DF}" type="pres">
      <dgm:prSet presAssocID="{363BA722-BE42-466A-ABD2-882A654EAC06}" presName="Name23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450BE97-8629-4718-A305-82B5378B5EC5}" type="pres">
      <dgm:prSet presAssocID="{01745371-7AEA-43E7-A55D-8E70BF643079}" presName="hierRoot4" presStyleCnt="0"/>
      <dgm:spPr/>
    </dgm:pt>
    <dgm:pt modelId="{A2325D36-1C7F-453D-933E-DD237F806A91}" type="pres">
      <dgm:prSet presAssocID="{01745371-7AEA-43E7-A55D-8E70BF643079}" presName="composite4" presStyleCnt="0"/>
      <dgm:spPr/>
    </dgm:pt>
    <dgm:pt modelId="{FA60E9B3-1E9C-419C-924C-0F5F875CA3B7}" type="pres">
      <dgm:prSet presAssocID="{01745371-7AEA-43E7-A55D-8E70BF643079}" presName="background4" presStyleLbl="node4" presStyleIdx="0" presStyleCnt="2"/>
      <dgm:spPr/>
    </dgm:pt>
    <dgm:pt modelId="{AC1FE48A-4CC1-42DB-9B99-0978E7DE522B}" type="pres">
      <dgm:prSet presAssocID="{01745371-7AEA-43E7-A55D-8E70BF643079}" presName="text4" presStyleLbl="fgAcc4" presStyleIdx="0" presStyleCnt="2" custScaleX="2443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2488E3-DA0F-4564-BA97-A3A29E96534E}" type="pres">
      <dgm:prSet presAssocID="{01745371-7AEA-43E7-A55D-8E70BF643079}" presName="hierChild5" presStyleCnt="0"/>
      <dgm:spPr/>
    </dgm:pt>
    <dgm:pt modelId="{51840342-59F3-46E7-BB58-9B53FDE07D90}" type="pres">
      <dgm:prSet presAssocID="{935B997C-522C-414F-A803-7220768559EA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F5399A9-0C7D-4464-9CA4-C2A270D22019}" type="pres">
      <dgm:prSet presAssocID="{DFD3B89F-2BA8-47C7-90D4-260C408FEFD1}" presName="hierRoot3" presStyleCnt="0"/>
      <dgm:spPr/>
    </dgm:pt>
    <dgm:pt modelId="{DB79FD53-F708-4FD1-BD68-EB97DAAEBA80}" type="pres">
      <dgm:prSet presAssocID="{DFD3B89F-2BA8-47C7-90D4-260C408FEFD1}" presName="composite3" presStyleCnt="0"/>
      <dgm:spPr/>
    </dgm:pt>
    <dgm:pt modelId="{EEE4D6F8-8D8F-4BB7-8E05-7D9F5C8BF77D}" type="pres">
      <dgm:prSet presAssocID="{DFD3B89F-2BA8-47C7-90D4-260C408FEFD1}" presName="background3" presStyleLbl="node3" presStyleIdx="1" presStyleCnt="3"/>
      <dgm:spPr/>
    </dgm:pt>
    <dgm:pt modelId="{AAB72463-F4C2-49C8-9D64-509B5100A8C4}" type="pres">
      <dgm:prSet presAssocID="{DFD3B89F-2BA8-47C7-90D4-260C408FEFD1}" presName="text3" presStyleLbl="fgAcc3" presStyleIdx="1" presStyleCnt="3" custScaleX="1180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E081BB-D378-44AE-8A79-BE8538EFC721}" type="pres">
      <dgm:prSet presAssocID="{DFD3B89F-2BA8-47C7-90D4-260C408FEFD1}" presName="hierChild4" presStyleCnt="0"/>
      <dgm:spPr/>
    </dgm:pt>
    <dgm:pt modelId="{0AB90963-6A0D-4313-9A61-9D447CB3DC06}" type="pres">
      <dgm:prSet presAssocID="{03F3914B-4D5D-4A7E-9F2A-77D54FF881A8}" presName="Name23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91062ED-CE84-4338-BCBD-530A5F2B913D}" type="pres">
      <dgm:prSet presAssocID="{29FDD9DB-14AB-4CE9-881B-C2BDE90183A6}" presName="hierRoot4" presStyleCnt="0"/>
      <dgm:spPr/>
    </dgm:pt>
    <dgm:pt modelId="{BB1F97BB-3844-43DB-B9E3-59ECB8950640}" type="pres">
      <dgm:prSet presAssocID="{29FDD9DB-14AB-4CE9-881B-C2BDE90183A6}" presName="composite4" presStyleCnt="0"/>
      <dgm:spPr/>
    </dgm:pt>
    <dgm:pt modelId="{C9E9B984-309F-4D8F-B874-5BF78993BF7E}" type="pres">
      <dgm:prSet presAssocID="{29FDD9DB-14AB-4CE9-881B-C2BDE90183A6}" presName="background4" presStyleLbl="node4" presStyleIdx="1" presStyleCnt="2"/>
      <dgm:spPr/>
    </dgm:pt>
    <dgm:pt modelId="{9681FB17-2035-4D4E-8EF2-7A97DDC1BF6B}" type="pres">
      <dgm:prSet presAssocID="{29FDD9DB-14AB-4CE9-881B-C2BDE90183A6}" presName="text4" presStyleLbl="fgAcc4" presStyleIdx="1" presStyleCnt="2" custScaleX="2522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F11966-CC10-490B-8945-BE5797574722}" type="pres">
      <dgm:prSet presAssocID="{29FDD9DB-14AB-4CE9-881B-C2BDE90183A6}" presName="hierChild5" presStyleCnt="0"/>
      <dgm:spPr/>
    </dgm:pt>
    <dgm:pt modelId="{1EAE6FBD-A4C1-4C80-915E-7B3629AEFDF3}" type="pres">
      <dgm:prSet presAssocID="{510DED5F-77F6-44FE-A013-DEB17439A633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C748DBD-4D79-43CD-9A9B-0C800A1914FD}" type="pres">
      <dgm:prSet presAssocID="{97D8898C-4453-46D6-ACD8-6EF4D6139046}" presName="hierRoot2" presStyleCnt="0"/>
      <dgm:spPr/>
    </dgm:pt>
    <dgm:pt modelId="{F4ABC16B-A8CC-4588-9455-C2355DDE479E}" type="pres">
      <dgm:prSet presAssocID="{97D8898C-4453-46D6-ACD8-6EF4D6139046}" presName="composite2" presStyleCnt="0"/>
      <dgm:spPr/>
    </dgm:pt>
    <dgm:pt modelId="{7240C8A3-6DF1-40EC-8529-8924D6244939}" type="pres">
      <dgm:prSet presAssocID="{97D8898C-4453-46D6-ACD8-6EF4D6139046}" presName="background2" presStyleLbl="node2" presStyleIdx="1" presStyleCnt="2"/>
      <dgm:spPr/>
    </dgm:pt>
    <dgm:pt modelId="{E58B2611-5F0D-4500-A101-B9023DCB6DC2}" type="pres">
      <dgm:prSet presAssocID="{97D8898C-4453-46D6-ACD8-6EF4D6139046}" presName="text2" presStyleLbl="fgAcc2" presStyleIdx="1" presStyleCnt="2" custScaleX="162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69424B-3638-4D23-ACF3-DAA550472C5D}" type="pres">
      <dgm:prSet presAssocID="{97D8898C-4453-46D6-ACD8-6EF4D6139046}" presName="hierChild3" presStyleCnt="0"/>
      <dgm:spPr/>
    </dgm:pt>
    <dgm:pt modelId="{2FF9C8B0-0AC4-4AE7-A611-F893E2633BD2}" type="pres">
      <dgm:prSet presAssocID="{4987D6AC-EC00-4C93-9E37-DD834A850B12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ABA81FC-D451-4F87-B874-8203392C80FD}" type="pres">
      <dgm:prSet presAssocID="{A4DE8B36-9E8E-4FA4-A880-07CA0B865D4E}" presName="hierRoot3" presStyleCnt="0"/>
      <dgm:spPr/>
    </dgm:pt>
    <dgm:pt modelId="{2D14CB5A-86FE-42AD-92C4-06A78F9F3746}" type="pres">
      <dgm:prSet presAssocID="{A4DE8B36-9E8E-4FA4-A880-07CA0B865D4E}" presName="composite3" presStyleCnt="0"/>
      <dgm:spPr/>
    </dgm:pt>
    <dgm:pt modelId="{7B092E8B-A15A-48FE-BD5F-2FC9F35C62EB}" type="pres">
      <dgm:prSet presAssocID="{A4DE8B36-9E8E-4FA4-A880-07CA0B865D4E}" presName="background3" presStyleLbl="node3" presStyleIdx="2" presStyleCnt="3"/>
      <dgm:spPr/>
    </dgm:pt>
    <dgm:pt modelId="{F6ADD2F3-FE94-4018-AA2C-66152D8A79FB}" type="pres">
      <dgm:prSet presAssocID="{A4DE8B36-9E8E-4FA4-A880-07CA0B865D4E}" presName="text3" presStyleLbl="fgAcc3" presStyleIdx="2" presStyleCnt="3" custScaleX="226317" custScaleY="1487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5472F7-D6D7-4264-8275-568F5ADD4279}" type="pres">
      <dgm:prSet presAssocID="{A4DE8B36-9E8E-4FA4-A880-07CA0B865D4E}" presName="hierChild4" presStyleCnt="0"/>
      <dgm:spPr/>
    </dgm:pt>
  </dgm:ptLst>
  <dgm:cxnLst>
    <dgm:cxn modelId="{8432BE5A-4CF0-4487-8D85-56AB63E0BDB7}" srcId="{34734CC2-9FF2-40EA-A980-B8E19D9465C6}" destId="{9A76467B-E458-49F6-8CF8-12E10DBE2B29}" srcOrd="0" destOrd="0" parTransId="{F46DBB95-36E7-45FF-8088-8D3798D77ACC}" sibTransId="{FCA6DE1B-8D48-4E27-856A-3B4852274889}"/>
    <dgm:cxn modelId="{DB38D1B5-4CD4-4BAB-9657-FA0144E8A4D8}" srcId="{9A76467B-E458-49F6-8CF8-12E10DBE2B29}" destId="{BF291F58-049E-4977-A3F6-1B6659DE61CB}" srcOrd="0" destOrd="0" parTransId="{2C0C7E34-E986-48A2-BA80-FA7A67011763}" sibTransId="{30DD187E-6743-4554-AA73-38FDA41D8D8A}"/>
    <dgm:cxn modelId="{5143F92A-AD92-408F-A836-5597583F9839}" srcId="{DFD3B89F-2BA8-47C7-90D4-260C408FEFD1}" destId="{29FDD9DB-14AB-4CE9-881B-C2BDE90183A6}" srcOrd="0" destOrd="0" parTransId="{03F3914B-4D5D-4A7E-9F2A-77D54FF881A8}" sibTransId="{5A75F52D-859C-4E21-BA07-696639AAB68B}"/>
    <dgm:cxn modelId="{23701F0A-EC6C-4156-AD26-645D65B01459}" srcId="{9A76467B-E458-49F6-8CF8-12E10DBE2B29}" destId="{97D8898C-4453-46D6-ACD8-6EF4D6139046}" srcOrd="1" destOrd="0" parTransId="{510DED5F-77F6-44FE-A013-DEB17439A633}" sibTransId="{3F8E19A2-CCBE-4B1F-89EF-37307E8D62F7}"/>
    <dgm:cxn modelId="{59A26DD6-8D50-4F7F-A93B-8F057CEA7CDC}" type="presOf" srcId="{03F3914B-4D5D-4A7E-9F2A-77D54FF881A8}" destId="{0AB90963-6A0D-4313-9A61-9D447CB3DC06}" srcOrd="0" destOrd="0" presId="urn:microsoft.com/office/officeart/2005/8/layout/hierarchy1"/>
    <dgm:cxn modelId="{11AAD8CA-BFB4-48EB-8917-C0B61A34BF74}" type="presOf" srcId="{01745371-7AEA-43E7-A55D-8E70BF643079}" destId="{AC1FE48A-4CC1-42DB-9B99-0978E7DE522B}" srcOrd="0" destOrd="0" presId="urn:microsoft.com/office/officeart/2005/8/layout/hierarchy1"/>
    <dgm:cxn modelId="{6450429B-F362-43BA-9F98-1BAD19445CFF}" type="presOf" srcId="{A4DE8B36-9E8E-4FA4-A880-07CA0B865D4E}" destId="{F6ADD2F3-FE94-4018-AA2C-66152D8A79FB}" srcOrd="0" destOrd="0" presId="urn:microsoft.com/office/officeart/2005/8/layout/hierarchy1"/>
    <dgm:cxn modelId="{89B02E3A-1FA5-4878-832F-F53457D2F8CA}" type="presOf" srcId="{2C0C7E34-E986-48A2-BA80-FA7A67011763}" destId="{50955F00-E11E-45C4-B587-D93A47D9C121}" srcOrd="0" destOrd="0" presId="urn:microsoft.com/office/officeart/2005/8/layout/hierarchy1"/>
    <dgm:cxn modelId="{7099B49A-CC44-4C47-8EAD-FFB4F4FB8F5D}" type="presOf" srcId="{935B997C-522C-414F-A803-7220768559EA}" destId="{51840342-59F3-46E7-BB58-9B53FDE07D90}" srcOrd="0" destOrd="0" presId="urn:microsoft.com/office/officeart/2005/8/layout/hierarchy1"/>
    <dgm:cxn modelId="{F08F4015-AD7B-4FB1-B0F6-409151FCCA15}" type="presOf" srcId="{D4745600-E9DC-4674-9335-2A665C126E1A}" destId="{2C97F045-50A8-4A90-A753-4A3BDE9B4BD9}" srcOrd="0" destOrd="0" presId="urn:microsoft.com/office/officeart/2005/8/layout/hierarchy1"/>
    <dgm:cxn modelId="{91D32B34-E2D3-4C57-A418-54CA5D9B0BB5}" type="presOf" srcId="{465A56F8-1B3A-4DFD-84FB-31D9F8654E68}" destId="{1365CA5F-D8A7-404A-92CE-AF6235EED413}" srcOrd="0" destOrd="0" presId="urn:microsoft.com/office/officeart/2005/8/layout/hierarchy1"/>
    <dgm:cxn modelId="{D0CFAD36-C07C-496D-B127-2F2BD7BE44D9}" srcId="{BF291F58-049E-4977-A3F6-1B6659DE61CB}" destId="{D4745600-E9DC-4674-9335-2A665C126E1A}" srcOrd="0" destOrd="0" parTransId="{465A56F8-1B3A-4DFD-84FB-31D9F8654E68}" sibTransId="{99255236-FBE6-4B99-BEC6-15025FF645AB}"/>
    <dgm:cxn modelId="{806E662F-836C-4271-A2E9-9A56C7C4F587}" srcId="{97D8898C-4453-46D6-ACD8-6EF4D6139046}" destId="{A4DE8B36-9E8E-4FA4-A880-07CA0B865D4E}" srcOrd="0" destOrd="0" parTransId="{4987D6AC-EC00-4C93-9E37-DD834A850B12}" sibTransId="{40AF978C-97C7-4A37-A8A5-3D72BE7AB803}"/>
    <dgm:cxn modelId="{59E90E1C-6BB2-4C01-ACFD-2B7B7D467949}" type="presOf" srcId="{363BA722-BE42-466A-ABD2-882A654EAC06}" destId="{14442547-B147-407F-B3C6-E9B9D72728DF}" srcOrd="0" destOrd="0" presId="urn:microsoft.com/office/officeart/2005/8/layout/hierarchy1"/>
    <dgm:cxn modelId="{91A8D12A-FDE4-4A8E-9DFA-3F2EA93D0EDA}" type="presOf" srcId="{4987D6AC-EC00-4C93-9E37-DD834A850B12}" destId="{2FF9C8B0-0AC4-4AE7-A611-F893E2633BD2}" srcOrd="0" destOrd="0" presId="urn:microsoft.com/office/officeart/2005/8/layout/hierarchy1"/>
    <dgm:cxn modelId="{BC378B0E-4602-448B-95CC-88DF625D46A4}" type="presOf" srcId="{DFD3B89F-2BA8-47C7-90D4-260C408FEFD1}" destId="{AAB72463-F4C2-49C8-9D64-509B5100A8C4}" srcOrd="0" destOrd="0" presId="urn:microsoft.com/office/officeart/2005/8/layout/hierarchy1"/>
    <dgm:cxn modelId="{49945C49-08D0-4E7F-9789-1F4DCDC272DE}" type="presOf" srcId="{9A76467B-E458-49F6-8CF8-12E10DBE2B29}" destId="{2726BEF4-35DD-478C-BA98-F934C8D5820B}" srcOrd="0" destOrd="0" presId="urn:microsoft.com/office/officeart/2005/8/layout/hierarchy1"/>
    <dgm:cxn modelId="{C70BC4B2-69F8-4845-AD68-E44F4F3EE1B3}" type="presOf" srcId="{97D8898C-4453-46D6-ACD8-6EF4D6139046}" destId="{E58B2611-5F0D-4500-A101-B9023DCB6DC2}" srcOrd="0" destOrd="0" presId="urn:microsoft.com/office/officeart/2005/8/layout/hierarchy1"/>
    <dgm:cxn modelId="{97291827-9CB9-4A43-AAA4-79A06E08527C}" type="presOf" srcId="{510DED5F-77F6-44FE-A013-DEB17439A633}" destId="{1EAE6FBD-A4C1-4C80-915E-7B3629AEFDF3}" srcOrd="0" destOrd="0" presId="urn:microsoft.com/office/officeart/2005/8/layout/hierarchy1"/>
    <dgm:cxn modelId="{60D11F4B-BEA3-4B7B-A1BC-AE406D547DD4}" srcId="{D4745600-E9DC-4674-9335-2A665C126E1A}" destId="{01745371-7AEA-43E7-A55D-8E70BF643079}" srcOrd="0" destOrd="0" parTransId="{363BA722-BE42-466A-ABD2-882A654EAC06}" sibTransId="{E8919DA5-AF79-4809-85A1-4429B2C513C9}"/>
    <dgm:cxn modelId="{6211415B-0784-40E5-BB75-216DBFBFCD06}" srcId="{BF291F58-049E-4977-A3F6-1B6659DE61CB}" destId="{DFD3B89F-2BA8-47C7-90D4-260C408FEFD1}" srcOrd="1" destOrd="0" parTransId="{935B997C-522C-414F-A803-7220768559EA}" sibTransId="{ED1F2F5B-87BE-480C-ABF1-EF2ECD543524}"/>
    <dgm:cxn modelId="{3801473B-5352-4450-B57A-E5750DF07356}" type="presOf" srcId="{BF291F58-049E-4977-A3F6-1B6659DE61CB}" destId="{B029F91B-9A85-45D1-A4E3-A95B1A252915}" srcOrd="0" destOrd="0" presId="urn:microsoft.com/office/officeart/2005/8/layout/hierarchy1"/>
    <dgm:cxn modelId="{86A33B35-0888-4679-9E5A-355B4659BDE0}" type="presOf" srcId="{34734CC2-9FF2-40EA-A980-B8E19D9465C6}" destId="{E79FC89C-2E5F-4F5A-BC21-AD8F8E9A952E}" srcOrd="0" destOrd="0" presId="urn:microsoft.com/office/officeart/2005/8/layout/hierarchy1"/>
    <dgm:cxn modelId="{3879FAD9-5819-4B72-B0F6-419295A42272}" type="presOf" srcId="{29FDD9DB-14AB-4CE9-881B-C2BDE90183A6}" destId="{9681FB17-2035-4D4E-8EF2-7A97DDC1BF6B}" srcOrd="0" destOrd="0" presId="urn:microsoft.com/office/officeart/2005/8/layout/hierarchy1"/>
    <dgm:cxn modelId="{F55E78C7-8E99-4596-A77F-6F9DFCBBBBE4}" type="presParOf" srcId="{E79FC89C-2E5F-4F5A-BC21-AD8F8E9A952E}" destId="{06F7EDC0-F0B1-4B60-8C0A-2BC482A0BC68}" srcOrd="0" destOrd="0" presId="urn:microsoft.com/office/officeart/2005/8/layout/hierarchy1"/>
    <dgm:cxn modelId="{88FC2EBD-CD9E-4F6B-9816-555EF34C72B7}" type="presParOf" srcId="{06F7EDC0-F0B1-4B60-8C0A-2BC482A0BC68}" destId="{BEF79AB0-DB6C-4497-9FFA-9CD116A8146C}" srcOrd="0" destOrd="0" presId="urn:microsoft.com/office/officeart/2005/8/layout/hierarchy1"/>
    <dgm:cxn modelId="{89F72EC2-843B-4C03-BBB3-FDEC641748F3}" type="presParOf" srcId="{BEF79AB0-DB6C-4497-9FFA-9CD116A8146C}" destId="{1EF455D6-C37B-4057-ACAC-B513818FA524}" srcOrd="0" destOrd="0" presId="urn:microsoft.com/office/officeart/2005/8/layout/hierarchy1"/>
    <dgm:cxn modelId="{1769C427-7123-49F0-8FAA-4A90000D2A0C}" type="presParOf" srcId="{BEF79AB0-DB6C-4497-9FFA-9CD116A8146C}" destId="{2726BEF4-35DD-478C-BA98-F934C8D5820B}" srcOrd="1" destOrd="0" presId="urn:microsoft.com/office/officeart/2005/8/layout/hierarchy1"/>
    <dgm:cxn modelId="{13E600CA-786E-4EBC-8CDA-6B59EE985BDA}" type="presParOf" srcId="{06F7EDC0-F0B1-4B60-8C0A-2BC482A0BC68}" destId="{73A1E95C-9DCE-47B6-BC7F-456C7075458E}" srcOrd="1" destOrd="0" presId="urn:microsoft.com/office/officeart/2005/8/layout/hierarchy1"/>
    <dgm:cxn modelId="{CF4CACB2-E754-41FA-A2DA-8894E76CC329}" type="presParOf" srcId="{73A1E95C-9DCE-47B6-BC7F-456C7075458E}" destId="{50955F00-E11E-45C4-B587-D93A47D9C121}" srcOrd="0" destOrd="0" presId="urn:microsoft.com/office/officeart/2005/8/layout/hierarchy1"/>
    <dgm:cxn modelId="{11FA7A37-CCA9-4531-BE8F-A3CAFC4EAC7B}" type="presParOf" srcId="{73A1E95C-9DCE-47B6-BC7F-456C7075458E}" destId="{6A7928D8-2BE5-4DA9-81E0-49687952C552}" srcOrd="1" destOrd="0" presId="urn:microsoft.com/office/officeart/2005/8/layout/hierarchy1"/>
    <dgm:cxn modelId="{744315FF-9C7C-47D6-9E84-7FC712B191DD}" type="presParOf" srcId="{6A7928D8-2BE5-4DA9-81E0-49687952C552}" destId="{20D191E1-23EE-448D-B5B8-D7CE1B78FB5A}" srcOrd="0" destOrd="0" presId="urn:microsoft.com/office/officeart/2005/8/layout/hierarchy1"/>
    <dgm:cxn modelId="{CD4F0AA0-AC81-469B-942D-FD5949E05299}" type="presParOf" srcId="{20D191E1-23EE-448D-B5B8-D7CE1B78FB5A}" destId="{973000DC-0467-47BC-B2DC-E348CF455313}" srcOrd="0" destOrd="0" presId="urn:microsoft.com/office/officeart/2005/8/layout/hierarchy1"/>
    <dgm:cxn modelId="{082105FA-6EC1-465D-A5F8-112FFDC466A8}" type="presParOf" srcId="{20D191E1-23EE-448D-B5B8-D7CE1B78FB5A}" destId="{B029F91B-9A85-45D1-A4E3-A95B1A252915}" srcOrd="1" destOrd="0" presId="urn:microsoft.com/office/officeart/2005/8/layout/hierarchy1"/>
    <dgm:cxn modelId="{1BC9C822-000A-462F-89DF-C5D6491DE248}" type="presParOf" srcId="{6A7928D8-2BE5-4DA9-81E0-49687952C552}" destId="{06F95B37-9A40-4F7D-A3BB-02C7FDB5FE15}" srcOrd="1" destOrd="0" presId="urn:microsoft.com/office/officeart/2005/8/layout/hierarchy1"/>
    <dgm:cxn modelId="{A071E26E-F50E-4465-9054-294D94003866}" type="presParOf" srcId="{06F95B37-9A40-4F7D-A3BB-02C7FDB5FE15}" destId="{1365CA5F-D8A7-404A-92CE-AF6235EED413}" srcOrd="0" destOrd="0" presId="urn:microsoft.com/office/officeart/2005/8/layout/hierarchy1"/>
    <dgm:cxn modelId="{ABFB4EF0-6D3A-4050-A09F-57820818F423}" type="presParOf" srcId="{06F95B37-9A40-4F7D-A3BB-02C7FDB5FE15}" destId="{924B092F-2294-4C31-B874-4F94921D3A90}" srcOrd="1" destOrd="0" presId="urn:microsoft.com/office/officeart/2005/8/layout/hierarchy1"/>
    <dgm:cxn modelId="{36715048-E770-40D0-8972-CA97310A75E7}" type="presParOf" srcId="{924B092F-2294-4C31-B874-4F94921D3A90}" destId="{245B7CE0-CF0F-4FD9-A30D-5068D08B6FF0}" srcOrd="0" destOrd="0" presId="urn:microsoft.com/office/officeart/2005/8/layout/hierarchy1"/>
    <dgm:cxn modelId="{2803A918-7001-4AB8-806B-1554416A5DC2}" type="presParOf" srcId="{245B7CE0-CF0F-4FD9-A30D-5068D08B6FF0}" destId="{377BAA75-44ED-49F0-9039-974696E59E1A}" srcOrd="0" destOrd="0" presId="urn:microsoft.com/office/officeart/2005/8/layout/hierarchy1"/>
    <dgm:cxn modelId="{55478B1D-AC6E-4CC9-B033-80E221BD7CAC}" type="presParOf" srcId="{245B7CE0-CF0F-4FD9-A30D-5068D08B6FF0}" destId="{2C97F045-50A8-4A90-A753-4A3BDE9B4BD9}" srcOrd="1" destOrd="0" presId="urn:microsoft.com/office/officeart/2005/8/layout/hierarchy1"/>
    <dgm:cxn modelId="{75F41661-E8EC-4A55-BEE0-D5B9368C6E4B}" type="presParOf" srcId="{924B092F-2294-4C31-B874-4F94921D3A90}" destId="{AFDD6263-3040-4D5C-AFB4-E1F30FE378CF}" srcOrd="1" destOrd="0" presId="urn:microsoft.com/office/officeart/2005/8/layout/hierarchy1"/>
    <dgm:cxn modelId="{3EC85A02-A094-4879-A17F-B3CFE8BE5CFE}" type="presParOf" srcId="{AFDD6263-3040-4D5C-AFB4-E1F30FE378CF}" destId="{14442547-B147-407F-B3C6-E9B9D72728DF}" srcOrd="0" destOrd="0" presId="urn:microsoft.com/office/officeart/2005/8/layout/hierarchy1"/>
    <dgm:cxn modelId="{55408620-DE80-47CE-8A33-1CB14C1C633D}" type="presParOf" srcId="{AFDD6263-3040-4D5C-AFB4-E1F30FE378CF}" destId="{2450BE97-8629-4718-A305-82B5378B5EC5}" srcOrd="1" destOrd="0" presId="urn:microsoft.com/office/officeart/2005/8/layout/hierarchy1"/>
    <dgm:cxn modelId="{658E4384-8128-4B4F-ADC9-207440D152E4}" type="presParOf" srcId="{2450BE97-8629-4718-A305-82B5378B5EC5}" destId="{A2325D36-1C7F-453D-933E-DD237F806A91}" srcOrd="0" destOrd="0" presId="urn:microsoft.com/office/officeart/2005/8/layout/hierarchy1"/>
    <dgm:cxn modelId="{902A966F-5DB1-4782-AD04-B144FD68A391}" type="presParOf" srcId="{A2325D36-1C7F-453D-933E-DD237F806A91}" destId="{FA60E9B3-1E9C-419C-924C-0F5F875CA3B7}" srcOrd="0" destOrd="0" presId="urn:microsoft.com/office/officeart/2005/8/layout/hierarchy1"/>
    <dgm:cxn modelId="{02370F7C-6C3E-41AA-AAAF-DFBA93D30260}" type="presParOf" srcId="{A2325D36-1C7F-453D-933E-DD237F806A91}" destId="{AC1FE48A-4CC1-42DB-9B99-0978E7DE522B}" srcOrd="1" destOrd="0" presId="urn:microsoft.com/office/officeart/2005/8/layout/hierarchy1"/>
    <dgm:cxn modelId="{0C7C14E7-78EF-4801-BD11-4C8BBEB133E7}" type="presParOf" srcId="{2450BE97-8629-4718-A305-82B5378B5EC5}" destId="{742488E3-DA0F-4564-BA97-A3A29E96534E}" srcOrd="1" destOrd="0" presId="urn:microsoft.com/office/officeart/2005/8/layout/hierarchy1"/>
    <dgm:cxn modelId="{7406EEF1-0E05-4CAB-9845-08230948DC43}" type="presParOf" srcId="{06F95B37-9A40-4F7D-A3BB-02C7FDB5FE15}" destId="{51840342-59F3-46E7-BB58-9B53FDE07D90}" srcOrd="2" destOrd="0" presId="urn:microsoft.com/office/officeart/2005/8/layout/hierarchy1"/>
    <dgm:cxn modelId="{7748BED9-292D-4E17-83EB-EE57E5842954}" type="presParOf" srcId="{06F95B37-9A40-4F7D-A3BB-02C7FDB5FE15}" destId="{5F5399A9-0C7D-4464-9CA4-C2A270D22019}" srcOrd="3" destOrd="0" presId="urn:microsoft.com/office/officeart/2005/8/layout/hierarchy1"/>
    <dgm:cxn modelId="{56188A5B-C7D4-4DC2-8341-0DDAFA7A6E42}" type="presParOf" srcId="{5F5399A9-0C7D-4464-9CA4-C2A270D22019}" destId="{DB79FD53-F708-4FD1-BD68-EB97DAAEBA80}" srcOrd="0" destOrd="0" presId="urn:microsoft.com/office/officeart/2005/8/layout/hierarchy1"/>
    <dgm:cxn modelId="{57AB09A0-E08E-4E59-BED8-979E011CBB5F}" type="presParOf" srcId="{DB79FD53-F708-4FD1-BD68-EB97DAAEBA80}" destId="{EEE4D6F8-8D8F-4BB7-8E05-7D9F5C8BF77D}" srcOrd="0" destOrd="0" presId="urn:microsoft.com/office/officeart/2005/8/layout/hierarchy1"/>
    <dgm:cxn modelId="{99063EC1-FEDE-4FE3-A2D4-82440C2EB21E}" type="presParOf" srcId="{DB79FD53-F708-4FD1-BD68-EB97DAAEBA80}" destId="{AAB72463-F4C2-49C8-9D64-509B5100A8C4}" srcOrd="1" destOrd="0" presId="urn:microsoft.com/office/officeart/2005/8/layout/hierarchy1"/>
    <dgm:cxn modelId="{FD6213FB-8CA6-4B21-B10A-277106D516C0}" type="presParOf" srcId="{5F5399A9-0C7D-4464-9CA4-C2A270D22019}" destId="{3BE081BB-D378-44AE-8A79-BE8538EFC721}" srcOrd="1" destOrd="0" presId="urn:microsoft.com/office/officeart/2005/8/layout/hierarchy1"/>
    <dgm:cxn modelId="{51CC365B-2D96-47A4-AF5C-6E201883751A}" type="presParOf" srcId="{3BE081BB-D378-44AE-8A79-BE8538EFC721}" destId="{0AB90963-6A0D-4313-9A61-9D447CB3DC06}" srcOrd="0" destOrd="0" presId="urn:microsoft.com/office/officeart/2005/8/layout/hierarchy1"/>
    <dgm:cxn modelId="{6667150E-ADEC-4364-A3BA-FFB95F6BECD2}" type="presParOf" srcId="{3BE081BB-D378-44AE-8A79-BE8538EFC721}" destId="{291062ED-CE84-4338-BCBD-530A5F2B913D}" srcOrd="1" destOrd="0" presId="urn:microsoft.com/office/officeart/2005/8/layout/hierarchy1"/>
    <dgm:cxn modelId="{2BD08290-BC4C-46EA-8662-F74096A85871}" type="presParOf" srcId="{291062ED-CE84-4338-BCBD-530A5F2B913D}" destId="{BB1F97BB-3844-43DB-B9E3-59ECB8950640}" srcOrd="0" destOrd="0" presId="urn:microsoft.com/office/officeart/2005/8/layout/hierarchy1"/>
    <dgm:cxn modelId="{5A45C20A-04ED-449B-BE59-9DCAEB653E34}" type="presParOf" srcId="{BB1F97BB-3844-43DB-B9E3-59ECB8950640}" destId="{C9E9B984-309F-4D8F-B874-5BF78993BF7E}" srcOrd="0" destOrd="0" presId="urn:microsoft.com/office/officeart/2005/8/layout/hierarchy1"/>
    <dgm:cxn modelId="{4F627F16-D63A-469E-99BB-DD1E24B9A7ED}" type="presParOf" srcId="{BB1F97BB-3844-43DB-B9E3-59ECB8950640}" destId="{9681FB17-2035-4D4E-8EF2-7A97DDC1BF6B}" srcOrd="1" destOrd="0" presId="urn:microsoft.com/office/officeart/2005/8/layout/hierarchy1"/>
    <dgm:cxn modelId="{AA43B322-0D2E-47B7-A23F-5E68DA00C5BB}" type="presParOf" srcId="{291062ED-CE84-4338-BCBD-530A5F2B913D}" destId="{1AF11966-CC10-490B-8945-BE5797574722}" srcOrd="1" destOrd="0" presId="urn:microsoft.com/office/officeart/2005/8/layout/hierarchy1"/>
    <dgm:cxn modelId="{5149C660-9DAA-4FA7-8A0A-399F8D96007C}" type="presParOf" srcId="{73A1E95C-9DCE-47B6-BC7F-456C7075458E}" destId="{1EAE6FBD-A4C1-4C80-915E-7B3629AEFDF3}" srcOrd="2" destOrd="0" presId="urn:microsoft.com/office/officeart/2005/8/layout/hierarchy1"/>
    <dgm:cxn modelId="{3FB3F832-5160-4B97-887A-54C5B7A8D32C}" type="presParOf" srcId="{73A1E95C-9DCE-47B6-BC7F-456C7075458E}" destId="{8C748DBD-4D79-43CD-9A9B-0C800A1914FD}" srcOrd="3" destOrd="0" presId="urn:microsoft.com/office/officeart/2005/8/layout/hierarchy1"/>
    <dgm:cxn modelId="{4387436D-A10A-45CB-8A06-D060C5C16F2F}" type="presParOf" srcId="{8C748DBD-4D79-43CD-9A9B-0C800A1914FD}" destId="{F4ABC16B-A8CC-4588-9455-C2355DDE479E}" srcOrd="0" destOrd="0" presId="urn:microsoft.com/office/officeart/2005/8/layout/hierarchy1"/>
    <dgm:cxn modelId="{CC3FA8FD-AE12-4CE9-BD72-C5A620C62AAB}" type="presParOf" srcId="{F4ABC16B-A8CC-4588-9455-C2355DDE479E}" destId="{7240C8A3-6DF1-40EC-8529-8924D6244939}" srcOrd="0" destOrd="0" presId="urn:microsoft.com/office/officeart/2005/8/layout/hierarchy1"/>
    <dgm:cxn modelId="{6BF2A612-0C39-4A55-BB66-B3A53246F8C5}" type="presParOf" srcId="{F4ABC16B-A8CC-4588-9455-C2355DDE479E}" destId="{E58B2611-5F0D-4500-A101-B9023DCB6DC2}" srcOrd="1" destOrd="0" presId="urn:microsoft.com/office/officeart/2005/8/layout/hierarchy1"/>
    <dgm:cxn modelId="{5849F0E4-CA01-40D6-A4D1-717943DA912A}" type="presParOf" srcId="{8C748DBD-4D79-43CD-9A9B-0C800A1914FD}" destId="{3169424B-3638-4D23-ACF3-DAA550472C5D}" srcOrd="1" destOrd="0" presId="urn:microsoft.com/office/officeart/2005/8/layout/hierarchy1"/>
    <dgm:cxn modelId="{4F5D7A4C-4AB1-4E25-B750-4B1A59F4C076}" type="presParOf" srcId="{3169424B-3638-4D23-ACF3-DAA550472C5D}" destId="{2FF9C8B0-0AC4-4AE7-A611-F893E2633BD2}" srcOrd="0" destOrd="0" presId="urn:microsoft.com/office/officeart/2005/8/layout/hierarchy1"/>
    <dgm:cxn modelId="{DB6253DE-5C9B-41B9-998F-61394FBB22BE}" type="presParOf" srcId="{3169424B-3638-4D23-ACF3-DAA550472C5D}" destId="{2ABA81FC-D451-4F87-B874-8203392C80FD}" srcOrd="1" destOrd="0" presId="urn:microsoft.com/office/officeart/2005/8/layout/hierarchy1"/>
    <dgm:cxn modelId="{7ECED22D-6D66-4E28-8645-6F3C379BC48C}" type="presParOf" srcId="{2ABA81FC-D451-4F87-B874-8203392C80FD}" destId="{2D14CB5A-86FE-42AD-92C4-06A78F9F3746}" srcOrd="0" destOrd="0" presId="urn:microsoft.com/office/officeart/2005/8/layout/hierarchy1"/>
    <dgm:cxn modelId="{EED3BE6D-CAC4-4E1B-8057-D3F7A44DADD3}" type="presParOf" srcId="{2D14CB5A-86FE-42AD-92C4-06A78F9F3746}" destId="{7B092E8B-A15A-48FE-BD5F-2FC9F35C62EB}" srcOrd="0" destOrd="0" presId="urn:microsoft.com/office/officeart/2005/8/layout/hierarchy1"/>
    <dgm:cxn modelId="{BFBF39FA-50B5-4AFD-A436-F3EDAEB81723}" type="presParOf" srcId="{2D14CB5A-86FE-42AD-92C4-06A78F9F3746}" destId="{F6ADD2F3-FE94-4018-AA2C-66152D8A79FB}" srcOrd="1" destOrd="0" presId="urn:microsoft.com/office/officeart/2005/8/layout/hierarchy1"/>
    <dgm:cxn modelId="{B573C89F-6A23-4C2C-A3C5-422469323AE5}" type="presParOf" srcId="{2ABA81FC-D451-4F87-B874-8203392C80FD}" destId="{825472F7-D6D7-4264-8275-568F5ADD42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858CF-5F0C-4107-86B2-A14FE8B1DFFD}">
      <dsp:nvSpPr>
        <dsp:cNvPr id="0" name=""/>
        <dsp:cNvSpPr/>
      </dsp:nvSpPr>
      <dsp:spPr>
        <a:xfrm>
          <a:off x="467914" y="0"/>
          <a:ext cx="935827" cy="880268"/>
        </a:xfrm>
        <a:prstGeom prst="trapezoid">
          <a:avLst>
            <a:gd name="adj" fmla="val 5315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OS</a:t>
          </a:r>
          <a:endParaRPr lang="ko-KR" altLang="en-US" sz="1700" kern="1200" dirty="0"/>
        </a:p>
      </dsp:txBody>
      <dsp:txXfrm>
        <a:off x="467914" y="0"/>
        <a:ext cx="935827" cy="880268"/>
      </dsp:txXfrm>
    </dsp:sp>
    <dsp:sp modelId="{85D9BD92-2BD5-487B-917D-4581D1CFA64A}">
      <dsp:nvSpPr>
        <dsp:cNvPr id="0" name=""/>
        <dsp:cNvSpPr/>
      </dsp:nvSpPr>
      <dsp:spPr>
        <a:xfrm>
          <a:off x="0" y="880268"/>
          <a:ext cx="1871655" cy="880268"/>
        </a:xfrm>
        <a:prstGeom prst="trapezoid">
          <a:avLst>
            <a:gd name="adj" fmla="val 53156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Application</a:t>
          </a:r>
          <a:endParaRPr lang="ko-KR" altLang="en-US" sz="1700" kern="1200" dirty="0"/>
        </a:p>
      </dsp:txBody>
      <dsp:txXfrm>
        <a:off x="327539" y="880268"/>
        <a:ext cx="1216576" cy="880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B56C-6CC1-4D15-830B-C67B81EBDBEF}">
      <dsp:nvSpPr>
        <dsp:cNvPr id="0" name=""/>
        <dsp:cNvSpPr/>
      </dsp:nvSpPr>
      <dsp:spPr>
        <a:xfrm>
          <a:off x="623885" y="0"/>
          <a:ext cx="623885" cy="586845"/>
        </a:xfrm>
        <a:prstGeom prst="trapezoid">
          <a:avLst>
            <a:gd name="adj" fmla="val 5315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VMM</a:t>
          </a:r>
          <a:endParaRPr lang="ko-KR" altLang="en-US" sz="1800" kern="1200" dirty="0"/>
        </a:p>
      </dsp:txBody>
      <dsp:txXfrm>
        <a:off x="623885" y="0"/>
        <a:ext cx="623885" cy="586845"/>
      </dsp:txXfrm>
    </dsp:sp>
    <dsp:sp modelId="{B66858CF-5F0C-4107-86B2-A14FE8B1DFFD}">
      <dsp:nvSpPr>
        <dsp:cNvPr id="0" name=""/>
        <dsp:cNvSpPr/>
      </dsp:nvSpPr>
      <dsp:spPr>
        <a:xfrm>
          <a:off x="311942" y="586845"/>
          <a:ext cx="1247770" cy="586845"/>
        </a:xfrm>
        <a:prstGeom prst="trapezoid">
          <a:avLst>
            <a:gd name="adj" fmla="val 53156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OS</a:t>
          </a:r>
          <a:endParaRPr lang="ko-KR" altLang="en-US" sz="1800" kern="1200" dirty="0"/>
        </a:p>
      </dsp:txBody>
      <dsp:txXfrm>
        <a:off x="530302" y="586845"/>
        <a:ext cx="811050" cy="586845"/>
      </dsp:txXfrm>
    </dsp:sp>
    <dsp:sp modelId="{85D9BD92-2BD5-487B-917D-4581D1CFA64A}">
      <dsp:nvSpPr>
        <dsp:cNvPr id="0" name=""/>
        <dsp:cNvSpPr/>
      </dsp:nvSpPr>
      <dsp:spPr>
        <a:xfrm>
          <a:off x="0" y="1173690"/>
          <a:ext cx="1871655" cy="586845"/>
        </a:xfrm>
        <a:prstGeom prst="trapezoid">
          <a:avLst>
            <a:gd name="adj" fmla="val 53156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Application</a:t>
          </a:r>
          <a:endParaRPr lang="ko-KR" altLang="en-US" sz="1800" kern="1200" dirty="0"/>
        </a:p>
      </dsp:txBody>
      <dsp:txXfrm>
        <a:off x="327539" y="1173690"/>
        <a:ext cx="1216576" cy="586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9C8B0-0AC4-4AE7-A611-F893E2633BD2}">
      <dsp:nvSpPr>
        <dsp:cNvPr id="0" name=""/>
        <dsp:cNvSpPr/>
      </dsp:nvSpPr>
      <dsp:spPr>
        <a:xfrm>
          <a:off x="7376772" y="2407684"/>
          <a:ext cx="91440" cy="335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6FBD-A4C1-4C80-915E-7B3629AEFDF3}">
      <dsp:nvSpPr>
        <dsp:cNvPr id="0" name=""/>
        <dsp:cNvSpPr/>
      </dsp:nvSpPr>
      <dsp:spPr>
        <a:xfrm>
          <a:off x="5266143" y="1339229"/>
          <a:ext cx="2156349" cy="33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25"/>
              </a:lnTo>
              <a:lnTo>
                <a:pt x="2156349" y="228725"/>
              </a:lnTo>
              <a:lnTo>
                <a:pt x="2156349" y="3356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90963-6A0D-4313-9A61-9D447CB3DC06}">
      <dsp:nvSpPr>
        <dsp:cNvPr id="0" name=""/>
        <dsp:cNvSpPr/>
      </dsp:nvSpPr>
      <dsp:spPr>
        <a:xfrm>
          <a:off x="4486936" y="3476138"/>
          <a:ext cx="91440" cy="335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40342-59F3-46E7-BB58-9B53FDE07D90}">
      <dsp:nvSpPr>
        <dsp:cNvPr id="0" name=""/>
        <dsp:cNvSpPr/>
      </dsp:nvSpPr>
      <dsp:spPr>
        <a:xfrm>
          <a:off x="2840820" y="2407684"/>
          <a:ext cx="1691835" cy="33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25"/>
              </a:lnTo>
              <a:lnTo>
                <a:pt x="1691835" y="228725"/>
              </a:lnTo>
              <a:lnTo>
                <a:pt x="1691835" y="335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42547-B147-407F-B3C6-E9B9D72728DF}">
      <dsp:nvSpPr>
        <dsp:cNvPr id="0" name=""/>
        <dsp:cNvSpPr/>
      </dsp:nvSpPr>
      <dsp:spPr>
        <a:xfrm>
          <a:off x="1364708" y="3476138"/>
          <a:ext cx="91440" cy="335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A5F-D8A7-404A-92CE-AF6235EED413}">
      <dsp:nvSpPr>
        <dsp:cNvPr id="0" name=""/>
        <dsp:cNvSpPr/>
      </dsp:nvSpPr>
      <dsp:spPr>
        <a:xfrm>
          <a:off x="1410428" y="2407684"/>
          <a:ext cx="1430392" cy="335635"/>
        </a:xfrm>
        <a:custGeom>
          <a:avLst/>
          <a:gdLst/>
          <a:ahLst/>
          <a:cxnLst/>
          <a:rect l="0" t="0" r="0" b="0"/>
          <a:pathLst>
            <a:path>
              <a:moveTo>
                <a:pt x="1430392" y="0"/>
              </a:moveTo>
              <a:lnTo>
                <a:pt x="1430392" y="228725"/>
              </a:lnTo>
              <a:lnTo>
                <a:pt x="0" y="228725"/>
              </a:lnTo>
              <a:lnTo>
                <a:pt x="0" y="335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5F00-E11E-45C4-B587-D93A47D9C121}">
      <dsp:nvSpPr>
        <dsp:cNvPr id="0" name=""/>
        <dsp:cNvSpPr/>
      </dsp:nvSpPr>
      <dsp:spPr>
        <a:xfrm>
          <a:off x="2840820" y="1339229"/>
          <a:ext cx="2425322" cy="335635"/>
        </a:xfrm>
        <a:custGeom>
          <a:avLst/>
          <a:gdLst/>
          <a:ahLst/>
          <a:cxnLst/>
          <a:rect l="0" t="0" r="0" b="0"/>
          <a:pathLst>
            <a:path>
              <a:moveTo>
                <a:pt x="2425322" y="0"/>
              </a:moveTo>
              <a:lnTo>
                <a:pt x="2425322" y="228725"/>
              </a:lnTo>
              <a:lnTo>
                <a:pt x="0" y="228725"/>
              </a:lnTo>
              <a:lnTo>
                <a:pt x="0" y="3356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455D6-C37B-4057-ACAC-B513818FA524}">
      <dsp:nvSpPr>
        <dsp:cNvPr id="0" name=""/>
        <dsp:cNvSpPr/>
      </dsp:nvSpPr>
      <dsp:spPr>
        <a:xfrm>
          <a:off x="4242100" y="758177"/>
          <a:ext cx="2048085" cy="581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6BEF4-35DD-478C-BA98-F934C8D5820B}">
      <dsp:nvSpPr>
        <dsp:cNvPr id="0" name=""/>
        <dsp:cNvSpPr/>
      </dsp:nvSpPr>
      <dsp:spPr>
        <a:xfrm>
          <a:off x="4370327" y="879993"/>
          <a:ext cx="2048085" cy="581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VMM scheduling</a:t>
          </a:r>
          <a:endParaRPr lang="ko-KR" altLang="en-US" sz="1600" b="1" kern="1200" dirty="0"/>
        </a:p>
      </dsp:txBody>
      <dsp:txXfrm>
        <a:off x="4387345" y="897011"/>
        <a:ext cx="2014049" cy="547016"/>
      </dsp:txXfrm>
    </dsp:sp>
    <dsp:sp modelId="{973000DC-0467-47BC-B2DC-E348CF455313}">
      <dsp:nvSpPr>
        <dsp:cNvPr id="0" name=""/>
        <dsp:cNvSpPr/>
      </dsp:nvSpPr>
      <dsp:spPr>
        <a:xfrm>
          <a:off x="2171825" y="1674864"/>
          <a:ext cx="1337989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9F91B-9A85-45D1-A4E3-A95B1A252915}">
      <dsp:nvSpPr>
        <dsp:cNvPr id="0" name=""/>
        <dsp:cNvSpPr/>
      </dsp:nvSpPr>
      <dsp:spPr>
        <a:xfrm>
          <a:off x="2300053" y="1796680"/>
          <a:ext cx="1337989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Explicit specification</a:t>
          </a:r>
          <a:endParaRPr lang="ko-KR" altLang="en-US" sz="1400" b="1" kern="1200" dirty="0"/>
        </a:p>
      </dsp:txBody>
      <dsp:txXfrm>
        <a:off x="2321517" y="1818144"/>
        <a:ext cx="1295061" cy="689891"/>
      </dsp:txXfrm>
    </dsp:sp>
    <dsp:sp modelId="{377BAA75-44ED-49F0-9039-974696E59E1A}">
      <dsp:nvSpPr>
        <dsp:cNvPr id="0" name=""/>
        <dsp:cNvSpPr/>
      </dsp:nvSpPr>
      <dsp:spPr>
        <a:xfrm>
          <a:off x="467590" y="2743319"/>
          <a:ext cx="1885676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F045-50A8-4A90-A753-4A3BDE9B4BD9}">
      <dsp:nvSpPr>
        <dsp:cNvPr id="0" name=""/>
        <dsp:cNvSpPr/>
      </dsp:nvSpPr>
      <dsp:spPr>
        <a:xfrm>
          <a:off x="595817" y="2865135"/>
          <a:ext cx="1885676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Administrative specification</a:t>
          </a:r>
          <a:endParaRPr lang="ko-KR" altLang="en-US" sz="1400" b="1" kern="1200" dirty="0"/>
        </a:p>
      </dsp:txBody>
      <dsp:txXfrm>
        <a:off x="617281" y="2886599"/>
        <a:ext cx="1842748" cy="689891"/>
      </dsp:txXfrm>
    </dsp:sp>
    <dsp:sp modelId="{FA60E9B3-1E9C-419C-924C-0F5F875CA3B7}">
      <dsp:nvSpPr>
        <dsp:cNvPr id="0" name=""/>
        <dsp:cNvSpPr/>
      </dsp:nvSpPr>
      <dsp:spPr>
        <a:xfrm>
          <a:off x="363" y="3811773"/>
          <a:ext cx="2820130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FE48A-4CC1-42DB-9B99-0978E7DE522B}">
      <dsp:nvSpPr>
        <dsp:cNvPr id="0" name=""/>
        <dsp:cNvSpPr/>
      </dsp:nvSpPr>
      <dsp:spPr>
        <a:xfrm>
          <a:off x="128590" y="3933589"/>
          <a:ext cx="2820130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i="1" kern="1200" dirty="0" err="1" smtClean="0"/>
            <a:t>VSched</a:t>
          </a:r>
          <a:r>
            <a:rPr lang="en-US" altLang="ko-KR" sz="1200" b="0" i="0" kern="1200" dirty="0" smtClean="0"/>
            <a:t>[SC’05]</a:t>
          </a:r>
          <a:r>
            <a:rPr lang="en-US" altLang="ko-KR" sz="1500" b="0" i="0" kern="1200" dirty="0" smtClean="0"/>
            <a:t>, </a:t>
          </a:r>
          <a:r>
            <a:rPr lang="en-US" altLang="ko-KR" sz="1400" b="1" i="1" kern="1200" dirty="0" err="1" smtClean="0"/>
            <a:t>SoftRT</a:t>
          </a:r>
          <a:r>
            <a:rPr lang="en-US" altLang="ko-KR" sz="1200" b="1" i="0" kern="1200" dirty="0" smtClean="0"/>
            <a:t>[</a:t>
          </a:r>
          <a:r>
            <a:rPr lang="en-US" altLang="ko-KR" sz="1200" b="0" i="0" kern="1200" dirty="0" smtClean="0"/>
            <a:t>VEE’10]</a:t>
          </a:r>
          <a:r>
            <a:rPr lang="en-US" altLang="ko-KR" sz="1500" b="0" i="0" kern="1200" dirty="0" smtClean="0"/>
            <a:t>, </a:t>
          </a:r>
          <a:r>
            <a:rPr lang="en-US" altLang="ko-KR" sz="1400" b="1" i="0" kern="1200" dirty="0" smtClean="0"/>
            <a:t>RT</a:t>
          </a:r>
          <a:r>
            <a:rPr lang="en-US" altLang="ko-KR" sz="1500" b="0" i="0" kern="1200" dirty="0" smtClean="0"/>
            <a:t> </a:t>
          </a:r>
          <a:r>
            <a:rPr lang="en-US" altLang="ko-KR" sz="1200" b="0" i="0" kern="1200" dirty="0" smtClean="0"/>
            <a:t>[RTCSA’10]</a:t>
          </a:r>
          <a:r>
            <a:rPr lang="en-US" altLang="ko-KR" sz="1500" b="0" i="0" kern="1200" dirty="0" smtClean="0"/>
            <a:t>, </a:t>
          </a:r>
          <a:r>
            <a:rPr lang="en-US" altLang="ko-KR" sz="1400" b="1" i="1" kern="1200" dirty="0" smtClean="0"/>
            <a:t>BVT and </a:t>
          </a:r>
          <a:r>
            <a:rPr lang="en-US" altLang="ko-KR" sz="1400" b="1" i="1" kern="1200" dirty="0" err="1" smtClean="0"/>
            <a:t>sEDF</a:t>
          </a:r>
          <a:r>
            <a:rPr lang="en-US" altLang="ko-KR" sz="1400" b="0" i="0" kern="1200" dirty="0" smtClean="0"/>
            <a:t> </a:t>
          </a:r>
          <a:r>
            <a:rPr lang="en-US" altLang="ko-KR" sz="1400" b="1" i="0" kern="1200" dirty="0" smtClean="0"/>
            <a:t>of Xen</a:t>
          </a:r>
          <a:endParaRPr lang="ko-KR" altLang="en-US" sz="1400" b="0" i="0" kern="1200" dirty="0"/>
        </a:p>
      </dsp:txBody>
      <dsp:txXfrm>
        <a:off x="150054" y="3955053"/>
        <a:ext cx="2777202" cy="689891"/>
      </dsp:txXfrm>
    </dsp:sp>
    <dsp:sp modelId="{EEE4D6F8-8D8F-4BB7-8E05-7D9F5C8BF77D}">
      <dsp:nvSpPr>
        <dsp:cNvPr id="0" name=""/>
        <dsp:cNvSpPr/>
      </dsp:nvSpPr>
      <dsp:spPr>
        <a:xfrm>
          <a:off x="3851261" y="2743319"/>
          <a:ext cx="1362789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2463-F4C2-49C8-9D64-509B5100A8C4}">
      <dsp:nvSpPr>
        <dsp:cNvPr id="0" name=""/>
        <dsp:cNvSpPr/>
      </dsp:nvSpPr>
      <dsp:spPr>
        <a:xfrm>
          <a:off x="3979488" y="2865135"/>
          <a:ext cx="1362789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i="0" kern="1200" dirty="0" smtClean="0"/>
            <a:t>Guest OS cooperation</a:t>
          </a:r>
          <a:endParaRPr lang="ko-KR" altLang="en-US" sz="1400" b="1" i="0" kern="1200" dirty="0"/>
        </a:p>
      </dsp:txBody>
      <dsp:txXfrm>
        <a:off x="4000952" y="2886599"/>
        <a:ext cx="1319861" cy="689891"/>
      </dsp:txXfrm>
    </dsp:sp>
    <dsp:sp modelId="{C9E9B984-309F-4D8F-B874-5BF78993BF7E}">
      <dsp:nvSpPr>
        <dsp:cNvPr id="0" name=""/>
        <dsp:cNvSpPr/>
      </dsp:nvSpPr>
      <dsp:spPr>
        <a:xfrm>
          <a:off x="3076948" y="3811773"/>
          <a:ext cx="2911415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FB17-2035-4D4E-8EF2-7A97DDC1BF6B}">
      <dsp:nvSpPr>
        <dsp:cNvPr id="0" name=""/>
        <dsp:cNvSpPr/>
      </dsp:nvSpPr>
      <dsp:spPr>
        <a:xfrm>
          <a:off x="3205175" y="3933589"/>
          <a:ext cx="2911415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i="0" kern="1200" dirty="0" smtClean="0"/>
            <a:t>SVD</a:t>
          </a:r>
          <a:r>
            <a:rPr lang="en-US" altLang="ko-KR" sz="1200" b="0" i="0" kern="1200" dirty="0" smtClean="0"/>
            <a:t>[JRWRTC’07]</a:t>
          </a:r>
          <a:r>
            <a:rPr lang="en-US" altLang="ko-KR" sz="1200" b="1" i="0" kern="1200" dirty="0" smtClean="0"/>
            <a:t>, </a:t>
          </a:r>
          <a:r>
            <a:rPr lang="en-US" altLang="ko-KR" sz="1400" b="1" i="0" kern="1200" dirty="0" err="1" smtClean="0"/>
            <a:t>PaS</a:t>
          </a:r>
          <a:r>
            <a:rPr lang="en-US" altLang="ko-KR" sz="1200" b="0" i="0" kern="1200" dirty="0" smtClean="0"/>
            <a:t>[ICPADS’09]</a:t>
          </a:r>
          <a:r>
            <a:rPr lang="en-US" altLang="ko-KR" sz="1200" b="1" i="0" kern="1200" dirty="0" smtClean="0"/>
            <a:t>, </a:t>
          </a:r>
          <a:r>
            <a:rPr lang="en-US" altLang="ko-KR" sz="1400" b="1" i="0" kern="1200" dirty="0" smtClean="0"/>
            <a:t>GAPS</a:t>
          </a:r>
          <a:r>
            <a:rPr lang="en-US" altLang="ko-KR" sz="1200" b="0" i="0" kern="1200" dirty="0" smtClean="0"/>
            <a:t>[EuroPar’08]</a:t>
          </a:r>
          <a:endParaRPr lang="ko-KR" altLang="en-US" sz="1200" b="0" i="0" kern="1200" dirty="0"/>
        </a:p>
      </dsp:txBody>
      <dsp:txXfrm>
        <a:off x="3226639" y="3955053"/>
        <a:ext cx="2868487" cy="689891"/>
      </dsp:txXfrm>
    </dsp:sp>
    <dsp:sp modelId="{7240C8A3-6DF1-40EC-8529-8924D6244939}">
      <dsp:nvSpPr>
        <dsp:cNvPr id="0" name=""/>
        <dsp:cNvSpPr/>
      </dsp:nvSpPr>
      <dsp:spPr>
        <a:xfrm>
          <a:off x="6484524" y="1674864"/>
          <a:ext cx="1875936" cy="732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B2611-5F0D-4500-A101-B9023DCB6DC2}">
      <dsp:nvSpPr>
        <dsp:cNvPr id="0" name=""/>
        <dsp:cNvSpPr/>
      </dsp:nvSpPr>
      <dsp:spPr>
        <a:xfrm>
          <a:off x="6612751" y="1796680"/>
          <a:ext cx="1875936" cy="732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Workload-based identification</a:t>
          </a:r>
          <a:endParaRPr lang="ko-KR" altLang="en-US" sz="1400" b="1" kern="1200" dirty="0"/>
        </a:p>
      </dsp:txBody>
      <dsp:txXfrm>
        <a:off x="6634215" y="1818144"/>
        <a:ext cx="1833008" cy="689891"/>
      </dsp:txXfrm>
    </dsp:sp>
    <dsp:sp modelId="{7B092E8B-A15A-48FE-BD5F-2FC9F35C62EB}">
      <dsp:nvSpPr>
        <dsp:cNvPr id="0" name=""/>
        <dsp:cNvSpPr/>
      </dsp:nvSpPr>
      <dsp:spPr>
        <a:xfrm>
          <a:off x="6116591" y="2743319"/>
          <a:ext cx="2611802" cy="109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DD2F3-FE94-4018-AA2C-66152D8A79FB}">
      <dsp:nvSpPr>
        <dsp:cNvPr id="0" name=""/>
        <dsp:cNvSpPr/>
      </dsp:nvSpPr>
      <dsp:spPr>
        <a:xfrm>
          <a:off x="6244818" y="2865135"/>
          <a:ext cx="2611802" cy="1090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i="1" kern="1200" dirty="0" err="1" smtClean="0"/>
            <a:t>CaS</a:t>
          </a:r>
          <a:r>
            <a:rPr lang="en-US" altLang="ko-KR" sz="1200" kern="1200" dirty="0" smtClean="0"/>
            <a:t>[VEE’07]</a:t>
          </a:r>
          <a:r>
            <a:rPr lang="en-US" altLang="ko-KR" sz="1600" kern="1200" dirty="0" smtClean="0"/>
            <a:t>, </a:t>
          </a:r>
          <a:r>
            <a:rPr lang="en-US" altLang="ko-KR" sz="1400" b="1" kern="1200" dirty="0" smtClean="0"/>
            <a:t>Boost</a:t>
          </a:r>
          <a:r>
            <a:rPr lang="en-US" altLang="ko-KR" sz="1200" kern="1200" dirty="0" smtClean="0"/>
            <a:t>[VEE’08], </a:t>
          </a:r>
          <a:r>
            <a:rPr lang="en-US" altLang="ko-KR" sz="1400" b="1" kern="1200" dirty="0" smtClean="0"/>
            <a:t>TAVS</a:t>
          </a:r>
          <a:r>
            <a:rPr lang="en-US" altLang="ko-KR" sz="1400" kern="1200" dirty="0" smtClean="0"/>
            <a:t> </a:t>
          </a:r>
          <a:r>
            <a:rPr lang="en-US" altLang="ko-KR" sz="1200" kern="1200" dirty="0" smtClean="0"/>
            <a:t>[VEE’09], </a:t>
          </a:r>
          <a:r>
            <a:rPr lang="en-US" altLang="ko-KR" sz="1400" b="1" kern="1200" dirty="0" smtClean="0"/>
            <a:t>Cache</a:t>
          </a:r>
          <a:r>
            <a:rPr lang="en-US" altLang="ko-KR" sz="1200" kern="1200" dirty="0" smtClean="0"/>
            <a:t>[ANCS’08], </a:t>
          </a:r>
          <a:r>
            <a:rPr lang="en-US" altLang="ko-KR" sz="1400" b="1" kern="1200" dirty="0" smtClean="0"/>
            <a:t>IO</a:t>
          </a:r>
          <a:r>
            <a:rPr lang="en-US" altLang="ko-KR" sz="1200" kern="1200" dirty="0" smtClean="0"/>
            <a:t>[HPDC’10], </a:t>
          </a:r>
          <a:r>
            <a:rPr lang="en-US" altLang="ko-KR" sz="1400" b="1" kern="1200" dirty="0" smtClean="0"/>
            <a:t>DBCS</a:t>
          </a:r>
          <a:r>
            <a:rPr lang="en-US" altLang="ko-KR" sz="1400" kern="1200" dirty="0" smtClean="0"/>
            <a:t> </a:t>
          </a:r>
          <a:r>
            <a:rPr lang="en-US" altLang="ko-KR" sz="1200" kern="1200" dirty="0" smtClean="0"/>
            <a:t>[ASPLOS’13]</a:t>
          </a:r>
          <a:endParaRPr lang="ko-KR" altLang="en-US" sz="1600" b="1" i="1" kern="1200" dirty="0"/>
        </a:p>
      </dsp:txBody>
      <dsp:txXfrm>
        <a:off x="6276755" y="2897072"/>
        <a:ext cx="2547928" cy="1026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5A98-E245-4561-853A-741680C9B8FB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173D-8A03-4088-955B-AD3389E82299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020-780C-4A23-A8EA-F53AFF108ECB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0B06-CF82-4FC7-93D5-F4DD524783D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EE69-F213-419F-B44D-493ECE2DDB8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381-5142-4235-B0AF-5641F9CCB73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BAB1-3AB4-4019-9A9D-4273A0918379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55DC-8467-4DDC-950C-5B32EAABE8A5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53C6-DC5B-4105-994F-0F0BFF28907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6325-8667-425A-863B-7693B0A2632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4C85-151C-42B3-9B4B-B1DF3A62018F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A1EB-BF60-4D02-9F92-DFE3FF8CED8C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784976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Virtualization and Scheduling</a:t>
            </a:r>
            <a:endParaRPr lang="ko-KR" altLang="en-US" sz="4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80920" cy="250046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+mj-lt"/>
              </a:rPr>
              <a:t>Hwanju</a:t>
            </a:r>
            <a:r>
              <a:rPr lang="en-US" altLang="ko-KR" sz="2400" dirty="0" smtClean="0">
                <a:latin typeface="+mj-lt"/>
              </a:rPr>
              <a:t> Kim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85245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HW-Assisted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256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/>
              <a:t>No </a:t>
            </a:r>
            <a:r>
              <a:rPr lang="en-US" altLang="ko-KR" dirty="0" smtClean="0"/>
              <a:t>binary translation</a:t>
            </a:r>
          </a:p>
          <a:p>
            <a:pPr lvl="1"/>
            <a:r>
              <a:rPr lang="en-US" altLang="ko-KR" dirty="0" smtClean="0"/>
              <a:t>No OS modification</a:t>
            </a:r>
          </a:p>
          <a:p>
            <a:pPr lvl="1"/>
            <a:r>
              <a:rPr lang="en-US" altLang="ko-KR" dirty="0" smtClean="0"/>
              <a:t>Simplifying VMM</a:t>
            </a:r>
          </a:p>
          <a:p>
            <a:pPr lvl="2"/>
            <a:r>
              <a:rPr lang="en-US" altLang="ko-KR" dirty="0" smtClean="0"/>
              <a:t>KVM was born and included in Linux mainline in 2007</a:t>
            </a:r>
          </a:p>
          <a:p>
            <a:pPr lvl="2"/>
            <a:r>
              <a:rPr lang="en-US" altLang="ko-KR" dirty="0" err="1" smtClean="0"/>
              <a:t>Vmware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Xen</a:t>
            </a:r>
            <a:r>
              <a:rPr lang="en-US" altLang="ko-KR" dirty="0" smtClean="0"/>
              <a:t>, etc. adopt HW-assisted virtualization</a:t>
            </a:r>
          </a:p>
          <a:p>
            <a:pPr lvl="2"/>
            <a:r>
              <a:rPr lang="en-US" altLang="ko-KR" dirty="0" smtClean="0"/>
              <a:t>Several lightweight VMMs were implemented</a:t>
            </a:r>
          </a:p>
          <a:p>
            <a:pPr lvl="3"/>
            <a:r>
              <a:rPr lang="en-US" altLang="ko-KR" dirty="0" err="1" smtClean="0"/>
              <a:t>lguest</a:t>
            </a:r>
            <a:r>
              <a:rPr lang="en-US" altLang="ko-KR" dirty="0" smtClean="0"/>
              <a:t>, tiny VMM, …</a:t>
            </a:r>
          </a:p>
          <a:p>
            <a:pPr lvl="1"/>
            <a:r>
              <a:rPr lang="en-US" altLang="ko-KR" dirty="0" smtClean="0"/>
              <a:t>Contributions to wide adoption of virtualization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More expensive trap (VMEXIT)</a:t>
            </a:r>
          </a:p>
          <a:p>
            <a:pPr lvl="1"/>
            <a:r>
              <a:rPr lang="en-US" altLang="ko-KR" dirty="0" smtClean="0"/>
              <a:t>Outdating sophisticated and clever SW techniques </a:t>
            </a:r>
            <a:r>
              <a:rPr lang="en-US" altLang="ko-KR" dirty="0" smtClean="0">
                <a:sym typeface="Wingdings" pitchFamily="2" charset="2"/>
              </a:rPr>
              <a:t>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Technical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Expensive VMEXIT cost</a:t>
            </a:r>
          </a:p>
          <a:p>
            <a:pPr lvl="1"/>
            <a:r>
              <a:rPr lang="en-US" altLang="ko-KR" dirty="0" smtClean="0"/>
              <a:t>Save/restore whole machine states</a:t>
            </a:r>
          </a:p>
          <a:p>
            <a:pPr lvl="1"/>
            <a:r>
              <a:rPr lang="en-US" altLang="ko-KR" dirty="0" smtClean="0"/>
              <a:t>HW: Reducing latency continuously</a:t>
            </a:r>
          </a:p>
          <a:p>
            <a:pPr lvl="1"/>
            <a:r>
              <a:rPr lang="en-US" altLang="ko-KR" dirty="0" smtClean="0"/>
              <a:t>SW: Eliminating unnecessary VMEXIT and reducing the time of handling VMEXIT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85" y="3429000"/>
            <a:ext cx="4329427" cy="202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5455796"/>
            <a:ext cx="5470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Software Techniques for Avoiding Hardware Virtualization Exits [USENIX’12]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Nested-Virtualization-Unfriendly x86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Multi-level architecture support</a:t>
            </a:r>
          </a:p>
          <a:p>
            <a:pPr lvl="1"/>
            <a:r>
              <a:rPr lang="en-US" altLang="ko-KR" dirty="0" smtClean="0"/>
              <a:t>IBM system z architecture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Single-level architecture </a:t>
            </a:r>
            <a:r>
              <a:rPr lang="en-US" altLang="ko-KR" dirty="0"/>
              <a:t>support</a:t>
            </a:r>
          </a:p>
          <a:p>
            <a:pPr lvl="1"/>
            <a:r>
              <a:rPr lang="en-US" altLang="ko-KR" dirty="0"/>
              <a:t>Intel VMX and AMD SVM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87624" y="2907302"/>
            <a:ext cx="662473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Bare-metal 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7624" y="2520079"/>
            <a:ext cx="66247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Guest 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624" y="2132856"/>
            <a:ext cx="66247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Guest 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H="1">
            <a:off x="3527884" y="2384884"/>
            <a:ext cx="432048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 flipH="1" flipV="1">
            <a:off x="3779912" y="2420888"/>
            <a:ext cx="432048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H="1">
            <a:off x="4247964" y="2384885"/>
            <a:ext cx="432048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5400000" flipH="1" flipV="1">
            <a:off x="4499992" y="2420889"/>
            <a:ext cx="432048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H="1">
            <a:off x="4968044" y="2816932"/>
            <a:ext cx="432048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 flipH="1" flipV="1">
            <a:off x="5220072" y="2852936"/>
            <a:ext cx="432048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 flipH="1">
            <a:off x="5904148" y="2384885"/>
            <a:ext cx="432048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 flipH="1" flipV="1">
            <a:off x="6156176" y="2420889"/>
            <a:ext cx="432048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187624" y="4598770"/>
            <a:ext cx="6624736" cy="1134486"/>
            <a:chOff x="1187624" y="4238730"/>
            <a:chExt cx="6624736" cy="1134486"/>
          </a:xfrm>
        </p:grpSpPr>
        <p:sp>
          <p:nvSpPr>
            <p:cNvPr id="41" name="직사각형 40"/>
            <p:cNvSpPr/>
            <p:nvPr/>
          </p:nvSpPr>
          <p:spPr>
            <a:xfrm>
              <a:off x="1187624" y="5013176"/>
              <a:ext cx="6624736" cy="360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Bare-metal hypervisor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87624" y="4625953"/>
              <a:ext cx="6624736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Guest hypervisor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87624" y="4238730"/>
              <a:ext cx="6624736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Guest OS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rot="16200000" flipH="1">
              <a:off x="3284677" y="4733965"/>
              <a:ext cx="846454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H="1" flipV="1">
              <a:off x="3707904" y="4869160"/>
              <a:ext cx="43204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16200000" flipH="1">
              <a:off x="3923928" y="4941168"/>
              <a:ext cx="43204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5400000" flipH="1" flipV="1">
              <a:off x="3995936" y="4653136"/>
              <a:ext cx="792088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rot="16200000" flipH="1">
              <a:off x="4779203" y="4733965"/>
              <a:ext cx="809730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rot="5400000" flipH="1" flipV="1">
              <a:off x="5220072" y="4958810"/>
              <a:ext cx="43204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16200000" flipH="1">
              <a:off x="5472100" y="4977172"/>
              <a:ext cx="432048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rot="5400000" flipH="1" flipV="1">
              <a:off x="5580112" y="4653136"/>
              <a:ext cx="864096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038269" y="6021288"/>
            <a:ext cx="266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What’s next?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4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CPU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Para-virtualization</a:t>
            </a:r>
          </a:p>
          <a:p>
            <a:pPr lvl="1"/>
            <a:r>
              <a:rPr lang="en-US" altLang="ko-KR" dirty="0" smtClean="0"/>
              <a:t>ARM is also not </a:t>
            </a:r>
            <a:r>
              <a:rPr lang="en-US" altLang="ko-KR" dirty="0" err="1" smtClean="0"/>
              <a:t>virtualizable</a:t>
            </a:r>
            <a:r>
              <a:rPr lang="en-US" altLang="ko-KR" dirty="0" smtClean="0"/>
              <a:t> before HW virtualization</a:t>
            </a:r>
          </a:p>
          <a:p>
            <a:pPr lvl="1"/>
            <a:r>
              <a:rPr lang="en-US" altLang="ko-KR" dirty="0" err="1" smtClean="0"/>
              <a:t>Xen</a:t>
            </a:r>
            <a:r>
              <a:rPr lang="en-US" altLang="ko-KR" dirty="0" smtClean="0"/>
              <a:t> on ARM by Samsung</a:t>
            </a:r>
          </a:p>
          <a:p>
            <a:pPr lvl="1"/>
            <a:r>
              <a:rPr lang="en-US" altLang="ko-KR" dirty="0" smtClean="0"/>
              <a:t>KVM for ARM [OLS’10]</a:t>
            </a:r>
          </a:p>
          <a:p>
            <a:pPr lvl="2"/>
            <a:r>
              <a:rPr lang="en-US" altLang="ko-KR" dirty="0" smtClean="0"/>
              <a:t>Replacing a sensitive instruction with an encoded SWI</a:t>
            </a:r>
          </a:p>
          <a:p>
            <a:pPr lvl="3"/>
            <a:r>
              <a:rPr lang="en-US" altLang="ko-KR" dirty="0"/>
              <a:t>Taking advantage of RISC</a:t>
            </a:r>
          </a:p>
          <a:p>
            <a:pPr lvl="2"/>
            <a:r>
              <a:rPr lang="en-US" altLang="ko-KR" dirty="0" smtClean="0"/>
              <a:t>Script-based patching</a:t>
            </a:r>
          </a:p>
          <a:p>
            <a:pPr lvl="1"/>
            <a:r>
              <a:rPr lang="en-US" altLang="ko-KR" dirty="0" smtClean="0"/>
              <a:t>OKL4 </a:t>
            </a:r>
            <a:r>
              <a:rPr lang="en-US" altLang="ko-KR" dirty="0" err="1" smtClean="0"/>
              <a:t>microvisor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76556"/>
            <a:ext cx="29724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18019" y="3338002"/>
            <a:ext cx="373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Sensitive instruction encoding types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5013176"/>
            <a:ext cx="4838507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Most ARM-based VMMs turn to supporting ARM HW virtualization for efficient computing</a:t>
            </a:r>
            <a:endParaRPr lang="ko-KR" altLang="en-US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CPU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Hyp</a:t>
            </a:r>
            <a:r>
              <a:rPr lang="en-US" altLang="ko-KR" dirty="0" smtClean="0"/>
              <a:t> mode</a:t>
            </a:r>
          </a:p>
          <a:p>
            <a:pPr lvl="1"/>
            <a:r>
              <a:rPr lang="en-US" altLang="ko-KR" dirty="0" smtClean="0"/>
              <a:t>Cortex-A15</a:t>
            </a:r>
          </a:p>
          <a:p>
            <a:pPr lvl="1"/>
            <a:r>
              <a:rPr lang="en-US" altLang="ko-KR" dirty="0" smtClean="0"/>
              <a:t>Similar to VMX root mode</a:t>
            </a:r>
            <a:endParaRPr lang="ko-KR" altLang="en-US" dirty="0"/>
          </a:p>
        </p:txBody>
      </p:sp>
      <p:pic>
        <p:nvPicPr>
          <p:cNvPr id="5" name="Picture 2" descr="https://lh5.googleusercontent.com/c1Ep8DY7hEvV79CA4CBqiFPmcStt6cgagRbMqHT_BRYuMBZUc45-69IAmf9Nl1bqYhmWI6RemIFh0jTromCDEXg3XDeGFLcELVEWGCL8NWl3O9YDth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07772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59632" y="3049935"/>
            <a:ext cx="3816424" cy="2376264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6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Incredibly rapid SW and HW evolutions driven by IT industry needs</a:t>
            </a:r>
          </a:p>
          <a:p>
            <a:pPr lvl="1"/>
            <a:r>
              <a:rPr lang="en-US" altLang="ko-KR" dirty="0" smtClean="0"/>
              <a:t>Less than 10 years from VMware and </a:t>
            </a:r>
            <a:r>
              <a:rPr lang="en-US" altLang="ko-KR" dirty="0" err="1" smtClean="0"/>
              <a:t>Xen’s</a:t>
            </a:r>
            <a:r>
              <a:rPr lang="en-US" altLang="ko-KR" dirty="0" smtClean="0"/>
              <a:t> SW technologies to HW-assisted virtualization</a:t>
            </a:r>
          </a:p>
          <a:p>
            <a:pPr lvl="1"/>
            <a:r>
              <a:rPr lang="en-US" altLang="ko-KR" dirty="0" smtClean="0"/>
              <a:t>Academia is tightly coupled with industry</a:t>
            </a:r>
          </a:p>
          <a:p>
            <a:pPr lvl="2"/>
            <a:r>
              <a:rPr lang="en-US" altLang="ko-KR" dirty="0" smtClean="0"/>
              <a:t>Research groups and corporates are willing to share their state-of-the-art technologies in top conferences</a:t>
            </a:r>
          </a:p>
          <a:p>
            <a:pPr lvl="1"/>
            <a:r>
              <a:rPr lang="en-US" altLang="ko-KR" dirty="0" smtClean="0"/>
              <a:t>Even mobile environments are ready for virtualization </a:t>
            </a:r>
          </a:p>
          <a:p>
            <a:pPr lvl="2"/>
            <a:r>
              <a:rPr lang="en-US" altLang="ko-KR" dirty="0" smtClean="0"/>
              <a:t>ARM HW virtualization boosts this trend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Scheduling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6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Hierarchical scheduling</a:t>
            </a:r>
            <a:endParaRPr lang="ko-KR" altLang="en-US" i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90528" y="4271541"/>
            <a:ext cx="3800496" cy="11763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	</a:t>
            </a:r>
            <a:r>
              <a:rPr kumimoji="1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Operating System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90528" y="2498741"/>
            <a:ext cx="1085855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47848" y="2498741"/>
            <a:ext cx="1085856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05168" y="2498741"/>
            <a:ext cx="1085857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495408" y="4411697"/>
            <a:ext cx="1900248" cy="361952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OS Scheduler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81016" y="2860693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thread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81016" y="3222645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thread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038336" y="3222645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thread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395656" y="3222645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thread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14" name="Picture 16" descr="MCj024208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329" y="5495677"/>
            <a:ext cx="906495" cy="669627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 bwMode="auto">
          <a:xfrm>
            <a:off x="681016" y="3584597"/>
            <a:ext cx="904880" cy="452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hread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038336" y="3584597"/>
            <a:ext cx="904880" cy="452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hread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95656" y="3584597"/>
            <a:ext cx="904880" cy="452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hread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33952" y="4271541"/>
            <a:ext cx="3800496" cy="11763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  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Virtual Machine Monitor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933952" y="2255317"/>
            <a:ext cx="1085855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Guest OS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291272" y="2255317"/>
            <a:ext cx="1085856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Guest OS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48592" y="2255317"/>
            <a:ext cx="1085857" cy="16287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Guest OS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6019808" y="4411697"/>
            <a:ext cx="1719272" cy="3619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VMM Scheduler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024440" y="2617269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024440" y="2979221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381760" y="2979221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7739080" y="2979221"/>
            <a:ext cx="904880" cy="27146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Process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28" name="Picture 16" descr="MCj024208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5495677"/>
            <a:ext cx="860912" cy="635955"/>
          </a:xfrm>
          <a:prstGeom prst="rect">
            <a:avLst/>
          </a:prstGeom>
          <a:noFill/>
        </p:spPr>
      </p:pic>
      <p:sp>
        <p:nvSpPr>
          <p:cNvPr id="29" name="모서리가 둥근 직사각형 28"/>
          <p:cNvSpPr/>
          <p:nvPr/>
        </p:nvSpPr>
        <p:spPr bwMode="auto">
          <a:xfrm>
            <a:off x="5024440" y="3341173"/>
            <a:ext cx="904880" cy="45244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process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381760" y="3341173"/>
            <a:ext cx="904880" cy="45244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process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7739080" y="3341173"/>
            <a:ext cx="904880" cy="45244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process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scheduler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78992" y="3921147"/>
            <a:ext cx="361173" cy="311922"/>
            <a:chOff x="4974217" y="3726678"/>
            <a:chExt cx="361173" cy="311922"/>
          </a:xfrm>
        </p:grpSpPr>
        <p:pic>
          <p:nvPicPr>
            <p:cNvPr id="32" name="Picture 16" descr="MCj0242087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90497" y="3745728"/>
              <a:ext cx="344893" cy="254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33" name="모서리가 둥근 직사각형 32"/>
            <p:cNvSpPr/>
            <p:nvPr/>
          </p:nvSpPr>
          <p:spPr bwMode="auto">
            <a:xfrm>
              <a:off x="4974217" y="3726678"/>
              <a:ext cx="359783" cy="31192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59929" y="3911501"/>
            <a:ext cx="361173" cy="311922"/>
            <a:chOff x="4974217" y="3726678"/>
            <a:chExt cx="361173" cy="311922"/>
          </a:xfrm>
        </p:grpSpPr>
        <p:pic>
          <p:nvPicPr>
            <p:cNvPr id="36" name="Picture 16" descr="MCj0242087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90497" y="3745728"/>
              <a:ext cx="344893" cy="254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37" name="모서리가 둥근 직사각형 36"/>
            <p:cNvSpPr/>
            <p:nvPr/>
          </p:nvSpPr>
          <p:spPr bwMode="auto">
            <a:xfrm>
              <a:off x="4974217" y="3726678"/>
              <a:ext cx="359783" cy="31192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60232" y="3921147"/>
            <a:ext cx="361173" cy="311922"/>
            <a:chOff x="4974217" y="3726678"/>
            <a:chExt cx="361173" cy="311922"/>
          </a:xfrm>
        </p:grpSpPr>
        <p:pic>
          <p:nvPicPr>
            <p:cNvPr id="39" name="Picture 16" descr="MCj0242087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90497" y="3745728"/>
              <a:ext cx="344893" cy="254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40" name="모서리가 둥근 직사각형 39"/>
            <p:cNvSpPr/>
            <p:nvPr/>
          </p:nvSpPr>
          <p:spPr bwMode="auto">
            <a:xfrm>
              <a:off x="4974217" y="3726678"/>
              <a:ext cx="359783" cy="31192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762338" y="3921147"/>
            <a:ext cx="361173" cy="311922"/>
            <a:chOff x="4974217" y="3726678"/>
            <a:chExt cx="361173" cy="311922"/>
          </a:xfrm>
        </p:grpSpPr>
        <p:pic>
          <p:nvPicPr>
            <p:cNvPr id="45" name="Picture 16" descr="MCj0242087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90497" y="3745728"/>
              <a:ext cx="344893" cy="254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46" name="모서리가 둥근 직사각형 45"/>
            <p:cNvSpPr/>
            <p:nvPr/>
          </p:nvSpPr>
          <p:spPr bwMode="auto">
            <a:xfrm>
              <a:off x="4974217" y="3726678"/>
              <a:ext cx="359783" cy="31192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3275" y="3911501"/>
            <a:ext cx="361173" cy="311922"/>
            <a:chOff x="4974217" y="3726678"/>
            <a:chExt cx="361173" cy="311922"/>
          </a:xfrm>
        </p:grpSpPr>
        <p:pic>
          <p:nvPicPr>
            <p:cNvPr id="48" name="Picture 16" descr="MCj0242087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90497" y="3745728"/>
              <a:ext cx="344893" cy="2547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49" name="모서리가 둥근 직사각형 48"/>
            <p:cNvSpPr/>
            <p:nvPr/>
          </p:nvSpPr>
          <p:spPr bwMode="auto">
            <a:xfrm>
              <a:off x="4974217" y="3726678"/>
              <a:ext cx="359783" cy="31192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78992" y="4428826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Virtual</a:t>
            </a:r>
          </a:p>
          <a:p>
            <a:pPr algn="ctr"/>
            <a:r>
              <a:rPr lang="en-US" altLang="ko-KR" sz="1100" b="1" dirty="0" smtClean="0"/>
              <a:t>CPU</a:t>
            </a:r>
            <a:endParaRPr lang="ko-KR" altLang="en-US" sz="1100" b="1" dirty="0"/>
          </a:p>
        </p:txBody>
      </p:sp>
      <p:cxnSp>
        <p:nvCxnSpPr>
          <p:cNvPr id="52" name="직선 화살표 연결선 51"/>
          <p:cNvCxnSpPr>
            <a:stCxn id="50" idx="0"/>
            <a:endCxn id="32" idx="2"/>
          </p:cNvCxnSpPr>
          <p:nvPr/>
        </p:nvCxnSpPr>
        <p:spPr>
          <a:xfrm flipH="1" flipV="1">
            <a:off x="5267719" y="4194969"/>
            <a:ext cx="126424" cy="2338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46411" y="1772816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OS</a:t>
            </a:r>
            <a:endParaRPr lang="ko-KR" alt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51731" y="177281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VMM</a:t>
            </a:r>
            <a:endParaRPr lang="ko-KR" altLang="en-US" sz="2400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0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common role of CPU schedulers</a:t>
            </a:r>
          </a:p>
          <a:p>
            <a:pPr lvl="1"/>
            <a:r>
              <a:rPr lang="en-US" altLang="ko-KR" dirty="0" smtClean="0"/>
              <a:t>Allocating </a:t>
            </a:r>
            <a:r>
              <a:rPr lang="en-US" altLang="ko-KR" u="sng" dirty="0" smtClean="0"/>
              <a:t>“a fraction of CPU time”</a:t>
            </a:r>
            <a:r>
              <a:rPr lang="en-US" altLang="ko-KR" dirty="0" smtClean="0"/>
              <a:t> to </a:t>
            </a:r>
            <a:r>
              <a:rPr lang="en-US" altLang="ko-KR" u="sng" dirty="0" smtClean="0"/>
              <a:t>“a SW entity”</a:t>
            </a:r>
          </a:p>
          <a:p>
            <a:pPr lvl="2"/>
            <a:r>
              <a:rPr lang="en-US" altLang="ko-KR" dirty="0" smtClean="0"/>
              <a:t>Thread and virtual CPU are SW schedulable entities</a:t>
            </a:r>
          </a:p>
          <a:p>
            <a:pPr lvl="1"/>
            <a:r>
              <a:rPr lang="en-US" altLang="ko-KR" dirty="0" smtClean="0"/>
              <a:t>Linux CFS (Completely Fair Scheduler) is used for both thread scheduling and KVM scheduling</a:t>
            </a:r>
          </a:p>
          <a:p>
            <a:pPr lvl="1"/>
            <a:r>
              <a:rPr lang="en-US" altLang="ko-KR" dirty="0" err="1" smtClean="0"/>
              <a:t>Xen</a:t>
            </a:r>
            <a:r>
              <a:rPr lang="en-US" altLang="ko-KR" dirty="0" smtClean="0"/>
              <a:t> has adopted popular schedulers in OS domain</a:t>
            </a:r>
          </a:p>
          <a:p>
            <a:pPr lvl="2"/>
            <a:r>
              <a:rPr lang="en-US" altLang="ko-KR" dirty="0" smtClean="0"/>
              <a:t>BVT (Borrowed-Virtual-Time) [SOSP’99]</a:t>
            </a:r>
          </a:p>
          <a:p>
            <a:pPr lvl="2"/>
            <a:r>
              <a:rPr lang="en-US" altLang="ko-KR" dirty="0" smtClean="0"/>
              <a:t>SEDF (Simple Earliest Deadline First)</a:t>
            </a:r>
          </a:p>
          <a:p>
            <a:pPr lvl="3"/>
            <a:r>
              <a:rPr lang="en-US" altLang="ko-KR" dirty="0" smtClean="0"/>
              <a:t>EDF is for real-time scheduling</a:t>
            </a:r>
          </a:p>
          <a:p>
            <a:pPr lvl="2"/>
            <a:r>
              <a:rPr lang="en-US" altLang="ko-KR" dirty="0" smtClean="0"/>
              <a:t>Credit – Proportional share scheduler for SMP</a:t>
            </a:r>
          </a:p>
          <a:p>
            <a:pPr lvl="3"/>
            <a:r>
              <a:rPr lang="en-US" altLang="ko-KR" dirty="0" smtClean="0"/>
              <a:t>Default scheduler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Priority vs. Proportional-Share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Priority-based scheduling</a:t>
            </a:r>
          </a:p>
          <a:p>
            <a:pPr lvl="1"/>
            <a:r>
              <a:rPr lang="en-US" altLang="ko-KR" dirty="0" smtClean="0"/>
              <a:t>Scheduling based on the notion of “relative priority”</a:t>
            </a:r>
          </a:p>
          <a:p>
            <a:pPr lvl="1"/>
            <a:r>
              <a:rPr lang="en-US" altLang="ko-KR" dirty="0" smtClean="0"/>
              <a:t>Fairness based on starvation avoidance</a:t>
            </a:r>
          </a:p>
          <a:p>
            <a:pPr lvl="1"/>
            <a:r>
              <a:rPr lang="en-US" altLang="ko-KR" dirty="0" smtClean="0"/>
              <a:t>Suitable for dedicated environments</a:t>
            </a:r>
          </a:p>
          <a:p>
            <a:pPr lvl="2"/>
            <a:r>
              <a:rPr lang="en-US" altLang="ko-KR" dirty="0" smtClean="0"/>
              <a:t>Desktop and mobile environments</a:t>
            </a:r>
          </a:p>
          <a:p>
            <a:pPr lvl="1"/>
            <a:r>
              <a:rPr lang="en-US" altLang="ko-KR" dirty="0" smtClean="0"/>
              <a:t>Linux schedulers before CFS, Windows scheduler, Many mobile OS schedulers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9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Virtualization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4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70" y="2086683"/>
            <a:ext cx="3735426" cy="431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vs. Proportional-Share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Proportional-share scheduling</a:t>
            </a:r>
          </a:p>
          <a:p>
            <a:pPr lvl="1"/>
            <a:r>
              <a:rPr lang="en-US" altLang="ko-KR" dirty="0"/>
              <a:t>Scheduling based on the notion of </a:t>
            </a:r>
            <a:r>
              <a:rPr lang="en-US" altLang="ko-KR" dirty="0" smtClean="0"/>
              <a:t>“relative shares”</a:t>
            </a:r>
          </a:p>
          <a:p>
            <a:pPr lvl="1"/>
            <a:r>
              <a:rPr lang="en-US" altLang="ko-KR" dirty="0" smtClean="0"/>
              <a:t>Fairness based on shares</a:t>
            </a:r>
          </a:p>
          <a:p>
            <a:pPr lvl="1"/>
            <a:r>
              <a:rPr lang="en-US" altLang="ko-KR" dirty="0" smtClean="0"/>
              <a:t>Suitable for shared environments</a:t>
            </a:r>
          </a:p>
          <a:p>
            <a:pPr lvl="2"/>
            <a:r>
              <a:rPr lang="en-US" altLang="ko-KR" dirty="0" smtClean="0"/>
              <a:t>Shared workstations</a:t>
            </a:r>
          </a:p>
          <a:p>
            <a:pPr lvl="2"/>
            <a:r>
              <a:rPr lang="en-US" altLang="ko-KR" dirty="0" smtClean="0"/>
              <a:t>Pay-per-use clouds</a:t>
            </a:r>
          </a:p>
          <a:p>
            <a:pPr lvl="2"/>
            <a:r>
              <a:rPr lang="en-US" altLang="ko-KR" dirty="0" smtClean="0"/>
              <a:t>Virtual desktop infrastructure</a:t>
            </a:r>
            <a:endParaRPr lang="en-US" altLang="ko-KR" dirty="0"/>
          </a:p>
          <a:p>
            <a:pPr lvl="1"/>
            <a:r>
              <a:rPr lang="en-US" altLang="ko-KR" dirty="0" smtClean="0"/>
              <a:t>Linux CFS, </a:t>
            </a:r>
            <a:r>
              <a:rPr lang="en-US" altLang="ko-KR" dirty="0" err="1" smtClean="0"/>
              <a:t>Xen</a:t>
            </a:r>
            <a:r>
              <a:rPr lang="en-US" altLang="ko-KR" dirty="0" smtClean="0"/>
              <a:t> Credit, VMware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6417071"/>
            <a:ext cx="569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Lottery Scheduling: Flexible Proportional-Share Resource Scheduling [OSDI’94]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4653136"/>
            <a:ext cx="4838507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Proportional-share scheduling fits for virtualized environments where independent VMs are co-located</a:t>
            </a:r>
            <a:endParaRPr lang="ko-KR" altLang="en-US" sz="20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6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80" y="1700808"/>
            <a:ext cx="39682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Proportional-Share Scheduling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Also called weighted fair scheduling</a:t>
                </a:r>
              </a:p>
              <a:p>
                <a:pPr lvl="1"/>
                <a:r>
                  <a:rPr lang="en-US" altLang="ko-KR" dirty="0" smtClean="0"/>
                  <a:t>“Weight”</a:t>
                </a:r>
              </a:p>
              <a:p>
                <a:pPr lvl="2"/>
                <a:r>
                  <a:rPr lang="en-US" altLang="ko-KR" dirty="0" smtClean="0"/>
                  <a:t>Relative shares</a:t>
                </a:r>
              </a:p>
              <a:p>
                <a:pPr lvl="1"/>
                <a:r>
                  <a:rPr lang="en-US" altLang="ko-KR" dirty="0" smtClean="0"/>
                  <a:t>“Shares”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Total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shares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𝑊𝑒𝑖𝑔h𝑡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𝑤𝑒𝑖𝑔h𝑡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b="1" dirty="0" smtClean="0"/>
                  <a:t>“Virtual time”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ea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eal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time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𝑊𝑒𝑖𝑔h𝑡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Making equal progress of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virtual time</a:t>
                </a:r>
              </a:p>
              <a:p>
                <a:pPr lvl="2"/>
                <a:r>
                  <a:rPr lang="en-US" altLang="ko-KR" dirty="0" smtClean="0"/>
                  <a:t>Pick the earliest virtual time at 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every scheduling decision time 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09" t="-1211" b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80112" y="4922584"/>
            <a:ext cx="35086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Borrowed-Virtual-Time (BVT) scheduling:</a:t>
            </a:r>
          </a:p>
          <a:p>
            <a:r>
              <a:rPr lang="en-US" altLang="ko-KR" sz="1400" dirty="0"/>
              <a:t>supporting latency-sensitive threads in </a:t>
            </a:r>
            <a:endParaRPr lang="en-US" altLang="ko-KR" sz="1400" dirty="0" smtClean="0"/>
          </a:p>
          <a:p>
            <a:r>
              <a:rPr lang="en-US" altLang="ko-KR" sz="1400" dirty="0" smtClean="0"/>
              <a:t>a general-purpose scheduler [SOSP’99]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57700" y="385175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gcc</a:t>
            </a:r>
            <a:r>
              <a:rPr lang="en-US" altLang="ko-KR" b="1" dirty="0" smtClean="0"/>
              <a:t> : </a:t>
            </a:r>
            <a:r>
              <a:rPr lang="en-US" altLang="ko-KR" b="1" dirty="0" err="1" smtClean="0"/>
              <a:t>bigsim</a:t>
            </a:r>
            <a:r>
              <a:rPr lang="en-US" altLang="ko-KR" b="1" dirty="0" smtClean="0"/>
              <a:t> = 2 : 1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17332" y="4524886"/>
            <a:ext cx="154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Real time (</a:t>
            </a:r>
            <a:r>
              <a:rPr lang="en-US" altLang="ko-KR" sz="1400" b="1" dirty="0" err="1" smtClean="0"/>
              <a:t>mcu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486207" y="2822117"/>
            <a:ext cx="120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Virtual time</a:t>
            </a:r>
            <a:endParaRPr lang="ko-KR" altLang="en-US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Proportional-Share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Proportional-share scheduler for SMP VMs</a:t>
            </a:r>
          </a:p>
          <a:p>
            <a:pPr lvl="1"/>
            <a:r>
              <a:rPr lang="en-US" altLang="ko-KR" dirty="0" smtClean="0"/>
              <a:t>Common scheduler for commodity VMMs</a:t>
            </a:r>
          </a:p>
          <a:p>
            <a:pPr lvl="2"/>
            <a:r>
              <a:rPr lang="en-US" altLang="ko-KR" dirty="0" smtClean="0"/>
              <a:t>Employed by KVM, Xen, VMware, etc.</a:t>
            </a:r>
          </a:p>
          <a:p>
            <a:pPr lvl="2"/>
            <a:r>
              <a:rPr lang="en-US" altLang="ko-KR" dirty="0"/>
              <a:t>VM’s </a:t>
            </a:r>
            <a:r>
              <a:rPr lang="en-US" altLang="ko-KR" dirty="0" smtClean="0"/>
              <a:t>shares </a:t>
            </a:r>
            <a:r>
              <a:rPr lang="en-US" altLang="ko-KR" dirty="0"/>
              <a:t>(</a:t>
            </a:r>
            <a:r>
              <a:rPr lang="en-US" altLang="ko-KR" b="1" dirty="0"/>
              <a:t>S</a:t>
            </a:r>
            <a:r>
              <a:rPr lang="en-US" altLang="ko-KR" dirty="0"/>
              <a:t>) =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Total shares </a:t>
            </a:r>
            <a:r>
              <a:rPr lang="en-US" altLang="ko-KR" dirty="0"/>
              <a:t>x (weight / total weight)</a:t>
            </a:r>
          </a:p>
          <a:p>
            <a:pPr lvl="2"/>
            <a:r>
              <a:rPr lang="en-US" altLang="ko-KR" dirty="0" smtClean="0"/>
              <a:t>VCPU’s shares </a:t>
            </a:r>
            <a:r>
              <a:rPr lang="en-US" altLang="ko-KR" dirty="0"/>
              <a:t>= </a:t>
            </a:r>
            <a:r>
              <a:rPr lang="en-US" altLang="ko-KR" b="1" dirty="0"/>
              <a:t>S</a:t>
            </a:r>
            <a:r>
              <a:rPr lang="en-US" altLang="ko-KR" dirty="0"/>
              <a:t> / # of active </a:t>
            </a:r>
            <a:r>
              <a:rPr lang="en-US" altLang="ko-KR" dirty="0" smtClean="0"/>
              <a:t>VCPUs</a:t>
            </a:r>
          </a:p>
          <a:p>
            <a:pPr lvl="3"/>
            <a:r>
              <a:rPr lang="en-US" altLang="ko-KR" dirty="0" smtClean="0"/>
              <a:t>Active vCPU</a:t>
            </a:r>
            <a:r>
              <a:rPr lang="en-US" altLang="ko-KR" dirty="0"/>
              <a:t>:</a:t>
            </a:r>
            <a:r>
              <a:rPr lang="en-US" altLang="ko-KR" dirty="0" smtClean="0"/>
              <a:t> Non-idle vCPU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502151"/>
            <a:ext cx="2595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Single-threaded workload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511443"/>
            <a:ext cx="392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Multi-threaded (programmed) workload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913955" y="4855501"/>
            <a:ext cx="720080" cy="12241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(1024)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3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1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9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VCPU2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6257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VCPU3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140369"/>
            <a:ext cx="2915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b="1" dirty="0"/>
              <a:t>e.g., 4-VCPU VM (S = 1024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9" y="5294239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Symmetric vCPUs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5652537"/>
            <a:ext cx="3885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Existing schedulers view active vCPUs</a:t>
            </a:r>
          </a:p>
          <a:p>
            <a:r>
              <a:rPr lang="en-US" altLang="ko-KR" sz="1600" b="1" dirty="0" smtClean="0"/>
              <a:t>as containers with identical power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on </a:t>
            </a:r>
            <a:r>
              <a:rPr lang="en-US" altLang="ko-KR" dirty="0" smtClean="0"/>
              <a:t>VMM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Challenges due to the primary principles of VMM, compared to OS scheduling research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1219" y="2863258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714213" y="5236813"/>
            <a:ext cx="785818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3732402" y="4610500"/>
            <a:ext cx="1528580" cy="43717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525363" y="5236813"/>
            <a:ext cx="742763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313737" y="4028496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2956679" y="4028496"/>
            <a:ext cx="642942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2313737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3875278" y="4028496"/>
            <a:ext cx="1285884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3875278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4311" y="4528562"/>
            <a:ext cx="4637166" cy="63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459984" y="4038021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6102926" y="4028496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5459984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0" idx="3"/>
            <a:endCxn id="6" idx="1"/>
          </p:cNvCxnSpPr>
          <p:nvPr/>
        </p:nvCxnSpPr>
        <p:spPr>
          <a:xfrm rot="16200000" flipH="1">
            <a:off x="3159916" y="4396763"/>
            <a:ext cx="994003" cy="828972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8" idx="0"/>
          </p:cNvCxnSpPr>
          <p:nvPr/>
        </p:nvCxnSpPr>
        <p:spPr>
          <a:xfrm rot="16200000" flipH="1">
            <a:off x="4246200" y="4550548"/>
            <a:ext cx="922565" cy="44996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33401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62029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0657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75278" y="3171240"/>
            <a:ext cx="571504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658" y="3171240"/>
            <a:ext cx="571504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59984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88612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17240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구부러진 연결선 27"/>
          <p:cNvCxnSpPr>
            <a:stCxn id="22" idx="2"/>
            <a:endCxn id="10" idx="1"/>
          </p:cNvCxnSpPr>
          <p:nvPr/>
        </p:nvCxnSpPr>
        <p:spPr>
          <a:xfrm rot="5400000">
            <a:off x="3055809" y="3786491"/>
            <a:ext cx="500066" cy="1268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23" idx="2"/>
            <a:endCxn id="12" idx="1"/>
          </p:cNvCxnSpPr>
          <p:nvPr/>
        </p:nvCxnSpPr>
        <p:spPr>
          <a:xfrm rot="16200000" flipH="1">
            <a:off x="4071732" y="3689165"/>
            <a:ext cx="500066" cy="32147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97749" y="326810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15920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42111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21718" y="326810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49414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85130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937498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61096" y="326641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cxnSp>
        <p:nvCxnSpPr>
          <p:cNvPr id="38" name="구부러진 연결선 37"/>
          <p:cNvCxnSpPr>
            <a:stCxn id="21" idx="2"/>
            <a:endCxn id="9" idx="1"/>
          </p:cNvCxnSpPr>
          <p:nvPr/>
        </p:nvCxnSpPr>
        <p:spPr>
          <a:xfrm rot="5400000">
            <a:off x="2520024" y="3679334"/>
            <a:ext cx="500066" cy="34113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25" idx="2"/>
            <a:endCxn id="15" idx="1"/>
          </p:cNvCxnSpPr>
          <p:nvPr/>
        </p:nvCxnSpPr>
        <p:spPr>
          <a:xfrm rot="16200000" flipH="1">
            <a:off x="5437362" y="3801084"/>
            <a:ext cx="509591" cy="10715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27" idx="2"/>
            <a:endCxn id="16" idx="1"/>
          </p:cNvCxnSpPr>
          <p:nvPr/>
        </p:nvCxnSpPr>
        <p:spPr>
          <a:xfrm rot="5400000">
            <a:off x="6192224" y="3796323"/>
            <a:ext cx="500066" cy="10715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402188" y="2868463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24311" y="2868463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979712" y="4490462"/>
            <a:ext cx="496855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446" y="4035827"/>
            <a:ext cx="205376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en-US" altLang="ko-KR" sz="1600" b="1" u="sng" dirty="0" smtClean="0"/>
              <a:t>Semantic gap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ym typeface="Wingdings" pitchFamily="2" charset="2"/>
              </a:rPr>
              <a:t> OS independence)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Two independent</a:t>
            </a:r>
          </a:p>
          <a:p>
            <a:r>
              <a:rPr lang="en-US" altLang="ko-KR" sz="1400" dirty="0" smtClean="0">
                <a:sym typeface="Wingdings" pitchFamily="2" charset="2"/>
              </a:rPr>
              <a:t>  scheduling layers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913927" y="4106212"/>
            <a:ext cx="22808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u="sng" dirty="0" smtClean="0"/>
              <a:t>Scarce Information</a:t>
            </a:r>
          </a:p>
          <a:p>
            <a:r>
              <a:rPr lang="en-US" altLang="ko-KR" sz="1400" b="1" dirty="0" smtClean="0"/>
              <a:t> (</a:t>
            </a:r>
            <a:r>
              <a:rPr lang="en-US" altLang="ko-KR" sz="1400" b="1" dirty="0" smtClean="0">
                <a:sym typeface="Wingdings" pitchFamily="2" charset="2"/>
              </a:rPr>
              <a:t> Small TCB)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Difficulty in extracting </a:t>
            </a:r>
          </a:p>
          <a:p>
            <a:r>
              <a:rPr lang="en-US" altLang="ko-KR" sz="1400" dirty="0" smtClean="0">
                <a:sym typeface="Wingdings" pitchFamily="2" charset="2"/>
              </a:rPr>
              <a:t>workload characteristics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31954" y="2079303"/>
            <a:ext cx="4797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u="sng" dirty="0"/>
              <a:t>I</a:t>
            </a:r>
            <a:r>
              <a:rPr lang="en-US" altLang="ko-KR" sz="1600" b="1" u="sng" dirty="0" smtClean="0"/>
              <a:t>nter-VM fairness</a:t>
            </a:r>
          </a:p>
          <a:p>
            <a:r>
              <a:rPr lang="en-US" altLang="ko-KR" sz="1400" b="1" dirty="0" smtClean="0"/>
              <a:t> (</a:t>
            </a:r>
            <a:r>
              <a:rPr lang="en-US" altLang="ko-KR" sz="1400" b="1" dirty="0" smtClean="0">
                <a:sym typeface="Wingdings" pitchFamily="2" charset="2"/>
              </a:rPr>
              <a:t> Performance isolation)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Favoring a VM must not compromise inter-VM fairness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7020272" y="5459523"/>
            <a:ext cx="1944216" cy="489758"/>
          </a:xfrm>
          <a:prstGeom prst="wedgeRoundRectCallout">
            <a:avLst>
              <a:gd name="adj1" fmla="val -81860"/>
              <a:gd name="adj2" fmla="val -10523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I/O operations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Privileged instructions</a:t>
            </a:r>
            <a:endParaRPr lang="ko-KR" altLang="en-US" dirty="0"/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7092280" y="2498229"/>
            <a:ext cx="1944216" cy="1485028"/>
          </a:xfrm>
          <a:prstGeom prst="wedgeRoundRectCallout">
            <a:avLst>
              <a:gd name="adj1" fmla="val -69367"/>
              <a:gd name="adj2" fmla="val 4131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Process and thread information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Inter-process communications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I/O operations and semantics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System calls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etc…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3746119" y="2863258"/>
            <a:ext cx="0" cy="16272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30180" y="2868199"/>
            <a:ext cx="0" cy="16272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사각형 설명선 50"/>
          <p:cNvSpPr/>
          <p:nvPr/>
        </p:nvSpPr>
        <p:spPr>
          <a:xfrm>
            <a:off x="241995" y="5074894"/>
            <a:ext cx="1868314" cy="447671"/>
          </a:xfrm>
          <a:prstGeom prst="wedgeRoundRectCallout">
            <a:avLst>
              <a:gd name="adj1" fmla="val 55950"/>
              <a:gd name="adj2" fmla="val -408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Each VM is virtualized as a black 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241995" y="3448107"/>
            <a:ext cx="1815487" cy="490282"/>
          </a:xfrm>
          <a:prstGeom prst="wedgeRoundRectCallout">
            <a:avLst>
              <a:gd name="adj1" fmla="val 60125"/>
              <a:gd name="adj2" fmla="val 34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 believe I’m on a dedicated machine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046088" y="5661248"/>
            <a:ext cx="4830168" cy="1175787"/>
            <a:chOff x="1991905" y="5730751"/>
            <a:chExt cx="4830168" cy="1175787"/>
          </a:xfrm>
        </p:grpSpPr>
        <p:pic>
          <p:nvPicPr>
            <p:cNvPr id="54" name="Picture 2" descr="C:\Users\hwandori\AppData\Local\Microsoft\Windows\Temporary Internet Files\Content.IE5\U24F0VYK\MC90005696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43" y="5730751"/>
              <a:ext cx="4347830" cy="7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1991905" y="6414095"/>
              <a:ext cx="22158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 smtClean="0"/>
                <a:t>Lightweightness</a:t>
              </a:r>
            </a:p>
            <a:p>
              <a:pPr algn="r"/>
              <a:r>
                <a:rPr lang="en-US" altLang="ko-KR" sz="1200" dirty="0" smtClean="0"/>
                <a:t>(No cross-layer optimization)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75410" y="6405483"/>
              <a:ext cx="14096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Efficiency</a:t>
              </a:r>
            </a:p>
            <a:p>
              <a:r>
                <a:rPr lang="en-US" altLang="ko-KR" sz="1200" dirty="0" smtClean="0"/>
                <a:t>(Intelligent VMM)</a:t>
              </a:r>
              <a:endParaRPr lang="ko-KR" altLang="en-US" sz="1200" dirty="0"/>
            </a:p>
          </p:txBody>
        </p:sp>
      </p:grpSp>
      <p:sp>
        <p:nvSpPr>
          <p:cNvPr id="57" name="슬라이드 번호 개체 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4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 animBg="1"/>
      <p:bldP spid="48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on VMM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of VMM scheduling research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81990614"/>
              </p:ext>
            </p:extLst>
          </p:nvPr>
        </p:nvGraphicFramePr>
        <p:xfrm>
          <a:off x="107504" y="1268760"/>
          <a:ext cx="8856984" cy="542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CPU Scheduling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9" y="4449093"/>
            <a:ext cx="8568951" cy="150018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Task-aware Virtual Machine Scheduling for 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9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VM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Task-agnostic scheduling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4818042"/>
            <a:ext cx="2448272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VMM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3515" y="3017842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vCPU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65723" y="3017842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vCPU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51240" y="3005241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1457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63505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95553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1477554" y="2126999"/>
            <a:ext cx="5758742" cy="734194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Run queue sorted based on CPU fairness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3305874"/>
            <a:ext cx="865994" cy="6480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Mixed task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58334" y="3809930"/>
            <a:ext cx="865994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CPU-bound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task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26286" y="3161858"/>
            <a:ext cx="865994" cy="6480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I/O-bound task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47563" y="5336881"/>
            <a:ext cx="1228525" cy="1205086"/>
            <a:chOff x="647563" y="5702778"/>
            <a:chExt cx="1228525" cy="1205086"/>
          </a:xfrm>
        </p:grpSpPr>
        <p:sp>
          <p:nvSpPr>
            <p:cNvPr id="19" name="번개 18"/>
            <p:cNvSpPr/>
            <p:nvPr/>
          </p:nvSpPr>
          <p:spPr>
            <a:xfrm rot="17757518">
              <a:off x="297048" y="6053293"/>
              <a:ext cx="1205086" cy="5040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4699" y="6336067"/>
              <a:ext cx="109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I/O event</a:t>
              </a:r>
              <a:endParaRPr lang="ko-KR" altLang="en-US" b="1" dirty="0"/>
            </a:p>
          </p:txBody>
        </p:sp>
      </p:grpSp>
      <p:sp>
        <p:nvSpPr>
          <p:cNvPr id="21" name="구름 모양 설명선 39"/>
          <p:cNvSpPr/>
          <p:nvPr/>
        </p:nvSpPr>
        <p:spPr>
          <a:xfrm>
            <a:off x="4931091" y="1772816"/>
            <a:ext cx="3456384" cy="1182146"/>
          </a:xfrm>
          <a:prstGeom prst="cloudCallout">
            <a:avLst>
              <a:gd name="adj1" fmla="val -7466"/>
              <a:gd name="adj2" fmla="val 77279"/>
            </a:avLst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That event is mine 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and I’m waiting for it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995936" y="4818042"/>
            <a:ext cx="4176464" cy="1521460"/>
          </a:xfrm>
          <a:prstGeom prst="wedgeRoundRectCallout">
            <a:avLst>
              <a:gd name="adj1" fmla="val -66058"/>
              <a:gd name="adj2" fmla="val -3268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Y</a:t>
            </a:r>
            <a:r>
              <a:rPr lang="en-US" altLang="ko-KR" b="1" i="1" dirty="0" smtClean="0">
                <a:solidFill>
                  <a:schemeClr val="tx1"/>
                </a:solidFill>
              </a:rPr>
              <a:t>our </a:t>
            </a:r>
            <a:r>
              <a:rPr lang="en-US" altLang="ko-KR" b="1" i="1" dirty="0" err="1" smtClean="0">
                <a:solidFill>
                  <a:schemeClr val="tx1"/>
                </a:solidFill>
              </a:rPr>
              <a:t>vCPU</a:t>
            </a:r>
            <a:r>
              <a:rPr lang="en-US" altLang="ko-KR" b="1" i="1" dirty="0" smtClean="0">
                <a:solidFill>
                  <a:schemeClr val="tx1"/>
                </a:solidFill>
              </a:rPr>
              <a:t> has low priority now!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I don’t </a:t>
            </a:r>
            <a:r>
              <a:rPr lang="en-US" altLang="ko-KR" b="1" i="1" dirty="0" smtClean="0">
                <a:solidFill>
                  <a:schemeClr val="tx1"/>
                </a:solidFill>
              </a:rPr>
              <a:t>even know </a:t>
            </a:r>
            <a:r>
              <a:rPr lang="en-US" altLang="ko-KR" b="1" i="1" dirty="0">
                <a:solidFill>
                  <a:schemeClr val="tx1"/>
                </a:solidFill>
              </a:rPr>
              <a:t>this event is for </a:t>
            </a:r>
            <a:r>
              <a:rPr lang="en-US" altLang="ko-KR" b="1" i="1" dirty="0" smtClean="0">
                <a:solidFill>
                  <a:schemeClr val="tx1"/>
                </a:solidFill>
              </a:rPr>
              <a:t>your </a:t>
            </a:r>
            <a:r>
              <a:rPr lang="en-US" altLang="ko-KR" b="1" i="1" dirty="0">
                <a:solidFill>
                  <a:schemeClr val="tx1"/>
                </a:solidFill>
              </a:rPr>
              <a:t>I/O-bound </a:t>
            </a:r>
            <a:r>
              <a:rPr lang="en-US" altLang="ko-KR" b="1" i="1" dirty="0" smtClean="0">
                <a:solidFill>
                  <a:schemeClr val="tx1"/>
                </a:solidFill>
              </a:rPr>
              <a:t>task!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Sorry not to schedule you immediately…</a:t>
            </a:r>
            <a:endParaRPr lang="ko-KR" alt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8" y="263105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Head</a:t>
            </a:r>
            <a:endParaRPr lang="ko-KR" altLang="en-US" sz="20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64598" y="2631055"/>
            <a:ext cx="55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Tail</a:t>
            </a:r>
            <a:endParaRPr lang="ko-KR" altLang="en-US" sz="2000" b="1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Task-aware VM Scheduling </a:t>
            </a:r>
            <a:r>
              <a:rPr lang="en-US" altLang="ko-KR" sz="2800" dirty="0" smtClean="0"/>
              <a:t>[VEE’09]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7931224" cy="4800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Goals</a:t>
            </a:r>
          </a:p>
          <a:p>
            <a:pPr lvl="1"/>
            <a:r>
              <a:rPr lang="en-US" altLang="ko-KR" dirty="0" smtClean="0"/>
              <a:t>Tracking I/O-</a:t>
            </a:r>
            <a:r>
              <a:rPr lang="en-US" altLang="ko-KR" dirty="0" err="1" smtClean="0"/>
              <a:t>boundness</a:t>
            </a:r>
            <a:r>
              <a:rPr lang="en-US" altLang="ko-KR" dirty="0" smtClean="0"/>
              <a:t> with task granularity</a:t>
            </a:r>
          </a:p>
          <a:p>
            <a:pPr lvl="1"/>
            <a:r>
              <a:rPr lang="en-US" altLang="ko-KR" dirty="0" smtClean="0"/>
              <a:t>Improving the response time of I/O-bound tasks</a:t>
            </a:r>
          </a:p>
          <a:p>
            <a:pPr lvl="1"/>
            <a:r>
              <a:rPr lang="en-US" altLang="ko-KR" dirty="0" smtClean="0"/>
              <a:t>Keeping inter-VM fairness</a:t>
            </a:r>
          </a:p>
          <a:p>
            <a:r>
              <a:rPr lang="en-US" altLang="ko-KR" b="1" dirty="0" smtClean="0"/>
              <a:t>Challenges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71907" y="5341912"/>
            <a:ext cx="1008112" cy="817808"/>
            <a:chOff x="5142971" y="4857760"/>
            <a:chExt cx="1143541" cy="1060804"/>
          </a:xfrm>
        </p:grpSpPr>
        <p:pic>
          <p:nvPicPr>
            <p:cNvPr id="18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2971" y="4857760"/>
              <a:ext cx="1143541" cy="785818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318096" y="5519337"/>
              <a:ext cx="667698" cy="3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PCPU</a:t>
              </a:r>
              <a:endParaRPr lang="ko-KR" altLang="en-US" sz="1400" b="1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927892" y="4720587"/>
            <a:ext cx="1350040" cy="4773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04834" y="3673624"/>
            <a:ext cx="1222577" cy="8838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11760" y="3685728"/>
            <a:ext cx="1222577" cy="88382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0862" y="3753915"/>
            <a:ext cx="501018" cy="4457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Mixed task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18854" y="4082360"/>
            <a:ext cx="501018" cy="445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CPU-bound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task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6806" y="3888086"/>
            <a:ext cx="501018" cy="44571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I/O-bound task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94468" y="4805452"/>
            <a:ext cx="894825" cy="784888"/>
            <a:chOff x="636405" y="5752435"/>
            <a:chExt cx="1268506" cy="1141233"/>
          </a:xfrm>
        </p:grpSpPr>
        <p:sp>
          <p:nvSpPr>
            <p:cNvPr id="46" name="번개 45"/>
            <p:cNvSpPr/>
            <p:nvPr/>
          </p:nvSpPr>
          <p:spPr>
            <a:xfrm rot="17757518">
              <a:off x="293372" y="6095468"/>
              <a:ext cx="1141233" cy="455167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4699" y="6336066"/>
              <a:ext cx="1120212" cy="40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I/O event</a:t>
              </a:r>
              <a:endParaRPr lang="ko-KR" altLang="en-US" sz="1200" b="1" dirty="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921171" y="3685728"/>
            <a:ext cx="1222577" cy="8838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27891" y="3685728"/>
            <a:ext cx="1222577" cy="883824"/>
            <a:chOff x="899592" y="4149080"/>
            <a:chExt cx="1222577" cy="88382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99592" y="4149080"/>
              <a:ext cx="1222577" cy="883824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478694" y="4217267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Mixed task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06686" y="4545712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4638" y="4351438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I/O-bound task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21814" y="34112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VM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11206" y="34112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VM</a:t>
            </a:r>
            <a:endParaRPr lang="ko-KR" altLang="en-US" sz="1400" b="1" dirty="0"/>
          </a:p>
        </p:txBody>
      </p:sp>
      <p:sp>
        <p:nvSpPr>
          <p:cNvPr id="60" name="위쪽/아래쪽 화살표 59"/>
          <p:cNvSpPr/>
          <p:nvPr/>
        </p:nvSpPr>
        <p:spPr>
          <a:xfrm rot="3772266">
            <a:off x="1676405" y="3737744"/>
            <a:ext cx="216024" cy="175812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58843" y="4710675"/>
            <a:ext cx="420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I/O-bound task identification</a:t>
            </a:r>
            <a:endParaRPr lang="ko-KR" alt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58843" y="5142723"/>
            <a:ext cx="317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I/O event correlation</a:t>
            </a:r>
            <a:endParaRPr lang="ko-KR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555342" y="5554039"/>
            <a:ext cx="249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Partial boosting</a:t>
            </a:r>
            <a:endParaRPr lang="ko-KR" altLang="en-US" sz="2400" b="1" dirty="0"/>
          </a:p>
        </p:txBody>
      </p:sp>
      <p:sp>
        <p:nvSpPr>
          <p:cNvPr id="65" name="직사각형 64"/>
          <p:cNvSpPr/>
          <p:nvPr/>
        </p:nvSpPr>
        <p:spPr>
          <a:xfrm>
            <a:off x="2493921" y="3889648"/>
            <a:ext cx="501018" cy="4457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7848" y="3888086"/>
            <a:ext cx="501018" cy="4457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4955E-6 L -0.13785 0.2197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098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 animBg="1"/>
      <p:bldP spid="53" grpId="1" animBg="1"/>
      <p:bldP spid="38" grpId="0" animBg="1"/>
      <p:bldP spid="42" grpId="0" animBg="1"/>
      <p:bldP spid="43" grpId="0" animBg="1"/>
      <p:bldP spid="44" grpId="0" animBg="1"/>
      <p:bldP spid="44" grpId="1" animBg="1"/>
      <p:bldP spid="52" grpId="0" animBg="1"/>
      <p:bldP spid="52" grpId="1" animBg="1"/>
      <p:bldP spid="56" grpId="0"/>
      <p:bldP spid="57" grpId="0"/>
      <p:bldP spid="60" grpId="0" animBg="1"/>
      <p:bldP spid="60" grpId="1" animBg="1"/>
      <p:bldP spid="61" grpId="0"/>
      <p:bldP spid="62" grpId="0"/>
      <p:bldP spid="63" grpId="0"/>
      <p:bldP spid="65" grpId="0" animBg="1"/>
      <p:bldP spid="65" grpId="1" animBg="1"/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Task-aware VM Scheduling</a:t>
            </a:r>
            <a:br>
              <a:rPr lang="en-US" altLang="ko-KR" sz="3200" dirty="0" smtClean="0"/>
            </a:br>
            <a:r>
              <a:rPr lang="en-US" altLang="ko-KR" sz="2000" dirty="0" smtClean="0"/>
              <a:t>1. I/O-bound </a:t>
            </a:r>
            <a:r>
              <a:rPr lang="en-US" altLang="ko-KR" sz="2000" dirty="0"/>
              <a:t>Task Identification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931224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Observable information at the VMM</a:t>
            </a:r>
          </a:p>
          <a:p>
            <a:pPr lvl="1"/>
            <a:r>
              <a:rPr lang="en-US" altLang="ko-KR" dirty="0"/>
              <a:t>I/O events</a:t>
            </a:r>
          </a:p>
          <a:p>
            <a:pPr lvl="1"/>
            <a:r>
              <a:rPr lang="en-US" altLang="ko-KR" dirty="0"/>
              <a:t>Task switching </a:t>
            </a:r>
            <a:r>
              <a:rPr lang="en-US" altLang="ko-KR" dirty="0" smtClean="0"/>
              <a:t>events </a:t>
            </a:r>
            <a:r>
              <a:rPr lang="en-US" altLang="ko-KR" sz="2000" dirty="0"/>
              <a:t>[Jones et al., USENIX’06</a:t>
            </a:r>
            <a:r>
              <a:rPr lang="en-US" altLang="ko-KR" sz="2000" dirty="0" smtClean="0"/>
              <a:t>]</a:t>
            </a:r>
            <a:endParaRPr lang="en-US" altLang="ko-KR" dirty="0"/>
          </a:p>
          <a:p>
            <a:pPr lvl="1"/>
            <a:r>
              <a:rPr lang="en-US" altLang="ko-KR" dirty="0"/>
              <a:t>CPU time quantum of each task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Inference based on common OS techniques</a:t>
            </a:r>
          </a:p>
          <a:p>
            <a:pPr lvl="1"/>
            <a:r>
              <a:rPr lang="en-US" altLang="ko-KR" dirty="0" smtClean="0"/>
              <a:t>General OS techniques (Linux, Windows, FreeBSD, …) to infer and handle I/O-bound tasks</a:t>
            </a:r>
          </a:p>
          <a:p>
            <a:pPr lvl="2"/>
            <a:r>
              <a:rPr lang="en-US" altLang="ko-KR" b="1" dirty="0" smtClean="0"/>
              <a:t>1. Small CPU time quantum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main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b="1" dirty="0" smtClean="0"/>
              <a:t>2. Preemptive scheduling in response to I/O events (</a:t>
            </a:r>
            <a:r>
              <a:rPr lang="en-US" altLang="ko-KR" b="1" i="1" dirty="0" smtClean="0"/>
              <a:t>supportive</a:t>
            </a:r>
            <a:r>
              <a:rPr lang="en-US" altLang="ko-KR" b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2754" y="2590029"/>
            <a:ext cx="181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Example (Intel x86)</a:t>
            </a:r>
            <a:endParaRPr lang="ko-KR" altLang="en-US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421977" y="3400701"/>
            <a:ext cx="31541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408836" y="3195515"/>
            <a:ext cx="292" cy="175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835272" y="3195515"/>
            <a:ext cx="0" cy="196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3064" y="2928583"/>
            <a:ext cx="103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CR3 update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48542" y="2928583"/>
            <a:ext cx="103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CR3 update</a:t>
            </a:r>
            <a:endParaRPr lang="ko-KR" altLang="en-US" sz="1400" b="1" dirty="0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6988439" y="2801830"/>
            <a:ext cx="253506" cy="1440160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694413" y="3366793"/>
            <a:ext cx="0" cy="249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7961" y="3538831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I/O event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83438" y="3593747"/>
            <a:ext cx="16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Task time quantum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 smtClean="0"/>
              <a:t>2. I/O Event Correlation: Block I/O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Request-response correlation</a:t>
            </a:r>
          </a:p>
          <a:p>
            <a:pPr lvl="1"/>
            <a:r>
              <a:rPr lang="en-US" altLang="ko-KR" dirty="0" smtClean="0"/>
              <a:t>Window-based correlation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2"/>
            <a:r>
              <a:rPr lang="en-US" altLang="ko-KR" dirty="0" smtClean="0"/>
              <a:t>Correlation for delayed read events by guest OS</a:t>
            </a:r>
          </a:p>
          <a:p>
            <a:pPr lvl="3"/>
            <a:r>
              <a:rPr lang="en-US" altLang="ko-KR" dirty="0" smtClean="0"/>
              <a:t>e.g., block I/O scheduler</a:t>
            </a:r>
          </a:p>
          <a:p>
            <a:pPr lvl="2"/>
            <a:r>
              <a:rPr lang="en-US" altLang="ko-KR" dirty="0" smtClean="0"/>
              <a:t>Overhead per VCPU = window size x 4bytes (task ID)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96421" y="2687787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T1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0557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T2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2605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T3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84653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T4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36381" y="3623891"/>
            <a:ext cx="374441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376541" y="2543771"/>
            <a:ext cx="1584176" cy="792088"/>
          </a:xfrm>
          <a:prstGeom prst="roundRect">
            <a:avLst/>
          </a:prstGeom>
          <a:solidFill>
            <a:schemeClr val="bg2">
              <a:lumMod val="75000"/>
              <a:alpha val="8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75711" y="3623891"/>
            <a:ext cx="216024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628569" y="3189933"/>
            <a:ext cx="216024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709" y="3273376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read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575" y="3636313"/>
            <a:ext cx="1264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Actual </a:t>
            </a:r>
          </a:p>
          <a:p>
            <a:r>
              <a:rPr lang="en-US" altLang="ko-KR" sz="1600" b="1" dirty="0" smtClean="0"/>
              <a:t>read request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12978" y="277053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user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4225" y="3213329"/>
            <a:ext cx="71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kernel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98417" y="365779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VMM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78" y="2183731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Inspection window</a:t>
            </a:r>
            <a:endParaRPr lang="ko-KR" altLang="en-US" b="1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338978" y="2132856"/>
            <a:ext cx="1897318" cy="637682"/>
          </a:xfrm>
          <a:prstGeom prst="wedgeRoundRectCallout">
            <a:avLst>
              <a:gd name="adj1" fmla="val -74282"/>
              <a:gd name="adj2" fmla="val 60002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Any I/O-bound task in the window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3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De-privileging 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879780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De-privileging OS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X86 protection </a:t>
            </a:r>
            <a:r>
              <a:rPr lang="en-US" altLang="ko-KR" dirty="0" smtClean="0"/>
              <a:t>ring </a:t>
            </a:r>
            <a:r>
              <a:rPr lang="en-US" altLang="ko-KR" sz="2000" dirty="0" smtClean="0"/>
              <a:t>(before HW-assisted virtualization)</a:t>
            </a:r>
            <a:endParaRPr lang="en-US" altLang="ko-KR" dirty="0"/>
          </a:p>
          <a:p>
            <a:pPr lvl="2"/>
            <a:r>
              <a:rPr lang="en-US" altLang="ko-KR" dirty="0"/>
              <a:t>Ring 0 – VMM</a:t>
            </a:r>
          </a:p>
          <a:p>
            <a:pPr lvl="2"/>
            <a:r>
              <a:rPr lang="en-US" altLang="ko-KR" dirty="0"/>
              <a:t>Ring 1 – Guest OS</a:t>
            </a:r>
          </a:p>
          <a:p>
            <a:pPr lvl="2"/>
            <a:r>
              <a:rPr lang="en-US" altLang="ko-KR" dirty="0"/>
              <a:t>Ring 3 – Application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43963816"/>
              </p:ext>
            </p:extLst>
          </p:nvPr>
        </p:nvGraphicFramePr>
        <p:xfrm>
          <a:off x="1985233" y="1772816"/>
          <a:ext cx="1871656" cy="176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20465955"/>
              </p:ext>
            </p:extLst>
          </p:nvPr>
        </p:nvGraphicFramePr>
        <p:xfrm>
          <a:off x="5242801" y="1772816"/>
          <a:ext cx="1871656" cy="176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톱니 모양의 오른쪽 화살표 6"/>
          <p:cNvSpPr/>
          <p:nvPr/>
        </p:nvSpPr>
        <p:spPr bwMode="auto">
          <a:xfrm>
            <a:off x="4128353" y="2357008"/>
            <a:ext cx="814393" cy="542928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180516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10201" y="1775543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VMM</a:t>
            </a:r>
            <a:endParaRPr lang="ko-KR" altLang="en-US" sz="2400" b="1" dirty="0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5222701" y="4079701"/>
            <a:ext cx="2733675" cy="27336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514801" y="4371801"/>
            <a:ext cx="2152650" cy="2152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5792614" y="4649613"/>
            <a:ext cx="1587500" cy="1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6083126" y="4940126"/>
            <a:ext cx="1008063" cy="1008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299026" y="5660851"/>
            <a:ext cx="579438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299026" y="6524451"/>
            <a:ext cx="579438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ring3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299026" y="6237113"/>
            <a:ext cx="5794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ring2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299026" y="5948188"/>
            <a:ext cx="5794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ring1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177"/>
            <a:ext cx="7787208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/>
              <a:t>2. I/O Event Correlation: </a:t>
            </a:r>
            <a:r>
              <a:rPr lang="en-US" altLang="ko-KR" sz="2000" dirty="0" smtClean="0"/>
              <a:t>Network I/O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History-based prediction</a:t>
            </a:r>
          </a:p>
          <a:p>
            <a:pPr lvl="1"/>
            <a:r>
              <a:rPr lang="en-US" altLang="ko-KR" dirty="0"/>
              <a:t>Asynchronous packet </a:t>
            </a:r>
            <a:r>
              <a:rPr lang="en-US" altLang="ko-KR" dirty="0" smtClean="0"/>
              <a:t>reception</a:t>
            </a:r>
          </a:p>
          <a:p>
            <a:pPr lvl="1"/>
            <a:r>
              <a:rPr lang="en-US" altLang="ko-KR" dirty="0" smtClean="0"/>
              <a:t>Monitoring </a:t>
            </a:r>
            <a:r>
              <a:rPr lang="en-US" altLang="ko-KR" b="1" dirty="0" smtClean="0">
                <a:solidFill>
                  <a:srgbClr val="0070C0"/>
                </a:solidFill>
              </a:rPr>
              <a:t>“the firstly woken task”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in response to an incoming packet</a:t>
            </a:r>
          </a:p>
          <a:p>
            <a:pPr lvl="2"/>
            <a:r>
              <a:rPr lang="en-US" altLang="ko-KR" dirty="0" smtClean="0"/>
              <a:t>N-bit saturating counter for each destination port number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3739337"/>
            <a:ext cx="1008112" cy="12241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ortmap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051" y="4121850"/>
            <a:ext cx="216024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31640" y="3510533"/>
            <a:ext cx="3240360" cy="28210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60512" y="3662933"/>
            <a:ext cx="506338" cy="44979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0512" y="4341322"/>
            <a:ext cx="401563" cy="1671067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547664" y="3595321"/>
            <a:ext cx="1116124" cy="1116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00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39852" y="3595321"/>
            <a:ext cx="1116124" cy="1116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01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Weak I/O-bound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47664" y="5071485"/>
            <a:ext cx="1116124" cy="11161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10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47281" y="5078914"/>
            <a:ext cx="1116124" cy="11161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Strong 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25688" y="3930978"/>
            <a:ext cx="6840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37309" y="5433621"/>
            <a:ext cx="6840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387376" y="4440367"/>
            <a:ext cx="919675" cy="7347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606114" y="4315401"/>
            <a:ext cx="6723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555776" y="4576396"/>
            <a:ext cx="928861" cy="7236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18259" y="5808519"/>
            <a:ext cx="66021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16016" y="4178708"/>
            <a:ext cx="5402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6088" y="4019764"/>
            <a:ext cx="3296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If the firstly woken task is I/O-bound</a:t>
            </a:r>
            <a:endParaRPr lang="ko-KR" altLang="en-US" sz="16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25541" y="4538748"/>
            <a:ext cx="5402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45613" y="4379804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Otherwise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74862" y="4985760"/>
            <a:ext cx="2936168" cy="1260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317" y="5014917"/>
            <a:ext cx="334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</a:t>
            </a:r>
            <a:r>
              <a:rPr lang="en-US" altLang="ko-KR" b="1" dirty="0" err="1" smtClean="0"/>
              <a:t>portmap</a:t>
            </a:r>
            <a:r>
              <a:rPr lang="en-US" altLang="ko-KR" b="1" dirty="0"/>
              <a:t> </a:t>
            </a:r>
            <a:r>
              <a:rPr lang="en-US" altLang="ko-KR" b="1" dirty="0" smtClean="0"/>
              <a:t>counter’s MSB is set,</a:t>
            </a:r>
          </a:p>
          <a:p>
            <a:r>
              <a:rPr lang="en-US" altLang="ko-KR" b="1" dirty="0" smtClean="0"/>
              <a:t>this packet is for I/O-bound tasks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3429000"/>
            <a:ext cx="259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Example: 2-bit counter</a:t>
            </a:r>
            <a:endParaRPr lang="ko-KR" altLang="en-US" sz="2000" b="1" i="1" dirty="0"/>
          </a:p>
        </p:txBody>
      </p:sp>
      <p:cxnSp>
        <p:nvCxnSpPr>
          <p:cNvPr id="28" name="직선 화살표 연결선 27"/>
          <p:cNvCxnSpPr>
            <a:stCxn id="26" idx="1"/>
            <a:endCxn id="25" idx="3"/>
          </p:cNvCxnSpPr>
          <p:nvPr/>
        </p:nvCxnSpPr>
        <p:spPr>
          <a:xfrm flipH="1">
            <a:off x="4411030" y="5338083"/>
            <a:ext cx="422287" cy="277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475" y="439704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</a:t>
            </a:r>
            <a:r>
              <a:rPr lang="en-US" altLang="ko-KR" sz="1000" b="1" dirty="0" smtClean="0"/>
              <a:t>estination</a:t>
            </a:r>
          </a:p>
          <a:p>
            <a:r>
              <a:rPr lang="en-US" altLang="ko-KR" sz="1000" b="1" dirty="0" smtClean="0"/>
              <a:t>port number</a:t>
            </a:r>
            <a:endParaRPr lang="ko-KR" altLang="en-US" sz="10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rot="20700000" flipH="1">
            <a:off x="620757" y="4265124"/>
            <a:ext cx="141870" cy="153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4795" y="6011996"/>
            <a:ext cx="278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Overhead per VM = N x 8KB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5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Task-aware VM Scheduling</a:t>
            </a:r>
            <a:br>
              <a:rPr lang="en-US" altLang="ko-KR" sz="3200" dirty="0" smtClean="0"/>
            </a:br>
            <a:r>
              <a:rPr lang="en-US" altLang="ko-KR" sz="2000" dirty="0" smtClean="0"/>
              <a:t>3. Partial Boosting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Priority boosting with task-level granularity</a:t>
            </a:r>
          </a:p>
          <a:p>
            <a:pPr lvl="1"/>
            <a:r>
              <a:rPr lang="en-US" altLang="ko-KR" dirty="0" smtClean="0"/>
              <a:t>Borrowing future time slice to promptly handle an incoming I/O event as long as fairness is kept</a:t>
            </a:r>
          </a:p>
          <a:p>
            <a:pPr lvl="1"/>
            <a:r>
              <a:rPr lang="en-US" altLang="ko-KR" dirty="0" smtClean="0"/>
              <a:t>Partial boosting lasts during the run of I/O-bound tasks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9592" y="5513234"/>
            <a:ext cx="2448272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VMM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3515" y="4077072"/>
            <a:ext cx="4946054" cy="1286852"/>
            <a:chOff x="893515" y="4077072"/>
            <a:chExt cx="4946054" cy="128685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3515" y="4077072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VM1</a:t>
              </a:r>
              <a:endParaRPr lang="ko-KR" alt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65723" y="4077072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VM2</a:t>
              </a:r>
              <a:endParaRPr lang="ko-KR" alt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831457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63505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553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왼쪽 화살표 23"/>
          <p:cNvSpPr/>
          <p:nvPr/>
        </p:nvSpPr>
        <p:spPr>
          <a:xfrm>
            <a:off x="1477554" y="3318892"/>
            <a:ext cx="5758742" cy="734194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Run queue sorted based on CPU fairness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7832" y="5739351"/>
            <a:ext cx="1231018" cy="1205086"/>
            <a:chOff x="417832" y="5739351"/>
            <a:chExt cx="1231018" cy="1205086"/>
          </a:xfrm>
        </p:grpSpPr>
        <p:sp>
          <p:nvSpPr>
            <p:cNvPr id="28" name="번개 27"/>
            <p:cNvSpPr/>
            <p:nvPr/>
          </p:nvSpPr>
          <p:spPr>
            <a:xfrm rot="17757518">
              <a:off x="67317" y="6089866"/>
              <a:ext cx="1205086" cy="5040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7461" y="6423195"/>
              <a:ext cx="109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I/O event</a:t>
              </a:r>
              <a:endParaRPr lang="ko-KR" altLang="en-US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51240" y="4064471"/>
            <a:ext cx="1733128" cy="1286852"/>
            <a:chOff x="6151240" y="4064471"/>
            <a:chExt cx="1733128" cy="128685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51240" y="4064471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VM3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5238" y="4576396"/>
              <a:ext cx="649970" cy="6528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8851" y="4576396"/>
              <a:ext cx="649970" cy="6528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8828" y="364502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Head</a:t>
            </a:r>
            <a:endParaRPr lang="ko-KR" altLang="en-US" sz="20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64598" y="3645024"/>
            <a:ext cx="55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Tail</a:t>
            </a:r>
            <a:endParaRPr lang="ko-KR" altLang="en-US" sz="2000" b="1" i="1" dirty="0"/>
          </a:p>
        </p:txBody>
      </p:sp>
      <p:sp>
        <p:nvSpPr>
          <p:cNvPr id="27" name="직사각형 26"/>
          <p:cNvSpPr/>
          <p:nvPr/>
        </p:nvSpPr>
        <p:spPr>
          <a:xfrm>
            <a:off x="989355" y="4576396"/>
            <a:ext cx="649970" cy="6528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I/O-bound task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26371" y="5661248"/>
            <a:ext cx="465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this I/O event is destined for VM3 and </a:t>
            </a:r>
          </a:p>
          <a:p>
            <a:r>
              <a:rPr lang="en-US" altLang="ko-KR" b="1" dirty="0" smtClean="0"/>
              <a:t>is inferred to be handled by its I/O-bound task,</a:t>
            </a:r>
          </a:p>
          <a:p>
            <a:r>
              <a:rPr lang="en-US" altLang="ko-KR" b="1" dirty="0" smtClean="0"/>
              <a:t>Initiate partial boosting for VM3 VCPU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0.15434 -0.12778 C -0.1868 -0.15671 -0.23489 -0.17153 -0.28524 -0.17153 C -0.3427 -0.17153 -0.38871 -0.15671 -0.421 -0.12778 L -0.57465 1.11111E-6 " pathEditMode="relative" rAng="0" ptsTypes="FffFF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-85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20277 0.000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65 -2.59259E-6 L -0.42065 0.15695 C -0.38836 0.1926 -0.3401 0.21273 -0.28975 0.21273 C -0.23229 0.21273 -0.18628 0.1926 -0.15399 0.15695 L 0.00018 -2.59259E-6 " pathEditMode="relative" rAng="0" ptsTypes="FffFF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3" y="1062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77 0.0007 L -0.00191 0.00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2" grpId="0"/>
      <p:bldP spid="33" grpId="0"/>
      <p:bldP spid="27" grpId="0" animBg="1"/>
      <p:bldP spid="27" grpId="1" animBg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400" dirty="0" smtClean="0"/>
              <a:t>- Evaluation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Real workloads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8" y="2304937"/>
            <a:ext cx="6193098" cy="387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428008" y="2204354"/>
            <a:ext cx="3024336" cy="352839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17109" y="2204354"/>
            <a:ext cx="1447403" cy="352839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160" y="1835796"/>
            <a:ext cx="132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Ubuntu Linux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2683" y="1835796"/>
            <a:ext cx="125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Windows XP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63502" y="5454283"/>
            <a:ext cx="585169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418" y="49597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dirty="0" smtClean="0"/>
              <a:t>I/O-bound</a:t>
            </a:r>
          </a:p>
          <a:p>
            <a:pPr algn="r"/>
            <a:r>
              <a:rPr lang="en-US" altLang="ko-KR" sz="1200" b="1" i="1" dirty="0" smtClean="0"/>
              <a:t>tasks</a:t>
            </a:r>
            <a:endParaRPr lang="ko-KR" altLang="en-US" sz="12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46809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dirty="0" smtClean="0"/>
              <a:t>CPU-bound</a:t>
            </a:r>
          </a:p>
          <a:p>
            <a:pPr algn="r"/>
            <a:r>
              <a:rPr lang="en-US" altLang="ko-KR" sz="1200" b="1" i="1" dirty="0" smtClean="0"/>
              <a:t>tasks</a:t>
            </a:r>
            <a:endParaRPr lang="ko-KR" altLang="en-US" sz="12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80239" y="1412776"/>
            <a:ext cx="2792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&lt;Workloads&gt;</a:t>
            </a:r>
          </a:p>
          <a:p>
            <a:r>
              <a:rPr lang="en-US" altLang="ko-KR" sz="1400" dirty="0" smtClean="0"/>
              <a:t>1 VM: I/O-bound &amp; CPU-bound task</a:t>
            </a:r>
          </a:p>
          <a:p>
            <a:r>
              <a:rPr lang="en-US" altLang="ko-KR" sz="1400" dirty="0" smtClean="0"/>
              <a:t>5 VMs: CPU-bound task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5602014"/>
            <a:ext cx="2545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12-50% I/O performance</a:t>
            </a:r>
          </a:p>
          <a:p>
            <a:pPr algn="r"/>
            <a:r>
              <a:rPr lang="en-US" altLang="ko-KR" b="1" dirty="0" smtClean="0"/>
              <a:t>improvement with </a:t>
            </a:r>
          </a:p>
          <a:p>
            <a:pPr algn="r"/>
            <a:r>
              <a:rPr lang="en-US" altLang="ko-KR" b="1" dirty="0"/>
              <a:t>i</a:t>
            </a:r>
            <a:r>
              <a:rPr lang="en-US" altLang="ko-KR" b="1" dirty="0" smtClean="0"/>
              <a:t>nter-VM fairness 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About Multiprocessor VMs?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 Asymmetric Multiprocessor </a:t>
            </a:r>
            <a:r>
              <a:rPr lang="en-US" altLang="ko-KR" sz="2000" dirty="0" smtClean="0"/>
              <a:t>[ApSys’12]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Dynamically varying </a:t>
            </a:r>
            <a:r>
              <a:rPr lang="en-US" altLang="ko-KR" dirty="0" err="1" smtClean="0"/>
              <a:t>vCPU</a:t>
            </a:r>
            <a:r>
              <a:rPr lang="en-US" altLang="ko-KR" dirty="0" smtClean="0"/>
              <a:t> performance based on hosted workloads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1477929" y="551951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2174091" y="551539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893706" y="551539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3613786" y="551539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912764" y="4893543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1470109" y="4595821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1445726" y="516201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1447431" y="4883853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2898535" y="4595821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2179245" y="5166552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2179245" y="4874328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3628644" y="4592768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17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2" y="3769246"/>
            <a:ext cx="1141198" cy="725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 descr="https://encrypted-tbn2.gstatic.com/images?q=tbn:ANd9GcQtj2tK68dsyecMF_AD5kIR1rWcEn9UKJVX66FPUavo_KeeUy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45" y="3769246"/>
            <a:ext cx="1178216" cy="733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정육면체 18"/>
          <p:cNvSpPr/>
          <p:nvPr/>
        </p:nvSpPr>
        <p:spPr>
          <a:xfrm>
            <a:off x="3600355" y="4903234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2171139" y="4595821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42253" y="3178696"/>
            <a:ext cx="2914650" cy="17295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7069" y="3484623"/>
            <a:ext cx="966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Interactive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3039427" y="3490487"/>
            <a:ext cx="10795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Background</a:t>
            </a:r>
            <a:endParaRPr lang="ko-KR" altLang="en-US" sz="1300" dirty="0"/>
          </a:p>
        </p:txBody>
      </p:sp>
      <p:sp>
        <p:nvSpPr>
          <p:cNvPr id="24" name="왼쪽 중괄호 23"/>
          <p:cNvSpPr/>
          <p:nvPr/>
        </p:nvSpPr>
        <p:spPr>
          <a:xfrm>
            <a:off x="1286775" y="4640069"/>
            <a:ext cx="189735" cy="84242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596" y="4819520"/>
            <a:ext cx="6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Time</a:t>
            </a:r>
          </a:p>
          <a:p>
            <a:pPr algn="r"/>
            <a:r>
              <a:rPr lang="en-US" altLang="ko-KR" sz="1200" dirty="0" smtClean="0"/>
              <a:t>shared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4829" y="2783364"/>
            <a:ext cx="2117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Virtual SMP (vSMP)</a:t>
            </a:r>
            <a:endParaRPr lang="ko-KR" altLang="en-US" sz="1600" b="1" dirty="0"/>
          </a:p>
        </p:txBody>
      </p:sp>
      <p:sp>
        <p:nvSpPr>
          <p:cNvPr id="27" name="정육면체 26"/>
          <p:cNvSpPr/>
          <p:nvPr/>
        </p:nvSpPr>
        <p:spPr>
          <a:xfrm>
            <a:off x="5400269" y="5509987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6096431" y="550587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6816046" y="550587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7536126" y="550587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835104" y="4884018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5392449" y="4292937"/>
            <a:ext cx="697116" cy="569586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5368066" y="5152492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5369771" y="4874328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6820875" y="4753374"/>
            <a:ext cx="697116" cy="118674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6101585" y="515702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6101585" y="4864803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7550984" y="4750321"/>
            <a:ext cx="697116" cy="118674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39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42" y="3995191"/>
            <a:ext cx="1141198" cy="710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 descr="https://encrypted-tbn2.gstatic.com/images?q=tbn:ANd9GcQtj2tK68dsyecMF_AD5kIR1rWcEn9UKJVX66FPUavo_KeeUy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85" y="3520160"/>
            <a:ext cx="1178216" cy="753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정육면체 40"/>
          <p:cNvSpPr/>
          <p:nvPr/>
        </p:nvSpPr>
        <p:spPr>
          <a:xfrm>
            <a:off x="7522695" y="4893709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64593" y="3169171"/>
            <a:ext cx="2914650" cy="17295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8934" y="3263015"/>
            <a:ext cx="966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Interactive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6971292" y="3708484"/>
            <a:ext cx="10795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Background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5787169" y="2773839"/>
            <a:ext cx="2175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solidFill>
                  <a:srgbClr val="002060"/>
                </a:solidFill>
              </a:rPr>
              <a:t>Virtual AMP (vAMP)</a:t>
            </a:r>
            <a:endParaRPr lang="ko-KR" altLang="en-US" sz="1600" b="1" u="sng" dirty="0">
              <a:solidFill>
                <a:srgbClr val="002060"/>
              </a:solidFill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6090428" y="4293120"/>
            <a:ext cx="697116" cy="570737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98894" y="4540771"/>
            <a:ext cx="2944118" cy="381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15" y="3841242"/>
            <a:ext cx="1428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Equally contended</a:t>
            </a:r>
          </a:p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regardless of</a:t>
            </a:r>
          </a:p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user interactions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9" name="직선 화살표 연결선 48"/>
          <p:cNvCxnSpPr>
            <a:stCxn id="48" idx="2"/>
            <a:endCxn id="47" idx="1"/>
          </p:cNvCxnSpPr>
          <p:nvPr/>
        </p:nvCxnSpPr>
        <p:spPr>
          <a:xfrm>
            <a:off x="745113" y="4441406"/>
            <a:ext cx="653781" cy="2898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>
            <a:off x="4462819" y="4141324"/>
            <a:ext cx="792088" cy="3000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75953" y="3841303"/>
            <a:ext cx="929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Proposal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8113" y="278336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The size of vCPU =</a:t>
            </a:r>
          </a:p>
          <a:p>
            <a:r>
              <a:rPr lang="en-US" altLang="ko-KR" sz="1000" dirty="0" smtClean="0"/>
              <a:t>The amount of CPU shares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52438" y="4253048"/>
            <a:ext cx="1462818" cy="65018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827517" y="4706094"/>
            <a:ext cx="1482667" cy="189222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31887" y="4507285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Fast vCPUs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79303" y="4485714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Slow vCPUs</a:t>
            </a:r>
            <a:endParaRPr lang="ko-KR" altLang="en-US" sz="1000" b="1" dirty="0"/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>
            <a:off x="4960050" y="4753506"/>
            <a:ext cx="409721" cy="1090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54" idx="3"/>
          </p:cNvCxnSpPr>
          <p:nvPr/>
        </p:nvCxnSpPr>
        <p:spPr>
          <a:xfrm flipH="1">
            <a:off x="8310184" y="4731935"/>
            <a:ext cx="419724" cy="68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9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/>
      <p:bldP spid="44" grpId="0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Issues on CPU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cache interference issues</a:t>
            </a:r>
          </a:p>
          <a:p>
            <a:pPr lvl="1"/>
            <a:r>
              <a:rPr lang="en-US" altLang="ko-KR" dirty="0" smtClean="0"/>
              <a:t>Most CPU schedulers are conscious only of CPU time</a:t>
            </a:r>
          </a:p>
          <a:p>
            <a:pPr lvl="1"/>
            <a:r>
              <a:rPr lang="en-US" altLang="ko-KR" dirty="0" smtClean="0"/>
              <a:t>But, shared last-level cache (LLC) can also largely affect the performance</a:t>
            </a:r>
            <a:endParaRPr lang="ko-KR" altLang="en-US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77646"/>
            <a:ext cx="8670220" cy="320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1091237" y="6118006"/>
            <a:ext cx="7513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Q-Clouds: Managing Performance Interference Effects for </a:t>
            </a:r>
            <a:r>
              <a:rPr lang="en-US" altLang="ko-KR" sz="1400" dirty="0" err="1"/>
              <a:t>QoS</a:t>
            </a:r>
            <a:r>
              <a:rPr lang="en-US" altLang="ko-KR" sz="1400" dirty="0"/>
              <a:t>-Aware Clouds</a:t>
            </a:r>
            <a:r>
              <a:rPr lang="en-US" altLang="ko-KR" sz="1400" dirty="0" smtClean="0"/>
              <a:t> [EuroSys’10]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scheduling for VMs</a:t>
            </a:r>
          </a:p>
          <a:p>
            <a:pPr lvl="1"/>
            <a:r>
              <a:rPr lang="en-US" altLang="ko-KR" dirty="0" smtClean="0"/>
              <a:t>OS and VMM share their scheduling mechanisms and policies</a:t>
            </a:r>
          </a:p>
          <a:p>
            <a:pPr lvl="2"/>
            <a:r>
              <a:rPr lang="en-US" altLang="ko-KR" dirty="0" smtClean="0"/>
              <a:t>Proportional-share scheduling well fits for VM-based shared environments for inter-VM fairness</a:t>
            </a:r>
          </a:p>
          <a:p>
            <a:pPr lvl="1"/>
            <a:r>
              <a:rPr lang="en-US" altLang="ko-KR" dirty="0" smtClean="0"/>
              <a:t>But, the semantic gap weakens efficiency of CPU scheduling</a:t>
            </a:r>
          </a:p>
          <a:p>
            <a:pPr lvl="1"/>
            <a:r>
              <a:rPr lang="en-US" altLang="ko-KR" dirty="0" smtClean="0"/>
              <a:t>Knowledge about OS and workload characteristics gives an opportunity to improve VMM scheduling</a:t>
            </a:r>
          </a:p>
          <a:p>
            <a:pPr lvl="1"/>
            <a:r>
              <a:rPr lang="en-US" altLang="ko-KR" dirty="0" smtClean="0"/>
              <a:t>Other resources such as LLC should also be considered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8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De-privileging 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Trap-and-emulation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“Trap-and-emulate (virtualize)” privileged instructions</a:t>
            </a:r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107588" y="5939988"/>
            <a:ext cx="265359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3176" y="6036706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sensitive instructions 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28718" y="1878674"/>
            <a:ext cx="2733675" cy="2733675"/>
            <a:chOff x="681016" y="1890704"/>
            <a:chExt cx="2733675" cy="2733675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681016" y="1890704"/>
              <a:ext cx="2733675" cy="27336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73116" y="2182804"/>
              <a:ext cx="2152650" cy="2152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1250929" y="2460616"/>
              <a:ext cx="1587500" cy="15875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541441" y="2751129"/>
              <a:ext cx="1008063" cy="10080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757341" y="3471854"/>
              <a:ext cx="579438" cy="2746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Verdana" pitchFamily="34" charset="0"/>
                </a:rPr>
                <a:t>ring0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757341" y="4335454"/>
              <a:ext cx="579438" cy="2746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Verdana" pitchFamily="34" charset="0"/>
                </a:rPr>
                <a:t>ring3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57341" y="4048116"/>
              <a:ext cx="579438" cy="2746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Verdana" pitchFamily="34" charset="0"/>
                </a:rPr>
                <a:t>ring2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757341" y="3759191"/>
              <a:ext cx="579438" cy="2746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Verdana" pitchFamily="34" charset="0"/>
                </a:rPr>
                <a:t>ring1</a:t>
              </a:r>
            </a:p>
          </p:txBody>
        </p:sp>
      </p:grpSp>
      <p:pic>
        <p:nvPicPr>
          <p:cNvPr id="23" name="Picture 16" descr="MCj024208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3945" y="4453607"/>
            <a:ext cx="1439863" cy="1063625"/>
          </a:xfrm>
          <a:prstGeom prst="rect">
            <a:avLst/>
          </a:prstGeom>
          <a:noFill/>
        </p:spPr>
      </p:pic>
      <p:sp>
        <p:nvSpPr>
          <p:cNvPr id="24" name="순서도: 처리 23"/>
          <p:cNvSpPr/>
          <p:nvPr/>
        </p:nvSpPr>
        <p:spPr bwMode="auto">
          <a:xfrm>
            <a:off x="5733688" y="1714025"/>
            <a:ext cx="2520896" cy="76993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Guest OS execute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 a privileged instruction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5" name="순서도: 처리 24"/>
          <p:cNvSpPr/>
          <p:nvPr/>
        </p:nvSpPr>
        <p:spPr bwMode="auto">
          <a:xfrm>
            <a:off x="5652120" y="2891726"/>
            <a:ext cx="2664296" cy="769937"/>
          </a:xfrm>
          <a:prstGeom prst="flowChartProcess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Hardware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 exception (trap)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aseline="0" dirty="0" smtClean="0"/>
              <a:t>e.g. general protection fault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 rot="16200000" flipH="1">
            <a:off x="2914225" y="3915047"/>
            <a:ext cx="929500" cy="788990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순서도: 처리 26"/>
          <p:cNvSpPr/>
          <p:nvPr/>
        </p:nvSpPr>
        <p:spPr bwMode="auto">
          <a:xfrm>
            <a:off x="5724128" y="4171231"/>
            <a:ext cx="2520896" cy="76993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</a:rPr>
              <a:t>VMM’s exception handler emulate the privileged instruction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rot="16200000" flipV="1">
            <a:off x="2764207" y="3476105"/>
            <a:ext cx="1518461" cy="107791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24" idx="2"/>
          </p:cNvCxnSpPr>
          <p:nvPr/>
        </p:nvCxnSpPr>
        <p:spPr bwMode="auto">
          <a:xfrm>
            <a:off x="6994136" y="2483962"/>
            <a:ext cx="0" cy="509454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25" idx="2"/>
            <a:endCxn id="27" idx="0"/>
          </p:cNvCxnSpPr>
          <p:nvPr/>
        </p:nvCxnSpPr>
        <p:spPr bwMode="auto">
          <a:xfrm>
            <a:off x="6984268" y="3661663"/>
            <a:ext cx="308" cy="5095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Sensitive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00600"/>
          </a:xfrm>
        </p:spPr>
        <p:txBody>
          <a:bodyPr/>
          <a:lstStyle/>
          <a:p>
            <a:r>
              <a:rPr lang="en-US" altLang="ko-KR" dirty="0" smtClean="0"/>
              <a:t>Class of instructions</a:t>
            </a:r>
          </a:p>
          <a:p>
            <a:pPr lvl="1"/>
            <a:r>
              <a:rPr lang="en-US" altLang="ko-KR" dirty="0" smtClean="0"/>
              <a:t>Normal instructions</a:t>
            </a:r>
          </a:p>
          <a:p>
            <a:pPr lvl="2"/>
            <a:r>
              <a:rPr lang="en-US" altLang="ko-KR" dirty="0" smtClean="0"/>
              <a:t>Not trapped by privilege layer</a:t>
            </a:r>
          </a:p>
          <a:p>
            <a:pPr lvl="1"/>
            <a:r>
              <a:rPr lang="en-US" altLang="ko-KR" dirty="0" smtClean="0"/>
              <a:t>Privileged </a:t>
            </a:r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Automatically trapped by privilege </a:t>
            </a:r>
            <a:r>
              <a:rPr lang="en-US" altLang="ko-KR" dirty="0" smtClean="0"/>
              <a:t>layer</a:t>
            </a:r>
            <a:endParaRPr lang="en-US" altLang="ko-KR" dirty="0"/>
          </a:p>
          <a:p>
            <a:pPr lvl="1"/>
            <a:r>
              <a:rPr lang="en-US" altLang="ko-KR" dirty="0"/>
              <a:t>Sensitive instructions</a:t>
            </a:r>
          </a:p>
          <a:p>
            <a:pPr lvl="2"/>
            <a:r>
              <a:rPr lang="en-US" altLang="ko-KR" dirty="0"/>
              <a:t>Must be emulated (virtualized) for fidelity and safety</a:t>
            </a:r>
          </a:p>
          <a:p>
            <a:pPr lvl="2"/>
            <a:r>
              <a:rPr lang="en-US" altLang="ko-KR" dirty="0"/>
              <a:t>e.g., Processor mode changes, HW accesses, …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“Virtualizable architecture”</a:t>
            </a:r>
          </a:p>
          <a:p>
            <a:pPr lvl="1"/>
            <a:r>
              <a:rPr lang="en-US" altLang="ko-KR" dirty="0" smtClean="0"/>
              <a:t>Sensitive instructions   Privileged instructions</a:t>
            </a:r>
          </a:p>
          <a:p>
            <a:pPr lvl="2"/>
            <a:r>
              <a:rPr lang="en-US" altLang="ko-KR" dirty="0" smtClean="0"/>
              <a:t>Trap-and-emulate every sensitive instruction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1628800"/>
            <a:ext cx="7704856" cy="16561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2000" b="1" i="1" dirty="0" smtClean="0">
                <a:solidFill>
                  <a:schemeClr val="tx1"/>
                </a:solidFill>
              </a:rPr>
              <a:t>Decided by architecture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624" y="3284984"/>
            <a:ext cx="7704856" cy="15121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2000" b="1" i="1" dirty="0" smtClean="0">
                <a:solidFill>
                  <a:srgbClr val="C00000"/>
                </a:solidFill>
              </a:rPr>
              <a:t>Decided by VMM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5714" y="54925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⊆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Virtualization-Unfriendly x86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/>
          <a:lstStyle/>
          <a:p>
            <a:r>
              <a:rPr lang="en-US" altLang="ko-KR" dirty="0" smtClean="0"/>
              <a:t>x86 is not </a:t>
            </a:r>
            <a:r>
              <a:rPr lang="en-US" altLang="ko-KR" dirty="0" err="1" smtClean="0"/>
              <a:t>virtualizable</a:t>
            </a:r>
            <a:r>
              <a:rPr lang="en-US" altLang="ko-KR" dirty="0" smtClean="0"/>
              <a:t> before 2005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“Not all sensitive instructions are privileged”</a:t>
            </a:r>
          </a:p>
          <a:p>
            <a:pPr lvl="2"/>
            <a:r>
              <a:rPr lang="en-US" altLang="ko-KR" dirty="0" smtClean="0"/>
              <a:t>Cannot emulate sensitive instructions that are not privileged</a:t>
            </a:r>
          </a:p>
          <a:p>
            <a:pPr lvl="2"/>
            <a:r>
              <a:rPr lang="en-US" altLang="ko-KR" dirty="0" smtClean="0"/>
              <a:t>e.g., SGDT, SLDT, SIDT …</a:t>
            </a:r>
          </a:p>
          <a:p>
            <a:pPr lvl="2"/>
            <a:r>
              <a:rPr lang="en-US" altLang="ko-KR" dirty="0" smtClean="0"/>
              <a:t>Running unmodified </a:t>
            </a:r>
            <a:r>
              <a:rPr lang="en-US" altLang="ko-KR" dirty="0" err="1" smtClean="0"/>
              <a:t>OSes</a:t>
            </a:r>
            <a:r>
              <a:rPr lang="en-US" altLang="ko-KR" dirty="0" smtClean="0"/>
              <a:t> w/o SW modification is impossible!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Full-virtualization by VMware in 1999</a:t>
            </a:r>
          </a:p>
          <a:p>
            <a:pPr lvl="2"/>
            <a:r>
              <a:rPr lang="en-US" altLang="ko-KR" dirty="0" smtClean="0"/>
              <a:t>Binary translation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+ No OS source modification (Windows is possible!)</a:t>
            </a:r>
          </a:p>
          <a:p>
            <a:pPr lvl="3"/>
            <a:r>
              <a:rPr lang="en-US" altLang="ko-KR" dirty="0" smtClean="0">
                <a:solidFill>
                  <a:srgbClr val="C00000"/>
                </a:solidFill>
              </a:rPr>
              <a:t>- Performance overhead</a:t>
            </a:r>
          </a:p>
          <a:p>
            <a:pPr lvl="1"/>
            <a:r>
              <a:rPr lang="en-US" altLang="ko-KR" dirty="0" smtClean="0"/>
              <a:t>Para-virtualization by </a:t>
            </a:r>
            <a:r>
              <a:rPr lang="en-US" altLang="ko-KR" dirty="0" err="1" smtClean="0"/>
              <a:t>Xen</a:t>
            </a:r>
            <a:r>
              <a:rPr lang="en-US" altLang="ko-KR" dirty="0" smtClean="0"/>
              <a:t> in 2003</a:t>
            </a:r>
          </a:p>
          <a:p>
            <a:pPr lvl="2"/>
            <a:r>
              <a:rPr lang="en-US" altLang="ko-KR" dirty="0" smtClean="0"/>
              <a:t>Hypercall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+ Near-native performance</a:t>
            </a:r>
          </a:p>
          <a:p>
            <a:pPr lvl="3"/>
            <a:r>
              <a:rPr lang="en-US" altLang="ko-KR" dirty="0" smtClean="0">
                <a:solidFill>
                  <a:srgbClr val="C00000"/>
                </a:solidFill>
              </a:rPr>
              <a:t>- OS modification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Hypercall </a:t>
            </a:r>
            <a:r>
              <a:rPr lang="en-US" altLang="ko-KR" dirty="0" smtClean="0"/>
              <a:t>vs. Binary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Source-level vs. Binary-level modification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35695" y="2276872"/>
            <a:ext cx="2166535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b="1" dirty="0" err="1"/>
              <a:t>v</a:t>
            </a:r>
            <a:r>
              <a:rPr lang="en-US" altLang="ko-KR" b="1" dirty="0" err="1" smtClean="0"/>
              <a:t>al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store_idt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03848" y="5445224"/>
            <a:ext cx="302433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err="1" smtClean="0"/>
              <a:t>emulate_store_idt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return </a:t>
            </a:r>
            <a:r>
              <a:rPr lang="en-US" altLang="ko-KR" dirty="0" err="1" smtClean="0"/>
              <a:t>virtual_idtr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65797" y="1844824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OS source code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2276872"/>
            <a:ext cx="2088232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b="1" dirty="0" err="1" smtClean="0"/>
              <a:t>mov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val</a:t>
            </a:r>
            <a:r>
              <a:rPr lang="en-US" altLang="ko-KR" b="1" dirty="0"/>
              <a:t>,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en-US" altLang="ko-KR" b="1" dirty="0" err="1" smtClean="0">
                <a:sym typeface="Wingdings" pitchFamily="2" charset="2"/>
              </a:rPr>
              <a:t>idtr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8038" y="187600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OS binary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8255" y="507589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VMM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3212976"/>
            <a:ext cx="25922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call </a:t>
            </a:r>
            <a:r>
              <a:rPr lang="en-US" altLang="ko-KR" dirty="0" err="1" smtClean="0"/>
              <a:t>emulate_store_idt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75656" y="3228742"/>
            <a:ext cx="28083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</a:t>
            </a:r>
            <a:r>
              <a:rPr lang="en-US" altLang="ko-KR" dirty="0" err="1" smtClean="0"/>
              <a:t>al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emulate_store_idt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3228568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Hypercall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96336" y="3100492"/>
            <a:ext cx="139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Binary</a:t>
            </a:r>
          </a:p>
          <a:p>
            <a:r>
              <a:rPr lang="en-US" altLang="ko-KR" b="1" dirty="0" smtClean="0"/>
              <a:t>Translation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0903" y="4305870"/>
            <a:ext cx="2498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Method to</a:t>
            </a:r>
          </a:p>
          <a:p>
            <a:r>
              <a:rPr lang="en-US" altLang="ko-KR" dirty="0" smtClean="0"/>
              <a:t>optimize performance</a:t>
            </a:r>
          </a:p>
          <a:p>
            <a:r>
              <a:rPr lang="en-US" altLang="ko-KR" dirty="0" smtClean="0"/>
              <a:t>(e.g., batching traps)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173" y="4233862"/>
            <a:ext cx="2098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Optimization by</a:t>
            </a:r>
          </a:p>
          <a:p>
            <a:pPr algn="r"/>
            <a:r>
              <a:rPr lang="en-US" altLang="ko-KR" dirty="0" smtClean="0"/>
              <a:t>caching translated</a:t>
            </a:r>
          </a:p>
          <a:p>
            <a:pPr algn="r"/>
            <a:r>
              <a:rPr lang="en-US" altLang="ko-KR" dirty="0" smtClean="0"/>
              <a:t>instructions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3" idx="2"/>
          </p:cNvCxnSpPr>
          <p:nvPr/>
        </p:nvCxnSpPr>
        <p:spPr>
          <a:xfrm>
            <a:off x="2879812" y="3660790"/>
            <a:ext cx="1338443" cy="1784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</p:cNvCxnSpPr>
          <p:nvPr/>
        </p:nvCxnSpPr>
        <p:spPr>
          <a:xfrm flipH="1">
            <a:off x="5004048" y="3645024"/>
            <a:ext cx="1296144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Interrupt redirection</a:t>
            </a:r>
          </a:p>
          <a:p>
            <a:pPr lvl="1"/>
            <a:r>
              <a:rPr lang="en-US" altLang="ko-KR" dirty="0" smtClean="0"/>
              <a:t>Interrupts and exceptions are delivered to ring0</a:t>
            </a:r>
          </a:p>
          <a:p>
            <a:pPr lvl="1"/>
            <a:r>
              <a:rPr lang="en-US" altLang="ko-KR" dirty="0" smtClean="0"/>
              <a:t>Interrupt redirection is handled by VMM or privileged VM</a:t>
            </a:r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81016" y="3140844"/>
            <a:ext cx="2733675" cy="2733675"/>
          </a:xfrm>
          <a:prstGeom prst="ellipse">
            <a:avLst/>
          </a:prstGeom>
          <a:solidFill>
            <a:srgbClr val="FFFFEF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73116" y="3432944"/>
            <a:ext cx="2152650" cy="2152650"/>
          </a:xfrm>
          <a:prstGeom prst="ellipse">
            <a:avLst/>
          </a:prstGeom>
          <a:solidFill>
            <a:srgbClr val="FFFFE5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250928" y="3710757"/>
            <a:ext cx="1587500" cy="1587500"/>
          </a:xfrm>
          <a:prstGeom prst="ellipse">
            <a:avLst/>
          </a:prstGeom>
          <a:solidFill>
            <a:srgbClr val="FFFF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541441" y="4001269"/>
            <a:ext cx="1008062" cy="1008063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57341" y="4721994"/>
            <a:ext cx="5794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57341" y="5585594"/>
            <a:ext cx="5794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57341" y="5298257"/>
            <a:ext cx="57943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57341" y="5009332"/>
            <a:ext cx="57943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Verdana" pitchFamily="34" charset="0"/>
              </a:rPr>
              <a:t>ring1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281466" y="3717107"/>
            <a:ext cx="792162" cy="2159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81466" y="3933007"/>
            <a:ext cx="792162" cy="2159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81466" y="4144144"/>
            <a:ext cx="792162" cy="2159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81466" y="4360044"/>
            <a:ext cx="792162" cy="2159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86216" y="4580707"/>
            <a:ext cx="117633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Verdana" pitchFamily="34" charset="0"/>
              </a:rPr>
              <a:t>IDT of VMM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2122466" y="3140844"/>
            <a:ext cx="1871662" cy="1296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994128" y="2924944"/>
            <a:ext cx="3004349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 b="1" i="1" dirty="0" smtClean="0">
                <a:solidFill>
                  <a:srgbClr val="FF0000"/>
                </a:solidFill>
                <a:latin typeface="Verdana" pitchFamily="34" charset="0"/>
              </a:rPr>
              <a:t>Interrupts or exceptions</a:t>
            </a:r>
            <a:endParaRPr lang="en-US" altLang="ko-KR" sz="1600" b="1" i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122466" y="4582294"/>
            <a:ext cx="179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3921103" y="4293369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3921103" y="4293369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081691" y="3717107"/>
            <a:ext cx="792162" cy="215900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6081691" y="3933007"/>
            <a:ext cx="792162" cy="215900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6081691" y="4144144"/>
            <a:ext cx="792162" cy="215900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6081691" y="4360044"/>
            <a:ext cx="792162" cy="215900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5797528" y="4580707"/>
            <a:ext cx="15557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Verdana" pitchFamily="34" charset="0"/>
              </a:rPr>
              <a:t>IDT of Guest OS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081691" y="4941069"/>
            <a:ext cx="792162" cy="215900"/>
          </a:xfrm>
          <a:prstGeom prst="rect">
            <a:avLst/>
          </a:prstGeom>
          <a:solidFill>
            <a:srgbClr val="00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081691" y="5156969"/>
            <a:ext cx="792162" cy="215900"/>
          </a:xfrm>
          <a:prstGeom prst="rect">
            <a:avLst/>
          </a:prstGeom>
          <a:solidFill>
            <a:srgbClr val="00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081691" y="5368107"/>
            <a:ext cx="792162" cy="215900"/>
          </a:xfrm>
          <a:prstGeom prst="rect">
            <a:avLst/>
          </a:prstGeom>
          <a:solidFill>
            <a:srgbClr val="00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081691" y="5584007"/>
            <a:ext cx="792162" cy="215900"/>
          </a:xfrm>
          <a:prstGeom prst="rect">
            <a:avLst/>
          </a:prstGeom>
          <a:solidFill>
            <a:srgbClr val="00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5797528" y="5804669"/>
            <a:ext cx="15557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Verdana" pitchFamily="34" charset="0"/>
              </a:rPr>
              <a:t>IDT of Guest OS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146653" y="4293369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5505428" y="4293369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505428" y="5445894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7018316" y="5445894"/>
            <a:ext cx="1979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Currently running VM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HW-Assisted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x86 became finally </a:t>
            </a:r>
            <a:r>
              <a:rPr lang="en-US" altLang="ko-KR" dirty="0" err="1" smtClean="0"/>
              <a:t>virtualizable</a:t>
            </a:r>
            <a:r>
              <a:rPr lang="en-US" altLang="ko-KR" dirty="0" smtClean="0"/>
              <a:t> in 2005-2006</a:t>
            </a:r>
          </a:p>
          <a:p>
            <a:pPr lvl="1"/>
            <a:r>
              <a:rPr lang="en-US" altLang="ko-KR" dirty="0" smtClean="0"/>
              <a:t>“SW trends drive HW evolution”</a:t>
            </a:r>
          </a:p>
          <a:p>
            <a:pPr lvl="1"/>
            <a:r>
              <a:rPr lang="en-US" altLang="ko-KR" dirty="0" smtClean="0"/>
              <a:t>Intel VT and AMD-SVM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4536303"/>
            <a:ext cx="2952328" cy="18450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VMX root mode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2852936"/>
            <a:ext cx="2952328" cy="16290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VMX non-root mode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978420" y="4545124"/>
            <a:ext cx="6480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1195238" y="4544330"/>
            <a:ext cx="6480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4149080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VMExit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19274" y="4561383"/>
            <a:ext cx="92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VMEntry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3356992"/>
            <a:ext cx="1872208" cy="20882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VMCS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23504" y="4941168"/>
            <a:ext cx="1584176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Host 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23504" y="4509120"/>
            <a:ext cx="1584176" cy="4048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Guest 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3504" y="3952512"/>
            <a:ext cx="1584176" cy="4048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948264" y="3645024"/>
            <a:ext cx="2016224" cy="648072"/>
          </a:xfrm>
          <a:prstGeom prst="wedgeRectCallout">
            <a:avLst>
              <a:gd name="adj1" fmla="val -65670"/>
              <a:gd name="adj2" fmla="val 2347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 events to trap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Why did a trap occur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6948264" y="4509120"/>
            <a:ext cx="2016224" cy="360040"/>
          </a:xfrm>
          <a:prstGeom prst="wedgeRectCallout">
            <a:avLst>
              <a:gd name="adj1" fmla="val -67171"/>
              <a:gd name="adj2" fmla="val -504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Load at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VMEntry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6948264" y="5229200"/>
            <a:ext cx="2016224" cy="360040"/>
          </a:xfrm>
          <a:prstGeom prst="wedgeRectCallout">
            <a:avLst>
              <a:gd name="adj1" fmla="val -67672"/>
              <a:gd name="adj2" fmla="val -5848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Load at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VMExit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3175"/>
              </p:ext>
            </p:extLst>
          </p:nvPr>
        </p:nvGraphicFramePr>
        <p:xfrm>
          <a:off x="2483768" y="3273688"/>
          <a:ext cx="8498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802"/>
              </a:tblGrid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2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1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0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88918"/>
              </p:ext>
            </p:extLst>
          </p:nvPr>
        </p:nvGraphicFramePr>
        <p:xfrm>
          <a:off x="2483768" y="4779992"/>
          <a:ext cx="8498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802"/>
              </a:tblGrid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3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2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1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Ring 0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76914" y="2617748"/>
            <a:ext cx="152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Intel VT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5563428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VMM or Host OS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74166" y="474985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Host apps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07707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Guest OS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75856" y="321297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Guest apps</a:t>
            </a:r>
            <a:endParaRPr lang="ko-KR" altLang="en-US" b="1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1947</Words>
  <Application>Microsoft Office PowerPoint</Application>
  <PresentationFormat>화면 슬라이드 쇼(4:3)</PresentationFormat>
  <Paragraphs>638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CPU Virtualization and Scheduling</vt:lpstr>
      <vt:lpstr>CPU Virtualization</vt:lpstr>
      <vt:lpstr>De-privileging OS</vt:lpstr>
      <vt:lpstr>De-privileging OS</vt:lpstr>
      <vt:lpstr>Sensitive Instructions</vt:lpstr>
      <vt:lpstr>Virtualization-Unfriendly x86</vt:lpstr>
      <vt:lpstr>Hypercall vs. Binary Translation</vt:lpstr>
      <vt:lpstr>Interrupt Virtualization</vt:lpstr>
      <vt:lpstr>HW-Assisted Virtualization</vt:lpstr>
      <vt:lpstr>HW-Assisted Virtualization</vt:lpstr>
      <vt:lpstr>Technical Issues</vt:lpstr>
      <vt:lpstr>Nested-Virtualization-Unfriendly x86</vt:lpstr>
      <vt:lpstr>ARM CPU Virtualization</vt:lpstr>
      <vt:lpstr>ARM CPU Virtualization</vt:lpstr>
      <vt:lpstr>Summary</vt:lpstr>
      <vt:lpstr>CPU Scheduling</vt:lpstr>
      <vt:lpstr>CPU Scheduling</vt:lpstr>
      <vt:lpstr>CPU Scheduling</vt:lpstr>
      <vt:lpstr>Priority vs. Proportional-Share</vt:lpstr>
      <vt:lpstr>Priority vs. Proportional-Share</vt:lpstr>
      <vt:lpstr>Proportional-Share Scheduling</vt:lpstr>
      <vt:lpstr>Proportional-Share Scheduling</vt:lpstr>
      <vt:lpstr>Challenges on VMM Scheduler</vt:lpstr>
      <vt:lpstr>Research on VMM Scheduling</vt:lpstr>
      <vt:lpstr>CPU Scheduling</vt:lpstr>
      <vt:lpstr>Problem of VM Scheduling</vt:lpstr>
      <vt:lpstr>Task-aware VM Scheduling [VEE’09]</vt:lpstr>
      <vt:lpstr>Task-aware VM Scheduling 1. I/O-bound Task Identification</vt:lpstr>
      <vt:lpstr>Task-aware VM Scheduling 2. I/O Event Correlation: Block I/O</vt:lpstr>
      <vt:lpstr>Task-aware VM Scheduling 2. I/O Event Correlation: Network I/O</vt:lpstr>
      <vt:lpstr>Task-aware VM Scheduling 3. Partial Boosting</vt:lpstr>
      <vt:lpstr>Task-aware VM Scheduling - Evaluation</vt:lpstr>
      <vt:lpstr>How About Multiprocessor VMs?</vt:lpstr>
      <vt:lpstr>Other Issues on CPU Sharing</vt:lpstr>
      <vt:lpstr>Summary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xxx</cp:lastModifiedBy>
  <cp:revision>1633</cp:revision>
  <dcterms:created xsi:type="dcterms:W3CDTF">2012-02-11T09:55:40Z</dcterms:created>
  <dcterms:modified xsi:type="dcterms:W3CDTF">2013-02-03T15:47:23Z</dcterms:modified>
</cp:coreProperties>
</file>