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1C2EA-9557-4052-A607-27D797BC6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422581-26CB-41C7-88E7-2951D0C7B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7D7C4-86F8-42CA-A419-6703B73D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4BE8F-BBA4-40EB-B137-D5F8D730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4CF12-861F-4C7D-91BF-AD1DA8F2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4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9502E-08BC-4E72-BED4-84A0A6FD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F8D44-0AF3-43BE-988A-233CB6BC3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70AF9-4E02-47D8-BBE7-5ECCB8A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8CDA2-1883-47CC-A547-22CD7448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A3994-AFD7-49EA-AE7F-93681EDA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7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58BC06-2555-4414-BF36-F3D46C8B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09A49-54C5-4378-84C5-CF9B3F94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05CF4-436C-42EE-88D3-BFADD46A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CDF0A-F8CA-4427-8F9A-5F1FB824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1FBAC-1ADA-4F9A-A950-CC96D5BC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064CF-F7D8-42D7-B646-4C15DE88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2B617-F3B6-4941-BD94-A2B6076B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7F309-EE48-44A6-91AD-48666A71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8A438-447A-451E-8E6B-BE473CF3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9C6F-4E34-4CA5-8F1B-1A770F5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9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88E4-25A1-4450-B615-92998CC6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25230-36AA-48F9-9F45-6B67A6E4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9AE85-4B41-4AAB-B785-BFD95B9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3BEF6-F922-4DCF-A018-885784A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15810-AA13-4AB9-B50D-B8035228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4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0CFD9-9F38-4756-98A3-49539C5C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CD496-CCC3-4583-A349-CC458A3E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AE076-2B8C-4930-8EAF-90A44042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C7CA9-22C0-458B-93B4-48EA78FC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9225-E80D-476E-BE06-8E71DA78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76E62-119B-4C14-A94C-D16EA284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5F5E3-CA04-4D99-A9EC-4283B7F2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46F18-6414-47F7-9202-D26C2D03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E720C-5BE1-4D0D-9E46-1704C85EE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0E5A1-1DFE-430F-B107-2BE9AE02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73F16A-940C-41BE-9A91-59E869D88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778E3C-B2B4-4EE3-BB67-BDEFCFAB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6A8769-2435-4529-9251-B93188ED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26FA5A-0071-4362-B682-6537A727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2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46E52-BC10-487D-AE6A-1CE4AE06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695B74-0626-4E78-B748-300FB143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B7A69-D1AF-487C-88E5-0B6D3A9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8E516-C872-419B-8FBD-5E3D4042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9E26D4-FBE5-4A0A-9E14-70AF330A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42A31-A5B9-4CDE-B74A-4FADDCF7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E1387-5634-4573-8241-3AA8DE4E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E91C-AA02-4FC4-9FFE-1A27DB40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DCD66-20B0-4FCA-862C-4CBD91FF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324E8-5532-48AE-A34D-1ED2A03D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CB4EC-1C92-4D95-96AF-D1FC9956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F0179-5B67-40CB-B097-29935BF2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E601E-1BA1-485D-BDCC-42726FD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3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B2B92-5FA8-43A0-8305-D1287B13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90FE0-4A05-4077-8DDC-77EB456D1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47DCC-7DEE-4779-870A-B862D5861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E322B-D7C7-47AB-8214-552E2AA7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69D91-4CB2-49EB-B864-53B940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B5FB4-DC0E-4668-8A0F-0E663B69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3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B669CB-1F7B-4A77-9A61-70B57A33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91817-197F-4DA2-8679-C816DA92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9C4F2-A884-464E-96F4-7B5D1391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AA0CB-AB1C-4731-A4DF-6348C19D23D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031B1-7205-42D6-B003-6039D099F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43353-BCB8-4029-9EEC-2E8651E44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719A-0096-494B-AE92-8320EDED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A139-37E6-429A-AA7F-28317FCC0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10410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Tailoring Programs for Static Analysis via Program Transformation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83F8C-57B7-495E-9C33-E3733F1D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5363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ICSE’ 20</a:t>
            </a:r>
          </a:p>
          <a:p>
            <a:r>
              <a:rPr lang="en-US" altLang="zh-CN" dirty="0" err="1"/>
              <a:t>Rijnard</a:t>
            </a:r>
            <a:r>
              <a:rPr lang="en-US" altLang="zh-CN" dirty="0"/>
              <a:t> van </a:t>
            </a:r>
            <a:r>
              <a:rPr lang="en-US" altLang="zh-CN" dirty="0" err="1"/>
              <a:t>Tonder</a:t>
            </a:r>
            <a:r>
              <a:rPr lang="en-US" altLang="zh-CN" dirty="0"/>
              <a:t> &amp; Claire Le </a:t>
            </a:r>
            <a:r>
              <a:rPr lang="en-US" altLang="zh-CN" dirty="0" err="1"/>
              <a:t>Goues</a:t>
            </a:r>
            <a:endParaRPr lang="en-US" altLang="zh-CN" dirty="0"/>
          </a:p>
          <a:p>
            <a:r>
              <a:rPr lang="en-US" altLang="zh-CN" dirty="0"/>
              <a:t>Carnegie Mellon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7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Discussion: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42586-E34E-437F-BAE0-E89E889B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Developing patterns can take a few iterations to refine until they precisely match syntax of interest.</a:t>
            </a:r>
          </a:p>
          <a:p>
            <a:endParaRPr lang="en-US" altLang="zh-CN" dirty="0"/>
          </a:p>
          <a:p>
            <a:r>
              <a:rPr lang="en-US" altLang="zh-CN" dirty="0"/>
              <a:t>This approach is purely syntactic. Type information can be combined to check whether a method or object may cause a false positive.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50F3DC-257C-41DA-BCBB-085C1F255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36" y="4291322"/>
            <a:ext cx="5557527" cy="23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A139-37E6-429A-AA7F-28317FCC0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7538" y="2893333"/>
            <a:ext cx="3516923" cy="1071333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82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B40F8-25FF-4A4D-AA12-61691BC1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False positive (spurious warnings) in static analysis</a:t>
            </a:r>
          </a:p>
          <a:p>
            <a:r>
              <a:rPr lang="en-US" altLang="zh-CN" dirty="0"/>
              <a:t>For example: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9D08BA-A6C6-4EB9-8EBA-D6EFA945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68" y="2833625"/>
            <a:ext cx="5565463" cy="36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B40F8-25FF-4A4D-AA12-61691BC1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3024" cy="4351338"/>
          </a:xfrm>
        </p:spPr>
        <p:txBody>
          <a:bodyPr/>
          <a:lstStyle/>
          <a:p>
            <a:r>
              <a:rPr lang="en-US" altLang="zh-CN" dirty="0"/>
              <a:t>An analysis user always has one notable ability to influence analysis behavior regardless of analyzer options and implementation: modifying their program.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1D16AE-3EAA-436B-928F-7102F8F1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12" y="3108604"/>
            <a:ext cx="5534910" cy="30683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1F2496-E145-42D0-86DF-B909F9A7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07" y="3108605"/>
            <a:ext cx="4666758" cy="30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Solution: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1D16AE-3EAA-436B-928F-7102F8F1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92" y="2035244"/>
            <a:ext cx="5534910" cy="30683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1F2496-E145-42D0-86DF-B909F9A7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87" y="2035245"/>
            <a:ext cx="4666758" cy="3068358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B6D15A-FC9E-4546-AA50-C5B099E61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2" y="2617696"/>
            <a:ext cx="4153647" cy="4572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AA783E-9434-4BEB-A9B3-B8BE4CF08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0" y="2882166"/>
            <a:ext cx="4357082" cy="5641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B756CB0-BC06-41FA-863F-B6B41225C26E}"/>
              </a:ext>
            </a:extLst>
          </p:cNvPr>
          <p:cNvSpPr/>
          <p:nvPr/>
        </p:nvSpPr>
        <p:spPr>
          <a:xfrm>
            <a:off x="1505031" y="2274956"/>
            <a:ext cx="4219388" cy="227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CA9B2-F0A1-4224-BF69-9334A5C3C246}"/>
              </a:ext>
            </a:extLst>
          </p:cNvPr>
          <p:cNvSpPr/>
          <p:nvPr/>
        </p:nvSpPr>
        <p:spPr>
          <a:xfrm>
            <a:off x="6809149" y="2367591"/>
            <a:ext cx="2853764" cy="373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Approach: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5F2125A-2B47-482B-BDA7-ECB16B70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3" y="1825625"/>
            <a:ext cx="10311813" cy="4351338"/>
          </a:xfr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F2D221-B5B9-4E9A-AD79-C9C3272B3CDF}"/>
              </a:ext>
            </a:extLst>
          </p:cNvPr>
          <p:cNvSpPr/>
          <p:nvPr/>
        </p:nvSpPr>
        <p:spPr>
          <a:xfrm>
            <a:off x="1107466" y="3566940"/>
            <a:ext cx="3013960" cy="14312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Strength1: Every user can be a contributor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1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Approach: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5F2125A-2B47-482B-BDA7-ECB16B70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3" y="1825625"/>
            <a:ext cx="10311813" cy="4351338"/>
          </a:xfr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D0EA21-A552-45D4-900B-3231651CEAD2}"/>
              </a:ext>
            </a:extLst>
          </p:cNvPr>
          <p:cNvSpPr/>
          <p:nvPr/>
        </p:nvSpPr>
        <p:spPr>
          <a:xfrm>
            <a:off x="3882888" y="2199862"/>
            <a:ext cx="4797286" cy="3081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Strength2: No source code modification (Based on </a:t>
            </a:r>
            <a:r>
              <a:rPr lang="en-US" altLang="zh-CN" i="1" dirty="0">
                <a:solidFill>
                  <a:schemeClr val="tx1"/>
                </a:solidFill>
              </a:rPr>
              <a:t>comby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4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Approach: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5F2125A-2B47-482B-BDA7-ECB16B70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3" y="1825625"/>
            <a:ext cx="10311813" cy="4351338"/>
          </a:xfr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417C393-9548-45D1-BDC7-BEEAA8720979}"/>
              </a:ext>
            </a:extLst>
          </p:cNvPr>
          <p:cNvSpPr/>
          <p:nvPr/>
        </p:nvSpPr>
        <p:spPr>
          <a:xfrm>
            <a:off x="8382000" y="2276959"/>
            <a:ext cx="2702534" cy="2579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Strength3: No analyzer modification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1AFAE-273E-4F90-8C8C-645E514B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0958"/>
            <a:ext cx="11013831" cy="492430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Static analyzer: </a:t>
            </a:r>
          </a:p>
          <a:p>
            <a:pPr marL="457200" lvl="1" indent="0">
              <a:buNone/>
            </a:pPr>
            <a:r>
              <a:rPr lang="en-US" altLang="zh-CN" b="1" dirty="0" err="1"/>
              <a:t>PHPStan</a:t>
            </a:r>
            <a:r>
              <a:rPr lang="en-US" altLang="zh-CN" dirty="0"/>
              <a:t> for </a:t>
            </a:r>
            <a:r>
              <a:rPr lang="en-US" altLang="zh-CN" i="1" dirty="0"/>
              <a:t>PHP</a:t>
            </a:r>
          </a:p>
          <a:p>
            <a:pPr marL="457200" lvl="1" indent="0">
              <a:buNone/>
            </a:pPr>
            <a:r>
              <a:rPr lang="en-US" altLang="zh-CN" b="1" dirty="0" err="1"/>
              <a:t>SpotBugs</a:t>
            </a:r>
            <a:r>
              <a:rPr lang="en-US" altLang="zh-CN" dirty="0"/>
              <a:t> for </a:t>
            </a:r>
            <a:r>
              <a:rPr lang="en-US" altLang="zh-CN" i="1" dirty="0"/>
              <a:t>Java</a:t>
            </a:r>
          </a:p>
          <a:p>
            <a:pPr marL="457200" lvl="1" indent="0">
              <a:buNone/>
            </a:pPr>
            <a:r>
              <a:rPr lang="en-US" altLang="zh-CN" b="1" dirty="0"/>
              <a:t>Clang Static Analyzer </a:t>
            </a:r>
            <a:r>
              <a:rPr lang="en-US" altLang="zh-CN" dirty="0"/>
              <a:t>and </a:t>
            </a:r>
            <a:r>
              <a:rPr lang="en-US" altLang="zh-CN" b="1" dirty="0" err="1"/>
              <a:t>CodeSonar</a:t>
            </a:r>
            <a:r>
              <a:rPr lang="en-US" altLang="zh-CN" dirty="0"/>
              <a:t> for </a:t>
            </a:r>
            <a:r>
              <a:rPr lang="en-US" altLang="zh-CN" i="1" dirty="0"/>
              <a:t>C</a:t>
            </a:r>
          </a:p>
          <a:p>
            <a:pPr marL="457200" lvl="1" indent="0">
              <a:buNone/>
            </a:pPr>
            <a:r>
              <a:rPr lang="en-US" altLang="zh-CN" b="1" dirty="0"/>
              <a:t>Infer</a:t>
            </a:r>
            <a:r>
              <a:rPr lang="en-US" altLang="zh-CN" dirty="0"/>
              <a:t> for both </a:t>
            </a:r>
            <a:r>
              <a:rPr lang="en-US" altLang="zh-CN" i="1" dirty="0"/>
              <a:t>Java</a:t>
            </a:r>
            <a:r>
              <a:rPr lang="en-US" altLang="zh-CN" dirty="0"/>
              <a:t> and </a:t>
            </a:r>
            <a:r>
              <a:rPr lang="en-US" altLang="zh-CN" i="1" dirty="0"/>
              <a:t>C</a:t>
            </a:r>
          </a:p>
          <a:p>
            <a:endParaRPr lang="en-US" altLang="zh-CN" dirty="0"/>
          </a:p>
          <a:p>
            <a:r>
              <a:rPr lang="en-US" altLang="zh-CN" dirty="0"/>
              <a:t> Dataset:</a:t>
            </a:r>
          </a:p>
          <a:p>
            <a:pPr marL="0" indent="0">
              <a:buNone/>
            </a:pPr>
            <a:r>
              <a:rPr lang="en-US" altLang="zh-CN" dirty="0"/>
              <a:t>	15 projects from Top100 popular projects for each language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Template(Pattern):</a:t>
            </a:r>
          </a:p>
          <a:p>
            <a:pPr marL="0" indent="0">
              <a:buNone/>
            </a:pPr>
            <a:r>
              <a:rPr lang="en-US" altLang="zh-CN" dirty="0"/>
              <a:t>	GitHub reports or comments containing the words “false positive”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8043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17FE-848A-4A1C-AC38-F85FCD0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826010-7C16-4AE3-8475-3CFAD2C8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3" y="1690688"/>
            <a:ext cx="10342913" cy="4924425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2D1BF1-E5C7-4A52-A8FC-5D11F5DBB019}"/>
              </a:ext>
            </a:extLst>
          </p:cNvPr>
          <p:cNvSpPr/>
          <p:nvPr/>
        </p:nvSpPr>
        <p:spPr>
          <a:xfrm>
            <a:off x="6975231" y="1787768"/>
            <a:ext cx="1441938" cy="4759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B00C82-9602-498C-BD2D-1A51C23D4DAE}"/>
              </a:ext>
            </a:extLst>
          </p:cNvPr>
          <p:cNvSpPr/>
          <p:nvPr/>
        </p:nvSpPr>
        <p:spPr>
          <a:xfrm>
            <a:off x="8985738" y="2004646"/>
            <a:ext cx="1008185" cy="45426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192</Words>
  <Application>Microsoft Office PowerPoint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Tailoring Programs for Static Analysis via Program Transformation</vt:lpstr>
      <vt:lpstr>Motivation:</vt:lpstr>
      <vt:lpstr>Insight:</vt:lpstr>
      <vt:lpstr>General Solution:</vt:lpstr>
      <vt:lpstr>Approach:</vt:lpstr>
      <vt:lpstr>Approach:</vt:lpstr>
      <vt:lpstr>Approach:</vt:lpstr>
      <vt:lpstr>Evaluation:</vt:lpstr>
      <vt:lpstr>Evaluation:</vt:lpstr>
      <vt:lpstr>Discussion: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Tailoring Programs for Static Analysis via Program Transformation</dc:title>
  <dc:creator>曹宏宸</dc:creator>
  <cp:lastModifiedBy>曹宏宸</cp:lastModifiedBy>
  <cp:revision>8</cp:revision>
  <dcterms:created xsi:type="dcterms:W3CDTF">2022-04-08T17:42:34Z</dcterms:created>
  <dcterms:modified xsi:type="dcterms:W3CDTF">2022-04-10T08:10:24Z</dcterms:modified>
</cp:coreProperties>
</file>