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D52C-CB75-4428-810D-7B0CB7B5FA92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3FB11-EE7A-4717-B0AB-AF04414C8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2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03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23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8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1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4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6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4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3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5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E77B-BE50-4C15-84D0-B98E82A1351A}" type="datetimeFigureOut">
              <a:rPr lang="en-CA" smtClean="0"/>
              <a:t>11/02/2014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C4FC-58B4-41AE-9C6A-608E2392F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37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Algorithm of the Agency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Hongwei</a:t>
            </a:r>
            <a:r>
              <a:rPr lang="en-US" dirty="0" smtClean="0"/>
              <a:t> Cao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29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/>
          <a:lstStyle/>
          <a:p>
            <a:pPr algn="l"/>
            <a:r>
              <a:rPr lang="en-US" dirty="0" smtClean="0"/>
              <a:t>Principle: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00836" y="1447799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Minimize the repeating “1” which will bring high tax</a:t>
            </a:r>
            <a:endParaRPr lang="en-CA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1981200"/>
            <a:ext cx="360516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Strategies: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101806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Grouping the bits in the code by: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The same bits with the ending code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The bits will be converted to zeros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The bits will be converted to ones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7199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the bits by correspondent tax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55059" y="54864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Put a possible lowest cost in to a list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93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 1: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72855" y="2971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1	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02821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Planet: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589234" y="536187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00685" y="53742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Ending Planet: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589234" y="13276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	2	30	5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202821" y="13371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Taxes: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589234" y="213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5	30	100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200685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1: </a:t>
            </a:r>
            <a:r>
              <a:rPr lang="en-US" dirty="0" err="1" smtClean="0"/>
              <a:t>oneToZero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3505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1	0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821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0	0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0	0	0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589234" y="458131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	0	0	0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874532"/>
            <a:ext cx="11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5+2=7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1223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5410200"/>
            <a:ext cx="11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46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7048499" y="4191000"/>
            <a:ext cx="11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9342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30+5+2=37</a:t>
            </a:r>
            <a:endParaRPr lang="en-CA" dirty="0"/>
          </a:p>
        </p:txBody>
      </p:sp>
      <p:sp>
        <p:nvSpPr>
          <p:cNvPr id="23" name="Left Brace 22"/>
          <p:cNvSpPr/>
          <p:nvPr/>
        </p:nvSpPr>
        <p:spPr>
          <a:xfrm>
            <a:off x="3429000" y="3581400"/>
            <a:ext cx="762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2488963" y="3876531"/>
            <a:ext cx="9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steps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9863" y="6150616"/>
            <a:ext cx="279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Method: </a:t>
            </a:r>
            <a:r>
              <a:rPr lang="en-US" b="1" dirty="0" err="1" smtClean="0"/>
              <a:t>countOneToZero</a:t>
            </a:r>
            <a:r>
              <a:rPr lang="en-US" b="1" dirty="0" smtClean="0"/>
              <a:t>()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661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 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37426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1	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02821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Planet: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03594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00685" y="53742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Ending Planet: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589234" y="13276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	2	30	5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202821" y="13371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Taxes: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200685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2: </a:t>
            </a:r>
            <a:r>
              <a:rPr lang="en-US" dirty="0" err="1" smtClean="0"/>
              <a:t>zeroToOne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46598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1	1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821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0	0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1	0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7230455" y="3874532"/>
            <a:ext cx="11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5+2=7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1223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5410200"/>
            <a:ext cx="11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183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7268555" y="3480055"/>
            <a:ext cx="11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4229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30+5+2=37</a:t>
            </a:r>
            <a:endParaRPr lang="en-CA" dirty="0"/>
          </a:p>
        </p:txBody>
      </p:sp>
      <p:sp>
        <p:nvSpPr>
          <p:cNvPr id="21" name="Left Brace 20"/>
          <p:cNvSpPr/>
          <p:nvPr/>
        </p:nvSpPr>
        <p:spPr>
          <a:xfrm>
            <a:off x="3429000" y="3581400"/>
            <a:ext cx="762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2488963" y="3876531"/>
            <a:ext cx="9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steps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79863" y="6150616"/>
            <a:ext cx="344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Method: </a:t>
            </a:r>
            <a:r>
              <a:rPr lang="en-US" b="1" dirty="0" err="1" smtClean="0"/>
              <a:t>countZeroToOne</a:t>
            </a:r>
            <a:r>
              <a:rPr lang="en-US" b="1" dirty="0" smtClean="0"/>
              <a:t>()</a:t>
            </a:r>
            <a:endParaRPr lang="en-C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213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5	30	100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3589234" y="3429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0	0	0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46542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100+30+5+2=137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5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 3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383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1	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17263" y="138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Planet: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859066" y="623601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17263" y="624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Ending Planet: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973366" y="189533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1	0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973366" y="221179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0	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973366" y="258113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0	0	0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97144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	0	0	0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383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356432" y="189733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410200" y="496444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1	1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4038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0	0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4955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1	1	0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5418034" y="3581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	0	0	0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5356432" y="221179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358569" y="260068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5356432" y="297144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055263" y="3581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055263" y="4038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2057400" y="451771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2055263" y="4953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0	0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5507052" y="6248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	1	1	1</a:t>
            </a:r>
            <a:endParaRPr lang="en-CA" dirty="0"/>
          </a:p>
        </p:txBody>
      </p:sp>
      <p:sp>
        <p:nvSpPr>
          <p:cNvPr id="39" name="Rectangle 38"/>
          <p:cNvSpPr/>
          <p:nvPr/>
        </p:nvSpPr>
        <p:spPr>
          <a:xfrm>
            <a:off x="5257800" y="1897330"/>
            <a:ext cx="3200400" cy="153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3366" y="3581400"/>
            <a:ext cx="3208234" cy="1716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85" y="214266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Call: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countOneToZero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19800" y="5486400"/>
            <a:ext cx="2373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Call: </a:t>
            </a:r>
            <a:r>
              <a:rPr lang="en-US" b="1" dirty="0" err="1" smtClean="0">
                <a:solidFill>
                  <a:srgbClr val="FF0000"/>
                </a:solidFill>
              </a:rPr>
              <a:t>countZeroToOne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3766915" cy="588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Common Case 1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836634" y="1383269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	1	1	1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0109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0</a:t>
            </a:r>
            <a:endParaRPr lang="en-CA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0	0</a:t>
            </a:r>
            <a:endParaRPr lang="en-CA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26967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836634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  <a:r>
              <a:rPr lang="en-US" sz="1050" dirty="0" smtClean="0"/>
              <a:t>	0	0	0</a:t>
            </a:r>
            <a:endParaRPr lang="en-CA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1383269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0	0	0	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8063" y="201296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508008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1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0	0</a:t>
            </a:r>
            <a:endParaRPr lang="en-CA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61121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1	0</a:t>
            </a:r>
            <a:endParaRPr lang="en-CA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418034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408063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2716322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5408063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830937" y="4633347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50686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5867400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0	0	0</a:t>
            </a:r>
            <a:endParaRPr lang="en-CA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0586" y="5879785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1</a:t>
            </a:r>
            <a:r>
              <a:rPr lang="en-US" sz="1100" b="1" dirty="0" smtClean="0">
                <a:solidFill>
                  <a:srgbClr val="00B050"/>
                </a:solidFill>
              </a:rPr>
              <a:t>	1	1	1</a:t>
            </a:r>
            <a:endParaRPr lang="en-CA" sz="11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668" y="1382119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1           1             1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2032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396668" y="2336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2717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96668" y="3098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37084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41656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4648200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508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1           1             1</a:t>
            </a:r>
            <a:endParaRPr lang="en-CA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410199" y="5883632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1           1             1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0966" y="915550"/>
            <a:ext cx="3132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5	30	100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4532" y="915550"/>
            <a:ext cx="3139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</a:rPr>
              <a:t>2</a:t>
            </a:r>
            <a:r>
              <a:rPr lang="en-US" sz="1050" b="1" dirty="0" smtClean="0">
                <a:solidFill>
                  <a:srgbClr val="00B050"/>
                </a:solidFill>
              </a:rPr>
              <a:t>	5	30	100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0" y="914400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1           1             1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3276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Repeating 8 times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828800" y="2032084"/>
            <a:ext cx="3124200" cy="1396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ounded Rectangle 48"/>
          <p:cNvSpPr/>
          <p:nvPr/>
        </p:nvSpPr>
        <p:spPr>
          <a:xfrm>
            <a:off x="5257799" y="3617720"/>
            <a:ext cx="3198263" cy="1792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2286000" y="2562114"/>
            <a:ext cx="163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Call: 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countOneToZero</a:t>
            </a:r>
            <a:r>
              <a:rPr lang="en-US" sz="1400" b="1" dirty="0" smtClean="0">
                <a:solidFill>
                  <a:srgbClr val="FF0000"/>
                </a:solidFill>
              </a:rPr>
              <a:t>()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77602" y="4278868"/>
            <a:ext cx="18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Call: </a:t>
            </a:r>
            <a:r>
              <a:rPr lang="en-US" sz="1400" b="1" dirty="0" err="1" smtClean="0">
                <a:solidFill>
                  <a:srgbClr val="FF0000"/>
                </a:solidFill>
              </a:rPr>
              <a:t>countZeroToOne</a:t>
            </a:r>
            <a:r>
              <a:rPr lang="en-US" sz="1400" b="1" dirty="0" smtClean="0">
                <a:solidFill>
                  <a:srgbClr val="FF0000"/>
                </a:solidFill>
              </a:rPr>
              <a:t>()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7566" y="4749295"/>
            <a:ext cx="1614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Call: 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countAllTheSame</a:t>
            </a:r>
            <a:r>
              <a:rPr lang="en-US" sz="1400" b="1" dirty="0" smtClean="0">
                <a:solidFill>
                  <a:srgbClr val="FF0000"/>
                </a:solidFill>
              </a:rPr>
              <a:t>()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2400" y="1944078"/>
            <a:ext cx="1600200" cy="3542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/>
          <p:cNvSpPr txBox="1"/>
          <p:nvPr/>
        </p:nvSpPr>
        <p:spPr>
          <a:xfrm>
            <a:off x="8677186" y="1350901"/>
            <a:ext cx="45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</a:p>
          <a:p>
            <a:endParaRPr lang="en-US" sz="1200" dirty="0"/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0</a:t>
            </a:r>
            <a:endParaRPr lang="en-CA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03425" y="53340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theSameBits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5601" y="539579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oneToZerobits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894544" y="336227"/>
            <a:ext cx="101020" cy="1096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Left Brace 54"/>
          <p:cNvSpPr/>
          <p:nvPr/>
        </p:nvSpPr>
        <p:spPr>
          <a:xfrm rot="5400000">
            <a:off x="3324758" y="-693113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Left Brace 55"/>
          <p:cNvSpPr/>
          <p:nvPr/>
        </p:nvSpPr>
        <p:spPr>
          <a:xfrm rot="5400000">
            <a:off x="6786872" y="-685738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6144955" y="533400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zeroToOnebits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7566" y="633478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Common Pattern: will get potential optimized lowest cost.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194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634" y="127008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	1	1	1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0109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0</a:t>
            </a:r>
            <a:endParaRPr lang="en-CA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0	0</a:t>
            </a:r>
            <a:endParaRPr lang="en-CA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6967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836634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  <a:r>
              <a:rPr lang="en-US" sz="1050" dirty="0" smtClean="0"/>
              <a:t>	0	0	0</a:t>
            </a:r>
            <a:endParaRPr lang="en-CA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1295400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0	0	0	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8063" y="201296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08008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1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0	0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61121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1	0</a:t>
            </a:r>
            <a:endParaRPr lang="en-CA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408063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716322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408063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830937" y="4633347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50686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6096000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0	0	0</a:t>
            </a:r>
            <a:endParaRPr lang="en-CA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127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1           1             1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2032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96668" y="2336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2717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96668" y="3098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37084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41656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4648200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508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10199" y="6112232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1           1             1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0966" y="915550"/>
            <a:ext cx="3132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5	30	100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1" y="914400"/>
            <a:ext cx="1308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1           1             500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425" y="53340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theSameBits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5601" y="539579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oneToZerobits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3" name="Left Brace 42"/>
          <p:cNvSpPr/>
          <p:nvPr/>
        </p:nvSpPr>
        <p:spPr>
          <a:xfrm rot="5400000">
            <a:off x="894544" y="336227"/>
            <a:ext cx="101020" cy="1096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Left Brace 43"/>
          <p:cNvSpPr/>
          <p:nvPr/>
        </p:nvSpPr>
        <p:spPr>
          <a:xfrm rot="5400000">
            <a:off x="3324758" y="-693113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Left Brace 44"/>
          <p:cNvSpPr/>
          <p:nvPr/>
        </p:nvSpPr>
        <p:spPr>
          <a:xfrm rot="5400000">
            <a:off x="6786872" y="-685738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6144955" y="533400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zeroToOnebits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8034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394532" y="915550"/>
            <a:ext cx="3139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</a:rPr>
              <a:t>2</a:t>
            </a:r>
            <a:r>
              <a:rPr lang="en-US" sz="1050" b="1" dirty="0" smtClean="0">
                <a:solidFill>
                  <a:srgbClr val="00B050"/>
                </a:solidFill>
              </a:rPr>
              <a:t>	5	30	100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0586" y="6108385"/>
            <a:ext cx="3210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1</a:t>
            </a:r>
            <a:r>
              <a:rPr lang="en-US" sz="1100" b="1" dirty="0" smtClean="0">
                <a:solidFill>
                  <a:srgbClr val="00B050"/>
                </a:solidFill>
              </a:rPr>
              <a:t>	1	1	1</a:t>
            </a:r>
            <a:endParaRPr lang="en-CA" sz="11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" y="1601096"/>
            <a:ext cx="8110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1           1             </a:t>
            </a:r>
            <a:r>
              <a:rPr lang="en-US" sz="1100" b="1" dirty="0" smtClean="0"/>
              <a:t>0                  1	                    1                          1	                    1                        0                          0                            0                         0</a:t>
            </a:r>
            <a:endParaRPr lang="en-C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4443" y="5758190"/>
            <a:ext cx="8110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1           1             </a:t>
            </a:r>
            <a:r>
              <a:rPr lang="en-US" sz="1100" b="1" dirty="0" smtClean="0"/>
              <a:t>0                 0	                  0                          0	                   0                        1                          1                          1                          1</a:t>
            </a:r>
            <a:endParaRPr lang="en-CA" sz="11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4920" y="1601096"/>
            <a:ext cx="8382000" cy="279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ounded Rectangle 52"/>
          <p:cNvSpPr/>
          <p:nvPr/>
        </p:nvSpPr>
        <p:spPr>
          <a:xfrm>
            <a:off x="304800" y="5740568"/>
            <a:ext cx="8382000" cy="279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Elbow Connector 58"/>
          <p:cNvCxnSpPr/>
          <p:nvPr/>
        </p:nvCxnSpPr>
        <p:spPr>
          <a:xfrm>
            <a:off x="1374390" y="1860592"/>
            <a:ext cx="7268970" cy="120608"/>
          </a:xfrm>
          <a:prstGeom prst="bentConnector3">
            <a:avLst>
              <a:gd name="adj1" fmla="val -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36634" y="127008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	1	1	1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8800" y="20109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0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1828800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0	0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800" y="26967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1836634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  <a:r>
              <a:rPr lang="en-US" sz="1050" dirty="0" smtClean="0"/>
              <a:t>	0	0	0</a:t>
            </a:r>
            <a:endParaRPr lang="en-CA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410200" y="1295400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0	0	0	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08063" y="201296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410200" y="5080084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1              0</a:t>
            </a:r>
            <a:endParaRPr lang="en-CA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0	0</a:t>
            </a:r>
            <a:endParaRPr lang="en-CA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5410200" y="461121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1	0</a:t>
            </a:r>
            <a:endParaRPr lang="en-CA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5408063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5410200" y="2716322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5408063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828800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18288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830937" y="4633347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828800" y="50686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1828800" y="6096000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0	0	0</a:t>
            </a:r>
            <a:endParaRPr lang="en-CA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800" y="127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1000" y="2032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396668" y="2336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381000" y="2717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</a:t>
            </a:r>
            <a:endParaRPr lang="en-CA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396668" y="3098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381000" y="37084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381000" y="41656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381000" y="4648200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508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</a:t>
            </a:r>
            <a:endParaRPr lang="en-CA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410199" y="6112232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1           1             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20966" y="915550"/>
            <a:ext cx="3132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5	30	100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801" y="914400"/>
            <a:ext cx="1308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3425" y="53340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theSameBits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5601" y="539579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oneToZerobits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80" name="Left Brace 79"/>
          <p:cNvSpPr/>
          <p:nvPr/>
        </p:nvSpPr>
        <p:spPr>
          <a:xfrm rot="5400000">
            <a:off x="894544" y="336227"/>
            <a:ext cx="101020" cy="1096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Left Brace 80"/>
          <p:cNvSpPr/>
          <p:nvPr/>
        </p:nvSpPr>
        <p:spPr>
          <a:xfrm rot="5400000">
            <a:off x="3324758" y="-693113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Left Brace 81"/>
          <p:cNvSpPr/>
          <p:nvPr/>
        </p:nvSpPr>
        <p:spPr>
          <a:xfrm rot="5400000">
            <a:off x="6984495" y="-705806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TextBox 82"/>
          <p:cNvSpPr txBox="1"/>
          <p:nvPr/>
        </p:nvSpPr>
        <p:spPr>
          <a:xfrm>
            <a:off x="6144955" y="533400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zeroToOnebits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18034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5105400" y="915550"/>
            <a:ext cx="4038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       2	      5	     30	     100                </a:t>
            </a:r>
            <a:r>
              <a:rPr lang="en-US" sz="1050" b="1" dirty="0" smtClean="0">
                <a:solidFill>
                  <a:srgbClr val="FF0000"/>
                </a:solidFill>
              </a:rPr>
              <a:t>500</a:t>
            </a:r>
            <a:endParaRPr lang="en-CA" sz="1050" b="1" dirty="0">
              <a:solidFill>
                <a:srgbClr val="FF0000"/>
              </a:solidFill>
            </a:endParaRPr>
          </a:p>
          <a:p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00586" y="6108385"/>
            <a:ext cx="3591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1</a:t>
            </a:r>
            <a:r>
              <a:rPr lang="en-US" sz="1100" b="1" dirty="0" smtClean="0">
                <a:solidFill>
                  <a:srgbClr val="00B050"/>
                </a:solidFill>
              </a:rPr>
              <a:t>	1	1	1               1</a:t>
            </a:r>
            <a:endParaRPr lang="en-CA" sz="1100" b="1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4800" y="1601096"/>
            <a:ext cx="8110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1           1             </a:t>
            </a:r>
            <a:r>
              <a:rPr lang="en-US" sz="1100" b="1" dirty="0" smtClean="0"/>
              <a:t>                  1	                    1                          1	                    1                        0                          0                            0                         0</a:t>
            </a:r>
            <a:endParaRPr lang="en-CA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81000" y="5496580"/>
            <a:ext cx="8627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1           1            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/>
              <a:t>                 0	                  0                          0	                   0                        1                          1                          1                          1             0</a:t>
            </a:r>
            <a:endParaRPr lang="en-CA" sz="11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264920" y="1601096"/>
            <a:ext cx="8382000" cy="279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ounded Rectangle 91"/>
          <p:cNvSpPr/>
          <p:nvPr/>
        </p:nvSpPr>
        <p:spPr>
          <a:xfrm>
            <a:off x="152400" y="2010966"/>
            <a:ext cx="8839200" cy="3932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/>
          <p:cNvSpPr txBox="1"/>
          <p:nvPr/>
        </p:nvSpPr>
        <p:spPr>
          <a:xfrm>
            <a:off x="2876373" y="3710830"/>
            <a:ext cx="266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Common Pattern</a:t>
            </a:r>
            <a:endParaRPr lang="en-CA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258016" y="1493374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Call: </a:t>
            </a:r>
            <a:r>
              <a:rPr lang="en-US" dirty="0" err="1" smtClean="0">
                <a:solidFill>
                  <a:srgbClr val="FF0000"/>
                </a:solidFill>
              </a:rPr>
              <a:t>countAllOnebits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634" y="127008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	1	1	1</a:t>
            </a:r>
            <a:endParaRPr lang="en-CA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0109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0</a:t>
            </a:r>
            <a:endParaRPr lang="en-CA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0	0</a:t>
            </a:r>
            <a:endParaRPr lang="en-CA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69676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836634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  <a:r>
              <a:rPr lang="en-US" sz="1050" dirty="0" smtClean="0"/>
              <a:t>	0	0	0</a:t>
            </a:r>
            <a:endParaRPr lang="en-CA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1295400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0	0	0	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8063" y="201296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08008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1	1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	1	0	0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611216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1	1	0</a:t>
            </a:r>
            <a:endParaRPr lang="en-CA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408063" y="2327434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716322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408063" y="3087078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41542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830937" y="4633347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50686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	0	0	0</a:t>
            </a:r>
            <a:endParaRPr lang="en-CA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6096000"/>
            <a:ext cx="350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0	0	0</a:t>
            </a:r>
            <a:endParaRPr lang="en-CA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127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1           1             1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2032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96668" y="2336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2717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96668" y="30988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37084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41656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4648200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5080084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1           1             0</a:t>
            </a:r>
            <a:endParaRPr lang="en-CA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10199" y="6112232"/>
            <a:ext cx="1203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1           1             1</a:t>
            </a:r>
            <a:endParaRPr lang="en-CA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0966" y="915550"/>
            <a:ext cx="3132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5	30                       </a:t>
            </a:r>
            <a:r>
              <a:rPr lang="en-US" sz="1050" b="1" dirty="0" smtClean="0">
                <a:solidFill>
                  <a:srgbClr val="FF0000"/>
                </a:solidFill>
              </a:rPr>
              <a:t>1000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1" y="914400"/>
            <a:ext cx="1308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1           1             500</a:t>
            </a:r>
            <a:endParaRPr lang="en-CA" sz="105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425" y="53340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theSameBits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5601" y="539579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oneToZerobits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3" name="Left Brace 42"/>
          <p:cNvSpPr/>
          <p:nvPr/>
        </p:nvSpPr>
        <p:spPr>
          <a:xfrm rot="5400000">
            <a:off x="894544" y="336227"/>
            <a:ext cx="101020" cy="1096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Left Brace 43"/>
          <p:cNvSpPr/>
          <p:nvPr/>
        </p:nvSpPr>
        <p:spPr>
          <a:xfrm rot="5400000">
            <a:off x="3324758" y="-693113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Left Brace 44"/>
          <p:cNvSpPr/>
          <p:nvPr/>
        </p:nvSpPr>
        <p:spPr>
          <a:xfrm rot="5400000">
            <a:off x="6786872" y="-685738"/>
            <a:ext cx="140117" cy="3116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6144955" y="533400"/>
            <a:ext cx="152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zeroToOnebits</a:t>
            </a:r>
            <a:r>
              <a:rPr lang="en-US" sz="1100" dirty="0" smtClean="0">
                <a:solidFill>
                  <a:srgbClr val="FF0000"/>
                </a:solidFill>
              </a:rPr>
              <a:t> list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8034" y="3697035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	0	0	0</a:t>
            </a:r>
            <a:endParaRPr lang="en-CA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394532" y="915550"/>
            <a:ext cx="3139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</a:rPr>
              <a:t>2</a:t>
            </a:r>
            <a:r>
              <a:rPr lang="en-US" sz="1050" b="1" dirty="0" smtClean="0">
                <a:solidFill>
                  <a:srgbClr val="00B050"/>
                </a:solidFill>
              </a:rPr>
              <a:t>	5	30	100</a:t>
            </a:r>
            <a:endParaRPr lang="en-CA" sz="105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0586" y="6108385"/>
            <a:ext cx="3210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1</a:t>
            </a:r>
            <a:r>
              <a:rPr lang="en-US" sz="1100" b="1" dirty="0" smtClean="0">
                <a:solidFill>
                  <a:srgbClr val="00B050"/>
                </a:solidFill>
              </a:rPr>
              <a:t>	1	1	1</a:t>
            </a:r>
            <a:endParaRPr lang="en-CA" sz="11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" y="1601096"/>
            <a:ext cx="8110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1           1             </a:t>
            </a:r>
            <a:r>
              <a:rPr lang="en-US" sz="1100" b="1" dirty="0" smtClean="0"/>
              <a:t>1                  1	                    1                          1	                    </a:t>
            </a:r>
            <a:r>
              <a:rPr lang="en-US" sz="1100" b="1" dirty="0" smtClean="0">
                <a:solidFill>
                  <a:srgbClr val="FF0000"/>
                </a:solidFill>
              </a:rPr>
              <a:t>0</a:t>
            </a:r>
            <a:r>
              <a:rPr lang="en-US" sz="1100" b="1" dirty="0" smtClean="0"/>
              <a:t>                        0                          0                            0                         0</a:t>
            </a:r>
            <a:endParaRPr lang="en-C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4443" y="5758190"/>
            <a:ext cx="8110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1           1             </a:t>
            </a:r>
            <a:r>
              <a:rPr lang="en-US" sz="1100" b="1" dirty="0" smtClean="0"/>
              <a:t>0                 0	                  0                          0	                   0                        1                          1                          1                          1</a:t>
            </a:r>
            <a:endParaRPr lang="en-CA" sz="11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4920" y="1601096"/>
            <a:ext cx="8382000" cy="279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ounded Rectangle 52"/>
          <p:cNvSpPr/>
          <p:nvPr/>
        </p:nvSpPr>
        <p:spPr>
          <a:xfrm>
            <a:off x="304800" y="5740568"/>
            <a:ext cx="8382000" cy="279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Elbow Connector 58"/>
          <p:cNvCxnSpPr/>
          <p:nvPr/>
        </p:nvCxnSpPr>
        <p:spPr>
          <a:xfrm>
            <a:off x="1374390" y="1860592"/>
            <a:ext cx="7268970" cy="120608"/>
          </a:xfrm>
          <a:prstGeom prst="bentConnector3">
            <a:avLst>
              <a:gd name="adj1" fmla="val -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478</Words>
  <Application>Microsoft Office PowerPoint</Application>
  <PresentationFormat>On-screen Show (4:3)</PresentationFormat>
  <Paragraphs>264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Algorithm of the Agency</vt:lpstr>
      <vt:lpstr>Principle:</vt:lpstr>
      <vt:lpstr>Case 1:</vt:lpstr>
      <vt:lpstr>Case 2</vt:lpstr>
      <vt:lpstr>Case 3</vt:lpstr>
      <vt:lpstr>Common Case 1</vt:lpstr>
      <vt:lpstr>PowerPoint Presentation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cp:lastPrinted>2014-02-11T21:55:19Z</cp:lastPrinted>
  <dcterms:created xsi:type="dcterms:W3CDTF">2013-11-26T16:47:23Z</dcterms:created>
  <dcterms:modified xsi:type="dcterms:W3CDTF">2014-02-11T22:15:57Z</dcterms:modified>
</cp:coreProperties>
</file>