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rima"/>
      <p:regular r:id="rId22"/>
      <p:bold r:id="rId23"/>
    </p:embeddedFont>
    <p:embeddedFont>
      <p:font typeface="Barl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a-regular.fntdata"/><Relationship Id="rId21" Type="http://schemas.openxmlformats.org/officeDocument/2006/relationships/slide" Target="slides/slide16.xml"/><Relationship Id="rId24" Type="http://schemas.openxmlformats.org/officeDocument/2006/relationships/font" Target="fonts/Barlow-regular.fntdata"/><Relationship Id="rId23" Type="http://schemas.openxmlformats.org/officeDocument/2006/relationships/font" Target="fonts/Ari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7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8463cf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8463cf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d8463cfe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d8463cfe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d8463cfe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d8463cfe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d8463cfe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d8463cfe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d8463cfe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d8463cfe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d8463cfe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d8463cfe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db7bb0c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db7bb0c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d8463cf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d8463cf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d8463cf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d8463cf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d8463cf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d8463cf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d8463cf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d8463cf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d8463cfe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d8463cfe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d8463cfe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d8463cfe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d8463cfe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d8463cfe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d8463cfe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d8463cfe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ma"/>
                <a:ea typeface="Arima"/>
                <a:cs typeface="Arima"/>
                <a:sym typeface="Arima"/>
              </a:rPr>
              <a:t>Neurodivergence in the Criminal Justice System</a:t>
            </a:r>
            <a:endParaRPr b="1"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Caoilainn Christensen Mentored by Dr. Anne Perrotti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Research Experience for Undergraduates in Disinformation Detection and Analytics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904763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375" y="0"/>
            <a:ext cx="1049250" cy="105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225" y="-525"/>
            <a:ext cx="1904775" cy="79365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Results - Text Clustering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pic>
        <p:nvPicPr>
          <p:cNvPr id="174" name="Google Shape;174;p22" title="Text Cluster.png"/>
          <p:cNvPicPr preferRelativeResize="0"/>
          <p:nvPr/>
        </p:nvPicPr>
        <p:blipFill rotWithShape="1">
          <a:blip r:embed="rId3">
            <a:alphaModFix/>
          </a:blip>
          <a:srcRect b="8819" l="10098" r="16084" t="10489"/>
          <a:stretch/>
        </p:blipFill>
        <p:spPr>
          <a:xfrm>
            <a:off x="1126175" y="1376744"/>
            <a:ext cx="6891648" cy="376675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Results - Text Clustering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8288"/>
            <a:ext cx="8839204" cy="100131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152400" y="2150025"/>
            <a:ext cx="44196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Fear, Police, Training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Learning Disability, Disorder Ratings, ADHD/CD/ODD Risks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School-to-Prison Pipeline, Education, Recidivism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Autism, Police, Fear/</a:t>
            </a: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Autism Spectrum Disorder, Law Enforcement, Anxiety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Developmental Parenting, Self-Control, Consequences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Probation, School Discipline, </a:t>
            </a: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Delinquency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4572000" y="2150026"/>
            <a:ext cx="44196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Criminal Justice, ADHD, Treatment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Autism, Disclosure, Law Enforcement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ADHD, Children/Adolescents, Treatment/Assessment/Diagnosis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Limited Study, Data Analysis, Research Implications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Autism, Safety, Training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Results - Text Clustering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18626"/>
          <a:stretch/>
        </p:blipFill>
        <p:spPr>
          <a:xfrm>
            <a:off x="0" y="1130690"/>
            <a:ext cx="9144002" cy="9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152400" y="2117650"/>
            <a:ext cx="44196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Drug Courts, Recidivism, Supreme Court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Legal Expertise, Cognitive Functioning, Autism Spectrum Disorder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Criminal Legal System, Disability, Ableism &amp; Sanism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Behavioral Therapy, ADHD Treatment, Comorbidities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Prison Population, Mental Health, Neurodivergent Traits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4572000" y="2117651"/>
            <a:ext cx="44196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Prisoners, ADHD, Prevalence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Poverty, Youth Development, Community Factors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ADHD, Behavior, Criminality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Results - Text Clustering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152400" y="1928575"/>
            <a:ext cx="44196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Autism, Sentencing, Mitigating Factors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Autism, Police, Training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Training, Criminal Justice System, Diversity: Crime, Social Understanding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High-Risk Youth, Substance Use Disorders, Psychological Evaluation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Attention Disorder, Medication, Heritability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Nicotinic Cholinergic System, Attention Deficit Hyperactivity Disorder, Treatment and Diagnosis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Autism, Representation, Neurodiversity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Social Skills, Communication, Autistic Individuals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572000" y="1928575"/>
            <a:ext cx="44196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Pharmacological Treatment, ADHD, Criminal Justice System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Mental Health, Police Response, Crisis Prevention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Autism, Criminal Justice, </a:t>
            </a: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Rehabilitation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Genetic Influence, ADHD, Heritability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ADHD Symptoms, Retrospective Assessment, Comparison Study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Autistic Spectrum Disorders, Media Portrayal, Criminal Justice System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Neurodivergence, Special Education, Disability Studies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Log-Likelihood Ratio Test, Model Fit, Component Analysis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200"/>
              <a:buFont typeface="Barlow"/>
              <a:buChar char="-"/>
            </a:pP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Autism, Criminal Justice, Communication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70925"/>
            <a:ext cx="7704003" cy="857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Results - Frequently Discussed Topics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38" y="1039325"/>
            <a:ext cx="7404729" cy="36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Results - BERTopic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7090" l="0" r="7441" t="4826"/>
          <a:stretch/>
        </p:blipFill>
        <p:spPr>
          <a:xfrm>
            <a:off x="0" y="1098300"/>
            <a:ext cx="4992200" cy="35630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4992200" y="1393500"/>
            <a:ext cx="41517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Topic 0: outcomes and assistance in CJS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Topic 1: comfort/ND experience 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Topic 2: difference in perspective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Topic 3: bond/violence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Topic 4: CJS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Topic 5: type of crime/culpability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Topic 6: prevalence/difference in experience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Topic 7: treatment for disabilities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Topic 8: ADHD 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Topic 9: research words from the paper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Discussion/</a:t>
            </a:r>
            <a:r>
              <a:rPr b="1" lang="en" sz="29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Conclusion and Future Direction</a:t>
            </a:r>
            <a:endParaRPr b="1" sz="29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1208175" y="2075375"/>
            <a:ext cx="2867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This project aims to bridge the gap in research by gathering existing literature for analysis</a:t>
            </a:r>
            <a:endParaRPr sz="13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5526575" y="1776950"/>
            <a:ext cx="28671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300"/>
              <a:buFont typeface="Barlow"/>
              <a:buChar char="-"/>
            </a:pPr>
            <a:r>
              <a:rPr lang="en" sz="13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Educational and parental influence</a:t>
            </a:r>
            <a:endParaRPr sz="13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300"/>
              <a:buFont typeface="Barlow"/>
              <a:buChar char="-"/>
            </a:pPr>
            <a:r>
              <a:rPr lang="en" sz="13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Bias/lack of training in police and CJS decision makers</a:t>
            </a:r>
            <a:endParaRPr sz="13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300"/>
              <a:buFont typeface="Barlow"/>
              <a:buChar char="-"/>
            </a:pPr>
            <a:r>
              <a:rPr lang="en" sz="13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Understanding culpability</a:t>
            </a:r>
            <a:endParaRPr sz="13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208150" y="3291350"/>
            <a:ext cx="28671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The results from some of the analyses were hard to interpret because of noise and there were overall too many clusters </a:t>
            </a:r>
            <a:r>
              <a:rPr lang="en" sz="13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from text clustering to analyze properly</a:t>
            </a:r>
            <a:endParaRPr sz="13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5556901" y="3465100"/>
            <a:ext cx="2867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This project can be improved upon by creating a more accurate and useful analysis, but the information can also be useful in providing </a:t>
            </a:r>
            <a:r>
              <a:rPr lang="en" sz="13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directions</a:t>
            </a:r>
            <a:r>
              <a:rPr lang="en" sz="13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for research on the </a:t>
            </a:r>
            <a:r>
              <a:rPr lang="en" sz="13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disadvantages</a:t>
            </a:r>
            <a:r>
              <a:rPr lang="en" sz="13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for ND individuals in the CJS</a:t>
            </a:r>
            <a:endParaRPr sz="13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1208150" y="1446650"/>
            <a:ext cx="2867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Lack of US Research on ND in CJS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1208125" y="2961100"/>
            <a:ext cx="286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Limitations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5526575" y="1446650"/>
            <a:ext cx="286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Main Themes Emerged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5556900" y="3134850"/>
            <a:ext cx="286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Future Direction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grpSp>
        <p:nvGrpSpPr>
          <p:cNvPr id="238" name="Google Shape;238;p28"/>
          <p:cNvGrpSpPr/>
          <p:nvPr/>
        </p:nvGrpSpPr>
        <p:grpSpPr>
          <a:xfrm>
            <a:off x="5103639" y="3134762"/>
            <a:ext cx="318551" cy="388385"/>
            <a:chOff x="4046394" y="2128438"/>
            <a:chExt cx="261193" cy="318453"/>
          </a:xfrm>
        </p:grpSpPr>
        <p:sp>
          <p:nvSpPr>
            <p:cNvPr id="239" name="Google Shape;239;p28"/>
            <p:cNvSpPr/>
            <p:nvPr/>
          </p:nvSpPr>
          <p:spPr>
            <a:xfrm>
              <a:off x="4046394" y="2128438"/>
              <a:ext cx="261193" cy="318453"/>
            </a:xfrm>
            <a:custGeom>
              <a:rect b="b" l="l" r="r" t="t"/>
              <a:pathLst>
                <a:path extrusionOk="0" h="10934" w="8968">
                  <a:moveTo>
                    <a:pt x="4484" y="484"/>
                  </a:moveTo>
                  <a:cubicBezTo>
                    <a:pt x="4570" y="552"/>
                    <a:pt x="4686" y="658"/>
                    <a:pt x="4798" y="786"/>
                  </a:cubicBezTo>
                  <a:cubicBezTo>
                    <a:pt x="4672" y="890"/>
                    <a:pt x="4568" y="1015"/>
                    <a:pt x="4484" y="1153"/>
                  </a:cubicBezTo>
                  <a:cubicBezTo>
                    <a:pt x="4400" y="1015"/>
                    <a:pt x="4296" y="892"/>
                    <a:pt x="4170" y="786"/>
                  </a:cubicBezTo>
                  <a:cubicBezTo>
                    <a:pt x="4284" y="658"/>
                    <a:pt x="4400" y="552"/>
                    <a:pt x="4484" y="484"/>
                  </a:cubicBezTo>
                  <a:close/>
                  <a:moveTo>
                    <a:pt x="3417" y="877"/>
                  </a:moveTo>
                  <a:cubicBezTo>
                    <a:pt x="3897" y="976"/>
                    <a:pt x="4271" y="1396"/>
                    <a:pt x="4271" y="1924"/>
                  </a:cubicBezTo>
                  <a:lnTo>
                    <a:pt x="4271" y="2542"/>
                  </a:lnTo>
                  <a:cubicBezTo>
                    <a:pt x="3784" y="2445"/>
                    <a:pt x="3417" y="2012"/>
                    <a:pt x="3417" y="1497"/>
                  </a:cubicBezTo>
                  <a:lnTo>
                    <a:pt x="3417" y="877"/>
                  </a:lnTo>
                  <a:close/>
                  <a:moveTo>
                    <a:pt x="5552" y="880"/>
                  </a:moveTo>
                  <a:lnTo>
                    <a:pt x="5552" y="1498"/>
                  </a:lnTo>
                  <a:cubicBezTo>
                    <a:pt x="5552" y="2012"/>
                    <a:pt x="5184" y="2445"/>
                    <a:pt x="4698" y="2545"/>
                  </a:cubicBezTo>
                  <a:lnTo>
                    <a:pt x="4698" y="1925"/>
                  </a:lnTo>
                  <a:cubicBezTo>
                    <a:pt x="4698" y="1398"/>
                    <a:pt x="5072" y="976"/>
                    <a:pt x="5552" y="880"/>
                  </a:cubicBezTo>
                  <a:close/>
                  <a:moveTo>
                    <a:pt x="2349" y="3119"/>
                  </a:moveTo>
                  <a:cubicBezTo>
                    <a:pt x="2863" y="3119"/>
                    <a:pt x="3295" y="3486"/>
                    <a:pt x="3396" y="3973"/>
                  </a:cubicBezTo>
                  <a:lnTo>
                    <a:pt x="2776" y="3973"/>
                  </a:lnTo>
                  <a:cubicBezTo>
                    <a:pt x="2262" y="3973"/>
                    <a:pt x="1830" y="3606"/>
                    <a:pt x="1731" y="3119"/>
                  </a:cubicBezTo>
                  <a:close/>
                  <a:moveTo>
                    <a:pt x="7239" y="3119"/>
                  </a:moveTo>
                  <a:cubicBezTo>
                    <a:pt x="7140" y="3606"/>
                    <a:pt x="6706" y="3973"/>
                    <a:pt x="6192" y="3973"/>
                  </a:cubicBezTo>
                  <a:lnTo>
                    <a:pt x="5574" y="3973"/>
                  </a:lnTo>
                  <a:cubicBezTo>
                    <a:pt x="5673" y="3488"/>
                    <a:pt x="6105" y="3119"/>
                    <a:pt x="6619" y="3119"/>
                  </a:cubicBezTo>
                  <a:close/>
                  <a:moveTo>
                    <a:pt x="7687" y="5809"/>
                  </a:moveTo>
                  <a:lnTo>
                    <a:pt x="7687" y="9653"/>
                  </a:lnTo>
                  <a:lnTo>
                    <a:pt x="5336" y="9653"/>
                  </a:lnTo>
                  <a:cubicBezTo>
                    <a:pt x="5099" y="9653"/>
                    <a:pt x="4877" y="9731"/>
                    <a:pt x="4698" y="9866"/>
                  </a:cubicBezTo>
                  <a:lnTo>
                    <a:pt x="4698" y="6450"/>
                  </a:lnTo>
                  <a:cubicBezTo>
                    <a:pt x="4698" y="6098"/>
                    <a:pt x="4986" y="5809"/>
                    <a:pt x="5338" y="5809"/>
                  </a:cubicBezTo>
                  <a:close/>
                  <a:moveTo>
                    <a:pt x="3630" y="5811"/>
                  </a:moveTo>
                  <a:cubicBezTo>
                    <a:pt x="3982" y="5811"/>
                    <a:pt x="4271" y="6100"/>
                    <a:pt x="4271" y="6452"/>
                  </a:cubicBezTo>
                  <a:lnTo>
                    <a:pt x="4271" y="9869"/>
                  </a:lnTo>
                  <a:cubicBezTo>
                    <a:pt x="4091" y="9736"/>
                    <a:pt x="3869" y="9654"/>
                    <a:pt x="3628" y="9654"/>
                  </a:cubicBezTo>
                  <a:lnTo>
                    <a:pt x="1282" y="9654"/>
                  </a:lnTo>
                  <a:lnTo>
                    <a:pt x="1282" y="5811"/>
                  </a:lnTo>
                  <a:close/>
                  <a:moveTo>
                    <a:pt x="8541" y="6663"/>
                  </a:moveTo>
                  <a:lnTo>
                    <a:pt x="8541" y="10507"/>
                  </a:lnTo>
                  <a:lnTo>
                    <a:pt x="4732" y="10507"/>
                  </a:lnTo>
                  <a:cubicBezTo>
                    <a:pt x="4822" y="10257"/>
                    <a:pt x="5061" y="10080"/>
                    <a:pt x="5336" y="10080"/>
                  </a:cubicBezTo>
                  <a:lnTo>
                    <a:pt x="7900" y="10080"/>
                  </a:lnTo>
                  <a:cubicBezTo>
                    <a:pt x="8020" y="10080"/>
                    <a:pt x="8114" y="9986"/>
                    <a:pt x="8114" y="9866"/>
                  </a:cubicBezTo>
                  <a:lnTo>
                    <a:pt x="8114" y="6663"/>
                  </a:lnTo>
                  <a:close/>
                  <a:moveTo>
                    <a:pt x="4485" y="1"/>
                  </a:moveTo>
                  <a:cubicBezTo>
                    <a:pt x="4444" y="1"/>
                    <a:pt x="4402" y="13"/>
                    <a:pt x="4366" y="38"/>
                  </a:cubicBezTo>
                  <a:cubicBezTo>
                    <a:pt x="4353" y="46"/>
                    <a:pt x="4062" y="245"/>
                    <a:pt x="3808" y="555"/>
                  </a:cubicBezTo>
                  <a:cubicBezTo>
                    <a:pt x="3620" y="472"/>
                    <a:pt x="3415" y="429"/>
                    <a:pt x="3205" y="429"/>
                  </a:cubicBezTo>
                  <a:cubicBezTo>
                    <a:pt x="3089" y="429"/>
                    <a:pt x="2991" y="525"/>
                    <a:pt x="2991" y="643"/>
                  </a:cubicBezTo>
                  <a:lnTo>
                    <a:pt x="2991" y="1497"/>
                  </a:lnTo>
                  <a:cubicBezTo>
                    <a:pt x="2991" y="2248"/>
                    <a:pt x="3550" y="2872"/>
                    <a:pt x="4272" y="2976"/>
                  </a:cubicBezTo>
                  <a:lnTo>
                    <a:pt x="4272" y="4527"/>
                  </a:lnTo>
                  <a:lnTo>
                    <a:pt x="3844" y="4096"/>
                  </a:lnTo>
                  <a:cubicBezTo>
                    <a:pt x="3798" y="3316"/>
                    <a:pt x="3145" y="2694"/>
                    <a:pt x="2351" y="2694"/>
                  </a:cubicBezTo>
                  <a:lnTo>
                    <a:pt x="1497" y="2694"/>
                  </a:lnTo>
                  <a:cubicBezTo>
                    <a:pt x="1381" y="2694"/>
                    <a:pt x="1283" y="2790"/>
                    <a:pt x="1283" y="2907"/>
                  </a:cubicBezTo>
                  <a:cubicBezTo>
                    <a:pt x="1283" y="3732"/>
                    <a:pt x="1955" y="4402"/>
                    <a:pt x="2778" y="4402"/>
                  </a:cubicBezTo>
                  <a:lnTo>
                    <a:pt x="3545" y="4402"/>
                  </a:lnTo>
                  <a:lnTo>
                    <a:pt x="4272" y="5130"/>
                  </a:lnTo>
                  <a:lnTo>
                    <a:pt x="4272" y="5598"/>
                  </a:lnTo>
                  <a:cubicBezTo>
                    <a:pt x="4093" y="5463"/>
                    <a:pt x="3871" y="5382"/>
                    <a:pt x="3630" y="5382"/>
                  </a:cubicBezTo>
                  <a:lnTo>
                    <a:pt x="1068" y="5382"/>
                  </a:lnTo>
                  <a:cubicBezTo>
                    <a:pt x="950" y="5382"/>
                    <a:pt x="855" y="5478"/>
                    <a:pt x="855" y="5596"/>
                  </a:cubicBezTo>
                  <a:lnTo>
                    <a:pt x="855" y="6236"/>
                  </a:lnTo>
                  <a:lnTo>
                    <a:pt x="214" y="6236"/>
                  </a:lnTo>
                  <a:cubicBezTo>
                    <a:pt x="96" y="6236"/>
                    <a:pt x="1" y="6332"/>
                    <a:pt x="1" y="6450"/>
                  </a:cubicBezTo>
                  <a:lnTo>
                    <a:pt x="1" y="10720"/>
                  </a:lnTo>
                  <a:cubicBezTo>
                    <a:pt x="1" y="10838"/>
                    <a:pt x="96" y="10934"/>
                    <a:pt x="214" y="10934"/>
                  </a:cubicBezTo>
                  <a:lnTo>
                    <a:pt x="1389" y="10934"/>
                  </a:lnTo>
                  <a:cubicBezTo>
                    <a:pt x="1505" y="10934"/>
                    <a:pt x="1603" y="10838"/>
                    <a:pt x="1603" y="10720"/>
                  </a:cubicBezTo>
                  <a:cubicBezTo>
                    <a:pt x="1603" y="10602"/>
                    <a:pt x="1505" y="10507"/>
                    <a:pt x="1389" y="10507"/>
                  </a:cubicBezTo>
                  <a:lnTo>
                    <a:pt x="428" y="10507"/>
                  </a:lnTo>
                  <a:lnTo>
                    <a:pt x="428" y="6663"/>
                  </a:lnTo>
                  <a:lnTo>
                    <a:pt x="855" y="6663"/>
                  </a:lnTo>
                  <a:lnTo>
                    <a:pt x="855" y="9866"/>
                  </a:lnTo>
                  <a:cubicBezTo>
                    <a:pt x="855" y="9984"/>
                    <a:pt x="950" y="10080"/>
                    <a:pt x="1068" y="10080"/>
                  </a:cubicBezTo>
                  <a:lnTo>
                    <a:pt x="3628" y="10080"/>
                  </a:lnTo>
                  <a:cubicBezTo>
                    <a:pt x="3905" y="10080"/>
                    <a:pt x="4144" y="10259"/>
                    <a:pt x="4233" y="10507"/>
                  </a:cubicBezTo>
                  <a:lnTo>
                    <a:pt x="3311" y="10507"/>
                  </a:lnTo>
                  <a:cubicBezTo>
                    <a:pt x="3193" y="10507"/>
                    <a:pt x="3097" y="10602"/>
                    <a:pt x="3097" y="10720"/>
                  </a:cubicBezTo>
                  <a:cubicBezTo>
                    <a:pt x="3097" y="10838"/>
                    <a:pt x="3193" y="10934"/>
                    <a:pt x="3311" y="10934"/>
                  </a:cubicBezTo>
                  <a:lnTo>
                    <a:pt x="8754" y="10934"/>
                  </a:lnTo>
                  <a:cubicBezTo>
                    <a:pt x="8872" y="10934"/>
                    <a:pt x="8968" y="10838"/>
                    <a:pt x="8968" y="10720"/>
                  </a:cubicBezTo>
                  <a:lnTo>
                    <a:pt x="8968" y="6450"/>
                  </a:lnTo>
                  <a:cubicBezTo>
                    <a:pt x="8968" y="6332"/>
                    <a:pt x="8872" y="6236"/>
                    <a:pt x="8754" y="6236"/>
                  </a:cubicBezTo>
                  <a:lnTo>
                    <a:pt x="8114" y="6236"/>
                  </a:lnTo>
                  <a:lnTo>
                    <a:pt x="8114" y="5596"/>
                  </a:lnTo>
                  <a:cubicBezTo>
                    <a:pt x="8114" y="5478"/>
                    <a:pt x="8018" y="5382"/>
                    <a:pt x="7900" y="5382"/>
                  </a:cubicBezTo>
                  <a:lnTo>
                    <a:pt x="5338" y="5382"/>
                  </a:lnTo>
                  <a:cubicBezTo>
                    <a:pt x="5099" y="5382"/>
                    <a:pt x="4877" y="5461"/>
                    <a:pt x="4698" y="5596"/>
                  </a:cubicBezTo>
                  <a:lnTo>
                    <a:pt x="4698" y="5128"/>
                  </a:lnTo>
                  <a:lnTo>
                    <a:pt x="5425" y="4400"/>
                  </a:lnTo>
                  <a:lnTo>
                    <a:pt x="6192" y="4400"/>
                  </a:lnTo>
                  <a:cubicBezTo>
                    <a:pt x="7017" y="4400"/>
                    <a:pt x="7687" y="3729"/>
                    <a:pt x="7687" y="2906"/>
                  </a:cubicBezTo>
                  <a:cubicBezTo>
                    <a:pt x="7687" y="2788"/>
                    <a:pt x="7591" y="2692"/>
                    <a:pt x="7473" y="2692"/>
                  </a:cubicBezTo>
                  <a:lnTo>
                    <a:pt x="6619" y="2692"/>
                  </a:lnTo>
                  <a:cubicBezTo>
                    <a:pt x="5825" y="2692"/>
                    <a:pt x="5176" y="3314"/>
                    <a:pt x="5126" y="4095"/>
                  </a:cubicBezTo>
                  <a:lnTo>
                    <a:pt x="4698" y="4523"/>
                  </a:lnTo>
                  <a:lnTo>
                    <a:pt x="4698" y="2976"/>
                  </a:lnTo>
                  <a:cubicBezTo>
                    <a:pt x="5422" y="2872"/>
                    <a:pt x="5979" y="2248"/>
                    <a:pt x="5979" y="1497"/>
                  </a:cubicBezTo>
                  <a:lnTo>
                    <a:pt x="5979" y="643"/>
                  </a:lnTo>
                  <a:cubicBezTo>
                    <a:pt x="5979" y="525"/>
                    <a:pt x="5883" y="429"/>
                    <a:pt x="5765" y="429"/>
                  </a:cubicBezTo>
                  <a:cubicBezTo>
                    <a:pt x="5557" y="429"/>
                    <a:pt x="5352" y="472"/>
                    <a:pt x="5164" y="555"/>
                  </a:cubicBezTo>
                  <a:cubicBezTo>
                    <a:pt x="4909" y="245"/>
                    <a:pt x="4617" y="46"/>
                    <a:pt x="4604" y="38"/>
                  </a:cubicBezTo>
                  <a:cubicBezTo>
                    <a:pt x="4568" y="13"/>
                    <a:pt x="4526" y="1"/>
                    <a:pt x="4485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096286" y="2310062"/>
              <a:ext cx="37251" cy="12465"/>
            </a:xfrm>
            <a:custGeom>
              <a:rect b="b" l="l" r="r" t="t"/>
              <a:pathLst>
                <a:path extrusionOk="0" h="428" w="1279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4"/>
                    <a:pt x="95" y="427"/>
                    <a:pt x="214" y="427"/>
                  </a:cubicBezTo>
                  <a:lnTo>
                    <a:pt x="1065" y="427"/>
                  </a:lnTo>
                  <a:cubicBezTo>
                    <a:pt x="1183" y="427"/>
                    <a:pt x="1278" y="332"/>
                    <a:pt x="1278" y="214"/>
                  </a:cubicBezTo>
                  <a:cubicBezTo>
                    <a:pt x="1278" y="96"/>
                    <a:pt x="1183" y="0"/>
                    <a:pt x="1065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4096198" y="2334935"/>
              <a:ext cx="62153" cy="12465"/>
            </a:xfrm>
            <a:custGeom>
              <a:rect b="b" l="l" r="r" t="t"/>
              <a:pathLst>
                <a:path extrusionOk="0" h="428" w="2134">
                  <a:moveTo>
                    <a:pt x="214" y="0"/>
                  </a:moveTo>
                  <a:cubicBezTo>
                    <a:pt x="98" y="0"/>
                    <a:pt x="0" y="96"/>
                    <a:pt x="0" y="214"/>
                  </a:cubicBezTo>
                  <a:cubicBezTo>
                    <a:pt x="0" y="332"/>
                    <a:pt x="98" y="427"/>
                    <a:pt x="214" y="427"/>
                  </a:cubicBezTo>
                  <a:lnTo>
                    <a:pt x="1920" y="427"/>
                  </a:lnTo>
                  <a:cubicBezTo>
                    <a:pt x="2038" y="427"/>
                    <a:pt x="2134" y="332"/>
                    <a:pt x="2134" y="214"/>
                  </a:cubicBezTo>
                  <a:cubicBezTo>
                    <a:pt x="2134" y="96"/>
                    <a:pt x="2040" y="0"/>
                    <a:pt x="1920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096198" y="2359807"/>
              <a:ext cx="62153" cy="12465"/>
            </a:xfrm>
            <a:custGeom>
              <a:rect b="b" l="l" r="r" t="t"/>
              <a:pathLst>
                <a:path extrusionOk="0" h="428" w="2134">
                  <a:moveTo>
                    <a:pt x="214" y="1"/>
                  </a:moveTo>
                  <a:cubicBezTo>
                    <a:pt x="98" y="1"/>
                    <a:pt x="0" y="96"/>
                    <a:pt x="0" y="214"/>
                  </a:cubicBezTo>
                  <a:cubicBezTo>
                    <a:pt x="0" y="332"/>
                    <a:pt x="98" y="428"/>
                    <a:pt x="214" y="428"/>
                  </a:cubicBezTo>
                  <a:lnTo>
                    <a:pt x="1920" y="428"/>
                  </a:lnTo>
                  <a:cubicBezTo>
                    <a:pt x="2038" y="428"/>
                    <a:pt x="2134" y="332"/>
                    <a:pt x="2134" y="214"/>
                  </a:cubicBezTo>
                  <a:cubicBezTo>
                    <a:pt x="2134" y="96"/>
                    <a:pt x="2040" y="1"/>
                    <a:pt x="1920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096198" y="2384680"/>
              <a:ext cx="62153" cy="12465"/>
            </a:xfrm>
            <a:custGeom>
              <a:rect b="b" l="l" r="r" t="t"/>
              <a:pathLst>
                <a:path extrusionOk="0" h="428" w="2134">
                  <a:moveTo>
                    <a:pt x="214" y="1"/>
                  </a:moveTo>
                  <a:cubicBezTo>
                    <a:pt x="98" y="1"/>
                    <a:pt x="0" y="96"/>
                    <a:pt x="0" y="214"/>
                  </a:cubicBezTo>
                  <a:cubicBezTo>
                    <a:pt x="0" y="332"/>
                    <a:pt x="98" y="428"/>
                    <a:pt x="214" y="428"/>
                  </a:cubicBezTo>
                  <a:lnTo>
                    <a:pt x="1920" y="428"/>
                  </a:lnTo>
                  <a:cubicBezTo>
                    <a:pt x="2038" y="428"/>
                    <a:pt x="2134" y="332"/>
                    <a:pt x="2134" y="214"/>
                  </a:cubicBezTo>
                  <a:cubicBezTo>
                    <a:pt x="2134" y="96"/>
                    <a:pt x="2040" y="1"/>
                    <a:pt x="1920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195631" y="2310062"/>
              <a:ext cx="37338" cy="12465"/>
            </a:xfrm>
            <a:custGeom>
              <a:rect b="b" l="l" r="r" t="t"/>
              <a:pathLst>
                <a:path extrusionOk="0" h="428" w="1282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4"/>
                    <a:pt x="96" y="427"/>
                    <a:pt x="214" y="427"/>
                  </a:cubicBezTo>
                  <a:lnTo>
                    <a:pt x="1068" y="427"/>
                  </a:lnTo>
                  <a:cubicBezTo>
                    <a:pt x="1186" y="427"/>
                    <a:pt x="1282" y="332"/>
                    <a:pt x="1282" y="214"/>
                  </a:cubicBezTo>
                  <a:cubicBezTo>
                    <a:pt x="1282" y="96"/>
                    <a:pt x="1186" y="0"/>
                    <a:pt x="1068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195631" y="2334935"/>
              <a:ext cx="62211" cy="12465"/>
            </a:xfrm>
            <a:custGeom>
              <a:rect b="b" l="l" r="r" t="t"/>
              <a:pathLst>
                <a:path extrusionOk="0" h="428" w="2136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4"/>
                    <a:pt x="96" y="427"/>
                    <a:pt x="214" y="427"/>
                  </a:cubicBezTo>
                  <a:lnTo>
                    <a:pt x="1922" y="427"/>
                  </a:lnTo>
                  <a:cubicBezTo>
                    <a:pt x="2040" y="427"/>
                    <a:pt x="2136" y="332"/>
                    <a:pt x="2136" y="214"/>
                  </a:cubicBezTo>
                  <a:cubicBezTo>
                    <a:pt x="2136" y="96"/>
                    <a:pt x="2040" y="0"/>
                    <a:pt x="1922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195631" y="2359807"/>
              <a:ext cx="62211" cy="12465"/>
            </a:xfrm>
            <a:custGeom>
              <a:rect b="b" l="l" r="r" t="t"/>
              <a:pathLst>
                <a:path extrusionOk="0" h="428" w="2136">
                  <a:moveTo>
                    <a:pt x="214" y="1"/>
                  </a:moveTo>
                  <a:cubicBezTo>
                    <a:pt x="96" y="1"/>
                    <a:pt x="1" y="96"/>
                    <a:pt x="1" y="214"/>
                  </a:cubicBezTo>
                  <a:cubicBezTo>
                    <a:pt x="1" y="334"/>
                    <a:pt x="96" y="428"/>
                    <a:pt x="214" y="428"/>
                  </a:cubicBezTo>
                  <a:lnTo>
                    <a:pt x="1922" y="428"/>
                  </a:lnTo>
                  <a:cubicBezTo>
                    <a:pt x="2040" y="428"/>
                    <a:pt x="2136" y="332"/>
                    <a:pt x="2136" y="214"/>
                  </a:cubicBezTo>
                  <a:cubicBezTo>
                    <a:pt x="2136" y="96"/>
                    <a:pt x="2040" y="1"/>
                    <a:pt x="1922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195631" y="2384680"/>
              <a:ext cx="62211" cy="12465"/>
            </a:xfrm>
            <a:custGeom>
              <a:rect b="b" l="l" r="r" t="t"/>
              <a:pathLst>
                <a:path extrusionOk="0" h="428" w="2136">
                  <a:moveTo>
                    <a:pt x="214" y="1"/>
                  </a:moveTo>
                  <a:cubicBezTo>
                    <a:pt x="96" y="1"/>
                    <a:pt x="1" y="96"/>
                    <a:pt x="1" y="214"/>
                  </a:cubicBezTo>
                  <a:cubicBezTo>
                    <a:pt x="1" y="334"/>
                    <a:pt x="96" y="428"/>
                    <a:pt x="214" y="428"/>
                  </a:cubicBezTo>
                  <a:lnTo>
                    <a:pt x="1922" y="428"/>
                  </a:lnTo>
                  <a:cubicBezTo>
                    <a:pt x="2040" y="428"/>
                    <a:pt x="2136" y="332"/>
                    <a:pt x="2136" y="214"/>
                  </a:cubicBezTo>
                  <a:cubicBezTo>
                    <a:pt x="2136" y="96"/>
                    <a:pt x="2040" y="1"/>
                    <a:pt x="1922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108576" y="2434426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1"/>
                  </a:moveTo>
                  <a:cubicBezTo>
                    <a:pt x="96" y="1"/>
                    <a:pt x="1" y="96"/>
                    <a:pt x="1" y="214"/>
                  </a:cubicBezTo>
                  <a:cubicBezTo>
                    <a:pt x="1" y="332"/>
                    <a:pt x="96" y="428"/>
                    <a:pt x="214" y="428"/>
                  </a:cubicBezTo>
                  <a:cubicBezTo>
                    <a:pt x="332" y="428"/>
                    <a:pt x="428" y="332"/>
                    <a:pt x="428" y="214"/>
                  </a:cubicBezTo>
                  <a:cubicBezTo>
                    <a:pt x="428" y="96"/>
                    <a:pt x="332" y="1"/>
                    <a:pt x="214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5103656" y="1446696"/>
            <a:ext cx="257881" cy="388243"/>
            <a:chOff x="3281281" y="2128497"/>
            <a:chExt cx="211447" cy="318336"/>
          </a:xfrm>
        </p:grpSpPr>
        <p:sp>
          <p:nvSpPr>
            <p:cNvPr id="250" name="Google Shape;250;p28"/>
            <p:cNvSpPr/>
            <p:nvPr/>
          </p:nvSpPr>
          <p:spPr>
            <a:xfrm>
              <a:off x="3281281" y="2128497"/>
              <a:ext cx="211447" cy="318336"/>
            </a:xfrm>
            <a:custGeom>
              <a:rect b="b" l="l" r="r" t="t"/>
              <a:pathLst>
                <a:path extrusionOk="0" h="10930" w="7260">
                  <a:moveTo>
                    <a:pt x="5979" y="427"/>
                  </a:moveTo>
                  <a:lnTo>
                    <a:pt x="5979" y="3416"/>
                  </a:lnTo>
                  <a:lnTo>
                    <a:pt x="4482" y="3416"/>
                  </a:lnTo>
                  <a:cubicBezTo>
                    <a:pt x="4245" y="3416"/>
                    <a:pt x="4023" y="3495"/>
                    <a:pt x="3844" y="3630"/>
                  </a:cubicBezTo>
                  <a:lnTo>
                    <a:pt x="3844" y="1068"/>
                  </a:lnTo>
                  <a:cubicBezTo>
                    <a:pt x="3844" y="716"/>
                    <a:pt x="4132" y="427"/>
                    <a:pt x="4484" y="427"/>
                  </a:cubicBezTo>
                  <a:close/>
                  <a:moveTo>
                    <a:pt x="2776" y="427"/>
                  </a:moveTo>
                  <a:cubicBezTo>
                    <a:pt x="3128" y="427"/>
                    <a:pt x="3417" y="716"/>
                    <a:pt x="3417" y="1068"/>
                  </a:cubicBezTo>
                  <a:lnTo>
                    <a:pt x="3417" y="3631"/>
                  </a:lnTo>
                  <a:cubicBezTo>
                    <a:pt x="3237" y="3496"/>
                    <a:pt x="3015" y="3416"/>
                    <a:pt x="2774" y="3416"/>
                  </a:cubicBezTo>
                  <a:lnTo>
                    <a:pt x="1282" y="3416"/>
                  </a:lnTo>
                  <a:lnTo>
                    <a:pt x="1282" y="427"/>
                  </a:lnTo>
                  <a:close/>
                  <a:moveTo>
                    <a:pt x="855" y="854"/>
                  </a:moveTo>
                  <a:lnTo>
                    <a:pt x="855" y="3630"/>
                  </a:lnTo>
                  <a:cubicBezTo>
                    <a:pt x="855" y="3748"/>
                    <a:pt x="950" y="3843"/>
                    <a:pt x="1068" y="3843"/>
                  </a:cubicBezTo>
                  <a:lnTo>
                    <a:pt x="2774" y="3843"/>
                  </a:lnTo>
                  <a:cubicBezTo>
                    <a:pt x="3051" y="3843"/>
                    <a:pt x="3290" y="4023"/>
                    <a:pt x="3377" y="4270"/>
                  </a:cubicBezTo>
                  <a:lnTo>
                    <a:pt x="428" y="4270"/>
                  </a:lnTo>
                  <a:lnTo>
                    <a:pt x="428" y="854"/>
                  </a:lnTo>
                  <a:close/>
                  <a:moveTo>
                    <a:pt x="6833" y="854"/>
                  </a:moveTo>
                  <a:lnTo>
                    <a:pt x="6833" y="4270"/>
                  </a:lnTo>
                  <a:lnTo>
                    <a:pt x="3878" y="4270"/>
                  </a:lnTo>
                  <a:cubicBezTo>
                    <a:pt x="3968" y="4021"/>
                    <a:pt x="4207" y="3843"/>
                    <a:pt x="4482" y="3843"/>
                  </a:cubicBezTo>
                  <a:lnTo>
                    <a:pt x="6192" y="3843"/>
                  </a:lnTo>
                  <a:cubicBezTo>
                    <a:pt x="6310" y="3843"/>
                    <a:pt x="6406" y="3748"/>
                    <a:pt x="6406" y="3630"/>
                  </a:cubicBezTo>
                  <a:lnTo>
                    <a:pt x="6406" y="854"/>
                  </a:lnTo>
                  <a:close/>
                  <a:moveTo>
                    <a:pt x="1495" y="5551"/>
                  </a:moveTo>
                  <a:cubicBezTo>
                    <a:pt x="1613" y="5551"/>
                    <a:pt x="1709" y="5647"/>
                    <a:pt x="1709" y="5765"/>
                  </a:cubicBezTo>
                  <a:cubicBezTo>
                    <a:pt x="1709" y="5883"/>
                    <a:pt x="1613" y="5978"/>
                    <a:pt x="1495" y="5978"/>
                  </a:cubicBezTo>
                  <a:cubicBezTo>
                    <a:pt x="1377" y="5978"/>
                    <a:pt x="1282" y="5884"/>
                    <a:pt x="1282" y="5765"/>
                  </a:cubicBezTo>
                  <a:cubicBezTo>
                    <a:pt x="1282" y="5647"/>
                    <a:pt x="1377" y="5551"/>
                    <a:pt x="1495" y="5551"/>
                  </a:cubicBezTo>
                  <a:close/>
                  <a:moveTo>
                    <a:pt x="5765" y="5551"/>
                  </a:moveTo>
                  <a:cubicBezTo>
                    <a:pt x="5883" y="5551"/>
                    <a:pt x="5979" y="5647"/>
                    <a:pt x="5979" y="5765"/>
                  </a:cubicBezTo>
                  <a:cubicBezTo>
                    <a:pt x="5979" y="5883"/>
                    <a:pt x="5883" y="5978"/>
                    <a:pt x="5765" y="5978"/>
                  </a:cubicBezTo>
                  <a:cubicBezTo>
                    <a:pt x="5647" y="5978"/>
                    <a:pt x="5552" y="5884"/>
                    <a:pt x="5552" y="5765"/>
                  </a:cubicBezTo>
                  <a:cubicBezTo>
                    <a:pt x="5552" y="5647"/>
                    <a:pt x="5647" y="5551"/>
                    <a:pt x="5765" y="5551"/>
                  </a:cubicBezTo>
                  <a:close/>
                  <a:moveTo>
                    <a:pt x="5765" y="4697"/>
                  </a:moveTo>
                  <a:cubicBezTo>
                    <a:pt x="6355" y="4697"/>
                    <a:pt x="6833" y="5177"/>
                    <a:pt x="6833" y="5765"/>
                  </a:cubicBezTo>
                  <a:lnTo>
                    <a:pt x="6833" y="5784"/>
                  </a:lnTo>
                  <a:cubicBezTo>
                    <a:pt x="6823" y="6132"/>
                    <a:pt x="6542" y="6405"/>
                    <a:pt x="6192" y="6405"/>
                  </a:cubicBezTo>
                  <a:cubicBezTo>
                    <a:pt x="6117" y="6405"/>
                    <a:pt x="6045" y="6392"/>
                    <a:pt x="5979" y="6369"/>
                  </a:cubicBezTo>
                  <a:cubicBezTo>
                    <a:pt x="6226" y="6281"/>
                    <a:pt x="6406" y="6045"/>
                    <a:pt x="6406" y="5765"/>
                  </a:cubicBezTo>
                  <a:cubicBezTo>
                    <a:pt x="6406" y="5413"/>
                    <a:pt x="6117" y="5124"/>
                    <a:pt x="5765" y="5124"/>
                  </a:cubicBezTo>
                  <a:lnTo>
                    <a:pt x="1495" y="5124"/>
                  </a:lnTo>
                  <a:cubicBezTo>
                    <a:pt x="1143" y="5124"/>
                    <a:pt x="855" y="5413"/>
                    <a:pt x="855" y="5765"/>
                  </a:cubicBezTo>
                  <a:cubicBezTo>
                    <a:pt x="855" y="6041"/>
                    <a:pt x="1034" y="6281"/>
                    <a:pt x="1282" y="6369"/>
                  </a:cubicBezTo>
                  <a:cubicBezTo>
                    <a:pt x="1215" y="6392"/>
                    <a:pt x="1143" y="6405"/>
                    <a:pt x="1068" y="6405"/>
                  </a:cubicBezTo>
                  <a:cubicBezTo>
                    <a:pt x="720" y="6405"/>
                    <a:pt x="438" y="6132"/>
                    <a:pt x="428" y="5784"/>
                  </a:cubicBezTo>
                  <a:lnTo>
                    <a:pt x="428" y="5765"/>
                  </a:lnTo>
                  <a:cubicBezTo>
                    <a:pt x="428" y="5175"/>
                    <a:pt x="906" y="4697"/>
                    <a:pt x="1495" y="4697"/>
                  </a:cubicBezTo>
                  <a:close/>
                  <a:moveTo>
                    <a:pt x="2563" y="5551"/>
                  </a:moveTo>
                  <a:lnTo>
                    <a:pt x="2563" y="5765"/>
                  </a:lnTo>
                  <a:cubicBezTo>
                    <a:pt x="2563" y="6347"/>
                    <a:pt x="2091" y="6832"/>
                    <a:pt x="1495" y="6832"/>
                  </a:cubicBezTo>
                  <a:cubicBezTo>
                    <a:pt x="1423" y="6832"/>
                    <a:pt x="1352" y="6824"/>
                    <a:pt x="1282" y="6810"/>
                  </a:cubicBezTo>
                  <a:cubicBezTo>
                    <a:pt x="1768" y="6711"/>
                    <a:pt x="2136" y="6279"/>
                    <a:pt x="2136" y="5765"/>
                  </a:cubicBezTo>
                  <a:cubicBezTo>
                    <a:pt x="2136" y="5690"/>
                    <a:pt x="2122" y="5618"/>
                    <a:pt x="2100" y="5551"/>
                  </a:cubicBezTo>
                  <a:close/>
                  <a:moveTo>
                    <a:pt x="5161" y="5551"/>
                  </a:moveTo>
                  <a:cubicBezTo>
                    <a:pt x="5137" y="5618"/>
                    <a:pt x="5125" y="5690"/>
                    <a:pt x="5125" y="5765"/>
                  </a:cubicBezTo>
                  <a:cubicBezTo>
                    <a:pt x="5125" y="6354"/>
                    <a:pt x="5603" y="6832"/>
                    <a:pt x="6192" y="6832"/>
                  </a:cubicBezTo>
                  <a:lnTo>
                    <a:pt x="6225" y="6832"/>
                  </a:lnTo>
                  <a:cubicBezTo>
                    <a:pt x="6088" y="6913"/>
                    <a:pt x="5933" y="6960"/>
                    <a:pt x="5765" y="6960"/>
                  </a:cubicBezTo>
                  <a:cubicBezTo>
                    <a:pt x="5183" y="6960"/>
                    <a:pt x="4698" y="6364"/>
                    <a:pt x="4698" y="5765"/>
                  </a:cubicBezTo>
                  <a:lnTo>
                    <a:pt x="4698" y="5551"/>
                  </a:lnTo>
                  <a:close/>
                  <a:moveTo>
                    <a:pt x="2563" y="6810"/>
                  </a:moveTo>
                  <a:lnTo>
                    <a:pt x="2563" y="10505"/>
                  </a:lnTo>
                  <a:lnTo>
                    <a:pt x="2136" y="10505"/>
                  </a:lnTo>
                  <a:lnTo>
                    <a:pt x="2136" y="7116"/>
                  </a:lnTo>
                  <a:cubicBezTo>
                    <a:pt x="2298" y="7039"/>
                    <a:pt x="2441" y="6935"/>
                    <a:pt x="2563" y="6810"/>
                  </a:cubicBezTo>
                  <a:close/>
                  <a:moveTo>
                    <a:pt x="4271" y="5551"/>
                  </a:moveTo>
                  <a:lnTo>
                    <a:pt x="4271" y="10505"/>
                  </a:lnTo>
                  <a:lnTo>
                    <a:pt x="3844" y="10505"/>
                  </a:lnTo>
                  <a:lnTo>
                    <a:pt x="3844" y="8988"/>
                  </a:lnTo>
                  <a:cubicBezTo>
                    <a:pt x="3844" y="8872"/>
                    <a:pt x="3748" y="8774"/>
                    <a:pt x="3630" y="8774"/>
                  </a:cubicBezTo>
                  <a:cubicBezTo>
                    <a:pt x="3512" y="8774"/>
                    <a:pt x="3417" y="8872"/>
                    <a:pt x="3417" y="8988"/>
                  </a:cubicBezTo>
                  <a:lnTo>
                    <a:pt x="3417" y="10505"/>
                  </a:lnTo>
                  <a:lnTo>
                    <a:pt x="2990" y="10505"/>
                  </a:lnTo>
                  <a:lnTo>
                    <a:pt x="2990" y="5551"/>
                  </a:lnTo>
                  <a:lnTo>
                    <a:pt x="3417" y="5551"/>
                  </a:lnTo>
                  <a:lnTo>
                    <a:pt x="3417" y="7066"/>
                  </a:lnTo>
                  <a:cubicBezTo>
                    <a:pt x="3417" y="7184"/>
                    <a:pt x="3512" y="7280"/>
                    <a:pt x="3630" y="7280"/>
                  </a:cubicBezTo>
                  <a:cubicBezTo>
                    <a:pt x="3748" y="7280"/>
                    <a:pt x="3844" y="7184"/>
                    <a:pt x="3844" y="7066"/>
                  </a:cubicBezTo>
                  <a:lnTo>
                    <a:pt x="3844" y="5551"/>
                  </a:lnTo>
                  <a:close/>
                  <a:moveTo>
                    <a:pt x="4698" y="6870"/>
                  </a:moveTo>
                  <a:cubicBezTo>
                    <a:pt x="4822" y="7012"/>
                    <a:pt x="4964" y="7131"/>
                    <a:pt x="5125" y="7218"/>
                  </a:cubicBezTo>
                  <a:lnTo>
                    <a:pt x="5125" y="10505"/>
                  </a:lnTo>
                  <a:lnTo>
                    <a:pt x="4698" y="10505"/>
                  </a:lnTo>
                  <a:lnTo>
                    <a:pt x="4698" y="6870"/>
                  </a:lnTo>
                  <a:close/>
                  <a:moveTo>
                    <a:pt x="1068" y="0"/>
                  </a:moveTo>
                  <a:cubicBezTo>
                    <a:pt x="950" y="0"/>
                    <a:pt x="855" y="96"/>
                    <a:pt x="855" y="214"/>
                  </a:cubicBezTo>
                  <a:lnTo>
                    <a:pt x="855" y="427"/>
                  </a:lnTo>
                  <a:lnTo>
                    <a:pt x="214" y="427"/>
                  </a:lnTo>
                  <a:cubicBezTo>
                    <a:pt x="96" y="427"/>
                    <a:pt x="1" y="523"/>
                    <a:pt x="1" y="641"/>
                  </a:cubicBezTo>
                  <a:lnTo>
                    <a:pt x="1" y="4484"/>
                  </a:lnTo>
                  <a:cubicBezTo>
                    <a:pt x="1" y="4602"/>
                    <a:pt x="96" y="4697"/>
                    <a:pt x="214" y="4697"/>
                  </a:cubicBezTo>
                  <a:lnTo>
                    <a:pt x="451" y="4697"/>
                  </a:lnTo>
                  <a:cubicBezTo>
                    <a:pt x="173" y="4969"/>
                    <a:pt x="1" y="5346"/>
                    <a:pt x="1" y="5765"/>
                  </a:cubicBezTo>
                  <a:lnTo>
                    <a:pt x="1" y="5792"/>
                  </a:lnTo>
                  <a:lnTo>
                    <a:pt x="1" y="5794"/>
                  </a:lnTo>
                  <a:lnTo>
                    <a:pt x="1" y="5799"/>
                  </a:lnTo>
                  <a:cubicBezTo>
                    <a:pt x="19" y="6610"/>
                    <a:pt x="682" y="7258"/>
                    <a:pt x="1495" y="7258"/>
                  </a:cubicBezTo>
                  <a:cubicBezTo>
                    <a:pt x="1567" y="7258"/>
                    <a:pt x="1639" y="7251"/>
                    <a:pt x="1709" y="7242"/>
                  </a:cubicBezTo>
                  <a:lnTo>
                    <a:pt x="1709" y="10503"/>
                  </a:lnTo>
                  <a:lnTo>
                    <a:pt x="1068" y="10503"/>
                  </a:lnTo>
                  <a:cubicBezTo>
                    <a:pt x="950" y="10503"/>
                    <a:pt x="855" y="10599"/>
                    <a:pt x="855" y="10716"/>
                  </a:cubicBezTo>
                  <a:cubicBezTo>
                    <a:pt x="855" y="10833"/>
                    <a:pt x="950" y="10930"/>
                    <a:pt x="1068" y="10930"/>
                  </a:cubicBezTo>
                  <a:lnTo>
                    <a:pt x="6192" y="10930"/>
                  </a:lnTo>
                  <a:cubicBezTo>
                    <a:pt x="6310" y="10930"/>
                    <a:pt x="6406" y="10833"/>
                    <a:pt x="6406" y="10716"/>
                  </a:cubicBezTo>
                  <a:cubicBezTo>
                    <a:pt x="6406" y="10599"/>
                    <a:pt x="6310" y="10503"/>
                    <a:pt x="6192" y="10503"/>
                  </a:cubicBezTo>
                  <a:lnTo>
                    <a:pt x="5552" y="10503"/>
                  </a:lnTo>
                  <a:lnTo>
                    <a:pt x="5552" y="7365"/>
                  </a:lnTo>
                  <a:cubicBezTo>
                    <a:pt x="5622" y="7379"/>
                    <a:pt x="5693" y="7386"/>
                    <a:pt x="5765" y="7386"/>
                  </a:cubicBezTo>
                  <a:cubicBezTo>
                    <a:pt x="6594" y="7386"/>
                    <a:pt x="7243" y="6593"/>
                    <a:pt x="7260" y="5794"/>
                  </a:cubicBezTo>
                  <a:lnTo>
                    <a:pt x="7260" y="5765"/>
                  </a:lnTo>
                  <a:cubicBezTo>
                    <a:pt x="7260" y="5346"/>
                    <a:pt x="7087" y="4969"/>
                    <a:pt x="6809" y="4697"/>
                  </a:cubicBezTo>
                  <a:lnTo>
                    <a:pt x="7046" y="4697"/>
                  </a:lnTo>
                  <a:cubicBezTo>
                    <a:pt x="7166" y="4697"/>
                    <a:pt x="7260" y="4603"/>
                    <a:pt x="7260" y="4484"/>
                  </a:cubicBezTo>
                  <a:lnTo>
                    <a:pt x="7260" y="641"/>
                  </a:lnTo>
                  <a:cubicBezTo>
                    <a:pt x="7260" y="523"/>
                    <a:pt x="7164" y="427"/>
                    <a:pt x="7046" y="427"/>
                  </a:cubicBezTo>
                  <a:lnTo>
                    <a:pt x="6406" y="427"/>
                  </a:lnTo>
                  <a:lnTo>
                    <a:pt x="6406" y="214"/>
                  </a:lnTo>
                  <a:cubicBezTo>
                    <a:pt x="6406" y="96"/>
                    <a:pt x="6310" y="0"/>
                    <a:pt x="6192" y="0"/>
                  </a:cubicBezTo>
                  <a:lnTo>
                    <a:pt x="4484" y="0"/>
                  </a:lnTo>
                  <a:cubicBezTo>
                    <a:pt x="4136" y="0"/>
                    <a:pt x="3825" y="169"/>
                    <a:pt x="3630" y="427"/>
                  </a:cubicBezTo>
                  <a:cubicBezTo>
                    <a:pt x="3435" y="166"/>
                    <a:pt x="3125" y="0"/>
                    <a:pt x="2776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399383" y="2153369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3"/>
                    <a:pt x="96" y="427"/>
                    <a:pt x="214" y="427"/>
                  </a:cubicBezTo>
                  <a:lnTo>
                    <a:pt x="1497" y="427"/>
                  </a:lnTo>
                  <a:cubicBezTo>
                    <a:pt x="1615" y="427"/>
                    <a:pt x="1710" y="331"/>
                    <a:pt x="1710" y="214"/>
                  </a:cubicBezTo>
                  <a:cubicBezTo>
                    <a:pt x="1710" y="96"/>
                    <a:pt x="1615" y="0"/>
                    <a:pt x="1497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399383" y="2178242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3"/>
                    <a:pt x="96" y="427"/>
                    <a:pt x="214" y="427"/>
                  </a:cubicBezTo>
                  <a:lnTo>
                    <a:pt x="1497" y="427"/>
                  </a:lnTo>
                  <a:cubicBezTo>
                    <a:pt x="1615" y="427"/>
                    <a:pt x="1710" y="331"/>
                    <a:pt x="1710" y="214"/>
                  </a:cubicBezTo>
                  <a:cubicBezTo>
                    <a:pt x="1710" y="96"/>
                    <a:pt x="1615" y="0"/>
                    <a:pt x="1497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399383" y="2203115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1"/>
                    <a:pt x="96" y="427"/>
                    <a:pt x="214" y="427"/>
                  </a:cubicBezTo>
                  <a:lnTo>
                    <a:pt x="1497" y="427"/>
                  </a:lnTo>
                  <a:cubicBezTo>
                    <a:pt x="1616" y="427"/>
                    <a:pt x="1710" y="333"/>
                    <a:pt x="1710" y="214"/>
                  </a:cubicBezTo>
                  <a:cubicBezTo>
                    <a:pt x="1710" y="96"/>
                    <a:pt x="1615" y="0"/>
                    <a:pt x="1497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324823" y="2153369"/>
              <a:ext cx="49716" cy="12465"/>
            </a:xfrm>
            <a:custGeom>
              <a:rect b="b" l="l" r="r" t="t"/>
              <a:pathLst>
                <a:path extrusionOk="0" h="428" w="1707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3"/>
                    <a:pt x="96" y="427"/>
                    <a:pt x="214" y="427"/>
                  </a:cubicBezTo>
                  <a:lnTo>
                    <a:pt x="1493" y="427"/>
                  </a:lnTo>
                  <a:cubicBezTo>
                    <a:pt x="1609" y="427"/>
                    <a:pt x="1706" y="331"/>
                    <a:pt x="1706" y="214"/>
                  </a:cubicBezTo>
                  <a:cubicBezTo>
                    <a:pt x="1706" y="96"/>
                    <a:pt x="1609" y="0"/>
                    <a:pt x="1493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324823" y="2178242"/>
              <a:ext cx="49716" cy="12465"/>
            </a:xfrm>
            <a:custGeom>
              <a:rect b="b" l="l" r="r" t="t"/>
              <a:pathLst>
                <a:path extrusionOk="0" h="428" w="1707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3"/>
                    <a:pt x="96" y="427"/>
                    <a:pt x="214" y="427"/>
                  </a:cubicBezTo>
                  <a:lnTo>
                    <a:pt x="1493" y="427"/>
                  </a:lnTo>
                  <a:cubicBezTo>
                    <a:pt x="1609" y="427"/>
                    <a:pt x="1706" y="331"/>
                    <a:pt x="1706" y="214"/>
                  </a:cubicBezTo>
                  <a:cubicBezTo>
                    <a:pt x="1706" y="96"/>
                    <a:pt x="1609" y="0"/>
                    <a:pt x="1493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324823" y="2203115"/>
              <a:ext cx="49716" cy="12465"/>
            </a:xfrm>
            <a:custGeom>
              <a:rect b="b" l="l" r="r" t="t"/>
              <a:pathLst>
                <a:path extrusionOk="0" h="428" w="1707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1"/>
                    <a:pt x="96" y="427"/>
                    <a:pt x="214" y="427"/>
                  </a:cubicBezTo>
                  <a:lnTo>
                    <a:pt x="1493" y="427"/>
                  </a:lnTo>
                  <a:cubicBezTo>
                    <a:pt x="1611" y="427"/>
                    <a:pt x="1706" y="333"/>
                    <a:pt x="1706" y="214"/>
                  </a:cubicBezTo>
                  <a:cubicBezTo>
                    <a:pt x="1706" y="96"/>
                    <a:pt x="1611" y="0"/>
                    <a:pt x="1493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380772" y="2356079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2"/>
                    <a:pt x="96" y="427"/>
                    <a:pt x="214" y="427"/>
                  </a:cubicBezTo>
                  <a:cubicBezTo>
                    <a:pt x="332" y="427"/>
                    <a:pt x="428" y="332"/>
                    <a:pt x="428" y="214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720010" y="1745096"/>
            <a:ext cx="388385" cy="388314"/>
            <a:chOff x="2437821" y="2128497"/>
            <a:chExt cx="318453" cy="318394"/>
          </a:xfrm>
        </p:grpSpPr>
        <p:sp>
          <p:nvSpPr>
            <p:cNvPr id="259" name="Google Shape;259;p28"/>
            <p:cNvSpPr/>
            <p:nvPr/>
          </p:nvSpPr>
          <p:spPr>
            <a:xfrm>
              <a:off x="2702713" y="2242259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2"/>
                    <a:pt x="96" y="427"/>
                    <a:pt x="214" y="427"/>
                  </a:cubicBezTo>
                  <a:cubicBezTo>
                    <a:pt x="332" y="427"/>
                    <a:pt x="428" y="332"/>
                    <a:pt x="428" y="214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702713" y="2267132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2"/>
                    <a:pt x="96" y="427"/>
                    <a:pt x="214" y="427"/>
                  </a:cubicBezTo>
                  <a:cubicBezTo>
                    <a:pt x="332" y="427"/>
                    <a:pt x="428" y="332"/>
                    <a:pt x="428" y="214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2702713" y="2292004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2"/>
                    <a:pt x="96" y="427"/>
                    <a:pt x="214" y="427"/>
                  </a:cubicBezTo>
                  <a:cubicBezTo>
                    <a:pt x="332" y="427"/>
                    <a:pt x="428" y="332"/>
                    <a:pt x="428" y="214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516225" y="2155204"/>
              <a:ext cx="174721" cy="161702"/>
            </a:xfrm>
            <a:custGeom>
              <a:rect b="b" l="l" r="r" t="t"/>
              <a:pathLst>
                <a:path extrusionOk="0" h="5552" w="5999">
                  <a:moveTo>
                    <a:pt x="2774" y="427"/>
                  </a:moveTo>
                  <a:cubicBezTo>
                    <a:pt x="3155" y="427"/>
                    <a:pt x="3381" y="564"/>
                    <a:pt x="3413" y="636"/>
                  </a:cubicBezTo>
                  <a:lnTo>
                    <a:pt x="3413" y="637"/>
                  </a:lnTo>
                  <a:cubicBezTo>
                    <a:pt x="3413" y="639"/>
                    <a:pt x="3415" y="641"/>
                    <a:pt x="3415" y="641"/>
                  </a:cubicBezTo>
                  <a:cubicBezTo>
                    <a:pt x="3415" y="706"/>
                    <a:pt x="3155" y="854"/>
                    <a:pt x="2774" y="854"/>
                  </a:cubicBezTo>
                  <a:cubicBezTo>
                    <a:pt x="2392" y="854"/>
                    <a:pt x="2113" y="699"/>
                    <a:pt x="2135" y="636"/>
                  </a:cubicBezTo>
                  <a:cubicBezTo>
                    <a:pt x="2168" y="564"/>
                    <a:pt x="2395" y="427"/>
                    <a:pt x="2774" y="427"/>
                  </a:cubicBezTo>
                  <a:close/>
                  <a:moveTo>
                    <a:pt x="3601" y="1058"/>
                  </a:moveTo>
                  <a:lnTo>
                    <a:pt x="4791" y="3729"/>
                  </a:lnTo>
                  <a:cubicBezTo>
                    <a:pt x="4248" y="3517"/>
                    <a:pt x="3485" y="3420"/>
                    <a:pt x="2774" y="3420"/>
                  </a:cubicBezTo>
                  <a:cubicBezTo>
                    <a:pt x="2060" y="3420"/>
                    <a:pt x="1302" y="3517"/>
                    <a:pt x="757" y="3729"/>
                  </a:cubicBezTo>
                  <a:lnTo>
                    <a:pt x="1947" y="1058"/>
                  </a:lnTo>
                  <a:cubicBezTo>
                    <a:pt x="2140" y="1196"/>
                    <a:pt x="2434" y="1285"/>
                    <a:pt x="2774" y="1285"/>
                  </a:cubicBezTo>
                  <a:cubicBezTo>
                    <a:pt x="3114" y="1285"/>
                    <a:pt x="3408" y="1199"/>
                    <a:pt x="3601" y="1058"/>
                  </a:cubicBezTo>
                  <a:close/>
                  <a:moveTo>
                    <a:pt x="2774" y="3843"/>
                  </a:moveTo>
                  <a:cubicBezTo>
                    <a:pt x="3830" y="3843"/>
                    <a:pt x="4595" y="4057"/>
                    <a:pt x="4933" y="4270"/>
                  </a:cubicBezTo>
                  <a:lnTo>
                    <a:pt x="2774" y="4270"/>
                  </a:lnTo>
                  <a:cubicBezTo>
                    <a:pt x="2656" y="4270"/>
                    <a:pt x="2561" y="4368"/>
                    <a:pt x="2561" y="4484"/>
                  </a:cubicBezTo>
                  <a:cubicBezTo>
                    <a:pt x="2561" y="4602"/>
                    <a:pt x="2656" y="4697"/>
                    <a:pt x="2774" y="4697"/>
                  </a:cubicBezTo>
                  <a:lnTo>
                    <a:pt x="4935" y="4697"/>
                  </a:lnTo>
                  <a:cubicBezTo>
                    <a:pt x="4841" y="4761"/>
                    <a:pt x="4709" y="4824"/>
                    <a:pt x="4518" y="4885"/>
                  </a:cubicBezTo>
                  <a:cubicBezTo>
                    <a:pt x="4055" y="5039"/>
                    <a:pt x="3437" y="5124"/>
                    <a:pt x="2774" y="5124"/>
                  </a:cubicBezTo>
                  <a:cubicBezTo>
                    <a:pt x="1425" y="5124"/>
                    <a:pt x="426" y="4752"/>
                    <a:pt x="426" y="4484"/>
                  </a:cubicBezTo>
                  <a:cubicBezTo>
                    <a:pt x="426" y="4257"/>
                    <a:pt x="1310" y="3843"/>
                    <a:pt x="2774" y="3843"/>
                  </a:cubicBezTo>
                  <a:close/>
                  <a:moveTo>
                    <a:pt x="2774" y="0"/>
                  </a:moveTo>
                  <a:cubicBezTo>
                    <a:pt x="2284" y="0"/>
                    <a:pt x="1869" y="186"/>
                    <a:pt x="1746" y="460"/>
                  </a:cubicBezTo>
                  <a:lnTo>
                    <a:pt x="1746" y="461"/>
                  </a:lnTo>
                  <a:lnTo>
                    <a:pt x="1746" y="465"/>
                  </a:lnTo>
                  <a:lnTo>
                    <a:pt x="48" y="4267"/>
                  </a:lnTo>
                  <a:lnTo>
                    <a:pt x="48" y="4269"/>
                  </a:lnTo>
                  <a:lnTo>
                    <a:pt x="48" y="4270"/>
                  </a:lnTo>
                  <a:cubicBezTo>
                    <a:pt x="17" y="4339"/>
                    <a:pt x="0" y="4412"/>
                    <a:pt x="0" y="4484"/>
                  </a:cubicBezTo>
                  <a:cubicBezTo>
                    <a:pt x="0" y="5184"/>
                    <a:pt x="1397" y="5551"/>
                    <a:pt x="2776" y="5551"/>
                  </a:cubicBezTo>
                  <a:cubicBezTo>
                    <a:pt x="4156" y="5551"/>
                    <a:pt x="5551" y="5184"/>
                    <a:pt x="5551" y="4484"/>
                  </a:cubicBezTo>
                  <a:lnTo>
                    <a:pt x="5551" y="728"/>
                  </a:lnTo>
                  <a:lnTo>
                    <a:pt x="5615" y="791"/>
                  </a:lnTo>
                  <a:cubicBezTo>
                    <a:pt x="5656" y="832"/>
                    <a:pt x="5710" y="853"/>
                    <a:pt x="5764" y="853"/>
                  </a:cubicBezTo>
                  <a:cubicBezTo>
                    <a:pt x="5819" y="853"/>
                    <a:pt x="5873" y="832"/>
                    <a:pt x="5915" y="791"/>
                  </a:cubicBezTo>
                  <a:cubicBezTo>
                    <a:pt x="5999" y="707"/>
                    <a:pt x="5999" y="572"/>
                    <a:pt x="5915" y="489"/>
                  </a:cubicBezTo>
                  <a:lnTo>
                    <a:pt x="5488" y="65"/>
                  </a:lnTo>
                  <a:cubicBezTo>
                    <a:pt x="5446" y="23"/>
                    <a:pt x="5392" y="2"/>
                    <a:pt x="5337" y="2"/>
                  </a:cubicBezTo>
                  <a:cubicBezTo>
                    <a:pt x="5283" y="2"/>
                    <a:pt x="5229" y="23"/>
                    <a:pt x="5188" y="65"/>
                  </a:cubicBezTo>
                  <a:lnTo>
                    <a:pt x="4761" y="492"/>
                  </a:lnTo>
                  <a:cubicBezTo>
                    <a:pt x="4677" y="576"/>
                    <a:pt x="4677" y="709"/>
                    <a:pt x="4761" y="793"/>
                  </a:cubicBezTo>
                  <a:cubicBezTo>
                    <a:pt x="4802" y="835"/>
                    <a:pt x="4856" y="856"/>
                    <a:pt x="4910" y="856"/>
                  </a:cubicBezTo>
                  <a:cubicBezTo>
                    <a:pt x="4965" y="856"/>
                    <a:pt x="5019" y="835"/>
                    <a:pt x="5061" y="793"/>
                  </a:cubicBezTo>
                  <a:lnTo>
                    <a:pt x="5123" y="731"/>
                  </a:lnTo>
                  <a:lnTo>
                    <a:pt x="5123" y="3420"/>
                  </a:lnTo>
                  <a:lnTo>
                    <a:pt x="3804" y="465"/>
                  </a:lnTo>
                  <a:lnTo>
                    <a:pt x="3804" y="461"/>
                  </a:lnTo>
                  <a:lnTo>
                    <a:pt x="3804" y="460"/>
                  </a:lnTo>
                  <a:cubicBezTo>
                    <a:pt x="3679" y="185"/>
                    <a:pt x="3268" y="0"/>
                    <a:pt x="2774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2475130" y="2155204"/>
              <a:ext cx="65939" cy="12465"/>
            </a:xfrm>
            <a:custGeom>
              <a:rect b="b" l="l" r="r" t="t"/>
              <a:pathLst>
                <a:path extrusionOk="0" h="428" w="2264">
                  <a:moveTo>
                    <a:pt x="214" y="0"/>
                  </a:moveTo>
                  <a:cubicBezTo>
                    <a:pt x="96" y="0"/>
                    <a:pt x="0" y="98"/>
                    <a:pt x="0" y="214"/>
                  </a:cubicBezTo>
                  <a:cubicBezTo>
                    <a:pt x="0" y="333"/>
                    <a:pt x="96" y="427"/>
                    <a:pt x="214" y="427"/>
                  </a:cubicBezTo>
                  <a:lnTo>
                    <a:pt x="2050" y="427"/>
                  </a:lnTo>
                  <a:cubicBezTo>
                    <a:pt x="2168" y="427"/>
                    <a:pt x="2264" y="332"/>
                    <a:pt x="2264" y="214"/>
                  </a:cubicBezTo>
                  <a:cubicBezTo>
                    <a:pt x="2264" y="98"/>
                    <a:pt x="2168" y="0"/>
                    <a:pt x="2050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475130" y="2180077"/>
              <a:ext cx="65939" cy="12465"/>
            </a:xfrm>
            <a:custGeom>
              <a:rect b="b" l="l" r="r" t="t"/>
              <a:pathLst>
                <a:path extrusionOk="0" h="428" w="2264">
                  <a:moveTo>
                    <a:pt x="214" y="0"/>
                  </a:moveTo>
                  <a:cubicBezTo>
                    <a:pt x="96" y="0"/>
                    <a:pt x="0" y="98"/>
                    <a:pt x="0" y="214"/>
                  </a:cubicBezTo>
                  <a:cubicBezTo>
                    <a:pt x="0" y="332"/>
                    <a:pt x="96" y="427"/>
                    <a:pt x="214" y="427"/>
                  </a:cubicBezTo>
                  <a:lnTo>
                    <a:pt x="2050" y="427"/>
                  </a:lnTo>
                  <a:cubicBezTo>
                    <a:pt x="2170" y="427"/>
                    <a:pt x="2264" y="333"/>
                    <a:pt x="2264" y="214"/>
                  </a:cubicBezTo>
                  <a:cubicBezTo>
                    <a:pt x="2264" y="98"/>
                    <a:pt x="2168" y="0"/>
                    <a:pt x="2050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590785" y="2356079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2"/>
                    <a:pt x="96" y="427"/>
                    <a:pt x="214" y="427"/>
                  </a:cubicBezTo>
                  <a:cubicBezTo>
                    <a:pt x="332" y="427"/>
                    <a:pt x="428" y="332"/>
                    <a:pt x="428" y="214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437821" y="2128497"/>
              <a:ext cx="318453" cy="318394"/>
            </a:xfrm>
            <a:custGeom>
              <a:rect b="b" l="l" r="r" t="t"/>
              <a:pathLst>
                <a:path extrusionOk="0" h="10932" w="10934">
                  <a:moveTo>
                    <a:pt x="10078" y="427"/>
                  </a:moveTo>
                  <a:lnTo>
                    <a:pt x="10078" y="6960"/>
                  </a:lnTo>
                  <a:lnTo>
                    <a:pt x="854" y="6960"/>
                  </a:lnTo>
                  <a:lnTo>
                    <a:pt x="854" y="427"/>
                  </a:lnTo>
                  <a:close/>
                  <a:moveTo>
                    <a:pt x="10503" y="7387"/>
                  </a:moveTo>
                  <a:lnTo>
                    <a:pt x="10503" y="7814"/>
                  </a:lnTo>
                  <a:lnTo>
                    <a:pt x="6428" y="7814"/>
                  </a:lnTo>
                  <a:cubicBezTo>
                    <a:pt x="6310" y="7814"/>
                    <a:pt x="6214" y="7910"/>
                    <a:pt x="6214" y="8028"/>
                  </a:cubicBezTo>
                  <a:cubicBezTo>
                    <a:pt x="6214" y="8146"/>
                    <a:pt x="6310" y="8241"/>
                    <a:pt x="6428" y="8241"/>
                  </a:cubicBezTo>
                  <a:lnTo>
                    <a:pt x="7968" y="8241"/>
                  </a:lnTo>
                  <a:lnTo>
                    <a:pt x="8199" y="9095"/>
                  </a:lnTo>
                  <a:lnTo>
                    <a:pt x="2732" y="9095"/>
                  </a:lnTo>
                  <a:lnTo>
                    <a:pt x="2962" y="8241"/>
                  </a:lnTo>
                  <a:lnTo>
                    <a:pt x="4503" y="8241"/>
                  </a:lnTo>
                  <a:cubicBezTo>
                    <a:pt x="4621" y="8241"/>
                    <a:pt x="4716" y="8146"/>
                    <a:pt x="4716" y="8028"/>
                  </a:cubicBezTo>
                  <a:cubicBezTo>
                    <a:pt x="4716" y="7910"/>
                    <a:pt x="4621" y="7814"/>
                    <a:pt x="4503" y="7814"/>
                  </a:cubicBezTo>
                  <a:lnTo>
                    <a:pt x="426" y="7814"/>
                  </a:lnTo>
                  <a:lnTo>
                    <a:pt x="426" y="7387"/>
                  </a:lnTo>
                  <a:close/>
                  <a:moveTo>
                    <a:pt x="2521" y="8241"/>
                  </a:moveTo>
                  <a:cubicBezTo>
                    <a:pt x="2417" y="8624"/>
                    <a:pt x="1978" y="10257"/>
                    <a:pt x="1912" y="10505"/>
                  </a:cubicBezTo>
                  <a:lnTo>
                    <a:pt x="1454" y="10505"/>
                  </a:lnTo>
                  <a:lnTo>
                    <a:pt x="2074" y="8241"/>
                  </a:lnTo>
                  <a:close/>
                  <a:moveTo>
                    <a:pt x="8862" y="8241"/>
                  </a:moveTo>
                  <a:lnTo>
                    <a:pt x="9480" y="10505"/>
                  </a:lnTo>
                  <a:lnTo>
                    <a:pt x="9024" y="10505"/>
                  </a:lnTo>
                  <a:cubicBezTo>
                    <a:pt x="8956" y="10255"/>
                    <a:pt x="8515" y="8626"/>
                    <a:pt x="8413" y="8241"/>
                  </a:cubicBezTo>
                  <a:close/>
                  <a:moveTo>
                    <a:pt x="641" y="0"/>
                  </a:moveTo>
                  <a:cubicBezTo>
                    <a:pt x="523" y="0"/>
                    <a:pt x="427" y="96"/>
                    <a:pt x="427" y="214"/>
                  </a:cubicBezTo>
                  <a:lnTo>
                    <a:pt x="427" y="6960"/>
                  </a:lnTo>
                  <a:lnTo>
                    <a:pt x="214" y="6960"/>
                  </a:lnTo>
                  <a:cubicBezTo>
                    <a:pt x="96" y="6960"/>
                    <a:pt x="0" y="7056"/>
                    <a:pt x="0" y="7174"/>
                  </a:cubicBezTo>
                  <a:lnTo>
                    <a:pt x="0" y="8028"/>
                  </a:lnTo>
                  <a:cubicBezTo>
                    <a:pt x="0" y="8146"/>
                    <a:pt x="96" y="8241"/>
                    <a:pt x="214" y="8241"/>
                  </a:cubicBezTo>
                  <a:lnTo>
                    <a:pt x="1630" y="8241"/>
                  </a:lnTo>
                  <a:lnTo>
                    <a:pt x="965" y="10662"/>
                  </a:lnTo>
                  <a:cubicBezTo>
                    <a:pt x="948" y="10727"/>
                    <a:pt x="962" y="10795"/>
                    <a:pt x="1001" y="10848"/>
                  </a:cubicBezTo>
                  <a:cubicBezTo>
                    <a:pt x="1042" y="10901"/>
                    <a:pt x="1104" y="10932"/>
                    <a:pt x="1172" y="10932"/>
                  </a:cubicBezTo>
                  <a:lnTo>
                    <a:pt x="2074" y="10932"/>
                  </a:lnTo>
                  <a:cubicBezTo>
                    <a:pt x="2170" y="10932"/>
                    <a:pt x="2255" y="10867"/>
                    <a:pt x="2281" y="10773"/>
                  </a:cubicBezTo>
                  <a:lnTo>
                    <a:pt x="2619" y="9522"/>
                  </a:lnTo>
                  <a:lnTo>
                    <a:pt x="8317" y="9522"/>
                  </a:lnTo>
                  <a:lnTo>
                    <a:pt x="8653" y="10773"/>
                  </a:lnTo>
                  <a:cubicBezTo>
                    <a:pt x="8679" y="10867"/>
                    <a:pt x="8763" y="10932"/>
                    <a:pt x="8862" y="10932"/>
                  </a:cubicBezTo>
                  <a:lnTo>
                    <a:pt x="9762" y="10932"/>
                  </a:lnTo>
                  <a:cubicBezTo>
                    <a:pt x="9829" y="10932"/>
                    <a:pt x="9892" y="10899"/>
                    <a:pt x="9933" y="10848"/>
                  </a:cubicBezTo>
                  <a:cubicBezTo>
                    <a:pt x="9974" y="10795"/>
                    <a:pt x="9986" y="10727"/>
                    <a:pt x="9969" y="10662"/>
                  </a:cubicBezTo>
                  <a:lnTo>
                    <a:pt x="9306" y="8241"/>
                  </a:lnTo>
                  <a:lnTo>
                    <a:pt x="10720" y="8241"/>
                  </a:lnTo>
                  <a:cubicBezTo>
                    <a:pt x="10838" y="8241"/>
                    <a:pt x="10934" y="8146"/>
                    <a:pt x="10934" y="8028"/>
                  </a:cubicBezTo>
                  <a:lnTo>
                    <a:pt x="10934" y="7174"/>
                  </a:lnTo>
                  <a:cubicBezTo>
                    <a:pt x="10932" y="7056"/>
                    <a:pt x="10838" y="6960"/>
                    <a:pt x="10718" y="6960"/>
                  </a:cubicBezTo>
                  <a:lnTo>
                    <a:pt x="10505" y="6960"/>
                  </a:lnTo>
                  <a:lnTo>
                    <a:pt x="10505" y="214"/>
                  </a:lnTo>
                  <a:cubicBezTo>
                    <a:pt x="10505" y="96"/>
                    <a:pt x="10409" y="0"/>
                    <a:pt x="10291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28"/>
          <p:cNvGrpSpPr/>
          <p:nvPr/>
        </p:nvGrpSpPr>
        <p:grpSpPr>
          <a:xfrm>
            <a:off x="719990" y="2961036"/>
            <a:ext cx="388385" cy="388349"/>
            <a:chOff x="3227807" y="1592247"/>
            <a:chExt cx="318453" cy="318424"/>
          </a:xfrm>
        </p:grpSpPr>
        <p:sp>
          <p:nvSpPr>
            <p:cNvPr id="268" name="Google Shape;268;p28"/>
            <p:cNvSpPr/>
            <p:nvPr/>
          </p:nvSpPr>
          <p:spPr>
            <a:xfrm>
              <a:off x="3399383" y="1617120"/>
              <a:ext cx="49833" cy="12466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5" y="428"/>
                    <a:pt x="1710" y="332"/>
                    <a:pt x="1710" y="214"/>
                  </a:cubicBezTo>
                  <a:cubicBezTo>
                    <a:pt x="1710" y="97"/>
                    <a:pt x="1615" y="1"/>
                    <a:pt x="1497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324764" y="1617120"/>
              <a:ext cx="49833" cy="12466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4" y="428"/>
                    <a:pt x="1710" y="332"/>
                    <a:pt x="1710" y="214"/>
                  </a:cubicBezTo>
                  <a:cubicBezTo>
                    <a:pt x="1710" y="97"/>
                    <a:pt x="1616" y="1"/>
                    <a:pt x="1497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254573" y="1798714"/>
              <a:ext cx="266756" cy="87084"/>
            </a:xfrm>
            <a:custGeom>
              <a:rect b="b" l="l" r="r" t="t"/>
              <a:pathLst>
                <a:path extrusionOk="0" h="2990" w="9159">
                  <a:moveTo>
                    <a:pt x="918" y="427"/>
                  </a:moveTo>
                  <a:lnTo>
                    <a:pt x="918" y="854"/>
                  </a:lnTo>
                  <a:lnTo>
                    <a:pt x="427" y="854"/>
                  </a:lnTo>
                  <a:lnTo>
                    <a:pt x="427" y="427"/>
                  </a:lnTo>
                  <a:close/>
                  <a:moveTo>
                    <a:pt x="1772" y="427"/>
                  </a:moveTo>
                  <a:lnTo>
                    <a:pt x="1772" y="854"/>
                  </a:lnTo>
                  <a:lnTo>
                    <a:pt x="1345" y="854"/>
                  </a:lnTo>
                  <a:lnTo>
                    <a:pt x="1345" y="427"/>
                  </a:lnTo>
                  <a:close/>
                  <a:moveTo>
                    <a:pt x="2626" y="427"/>
                  </a:moveTo>
                  <a:lnTo>
                    <a:pt x="2626" y="854"/>
                  </a:lnTo>
                  <a:lnTo>
                    <a:pt x="2199" y="854"/>
                  </a:lnTo>
                  <a:lnTo>
                    <a:pt x="2199" y="427"/>
                  </a:lnTo>
                  <a:close/>
                  <a:moveTo>
                    <a:pt x="3480" y="427"/>
                  </a:moveTo>
                  <a:lnTo>
                    <a:pt x="3480" y="854"/>
                  </a:lnTo>
                  <a:lnTo>
                    <a:pt x="3053" y="854"/>
                  </a:lnTo>
                  <a:lnTo>
                    <a:pt x="3053" y="427"/>
                  </a:lnTo>
                  <a:close/>
                  <a:moveTo>
                    <a:pt x="4334" y="427"/>
                  </a:moveTo>
                  <a:lnTo>
                    <a:pt x="4334" y="854"/>
                  </a:lnTo>
                  <a:lnTo>
                    <a:pt x="3907" y="854"/>
                  </a:lnTo>
                  <a:lnTo>
                    <a:pt x="3907" y="427"/>
                  </a:lnTo>
                  <a:close/>
                  <a:moveTo>
                    <a:pt x="5188" y="427"/>
                  </a:moveTo>
                  <a:lnTo>
                    <a:pt x="5188" y="854"/>
                  </a:lnTo>
                  <a:lnTo>
                    <a:pt x="4761" y="854"/>
                  </a:lnTo>
                  <a:lnTo>
                    <a:pt x="4761" y="427"/>
                  </a:lnTo>
                  <a:close/>
                  <a:moveTo>
                    <a:pt x="6042" y="427"/>
                  </a:moveTo>
                  <a:lnTo>
                    <a:pt x="6042" y="854"/>
                  </a:lnTo>
                  <a:lnTo>
                    <a:pt x="5615" y="854"/>
                  </a:lnTo>
                  <a:lnTo>
                    <a:pt x="5615" y="427"/>
                  </a:lnTo>
                  <a:close/>
                  <a:moveTo>
                    <a:pt x="6896" y="427"/>
                  </a:moveTo>
                  <a:lnTo>
                    <a:pt x="6896" y="854"/>
                  </a:lnTo>
                  <a:lnTo>
                    <a:pt x="6469" y="854"/>
                  </a:lnTo>
                  <a:lnTo>
                    <a:pt x="6469" y="427"/>
                  </a:lnTo>
                  <a:close/>
                  <a:moveTo>
                    <a:pt x="8732" y="427"/>
                  </a:moveTo>
                  <a:lnTo>
                    <a:pt x="8732" y="854"/>
                  </a:lnTo>
                  <a:lnTo>
                    <a:pt x="7323" y="854"/>
                  </a:lnTo>
                  <a:lnTo>
                    <a:pt x="7323" y="427"/>
                  </a:lnTo>
                  <a:close/>
                  <a:moveTo>
                    <a:pt x="1345" y="1281"/>
                  </a:moveTo>
                  <a:lnTo>
                    <a:pt x="1345" y="1708"/>
                  </a:lnTo>
                  <a:lnTo>
                    <a:pt x="427" y="1708"/>
                  </a:lnTo>
                  <a:lnTo>
                    <a:pt x="427" y="1281"/>
                  </a:lnTo>
                  <a:close/>
                  <a:moveTo>
                    <a:pt x="2199" y="1281"/>
                  </a:moveTo>
                  <a:lnTo>
                    <a:pt x="2199" y="1708"/>
                  </a:lnTo>
                  <a:lnTo>
                    <a:pt x="1772" y="1708"/>
                  </a:lnTo>
                  <a:lnTo>
                    <a:pt x="1772" y="1281"/>
                  </a:lnTo>
                  <a:close/>
                  <a:moveTo>
                    <a:pt x="3053" y="1281"/>
                  </a:moveTo>
                  <a:lnTo>
                    <a:pt x="3053" y="1708"/>
                  </a:lnTo>
                  <a:lnTo>
                    <a:pt x="2626" y="1708"/>
                  </a:lnTo>
                  <a:lnTo>
                    <a:pt x="2626" y="1281"/>
                  </a:lnTo>
                  <a:close/>
                  <a:moveTo>
                    <a:pt x="3907" y="1281"/>
                  </a:moveTo>
                  <a:lnTo>
                    <a:pt x="3907" y="1708"/>
                  </a:lnTo>
                  <a:lnTo>
                    <a:pt x="3480" y="1708"/>
                  </a:lnTo>
                  <a:lnTo>
                    <a:pt x="3480" y="1281"/>
                  </a:lnTo>
                  <a:close/>
                  <a:moveTo>
                    <a:pt x="4761" y="1281"/>
                  </a:moveTo>
                  <a:lnTo>
                    <a:pt x="4761" y="1708"/>
                  </a:lnTo>
                  <a:lnTo>
                    <a:pt x="4334" y="1708"/>
                  </a:lnTo>
                  <a:lnTo>
                    <a:pt x="4334" y="1281"/>
                  </a:lnTo>
                  <a:close/>
                  <a:moveTo>
                    <a:pt x="5615" y="1281"/>
                  </a:moveTo>
                  <a:lnTo>
                    <a:pt x="5615" y="1708"/>
                  </a:lnTo>
                  <a:lnTo>
                    <a:pt x="5188" y="1708"/>
                  </a:lnTo>
                  <a:lnTo>
                    <a:pt x="5188" y="1281"/>
                  </a:lnTo>
                  <a:close/>
                  <a:moveTo>
                    <a:pt x="6469" y="1281"/>
                  </a:moveTo>
                  <a:lnTo>
                    <a:pt x="6469" y="1708"/>
                  </a:lnTo>
                  <a:lnTo>
                    <a:pt x="6042" y="1708"/>
                  </a:lnTo>
                  <a:lnTo>
                    <a:pt x="6042" y="1281"/>
                  </a:lnTo>
                  <a:close/>
                  <a:moveTo>
                    <a:pt x="7323" y="1281"/>
                  </a:moveTo>
                  <a:lnTo>
                    <a:pt x="7323" y="1708"/>
                  </a:lnTo>
                  <a:lnTo>
                    <a:pt x="6896" y="1708"/>
                  </a:lnTo>
                  <a:lnTo>
                    <a:pt x="6896" y="1281"/>
                  </a:lnTo>
                  <a:close/>
                  <a:moveTo>
                    <a:pt x="8732" y="1281"/>
                  </a:moveTo>
                  <a:lnTo>
                    <a:pt x="8732" y="1708"/>
                  </a:lnTo>
                  <a:lnTo>
                    <a:pt x="7750" y="1708"/>
                  </a:lnTo>
                  <a:lnTo>
                    <a:pt x="7750" y="1281"/>
                  </a:lnTo>
                  <a:close/>
                  <a:moveTo>
                    <a:pt x="918" y="2135"/>
                  </a:moveTo>
                  <a:lnTo>
                    <a:pt x="918" y="2562"/>
                  </a:lnTo>
                  <a:lnTo>
                    <a:pt x="427" y="2562"/>
                  </a:lnTo>
                  <a:lnTo>
                    <a:pt x="427" y="2135"/>
                  </a:lnTo>
                  <a:close/>
                  <a:moveTo>
                    <a:pt x="1772" y="2135"/>
                  </a:moveTo>
                  <a:lnTo>
                    <a:pt x="1772" y="2562"/>
                  </a:lnTo>
                  <a:lnTo>
                    <a:pt x="1345" y="2562"/>
                  </a:lnTo>
                  <a:lnTo>
                    <a:pt x="1345" y="2135"/>
                  </a:lnTo>
                  <a:close/>
                  <a:moveTo>
                    <a:pt x="2626" y="2135"/>
                  </a:moveTo>
                  <a:lnTo>
                    <a:pt x="2626" y="2562"/>
                  </a:lnTo>
                  <a:lnTo>
                    <a:pt x="2199" y="2562"/>
                  </a:lnTo>
                  <a:lnTo>
                    <a:pt x="2199" y="2135"/>
                  </a:lnTo>
                  <a:close/>
                  <a:moveTo>
                    <a:pt x="6042" y="2135"/>
                  </a:moveTo>
                  <a:lnTo>
                    <a:pt x="6042" y="2562"/>
                  </a:lnTo>
                  <a:lnTo>
                    <a:pt x="3053" y="2562"/>
                  </a:lnTo>
                  <a:lnTo>
                    <a:pt x="3053" y="2135"/>
                  </a:lnTo>
                  <a:close/>
                  <a:moveTo>
                    <a:pt x="6896" y="2135"/>
                  </a:moveTo>
                  <a:lnTo>
                    <a:pt x="6896" y="2562"/>
                  </a:lnTo>
                  <a:lnTo>
                    <a:pt x="6469" y="2562"/>
                  </a:lnTo>
                  <a:lnTo>
                    <a:pt x="6469" y="2135"/>
                  </a:lnTo>
                  <a:close/>
                  <a:moveTo>
                    <a:pt x="8732" y="2135"/>
                  </a:moveTo>
                  <a:lnTo>
                    <a:pt x="8732" y="2562"/>
                  </a:lnTo>
                  <a:lnTo>
                    <a:pt x="7323" y="2562"/>
                  </a:lnTo>
                  <a:lnTo>
                    <a:pt x="7323" y="2135"/>
                  </a:lnTo>
                  <a:close/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lnTo>
                    <a:pt x="0" y="2776"/>
                  </a:lnTo>
                  <a:cubicBezTo>
                    <a:pt x="0" y="2894"/>
                    <a:pt x="96" y="2989"/>
                    <a:pt x="214" y="2989"/>
                  </a:cubicBezTo>
                  <a:lnTo>
                    <a:pt x="8945" y="2989"/>
                  </a:lnTo>
                  <a:cubicBezTo>
                    <a:pt x="9065" y="2989"/>
                    <a:pt x="9159" y="2894"/>
                    <a:pt x="9159" y="2776"/>
                  </a:cubicBezTo>
                  <a:lnTo>
                    <a:pt x="9159" y="214"/>
                  </a:lnTo>
                  <a:cubicBezTo>
                    <a:pt x="9159" y="96"/>
                    <a:pt x="9063" y="0"/>
                    <a:pt x="8945" y="0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399383" y="1641993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5" y="428"/>
                    <a:pt x="1710" y="332"/>
                    <a:pt x="1710" y="214"/>
                  </a:cubicBezTo>
                  <a:cubicBezTo>
                    <a:pt x="1710" y="97"/>
                    <a:pt x="1615" y="1"/>
                    <a:pt x="1497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399383" y="1666865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6" y="428"/>
                    <a:pt x="1710" y="332"/>
                    <a:pt x="1710" y="214"/>
                  </a:cubicBezTo>
                  <a:cubicBezTo>
                    <a:pt x="1710" y="97"/>
                    <a:pt x="1615" y="1"/>
                    <a:pt x="1497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324764" y="1641993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4" y="428"/>
                    <a:pt x="1710" y="332"/>
                    <a:pt x="1710" y="214"/>
                  </a:cubicBezTo>
                  <a:cubicBezTo>
                    <a:pt x="1710" y="97"/>
                    <a:pt x="1616" y="1"/>
                    <a:pt x="1497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324764" y="1666865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4" y="428"/>
                    <a:pt x="1710" y="332"/>
                    <a:pt x="1710" y="214"/>
                  </a:cubicBezTo>
                  <a:cubicBezTo>
                    <a:pt x="1710" y="97"/>
                    <a:pt x="1616" y="1"/>
                    <a:pt x="1497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227807" y="1592247"/>
              <a:ext cx="318453" cy="318424"/>
            </a:xfrm>
            <a:custGeom>
              <a:rect b="b" l="l" r="r" t="t"/>
              <a:pathLst>
                <a:path extrusionOk="0" h="10933" w="10934">
                  <a:moveTo>
                    <a:pt x="7815" y="428"/>
                  </a:moveTo>
                  <a:lnTo>
                    <a:pt x="7815" y="3417"/>
                  </a:lnTo>
                  <a:lnTo>
                    <a:pt x="6318" y="3417"/>
                  </a:lnTo>
                  <a:cubicBezTo>
                    <a:pt x="6081" y="3417"/>
                    <a:pt x="5859" y="3496"/>
                    <a:pt x="5680" y="3630"/>
                  </a:cubicBezTo>
                  <a:lnTo>
                    <a:pt x="5680" y="1068"/>
                  </a:lnTo>
                  <a:cubicBezTo>
                    <a:pt x="5680" y="717"/>
                    <a:pt x="5968" y="428"/>
                    <a:pt x="6320" y="428"/>
                  </a:cubicBezTo>
                  <a:close/>
                  <a:moveTo>
                    <a:pt x="4612" y="428"/>
                  </a:moveTo>
                  <a:cubicBezTo>
                    <a:pt x="4964" y="428"/>
                    <a:pt x="5253" y="717"/>
                    <a:pt x="5253" y="1068"/>
                  </a:cubicBezTo>
                  <a:lnTo>
                    <a:pt x="5253" y="3632"/>
                  </a:lnTo>
                  <a:cubicBezTo>
                    <a:pt x="5073" y="3496"/>
                    <a:pt x="4851" y="3417"/>
                    <a:pt x="4610" y="3417"/>
                  </a:cubicBezTo>
                  <a:lnTo>
                    <a:pt x="3118" y="3417"/>
                  </a:lnTo>
                  <a:lnTo>
                    <a:pt x="3118" y="428"/>
                  </a:lnTo>
                  <a:close/>
                  <a:moveTo>
                    <a:pt x="2691" y="855"/>
                  </a:moveTo>
                  <a:lnTo>
                    <a:pt x="2691" y="3630"/>
                  </a:lnTo>
                  <a:cubicBezTo>
                    <a:pt x="2691" y="3748"/>
                    <a:pt x="2786" y="3844"/>
                    <a:pt x="2904" y="3844"/>
                  </a:cubicBezTo>
                  <a:lnTo>
                    <a:pt x="4610" y="3844"/>
                  </a:lnTo>
                  <a:cubicBezTo>
                    <a:pt x="4887" y="3844"/>
                    <a:pt x="5126" y="4023"/>
                    <a:pt x="5213" y="4271"/>
                  </a:cubicBezTo>
                  <a:lnTo>
                    <a:pt x="2264" y="4271"/>
                  </a:lnTo>
                  <a:lnTo>
                    <a:pt x="2264" y="855"/>
                  </a:lnTo>
                  <a:close/>
                  <a:moveTo>
                    <a:pt x="8669" y="855"/>
                  </a:moveTo>
                  <a:lnTo>
                    <a:pt x="8669" y="4271"/>
                  </a:lnTo>
                  <a:lnTo>
                    <a:pt x="5714" y="4271"/>
                  </a:lnTo>
                  <a:cubicBezTo>
                    <a:pt x="5804" y="4022"/>
                    <a:pt x="6043" y="3844"/>
                    <a:pt x="6318" y="3844"/>
                  </a:cubicBezTo>
                  <a:lnTo>
                    <a:pt x="8028" y="3844"/>
                  </a:lnTo>
                  <a:cubicBezTo>
                    <a:pt x="8146" y="3844"/>
                    <a:pt x="8242" y="3748"/>
                    <a:pt x="8242" y="3630"/>
                  </a:cubicBezTo>
                  <a:lnTo>
                    <a:pt x="8242" y="855"/>
                  </a:lnTo>
                  <a:close/>
                  <a:moveTo>
                    <a:pt x="2906" y="1"/>
                  </a:moveTo>
                  <a:cubicBezTo>
                    <a:pt x="2790" y="1"/>
                    <a:pt x="2692" y="96"/>
                    <a:pt x="2692" y="214"/>
                  </a:cubicBezTo>
                  <a:lnTo>
                    <a:pt x="2692" y="428"/>
                  </a:lnTo>
                  <a:lnTo>
                    <a:pt x="2052" y="428"/>
                  </a:lnTo>
                  <a:cubicBezTo>
                    <a:pt x="1936" y="428"/>
                    <a:pt x="1838" y="524"/>
                    <a:pt x="1838" y="641"/>
                  </a:cubicBezTo>
                  <a:lnTo>
                    <a:pt x="1838" y="4485"/>
                  </a:lnTo>
                  <a:cubicBezTo>
                    <a:pt x="1838" y="4602"/>
                    <a:pt x="1936" y="4698"/>
                    <a:pt x="2052" y="4698"/>
                  </a:cubicBezTo>
                  <a:lnTo>
                    <a:pt x="8884" y="4698"/>
                  </a:lnTo>
                  <a:cubicBezTo>
                    <a:pt x="9002" y="4698"/>
                    <a:pt x="9097" y="4602"/>
                    <a:pt x="9097" y="4485"/>
                  </a:cubicBezTo>
                  <a:lnTo>
                    <a:pt x="9097" y="4100"/>
                  </a:lnTo>
                  <a:lnTo>
                    <a:pt x="9866" y="4100"/>
                  </a:lnTo>
                  <a:cubicBezTo>
                    <a:pt x="10220" y="4100"/>
                    <a:pt x="10507" y="4389"/>
                    <a:pt x="10507" y="4741"/>
                  </a:cubicBezTo>
                  <a:cubicBezTo>
                    <a:pt x="10507" y="5093"/>
                    <a:pt x="10220" y="5381"/>
                    <a:pt x="9866" y="5381"/>
                  </a:cubicBezTo>
                  <a:lnTo>
                    <a:pt x="6322" y="5381"/>
                  </a:lnTo>
                  <a:cubicBezTo>
                    <a:pt x="5808" y="5381"/>
                    <a:pt x="5377" y="5748"/>
                    <a:pt x="5277" y="6235"/>
                  </a:cubicBezTo>
                  <a:lnTo>
                    <a:pt x="216" y="6235"/>
                  </a:lnTo>
                  <a:cubicBezTo>
                    <a:pt x="99" y="6235"/>
                    <a:pt x="2" y="6331"/>
                    <a:pt x="2" y="6449"/>
                  </a:cubicBezTo>
                  <a:lnTo>
                    <a:pt x="2" y="10719"/>
                  </a:lnTo>
                  <a:cubicBezTo>
                    <a:pt x="0" y="10837"/>
                    <a:pt x="96" y="10932"/>
                    <a:pt x="214" y="10932"/>
                  </a:cubicBezTo>
                  <a:lnTo>
                    <a:pt x="4506" y="10932"/>
                  </a:lnTo>
                  <a:cubicBezTo>
                    <a:pt x="4622" y="10932"/>
                    <a:pt x="4720" y="10837"/>
                    <a:pt x="4720" y="10719"/>
                  </a:cubicBezTo>
                  <a:cubicBezTo>
                    <a:pt x="4720" y="10601"/>
                    <a:pt x="4622" y="10505"/>
                    <a:pt x="4506" y="10505"/>
                  </a:cubicBezTo>
                  <a:lnTo>
                    <a:pt x="427" y="10505"/>
                  </a:lnTo>
                  <a:lnTo>
                    <a:pt x="427" y="6662"/>
                  </a:lnTo>
                  <a:lnTo>
                    <a:pt x="10505" y="6662"/>
                  </a:lnTo>
                  <a:lnTo>
                    <a:pt x="10505" y="10505"/>
                  </a:lnTo>
                  <a:lnTo>
                    <a:pt x="6428" y="10505"/>
                  </a:lnTo>
                  <a:cubicBezTo>
                    <a:pt x="6310" y="10505"/>
                    <a:pt x="6214" y="10601"/>
                    <a:pt x="6214" y="10719"/>
                  </a:cubicBezTo>
                  <a:cubicBezTo>
                    <a:pt x="6214" y="10837"/>
                    <a:pt x="6310" y="10932"/>
                    <a:pt x="6428" y="10932"/>
                  </a:cubicBezTo>
                  <a:lnTo>
                    <a:pt x="10718" y="10932"/>
                  </a:lnTo>
                  <a:cubicBezTo>
                    <a:pt x="10836" y="10932"/>
                    <a:pt x="10932" y="10837"/>
                    <a:pt x="10932" y="10719"/>
                  </a:cubicBezTo>
                  <a:lnTo>
                    <a:pt x="10932" y="6449"/>
                  </a:lnTo>
                  <a:cubicBezTo>
                    <a:pt x="10932" y="6331"/>
                    <a:pt x="10836" y="6235"/>
                    <a:pt x="10718" y="6235"/>
                  </a:cubicBezTo>
                  <a:lnTo>
                    <a:pt x="5719" y="6235"/>
                  </a:lnTo>
                  <a:cubicBezTo>
                    <a:pt x="5806" y="5988"/>
                    <a:pt x="6043" y="5808"/>
                    <a:pt x="6322" y="5808"/>
                  </a:cubicBezTo>
                  <a:lnTo>
                    <a:pt x="9866" y="5808"/>
                  </a:lnTo>
                  <a:cubicBezTo>
                    <a:pt x="10455" y="5808"/>
                    <a:pt x="10934" y="5330"/>
                    <a:pt x="10934" y="4741"/>
                  </a:cubicBezTo>
                  <a:cubicBezTo>
                    <a:pt x="10934" y="4151"/>
                    <a:pt x="10455" y="3673"/>
                    <a:pt x="9866" y="3673"/>
                  </a:cubicBezTo>
                  <a:lnTo>
                    <a:pt x="9097" y="3673"/>
                  </a:lnTo>
                  <a:lnTo>
                    <a:pt x="9097" y="641"/>
                  </a:lnTo>
                  <a:cubicBezTo>
                    <a:pt x="9097" y="524"/>
                    <a:pt x="9002" y="428"/>
                    <a:pt x="8884" y="428"/>
                  </a:cubicBezTo>
                  <a:lnTo>
                    <a:pt x="8243" y="428"/>
                  </a:lnTo>
                  <a:lnTo>
                    <a:pt x="8243" y="214"/>
                  </a:lnTo>
                  <a:cubicBezTo>
                    <a:pt x="8243" y="96"/>
                    <a:pt x="8148" y="1"/>
                    <a:pt x="8030" y="1"/>
                  </a:cubicBezTo>
                  <a:lnTo>
                    <a:pt x="6322" y="1"/>
                  </a:lnTo>
                  <a:cubicBezTo>
                    <a:pt x="5975" y="1"/>
                    <a:pt x="5663" y="170"/>
                    <a:pt x="5468" y="428"/>
                  </a:cubicBezTo>
                  <a:cubicBezTo>
                    <a:pt x="5275" y="168"/>
                    <a:pt x="4962" y="1"/>
                    <a:pt x="4614" y="1"/>
                  </a:cubicBezTo>
                  <a:close/>
                </a:path>
              </a:pathLst>
            </a:custGeom>
            <a:solidFill>
              <a:srgbClr val="8D9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20100" y="1193000"/>
            <a:ext cx="7603200" cy="22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How do the experiences of </a:t>
            </a:r>
            <a:r>
              <a:rPr b="1" lang="en" sz="30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neurodivergent individuals</a:t>
            </a:r>
            <a:r>
              <a:rPr lang="en" sz="30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differ from those of neurotypical individuals in the </a:t>
            </a:r>
            <a:r>
              <a:rPr b="1" lang="en" sz="30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American criminal justice system </a:t>
            </a:r>
            <a:r>
              <a:rPr lang="en" sz="30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0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805800" y="2302213"/>
            <a:ext cx="3496200" cy="1681200"/>
          </a:xfrm>
          <a:prstGeom prst="trapezoid">
            <a:avLst>
              <a:gd fmla="val 25000" name="adj"/>
            </a:avLst>
          </a:prstGeom>
          <a:solidFill>
            <a:srgbClr val="8D94CC">
              <a:alpha val="40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20000" y="265688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Key Terms/Abbreviations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098900" y="3021938"/>
            <a:ext cx="33426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ND/NT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098925" y="3313588"/>
            <a:ext cx="3342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100"/>
              <a:buFont typeface="Arial"/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Neurodivergent/Neurotypical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098900" y="1099050"/>
            <a:ext cx="33426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ASD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098925" y="1390725"/>
            <a:ext cx="3342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Autism Spectrum Disorder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20000" y="1169674"/>
            <a:ext cx="302700" cy="302700"/>
          </a:xfrm>
          <a:prstGeom prst="ellipse">
            <a:avLst/>
          </a:prstGeom>
          <a:solidFill>
            <a:srgbClr val="8D9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098900" y="2060513"/>
            <a:ext cx="33426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ADHD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098925" y="2352163"/>
            <a:ext cx="3342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Attention Deficit-Hyperactivity Disorder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20000" y="2131149"/>
            <a:ext cx="302700" cy="302700"/>
          </a:xfrm>
          <a:prstGeom prst="triangle">
            <a:avLst>
              <a:gd fmla="val 50000" name="adj"/>
            </a:avLst>
          </a:prstGeom>
          <a:solidFill>
            <a:srgbClr val="8D9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20000" y="3092649"/>
            <a:ext cx="302700" cy="302700"/>
          </a:xfrm>
          <a:prstGeom prst="roundRect">
            <a:avLst>
              <a:gd fmla="val 16667" name="adj"/>
            </a:avLst>
          </a:prstGeom>
          <a:solidFill>
            <a:srgbClr val="8D9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152149" y="1035812"/>
            <a:ext cx="2766127" cy="2561687"/>
          </a:xfrm>
          <a:custGeom>
            <a:rect b="b" l="l" r="r" t="t"/>
            <a:pathLst>
              <a:path extrusionOk="0" h="11323" w="11300">
                <a:moveTo>
                  <a:pt x="5620" y="333"/>
                </a:moveTo>
                <a:cubicBezTo>
                  <a:pt x="5715" y="333"/>
                  <a:pt x="5787" y="405"/>
                  <a:pt x="5787" y="500"/>
                </a:cubicBezTo>
                <a:lnTo>
                  <a:pt x="5787" y="560"/>
                </a:lnTo>
                <a:lnTo>
                  <a:pt x="5453" y="560"/>
                </a:lnTo>
                <a:lnTo>
                  <a:pt x="5453" y="500"/>
                </a:lnTo>
                <a:cubicBezTo>
                  <a:pt x="5453" y="405"/>
                  <a:pt x="5536" y="333"/>
                  <a:pt x="5620" y="333"/>
                </a:cubicBezTo>
                <a:close/>
                <a:moveTo>
                  <a:pt x="5465" y="917"/>
                </a:moveTo>
                <a:lnTo>
                  <a:pt x="5465" y="5822"/>
                </a:lnTo>
                <a:cubicBezTo>
                  <a:pt x="5120" y="5560"/>
                  <a:pt x="4703" y="5405"/>
                  <a:pt x="4251" y="5405"/>
                </a:cubicBezTo>
                <a:cubicBezTo>
                  <a:pt x="3810" y="5405"/>
                  <a:pt x="3393" y="5560"/>
                  <a:pt x="3060" y="5810"/>
                </a:cubicBezTo>
                <a:cubicBezTo>
                  <a:pt x="3108" y="4536"/>
                  <a:pt x="3370" y="3322"/>
                  <a:pt x="3834" y="2417"/>
                </a:cubicBezTo>
                <a:cubicBezTo>
                  <a:pt x="4286" y="1524"/>
                  <a:pt x="4846" y="1000"/>
                  <a:pt x="5465" y="917"/>
                </a:cubicBezTo>
                <a:close/>
                <a:moveTo>
                  <a:pt x="5822" y="917"/>
                </a:moveTo>
                <a:cubicBezTo>
                  <a:pt x="6441" y="1000"/>
                  <a:pt x="7037" y="1584"/>
                  <a:pt x="7501" y="2524"/>
                </a:cubicBezTo>
                <a:cubicBezTo>
                  <a:pt x="7526" y="2582"/>
                  <a:pt x="7579" y="2617"/>
                  <a:pt x="7642" y="2617"/>
                </a:cubicBezTo>
                <a:cubicBezTo>
                  <a:pt x="7669" y="2617"/>
                  <a:pt x="7698" y="2610"/>
                  <a:pt x="7727" y="2596"/>
                </a:cubicBezTo>
                <a:cubicBezTo>
                  <a:pt x="7811" y="2548"/>
                  <a:pt x="7834" y="2465"/>
                  <a:pt x="7799" y="2369"/>
                </a:cubicBezTo>
                <a:cubicBezTo>
                  <a:pt x="7525" y="1810"/>
                  <a:pt x="7215" y="1381"/>
                  <a:pt x="6858" y="1060"/>
                </a:cubicBezTo>
                <a:lnTo>
                  <a:pt x="6810" y="1024"/>
                </a:lnTo>
                <a:lnTo>
                  <a:pt x="6810" y="1024"/>
                </a:lnTo>
                <a:cubicBezTo>
                  <a:pt x="7799" y="1238"/>
                  <a:pt x="8692" y="1715"/>
                  <a:pt x="9406" y="2453"/>
                </a:cubicBezTo>
                <a:cubicBezTo>
                  <a:pt x="10311" y="3358"/>
                  <a:pt x="10847" y="4536"/>
                  <a:pt x="10954" y="5798"/>
                </a:cubicBezTo>
                <a:cubicBezTo>
                  <a:pt x="10597" y="5560"/>
                  <a:pt x="10180" y="5405"/>
                  <a:pt x="9751" y="5405"/>
                </a:cubicBezTo>
                <a:cubicBezTo>
                  <a:pt x="9299" y="5405"/>
                  <a:pt x="8870" y="5560"/>
                  <a:pt x="8537" y="5822"/>
                </a:cubicBezTo>
                <a:cubicBezTo>
                  <a:pt x="8513" y="4834"/>
                  <a:pt x="8346" y="3893"/>
                  <a:pt x="8061" y="3060"/>
                </a:cubicBezTo>
                <a:cubicBezTo>
                  <a:pt x="8042" y="2984"/>
                  <a:pt x="7977" y="2946"/>
                  <a:pt x="7909" y="2946"/>
                </a:cubicBezTo>
                <a:cubicBezTo>
                  <a:pt x="7892" y="2946"/>
                  <a:pt x="7875" y="2948"/>
                  <a:pt x="7858" y="2953"/>
                </a:cubicBezTo>
                <a:cubicBezTo>
                  <a:pt x="7763" y="2988"/>
                  <a:pt x="7727" y="3072"/>
                  <a:pt x="7751" y="3167"/>
                </a:cubicBezTo>
                <a:cubicBezTo>
                  <a:pt x="8025" y="3953"/>
                  <a:pt x="8180" y="4858"/>
                  <a:pt x="8215" y="5810"/>
                </a:cubicBezTo>
                <a:cubicBezTo>
                  <a:pt x="7882" y="5560"/>
                  <a:pt x="7453" y="5405"/>
                  <a:pt x="7025" y="5405"/>
                </a:cubicBezTo>
                <a:cubicBezTo>
                  <a:pt x="6572" y="5405"/>
                  <a:pt x="6156" y="5560"/>
                  <a:pt x="5822" y="5822"/>
                </a:cubicBezTo>
                <a:lnTo>
                  <a:pt x="5822" y="917"/>
                </a:lnTo>
                <a:close/>
                <a:moveTo>
                  <a:pt x="5596" y="8299"/>
                </a:moveTo>
                <a:cubicBezTo>
                  <a:pt x="5679" y="8299"/>
                  <a:pt x="5751" y="8370"/>
                  <a:pt x="5751" y="8453"/>
                </a:cubicBezTo>
                <a:lnTo>
                  <a:pt x="5751" y="9894"/>
                </a:lnTo>
                <a:lnTo>
                  <a:pt x="5787" y="9894"/>
                </a:lnTo>
                <a:cubicBezTo>
                  <a:pt x="5787" y="10489"/>
                  <a:pt x="5310" y="10978"/>
                  <a:pt x="4727" y="10978"/>
                </a:cubicBezTo>
                <a:cubicBezTo>
                  <a:pt x="4286" y="10978"/>
                  <a:pt x="3882" y="10704"/>
                  <a:pt x="3715" y="10287"/>
                </a:cubicBezTo>
                <a:cubicBezTo>
                  <a:pt x="3703" y="10239"/>
                  <a:pt x="3703" y="10192"/>
                  <a:pt x="3739" y="10144"/>
                </a:cubicBezTo>
                <a:cubicBezTo>
                  <a:pt x="3762" y="10097"/>
                  <a:pt x="3822" y="10073"/>
                  <a:pt x="3870" y="10073"/>
                </a:cubicBezTo>
                <a:cubicBezTo>
                  <a:pt x="3941" y="10073"/>
                  <a:pt x="4001" y="10108"/>
                  <a:pt x="4012" y="10168"/>
                </a:cubicBezTo>
                <a:cubicBezTo>
                  <a:pt x="4120" y="10454"/>
                  <a:pt x="4393" y="10632"/>
                  <a:pt x="4691" y="10644"/>
                </a:cubicBezTo>
                <a:cubicBezTo>
                  <a:pt x="4882" y="10644"/>
                  <a:pt x="5072" y="10573"/>
                  <a:pt x="5203" y="10442"/>
                </a:cubicBezTo>
                <a:cubicBezTo>
                  <a:pt x="5358" y="10287"/>
                  <a:pt x="5429" y="10097"/>
                  <a:pt x="5429" y="9906"/>
                </a:cubicBezTo>
                <a:lnTo>
                  <a:pt x="5429" y="8453"/>
                </a:lnTo>
                <a:cubicBezTo>
                  <a:pt x="5429" y="8370"/>
                  <a:pt x="5501" y="8299"/>
                  <a:pt x="5596" y="8299"/>
                </a:cubicBezTo>
                <a:close/>
                <a:moveTo>
                  <a:pt x="5644" y="0"/>
                </a:moveTo>
                <a:cubicBezTo>
                  <a:pt x="5370" y="0"/>
                  <a:pt x="5144" y="226"/>
                  <a:pt x="5144" y="500"/>
                </a:cubicBezTo>
                <a:lnTo>
                  <a:pt x="5144" y="583"/>
                </a:lnTo>
                <a:cubicBezTo>
                  <a:pt x="4215" y="667"/>
                  <a:pt x="3322" y="976"/>
                  <a:pt x="2524" y="1500"/>
                </a:cubicBezTo>
                <a:cubicBezTo>
                  <a:pt x="1631" y="2096"/>
                  <a:pt x="917" y="2929"/>
                  <a:pt x="476" y="3905"/>
                </a:cubicBezTo>
                <a:cubicBezTo>
                  <a:pt x="429" y="4001"/>
                  <a:pt x="476" y="4084"/>
                  <a:pt x="560" y="4131"/>
                </a:cubicBezTo>
                <a:cubicBezTo>
                  <a:pt x="585" y="4144"/>
                  <a:pt x="610" y="4150"/>
                  <a:pt x="633" y="4150"/>
                </a:cubicBezTo>
                <a:cubicBezTo>
                  <a:pt x="697" y="4150"/>
                  <a:pt x="751" y="4106"/>
                  <a:pt x="786" y="4036"/>
                </a:cubicBezTo>
                <a:cubicBezTo>
                  <a:pt x="1203" y="3119"/>
                  <a:pt x="1869" y="2346"/>
                  <a:pt x="2727" y="1774"/>
                </a:cubicBezTo>
                <a:cubicBezTo>
                  <a:pt x="3262" y="1417"/>
                  <a:pt x="3858" y="1167"/>
                  <a:pt x="4477" y="1036"/>
                </a:cubicBezTo>
                <a:lnTo>
                  <a:pt x="4477" y="1036"/>
                </a:lnTo>
                <a:cubicBezTo>
                  <a:pt x="4132" y="1310"/>
                  <a:pt x="3822" y="1738"/>
                  <a:pt x="3560" y="2274"/>
                </a:cubicBezTo>
                <a:cubicBezTo>
                  <a:pt x="3072" y="3239"/>
                  <a:pt x="2774" y="4489"/>
                  <a:pt x="2739" y="5822"/>
                </a:cubicBezTo>
                <a:cubicBezTo>
                  <a:pt x="2393" y="5560"/>
                  <a:pt x="1977" y="5405"/>
                  <a:pt x="1536" y="5405"/>
                </a:cubicBezTo>
                <a:cubicBezTo>
                  <a:pt x="1095" y="5405"/>
                  <a:pt x="667" y="5560"/>
                  <a:pt x="345" y="5810"/>
                </a:cubicBezTo>
                <a:cubicBezTo>
                  <a:pt x="369" y="5405"/>
                  <a:pt x="441" y="5024"/>
                  <a:pt x="560" y="4643"/>
                </a:cubicBezTo>
                <a:cubicBezTo>
                  <a:pt x="595" y="4560"/>
                  <a:pt x="548" y="4465"/>
                  <a:pt x="464" y="4441"/>
                </a:cubicBezTo>
                <a:cubicBezTo>
                  <a:pt x="445" y="4436"/>
                  <a:pt x="427" y="4434"/>
                  <a:pt x="409" y="4434"/>
                </a:cubicBezTo>
                <a:cubicBezTo>
                  <a:pt x="338" y="4434"/>
                  <a:pt x="279" y="4472"/>
                  <a:pt x="250" y="4548"/>
                </a:cubicBezTo>
                <a:cubicBezTo>
                  <a:pt x="83" y="5084"/>
                  <a:pt x="0" y="5644"/>
                  <a:pt x="0" y="6227"/>
                </a:cubicBezTo>
                <a:cubicBezTo>
                  <a:pt x="0" y="6287"/>
                  <a:pt x="24" y="6334"/>
                  <a:pt x="72" y="6358"/>
                </a:cubicBezTo>
                <a:cubicBezTo>
                  <a:pt x="107" y="6385"/>
                  <a:pt x="150" y="6398"/>
                  <a:pt x="184" y="6398"/>
                </a:cubicBezTo>
                <a:cubicBezTo>
                  <a:pt x="195" y="6398"/>
                  <a:pt x="205" y="6397"/>
                  <a:pt x="214" y="6394"/>
                </a:cubicBezTo>
                <a:cubicBezTo>
                  <a:pt x="250" y="6370"/>
                  <a:pt x="286" y="6358"/>
                  <a:pt x="298" y="6334"/>
                </a:cubicBezTo>
                <a:cubicBezTo>
                  <a:pt x="583" y="5977"/>
                  <a:pt x="1048" y="5751"/>
                  <a:pt x="1524" y="5751"/>
                </a:cubicBezTo>
                <a:cubicBezTo>
                  <a:pt x="2024" y="5751"/>
                  <a:pt x="2477" y="5977"/>
                  <a:pt x="2762" y="6334"/>
                </a:cubicBezTo>
                <a:cubicBezTo>
                  <a:pt x="2798" y="6370"/>
                  <a:pt x="2834" y="6394"/>
                  <a:pt x="2893" y="6394"/>
                </a:cubicBezTo>
                <a:cubicBezTo>
                  <a:pt x="2941" y="6394"/>
                  <a:pt x="3000" y="6358"/>
                  <a:pt x="3036" y="6334"/>
                </a:cubicBezTo>
                <a:cubicBezTo>
                  <a:pt x="3322" y="5977"/>
                  <a:pt x="3786" y="5751"/>
                  <a:pt x="4263" y="5751"/>
                </a:cubicBezTo>
                <a:cubicBezTo>
                  <a:pt x="4727" y="5751"/>
                  <a:pt x="5179" y="5941"/>
                  <a:pt x="5477" y="6287"/>
                </a:cubicBezTo>
                <a:lnTo>
                  <a:pt x="5477" y="7965"/>
                </a:lnTo>
                <a:cubicBezTo>
                  <a:pt x="5275" y="8049"/>
                  <a:pt x="5132" y="8227"/>
                  <a:pt x="5132" y="8442"/>
                </a:cubicBezTo>
                <a:lnTo>
                  <a:pt x="5132" y="9894"/>
                </a:lnTo>
                <a:cubicBezTo>
                  <a:pt x="5132" y="10013"/>
                  <a:pt x="5084" y="10108"/>
                  <a:pt x="5013" y="10192"/>
                </a:cubicBezTo>
                <a:cubicBezTo>
                  <a:pt x="4941" y="10263"/>
                  <a:pt x="4834" y="10311"/>
                  <a:pt x="4727" y="10311"/>
                </a:cubicBezTo>
                <a:cubicBezTo>
                  <a:pt x="4560" y="10311"/>
                  <a:pt x="4417" y="10204"/>
                  <a:pt x="4358" y="10049"/>
                </a:cubicBezTo>
                <a:cubicBezTo>
                  <a:pt x="4286" y="9858"/>
                  <a:pt x="4108" y="9739"/>
                  <a:pt x="3893" y="9739"/>
                </a:cubicBezTo>
                <a:cubicBezTo>
                  <a:pt x="3739" y="9739"/>
                  <a:pt x="3572" y="9835"/>
                  <a:pt x="3477" y="9966"/>
                </a:cubicBezTo>
                <a:cubicBezTo>
                  <a:pt x="3393" y="10097"/>
                  <a:pt x="3358" y="10275"/>
                  <a:pt x="3441" y="10430"/>
                </a:cubicBezTo>
                <a:cubicBezTo>
                  <a:pt x="3643" y="10966"/>
                  <a:pt x="4179" y="11323"/>
                  <a:pt x="4751" y="11323"/>
                </a:cubicBezTo>
                <a:lnTo>
                  <a:pt x="4763" y="11323"/>
                </a:lnTo>
                <a:cubicBezTo>
                  <a:pt x="5513" y="11299"/>
                  <a:pt x="6144" y="10668"/>
                  <a:pt x="6144" y="9894"/>
                </a:cubicBezTo>
                <a:lnTo>
                  <a:pt x="6144" y="8442"/>
                </a:lnTo>
                <a:cubicBezTo>
                  <a:pt x="6144" y="8227"/>
                  <a:pt x="6013" y="8049"/>
                  <a:pt x="5798" y="7965"/>
                </a:cubicBezTo>
                <a:lnTo>
                  <a:pt x="5798" y="6287"/>
                </a:lnTo>
                <a:cubicBezTo>
                  <a:pt x="6084" y="5941"/>
                  <a:pt x="6537" y="5751"/>
                  <a:pt x="7001" y="5751"/>
                </a:cubicBezTo>
                <a:cubicBezTo>
                  <a:pt x="7501" y="5751"/>
                  <a:pt x="7953" y="5977"/>
                  <a:pt x="8239" y="6334"/>
                </a:cubicBezTo>
                <a:cubicBezTo>
                  <a:pt x="8275" y="6370"/>
                  <a:pt x="8311" y="6394"/>
                  <a:pt x="8370" y="6394"/>
                </a:cubicBezTo>
                <a:cubicBezTo>
                  <a:pt x="8418" y="6394"/>
                  <a:pt x="8477" y="6358"/>
                  <a:pt x="8513" y="6334"/>
                </a:cubicBezTo>
                <a:cubicBezTo>
                  <a:pt x="8799" y="5977"/>
                  <a:pt x="9263" y="5751"/>
                  <a:pt x="9739" y="5751"/>
                </a:cubicBezTo>
                <a:cubicBezTo>
                  <a:pt x="10239" y="5751"/>
                  <a:pt x="10704" y="5977"/>
                  <a:pt x="10978" y="6334"/>
                </a:cubicBezTo>
                <a:cubicBezTo>
                  <a:pt x="11013" y="6370"/>
                  <a:pt x="11049" y="6394"/>
                  <a:pt x="11109" y="6394"/>
                </a:cubicBezTo>
                <a:cubicBezTo>
                  <a:pt x="11132" y="6394"/>
                  <a:pt x="11144" y="6394"/>
                  <a:pt x="11180" y="6370"/>
                </a:cubicBezTo>
                <a:cubicBezTo>
                  <a:pt x="11251" y="6346"/>
                  <a:pt x="11299" y="6287"/>
                  <a:pt x="11299" y="6215"/>
                </a:cubicBezTo>
                <a:cubicBezTo>
                  <a:pt x="11275" y="4715"/>
                  <a:pt x="10704" y="3298"/>
                  <a:pt x="9620" y="2226"/>
                </a:cubicBezTo>
                <a:cubicBezTo>
                  <a:pt x="8668" y="1274"/>
                  <a:pt x="7453" y="702"/>
                  <a:pt x="6132" y="583"/>
                </a:cubicBezTo>
                <a:lnTo>
                  <a:pt x="6132" y="500"/>
                </a:lnTo>
                <a:cubicBezTo>
                  <a:pt x="6132" y="226"/>
                  <a:pt x="5906" y="0"/>
                  <a:pt x="5644" y="0"/>
                </a:cubicBezTo>
                <a:close/>
              </a:path>
            </a:pathLst>
          </a:custGeom>
          <a:solidFill>
            <a:srgbClr val="8D9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098900" y="3983363"/>
            <a:ext cx="33426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CJS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098925" y="4275013"/>
            <a:ext cx="3342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100"/>
              <a:buFont typeface="Arial"/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Criminal Justice System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720000" y="4054137"/>
            <a:ext cx="302700" cy="302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8D9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5452813" y="1638538"/>
            <a:ext cx="2164800" cy="492600"/>
          </a:xfrm>
          <a:prstGeom prst="rect">
            <a:avLst/>
          </a:prstGeom>
          <a:solidFill>
            <a:srgbClr val="8D94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Neurodivergence</a:t>
            </a:r>
            <a:endParaRPr b="1" sz="20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276787" y="2913388"/>
            <a:ext cx="83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ASD</a:t>
            </a:r>
            <a:endParaRPr sz="20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136138" y="3490813"/>
            <a:ext cx="83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ADHD</a:t>
            </a:r>
            <a:endParaRPr sz="20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947525" y="2913388"/>
            <a:ext cx="109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Dyslexia</a:t>
            </a:r>
            <a:endParaRPr sz="20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427920" y="1178850"/>
            <a:ext cx="62883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Gap in Literature</a:t>
            </a:r>
            <a:endParaRPr b="1" sz="6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427800" y="2314650"/>
            <a:ext cx="62883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-"/>
            </a:pPr>
            <a:r>
              <a:rPr lang="en" sz="16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Current work mostly focuses on each disability under ND individually, not ND as a whole</a:t>
            </a:r>
            <a:endParaRPr sz="16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 sz="16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The work done in the United States is lacking compared to research in the Europe (especially the UK)</a:t>
            </a:r>
            <a:endParaRPr sz="16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B1C"/>
              </a:buClr>
              <a:buSzPts val="1400"/>
              <a:buFont typeface="Barlow"/>
              <a:buChar char="-"/>
            </a:pPr>
            <a:r>
              <a:rPr lang="en" sz="16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No existing overall analysis of the experience of ND individuals in the American CJS</a:t>
            </a:r>
            <a:endParaRPr sz="16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 rot="1973">
            <a:off x="2318837" y="1164426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D94CC"/>
                </a:solidFill>
                <a:latin typeface="Arima"/>
                <a:ea typeface="Arima"/>
                <a:cs typeface="Arima"/>
                <a:sym typeface="Arima"/>
              </a:rPr>
              <a:t>01</a:t>
            </a:r>
            <a:endParaRPr b="1" sz="3000">
              <a:solidFill>
                <a:srgbClr val="8D94C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42738" y="1986227"/>
            <a:ext cx="2997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Using </a:t>
            </a:r>
            <a:r>
              <a:rPr b="1"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Google Scholar</a:t>
            </a: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and current sources' </a:t>
            </a:r>
            <a:r>
              <a:rPr b="1"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reference lists</a:t>
            </a: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to find relevant papers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20000" y="201875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Methodology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 rot="1973">
            <a:off x="2318837" y="2916976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D94CC"/>
                </a:solidFill>
                <a:latin typeface="Arima"/>
                <a:ea typeface="Arima"/>
                <a:cs typeface="Arima"/>
                <a:sym typeface="Arima"/>
              </a:rPr>
              <a:t>03</a:t>
            </a:r>
            <a:endParaRPr b="1" sz="3000">
              <a:solidFill>
                <a:srgbClr val="8D94C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342738" y="3738875"/>
            <a:ext cx="2997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Rew</a:t>
            </a:r>
            <a:r>
              <a:rPr b="1"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riting code</a:t>
            </a: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to process the documents and </a:t>
            </a:r>
            <a:r>
              <a:rPr b="1"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identify themes</a:t>
            </a: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in the text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 rot="1973">
            <a:off x="5780012" y="1164426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D94CC"/>
                </a:solidFill>
                <a:latin typeface="Arima"/>
                <a:ea typeface="Arima"/>
                <a:cs typeface="Arima"/>
                <a:sym typeface="Arima"/>
              </a:rPr>
              <a:t>02</a:t>
            </a:r>
            <a:endParaRPr b="1" sz="3000">
              <a:solidFill>
                <a:srgbClr val="8D94C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803963" y="1986227"/>
            <a:ext cx="2997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Discovering </a:t>
            </a:r>
            <a:r>
              <a:rPr b="1"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trends</a:t>
            </a: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in time period and </a:t>
            </a:r>
            <a:r>
              <a:rPr b="1"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category</a:t>
            </a: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of the papers</a:t>
            </a: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 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 rot="1973">
            <a:off x="5780012" y="2916976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D94CC"/>
                </a:solidFill>
                <a:latin typeface="Arima"/>
                <a:ea typeface="Arima"/>
                <a:cs typeface="Arima"/>
                <a:sym typeface="Arima"/>
              </a:rPr>
              <a:t>04</a:t>
            </a:r>
            <a:endParaRPr b="1" sz="3000">
              <a:solidFill>
                <a:srgbClr val="8D94C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803963" y="3738876"/>
            <a:ext cx="2997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Using the </a:t>
            </a:r>
            <a:r>
              <a:rPr b="1"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collected data</a:t>
            </a: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to find the </a:t>
            </a:r>
            <a:r>
              <a:rPr b="1"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overall differences</a:t>
            </a: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in experiences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342738" y="1593425"/>
            <a:ext cx="2997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Gathering literature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342738" y="3346099"/>
            <a:ext cx="2997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Cluster Analysis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803963" y="1593425"/>
            <a:ext cx="2997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Analyzing </a:t>
            </a: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Metadata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803963" y="3346100"/>
            <a:ext cx="2997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Discussion of Data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Gathering Literature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17350" y="2301200"/>
            <a:ext cx="2061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Google Scholar Search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138750" y="1492775"/>
            <a:ext cx="28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Neurodivergence</a:t>
            </a:r>
            <a:endParaRPr b="1" sz="18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138775" y="1655525"/>
            <a:ext cx="286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Neurodivergence </a:t>
            </a: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criminal justice system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138763" y="3501100"/>
            <a:ext cx="28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Dyslexia</a:t>
            </a:r>
            <a:endParaRPr b="1" sz="18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3138788" y="3663850"/>
            <a:ext cx="286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Dyslexia </a:t>
            </a: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criminal justice system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665395" y="2459150"/>
            <a:ext cx="1758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Hand Search</a:t>
            </a:r>
            <a:endParaRPr b="1" sz="2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665400" y="2784525"/>
            <a:ext cx="17586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Went through each articles references for any additional relevant articles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4" name="Google Shape;134;p18"/>
          <p:cNvCxnSpPr>
            <a:stCxn id="127" idx="3"/>
            <a:endCxn id="128" idx="1"/>
          </p:cNvCxnSpPr>
          <p:nvPr/>
        </p:nvCxnSpPr>
        <p:spPr>
          <a:xfrm flipH="1" rot="10800000">
            <a:off x="2478650" y="1655450"/>
            <a:ext cx="660000" cy="1042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8D94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27" idx="3"/>
            <a:endCxn id="130" idx="1"/>
          </p:cNvCxnSpPr>
          <p:nvPr/>
        </p:nvCxnSpPr>
        <p:spPr>
          <a:xfrm>
            <a:off x="2478650" y="2698250"/>
            <a:ext cx="660000" cy="9657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8D94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>
            <a:stCxn id="128" idx="3"/>
            <a:endCxn id="132" idx="1"/>
          </p:cNvCxnSpPr>
          <p:nvPr/>
        </p:nvCxnSpPr>
        <p:spPr>
          <a:xfrm>
            <a:off x="6005250" y="1655525"/>
            <a:ext cx="660000" cy="1042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8D94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>
            <a:stCxn id="132" idx="1"/>
            <a:endCxn id="130" idx="3"/>
          </p:cNvCxnSpPr>
          <p:nvPr/>
        </p:nvCxnSpPr>
        <p:spPr>
          <a:xfrm flipH="1">
            <a:off x="6005395" y="2698100"/>
            <a:ext cx="660000" cy="9657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8D94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/>
        </p:nvSpPr>
        <p:spPr>
          <a:xfrm>
            <a:off x="3138763" y="2287100"/>
            <a:ext cx="28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ASD</a:t>
            </a:r>
            <a:endParaRPr b="1" sz="18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138800" y="2449850"/>
            <a:ext cx="28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Autism</a:t>
            </a: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 criminal justice system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138775" y="2808488"/>
            <a:ext cx="28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ADHD</a:t>
            </a:r>
            <a:endParaRPr b="1" sz="18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138775" y="3014022"/>
            <a:ext cx="286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ADHD </a:t>
            </a:r>
            <a:r>
              <a:rPr lang="en" sz="1200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criminal justice system</a:t>
            </a:r>
            <a:endParaRPr sz="1200"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70950" y="3012675"/>
            <a:ext cx="20613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B1C"/>
                </a:solidFill>
                <a:latin typeface="Barlow"/>
                <a:ea typeface="Barlow"/>
                <a:cs typeface="Barlow"/>
                <a:sym typeface="Barlow"/>
              </a:rPr>
              <a:t>Any article that was about the disorder in the context of the CJS, and was published in the United States</a:t>
            </a:r>
            <a:endParaRPr>
              <a:solidFill>
                <a:srgbClr val="0F2B1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Metadata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pic>
        <p:nvPicPr>
          <p:cNvPr id="150" name="Google Shape;150;p19" title="Categories Bar Graph.png"/>
          <p:cNvPicPr preferRelativeResize="0"/>
          <p:nvPr/>
        </p:nvPicPr>
        <p:blipFill rotWithShape="1">
          <a:blip r:embed="rId3">
            <a:alphaModFix/>
          </a:blip>
          <a:srcRect b="-5730" l="0" r="0" t="0"/>
          <a:stretch/>
        </p:blipFill>
        <p:spPr>
          <a:xfrm>
            <a:off x="1998000" y="1250700"/>
            <a:ext cx="5687550" cy="36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Metadata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pic>
        <p:nvPicPr>
          <p:cNvPr id="158" name="Google Shape;158;p20" title="Papers Over Time by Catego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42355"/>
            <a:ext cx="4572000" cy="338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 title="Papers Over Time.png"/>
          <p:cNvPicPr preferRelativeResize="0"/>
          <p:nvPr/>
        </p:nvPicPr>
        <p:blipFill rotWithShape="1">
          <a:blip r:embed="rId4">
            <a:alphaModFix/>
          </a:blip>
          <a:srcRect b="0" l="3861" r="4621" t="0"/>
          <a:stretch/>
        </p:blipFill>
        <p:spPr>
          <a:xfrm>
            <a:off x="0" y="1098288"/>
            <a:ext cx="4572000" cy="332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0" y="4663225"/>
            <a:ext cx="184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F2B1C"/>
                </a:solidFill>
                <a:latin typeface="Arima"/>
                <a:ea typeface="Arima"/>
                <a:cs typeface="Arima"/>
                <a:sym typeface="Arima"/>
              </a:rPr>
              <a:t>Metadata</a:t>
            </a:r>
            <a:endParaRPr b="1" sz="3000">
              <a:solidFill>
                <a:srgbClr val="0F2B1C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pic>
        <p:nvPicPr>
          <p:cNvPr id="167" name="Google Shape;167;p21" title="All Categories Over 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75" y="1098300"/>
            <a:ext cx="6067838" cy="40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