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  <p:embeddedFont>
      <p:font typeface="Arima"/>
      <p:regular r:id="rId25"/>
      <p:bold r:id="rId26"/>
    </p:embeddedFont>
    <p:embeddedFont>
      <p:font typeface="Barlow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AA91D8-B8B9-4626-87A0-26536240E24D}">
  <a:tblStyle styleId="{ABAA91D8-B8B9-4626-87A0-26536240E2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a-bold.fntdata"/><Relationship Id="rId25" Type="http://schemas.openxmlformats.org/officeDocument/2006/relationships/font" Target="fonts/Arima-regular.fntdata"/><Relationship Id="rId28" Type="http://schemas.openxmlformats.org/officeDocument/2006/relationships/font" Target="fonts/Barlow-bold.fntdata"/><Relationship Id="rId27" Type="http://schemas.openxmlformats.org/officeDocument/2006/relationships/font" Target="fonts/Barl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Barlow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e673039f9b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e673039f9b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e673039f9b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e673039f9b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e673039f9b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e673039f9b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e673039f9b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e673039f9b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e673039f9b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e673039f9b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e673039f9b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2e673039f9b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e673039f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e673039f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e673039f9b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e673039f9b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e673039f9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e673039f9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e673039f9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e673039f9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e673039f9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e673039f9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e673039f9b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e673039f9b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e673039f9b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e673039f9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e673039f9b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e673039f9b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 rot="-455">
            <a:off x="2307136" y="3667531"/>
            <a:ext cx="4529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9850" y="1049363"/>
            <a:ext cx="7704300" cy="26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2" y="5"/>
            <a:ext cx="9144012" cy="5203793"/>
            <a:chOff x="-12" y="5"/>
            <a:chExt cx="9144012" cy="5203793"/>
          </a:xfrm>
        </p:grpSpPr>
        <p:sp>
          <p:nvSpPr>
            <p:cNvPr id="13" name="Google Shape;13;p2"/>
            <p:cNvSpPr/>
            <p:nvPr/>
          </p:nvSpPr>
          <p:spPr>
            <a:xfrm>
              <a:off x="7589141" y="4360718"/>
              <a:ext cx="186673" cy="386357"/>
            </a:xfrm>
            <a:custGeom>
              <a:rect b="b" l="l" r="r" t="t"/>
              <a:pathLst>
                <a:path extrusionOk="0" h="13333" w="6442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08904" y="75498"/>
              <a:ext cx="280068" cy="280068"/>
            </a:xfrm>
            <a:custGeom>
              <a:rect b="b" l="l" r="r" t="t"/>
              <a:pathLst>
                <a:path extrusionOk="0" h="9665" w="9665">
                  <a:moveTo>
                    <a:pt x="4832" y="1"/>
                  </a:moveTo>
                  <a:cubicBezTo>
                    <a:pt x="3550" y="1"/>
                    <a:pt x="2321" y="510"/>
                    <a:pt x="1415" y="1416"/>
                  </a:cubicBezTo>
                  <a:cubicBezTo>
                    <a:pt x="509" y="2323"/>
                    <a:pt x="0" y="3551"/>
                    <a:pt x="0" y="4833"/>
                  </a:cubicBezTo>
                  <a:cubicBezTo>
                    <a:pt x="0" y="6114"/>
                    <a:pt x="509" y="7344"/>
                    <a:pt x="1415" y="8249"/>
                  </a:cubicBezTo>
                  <a:cubicBezTo>
                    <a:pt x="2321" y="9156"/>
                    <a:pt x="3550" y="9665"/>
                    <a:pt x="4832" y="9665"/>
                  </a:cubicBezTo>
                  <a:cubicBezTo>
                    <a:pt x="6114" y="9665"/>
                    <a:pt x="7342" y="9156"/>
                    <a:pt x="8249" y="8249"/>
                  </a:cubicBezTo>
                  <a:cubicBezTo>
                    <a:pt x="9155" y="7344"/>
                    <a:pt x="9664" y="6114"/>
                    <a:pt x="9664" y="4833"/>
                  </a:cubicBezTo>
                  <a:cubicBezTo>
                    <a:pt x="9664" y="3551"/>
                    <a:pt x="9155" y="2323"/>
                    <a:pt x="8249" y="1416"/>
                  </a:cubicBezTo>
                  <a:cubicBezTo>
                    <a:pt x="7342" y="510"/>
                    <a:pt x="6114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50132" y="2542141"/>
              <a:ext cx="347730" cy="370217"/>
            </a:xfrm>
            <a:custGeom>
              <a:rect b="b" l="l" r="r" t="t"/>
              <a:pathLst>
                <a:path extrusionOk="0" h="12776" w="12000">
                  <a:moveTo>
                    <a:pt x="781" y="0"/>
                  </a:moveTo>
                  <a:cubicBezTo>
                    <a:pt x="350" y="0"/>
                    <a:pt x="0" y="350"/>
                    <a:pt x="0" y="781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7161" y="1563"/>
                  </a:lnTo>
                  <a:cubicBezTo>
                    <a:pt x="8968" y="1563"/>
                    <a:pt x="10440" y="3033"/>
                    <a:pt x="10440" y="4842"/>
                  </a:cubicBezTo>
                  <a:cubicBezTo>
                    <a:pt x="10440" y="6650"/>
                    <a:pt x="8968" y="8121"/>
                    <a:pt x="7161" y="8121"/>
                  </a:cubicBezTo>
                  <a:lnTo>
                    <a:pt x="2329" y="8121"/>
                  </a:lnTo>
                  <a:cubicBezTo>
                    <a:pt x="1045" y="8121"/>
                    <a:pt x="1" y="9165"/>
                    <a:pt x="1" y="10448"/>
                  </a:cubicBezTo>
                  <a:cubicBezTo>
                    <a:pt x="1" y="11730"/>
                    <a:pt x="1045" y="12775"/>
                    <a:pt x="2329" y="12775"/>
                  </a:cubicBezTo>
                  <a:lnTo>
                    <a:pt x="7161" y="12775"/>
                  </a:lnTo>
                  <a:cubicBezTo>
                    <a:pt x="7591" y="12775"/>
                    <a:pt x="7941" y="12425"/>
                    <a:pt x="7941" y="11994"/>
                  </a:cubicBezTo>
                  <a:cubicBezTo>
                    <a:pt x="7941" y="11563"/>
                    <a:pt x="7591" y="11213"/>
                    <a:pt x="7161" y="11213"/>
                  </a:cubicBezTo>
                  <a:lnTo>
                    <a:pt x="2329" y="11213"/>
                  </a:lnTo>
                  <a:cubicBezTo>
                    <a:pt x="1905" y="11213"/>
                    <a:pt x="1561" y="10868"/>
                    <a:pt x="1561" y="10446"/>
                  </a:cubicBezTo>
                  <a:cubicBezTo>
                    <a:pt x="1561" y="10023"/>
                    <a:pt x="1906" y="9680"/>
                    <a:pt x="2329" y="9680"/>
                  </a:cubicBezTo>
                  <a:lnTo>
                    <a:pt x="7161" y="9680"/>
                  </a:lnTo>
                  <a:cubicBezTo>
                    <a:pt x="9830" y="9680"/>
                    <a:pt x="12000" y="7509"/>
                    <a:pt x="12000" y="4840"/>
                  </a:cubicBezTo>
                  <a:cubicBezTo>
                    <a:pt x="12000" y="2172"/>
                    <a:pt x="9830" y="0"/>
                    <a:pt x="7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2" y="1970685"/>
              <a:ext cx="237123" cy="237123"/>
            </a:xfrm>
            <a:custGeom>
              <a:rect b="b" l="l" r="r" t="t"/>
              <a:pathLst>
                <a:path extrusionOk="0" h="8183" w="8183">
                  <a:moveTo>
                    <a:pt x="0" y="0"/>
                  </a:moveTo>
                  <a:lnTo>
                    <a:pt x="0" y="8183"/>
                  </a:lnTo>
                  <a:lnTo>
                    <a:pt x="4091" y="8183"/>
                  </a:lnTo>
                  <a:cubicBezTo>
                    <a:pt x="6350" y="8183"/>
                    <a:pt x="8182" y="6351"/>
                    <a:pt x="8182" y="4091"/>
                  </a:cubicBezTo>
                  <a:cubicBezTo>
                    <a:pt x="8182" y="1832"/>
                    <a:pt x="6351" y="0"/>
                    <a:pt x="4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91881" y="298970"/>
              <a:ext cx="401686" cy="241035"/>
            </a:xfrm>
            <a:custGeom>
              <a:rect b="b" l="l" r="r" t="t"/>
              <a:pathLst>
                <a:path extrusionOk="0" h="8318" w="13862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65332" y="341048"/>
              <a:ext cx="172213" cy="156884"/>
            </a:xfrm>
            <a:custGeom>
              <a:rect b="b" l="l" r="r" t="t"/>
              <a:pathLst>
                <a:path extrusionOk="0" h="5414" w="5943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09919" y="5"/>
              <a:ext cx="9765" cy="1142409"/>
            </a:xfrm>
            <a:custGeom>
              <a:rect b="b" l="l" r="r" t="t"/>
              <a:pathLst>
                <a:path extrusionOk="0" h="39424" w="337">
                  <a:moveTo>
                    <a:pt x="1" y="1"/>
                  </a:moveTo>
                  <a:lnTo>
                    <a:pt x="1" y="39424"/>
                  </a:lnTo>
                  <a:lnTo>
                    <a:pt x="336" y="3942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1574" y="8"/>
              <a:ext cx="388414" cy="868832"/>
            </a:xfrm>
            <a:custGeom>
              <a:rect b="b" l="l" r="r" t="t"/>
              <a:pathLst>
                <a:path extrusionOk="0" h="29983" w="13404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265489" y="540005"/>
              <a:ext cx="878511" cy="599139"/>
            </a:xfrm>
            <a:custGeom>
              <a:rect b="b" l="l" r="r" t="t"/>
              <a:pathLst>
                <a:path extrusionOk="0" h="20676" w="30317">
                  <a:moveTo>
                    <a:pt x="29981" y="336"/>
                  </a:moveTo>
                  <a:lnTo>
                    <a:pt x="29981" y="20339"/>
                  </a:lnTo>
                  <a:lnTo>
                    <a:pt x="10337" y="20339"/>
                  </a:lnTo>
                  <a:cubicBezTo>
                    <a:pt x="8988" y="20339"/>
                    <a:pt x="7677" y="20073"/>
                    <a:pt x="6445" y="19552"/>
                  </a:cubicBezTo>
                  <a:cubicBezTo>
                    <a:pt x="5253" y="19048"/>
                    <a:pt x="4184" y="18327"/>
                    <a:pt x="3266" y="17408"/>
                  </a:cubicBezTo>
                  <a:cubicBezTo>
                    <a:pt x="2347" y="16489"/>
                    <a:pt x="1626" y="15421"/>
                    <a:pt x="1122" y="14229"/>
                  </a:cubicBezTo>
                  <a:cubicBezTo>
                    <a:pt x="601" y="12998"/>
                    <a:pt x="336" y="11687"/>
                    <a:pt x="336" y="10337"/>
                  </a:cubicBezTo>
                  <a:cubicBezTo>
                    <a:pt x="336" y="8987"/>
                    <a:pt x="601" y="7677"/>
                    <a:pt x="1122" y="6444"/>
                  </a:cubicBezTo>
                  <a:cubicBezTo>
                    <a:pt x="1627" y="5254"/>
                    <a:pt x="2347" y="4184"/>
                    <a:pt x="3266" y="3266"/>
                  </a:cubicBezTo>
                  <a:cubicBezTo>
                    <a:pt x="4184" y="2348"/>
                    <a:pt x="5253" y="1626"/>
                    <a:pt x="6445" y="1122"/>
                  </a:cubicBezTo>
                  <a:cubicBezTo>
                    <a:pt x="7677" y="601"/>
                    <a:pt x="8988" y="336"/>
                    <a:pt x="10337" y="336"/>
                  </a:cubicBezTo>
                  <a:close/>
                  <a:moveTo>
                    <a:pt x="10337" y="1"/>
                  </a:moveTo>
                  <a:cubicBezTo>
                    <a:pt x="8941" y="1"/>
                    <a:pt x="7589" y="273"/>
                    <a:pt x="6313" y="812"/>
                  </a:cubicBezTo>
                  <a:cubicBezTo>
                    <a:pt x="5082" y="1333"/>
                    <a:pt x="3977" y="2077"/>
                    <a:pt x="3027" y="3027"/>
                  </a:cubicBezTo>
                  <a:cubicBezTo>
                    <a:pt x="2078" y="3977"/>
                    <a:pt x="1333" y="5082"/>
                    <a:pt x="812" y="6313"/>
                  </a:cubicBezTo>
                  <a:cubicBezTo>
                    <a:pt x="274" y="7588"/>
                    <a:pt x="1" y="8942"/>
                    <a:pt x="1" y="10337"/>
                  </a:cubicBezTo>
                  <a:cubicBezTo>
                    <a:pt x="1" y="11734"/>
                    <a:pt x="273" y="13086"/>
                    <a:pt x="812" y="14362"/>
                  </a:cubicBezTo>
                  <a:cubicBezTo>
                    <a:pt x="1333" y="15592"/>
                    <a:pt x="2077" y="16697"/>
                    <a:pt x="3027" y="17647"/>
                  </a:cubicBezTo>
                  <a:cubicBezTo>
                    <a:pt x="3977" y="18596"/>
                    <a:pt x="5082" y="19342"/>
                    <a:pt x="6313" y="19862"/>
                  </a:cubicBezTo>
                  <a:cubicBezTo>
                    <a:pt x="7589" y="20400"/>
                    <a:pt x="8942" y="20674"/>
                    <a:pt x="10337" y="20674"/>
                  </a:cubicBezTo>
                  <a:lnTo>
                    <a:pt x="10337" y="20675"/>
                  </a:lnTo>
                  <a:lnTo>
                    <a:pt x="30317" y="20675"/>
                  </a:lnTo>
                  <a:lnTo>
                    <a:pt x="30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231110" y="3904749"/>
              <a:ext cx="977788" cy="1238759"/>
              <a:chOff x="227223" y="1681074"/>
              <a:chExt cx="977788" cy="1238759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83700" y="1737638"/>
                <a:ext cx="864805" cy="1168054"/>
              </a:xfrm>
              <a:custGeom>
                <a:rect b="b" l="l" r="r" t="t"/>
                <a:pathLst>
                  <a:path extrusionOk="0" h="40309" w="29844">
                    <a:moveTo>
                      <a:pt x="14922" y="0"/>
                    </a:moveTo>
                    <a:cubicBezTo>
                      <a:pt x="6694" y="0"/>
                      <a:pt x="0" y="6694"/>
                      <a:pt x="0" y="14921"/>
                    </a:cubicBezTo>
                    <a:lnTo>
                      <a:pt x="0" y="40308"/>
                    </a:lnTo>
                    <a:lnTo>
                      <a:pt x="976" y="40308"/>
                    </a:lnTo>
                    <a:lnTo>
                      <a:pt x="976" y="14921"/>
                    </a:lnTo>
                    <a:cubicBezTo>
                      <a:pt x="976" y="7232"/>
                      <a:pt x="7233" y="976"/>
                      <a:pt x="14923" y="976"/>
                    </a:cubicBezTo>
                    <a:cubicBezTo>
                      <a:pt x="22612" y="976"/>
                      <a:pt x="28868" y="7232"/>
                      <a:pt x="28868" y="14921"/>
                    </a:cubicBezTo>
                    <a:lnTo>
                      <a:pt x="28868" y="40308"/>
                    </a:lnTo>
                    <a:lnTo>
                      <a:pt x="29843" y="40308"/>
                    </a:lnTo>
                    <a:lnTo>
                      <a:pt x="29843" y="14921"/>
                    </a:lnTo>
                    <a:cubicBezTo>
                      <a:pt x="29843" y="6694"/>
                      <a:pt x="23149" y="0"/>
                      <a:pt x="149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27223" y="1681074"/>
                <a:ext cx="977788" cy="1238759"/>
              </a:xfrm>
              <a:custGeom>
                <a:rect b="b" l="l" r="r" t="t"/>
                <a:pathLst>
                  <a:path extrusionOk="0" h="42749" w="33743">
                    <a:moveTo>
                      <a:pt x="16871" y="976"/>
                    </a:moveTo>
                    <a:cubicBezTo>
                      <a:pt x="25637" y="976"/>
                      <a:pt x="32767" y="8108"/>
                      <a:pt x="32767" y="16873"/>
                    </a:cubicBezTo>
                    <a:lnTo>
                      <a:pt x="32767" y="41773"/>
                    </a:lnTo>
                    <a:lnTo>
                      <a:pt x="29841" y="41773"/>
                    </a:lnTo>
                    <a:lnTo>
                      <a:pt x="29841" y="16873"/>
                    </a:lnTo>
                    <a:cubicBezTo>
                      <a:pt x="29841" y="9721"/>
                      <a:pt x="24022" y="3903"/>
                      <a:pt x="16871" y="3903"/>
                    </a:cubicBezTo>
                    <a:cubicBezTo>
                      <a:pt x="9719" y="3903"/>
                      <a:pt x="3901" y="9721"/>
                      <a:pt x="3901" y="16873"/>
                    </a:cubicBezTo>
                    <a:lnTo>
                      <a:pt x="3901" y="41773"/>
                    </a:lnTo>
                    <a:lnTo>
                      <a:pt x="976" y="41773"/>
                    </a:lnTo>
                    <a:lnTo>
                      <a:pt x="976" y="16873"/>
                    </a:lnTo>
                    <a:cubicBezTo>
                      <a:pt x="976" y="8109"/>
                      <a:pt x="8104" y="976"/>
                      <a:pt x="16871" y="976"/>
                    </a:cubicBezTo>
                    <a:close/>
                    <a:moveTo>
                      <a:pt x="16872" y="1"/>
                    </a:moveTo>
                    <a:cubicBezTo>
                      <a:pt x="7567" y="1"/>
                      <a:pt x="0" y="7571"/>
                      <a:pt x="0" y="16873"/>
                    </a:cubicBezTo>
                    <a:lnTo>
                      <a:pt x="0" y="42746"/>
                    </a:lnTo>
                    <a:lnTo>
                      <a:pt x="4877" y="42746"/>
                    </a:lnTo>
                    <a:lnTo>
                      <a:pt x="4877" y="16873"/>
                    </a:lnTo>
                    <a:cubicBezTo>
                      <a:pt x="4877" y="10258"/>
                      <a:pt x="10256" y="4878"/>
                      <a:pt x="16870" y="4878"/>
                    </a:cubicBezTo>
                    <a:cubicBezTo>
                      <a:pt x="23485" y="4878"/>
                      <a:pt x="28865" y="10258"/>
                      <a:pt x="28865" y="16873"/>
                    </a:cubicBezTo>
                    <a:lnTo>
                      <a:pt x="28865" y="42748"/>
                    </a:lnTo>
                    <a:lnTo>
                      <a:pt x="33743" y="42748"/>
                    </a:lnTo>
                    <a:lnTo>
                      <a:pt x="33743" y="16873"/>
                    </a:lnTo>
                    <a:cubicBezTo>
                      <a:pt x="33743" y="7571"/>
                      <a:pt x="26176" y="1"/>
                      <a:pt x="16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Google Shape;25;p2"/>
            <p:cNvSpPr/>
            <p:nvPr/>
          </p:nvSpPr>
          <p:spPr>
            <a:xfrm>
              <a:off x="8419124" y="4145710"/>
              <a:ext cx="9765" cy="1011720"/>
            </a:xfrm>
            <a:custGeom>
              <a:rect b="b" l="l" r="r" t="t"/>
              <a:pathLst>
                <a:path extrusionOk="0" h="34914" w="337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67162" y="4666294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991340" y="3177263"/>
            <a:ext cx="71613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9" name="Google Shape;179;p11"/>
          <p:cNvSpPr txBox="1"/>
          <p:nvPr>
            <p:ph hasCustomPrompt="1" type="title"/>
          </p:nvPr>
        </p:nvSpPr>
        <p:spPr>
          <a:xfrm rot="288">
            <a:off x="991350" y="1526139"/>
            <a:ext cx="71613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180" name="Google Shape;180;p11"/>
          <p:cNvGrpSpPr/>
          <p:nvPr/>
        </p:nvGrpSpPr>
        <p:grpSpPr>
          <a:xfrm>
            <a:off x="322919" y="-5"/>
            <a:ext cx="7681673" cy="4957498"/>
            <a:chOff x="322919" y="-5"/>
            <a:chExt cx="7681673" cy="4957498"/>
          </a:xfrm>
        </p:grpSpPr>
        <p:sp>
          <p:nvSpPr>
            <p:cNvPr id="181" name="Google Shape;181;p11"/>
            <p:cNvSpPr/>
            <p:nvPr/>
          </p:nvSpPr>
          <p:spPr>
            <a:xfrm>
              <a:off x="322919" y="4525670"/>
              <a:ext cx="358973" cy="431823"/>
            </a:xfrm>
            <a:custGeom>
              <a:rect b="b" l="l" r="r" t="t"/>
              <a:pathLst>
                <a:path extrusionOk="0" h="14902" w="12388">
                  <a:moveTo>
                    <a:pt x="5035" y="0"/>
                  </a:moveTo>
                  <a:cubicBezTo>
                    <a:pt x="4605" y="0"/>
                    <a:pt x="4255" y="350"/>
                    <a:pt x="4255" y="782"/>
                  </a:cubicBezTo>
                  <a:cubicBezTo>
                    <a:pt x="4255" y="3344"/>
                    <a:pt x="6339" y="5428"/>
                    <a:pt x="8901" y="5428"/>
                  </a:cubicBezTo>
                  <a:lnTo>
                    <a:pt x="10253" y="5428"/>
                  </a:lnTo>
                  <a:cubicBezTo>
                    <a:pt x="10569" y="5428"/>
                    <a:pt x="10827" y="5684"/>
                    <a:pt x="10827" y="6001"/>
                  </a:cubicBezTo>
                  <a:cubicBezTo>
                    <a:pt x="10827" y="6317"/>
                    <a:pt x="10569" y="6574"/>
                    <a:pt x="10253" y="6574"/>
                  </a:cubicBezTo>
                  <a:lnTo>
                    <a:pt x="4164" y="6574"/>
                  </a:lnTo>
                  <a:cubicBezTo>
                    <a:pt x="1869" y="6574"/>
                    <a:pt x="1" y="8441"/>
                    <a:pt x="1" y="10737"/>
                  </a:cubicBezTo>
                  <a:cubicBezTo>
                    <a:pt x="1" y="13033"/>
                    <a:pt x="1869" y="14901"/>
                    <a:pt x="4164" y="14901"/>
                  </a:cubicBezTo>
                  <a:lnTo>
                    <a:pt x="8660" y="14901"/>
                  </a:lnTo>
                  <a:cubicBezTo>
                    <a:pt x="9092" y="14901"/>
                    <a:pt x="9442" y="14551"/>
                    <a:pt x="9443" y="14118"/>
                  </a:cubicBezTo>
                  <a:cubicBezTo>
                    <a:pt x="9443" y="13687"/>
                    <a:pt x="9093" y="13338"/>
                    <a:pt x="8662" y="13338"/>
                  </a:cubicBezTo>
                  <a:lnTo>
                    <a:pt x="4166" y="13338"/>
                  </a:lnTo>
                  <a:cubicBezTo>
                    <a:pt x="2731" y="13338"/>
                    <a:pt x="1564" y="12171"/>
                    <a:pt x="1564" y="10736"/>
                  </a:cubicBezTo>
                  <a:cubicBezTo>
                    <a:pt x="1564" y="9301"/>
                    <a:pt x="2731" y="8134"/>
                    <a:pt x="4166" y="8134"/>
                  </a:cubicBezTo>
                  <a:lnTo>
                    <a:pt x="10255" y="8134"/>
                  </a:lnTo>
                  <a:cubicBezTo>
                    <a:pt x="11431" y="8134"/>
                    <a:pt x="12388" y="7178"/>
                    <a:pt x="12388" y="6001"/>
                  </a:cubicBezTo>
                  <a:cubicBezTo>
                    <a:pt x="12388" y="4824"/>
                    <a:pt x="11432" y="3867"/>
                    <a:pt x="10255" y="3867"/>
                  </a:cubicBezTo>
                  <a:lnTo>
                    <a:pt x="8902" y="3867"/>
                  </a:lnTo>
                  <a:cubicBezTo>
                    <a:pt x="7199" y="3867"/>
                    <a:pt x="5816" y="2482"/>
                    <a:pt x="5816" y="782"/>
                  </a:cubicBezTo>
                  <a:cubicBezTo>
                    <a:pt x="5816" y="350"/>
                    <a:pt x="5467" y="0"/>
                    <a:pt x="5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6985845" y="228716"/>
              <a:ext cx="347730" cy="370217"/>
            </a:xfrm>
            <a:custGeom>
              <a:rect b="b" l="l" r="r" t="t"/>
              <a:pathLst>
                <a:path extrusionOk="0" h="12776" w="12000">
                  <a:moveTo>
                    <a:pt x="781" y="0"/>
                  </a:moveTo>
                  <a:cubicBezTo>
                    <a:pt x="350" y="0"/>
                    <a:pt x="0" y="350"/>
                    <a:pt x="0" y="781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7161" y="1563"/>
                  </a:lnTo>
                  <a:cubicBezTo>
                    <a:pt x="8968" y="1563"/>
                    <a:pt x="10440" y="3033"/>
                    <a:pt x="10440" y="4842"/>
                  </a:cubicBezTo>
                  <a:cubicBezTo>
                    <a:pt x="10440" y="6650"/>
                    <a:pt x="8968" y="8121"/>
                    <a:pt x="7161" y="8121"/>
                  </a:cubicBezTo>
                  <a:lnTo>
                    <a:pt x="2329" y="8121"/>
                  </a:lnTo>
                  <a:cubicBezTo>
                    <a:pt x="1045" y="8121"/>
                    <a:pt x="1" y="9165"/>
                    <a:pt x="1" y="10448"/>
                  </a:cubicBezTo>
                  <a:cubicBezTo>
                    <a:pt x="1" y="11730"/>
                    <a:pt x="1045" y="12775"/>
                    <a:pt x="2329" y="12775"/>
                  </a:cubicBezTo>
                  <a:lnTo>
                    <a:pt x="7161" y="12775"/>
                  </a:lnTo>
                  <a:cubicBezTo>
                    <a:pt x="7591" y="12775"/>
                    <a:pt x="7941" y="12425"/>
                    <a:pt x="7941" y="11994"/>
                  </a:cubicBezTo>
                  <a:cubicBezTo>
                    <a:pt x="7941" y="11563"/>
                    <a:pt x="7591" y="11213"/>
                    <a:pt x="7161" y="11213"/>
                  </a:cubicBezTo>
                  <a:lnTo>
                    <a:pt x="2329" y="11213"/>
                  </a:lnTo>
                  <a:cubicBezTo>
                    <a:pt x="1905" y="11213"/>
                    <a:pt x="1561" y="10868"/>
                    <a:pt x="1561" y="10446"/>
                  </a:cubicBezTo>
                  <a:cubicBezTo>
                    <a:pt x="1561" y="10023"/>
                    <a:pt x="1906" y="9680"/>
                    <a:pt x="2329" y="9680"/>
                  </a:cubicBezTo>
                  <a:lnTo>
                    <a:pt x="7161" y="9680"/>
                  </a:lnTo>
                  <a:cubicBezTo>
                    <a:pt x="9830" y="9680"/>
                    <a:pt x="12000" y="7509"/>
                    <a:pt x="12000" y="4840"/>
                  </a:cubicBezTo>
                  <a:cubicBezTo>
                    <a:pt x="12000" y="2172"/>
                    <a:pt x="9830" y="0"/>
                    <a:pt x="7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 flipH="1" rot="10800000">
              <a:off x="7602906" y="-5"/>
              <a:ext cx="401686" cy="241035"/>
            </a:xfrm>
            <a:custGeom>
              <a:rect b="b" l="l" r="r" t="t"/>
              <a:pathLst>
                <a:path extrusionOk="0" h="8318" w="13862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11"/>
          <p:cNvGrpSpPr/>
          <p:nvPr/>
        </p:nvGrpSpPr>
        <p:grpSpPr>
          <a:xfrm>
            <a:off x="344825" y="0"/>
            <a:ext cx="8454350" cy="5143517"/>
            <a:chOff x="344825" y="0"/>
            <a:chExt cx="8454350" cy="5143517"/>
          </a:xfrm>
        </p:grpSpPr>
        <p:sp>
          <p:nvSpPr>
            <p:cNvPr id="185" name="Google Shape;185;p11"/>
            <p:cNvSpPr/>
            <p:nvPr/>
          </p:nvSpPr>
          <p:spPr>
            <a:xfrm>
              <a:off x="344825" y="0"/>
              <a:ext cx="9331" cy="537782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8789844" y="4605735"/>
              <a:ext cx="9331" cy="537782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>
            <p:ph hasCustomPrompt="1" type="title"/>
          </p:nvPr>
        </p:nvSpPr>
        <p:spPr>
          <a:xfrm rot="1973">
            <a:off x="2318837" y="14263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/>
          <p:nvPr>
            <p:ph idx="1" type="subTitle"/>
          </p:nvPr>
        </p:nvSpPr>
        <p:spPr>
          <a:xfrm>
            <a:off x="1342738" y="2248152"/>
            <a:ext cx="29973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2" type="title"/>
          </p:nvPr>
        </p:nvSpPr>
        <p:spPr>
          <a:xfrm rot="1973">
            <a:off x="2318837" y="31789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3" type="subTitle"/>
          </p:nvPr>
        </p:nvSpPr>
        <p:spPr>
          <a:xfrm>
            <a:off x="1342738" y="4000800"/>
            <a:ext cx="29973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hasCustomPrompt="1" idx="4" type="title"/>
          </p:nvPr>
        </p:nvSpPr>
        <p:spPr>
          <a:xfrm rot="1973">
            <a:off x="5780012" y="14263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/>
          <p:nvPr>
            <p:ph idx="5" type="subTitle"/>
          </p:nvPr>
        </p:nvSpPr>
        <p:spPr>
          <a:xfrm>
            <a:off x="4803963" y="2248152"/>
            <a:ext cx="29973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3"/>
          <p:cNvSpPr txBox="1"/>
          <p:nvPr>
            <p:ph hasCustomPrompt="1" idx="6" type="title"/>
          </p:nvPr>
        </p:nvSpPr>
        <p:spPr>
          <a:xfrm rot="1973">
            <a:off x="5780012" y="31789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/>
          <p:nvPr>
            <p:ph idx="7" type="subTitle"/>
          </p:nvPr>
        </p:nvSpPr>
        <p:spPr>
          <a:xfrm>
            <a:off x="4803963" y="4000801"/>
            <a:ext cx="29973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3"/>
          <p:cNvSpPr txBox="1"/>
          <p:nvPr>
            <p:ph idx="8" type="subTitle"/>
          </p:nvPr>
        </p:nvSpPr>
        <p:spPr>
          <a:xfrm>
            <a:off x="1342738" y="1855350"/>
            <a:ext cx="29973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3"/>
          <p:cNvSpPr txBox="1"/>
          <p:nvPr>
            <p:ph idx="9" type="subTitle"/>
          </p:nvPr>
        </p:nvSpPr>
        <p:spPr>
          <a:xfrm>
            <a:off x="1342738" y="3608024"/>
            <a:ext cx="29973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3" type="subTitle"/>
          </p:nvPr>
        </p:nvSpPr>
        <p:spPr>
          <a:xfrm>
            <a:off x="4803963" y="1855350"/>
            <a:ext cx="29973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4" type="subTitle"/>
          </p:nvPr>
        </p:nvSpPr>
        <p:spPr>
          <a:xfrm>
            <a:off x="4803963" y="3608025"/>
            <a:ext cx="29973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5"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4" name="Google Shape;204;p13"/>
          <p:cNvGrpSpPr/>
          <p:nvPr/>
        </p:nvGrpSpPr>
        <p:grpSpPr>
          <a:xfrm>
            <a:off x="178399" y="-2"/>
            <a:ext cx="8965593" cy="5143493"/>
            <a:chOff x="178399" y="-2"/>
            <a:chExt cx="8965593" cy="5143493"/>
          </a:xfrm>
        </p:grpSpPr>
        <p:sp>
          <p:nvSpPr>
            <p:cNvPr id="205" name="Google Shape;205;p13"/>
            <p:cNvSpPr/>
            <p:nvPr/>
          </p:nvSpPr>
          <p:spPr>
            <a:xfrm>
              <a:off x="233941" y="2028743"/>
              <a:ext cx="186673" cy="386357"/>
            </a:xfrm>
            <a:custGeom>
              <a:rect b="b" l="l" r="r" t="t"/>
              <a:pathLst>
                <a:path extrusionOk="0" h="13333" w="6442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8707169" y="4028732"/>
              <a:ext cx="358973" cy="431823"/>
            </a:xfrm>
            <a:custGeom>
              <a:rect b="b" l="l" r="r" t="t"/>
              <a:pathLst>
                <a:path extrusionOk="0" h="14902" w="12388">
                  <a:moveTo>
                    <a:pt x="5035" y="0"/>
                  </a:moveTo>
                  <a:cubicBezTo>
                    <a:pt x="4605" y="0"/>
                    <a:pt x="4255" y="350"/>
                    <a:pt x="4255" y="782"/>
                  </a:cubicBezTo>
                  <a:cubicBezTo>
                    <a:pt x="4255" y="3344"/>
                    <a:pt x="6339" y="5428"/>
                    <a:pt x="8901" y="5428"/>
                  </a:cubicBezTo>
                  <a:lnTo>
                    <a:pt x="10253" y="5428"/>
                  </a:lnTo>
                  <a:cubicBezTo>
                    <a:pt x="10569" y="5428"/>
                    <a:pt x="10827" y="5684"/>
                    <a:pt x="10827" y="6001"/>
                  </a:cubicBezTo>
                  <a:cubicBezTo>
                    <a:pt x="10827" y="6317"/>
                    <a:pt x="10569" y="6574"/>
                    <a:pt x="10253" y="6574"/>
                  </a:cubicBezTo>
                  <a:lnTo>
                    <a:pt x="4164" y="6574"/>
                  </a:lnTo>
                  <a:cubicBezTo>
                    <a:pt x="1869" y="6574"/>
                    <a:pt x="1" y="8441"/>
                    <a:pt x="1" y="10737"/>
                  </a:cubicBezTo>
                  <a:cubicBezTo>
                    <a:pt x="1" y="13033"/>
                    <a:pt x="1869" y="14901"/>
                    <a:pt x="4164" y="14901"/>
                  </a:cubicBezTo>
                  <a:lnTo>
                    <a:pt x="8660" y="14901"/>
                  </a:lnTo>
                  <a:cubicBezTo>
                    <a:pt x="9092" y="14901"/>
                    <a:pt x="9442" y="14551"/>
                    <a:pt x="9443" y="14118"/>
                  </a:cubicBezTo>
                  <a:cubicBezTo>
                    <a:pt x="9443" y="13687"/>
                    <a:pt x="9093" y="13338"/>
                    <a:pt x="8662" y="13338"/>
                  </a:cubicBezTo>
                  <a:lnTo>
                    <a:pt x="4166" y="13338"/>
                  </a:lnTo>
                  <a:cubicBezTo>
                    <a:pt x="2731" y="13338"/>
                    <a:pt x="1564" y="12171"/>
                    <a:pt x="1564" y="10736"/>
                  </a:cubicBezTo>
                  <a:cubicBezTo>
                    <a:pt x="1564" y="9301"/>
                    <a:pt x="2731" y="8134"/>
                    <a:pt x="4166" y="8134"/>
                  </a:cubicBezTo>
                  <a:lnTo>
                    <a:pt x="10255" y="8134"/>
                  </a:lnTo>
                  <a:cubicBezTo>
                    <a:pt x="11431" y="8134"/>
                    <a:pt x="12388" y="7178"/>
                    <a:pt x="12388" y="6001"/>
                  </a:cubicBezTo>
                  <a:cubicBezTo>
                    <a:pt x="12388" y="4824"/>
                    <a:pt x="11432" y="3867"/>
                    <a:pt x="10255" y="3867"/>
                  </a:cubicBezTo>
                  <a:lnTo>
                    <a:pt x="8902" y="3867"/>
                  </a:lnTo>
                  <a:cubicBezTo>
                    <a:pt x="7199" y="3867"/>
                    <a:pt x="5816" y="2482"/>
                    <a:pt x="5816" y="782"/>
                  </a:cubicBezTo>
                  <a:cubicBezTo>
                    <a:pt x="5816" y="350"/>
                    <a:pt x="5467" y="0"/>
                    <a:pt x="5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8742306" y="3359432"/>
              <a:ext cx="401686" cy="241035"/>
            </a:xfrm>
            <a:custGeom>
              <a:rect b="b" l="l" r="r" t="t"/>
              <a:pathLst>
                <a:path extrusionOk="0" h="8318" w="13862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78399" y="4274658"/>
              <a:ext cx="388414" cy="868832"/>
            </a:xfrm>
            <a:custGeom>
              <a:rect b="b" l="l" r="r" t="t"/>
              <a:pathLst>
                <a:path extrusionOk="0" h="29983" w="13404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252347" y="4759916"/>
              <a:ext cx="639331" cy="383575"/>
            </a:xfrm>
            <a:custGeom>
              <a:rect b="b" l="l" r="r" t="t"/>
              <a:pathLst>
                <a:path extrusionOk="0" h="13237" w="22063">
                  <a:moveTo>
                    <a:pt x="11031" y="0"/>
                  </a:moveTo>
                  <a:cubicBezTo>
                    <a:pt x="4940" y="0"/>
                    <a:pt x="0" y="4939"/>
                    <a:pt x="0" y="11030"/>
                  </a:cubicBezTo>
                  <a:lnTo>
                    <a:pt x="0" y="13237"/>
                  </a:lnTo>
                  <a:lnTo>
                    <a:pt x="22062" y="13237"/>
                  </a:lnTo>
                  <a:lnTo>
                    <a:pt x="22062" y="11030"/>
                  </a:lnTo>
                  <a:cubicBezTo>
                    <a:pt x="22062" y="4939"/>
                    <a:pt x="17123" y="0"/>
                    <a:pt x="11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8707174" y="-2"/>
              <a:ext cx="9765" cy="1011720"/>
            </a:xfrm>
            <a:custGeom>
              <a:rect b="b" l="l" r="r" t="t"/>
              <a:pathLst>
                <a:path extrusionOk="0" h="34914" w="337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148724" y="131498"/>
              <a:ext cx="275286" cy="271693"/>
            </a:xfrm>
            <a:custGeom>
              <a:rect b="b" l="l" r="r" t="t"/>
              <a:pathLst>
                <a:path extrusionOk="0" h="9376" w="9500">
                  <a:moveTo>
                    <a:pt x="4931" y="1"/>
                  </a:moveTo>
                  <a:cubicBezTo>
                    <a:pt x="3810" y="1"/>
                    <a:pt x="2899" y="910"/>
                    <a:pt x="2899" y="2032"/>
                  </a:cubicBezTo>
                  <a:cubicBezTo>
                    <a:pt x="2899" y="2494"/>
                    <a:pt x="3056" y="2918"/>
                    <a:pt x="3314" y="3258"/>
                  </a:cubicBezTo>
                  <a:lnTo>
                    <a:pt x="3059" y="3258"/>
                  </a:lnTo>
                  <a:cubicBezTo>
                    <a:pt x="1370" y="3258"/>
                    <a:pt x="1" y="4627"/>
                    <a:pt x="1" y="6316"/>
                  </a:cubicBezTo>
                  <a:cubicBezTo>
                    <a:pt x="1" y="8006"/>
                    <a:pt x="1370" y="9376"/>
                    <a:pt x="3059" y="9376"/>
                  </a:cubicBezTo>
                  <a:lnTo>
                    <a:pt x="6439" y="9376"/>
                  </a:lnTo>
                  <a:cubicBezTo>
                    <a:pt x="8128" y="9376"/>
                    <a:pt x="9499" y="8006"/>
                    <a:pt x="9499" y="6316"/>
                  </a:cubicBezTo>
                  <a:cubicBezTo>
                    <a:pt x="9500" y="5288"/>
                    <a:pt x="8989" y="4379"/>
                    <a:pt x="8210" y="3824"/>
                  </a:cubicBezTo>
                  <a:cubicBezTo>
                    <a:pt x="8850" y="3482"/>
                    <a:pt x="9287" y="2809"/>
                    <a:pt x="9287" y="2032"/>
                  </a:cubicBezTo>
                  <a:cubicBezTo>
                    <a:pt x="9287" y="910"/>
                    <a:pt x="8376" y="1"/>
                    <a:pt x="7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420628" y="3077903"/>
              <a:ext cx="146191" cy="427273"/>
            </a:xfrm>
            <a:custGeom>
              <a:rect b="b" l="l" r="r" t="t"/>
              <a:pathLst>
                <a:path extrusionOk="0" h="14745" w="5045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 rot="-1071">
            <a:off x="720000" y="3467799"/>
            <a:ext cx="38520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6" name="Google Shape;216;p14"/>
          <p:cNvSpPr txBox="1"/>
          <p:nvPr>
            <p:ph idx="1" type="subTitle"/>
          </p:nvPr>
        </p:nvSpPr>
        <p:spPr>
          <a:xfrm>
            <a:off x="720100" y="1193000"/>
            <a:ext cx="5237100" cy="22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7" name="Google Shape;217;p14"/>
          <p:cNvGrpSpPr/>
          <p:nvPr/>
        </p:nvGrpSpPr>
        <p:grpSpPr>
          <a:xfrm>
            <a:off x="343361" y="-6"/>
            <a:ext cx="8800638" cy="5143511"/>
            <a:chOff x="343361" y="-6"/>
            <a:chExt cx="8800638" cy="5143511"/>
          </a:xfrm>
        </p:grpSpPr>
        <p:sp>
          <p:nvSpPr>
            <p:cNvPr id="218" name="Google Shape;218;p14"/>
            <p:cNvSpPr/>
            <p:nvPr/>
          </p:nvSpPr>
          <p:spPr>
            <a:xfrm>
              <a:off x="485981" y="4902470"/>
              <a:ext cx="401686" cy="241035"/>
            </a:xfrm>
            <a:custGeom>
              <a:rect b="b" l="l" r="r" t="t"/>
              <a:pathLst>
                <a:path extrusionOk="0" h="8318" w="13862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8265489" y="386130"/>
              <a:ext cx="878511" cy="599139"/>
            </a:xfrm>
            <a:custGeom>
              <a:rect b="b" l="l" r="r" t="t"/>
              <a:pathLst>
                <a:path extrusionOk="0" h="20676" w="30317">
                  <a:moveTo>
                    <a:pt x="29981" y="336"/>
                  </a:moveTo>
                  <a:lnTo>
                    <a:pt x="29981" y="20339"/>
                  </a:lnTo>
                  <a:lnTo>
                    <a:pt x="10337" y="20339"/>
                  </a:lnTo>
                  <a:cubicBezTo>
                    <a:pt x="8988" y="20339"/>
                    <a:pt x="7677" y="20073"/>
                    <a:pt x="6445" y="19552"/>
                  </a:cubicBezTo>
                  <a:cubicBezTo>
                    <a:pt x="5253" y="19048"/>
                    <a:pt x="4184" y="18327"/>
                    <a:pt x="3266" y="17408"/>
                  </a:cubicBezTo>
                  <a:cubicBezTo>
                    <a:pt x="2347" y="16489"/>
                    <a:pt x="1626" y="15421"/>
                    <a:pt x="1122" y="14229"/>
                  </a:cubicBezTo>
                  <a:cubicBezTo>
                    <a:pt x="601" y="12998"/>
                    <a:pt x="336" y="11687"/>
                    <a:pt x="336" y="10337"/>
                  </a:cubicBezTo>
                  <a:cubicBezTo>
                    <a:pt x="336" y="8987"/>
                    <a:pt x="601" y="7677"/>
                    <a:pt x="1122" y="6444"/>
                  </a:cubicBezTo>
                  <a:cubicBezTo>
                    <a:pt x="1627" y="5254"/>
                    <a:pt x="2347" y="4184"/>
                    <a:pt x="3266" y="3266"/>
                  </a:cubicBezTo>
                  <a:cubicBezTo>
                    <a:pt x="4184" y="2348"/>
                    <a:pt x="5253" y="1626"/>
                    <a:pt x="6445" y="1122"/>
                  </a:cubicBezTo>
                  <a:cubicBezTo>
                    <a:pt x="7677" y="601"/>
                    <a:pt x="8988" y="336"/>
                    <a:pt x="10337" y="336"/>
                  </a:cubicBezTo>
                  <a:close/>
                  <a:moveTo>
                    <a:pt x="10337" y="1"/>
                  </a:moveTo>
                  <a:cubicBezTo>
                    <a:pt x="8941" y="1"/>
                    <a:pt x="7589" y="273"/>
                    <a:pt x="6313" y="812"/>
                  </a:cubicBezTo>
                  <a:cubicBezTo>
                    <a:pt x="5082" y="1333"/>
                    <a:pt x="3977" y="2077"/>
                    <a:pt x="3027" y="3027"/>
                  </a:cubicBezTo>
                  <a:cubicBezTo>
                    <a:pt x="2078" y="3977"/>
                    <a:pt x="1333" y="5082"/>
                    <a:pt x="812" y="6313"/>
                  </a:cubicBezTo>
                  <a:cubicBezTo>
                    <a:pt x="274" y="7588"/>
                    <a:pt x="1" y="8942"/>
                    <a:pt x="1" y="10337"/>
                  </a:cubicBezTo>
                  <a:cubicBezTo>
                    <a:pt x="1" y="11734"/>
                    <a:pt x="273" y="13086"/>
                    <a:pt x="812" y="14362"/>
                  </a:cubicBezTo>
                  <a:cubicBezTo>
                    <a:pt x="1333" y="15592"/>
                    <a:pt x="2077" y="16697"/>
                    <a:pt x="3027" y="17647"/>
                  </a:cubicBezTo>
                  <a:cubicBezTo>
                    <a:pt x="3977" y="18596"/>
                    <a:pt x="5082" y="19342"/>
                    <a:pt x="6313" y="19862"/>
                  </a:cubicBezTo>
                  <a:cubicBezTo>
                    <a:pt x="7589" y="20400"/>
                    <a:pt x="8942" y="20674"/>
                    <a:pt x="10337" y="20674"/>
                  </a:cubicBezTo>
                  <a:lnTo>
                    <a:pt x="10337" y="20675"/>
                  </a:lnTo>
                  <a:lnTo>
                    <a:pt x="30317" y="20675"/>
                  </a:lnTo>
                  <a:lnTo>
                    <a:pt x="30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343361" y="4131785"/>
              <a:ext cx="9765" cy="1011720"/>
            </a:xfrm>
            <a:custGeom>
              <a:rect b="b" l="l" r="r" t="t"/>
              <a:pathLst>
                <a:path extrusionOk="0" h="34914" w="337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7895737" y="-6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5" name="Google Shape;225;p15"/>
          <p:cNvGrpSpPr/>
          <p:nvPr/>
        </p:nvGrpSpPr>
        <p:grpSpPr>
          <a:xfrm>
            <a:off x="-12" y="5"/>
            <a:ext cx="9542048" cy="5143503"/>
            <a:chOff x="-12" y="5"/>
            <a:chExt cx="9542048" cy="5143503"/>
          </a:xfrm>
        </p:grpSpPr>
        <p:sp>
          <p:nvSpPr>
            <p:cNvPr id="226" name="Google Shape;226;p15"/>
            <p:cNvSpPr/>
            <p:nvPr/>
          </p:nvSpPr>
          <p:spPr>
            <a:xfrm>
              <a:off x="8649191" y="1796318"/>
              <a:ext cx="186673" cy="386357"/>
            </a:xfrm>
            <a:custGeom>
              <a:rect b="b" l="l" r="r" t="t"/>
              <a:pathLst>
                <a:path extrusionOk="0" h="13333" w="6442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-12" y="2334635"/>
              <a:ext cx="237123" cy="237123"/>
            </a:xfrm>
            <a:custGeom>
              <a:rect b="b" l="l" r="r" t="t"/>
              <a:pathLst>
                <a:path extrusionOk="0" h="8183" w="8183">
                  <a:moveTo>
                    <a:pt x="0" y="0"/>
                  </a:moveTo>
                  <a:lnTo>
                    <a:pt x="0" y="8183"/>
                  </a:lnTo>
                  <a:lnTo>
                    <a:pt x="4091" y="8183"/>
                  </a:lnTo>
                  <a:cubicBezTo>
                    <a:pt x="6350" y="8183"/>
                    <a:pt x="8182" y="6351"/>
                    <a:pt x="8182" y="4091"/>
                  </a:cubicBezTo>
                  <a:cubicBezTo>
                    <a:pt x="8182" y="1832"/>
                    <a:pt x="6351" y="0"/>
                    <a:pt x="4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 rot="-5400000">
              <a:off x="8822644" y="1294769"/>
              <a:ext cx="401686" cy="241035"/>
            </a:xfrm>
            <a:custGeom>
              <a:rect b="b" l="l" r="r" t="t"/>
              <a:pathLst>
                <a:path extrusionOk="0" h="8318" w="13862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37107" y="1998273"/>
              <a:ext cx="172213" cy="156884"/>
            </a:xfrm>
            <a:custGeom>
              <a:rect b="b" l="l" r="r" t="t"/>
              <a:pathLst>
                <a:path extrusionOk="0" h="5414" w="5943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8780657" y="5"/>
              <a:ext cx="9765" cy="1142409"/>
            </a:xfrm>
            <a:custGeom>
              <a:rect b="b" l="l" r="r" t="t"/>
              <a:pathLst>
                <a:path extrusionOk="0" h="39424" w="337">
                  <a:moveTo>
                    <a:pt x="1" y="1"/>
                  </a:moveTo>
                  <a:lnTo>
                    <a:pt x="1" y="39424"/>
                  </a:lnTo>
                  <a:lnTo>
                    <a:pt x="336" y="3942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" name="Google Shape;231;p15"/>
            <p:cNvGrpSpPr/>
            <p:nvPr/>
          </p:nvGrpSpPr>
          <p:grpSpPr>
            <a:xfrm>
              <a:off x="8564248" y="3904749"/>
              <a:ext cx="977788" cy="1238759"/>
              <a:chOff x="227223" y="1681074"/>
              <a:chExt cx="977788" cy="1238759"/>
            </a:xfrm>
          </p:grpSpPr>
          <p:sp>
            <p:nvSpPr>
              <p:cNvPr id="232" name="Google Shape;232;p15"/>
              <p:cNvSpPr/>
              <p:nvPr/>
            </p:nvSpPr>
            <p:spPr>
              <a:xfrm>
                <a:off x="283700" y="1737638"/>
                <a:ext cx="864805" cy="1168054"/>
              </a:xfrm>
              <a:custGeom>
                <a:rect b="b" l="l" r="r" t="t"/>
                <a:pathLst>
                  <a:path extrusionOk="0" h="40309" w="29844">
                    <a:moveTo>
                      <a:pt x="14922" y="0"/>
                    </a:moveTo>
                    <a:cubicBezTo>
                      <a:pt x="6694" y="0"/>
                      <a:pt x="0" y="6694"/>
                      <a:pt x="0" y="14921"/>
                    </a:cubicBezTo>
                    <a:lnTo>
                      <a:pt x="0" y="40308"/>
                    </a:lnTo>
                    <a:lnTo>
                      <a:pt x="976" y="40308"/>
                    </a:lnTo>
                    <a:lnTo>
                      <a:pt x="976" y="14921"/>
                    </a:lnTo>
                    <a:cubicBezTo>
                      <a:pt x="976" y="7232"/>
                      <a:pt x="7233" y="976"/>
                      <a:pt x="14923" y="976"/>
                    </a:cubicBezTo>
                    <a:cubicBezTo>
                      <a:pt x="22612" y="976"/>
                      <a:pt x="28868" y="7232"/>
                      <a:pt x="28868" y="14921"/>
                    </a:cubicBezTo>
                    <a:lnTo>
                      <a:pt x="28868" y="40308"/>
                    </a:lnTo>
                    <a:lnTo>
                      <a:pt x="29843" y="40308"/>
                    </a:lnTo>
                    <a:lnTo>
                      <a:pt x="29843" y="14921"/>
                    </a:lnTo>
                    <a:cubicBezTo>
                      <a:pt x="29843" y="6694"/>
                      <a:pt x="23149" y="0"/>
                      <a:pt x="149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>
                <a:off x="227223" y="1681074"/>
                <a:ext cx="977788" cy="1238759"/>
              </a:xfrm>
              <a:custGeom>
                <a:rect b="b" l="l" r="r" t="t"/>
                <a:pathLst>
                  <a:path extrusionOk="0" h="42749" w="33743">
                    <a:moveTo>
                      <a:pt x="16871" y="976"/>
                    </a:moveTo>
                    <a:cubicBezTo>
                      <a:pt x="25637" y="976"/>
                      <a:pt x="32767" y="8108"/>
                      <a:pt x="32767" y="16873"/>
                    </a:cubicBezTo>
                    <a:lnTo>
                      <a:pt x="32767" y="41773"/>
                    </a:lnTo>
                    <a:lnTo>
                      <a:pt x="29841" y="41773"/>
                    </a:lnTo>
                    <a:lnTo>
                      <a:pt x="29841" y="16873"/>
                    </a:lnTo>
                    <a:cubicBezTo>
                      <a:pt x="29841" y="9721"/>
                      <a:pt x="24022" y="3903"/>
                      <a:pt x="16871" y="3903"/>
                    </a:cubicBezTo>
                    <a:cubicBezTo>
                      <a:pt x="9719" y="3903"/>
                      <a:pt x="3901" y="9721"/>
                      <a:pt x="3901" y="16873"/>
                    </a:cubicBezTo>
                    <a:lnTo>
                      <a:pt x="3901" y="41773"/>
                    </a:lnTo>
                    <a:lnTo>
                      <a:pt x="976" y="41773"/>
                    </a:lnTo>
                    <a:lnTo>
                      <a:pt x="976" y="16873"/>
                    </a:lnTo>
                    <a:cubicBezTo>
                      <a:pt x="976" y="8109"/>
                      <a:pt x="8104" y="976"/>
                      <a:pt x="16871" y="976"/>
                    </a:cubicBezTo>
                    <a:close/>
                    <a:moveTo>
                      <a:pt x="16872" y="1"/>
                    </a:moveTo>
                    <a:cubicBezTo>
                      <a:pt x="7567" y="1"/>
                      <a:pt x="0" y="7571"/>
                      <a:pt x="0" y="16873"/>
                    </a:cubicBezTo>
                    <a:lnTo>
                      <a:pt x="0" y="42746"/>
                    </a:lnTo>
                    <a:lnTo>
                      <a:pt x="4877" y="42746"/>
                    </a:lnTo>
                    <a:lnTo>
                      <a:pt x="4877" y="16873"/>
                    </a:lnTo>
                    <a:cubicBezTo>
                      <a:pt x="4877" y="10258"/>
                      <a:pt x="10256" y="4878"/>
                      <a:pt x="16870" y="4878"/>
                    </a:cubicBezTo>
                    <a:cubicBezTo>
                      <a:pt x="23485" y="4878"/>
                      <a:pt x="28865" y="10258"/>
                      <a:pt x="28865" y="16873"/>
                    </a:cubicBezTo>
                    <a:lnTo>
                      <a:pt x="28865" y="42748"/>
                    </a:lnTo>
                    <a:lnTo>
                      <a:pt x="33743" y="42748"/>
                    </a:lnTo>
                    <a:lnTo>
                      <a:pt x="33743" y="16873"/>
                    </a:lnTo>
                    <a:cubicBezTo>
                      <a:pt x="33743" y="7571"/>
                      <a:pt x="26176" y="1"/>
                      <a:pt x="16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4" name="Google Shape;234;p15"/>
            <p:cNvSpPr/>
            <p:nvPr/>
          </p:nvSpPr>
          <p:spPr>
            <a:xfrm>
              <a:off x="353599" y="4131785"/>
              <a:ext cx="9765" cy="1011720"/>
            </a:xfrm>
            <a:custGeom>
              <a:rect b="b" l="l" r="r" t="t"/>
              <a:pathLst>
                <a:path extrusionOk="0" h="34914" w="337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285390" y="2929828"/>
              <a:ext cx="146191" cy="427273"/>
            </a:xfrm>
            <a:custGeom>
              <a:rect b="b" l="l" r="r" t="t"/>
              <a:pathLst>
                <a:path extrusionOk="0" h="14745" w="5045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hasCustomPrompt="1" type="title"/>
          </p:nvPr>
        </p:nvSpPr>
        <p:spPr>
          <a:xfrm>
            <a:off x="720225" y="841963"/>
            <a:ext cx="15546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9" name="Google Shape;239;p16"/>
          <p:cNvSpPr txBox="1"/>
          <p:nvPr>
            <p:ph idx="1" type="subTitle"/>
          </p:nvPr>
        </p:nvSpPr>
        <p:spPr>
          <a:xfrm rot="202">
            <a:off x="720225" y="3843275"/>
            <a:ext cx="51069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6"/>
          <p:cNvSpPr txBox="1"/>
          <p:nvPr>
            <p:ph idx="2" type="title"/>
          </p:nvPr>
        </p:nvSpPr>
        <p:spPr>
          <a:xfrm>
            <a:off x="720000" y="1877863"/>
            <a:ext cx="5106900" cy="19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241" name="Google Shape;241;p16"/>
          <p:cNvGrpSpPr/>
          <p:nvPr/>
        </p:nvGrpSpPr>
        <p:grpSpPr>
          <a:xfrm>
            <a:off x="7688435" y="540010"/>
            <a:ext cx="1455576" cy="4603495"/>
            <a:chOff x="7688435" y="540010"/>
            <a:chExt cx="1455576" cy="4603495"/>
          </a:xfrm>
        </p:grpSpPr>
        <p:sp>
          <p:nvSpPr>
            <p:cNvPr id="242" name="Google Shape;242;p16"/>
            <p:cNvSpPr/>
            <p:nvPr/>
          </p:nvSpPr>
          <p:spPr>
            <a:xfrm flipH="1">
              <a:off x="8906888" y="540010"/>
              <a:ext cx="237123" cy="237123"/>
            </a:xfrm>
            <a:custGeom>
              <a:rect b="b" l="l" r="r" t="t"/>
              <a:pathLst>
                <a:path extrusionOk="0" h="8183" w="8183">
                  <a:moveTo>
                    <a:pt x="0" y="0"/>
                  </a:moveTo>
                  <a:lnTo>
                    <a:pt x="0" y="8183"/>
                  </a:lnTo>
                  <a:lnTo>
                    <a:pt x="4091" y="8183"/>
                  </a:lnTo>
                  <a:cubicBezTo>
                    <a:pt x="6350" y="8183"/>
                    <a:pt x="8182" y="6351"/>
                    <a:pt x="8182" y="4091"/>
                  </a:cubicBezTo>
                  <a:cubicBezTo>
                    <a:pt x="8182" y="1832"/>
                    <a:pt x="6351" y="0"/>
                    <a:pt x="4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8594206" y="4902470"/>
              <a:ext cx="401686" cy="241035"/>
            </a:xfrm>
            <a:custGeom>
              <a:rect b="b" l="l" r="r" t="t"/>
              <a:pathLst>
                <a:path extrusionOk="0" h="8318" w="13862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" name="Google Shape;244;p16"/>
            <p:cNvGrpSpPr/>
            <p:nvPr/>
          </p:nvGrpSpPr>
          <p:grpSpPr>
            <a:xfrm>
              <a:off x="7688435" y="4333613"/>
              <a:ext cx="735565" cy="809892"/>
              <a:chOff x="4880660" y="1531638"/>
              <a:chExt cx="735565" cy="809892"/>
            </a:xfrm>
          </p:grpSpPr>
          <p:sp>
            <p:nvSpPr>
              <p:cNvPr id="245" name="Google Shape;245;p16"/>
              <p:cNvSpPr/>
              <p:nvPr/>
            </p:nvSpPr>
            <p:spPr>
              <a:xfrm>
                <a:off x="4978777" y="1629726"/>
                <a:ext cx="539387" cy="711803"/>
              </a:xfrm>
              <a:custGeom>
                <a:rect b="b" l="l" r="r" t="t"/>
                <a:pathLst>
                  <a:path extrusionOk="0" h="24564" w="18614">
                    <a:moveTo>
                      <a:pt x="9307" y="1"/>
                    </a:moveTo>
                    <a:cubicBezTo>
                      <a:pt x="8052" y="1"/>
                      <a:pt x="6831" y="248"/>
                      <a:pt x="5684" y="733"/>
                    </a:cubicBezTo>
                    <a:cubicBezTo>
                      <a:pt x="4575" y="1202"/>
                      <a:pt x="3581" y="1873"/>
                      <a:pt x="2726" y="2727"/>
                    </a:cubicBezTo>
                    <a:cubicBezTo>
                      <a:pt x="1871" y="3582"/>
                      <a:pt x="1200" y="4576"/>
                      <a:pt x="732" y="5685"/>
                    </a:cubicBezTo>
                    <a:cubicBezTo>
                      <a:pt x="247" y="6832"/>
                      <a:pt x="0" y="8050"/>
                      <a:pt x="0" y="9308"/>
                    </a:cubicBezTo>
                    <a:lnTo>
                      <a:pt x="0" y="24564"/>
                    </a:lnTo>
                    <a:lnTo>
                      <a:pt x="333" y="24564"/>
                    </a:lnTo>
                    <a:lnTo>
                      <a:pt x="333" y="9308"/>
                    </a:lnTo>
                    <a:cubicBezTo>
                      <a:pt x="333" y="8096"/>
                      <a:pt x="569" y="6920"/>
                      <a:pt x="1038" y="5814"/>
                    </a:cubicBezTo>
                    <a:cubicBezTo>
                      <a:pt x="1489" y="4745"/>
                      <a:pt x="2136" y="3786"/>
                      <a:pt x="2960" y="2962"/>
                    </a:cubicBezTo>
                    <a:cubicBezTo>
                      <a:pt x="3784" y="2138"/>
                      <a:pt x="4745" y="1491"/>
                      <a:pt x="5813" y="1039"/>
                    </a:cubicBezTo>
                    <a:cubicBezTo>
                      <a:pt x="6921" y="571"/>
                      <a:pt x="8095" y="334"/>
                      <a:pt x="9307" y="334"/>
                    </a:cubicBezTo>
                    <a:cubicBezTo>
                      <a:pt x="10519" y="334"/>
                      <a:pt x="11694" y="570"/>
                      <a:pt x="12801" y="1039"/>
                    </a:cubicBezTo>
                    <a:cubicBezTo>
                      <a:pt x="13870" y="1491"/>
                      <a:pt x="14828" y="2137"/>
                      <a:pt x="15653" y="2962"/>
                    </a:cubicBezTo>
                    <a:cubicBezTo>
                      <a:pt x="16477" y="3785"/>
                      <a:pt x="17124" y="4745"/>
                      <a:pt x="17576" y="5814"/>
                    </a:cubicBezTo>
                    <a:cubicBezTo>
                      <a:pt x="18043" y="6922"/>
                      <a:pt x="18280" y="8096"/>
                      <a:pt x="18280" y="9308"/>
                    </a:cubicBezTo>
                    <a:lnTo>
                      <a:pt x="18280" y="24564"/>
                    </a:lnTo>
                    <a:lnTo>
                      <a:pt x="18614" y="24564"/>
                    </a:lnTo>
                    <a:lnTo>
                      <a:pt x="18614" y="9308"/>
                    </a:lnTo>
                    <a:cubicBezTo>
                      <a:pt x="18614" y="8052"/>
                      <a:pt x="18367" y="6832"/>
                      <a:pt x="17882" y="5685"/>
                    </a:cubicBezTo>
                    <a:cubicBezTo>
                      <a:pt x="17413" y="4578"/>
                      <a:pt x="16742" y="3582"/>
                      <a:pt x="15888" y="2727"/>
                    </a:cubicBezTo>
                    <a:cubicBezTo>
                      <a:pt x="15033" y="1873"/>
                      <a:pt x="14038" y="1202"/>
                      <a:pt x="12930" y="733"/>
                    </a:cubicBezTo>
                    <a:cubicBezTo>
                      <a:pt x="11782" y="248"/>
                      <a:pt x="10563" y="1"/>
                      <a:pt x="9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4983240" y="1634218"/>
                <a:ext cx="530375" cy="702791"/>
              </a:xfrm>
              <a:custGeom>
                <a:rect b="b" l="l" r="r" t="t"/>
                <a:pathLst>
                  <a:path extrusionOk="0" h="24253" w="18303">
                    <a:moveTo>
                      <a:pt x="9152" y="1"/>
                    </a:moveTo>
                    <a:cubicBezTo>
                      <a:pt x="7916" y="1"/>
                      <a:pt x="6717" y="242"/>
                      <a:pt x="5590" y="719"/>
                    </a:cubicBezTo>
                    <a:cubicBezTo>
                      <a:pt x="4499" y="1182"/>
                      <a:pt x="3521" y="1842"/>
                      <a:pt x="2680" y="2681"/>
                    </a:cubicBezTo>
                    <a:cubicBezTo>
                      <a:pt x="1839" y="3522"/>
                      <a:pt x="1179" y="4501"/>
                      <a:pt x="719" y="5591"/>
                    </a:cubicBezTo>
                    <a:cubicBezTo>
                      <a:pt x="242" y="6718"/>
                      <a:pt x="0" y="7918"/>
                      <a:pt x="0" y="9153"/>
                    </a:cubicBezTo>
                    <a:lnTo>
                      <a:pt x="0" y="24252"/>
                    </a:lnTo>
                    <a:lnTo>
                      <a:pt x="21" y="24252"/>
                    </a:lnTo>
                    <a:lnTo>
                      <a:pt x="21" y="9153"/>
                    </a:lnTo>
                    <a:cubicBezTo>
                      <a:pt x="21" y="7920"/>
                      <a:pt x="262" y="6723"/>
                      <a:pt x="738" y="5598"/>
                    </a:cubicBezTo>
                    <a:cubicBezTo>
                      <a:pt x="1198" y="4511"/>
                      <a:pt x="1855" y="3535"/>
                      <a:pt x="2695" y="2696"/>
                    </a:cubicBezTo>
                    <a:cubicBezTo>
                      <a:pt x="3533" y="1857"/>
                      <a:pt x="4511" y="1198"/>
                      <a:pt x="5597" y="739"/>
                    </a:cubicBezTo>
                    <a:cubicBezTo>
                      <a:pt x="6723" y="263"/>
                      <a:pt x="7919" y="21"/>
                      <a:pt x="9152" y="21"/>
                    </a:cubicBezTo>
                    <a:cubicBezTo>
                      <a:pt x="10384" y="21"/>
                      <a:pt x="11580" y="263"/>
                      <a:pt x="12706" y="739"/>
                    </a:cubicBezTo>
                    <a:cubicBezTo>
                      <a:pt x="13794" y="1198"/>
                      <a:pt x="14770" y="1857"/>
                      <a:pt x="15608" y="2696"/>
                    </a:cubicBezTo>
                    <a:cubicBezTo>
                      <a:pt x="16447" y="3535"/>
                      <a:pt x="17105" y="4512"/>
                      <a:pt x="17565" y="5598"/>
                    </a:cubicBezTo>
                    <a:cubicBezTo>
                      <a:pt x="18042" y="6723"/>
                      <a:pt x="18282" y="7920"/>
                      <a:pt x="18282" y="9153"/>
                    </a:cubicBezTo>
                    <a:lnTo>
                      <a:pt x="18282" y="24253"/>
                    </a:lnTo>
                    <a:lnTo>
                      <a:pt x="18303" y="24253"/>
                    </a:lnTo>
                    <a:lnTo>
                      <a:pt x="18303" y="9153"/>
                    </a:lnTo>
                    <a:cubicBezTo>
                      <a:pt x="18303" y="7918"/>
                      <a:pt x="18062" y="6718"/>
                      <a:pt x="17584" y="5591"/>
                    </a:cubicBezTo>
                    <a:cubicBezTo>
                      <a:pt x="17123" y="4500"/>
                      <a:pt x="16463" y="3522"/>
                      <a:pt x="15623" y="2681"/>
                    </a:cubicBezTo>
                    <a:cubicBezTo>
                      <a:pt x="14782" y="1840"/>
                      <a:pt x="13803" y="1181"/>
                      <a:pt x="12714" y="719"/>
                    </a:cubicBezTo>
                    <a:cubicBezTo>
                      <a:pt x="11586" y="242"/>
                      <a:pt x="10387" y="1"/>
                      <a:pt x="9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5174867" y="1825815"/>
                <a:ext cx="147177" cy="515713"/>
              </a:xfrm>
              <a:custGeom>
                <a:rect b="b" l="l" r="r" t="t"/>
                <a:pathLst>
                  <a:path extrusionOk="0" h="17797" w="5079">
                    <a:moveTo>
                      <a:pt x="2540" y="1"/>
                    </a:moveTo>
                    <a:cubicBezTo>
                      <a:pt x="1140" y="1"/>
                      <a:pt x="0" y="1141"/>
                      <a:pt x="0" y="2541"/>
                    </a:cubicBezTo>
                    <a:lnTo>
                      <a:pt x="0" y="17797"/>
                    </a:lnTo>
                    <a:lnTo>
                      <a:pt x="333" y="17797"/>
                    </a:lnTo>
                    <a:lnTo>
                      <a:pt x="333" y="2541"/>
                    </a:lnTo>
                    <a:cubicBezTo>
                      <a:pt x="333" y="1324"/>
                      <a:pt x="1323" y="335"/>
                      <a:pt x="2540" y="335"/>
                    </a:cubicBezTo>
                    <a:cubicBezTo>
                      <a:pt x="3755" y="335"/>
                      <a:pt x="4745" y="1323"/>
                      <a:pt x="4745" y="2541"/>
                    </a:cubicBezTo>
                    <a:lnTo>
                      <a:pt x="4745" y="17797"/>
                    </a:lnTo>
                    <a:lnTo>
                      <a:pt x="5079" y="17797"/>
                    </a:lnTo>
                    <a:lnTo>
                      <a:pt x="5079" y="2541"/>
                    </a:lnTo>
                    <a:cubicBezTo>
                      <a:pt x="5079" y="1141"/>
                      <a:pt x="3940" y="1"/>
                      <a:pt x="2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5179387" y="1830365"/>
                <a:ext cx="138078" cy="506643"/>
              </a:xfrm>
              <a:custGeom>
                <a:rect b="b" l="l" r="r" t="t"/>
                <a:pathLst>
                  <a:path extrusionOk="0" h="17484" w="4765">
                    <a:moveTo>
                      <a:pt x="2382" y="1"/>
                    </a:moveTo>
                    <a:cubicBezTo>
                      <a:pt x="1069" y="1"/>
                      <a:pt x="0" y="1069"/>
                      <a:pt x="0" y="2384"/>
                    </a:cubicBezTo>
                    <a:lnTo>
                      <a:pt x="0" y="17483"/>
                    </a:lnTo>
                    <a:lnTo>
                      <a:pt x="21" y="17483"/>
                    </a:lnTo>
                    <a:lnTo>
                      <a:pt x="21" y="2384"/>
                    </a:lnTo>
                    <a:cubicBezTo>
                      <a:pt x="21" y="1080"/>
                      <a:pt x="1082" y="20"/>
                      <a:pt x="2384" y="20"/>
                    </a:cubicBezTo>
                    <a:cubicBezTo>
                      <a:pt x="3686" y="20"/>
                      <a:pt x="4745" y="1082"/>
                      <a:pt x="4745" y="2384"/>
                    </a:cubicBezTo>
                    <a:lnTo>
                      <a:pt x="4745" y="17484"/>
                    </a:lnTo>
                    <a:lnTo>
                      <a:pt x="4765" y="17484"/>
                    </a:lnTo>
                    <a:lnTo>
                      <a:pt x="4765" y="2384"/>
                    </a:lnTo>
                    <a:cubicBezTo>
                      <a:pt x="4765" y="1069"/>
                      <a:pt x="3696" y="1"/>
                      <a:pt x="2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4880660" y="1531638"/>
                <a:ext cx="735565" cy="809892"/>
              </a:xfrm>
              <a:custGeom>
                <a:rect b="b" l="l" r="r" t="t"/>
                <a:pathLst>
                  <a:path extrusionOk="0" h="27949" w="25384">
                    <a:moveTo>
                      <a:pt x="12692" y="0"/>
                    </a:moveTo>
                    <a:cubicBezTo>
                      <a:pt x="5694" y="0"/>
                      <a:pt x="1" y="5695"/>
                      <a:pt x="1" y="12693"/>
                    </a:cubicBezTo>
                    <a:lnTo>
                      <a:pt x="1" y="27949"/>
                    </a:lnTo>
                    <a:lnTo>
                      <a:pt x="334" y="27949"/>
                    </a:lnTo>
                    <a:lnTo>
                      <a:pt x="334" y="12693"/>
                    </a:lnTo>
                    <a:cubicBezTo>
                      <a:pt x="334" y="5878"/>
                      <a:pt x="5878" y="334"/>
                      <a:pt x="12692" y="334"/>
                    </a:cubicBezTo>
                    <a:cubicBezTo>
                      <a:pt x="19506" y="334"/>
                      <a:pt x="25051" y="5878"/>
                      <a:pt x="25051" y="12693"/>
                    </a:cubicBezTo>
                    <a:lnTo>
                      <a:pt x="25051" y="27949"/>
                    </a:lnTo>
                    <a:lnTo>
                      <a:pt x="25383" y="27949"/>
                    </a:lnTo>
                    <a:lnTo>
                      <a:pt x="25383" y="12693"/>
                    </a:lnTo>
                    <a:cubicBezTo>
                      <a:pt x="25383" y="5694"/>
                      <a:pt x="19689" y="0"/>
                      <a:pt x="126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4885151" y="1536217"/>
                <a:ext cx="726495" cy="800793"/>
              </a:xfrm>
              <a:custGeom>
                <a:rect b="b" l="l" r="r" t="t"/>
                <a:pathLst>
                  <a:path extrusionOk="0" h="27635" w="25071">
                    <a:moveTo>
                      <a:pt x="12535" y="0"/>
                    </a:moveTo>
                    <a:cubicBezTo>
                      <a:pt x="5624" y="0"/>
                      <a:pt x="1" y="5623"/>
                      <a:pt x="1" y="12535"/>
                    </a:cubicBezTo>
                    <a:lnTo>
                      <a:pt x="1" y="27634"/>
                    </a:lnTo>
                    <a:lnTo>
                      <a:pt x="21" y="27634"/>
                    </a:lnTo>
                    <a:lnTo>
                      <a:pt x="21" y="12535"/>
                    </a:lnTo>
                    <a:cubicBezTo>
                      <a:pt x="21" y="5634"/>
                      <a:pt x="5636" y="20"/>
                      <a:pt x="12536" y="20"/>
                    </a:cubicBezTo>
                    <a:cubicBezTo>
                      <a:pt x="19437" y="20"/>
                      <a:pt x="25052" y="5634"/>
                      <a:pt x="25052" y="12535"/>
                    </a:cubicBezTo>
                    <a:lnTo>
                      <a:pt x="25052" y="27635"/>
                    </a:lnTo>
                    <a:lnTo>
                      <a:pt x="25070" y="27635"/>
                    </a:lnTo>
                    <a:lnTo>
                      <a:pt x="25070" y="12535"/>
                    </a:lnTo>
                    <a:cubicBezTo>
                      <a:pt x="25070" y="5623"/>
                      <a:pt x="19446" y="0"/>
                      <a:pt x="12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076778" y="1727756"/>
                <a:ext cx="343325" cy="613772"/>
              </a:xfrm>
              <a:custGeom>
                <a:rect b="b" l="l" r="r" t="t"/>
                <a:pathLst>
                  <a:path extrusionOk="0" h="21181" w="11848">
                    <a:moveTo>
                      <a:pt x="5925" y="0"/>
                    </a:moveTo>
                    <a:cubicBezTo>
                      <a:pt x="2658" y="0"/>
                      <a:pt x="1" y="2658"/>
                      <a:pt x="1" y="5925"/>
                    </a:cubicBezTo>
                    <a:lnTo>
                      <a:pt x="1" y="21181"/>
                    </a:lnTo>
                    <a:lnTo>
                      <a:pt x="334" y="21181"/>
                    </a:lnTo>
                    <a:lnTo>
                      <a:pt x="334" y="5925"/>
                    </a:lnTo>
                    <a:cubicBezTo>
                      <a:pt x="334" y="2842"/>
                      <a:pt x="2843" y="334"/>
                      <a:pt x="5925" y="334"/>
                    </a:cubicBezTo>
                    <a:cubicBezTo>
                      <a:pt x="9007" y="334"/>
                      <a:pt x="11515" y="2843"/>
                      <a:pt x="11515" y="5925"/>
                    </a:cubicBezTo>
                    <a:lnTo>
                      <a:pt x="11515" y="21181"/>
                    </a:lnTo>
                    <a:lnTo>
                      <a:pt x="11847" y="21181"/>
                    </a:lnTo>
                    <a:lnTo>
                      <a:pt x="11847" y="5925"/>
                    </a:lnTo>
                    <a:cubicBezTo>
                      <a:pt x="11847" y="2658"/>
                      <a:pt x="9192" y="0"/>
                      <a:pt x="59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5081270" y="1732335"/>
                <a:ext cx="334226" cy="604673"/>
              </a:xfrm>
              <a:custGeom>
                <a:rect b="b" l="l" r="r" t="t"/>
                <a:pathLst>
                  <a:path extrusionOk="0" h="20867" w="11534">
                    <a:moveTo>
                      <a:pt x="5767" y="0"/>
                    </a:moveTo>
                    <a:cubicBezTo>
                      <a:pt x="2589" y="0"/>
                      <a:pt x="1" y="2587"/>
                      <a:pt x="1" y="5767"/>
                    </a:cubicBezTo>
                    <a:lnTo>
                      <a:pt x="1" y="20866"/>
                    </a:lnTo>
                    <a:lnTo>
                      <a:pt x="21" y="20866"/>
                    </a:lnTo>
                    <a:lnTo>
                      <a:pt x="21" y="5767"/>
                    </a:lnTo>
                    <a:cubicBezTo>
                      <a:pt x="21" y="2598"/>
                      <a:pt x="2600" y="20"/>
                      <a:pt x="5769" y="20"/>
                    </a:cubicBezTo>
                    <a:cubicBezTo>
                      <a:pt x="8939" y="20"/>
                      <a:pt x="11516" y="2598"/>
                      <a:pt x="11516" y="5767"/>
                    </a:cubicBezTo>
                    <a:lnTo>
                      <a:pt x="11516" y="20867"/>
                    </a:lnTo>
                    <a:lnTo>
                      <a:pt x="11533" y="20867"/>
                    </a:lnTo>
                    <a:lnTo>
                      <a:pt x="11533" y="5767"/>
                    </a:lnTo>
                    <a:cubicBezTo>
                      <a:pt x="11533" y="2587"/>
                      <a:pt x="8947" y="0"/>
                      <a:pt x="5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5243601" y="1899592"/>
                <a:ext cx="9707" cy="441559"/>
              </a:xfrm>
              <a:custGeom>
                <a:rect b="b" l="l" r="r" t="t"/>
                <a:pathLst>
                  <a:path extrusionOk="0" h="15238" w="335">
                    <a:moveTo>
                      <a:pt x="1" y="1"/>
                    </a:moveTo>
                    <a:lnTo>
                      <a:pt x="1" y="15237"/>
                    </a:lnTo>
                    <a:lnTo>
                      <a:pt x="334" y="15237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5248150" y="1904170"/>
                <a:ext cx="638" cy="432518"/>
              </a:xfrm>
              <a:custGeom>
                <a:rect b="b" l="l" r="r" t="t"/>
                <a:pathLst>
                  <a:path extrusionOk="0" h="14926" w="22">
                    <a:moveTo>
                      <a:pt x="1" y="1"/>
                    </a:moveTo>
                    <a:lnTo>
                      <a:pt x="1" y="14925"/>
                    </a:lnTo>
                    <a:lnTo>
                      <a:pt x="21" y="14925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5" name="Google Shape;25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/>
          <p:nvPr>
            <p:ph hasCustomPrompt="1" type="title"/>
          </p:nvPr>
        </p:nvSpPr>
        <p:spPr>
          <a:xfrm>
            <a:off x="6642975" y="787550"/>
            <a:ext cx="17808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8" name="Google Shape;258;p17"/>
          <p:cNvSpPr txBox="1"/>
          <p:nvPr>
            <p:ph idx="1" type="subTitle"/>
          </p:nvPr>
        </p:nvSpPr>
        <p:spPr>
          <a:xfrm rot="228">
            <a:off x="3895500" y="3897675"/>
            <a:ext cx="45285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7"/>
          <p:cNvSpPr txBox="1"/>
          <p:nvPr>
            <p:ph idx="2" type="title"/>
          </p:nvPr>
        </p:nvSpPr>
        <p:spPr>
          <a:xfrm>
            <a:off x="3895250" y="1899750"/>
            <a:ext cx="4528500" cy="19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260" name="Google Shape;260;p17"/>
          <p:cNvGrpSpPr/>
          <p:nvPr/>
        </p:nvGrpSpPr>
        <p:grpSpPr>
          <a:xfrm>
            <a:off x="-11" y="34148"/>
            <a:ext cx="8428679" cy="5109357"/>
            <a:chOff x="-11" y="34148"/>
            <a:chExt cx="8428679" cy="5109357"/>
          </a:xfrm>
        </p:grpSpPr>
        <p:sp>
          <p:nvSpPr>
            <p:cNvPr id="261" name="Google Shape;261;p17"/>
            <p:cNvSpPr/>
            <p:nvPr/>
          </p:nvSpPr>
          <p:spPr>
            <a:xfrm>
              <a:off x="3071166" y="346831"/>
              <a:ext cx="186673" cy="386357"/>
            </a:xfrm>
            <a:custGeom>
              <a:rect b="b" l="l" r="r" t="t"/>
              <a:pathLst>
                <a:path extrusionOk="0" h="13333" w="6442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3461554" y="81848"/>
              <a:ext cx="280068" cy="280068"/>
            </a:xfrm>
            <a:custGeom>
              <a:rect b="b" l="l" r="r" t="t"/>
              <a:pathLst>
                <a:path extrusionOk="0" h="9665" w="9665">
                  <a:moveTo>
                    <a:pt x="4832" y="1"/>
                  </a:moveTo>
                  <a:cubicBezTo>
                    <a:pt x="3550" y="1"/>
                    <a:pt x="2321" y="510"/>
                    <a:pt x="1415" y="1416"/>
                  </a:cubicBezTo>
                  <a:cubicBezTo>
                    <a:pt x="509" y="2323"/>
                    <a:pt x="0" y="3551"/>
                    <a:pt x="0" y="4833"/>
                  </a:cubicBezTo>
                  <a:cubicBezTo>
                    <a:pt x="0" y="6114"/>
                    <a:pt x="509" y="7344"/>
                    <a:pt x="1415" y="8249"/>
                  </a:cubicBezTo>
                  <a:cubicBezTo>
                    <a:pt x="2321" y="9156"/>
                    <a:pt x="3550" y="9665"/>
                    <a:pt x="4832" y="9665"/>
                  </a:cubicBezTo>
                  <a:cubicBezTo>
                    <a:pt x="6114" y="9665"/>
                    <a:pt x="7342" y="9156"/>
                    <a:pt x="8249" y="8249"/>
                  </a:cubicBezTo>
                  <a:cubicBezTo>
                    <a:pt x="9155" y="7344"/>
                    <a:pt x="9664" y="6114"/>
                    <a:pt x="9664" y="4833"/>
                  </a:cubicBezTo>
                  <a:cubicBezTo>
                    <a:pt x="9664" y="3551"/>
                    <a:pt x="9155" y="2323"/>
                    <a:pt x="8249" y="1416"/>
                  </a:cubicBezTo>
                  <a:cubicBezTo>
                    <a:pt x="7342" y="510"/>
                    <a:pt x="6114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7850756" y="4902470"/>
              <a:ext cx="401686" cy="241035"/>
            </a:xfrm>
            <a:custGeom>
              <a:rect b="b" l="l" r="r" t="t"/>
              <a:pathLst>
                <a:path extrusionOk="0" h="8318" w="13862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382482" y="690123"/>
              <a:ext cx="172213" cy="156884"/>
            </a:xfrm>
            <a:custGeom>
              <a:rect b="b" l="l" r="r" t="t"/>
              <a:pathLst>
                <a:path extrusionOk="0" h="5414" w="5943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 flipH="1">
              <a:off x="-11" y="3330755"/>
              <a:ext cx="878511" cy="599139"/>
            </a:xfrm>
            <a:custGeom>
              <a:rect b="b" l="l" r="r" t="t"/>
              <a:pathLst>
                <a:path extrusionOk="0" h="20676" w="30317">
                  <a:moveTo>
                    <a:pt x="29981" y="336"/>
                  </a:moveTo>
                  <a:lnTo>
                    <a:pt x="29981" y="20339"/>
                  </a:lnTo>
                  <a:lnTo>
                    <a:pt x="10337" y="20339"/>
                  </a:lnTo>
                  <a:cubicBezTo>
                    <a:pt x="8988" y="20339"/>
                    <a:pt x="7677" y="20073"/>
                    <a:pt x="6445" y="19552"/>
                  </a:cubicBezTo>
                  <a:cubicBezTo>
                    <a:pt x="5253" y="19048"/>
                    <a:pt x="4184" y="18327"/>
                    <a:pt x="3266" y="17408"/>
                  </a:cubicBezTo>
                  <a:cubicBezTo>
                    <a:pt x="2347" y="16489"/>
                    <a:pt x="1626" y="15421"/>
                    <a:pt x="1122" y="14229"/>
                  </a:cubicBezTo>
                  <a:cubicBezTo>
                    <a:pt x="601" y="12998"/>
                    <a:pt x="336" y="11687"/>
                    <a:pt x="336" y="10337"/>
                  </a:cubicBezTo>
                  <a:cubicBezTo>
                    <a:pt x="336" y="8987"/>
                    <a:pt x="601" y="7677"/>
                    <a:pt x="1122" y="6444"/>
                  </a:cubicBezTo>
                  <a:cubicBezTo>
                    <a:pt x="1627" y="5254"/>
                    <a:pt x="2347" y="4184"/>
                    <a:pt x="3266" y="3266"/>
                  </a:cubicBezTo>
                  <a:cubicBezTo>
                    <a:pt x="4184" y="2348"/>
                    <a:pt x="5253" y="1626"/>
                    <a:pt x="6445" y="1122"/>
                  </a:cubicBezTo>
                  <a:cubicBezTo>
                    <a:pt x="7677" y="601"/>
                    <a:pt x="8988" y="336"/>
                    <a:pt x="10337" y="336"/>
                  </a:cubicBezTo>
                  <a:close/>
                  <a:moveTo>
                    <a:pt x="10337" y="1"/>
                  </a:moveTo>
                  <a:cubicBezTo>
                    <a:pt x="8941" y="1"/>
                    <a:pt x="7589" y="273"/>
                    <a:pt x="6313" y="812"/>
                  </a:cubicBezTo>
                  <a:cubicBezTo>
                    <a:pt x="5082" y="1333"/>
                    <a:pt x="3977" y="2077"/>
                    <a:pt x="3027" y="3027"/>
                  </a:cubicBezTo>
                  <a:cubicBezTo>
                    <a:pt x="2078" y="3977"/>
                    <a:pt x="1333" y="5082"/>
                    <a:pt x="812" y="6313"/>
                  </a:cubicBezTo>
                  <a:cubicBezTo>
                    <a:pt x="274" y="7588"/>
                    <a:pt x="1" y="8942"/>
                    <a:pt x="1" y="10337"/>
                  </a:cubicBezTo>
                  <a:cubicBezTo>
                    <a:pt x="1" y="11734"/>
                    <a:pt x="273" y="13086"/>
                    <a:pt x="812" y="14362"/>
                  </a:cubicBezTo>
                  <a:cubicBezTo>
                    <a:pt x="1333" y="15592"/>
                    <a:pt x="2077" y="16697"/>
                    <a:pt x="3027" y="17647"/>
                  </a:cubicBezTo>
                  <a:cubicBezTo>
                    <a:pt x="3977" y="18596"/>
                    <a:pt x="5082" y="19342"/>
                    <a:pt x="6313" y="19862"/>
                  </a:cubicBezTo>
                  <a:cubicBezTo>
                    <a:pt x="7589" y="20400"/>
                    <a:pt x="8942" y="20674"/>
                    <a:pt x="10337" y="20674"/>
                  </a:cubicBezTo>
                  <a:lnTo>
                    <a:pt x="10337" y="20675"/>
                  </a:lnTo>
                  <a:lnTo>
                    <a:pt x="30317" y="20675"/>
                  </a:lnTo>
                  <a:lnTo>
                    <a:pt x="30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1953572" y="4759916"/>
              <a:ext cx="639331" cy="383575"/>
            </a:xfrm>
            <a:custGeom>
              <a:rect b="b" l="l" r="r" t="t"/>
              <a:pathLst>
                <a:path extrusionOk="0" h="13237" w="22063">
                  <a:moveTo>
                    <a:pt x="11031" y="0"/>
                  </a:moveTo>
                  <a:cubicBezTo>
                    <a:pt x="4940" y="0"/>
                    <a:pt x="0" y="4939"/>
                    <a:pt x="0" y="11030"/>
                  </a:cubicBezTo>
                  <a:lnTo>
                    <a:pt x="0" y="13237"/>
                  </a:lnTo>
                  <a:lnTo>
                    <a:pt x="22062" y="13237"/>
                  </a:lnTo>
                  <a:lnTo>
                    <a:pt x="22062" y="11030"/>
                  </a:lnTo>
                  <a:cubicBezTo>
                    <a:pt x="22062" y="4939"/>
                    <a:pt x="17123" y="0"/>
                    <a:pt x="11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715124" y="34148"/>
              <a:ext cx="9765" cy="1011720"/>
            </a:xfrm>
            <a:custGeom>
              <a:rect b="b" l="l" r="r" t="t"/>
              <a:pathLst>
                <a:path extrusionOk="0" h="34914" w="337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8419337" y="4603494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/>
          <p:nvPr>
            <p:ph type="title"/>
          </p:nvPr>
        </p:nvSpPr>
        <p:spPr>
          <a:xfrm>
            <a:off x="1427933" y="1534350"/>
            <a:ext cx="62883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2" name="Google Shape;272;p18"/>
          <p:cNvSpPr txBox="1"/>
          <p:nvPr>
            <p:ph idx="1" type="subTitle"/>
          </p:nvPr>
        </p:nvSpPr>
        <p:spPr>
          <a:xfrm>
            <a:off x="1427799" y="2670151"/>
            <a:ext cx="62883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3" name="Google Shape;273;p18"/>
          <p:cNvGrpSpPr/>
          <p:nvPr/>
        </p:nvGrpSpPr>
        <p:grpSpPr>
          <a:xfrm>
            <a:off x="409854" y="-6"/>
            <a:ext cx="8786820" cy="5091913"/>
            <a:chOff x="409854" y="-6"/>
            <a:chExt cx="8786820" cy="5091913"/>
          </a:xfrm>
        </p:grpSpPr>
        <p:sp>
          <p:nvSpPr>
            <p:cNvPr id="274" name="Google Shape;274;p18"/>
            <p:cNvSpPr/>
            <p:nvPr/>
          </p:nvSpPr>
          <p:spPr>
            <a:xfrm>
              <a:off x="409854" y="1109498"/>
              <a:ext cx="280068" cy="280068"/>
            </a:xfrm>
            <a:custGeom>
              <a:rect b="b" l="l" r="r" t="t"/>
              <a:pathLst>
                <a:path extrusionOk="0" h="9665" w="9665">
                  <a:moveTo>
                    <a:pt x="4832" y="1"/>
                  </a:moveTo>
                  <a:cubicBezTo>
                    <a:pt x="3550" y="1"/>
                    <a:pt x="2321" y="510"/>
                    <a:pt x="1415" y="1416"/>
                  </a:cubicBezTo>
                  <a:cubicBezTo>
                    <a:pt x="509" y="2323"/>
                    <a:pt x="0" y="3551"/>
                    <a:pt x="0" y="4833"/>
                  </a:cubicBezTo>
                  <a:cubicBezTo>
                    <a:pt x="0" y="6114"/>
                    <a:pt x="509" y="7344"/>
                    <a:pt x="1415" y="8249"/>
                  </a:cubicBezTo>
                  <a:cubicBezTo>
                    <a:pt x="2321" y="9156"/>
                    <a:pt x="3550" y="9665"/>
                    <a:pt x="4832" y="9665"/>
                  </a:cubicBezTo>
                  <a:cubicBezTo>
                    <a:pt x="6114" y="9665"/>
                    <a:pt x="7342" y="9156"/>
                    <a:pt x="8249" y="8249"/>
                  </a:cubicBezTo>
                  <a:cubicBezTo>
                    <a:pt x="9155" y="7344"/>
                    <a:pt x="9664" y="6114"/>
                    <a:pt x="9664" y="4833"/>
                  </a:cubicBezTo>
                  <a:cubicBezTo>
                    <a:pt x="9664" y="3551"/>
                    <a:pt x="9155" y="2323"/>
                    <a:pt x="8249" y="1416"/>
                  </a:cubicBezTo>
                  <a:cubicBezTo>
                    <a:pt x="7342" y="510"/>
                    <a:pt x="6114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8605107" y="3752948"/>
              <a:ext cx="172213" cy="156884"/>
            </a:xfrm>
            <a:custGeom>
              <a:rect b="b" l="l" r="r" t="t"/>
              <a:pathLst>
                <a:path extrusionOk="0" h="5414" w="5943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519156" y="419482"/>
              <a:ext cx="401686" cy="241035"/>
            </a:xfrm>
            <a:custGeom>
              <a:rect b="b" l="l" r="r" t="t"/>
              <a:pathLst>
                <a:path extrusionOk="0" h="8318" w="13862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8318164" y="4169530"/>
              <a:ext cx="878511" cy="599139"/>
            </a:xfrm>
            <a:custGeom>
              <a:rect b="b" l="l" r="r" t="t"/>
              <a:pathLst>
                <a:path extrusionOk="0" h="20676" w="30317">
                  <a:moveTo>
                    <a:pt x="29981" y="336"/>
                  </a:moveTo>
                  <a:lnTo>
                    <a:pt x="29981" y="20339"/>
                  </a:lnTo>
                  <a:lnTo>
                    <a:pt x="10337" y="20339"/>
                  </a:lnTo>
                  <a:cubicBezTo>
                    <a:pt x="8988" y="20339"/>
                    <a:pt x="7677" y="20073"/>
                    <a:pt x="6445" y="19552"/>
                  </a:cubicBezTo>
                  <a:cubicBezTo>
                    <a:pt x="5253" y="19048"/>
                    <a:pt x="4184" y="18327"/>
                    <a:pt x="3266" y="17408"/>
                  </a:cubicBezTo>
                  <a:cubicBezTo>
                    <a:pt x="2347" y="16489"/>
                    <a:pt x="1626" y="15421"/>
                    <a:pt x="1122" y="14229"/>
                  </a:cubicBezTo>
                  <a:cubicBezTo>
                    <a:pt x="601" y="12998"/>
                    <a:pt x="336" y="11687"/>
                    <a:pt x="336" y="10337"/>
                  </a:cubicBezTo>
                  <a:cubicBezTo>
                    <a:pt x="336" y="8987"/>
                    <a:pt x="601" y="7677"/>
                    <a:pt x="1122" y="6444"/>
                  </a:cubicBezTo>
                  <a:cubicBezTo>
                    <a:pt x="1627" y="5254"/>
                    <a:pt x="2347" y="4184"/>
                    <a:pt x="3266" y="3266"/>
                  </a:cubicBezTo>
                  <a:cubicBezTo>
                    <a:pt x="4184" y="2348"/>
                    <a:pt x="5253" y="1626"/>
                    <a:pt x="6445" y="1122"/>
                  </a:cubicBezTo>
                  <a:cubicBezTo>
                    <a:pt x="7677" y="601"/>
                    <a:pt x="8988" y="336"/>
                    <a:pt x="10337" y="336"/>
                  </a:cubicBezTo>
                  <a:close/>
                  <a:moveTo>
                    <a:pt x="10337" y="1"/>
                  </a:moveTo>
                  <a:cubicBezTo>
                    <a:pt x="8941" y="1"/>
                    <a:pt x="7589" y="273"/>
                    <a:pt x="6313" y="812"/>
                  </a:cubicBezTo>
                  <a:cubicBezTo>
                    <a:pt x="5082" y="1333"/>
                    <a:pt x="3977" y="2077"/>
                    <a:pt x="3027" y="3027"/>
                  </a:cubicBezTo>
                  <a:cubicBezTo>
                    <a:pt x="2078" y="3977"/>
                    <a:pt x="1333" y="5082"/>
                    <a:pt x="812" y="6313"/>
                  </a:cubicBezTo>
                  <a:cubicBezTo>
                    <a:pt x="274" y="7588"/>
                    <a:pt x="1" y="8942"/>
                    <a:pt x="1" y="10337"/>
                  </a:cubicBezTo>
                  <a:cubicBezTo>
                    <a:pt x="1" y="11734"/>
                    <a:pt x="273" y="13086"/>
                    <a:pt x="812" y="14362"/>
                  </a:cubicBezTo>
                  <a:cubicBezTo>
                    <a:pt x="1333" y="15592"/>
                    <a:pt x="2077" y="16697"/>
                    <a:pt x="3027" y="17647"/>
                  </a:cubicBezTo>
                  <a:cubicBezTo>
                    <a:pt x="3977" y="18596"/>
                    <a:pt x="5082" y="19342"/>
                    <a:pt x="6313" y="19862"/>
                  </a:cubicBezTo>
                  <a:cubicBezTo>
                    <a:pt x="7589" y="20400"/>
                    <a:pt x="8942" y="20674"/>
                    <a:pt x="10337" y="20674"/>
                  </a:cubicBezTo>
                  <a:lnTo>
                    <a:pt x="10337" y="20675"/>
                  </a:lnTo>
                  <a:lnTo>
                    <a:pt x="30317" y="20675"/>
                  </a:lnTo>
                  <a:lnTo>
                    <a:pt x="30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8597866" y="1056356"/>
              <a:ext cx="186673" cy="386357"/>
            </a:xfrm>
            <a:custGeom>
              <a:rect b="b" l="l" r="r" t="t"/>
              <a:pathLst>
                <a:path extrusionOk="0" h="13333" w="6442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3344770" y="4721691"/>
              <a:ext cx="347730" cy="370217"/>
            </a:xfrm>
            <a:custGeom>
              <a:rect b="b" l="l" r="r" t="t"/>
              <a:pathLst>
                <a:path extrusionOk="0" h="12776" w="12000">
                  <a:moveTo>
                    <a:pt x="781" y="0"/>
                  </a:moveTo>
                  <a:cubicBezTo>
                    <a:pt x="350" y="0"/>
                    <a:pt x="0" y="350"/>
                    <a:pt x="0" y="781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7161" y="1563"/>
                  </a:lnTo>
                  <a:cubicBezTo>
                    <a:pt x="8968" y="1563"/>
                    <a:pt x="10440" y="3033"/>
                    <a:pt x="10440" y="4842"/>
                  </a:cubicBezTo>
                  <a:cubicBezTo>
                    <a:pt x="10440" y="6650"/>
                    <a:pt x="8968" y="8121"/>
                    <a:pt x="7161" y="8121"/>
                  </a:cubicBezTo>
                  <a:lnTo>
                    <a:pt x="2329" y="8121"/>
                  </a:lnTo>
                  <a:cubicBezTo>
                    <a:pt x="1045" y="8121"/>
                    <a:pt x="1" y="9165"/>
                    <a:pt x="1" y="10448"/>
                  </a:cubicBezTo>
                  <a:cubicBezTo>
                    <a:pt x="1" y="11730"/>
                    <a:pt x="1045" y="12775"/>
                    <a:pt x="2329" y="12775"/>
                  </a:cubicBezTo>
                  <a:lnTo>
                    <a:pt x="7161" y="12775"/>
                  </a:lnTo>
                  <a:cubicBezTo>
                    <a:pt x="7591" y="12775"/>
                    <a:pt x="7941" y="12425"/>
                    <a:pt x="7941" y="11994"/>
                  </a:cubicBezTo>
                  <a:cubicBezTo>
                    <a:pt x="7941" y="11563"/>
                    <a:pt x="7591" y="11213"/>
                    <a:pt x="7161" y="11213"/>
                  </a:cubicBezTo>
                  <a:lnTo>
                    <a:pt x="2329" y="11213"/>
                  </a:lnTo>
                  <a:cubicBezTo>
                    <a:pt x="1905" y="11213"/>
                    <a:pt x="1561" y="10868"/>
                    <a:pt x="1561" y="10446"/>
                  </a:cubicBezTo>
                  <a:cubicBezTo>
                    <a:pt x="1561" y="10023"/>
                    <a:pt x="1906" y="9680"/>
                    <a:pt x="2329" y="9680"/>
                  </a:cubicBezTo>
                  <a:lnTo>
                    <a:pt x="7161" y="9680"/>
                  </a:lnTo>
                  <a:cubicBezTo>
                    <a:pt x="9830" y="9680"/>
                    <a:pt x="12000" y="7509"/>
                    <a:pt x="12000" y="4840"/>
                  </a:cubicBezTo>
                  <a:cubicBezTo>
                    <a:pt x="12000" y="2172"/>
                    <a:pt x="9830" y="0"/>
                    <a:pt x="7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4498978" y="4341403"/>
              <a:ext cx="146191" cy="427273"/>
            </a:xfrm>
            <a:custGeom>
              <a:rect b="b" l="l" r="r" t="t"/>
              <a:pathLst>
                <a:path extrusionOk="0" h="14745" w="5045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8686549" y="-6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2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/>
          <p:nvPr>
            <p:ph idx="1" type="subTitle"/>
          </p:nvPr>
        </p:nvSpPr>
        <p:spPr>
          <a:xfrm>
            <a:off x="720000" y="2456738"/>
            <a:ext cx="38520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9"/>
          <p:cNvSpPr txBox="1"/>
          <p:nvPr>
            <p:ph type="title"/>
          </p:nvPr>
        </p:nvSpPr>
        <p:spPr>
          <a:xfrm>
            <a:off x="720000" y="1889063"/>
            <a:ext cx="38520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86" name="Google Shape;286;p19"/>
          <p:cNvGrpSpPr/>
          <p:nvPr/>
        </p:nvGrpSpPr>
        <p:grpSpPr>
          <a:xfrm>
            <a:off x="253869" y="172905"/>
            <a:ext cx="8890130" cy="4970600"/>
            <a:chOff x="253869" y="172905"/>
            <a:chExt cx="8890130" cy="4970600"/>
          </a:xfrm>
        </p:grpSpPr>
        <p:sp>
          <p:nvSpPr>
            <p:cNvPr id="287" name="Google Shape;287;p19"/>
            <p:cNvSpPr/>
            <p:nvPr/>
          </p:nvSpPr>
          <p:spPr>
            <a:xfrm>
              <a:off x="253879" y="2974993"/>
              <a:ext cx="186673" cy="386357"/>
            </a:xfrm>
            <a:custGeom>
              <a:rect b="b" l="l" r="r" t="t"/>
              <a:pathLst>
                <a:path extrusionOk="0" h="13333" w="6442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253869" y="3674170"/>
              <a:ext cx="358973" cy="431823"/>
            </a:xfrm>
            <a:custGeom>
              <a:rect b="b" l="l" r="r" t="t"/>
              <a:pathLst>
                <a:path extrusionOk="0" h="14902" w="12388">
                  <a:moveTo>
                    <a:pt x="5035" y="0"/>
                  </a:moveTo>
                  <a:cubicBezTo>
                    <a:pt x="4605" y="0"/>
                    <a:pt x="4255" y="350"/>
                    <a:pt x="4255" y="782"/>
                  </a:cubicBezTo>
                  <a:cubicBezTo>
                    <a:pt x="4255" y="3344"/>
                    <a:pt x="6339" y="5428"/>
                    <a:pt x="8901" y="5428"/>
                  </a:cubicBezTo>
                  <a:lnTo>
                    <a:pt x="10253" y="5428"/>
                  </a:lnTo>
                  <a:cubicBezTo>
                    <a:pt x="10569" y="5428"/>
                    <a:pt x="10827" y="5684"/>
                    <a:pt x="10827" y="6001"/>
                  </a:cubicBezTo>
                  <a:cubicBezTo>
                    <a:pt x="10827" y="6317"/>
                    <a:pt x="10569" y="6574"/>
                    <a:pt x="10253" y="6574"/>
                  </a:cubicBezTo>
                  <a:lnTo>
                    <a:pt x="4164" y="6574"/>
                  </a:lnTo>
                  <a:cubicBezTo>
                    <a:pt x="1869" y="6574"/>
                    <a:pt x="1" y="8441"/>
                    <a:pt x="1" y="10737"/>
                  </a:cubicBezTo>
                  <a:cubicBezTo>
                    <a:pt x="1" y="13033"/>
                    <a:pt x="1869" y="14901"/>
                    <a:pt x="4164" y="14901"/>
                  </a:cubicBezTo>
                  <a:lnTo>
                    <a:pt x="8660" y="14901"/>
                  </a:lnTo>
                  <a:cubicBezTo>
                    <a:pt x="9092" y="14901"/>
                    <a:pt x="9442" y="14551"/>
                    <a:pt x="9443" y="14118"/>
                  </a:cubicBezTo>
                  <a:cubicBezTo>
                    <a:pt x="9443" y="13687"/>
                    <a:pt x="9093" y="13338"/>
                    <a:pt x="8662" y="13338"/>
                  </a:cubicBezTo>
                  <a:lnTo>
                    <a:pt x="4166" y="13338"/>
                  </a:lnTo>
                  <a:cubicBezTo>
                    <a:pt x="2731" y="13338"/>
                    <a:pt x="1564" y="12171"/>
                    <a:pt x="1564" y="10736"/>
                  </a:cubicBezTo>
                  <a:cubicBezTo>
                    <a:pt x="1564" y="9301"/>
                    <a:pt x="2731" y="8134"/>
                    <a:pt x="4166" y="8134"/>
                  </a:cubicBezTo>
                  <a:lnTo>
                    <a:pt x="10255" y="8134"/>
                  </a:lnTo>
                  <a:cubicBezTo>
                    <a:pt x="11431" y="8134"/>
                    <a:pt x="12388" y="7178"/>
                    <a:pt x="12388" y="6001"/>
                  </a:cubicBezTo>
                  <a:cubicBezTo>
                    <a:pt x="12388" y="4824"/>
                    <a:pt x="11432" y="3867"/>
                    <a:pt x="10255" y="3867"/>
                  </a:cubicBezTo>
                  <a:lnTo>
                    <a:pt x="8902" y="3867"/>
                  </a:lnTo>
                  <a:cubicBezTo>
                    <a:pt x="7199" y="3867"/>
                    <a:pt x="5816" y="2482"/>
                    <a:pt x="5816" y="782"/>
                  </a:cubicBezTo>
                  <a:cubicBezTo>
                    <a:pt x="5816" y="350"/>
                    <a:pt x="5467" y="0"/>
                    <a:pt x="5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7763504" y="4650673"/>
              <a:ext cx="280068" cy="280068"/>
            </a:xfrm>
            <a:custGeom>
              <a:rect b="b" l="l" r="r" t="t"/>
              <a:pathLst>
                <a:path extrusionOk="0" h="9665" w="9665">
                  <a:moveTo>
                    <a:pt x="4832" y="1"/>
                  </a:moveTo>
                  <a:cubicBezTo>
                    <a:pt x="3550" y="1"/>
                    <a:pt x="2321" y="510"/>
                    <a:pt x="1415" y="1416"/>
                  </a:cubicBezTo>
                  <a:cubicBezTo>
                    <a:pt x="509" y="2323"/>
                    <a:pt x="0" y="3551"/>
                    <a:pt x="0" y="4833"/>
                  </a:cubicBezTo>
                  <a:cubicBezTo>
                    <a:pt x="0" y="6114"/>
                    <a:pt x="509" y="7344"/>
                    <a:pt x="1415" y="8249"/>
                  </a:cubicBezTo>
                  <a:cubicBezTo>
                    <a:pt x="2321" y="9156"/>
                    <a:pt x="3550" y="9665"/>
                    <a:pt x="4832" y="9665"/>
                  </a:cubicBezTo>
                  <a:cubicBezTo>
                    <a:pt x="6114" y="9665"/>
                    <a:pt x="7342" y="9156"/>
                    <a:pt x="8249" y="8249"/>
                  </a:cubicBezTo>
                  <a:cubicBezTo>
                    <a:pt x="9155" y="7344"/>
                    <a:pt x="9664" y="6114"/>
                    <a:pt x="9664" y="4833"/>
                  </a:cubicBezTo>
                  <a:cubicBezTo>
                    <a:pt x="9664" y="3551"/>
                    <a:pt x="9155" y="2323"/>
                    <a:pt x="8249" y="1416"/>
                  </a:cubicBezTo>
                  <a:cubicBezTo>
                    <a:pt x="7342" y="510"/>
                    <a:pt x="6114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3084393" y="4902470"/>
              <a:ext cx="401686" cy="241035"/>
            </a:xfrm>
            <a:custGeom>
              <a:rect b="b" l="l" r="r" t="t"/>
              <a:pathLst>
                <a:path extrusionOk="0" h="8318" w="13862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8265489" y="172905"/>
              <a:ext cx="878511" cy="599139"/>
            </a:xfrm>
            <a:custGeom>
              <a:rect b="b" l="l" r="r" t="t"/>
              <a:pathLst>
                <a:path extrusionOk="0" h="20676" w="30317">
                  <a:moveTo>
                    <a:pt x="29981" y="336"/>
                  </a:moveTo>
                  <a:lnTo>
                    <a:pt x="29981" y="20339"/>
                  </a:lnTo>
                  <a:lnTo>
                    <a:pt x="10337" y="20339"/>
                  </a:lnTo>
                  <a:cubicBezTo>
                    <a:pt x="8988" y="20339"/>
                    <a:pt x="7677" y="20073"/>
                    <a:pt x="6445" y="19552"/>
                  </a:cubicBezTo>
                  <a:cubicBezTo>
                    <a:pt x="5253" y="19048"/>
                    <a:pt x="4184" y="18327"/>
                    <a:pt x="3266" y="17408"/>
                  </a:cubicBezTo>
                  <a:cubicBezTo>
                    <a:pt x="2347" y="16489"/>
                    <a:pt x="1626" y="15421"/>
                    <a:pt x="1122" y="14229"/>
                  </a:cubicBezTo>
                  <a:cubicBezTo>
                    <a:pt x="601" y="12998"/>
                    <a:pt x="336" y="11687"/>
                    <a:pt x="336" y="10337"/>
                  </a:cubicBezTo>
                  <a:cubicBezTo>
                    <a:pt x="336" y="8987"/>
                    <a:pt x="601" y="7677"/>
                    <a:pt x="1122" y="6444"/>
                  </a:cubicBezTo>
                  <a:cubicBezTo>
                    <a:pt x="1627" y="5254"/>
                    <a:pt x="2347" y="4184"/>
                    <a:pt x="3266" y="3266"/>
                  </a:cubicBezTo>
                  <a:cubicBezTo>
                    <a:pt x="4184" y="2348"/>
                    <a:pt x="5253" y="1626"/>
                    <a:pt x="6445" y="1122"/>
                  </a:cubicBezTo>
                  <a:cubicBezTo>
                    <a:pt x="7677" y="601"/>
                    <a:pt x="8988" y="336"/>
                    <a:pt x="10337" y="336"/>
                  </a:cubicBezTo>
                  <a:close/>
                  <a:moveTo>
                    <a:pt x="10337" y="1"/>
                  </a:moveTo>
                  <a:cubicBezTo>
                    <a:pt x="8941" y="1"/>
                    <a:pt x="7589" y="273"/>
                    <a:pt x="6313" y="812"/>
                  </a:cubicBezTo>
                  <a:cubicBezTo>
                    <a:pt x="5082" y="1333"/>
                    <a:pt x="3977" y="2077"/>
                    <a:pt x="3027" y="3027"/>
                  </a:cubicBezTo>
                  <a:cubicBezTo>
                    <a:pt x="2078" y="3977"/>
                    <a:pt x="1333" y="5082"/>
                    <a:pt x="812" y="6313"/>
                  </a:cubicBezTo>
                  <a:cubicBezTo>
                    <a:pt x="274" y="7588"/>
                    <a:pt x="1" y="8942"/>
                    <a:pt x="1" y="10337"/>
                  </a:cubicBezTo>
                  <a:cubicBezTo>
                    <a:pt x="1" y="11734"/>
                    <a:pt x="273" y="13086"/>
                    <a:pt x="812" y="14362"/>
                  </a:cubicBezTo>
                  <a:cubicBezTo>
                    <a:pt x="1333" y="15592"/>
                    <a:pt x="2077" y="16697"/>
                    <a:pt x="3027" y="17647"/>
                  </a:cubicBezTo>
                  <a:cubicBezTo>
                    <a:pt x="3977" y="18596"/>
                    <a:pt x="5082" y="19342"/>
                    <a:pt x="6313" y="19862"/>
                  </a:cubicBezTo>
                  <a:cubicBezTo>
                    <a:pt x="7589" y="20400"/>
                    <a:pt x="8942" y="20674"/>
                    <a:pt x="10337" y="20674"/>
                  </a:cubicBezTo>
                  <a:lnTo>
                    <a:pt x="10337" y="20675"/>
                  </a:lnTo>
                  <a:lnTo>
                    <a:pt x="30317" y="20675"/>
                  </a:lnTo>
                  <a:lnTo>
                    <a:pt x="30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8265499" y="4436435"/>
              <a:ext cx="275286" cy="271693"/>
            </a:xfrm>
            <a:custGeom>
              <a:rect b="b" l="l" r="r" t="t"/>
              <a:pathLst>
                <a:path extrusionOk="0" h="9376" w="9500">
                  <a:moveTo>
                    <a:pt x="4931" y="1"/>
                  </a:moveTo>
                  <a:cubicBezTo>
                    <a:pt x="3810" y="1"/>
                    <a:pt x="2899" y="910"/>
                    <a:pt x="2899" y="2032"/>
                  </a:cubicBezTo>
                  <a:cubicBezTo>
                    <a:pt x="2899" y="2494"/>
                    <a:pt x="3056" y="2918"/>
                    <a:pt x="3314" y="3258"/>
                  </a:cubicBezTo>
                  <a:lnTo>
                    <a:pt x="3059" y="3258"/>
                  </a:lnTo>
                  <a:cubicBezTo>
                    <a:pt x="1370" y="3258"/>
                    <a:pt x="1" y="4627"/>
                    <a:pt x="1" y="6316"/>
                  </a:cubicBezTo>
                  <a:cubicBezTo>
                    <a:pt x="1" y="8006"/>
                    <a:pt x="1370" y="9376"/>
                    <a:pt x="3059" y="9376"/>
                  </a:cubicBezTo>
                  <a:lnTo>
                    <a:pt x="6439" y="9376"/>
                  </a:lnTo>
                  <a:cubicBezTo>
                    <a:pt x="8128" y="9376"/>
                    <a:pt x="9499" y="8006"/>
                    <a:pt x="9499" y="6316"/>
                  </a:cubicBezTo>
                  <a:cubicBezTo>
                    <a:pt x="9500" y="5288"/>
                    <a:pt x="8989" y="4379"/>
                    <a:pt x="8210" y="3824"/>
                  </a:cubicBezTo>
                  <a:cubicBezTo>
                    <a:pt x="8850" y="3482"/>
                    <a:pt x="9287" y="2809"/>
                    <a:pt x="9287" y="2032"/>
                  </a:cubicBezTo>
                  <a:cubicBezTo>
                    <a:pt x="9287" y="910"/>
                    <a:pt x="8376" y="1"/>
                    <a:pt x="7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_2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idx="1" type="subTitle"/>
          </p:nvPr>
        </p:nvSpPr>
        <p:spPr>
          <a:xfrm>
            <a:off x="4572000" y="2470025"/>
            <a:ext cx="38520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type="title"/>
          </p:nvPr>
        </p:nvSpPr>
        <p:spPr>
          <a:xfrm>
            <a:off x="4572000" y="1876050"/>
            <a:ext cx="3852000" cy="6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97" name="Google Shape;297;p20"/>
          <p:cNvGrpSpPr/>
          <p:nvPr/>
        </p:nvGrpSpPr>
        <p:grpSpPr>
          <a:xfrm>
            <a:off x="294215" y="8"/>
            <a:ext cx="8849795" cy="5143500"/>
            <a:chOff x="294215" y="8"/>
            <a:chExt cx="8849795" cy="5143500"/>
          </a:xfrm>
        </p:grpSpPr>
        <p:sp>
          <p:nvSpPr>
            <p:cNvPr id="298" name="Google Shape;298;p20"/>
            <p:cNvSpPr/>
            <p:nvPr/>
          </p:nvSpPr>
          <p:spPr>
            <a:xfrm>
              <a:off x="8542695" y="3101316"/>
              <a:ext cx="347730" cy="370217"/>
            </a:xfrm>
            <a:custGeom>
              <a:rect b="b" l="l" r="r" t="t"/>
              <a:pathLst>
                <a:path extrusionOk="0" h="12776" w="12000">
                  <a:moveTo>
                    <a:pt x="781" y="0"/>
                  </a:moveTo>
                  <a:cubicBezTo>
                    <a:pt x="350" y="0"/>
                    <a:pt x="0" y="350"/>
                    <a:pt x="0" y="781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7161" y="1563"/>
                  </a:lnTo>
                  <a:cubicBezTo>
                    <a:pt x="8968" y="1563"/>
                    <a:pt x="10440" y="3033"/>
                    <a:pt x="10440" y="4842"/>
                  </a:cubicBezTo>
                  <a:cubicBezTo>
                    <a:pt x="10440" y="6650"/>
                    <a:pt x="8968" y="8121"/>
                    <a:pt x="7161" y="8121"/>
                  </a:cubicBezTo>
                  <a:lnTo>
                    <a:pt x="2329" y="8121"/>
                  </a:lnTo>
                  <a:cubicBezTo>
                    <a:pt x="1045" y="8121"/>
                    <a:pt x="1" y="9165"/>
                    <a:pt x="1" y="10448"/>
                  </a:cubicBezTo>
                  <a:cubicBezTo>
                    <a:pt x="1" y="11730"/>
                    <a:pt x="1045" y="12775"/>
                    <a:pt x="2329" y="12775"/>
                  </a:cubicBezTo>
                  <a:lnTo>
                    <a:pt x="7161" y="12775"/>
                  </a:lnTo>
                  <a:cubicBezTo>
                    <a:pt x="7591" y="12775"/>
                    <a:pt x="7941" y="12425"/>
                    <a:pt x="7941" y="11994"/>
                  </a:cubicBezTo>
                  <a:cubicBezTo>
                    <a:pt x="7941" y="11563"/>
                    <a:pt x="7591" y="11213"/>
                    <a:pt x="7161" y="11213"/>
                  </a:cubicBezTo>
                  <a:lnTo>
                    <a:pt x="2329" y="11213"/>
                  </a:lnTo>
                  <a:cubicBezTo>
                    <a:pt x="1905" y="11213"/>
                    <a:pt x="1561" y="10868"/>
                    <a:pt x="1561" y="10446"/>
                  </a:cubicBezTo>
                  <a:cubicBezTo>
                    <a:pt x="1561" y="10023"/>
                    <a:pt x="1906" y="9680"/>
                    <a:pt x="2329" y="9680"/>
                  </a:cubicBezTo>
                  <a:lnTo>
                    <a:pt x="7161" y="9680"/>
                  </a:lnTo>
                  <a:cubicBezTo>
                    <a:pt x="9830" y="9680"/>
                    <a:pt x="12000" y="7509"/>
                    <a:pt x="12000" y="4840"/>
                  </a:cubicBezTo>
                  <a:cubicBezTo>
                    <a:pt x="12000" y="2172"/>
                    <a:pt x="9830" y="0"/>
                    <a:pt x="7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5476399" y="8"/>
              <a:ext cx="388414" cy="868832"/>
            </a:xfrm>
            <a:custGeom>
              <a:rect b="b" l="l" r="r" t="t"/>
              <a:pathLst>
                <a:path extrusionOk="0" h="29983" w="13404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20"/>
            <p:cNvGrpSpPr/>
            <p:nvPr/>
          </p:nvGrpSpPr>
          <p:grpSpPr>
            <a:xfrm>
              <a:off x="8166223" y="3904749"/>
              <a:ext cx="977788" cy="1238759"/>
              <a:chOff x="227223" y="1681074"/>
              <a:chExt cx="977788" cy="1238759"/>
            </a:xfrm>
          </p:grpSpPr>
          <p:sp>
            <p:nvSpPr>
              <p:cNvPr id="301" name="Google Shape;301;p20"/>
              <p:cNvSpPr/>
              <p:nvPr/>
            </p:nvSpPr>
            <p:spPr>
              <a:xfrm>
                <a:off x="283700" y="1737638"/>
                <a:ext cx="864805" cy="1168054"/>
              </a:xfrm>
              <a:custGeom>
                <a:rect b="b" l="l" r="r" t="t"/>
                <a:pathLst>
                  <a:path extrusionOk="0" h="40309" w="29844">
                    <a:moveTo>
                      <a:pt x="14922" y="0"/>
                    </a:moveTo>
                    <a:cubicBezTo>
                      <a:pt x="6694" y="0"/>
                      <a:pt x="0" y="6694"/>
                      <a:pt x="0" y="14921"/>
                    </a:cubicBezTo>
                    <a:lnTo>
                      <a:pt x="0" y="40308"/>
                    </a:lnTo>
                    <a:lnTo>
                      <a:pt x="976" y="40308"/>
                    </a:lnTo>
                    <a:lnTo>
                      <a:pt x="976" y="14921"/>
                    </a:lnTo>
                    <a:cubicBezTo>
                      <a:pt x="976" y="7232"/>
                      <a:pt x="7233" y="976"/>
                      <a:pt x="14923" y="976"/>
                    </a:cubicBezTo>
                    <a:cubicBezTo>
                      <a:pt x="22612" y="976"/>
                      <a:pt x="28868" y="7232"/>
                      <a:pt x="28868" y="14921"/>
                    </a:cubicBezTo>
                    <a:lnTo>
                      <a:pt x="28868" y="40308"/>
                    </a:lnTo>
                    <a:lnTo>
                      <a:pt x="29843" y="40308"/>
                    </a:lnTo>
                    <a:lnTo>
                      <a:pt x="29843" y="14921"/>
                    </a:lnTo>
                    <a:cubicBezTo>
                      <a:pt x="29843" y="6694"/>
                      <a:pt x="23149" y="0"/>
                      <a:pt x="149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0"/>
              <p:cNvSpPr/>
              <p:nvPr/>
            </p:nvSpPr>
            <p:spPr>
              <a:xfrm>
                <a:off x="227223" y="1681074"/>
                <a:ext cx="977788" cy="1238759"/>
              </a:xfrm>
              <a:custGeom>
                <a:rect b="b" l="l" r="r" t="t"/>
                <a:pathLst>
                  <a:path extrusionOk="0" h="42749" w="33743">
                    <a:moveTo>
                      <a:pt x="16871" y="976"/>
                    </a:moveTo>
                    <a:cubicBezTo>
                      <a:pt x="25637" y="976"/>
                      <a:pt x="32767" y="8108"/>
                      <a:pt x="32767" y="16873"/>
                    </a:cubicBezTo>
                    <a:lnTo>
                      <a:pt x="32767" y="41773"/>
                    </a:lnTo>
                    <a:lnTo>
                      <a:pt x="29841" y="41773"/>
                    </a:lnTo>
                    <a:lnTo>
                      <a:pt x="29841" y="16873"/>
                    </a:lnTo>
                    <a:cubicBezTo>
                      <a:pt x="29841" y="9721"/>
                      <a:pt x="24022" y="3903"/>
                      <a:pt x="16871" y="3903"/>
                    </a:cubicBezTo>
                    <a:cubicBezTo>
                      <a:pt x="9719" y="3903"/>
                      <a:pt x="3901" y="9721"/>
                      <a:pt x="3901" y="16873"/>
                    </a:cubicBezTo>
                    <a:lnTo>
                      <a:pt x="3901" y="41773"/>
                    </a:lnTo>
                    <a:lnTo>
                      <a:pt x="976" y="41773"/>
                    </a:lnTo>
                    <a:lnTo>
                      <a:pt x="976" y="16873"/>
                    </a:lnTo>
                    <a:cubicBezTo>
                      <a:pt x="976" y="8109"/>
                      <a:pt x="8104" y="976"/>
                      <a:pt x="16871" y="976"/>
                    </a:cubicBezTo>
                    <a:close/>
                    <a:moveTo>
                      <a:pt x="16872" y="1"/>
                    </a:moveTo>
                    <a:cubicBezTo>
                      <a:pt x="7567" y="1"/>
                      <a:pt x="0" y="7571"/>
                      <a:pt x="0" y="16873"/>
                    </a:cubicBezTo>
                    <a:lnTo>
                      <a:pt x="0" y="42746"/>
                    </a:lnTo>
                    <a:lnTo>
                      <a:pt x="4877" y="42746"/>
                    </a:lnTo>
                    <a:lnTo>
                      <a:pt x="4877" y="16873"/>
                    </a:lnTo>
                    <a:cubicBezTo>
                      <a:pt x="4877" y="10258"/>
                      <a:pt x="10256" y="4878"/>
                      <a:pt x="16870" y="4878"/>
                    </a:cubicBezTo>
                    <a:cubicBezTo>
                      <a:pt x="23485" y="4878"/>
                      <a:pt x="28865" y="10258"/>
                      <a:pt x="28865" y="16873"/>
                    </a:cubicBezTo>
                    <a:lnTo>
                      <a:pt x="28865" y="42748"/>
                    </a:lnTo>
                    <a:lnTo>
                      <a:pt x="33743" y="42748"/>
                    </a:lnTo>
                    <a:lnTo>
                      <a:pt x="33743" y="16873"/>
                    </a:lnTo>
                    <a:cubicBezTo>
                      <a:pt x="33743" y="7571"/>
                      <a:pt x="26176" y="1"/>
                      <a:pt x="16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3" name="Google Shape;303;p20"/>
            <p:cNvSpPr/>
            <p:nvPr/>
          </p:nvSpPr>
          <p:spPr>
            <a:xfrm>
              <a:off x="6866672" y="4759916"/>
              <a:ext cx="639331" cy="383575"/>
            </a:xfrm>
            <a:custGeom>
              <a:rect b="b" l="l" r="r" t="t"/>
              <a:pathLst>
                <a:path extrusionOk="0" h="13237" w="22063">
                  <a:moveTo>
                    <a:pt x="11031" y="0"/>
                  </a:moveTo>
                  <a:cubicBezTo>
                    <a:pt x="4940" y="0"/>
                    <a:pt x="0" y="4939"/>
                    <a:pt x="0" y="11030"/>
                  </a:cubicBezTo>
                  <a:lnTo>
                    <a:pt x="0" y="13237"/>
                  </a:lnTo>
                  <a:lnTo>
                    <a:pt x="22062" y="13237"/>
                  </a:lnTo>
                  <a:lnTo>
                    <a:pt x="22062" y="11030"/>
                  </a:lnTo>
                  <a:cubicBezTo>
                    <a:pt x="22062" y="4939"/>
                    <a:pt x="17123" y="0"/>
                    <a:pt x="11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62436" y="10"/>
              <a:ext cx="9765" cy="1011720"/>
            </a:xfrm>
            <a:custGeom>
              <a:rect b="b" l="l" r="r" t="t"/>
              <a:pathLst>
                <a:path extrusionOk="0" h="34914" w="337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294215" y="2408778"/>
              <a:ext cx="146191" cy="427273"/>
            </a:xfrm>
            <a:custGeom>
              <a:rect b="b" l="l" r="r" t="t"/>
              <a:pathLst>
                <a:path extrusionOk="0" h="14745" w="5045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62649" y="4603494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hasCustomPrompt="1" type="title"/>
          </p:nvPr>
        </p:nvSpPr>
        <p:spPr>
          <a:xfrm>
            <a:off x="3376788" y="797050"/>
            <a:ext cx="23907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 rot="237">
            <a:off x="2392037" y="3888188"/>
            <a:ext cx="4360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2" type="title"/>
          </p:nvPr>
        </p:nvSpPr>
        <p:spPr>
          <a:xfrm>
            <a:off x="2391763" y="1799975"/>
            <a:ext cx="4360200" cy="20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32" name="Google Shape;32;p3"/>
          <p:cNvGrpSpPr/>
          <p:nvPr/>
        </p:nvGrpSpPr>
        <p:grpSpPr>
          <a:xfrm>
            <a:off x="-12" y="-47762"/>
            <a:ext cx="9144010" cy="5191253"/>
            <a:chOff x="-12" y="-47762"/>
            <a:chExt cx="9144010" cy="5191253"/>
          </a:xfrm>
        </p:grpSpPr>
        <p:sp>
          <p:nvSpPr>
            <p:cNvPr id="33" name="Google Shape;33;p3"/>
            <p:cNvSpPr/>
            <p:nvPr/>
          </p:nvSpPr>
          <p:spPr>
            <a:xfrm>
              <a:off x="-12" y="3178035"/>
              <a:ext cx="237123" cy="237123"/>
            </a:xfrm>
            <a:custGeom>
              <a:rect b="b" l="l" r="r" t="t"/>
              <a:pathLst>
                <a:path extrusionOk="0" h="8183" w="8183">
                  <a:moveTo>
                    <a:pt x="0" y="0"/>
                  </a:moveTo>
                  <a:lnTo>
                    <a:pt x="0" y="8183"/>
                  </a:lnTo>
                  <a:lnTo>
                    <a:pt x="4091" y="8183"/>
                  </a:lnTo>
                  <a:cubicBezTo>
                    <a:pt x="6350" y="8183"/>
                    <a:pt x="8182" y="6351"/>
                    <a:pt x="8182" y="4091"/>
                  </a:cubicBezTo>
                  <a:cubicBezTo>
                    <a:pt x="8182" y="1832"/>
                    <a:pt x="6351" y="0"/>
                    <a:pt x="4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623482" y="3281448"/>
              <a:ext cx="172213" cy="156884"/>
            </a:xfrm>
            <a:custGeom>
              <a:rect b="b" l="l" r="r" t="t"/>
              <a:pathLst>
                <a:path extrusionOk="0" h="5414" w="5943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837969" y="4000880"/>
              <a:ext cx="9765" cy="1142409"/>
            </a:xfrm>
            <a:custGeom>
              <a:rect b="b" l="l" r="r" t="t"/>
              <a:pathLst>
                <a:path extrusionOk="0" h="39424" w="337">
                  <a:moveTo>
                    <a:pt x="1" y="1"/>
                  </a:moveTo>
                  <a:lnTo>
                    <a:pt x="1" y="39424"/>
                  </a:lnTo>
                  <a:lnTo>
                    <a:pt x="336" y="3942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5400000">
              <a:off x="8515374" y="2137333"/>
              <a:ext cx="388414" cy="868832"/>
            </a:xfrm>
            <a:custGeom>
              <a:rect b="b" l="l" r="r" t="t"/>
              <a:pathLst>
                <a:path extrusionOk="0" h="29983" w="13404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752697" y="4759916"/>
              <a:ext cx="639331" cy="383575"/>
            </a:xfrm>
            <a:custGeom>
              <a:rect b="b" l="l" r="r" t="t"/>
              <a:pathLst>
                <a:path extrusionOk="0" h="13237" w="22063">
                  <a:moveTo>
                    <a:pt x="11031" y="0"/>
                  </a:moveTo>
                  <a:cubicBezTo>
                    <a:pt x="4940" y="0"/>
                    <a:pt x="0" y="4939"/>
                    <a:pt x="0" y="11030"/>
                  </a:cubicBezTo>
                  <a:lnTo>
                    <a:pt x="0" y="13237"/>
                  </a:lnTo>
                  <a:lnTo>
                    <a:pt x="22062" y="13237"/>
                  </a:lnTo>
                  <a:lnTo>
                    <a:pt x="22062" y="11030"/>
                  </a:lnTo>
                  <a:cubicBezTo>
                    <a:pt x="22062" y="4939"/>
                    <a:pt x="17123" y="0"/>
                    <a:pt x="11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96536" y="223"/>
              <a:ext cx="9765" cy="1011720"/>
            </a:xfrm>
            <a:custGeom>
              <a:rect b="b" l="l" r="r" t="t"/>
              <a:pathLst>
                <a:path extrusionOk="0" h="34914" w="337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79449" y="1165723"/>
              <a:ext cx="275286" cy="271693"/>
            </a:xfrm>
            <a:custGeom>
              <a:rect b="b" l="l" r="r" t="t"/>
              <a:pathLst>
                <a:path extrusionOk="0" h="9376" w="9500">
                  <a:moveTo>
                    <a:pt x="4931" y="1"/>
                  </a:moveTo>
                  <a:cubicBezTo>
                    <a:pt x="3810" y="1"/>
                    <a:pt x="2899" y="910"/>
                    <a:pt x="2899" y="2032"/>
                  </a:cubicBezTo>
                  <a:cubicBezTo>
                    <a:pt x="2899" y="2494"/>
                    <a:pt x="3056" y="2918"/>
                    <a:pt x="3314" y="3258"/>
                  </a:cubicBezTo>
                  <a:lnTo>
                    <a:pt x="3059" y="3258"/>
                  </a:lnTo>
                  <a:cubicBezTo>
                    <a:pt x="1370" y="3258"/>
                    <a:pt x="1" y="4627"/>
                    <a:pt x="1" y="6316"/>
                  </a:cubicBezTo>
                  <a:cubicBezTo>
                    <a:pt x="1" y="8006"/>
                    <a:pt x="1370" y="9376"/>
                    <a:pt x="3059" y="9376"/>
                  </a:cubicBezTo>
                  <a:lnTo>
                    <a:pt x="6439" y="9376"/>
                  </a:lnTo>
                  <a:cubicBezTo>
                    <a:pt x="8128" y="9376"/>
                    <a:pt x="9499" y="8006"/>
                    <a:pt x="9499" y="6316"/>
                  </a:cubicBezTo>
                  <a:cubicBezTo>
                    <a:pt x="9500" y="5288"/>
                    <a:pt x="8989" y="4379"/>
                    <a:pt x="8210" y="3824"/>
                  </a:cubicBezTo>
                  <a:cubicBezTo>
                    <a:pt x="8850" y="3482"/>
                    <a:pt x="9287" y="2809"/>
                    <a:pt x="9287" y="2032"/>
                  </a:cubicBezTo>
                  <a:cubicBezTo>
                    <a:pt x="9287" y="910"/>
                    <a:pt x="8376" y="1"/>
                    <a:pt x="7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" name="Google Shape;40;p3"/>
            <p:cNvGrpSpPr/>
            <p:nvPr/>
          </p:nvGrpSpPr>
          <p:grpSpPr>
            <a:xfrm flipH="1" rot="10800000">
              <a:off x="7789235" y="-47762"/>
              <a:ext cx="735565" cy="809892"/>
              <a:chOff x="4880660" y="1531638"/>
              <a:chExt cx="735565" cy="809892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4978777" y="1629726"/>
                <a:ext cx="539387" cy="711803"/>
              </a:xfrm>
              <a:custGeom>
                <a:rect b="b" l="l" r="r" t="t"/>
                <a:pathLst>
                  <a:path extrusionOk="0" h="24564" w="18614">
                    <a:moveTo>
                      <a:pt x="9307" y="1"/>
                    </a:moveTo>
                    <a:cubicBezTo>
                      <a:pt x="8052" y="1"/>
                      <a:pt x="6831" y="248"/>
                      <a:pt x="5684" y="733"/>
                    </a:cubicBezTo>
                    <a:cubicBezTo>
                      <a:pt x="4575" y="1202"/>
                      <a:pt x="3581" y="1873"/>
                      <a:pt x="2726" y="2727"/>
                    </a:cubicBezTo>
                    <a:cubicBezTo>
                      <a:pt x="1871" y="3582"/>
                      <a:pt x="1200" y="4576"/>
                      <a:pt x="732" y="5685"/>
                    </a:cubicBezTo>
                    <a:cubicBezTo>
                      <a:pt x="247" y="6832"/>
                      <a:pt x="0" y="8050"/>
                      <a:pt x="0" y="9308"/>
                    </a:cubicBezTo>
                    <a:lnTo>
                      <a:pt x="0" y="24564"/>
                    </a:lnTo>
                    <a:lnTo>
                      <a:pt x="333" y="24564"/>
                    </a:lnTo>
                    <a:lnTo>
                      <a:pt x="333" y="9308"/>
                    </a:lnTo>
                    <a:cubicBezTo>
                      <a:pt x="333" y="8096"/>
                      <a:pt x="569" y="6920"/>
                      <a:pt x="1038" y="5814"/>
                    </a:cubicBezTo>
                    <a:cubicBezTo>
                      <a:pt x="1489" y="4745"/>
                      <a:pt x="2136" y="3786"/>
                      <a:pt x="2960" y="2962"/>
                    </a:cubicBezTo>
                    <a:cubicBezTo>
                      <a:pt x="3784" y="2138"/>
                      <a:pt x="4745" y="1491"/>
                      <a:pt x="5813" y="1039"/>
                    </a:cubicBezTo>
                    <a:cubicBezTo>
                      <a:pt x="6921" y="571"/>
                      <a:pt x="8095" y="334"/>
                      <a:pt x="9307" y="334"/>
                    </a:cubicBezTo>
                    <a:cubicBezTo>
                      <a:pt x="10519" y="334"/>
                      <a:pt x="11694" y="570"/>
                      <a:pt x="12801" y="1039"/>
                    </a:cubicBezTo>
                    <a:cubicBezTo>
                      <a:pt x="13870" y="1491"/>
                      <a:pt x="14828" y="2137"/>
                      <a:pt x="15653" y="2962"/>
                    </a:cubicBezTo>
                    <a:cubicBezTo>
                      <a:pt x="16477" y="3785"/>
                      <a:pt x="17124" y="4745"/>
                      <a:pt x="17576" y="5814"/>
                    </a:cubicBezTo>
                    <a:cubicBezTo>
                      <a:pt x="18043" y="6922"/>
                      <a:pt x="18280" y="8096"/>
                      <a:pt x="18280" y="9308"/>
                    </a:cubicBezTo>
                    <a:lnTo>
                      <a:pt x="18280" y="24564"/>
                    </a:lnTo>
                    <a:lnTo>
                      <a:pt x="18614" y="24564"/>
                    </a:lnTo>
                    <a:lnTo>
                      <a:pt x="18614" y="9308"/>
                    </a:lnTo>
                    <a:cubicBezTo>
                      <a:pt x="18614" y="8052"/>
                      <a:pt x="18367" y="6832"/>
                      <a:pt x="17882" y="5685"/>
                    </a:cubicBezTo>
                    <a:cubicBezTo>
                      <a:pt x="17413" y="4578"/>
                      <a:pt x="16742" y="3582"/>
                      <a:pt x="15888" y="2727"/>
                    </a:cubicBezTo>
                    <a:cubicBezTo>
                      <a:pt x="15033" y="1873"/>
                      <a:pt x="14038" y="1202"/>
                      <a:pt x="12930" y="733"/>
                    </a:cubicBezTo>
                    <a:cubicBezTo>
                      <a:pt x="11782" y="248"/>
                      <a:pt x="10563" y="1"/>
                      <a:pt x="9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4983240" y="1634218"/>
                <a:ext cx="530375" cy="702791"/>
              </a:xfrm>
              <a:custGeom>
                <a:rect b="b" l="l" r="r" t="t"/>
                <a:pathLst>
                  <a:path extrusionOk="0" h="24253" w="18303">
                    <a:moveTo>
                      <a:pt x="9152" y="1"/>
                    </a:moveTo>
                    <a:cubicBezTo>
                      <a:pt x="7916" y="1"/>
                      <a:pt x="6717" y="242"/>
                      <a:pt x="5590" y="719"/>
                    </a:cubicBezTo>
                    <a:cubicBezTo>
                      <a:pt x="4499" y="1182"/>
                      <a:pt x="3521" y="1842"/>
                      <a:pt x="2680" y="2681"/>
                    </a:cubicBezTo>
                    <a:cubicBezTo>
                      <a:pt x="1839" y="3522"/>
                      <a:pt x="1179" y="4501"/>
                      <a:pt x="719" y="5591"/>
                    </a:cubicBezTo>
                    <a:cubicBezTo>
                      <a:pt x="242" y="6718"/>
                      <a:pt x="0" y="7918"/>
                      <a:pt x="0" y="9153"/>
                    </a:cubicBezTo>
                    <a:lnTo>
                      <a:pt x="0" y="24252"/>
                    </a:lnTo>
                    <a:lnTo>
                      <a:pt x="21" y="24252"/>
                    </a:lnTo>
                    <a:lnTo>
                      <a:pt x="21" y="9153"/>
                    </a:lnTo>
                    <a:cubicBezTo>
                      <a:pt x="21" y="7920"/>
                      <a:pt x="262" y="6723"/>
                      <a:pt x="738" y="5598"/>
                    </a:cubicBezTo>
                    <a:cubicBezTo>
                      <a:pt x="1198" y="4511"/>
                      <a:pt x="1855" y="3535"/>
                      <a:pt x="2695" y="2696"/>
                    </a:cubicBezTo>
                    <a:cubicBezTo>
                      <a:pt x="3533" y="1857"/>
                      <a:pt x="4511" y="1198"/>
                      <a:pt x="5597" y="739"/>
                    </a:cubicBezTo>
                    <a:cubicBezTo>
                      <a:pt x="6723" y="263"/>
                      <a:pt x="7919" y="21"/>
                      <a:pt x="9152" y="21"/>
                    </a:cubicBezTo>
                    <a:cubicBezTo>
                      <a:pt x="10384" y="21"/>
                      <a:pt x="11580" y="263"/>
                      <a:pt x="12706" y="739"/>
                    </a:cubicBezTo>
                    <a:cubicBezTo>
                      <a:pt x="13794" y="1198"/>
                      <a:pt x="14770" y="1857"/>
                      <a:pt x="15608" y="2696"/>
                    </a:cubicBezTo>
                    <a:cubicBezTo>
                      <a:pt x="16447" y="3535"/>
                      <a:pt x="17105" y="4512"/>
                      <a:pt x="17565" y="5598"/>
                    </a:cubicBezTo>
                    <a:cubicBezTo>
                      <a:pt x="18042" y="6723"/>
                      <a:pt x="18282" y="7920"/>
                      <a:pt x="18282" y="9153"/>
                    </a:cubicBezTo>
                    <a:lnTo>
                      <a:pt x="18282" y="24253"/>
                    </a:lnTo>
                    <a:lnTo>
                      <a:pt x="18303" y="24253"/>
                    </a:lnTo>
                    <a:lnTo>
                      <a:pt x="18303" y="9153"/>
                    </a:lnTo>
                    <a:cubicBezTo>
                      <a:pt x="18303" y="7918"/>
                      <a:pt x="18062" y="6718"/>
                      <a:pt x="17584" y="5591"/>
                    </a:cubicBezTo>
                    <a:cubicBezTo>
                      <a:pt x="17123" y="4500"/>
                      <a:pt x="16463" y="3522"/>
                      <a:pt x="15623" y="2681"/>
                    </a:cubicBezTo>
                    <a:cubicBezTo>
                      <a:pt x="14782" y="1840"/>
                      <a:pt x="13803" y="1181"/>
                      <a:pt x="12714" y="719"/>
                    </a:cubicBezTo>
                    <a:cubicBezTo>
                      <a:pt x="11586" y="242"/>
                      <a:pt x="10387" y="1"/>
                      <a:pt x="9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5174867" y="1825815"/>
                <a:ext cx="147177" cy="515713"/>
              </a:xfrm>
              <a:custGeom>
                <a:rect b="b" l="l" r="r" t="t"/>
                <a:pathLst>
                  <a:path extrusionOk="0" h="17797" w="5079">
                    <a:moveTo>
                      <a:pt x="2540" y="1"/>
                    </a:moveTo>
                    <a:cubicBezTo>
                      <a:pt x="1140" y="1"/>
                      <a:pt x="0" y="1141"/>
                      <a:pt x="0" y="2541"/>
                    </a:cubicBezTo>
                    <a:lnTo>
                      <a:pt x="0" y="17797"/>
                    </a:lnTo>
                    <a:lnTo>
                      <a:pt x="333" y="17797"/>
                    </a:lnTo>
                    <a:lnTo>
                      <a:pt x="333" y="2541"/>
                    </a:lnTo>
                    <a:cubicBezTo>
                      <a:pt x="333" y="1324"/>
                      <a:pt x="1323" y="335"/>
                      <a:pt x="2540" y="335"/>
                    </a:cubicBezTo>
                    <a:cubicBezTo>
                      <a:pt x="3755" y="335"/>
                      <a:pt x="4745" y="1323"/>
                      <a:pt x="4745" y="2541"/>
                    </a:cubicBezTo>
                    <a:lnTo>
                      <a:pt x="4745" y="17797"/>
                    </a:lnTo>
                    <a:lnTo>
                      <a:pt x="5079" y="17797"/>
                    </a:lnTo>
                    <a:lnTo>
                      <a:pt x="5079" y="2541"/>
                    </a:lnTo>
                    <a:cubicBezTo>
                      <a:pt x="5079" y="1141"/>
                      <a:pt x="3940" y="1"/>
                      <a:pt x="2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5179387" y="1830365"/>
                <a:ext cx="138078" cy="506643"/>
              </a:xfrm>
              <a:custGeom>
                <a:rect b="b" l="l" r="r" t="t"/>
                <a:pathLst>
                  <a:path extrusionOk="0" h="17484" w="4765">
                    <a:moveTo>
                      <a:pt x="2382" y="1"/>
                    </a:moveTo>
                    <a:cubicBezTo>
                      <a:pt x="1069" y="1"/>
                      <a:pt x="0" y="1069"/>
                      <a:pt x="0" y="2384"/>
                    </a:cubicBezTo>
                    <a:lnTo>
                      <a:pt x="0" y="17483"/>
                    </a:lnTo>
                    <a:lnTo>
                      <a:pt x="21" y="17483"/>
                    </a:lnTo>
                    <a:lnTo>
                      <a:pt x="21" y="2384"/>
                    </a:lnTo>
                    <a:cubicBezTo>
                      <a:pt x="21" y="1080"/>
                      <a:pt x="1082" y="20"/>
                      <a:pt x="2384" y="20"/>
                    </a:cubicBezTo>
                    <a:cubicBezTo>
                      <a:pt x="3686" y="20"/>
                      <a:pt x="4745" y="1082"/>
                      <a:pt x="4745" y="2384"/>
                    </a:cubicBezTo>
                    <a:lnTo>
                      <a:pt x="4745" y="17484"/>
                    </a:lnTo>
                    <a:lnTo>
                      <a:pt x="4765" y="17484"/>
                    </a:lnTo>
                    <a:lnTo>
                      <a:pt x="4765" y="2384"/>
                    </a:lnTo>
                    <a:cubicBezTo>
                      <a:pt x="4765" y="1069"/>
                      <a:pt x="3696" y="1"/>
                      <a:pt x="2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4880660" y="1531638"/>
                <a:ext cx="735565" cy="809892"/>
              </a:xfrm>
              <a:custGeom>
                <a:rect b="b" l="l" r="r" t="t"/>
                <a:pathLst>
                  <a:path extrusionOk="0" h="27949" w="25384">
                    <a:moveTo>
                      <a:pt x="12692" y="0"/>
                    </a:moveTo>
                    <a:cubicBezTo>
                      <a:pt x="5694" y="0"/>
                      <a:pt x="1" y="5695"/>
                      <a:pt x="1" y="12693"/>
                    </a:cubicBezTo>
                    <a:lnTo>
                      <a:pt x="1" y="27949"/>
                    </a:lnTo>
                    <a:lnTo>
                      <a:pt x="334" y="27949"/>
                    </a:lnTo>
                    <a:lnTo>
                      <a:pt x="334" y="12693"/>
                    </a:lnTo>
                    <a:cubicBezTo>
                      <a:pt x="334" y="5878"/>
                      <a:pt x="5878" y="334"/>
                      <a:pt x="12692" y="334"/>
                    </a:cubicBezTo>
                    <a:cubicBezTo>
                      <a:pt x="19506" y="334"/>
                      <a:pt x="25051" y="5878"/>
                      <a:pt x="25051" y="12693"/>
                    </a:cubicBezTo>
                    <a:lnTo>
                      <a:pt x="25051" y="27949"/>
                    </a:lnTo>
                    <a:lnTo>
                      <a:pt x="25383" y="27949"/>
                    </a:lnTo>
                    <a:lnTo>
                      <a:pt x="25383" y="12693"/>
                    </a:lnTo>
                    <a:cubicBezTo>
                      <a:pt x="25383" y="5694"/>
                      <a:pt x="19689" y="0"/>
                      <a:pt x="126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4885151" y="1536217"/>
                <a:ext cx="726495" cy="800793"/>
              </a:xfrm>
              <a:custGeom>
                <a:rect b="b" l="l" r="r" t="t"/>
                <a:pathLst>
                  <a:path extrusionOk="0" h="27635" w="25071">
                    <a:moveTo>
                      <a:pt x="12535" y="0"/>
                    </a:moveTo>
                    <a:cubicBezTo>
                      <a:pt x="5624" y="0"/>
                      <a:pt x="1" y="5623"/>
                      <a:pt x="1" y="12535"/>
                    </a:cubicBezTo>
                    <a:lnTo>
                      <a:pt x="1" y="27634"/>
                    </a:lnTo>
                    <a:lnTo>
                      <a:pt x="21" y="27634"/>
                    </a:lnTo>
                    <a:lnTo>
                      <a:pt x="21" y="12535"/>
                    </a:lnTo>
                    <a:cubicBezTo>
                      <a:pt x="21" y="5634"/>
                      <a:pt x="5636" y="20"/>
                      <a:pt x="12536" y="20"/>
                    </a:cubicBezTo>
                    <a:cubicBezTo>
                      <a:pt x="19437" y="20"/>
                      <a:pt x="25052" y="5634"/>
                      <a:pt x="25052" y="12535"/>
                    </a:cubicBezTo>
                    <a:lnTo>
                      <a:pt x="25052" y="27635"/>
                    </a:lnTo>
                    <a:lnTo>
                      <a:pt x="25070" y="27635"/>
                    </a:lnTo>
                    <a:lnTo>
                      <a:pt x="25070" y="12535"/>
                    </a:lnTo>
                    <a:cubicBezTo>
                      <a:pt x="25070" y="5623"/>
                      <a:pt x="19446" y="0"/>
                      <a:pt x="12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5076778" y="1727756"/>
                <a:ext cx="343325" cy="613772"/>
              </a:xfrm>
              <a:custGeom>
                <a:rect b="b" l="l" r="r" t="t"/>
                <a:pathLst>
                  <a:path extrusionOk="0" h="21181" w="11848">
                    <a:moveTo>
                      <a:pt x="5925" y="0"/>
                    </a:moveTo>
                    <a:cubicBezTo>
                      <a:pt x="2658" y="0"/>
                      <a:pt x="1" y="2658"/>
                      <a:pt x="1" y="5925"/>
                    </a:cubicBezTo>
                    <a:lnTo>
                      <a:pt x="1" y="21181"/>
                    </a:lnTo>
                    <a:lnTo>
                      <a:pt x="334" y="21181"/>
                    </a:lnTo>
                    <a:lnTo>
                      <a:pt x="334" y="5925"/>
                    </a:lnTo>
                    <a:cubicBezTo>
                      <a:pt x="334" y="2842"/>
                      <a:pt x="2843" y="334"/>
                      <a:pt x="5925" y="334"/>
                    </a:cubicBezTo>
                    <a:cubicBezTo>
                      <a:pt x="9007" y="334"/>
                      <a:pt x="11515" y="2843"/>
                      <a:pt x="11515" y="5925"/>
                    </a:cubicBezTo>
                    <a:lnTo>
                      <a:pt x="11515" y="21181"/>
                    </a:lnTo>
                    <a:lnTo>
                      <a:pt x="11847" y="21181"/>
                    </a:lnTo>
                    <a:lnTo>
                      <a:pt x="11847" y="5925"/>
                    </a:lnTo>
                    <a:cubicBezTo>
                      <a:pt x="11847" y="2658"/>
                      <a:pt x="9192" y="0"/>
                      <a:pt x="59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5081270" y="1732335"/>
                <a:ext cx="334226" cy="604673"/>
              </a:xfrm>
              <a:custGeom>
                <a:rect b="b" l="l" r="r" t="t"/>
                <a:pathLst>
                  <a:path extrusionOk="0" h="20867" w="11534">
                    <a:moveTo>
                      <a:pt x="5767" y="0"/>
                    </a:moveTo>
                    <a:cubicBezTo>
                      <a:pt x="2589" y="0"/>
                      <a:pt x="1" y="2587"/>
                      <a:pt x="1" y="5767"/>
                    </a:cubicBezTo>
                    <a:lnTo>
                      <a:pt x="1" y="20866"/>
                    </a:lnTo>
                    <a:lnTo>
                      <a:pt x="21" y="20866"/>
                    </a:lnTo>
                    <a:lnTo>
                      <a:pt x="21" y="5767"/>
                    </a:lnTo>
                    <a:cubicBezTo>
                      <a:pt x="21" y="2598"/>
                      <a:pt x="2600" y="20"/>
                      <a:pt x="5769" y="20"/>
                    </a:cubicBezTo>
                    <a:cubicBezTo>
                      <a:pt x="8939" y="20"/>
                      <a:pt x="11516" y="2598"/>
                      <a:pt x="11516" y="5767"/>
                    </a:cubicBezTo>
                    <a:lnTo>
                      <a:pt x="11516" y="20867"/>
                    </a:lnTo>
                    <a:lnTo>
                      <a:pt x="11533" y="20867"/>
                    </a:lnTo>
                    <a:lnTo>
                      <a:pt x="11533" y="5767"/>
                    </a:lnTo>
                    <a:cubicBezTo>
                      <a:pt x="11533" y="2587"/>
                      <a:pt x="8947" y="0"/>
                      <a:pt x="5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5243601" y="1899592"/>
                <a:ext cx="9707" cy="441559"/>
              </a:xfrm>
              <a:custGeom>
                <a:rect b="b" l="l" r="r" t="t"/>
                <a:pathLst>
                  <a:path extrusionOk="0" h="15238" w="335">
                    <a:moveTo>
                      <a:pt x="1" y="1"/>
                    </a:moveTo>
                    <a:lnTo>
                      <a:pt x="1" y="15237"/>
                    </a:lnTo>
                    <a:lnTo>
                      <a:pt x="334" y="15237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5248150" y="1904170"/>
                <a:ext cx="638" cy="432518"/>
              </a:xfrm>
              <a:custGeom>
                <a:rect b="b" l="l" r="r" t="t"/>
                <a:pathLst>
                  <a:path extrusionOk="0" h="14926" w="22">
                    <a:moveTo>
                      <a:pt x="1" y="1"/>
                    </a:moveTo>
                    <a:lnTo>
                      <a:pt x="1" y="14925"/>
                    </a:lnTo>
                    <a:lnTo>
                      <a:pt x="21" y="14925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_2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"/>
          <p:cNvSpPr txBox="1"/>
          <p:nvPr>
            <p:ph idx="1" type="subTitle"/>
          </p:nvPr>
        </p:nvSpPr>
        <p:spPr>
          <a:xfrm>
            <a:off x="929689" y="2655837"/>
            <a:ext cx="38487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1"/>
          <p:cNvSpPr txBox="1"/>
          <p:nvPr>
            <p:ph type="title"/>
          </p:nvPr>
        </p:nvSpPr>
        <p:spPr>
          <a:xfrm>
            <a:off x="929675" y="1557963"/>
            <a:ext cx="38487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1" name="Google Shape;311;p21"/>
          <p:cNvSpPr/>
          <p:nvPr>
            <p:ph idx="2" type="pic"/>
          </p:nvPr>
        </p:nvSpPr>
        <p:spPr>
          <a:xfrm>
            <a:off x="5717101" y="63"/>
            <a:ext cx="34269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12" name="Google Shape;312;p21"/>
          <p:cNvGrpSpPr/>
          <p:nvPr/>
        </p:nvGrpSpPr>
        <p:grpSpPr>
          <a:xfrm>
            <a:off x="6" y="69"/>
            <a:ext cx="5355061" cy="5143511"/>
            <a:chOff x="6" y="69"/>
            <a:chExt cx="5355061" cy="5143511"/>
          </a:xfrm>
        </p:grpSpPr>
        <p:sp>
          <p:nvSpPr>
            <p:cNvPr id="313" name="Google Shape;313;p21"/>
            <p:cNvSpPr/>
            <p:nvPr/>
          </p:nvSpPr>
          <p:spPr>
            <a:xfrm>
              <a:off x="287941" y="1202593"/>
              <a:ext cx="186673" cy="386357"/>
            </a:xfrm>
            <a:custGeom>
              <a:rect b="b" l="l" r="r" t="t"/>
              <a:pathLst>
                <a:path extrusionOk="0" h="13333" w="6442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 rot="5400000">
              <a:off x="-80319" y="663920"/>
              <a:ext cx="401686" cy="241035"/>
            </a:xfrm>
            <a:custGeom>
              <a:rect b="b" l="l" r="r" t="t"/>
              <a:pathLst>
                <a:path extrusionOk="0" h="8318" w="13862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4938582" y="426723"/>
              <a:ext cx="172213" cy="156884"/>
            </a:xfrm>
            <a:custGeom>
              <a:rect b="b" l="l" r="r" t="t"/>
              <a:pathLst>
                <a:path extrusionOk="0" h="5414" w="5943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376411" y="4131860"/>
              <a:ext cx="9765" cy="1011720"/>
            </a:xfrm>
            <a:custGeom>
              <a:rect b="b" l="l" r="r" t="t"/>
              <a:pathLst>
                <a:path extrusionOk="0" h="34914" w="337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5345737" y="69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1" name="Google Shape;321;p22"/>
          <p:cNvSpPr txBox="1"/>
          <p:nvPr>
            <p:ph idx="1" type="body"/>
          </p:nvPr>
        </p:nvSpPr>
        <p:spPr>
          <a:xfrm>
            <a:off x="720000" y="1174500"/>
            <a:ext cx="77040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22" name="Google Shape;322;p22"/>
          <p:cNvGrpSpPr/>
          <p:nvPr/>
        </p:nvGrpSpPr>
        <p:grpSpPr>
          <a:xfrm>
            <a:off x="196644" y="287030"/>
            <a:ext cx="9152505" cy="4856475"/>
            <a:chOff x="196644" y="287030"/>
            <a:chExt cx="9152505" cy="4856475"/>
          </a:xfrm>
        </p:grpSpPr>
        <p:sp>
          <p:nvSpPr>
            <p:cNvPr id="323" name="Google Shape;323;p22"/>
            <p:cNvSpPr/>
            <p:nvPr/>
          </p:nvSpPr>
          <p:spPr>
            <a:xfrm>
              <a:off x="196644" y="1551820"/>
              <a:ext cx="358973" cy="431823"/>
            </a:xfrm>
            <a:custGeom>
              <a:rect b="b" l="l" r="r" t="t"/>
              <a:pathLst>
                <a:path extrusionOk="0" h="14902" w="12388">
                  <a:moveTo>
                    <a:pt x="5035" y="0"/>
                  </a:moveTo>
                  <a:cubicBezTo>
                    <a:pt x="4605" y="0"/>
                    <a:pt x="4255" y="350"/>
                    <a:pt x="4255" y="782"/>
                  </a:cubicBezTo>
                  <a:cubicBezTo>
                    <a:pt x="4255" y="3344"/>
                    <a:pt x="6339" y="5428"/>
                    <a:pt x="8901" y="5428"/>
                  </a:cubicBezTo>
                  <a:lnTo>
                    <a:pt x="10253" y="5428"/>
                  </a:lnTo>
                  <a:cubicBezTo>
                    <a:pt x="10569" y="5428"/>
                    <a:pt x="10827" y="5684"/>
                    <a:pt x="10827" y="6001"/>
                  </a:cubicBezTo>
                  <a:cubicBezTo>
                    <a:pt x="10827" y="6317"/>
                    <a:pt x="10569" y="6574"/>
                    <a:pt x="10253" y="6574"/>
                  </a:cubicBezTo>
                  <a:lnTo>
                    <a:pt x="4164" y="6574"/>
                  </a:lnTo>
                  <a:cubicBezTo>
                    <a:pt x="1869" y="6574"/>
                    <a:pt x="1" y="8441"/>
                    <a:pt x="1" y="10737"/>
                  </a:cubicBezTo>
                  <a:cubicBezTo>
                    <a:pt x="1" y="13033"/>
                    <a:pt x="1869" y="14901"/>
                    <a:pt x="4164" y="14901"/>
                  </a:cubicBezTo>
                  <a:lnTo>
                    <a:pt x="8660" y="14901"/>
                  </a:lnTo>
                  <a:cubicBezTo>
                    <a:pt x="9092" y="14901"/>
                    <a:pt x="9442" y="14551"/>
                    <a:pt x="9443" y="14118"/>
                  </a:cubicBezTo>
                  <a:cubicBezTo>
                    <a:pt x="9443" y="13687"/>
                    <a:pt x="9093" y="13338"/>
                    <a:pt x="8662" y="13338"/>
                  </a:cubicBezTo>
                  <a:lnTo>
                    <a:pt x="4166" y="13338"/>
                  </a:lnTo>
                  <a:cubicBezTo>
                    <a:pt x="2731" y="13338"/>
                    <a:pt x="1564" y="12171"/>
                    <a:pt x="1564" y="10736"/>
                  </a:cubicBezTo>
                  <a:cubicBezTo>
                    <a:pt x="1564" y="9301"/>
                    <a:pt x="2731" y="8134"/>
                    <a:pt x="4166" y="8134"/>
                  </a:cubicBezTo>
                  <a:lnTo>
                    <a:pt x="10255" y="8134"/>
                  </a:lnTo>
                  <a:cubicBezTo>
                    <a:pt x="11431" y="8134"/>
                    <a:pt x="12388" y="7178"/>
                    <a:pt x="12388" y="6001"/>
                  </a:cubicBezTo>
                  <a:cubicBezTo>
                    <a:pt x="12388" y="4824"/>
                    <a:pt x="11432" y="3867"/>
                    <a:pt x="10255" y="3867"/>
                  </a:cubicBezTo>
                  <a:lnTo>
                    <a:pt x="8902" y="3867"/>
                  </a:lnTo>
                  <a:cubicBezTo>
                    <a:pt x="7199" y="3867"/>
                    <a:pt x="5816" y="2482"/>
                    <a:pt x="5816" y="782"/>
                  </a:cubicBezTo>
                  <a:cubicBezTo>
                    <a:pt x="5816" y="350"/>
                    <a:pt x="5467" y="0"/>
                    <a:pt x="5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6049854" y="4758698"/>
              <a:ext cx="280068" cy="280068"/>
            </a:xfrm>
            <a:custGeom>
              <a:rect b="b" l="l" r="r" t="t"/>
              <a:pathLst>
                <a:path extrusionOk="0" h="9665" w="9665">
                  <a:moveTo>
                    <a:pt x="4832" y="1"/>
                  </a:moveTo>
                  <a:cubicBezTo>
                    <a:pt x="3550" y="1"/>
                    <a:pt x="2321" y="510"/>
                    <a:pt x="1415" y="1416"/>
                  </a:cubicBezTo>
                  <a:cubicBezTo>
                    <a:pt x="509" y="2323"/>
                    <a:pt x="0" y="3551"/>
                    <a:pt x="0" y="4833"/>
                  </a:cubicBezTo>
                  <a:cubicBezTo>
                    <a:pt x="0" y="6114"/>
                    <a:pt x="509" y="7344"/>
                    <a:pt x="1415" y="8249"/>
                  </a:cubicBezTo>
                  <a:cubicBezTo>
                    <a:pt x="2321" y="9156"/>
                    <a:pt x="3550" y="9665"/>
                    <a:pt x="4832" y="9665"/>
                  </a:cubicBezTo>
                  <a:cubicBezTo>
                    <a:pt x="6114" y="9665"/>
                    <a:pt x="7342" y="9156"/>
                    <a:pt x="8249" y="8249"/>
                  </a:cubicBezTo>
                  <a:cubicBezTo>
                    <a:pt x="9155" y="7344"/>
                    <a:pt x="9664" y="6114"/>
                    <a:pt x="9664" y="4833"/>
                  </a:cubicBezTo>
                  <a:cubicBezTo>
                    <a:pt x="9664" y="3551"/>
                    <a:pt x="9155" y="2323"/>
                    <a:pt x="8249" y="1416"/>
                  </a:cubicBezTo>
                  <a:cubicBezTo>
                    <a:pt x="7342" y="510"/>
                    <a:pt x="6114" y="1"/>
                    <a:pt x="4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5455106" y="4902470"/>
              <a:ext cx="401686" cy="241035"/>
            </a:xfrm>
            <a:custGeom>
              <a:rect b="b" l="l" r="r" t="t"/>
              <a:pathLst>
                <a:path extrusionOk="0" h="8318" w="13862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8470639" y="287030"/>
              <a:ext cx="878511" cy="599139"/>
            </a:xfrm>
            <a:custGeom>
              <a:rect b="b" l="l" r="r" t="t"/>
              <a:pathLst>
                <a:path extrusionOk="0" h="20676" w="30317">
                  <a:moveTo>
                    <a:pt x="29981" y="336"/>
                  </a:moveTo>
                  <a:lnTo>
                    <a:pt x="29981" y="20339"/>
                  </a:lnTo>
                  <a:lnTo>
                    <a:pt x="10337" y="20339"/>
                  </a:lnTo>
                  <a:cubicBezTo>
                    <a:pt x="8988" y="20339"/>
                    <a:pt x="7677" y="20073"/>
                    <a:pt x="6445" y="19552"/>
                  </a:cubicBezTo>
                  <a:cubicBezTo>
                    <a:pt x="5253" y="19048"/>
                    <a:pt x="4184" y="18327"/>
                    <a:pt x="3266" y="17408"/>
                  </a:cubicBezTo>
                  <a:cubicBezTo>
                    <a:pt x="2347" y="16489"/>
                    <a:pt x="1626" y="15421"/>
                    <a:pt x="1122" y="14229"/>
                  </a:cubicBezTo>
                  <a:cubicBezTo>
                    <a:pt x="601" y="12998"/>
                    <a:pt x="336" y="11687"/>
                    <a:pt x="336" y="10337"/>
                  </a:cubicBezTo>
                  <a:cubicBezTo>
                    <a:pt x="336" y="8987"/>
                    <a:pt x="601" y="7677"/>
                    <a:pt x="1122" y="6444"/>
                  </a:cubicBezTo>
                  <a:cubicBezTo>
                    <a:pt x="1627" y="5254"/>
                    <a:pt x="2347" y="4184"/>
                    <a:pt x="3266" y="3266"/>
                  </a:cubicBezTo>
                  <a:cubicBezTo>
                    <a:pt x="4184" y="2348"/>
                    <a:pt x="5253" y="1626"/>
                    <a:pt x="6445" y="1122"/>
                  </a:cubicBezTo>
                  <a:cubicBezTo>
                    <a:pt x="7677" y="601"/>
                    <a:pt x="8988" y="336"/>
                    <a:pt x="10337" y="336"/>
                  </a:cubicBezTo>
                  <a:close/>
                  <a:moveTo>
                    <a:pt x="10337" y="1"/>
                  </a:moveTo>
                  <a:cubicBezTo>
                    <a:pt x="8941" y="1"/>
                    <a:pt x="7589" y="273"/>
                    <a:pt x="6313" y="812"/>
                  </a:cubicBezTo>
                  <a:cubicBezTo>
                    <a:pt x="5082" y="1333"/>
                    <a:pt x="3977" y="2077"/>
                    <a:pt x="3027" y="3027"/>
                  </a:cubicBezTo>
                  <a:cubicBezTo>
                    <a:pt x="2078" y="3977"/>
                    <a:pt x="1333" y="5082"/>
                    <a:pt x="812" y="6313"/>
                  </a:cubicBezTo>
                  <a:cubicBezTo>
                    <a:pt x="274" y="7588"/>
                    <a:pt x="1" y="8942"/>
                    <a:pt x="1" y="10337"/>
                  </a:cubicBezTo>
                  <a:cubicBezTo>
                    <a:pt x="1" y="11734"/>
                    <a:pt x="273" y="13086"/>
                    <a:pt x="812" y="14362"/>
                  </a:cubicBezTo>
                  <a:cubicBezTo>
                    <a:pt x="1333" y="15592"/>
                    <a:pt x="2077" y="16697"/>
                    <a:pt x="3027" y="17647"/>
                  </a:cubicBezTo>
                  <a:cubicBezTo>
                    <a:pt x="3977" y="18596"/>
                    <a:pt x="5082" y="19342"/>
                    <a:pt x="6313" y="19862"/>
                  </a:cubicBezTo>
                  <a:cubicBezTo>
                    <a:pt x="7589" y="20400"/>
                    <a:pt x="8942" y="20674"/>
                    <a:pt x="10337" y="20674"/>
                  </a:cubicBezTo>
                  <a:lnTo>
                    <a:pt x="10337" y="20675"/>
                  </a:lnTo>
                  <a:lnTo>
                    <a:pt x="30317" y="20675"/>
                  </a:lnTo>
                  <a:lnTo>
                    <a:pt x="30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2"/>
          <p:cNvSpPr/>
          <p:nvPr/>
        </p:nvSpPr>
        <p:spPr>
          <a:xfrm>
            <a:off x="368786" y="10"/>
            <a:ext cx="9765" cy="1011720"/>
          </a:xfrm>
          <a:custGeom>
            <a:rect b="b" l="l" r="r" t="t"/>
            <a:pathLst>
              <a:path extrusionOk="0" h="34914" w="337">
                <a:moveTo>
                  <a:pt x="1" y="0"/>
                </a:moveTo>
                <a:lnTo>
                  <a:pt x="1" y="34914"/>
                </a:lnTo>
                <a:lnTo>
                  <a:pt x="336" y="34914"/>
                </a:lnTo>
                <a:lnTo>
                  <a:pt x="3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idx="1" type="body"/>
          </p:nvPr>
        </p:nvSpPr>
        <p:spPr>
          <a:xfrm>
            <a:off x="720000" y="1174500"/>
            <a:ext cx="37533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1" name="Google Shape;331;p23"/>
          <p:cNvSpPr txBox="1"/>
          <p:nvPr>
            <p:ph idx="2" type="body"/>
          </p:nvPr>
        </p:nvSpPr>
        <p:spPr>
          <a:xfrm>
            <a:off x="4670700" y="1174500"/>
            <a:ext cx="37533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2" name="Google Shape;332;p23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3" name="Google Shape;333;p23"/>
          <p:cNvGrpSpPr/>
          <p:nvPr/>
        </p:nvGrpSpPr>
        <p:grpSpPr>
          <a:xfrm>
            <a:off x="-12" y="2619120"/>
            <a:ext cx="8854505" cy="2521879"/>
            <a:chOff x="-12" y="2619120"/>
            <a:chExt cx="8854505" cy="2521879"/>
          </a:xfrm>
        </p:grpSpPr>
        <p:sp>
          <p:nvSpPr>
            <p:cNvPr id="334" name="Google Shape;334;p23"/>
            <p:cNvSpPr/>
            <p:nvPr/>
          </p:nvSpPr>
          <p:spPr>
            <a:xfrm>
              <a:off x="268854" y="3668093"/>
              <a:ext cx="186673" cy="386357"/>
            </a:xfrm>
            <a:custGeom>
              <a:rect b="b" l="l" r="r" t="t"/>
              <a:pathLst>
                <a:path extrusionOk="0" h="13333" w="6442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8495519" y="2619120"/>
              <a:ext cx="358973" cy="431823"/>
            </a:xfrm>
            <a:custGeom>
              <a:rect b="b" l="l" r="r" t="t"/>
              <a:pathLst>
                <a:path extrusionOk="0" h="14902" w="12388">
                  <a:moveTo>
                    <a:pt x="5035" y="0"/>
                  </a:moveTo>
                  <a:cubicBezTo>
                    <a:pt x="4605" y="0"/>
                    <a:pt x="4255" y="350"/>
                    <a:pt x="4255" y="782"/>
                  </a:cubicBezTo>
                  <a:cubicBezTo>
                    <a:pt x="4255" y="3344"/>
                    <a:pt x="6339" y="5428"/>
                    <a:pt x="8901" y="5428"/>
                  </a:cubicBezTo>
                  <a:lnTo>
                    <a:pt x="10253" y="5428"/>
                  </a:lnTo>
                  <a:cubicBezTo>
                    <a:pt x="10569" y="5428"/>
                    <a:pt x="10827" y="5684"/>
                    <a:pt x="10827" y="6001"/>
                  </a:cubicBezTo>
                  <a:cubicBezTo>
                    <a:pt x="10827" y="6317"/>
                    <a:pt x="10569" y="6574"/>
                    <a:pt x="10253" y="6574"/>
                  </a:cubicBezTo>
                  <a:lnTo>
                    <a:pt x="4164" y="6574"/>
                  </a:lnTo>
                  <a:cubicBezTo>
                    <a:pt x="1869" y="6574"/>
                    <a:pt x="1" y="8441"/>
                    <a:pt x="1" y="10737"/>
                  </a:cubicBezTo>
                  <a:cubicBezTo>
                    <a:pt x="1" y="13033"/>
                    <a:pt x="1869" y="14901"/>
                    <a:pt x="4164" y="14901"/>
                  </a:cubicBezTo>
                  <a:lnTo>
                    <a:pt x="8660" y="14901"/>
                  </a:lnTo>
                  <a:cubicBezTo>
                    <a:pt x="9092" y="14901"/>
                    <a:pt x="9442" y="14551"/>
                    <a:pt x="9443" y="14118"/>
                  </a:cubicBezTo>
                  <a:cubicBezTo>
                    <a:pt x="9443" y="13687"/>
                    <a:pt x="9093" y="13338"/>
                    <a:pt x="8662" y="13338"/>
                  </a:cubicBezTo>
                  <a:lnTo>
                    <a:pt x="4166" y="13338"/>
                  </a:lnTo>
                  <a:cubicBezTo>
                    <a:pt x="2731" y="13338"/>
                    <a:pt x="1564" y="12171"/>
                    <a:pt x="1564" y="10736"/>
                  </a:cubicBezTo>
                  <a:cubicBezTo>
                    <a:pt x="1564" y="9301"/>
                    <a:pt x="2731" y="8134"/>
                    <a:pt x="4166" y="8134"/>
                  </a:cubicBezTo>
                  <a:lnTo>
                    <a:pt x="10255" y="8134"/>
                  </a:lnTo>
                  <a:cubicBezTo>
                    <a:pt x="11431" y="8134"/>
                    <a:pt x="12388" y="7178"/>
                    <a:pt x="12388" y="6001"/>
                  </a:cubicBezTo>
                  <a:cubicBezTo>
                    <a:pt x="12388" y="4824"/>
                    <a:pt x="11432" y="3867"/>
                    <a:pt x="10255" y="3867"/>
                  </a:cubicBezTo>
                  <a:lnTo>
                    <a:pt x="8902" y="3867"/>
                  </a:lnTo>
                  <a:cubicBezTo>
                    <a:pt x="7199" y="3867"/>
                    <a:pt x="5816" y="2482"/>
                    <a:pt x="5816" y="782"/>
                  </a:cubicBezTo>
                  <a:cubicBezTo>
                    <a:pt x="5816" y="350"/>
                    <a:pt x="5467" y="0"/>
                    <a:pt x="5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-12" y="3050960"/>
              <a:ext cx="237123" cy="237123"/>
            </a:xfrm>
            <a:custGeom>
              <a:rect b="b" l="l" r="r" t="t"/>
              <a:pathLst>
                <a:path extrusionOk="0" h="8183" w="8183">
                  <a:moveTo>
                    <a:pt x="0" y="0"/>
                  </a:moveTo>
                  <a:lnTo>
                    <a:pt x="0" y="8183"/>
                  </a:lnTo>
                  <a:lnTo>
                    <a:pt x="4091" y="8183"/>
                  </a:lnTo>
                  <a:cubicBezTo>
                    <a:pt x="6350" y="8183"/>
                    <a:pt x="8182" y="6351"/>
                    <a:pt x="8182" y="4091"/>
                  </a:cubicBezTo>
                  <a:cubicBezTo>
                    <a:pt x="8182" y="1832"/>
                    <a:pt x="6351" y="0"/>
                    <a:pt x="4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8621407" y="3511223"/>
              <a:ext cx="172213" cy="156884"/>
            </a:xfrm>
            <a:custGeom>
              <a:rect b="b" l="l" r="r" t="t"/>
              <a:pathLst>
                <a:path extrusionOk="0" h="5414" w="5943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141241" y="4603498"/>
              <a:ext cx="445935" cy="445964"/>
            </a:xfrm>
            <a:custGeom>
              <a:rect b="b" l="l" r="r" t="t"/>
              <a:pathLst>
                <a:path extrusionOk="0" h="15390" w="15389">
                  <a:moveTo>
                    <a:pt x="0" y="1"/>
                  </a:moveTo>
                  <a:lnTo>
                    <a:pt x="24" y="24"/>
                  </a:lnTo>
                  <a:lnTo>
                    <a:pt x="0" y="24"/>
                  </a:lnTo>
                  <a:lnTo>
                    <a:pt x="0" y="3435"/>
                  </a:lnTo>
                  <a:cubicBezTo>
                    <a:pt x="0" y="4384"/>
                    <a:pt x="770" y="5153"/>
                    <a:pt x="1719" y="5153"/>
                  </a:cubicBezTo>
                  <a:lnTo>
                    <a:pt x="3427" y="5153"/>
                  </a:lnTo>
                  <a:cubicBezTo>
                    <a:pt x="4379" y="5153"/>
                    <a:pt x="5150" y="5927"/>
                    <a:pt x="5146" y="6879"/>
                  </a:cubicBezTo>
                  <a:lnTo>
                    <a:pt x="5138" y="8555"/>
                  </a:lnTo>
                  <a:cubicBezTo>
                    <a:pt x="5135" y="9507"/>
                    <a:pt x="5905" y="10281"/>
                    <a:pt x="6857" y="10281"/>
                  </a:cubicBezTo>
                  <a:lnTo>
                    <a:pt x="8540" y="10281"/>
                  </a:lnTo>
                  <a:cubicBezTo>
                    <a:pt x="9490" y="10281"/>
                    <a:pt x="10259" y="11050"/>
                    <a:pt x="10259" y="12000"/>
                  </a:cubicBezTo>
                  <a:lnTo>
                    <a:pt x="10259" y="13671"/>
                  </a:lnTo>
                  <a:cubicBezTo>
                    <a:pt x="10259" y="14621"/>
                    <a:pt x="11028" y="15390"/>
                    <a:pt x="11978" y="15390"/>
                  </a:cubicBezTo>
                  <a:lnTo>
                    <a:pt x="13669" y="15390"/>
                  </a:lnTo>
                  <a:cubicBezTo>
                    <a:pt x="14619" y="15390"/>
                    <a:pt x="15388" y="14621"/>
                    <a:pt x="15388" y="13671"/>
                  </a:cubicBezTo>
                  <a:lnTo>
                    <a:pt x="15388" y="10260"/>
                  </a:lnTo>
                  <a:lnTo>
                    <a:pt x="15388" y="1720"/>
                  </a:lnTo>
                  <a:cubicBezTo>
                    <a:pt x="15388" y="770"/>
                    <a:pt x="14619" y="1"/>
                    <a:pt x="13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357537" y="4603494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idx="1" type="subTitle"/>
          </p:nvPr>
        </p:nvSpPr>
        <p:spPr>
          <a:xfrm>
            <a:off x="720048" y="2024700"/>
            <a:ext cx="3571800" cy="18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4"/>
          <p:cNvSpPr txBox="1"/>
          <p:nvPr>
            <p:ph idx="2" type="subTitle"/>
          </p:nvPr>
        </p:nvSpPr>
        <p:spPr>
          <a:xfrm>
            <a:off x="4852152" y="2024700"/>
            <a:ext cx="3571800" cy="18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4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5" name="Google Shape;345;p24"/>
          <p:cNvGrpSpPr/>
          <p:nvPr/>
        </p:nvGrpSpPr>
        <p:grpSpPr>
          <a:xfrm>
            <a:off x="264154" y="-6"/>
            <a:ext cx="8879839" cy="5143497"/>
            <a:chOff x="264154" y="-6"/>
            <a:chExt cx="8879839" cy="5143497"/>
          </a:xfrm>
        </p:grpSpPr>
        <p:sp>
          <p:nvSpPr>
            <p:cNvPr id="346" name="Google Shape;346;p24"/>
            <p:cNvSpPr/>
            <p:nvPr/>
          </p:nvSpPr>
          <p:spPr>
            <a:xfrm>
              <a:off x="264154" y="2253293"/>
              <a:ext cx="186673" cy="386357"/>
            </a:xfrm>
            <a:custGeom>
              <a:rect b="b" l="l" r="r" t="t"/>
              <a:pathLst>
                <a:path extrusionOk="0" h="13333" w="6442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8785019" y="361932"/>
              <a:ext cx="358973" cy="431823"/>
            </a:xfrm>
            <a:custGeom>
              <a:rect b="b" l="l" r="r" t="t"/>
              <a:pathLst>
                <a:path extrusionOk="0" h="14902" w="12388">
                  <a:moveTo>
                    <a:pt x="5035" y="0"/>
                  </a:moveTo>
                  <a:cubicBezTo>
                    <a:pt x="4605" y="0"/>
                    <a:pt x="4255" y="350"/>
                    <a:pt x="4255" y="782"/>
                  </a:cubicBezTo>
                  <a:cubicBezTo>
                    <a:pt x="4255" y="3344"/>
                    <a:pt x="6339" y="5428"/>
                    <a:pt x="8901" y="5428"/>
                  </a:cubicBezTo>
                  <a:lnTo>
                    <a:pt x="10253" y="5428"/>
                  </a:lnTo>
                  <a:cubicBezTo>
                    <a:pt x="10569" y="5428"/>
                    <a:pt x="10827" y="5684"/>
                    <a:pt x="10827" y="6001"/>
                  </a:cubicBezTo>
                  <a:cubicBezTo>
                    <a:pt x="10827" y="6317"/>
                    <a:pt x="10569" y="6574"/>
                    <a:pt x="10253" y="6574"/>
                  </a:cubicBezTo>
                  <a:lnTo>
                    <a:pt x="4164" y="6574"/>
                  </a:lnTo>
                  <a:cubicBezTo>
                    <a:pt x="1869" y="6574"/>
                    <a:pt x="1" y="8441"/>
                    <a:pt x="1" y="10737"/>
                  </a:cubicBezTo>
                  <a:cubicBezTo>
                    <a:pt x="1" y="13033"/>
                    <a:pt x="1869" y="14901"/>
                    <a:pt x="4164" y="14901"/>
                  </a:cubicBezTo>
                  <a:lnTo>
                    <a:pt x="8660" y="14901"/>
                  </a:lnTo>
                  <a:cubicBezTo>
                    <a:pt x="9092" y="14901"/>
                    <a:pt x="9442" y="14551"/>
                    <a:pt x="9443" y="14118"/>
                  </a:cubicBezTo>
                  <a:cubicBezTo>
                    <a:pt x="9443" y="13687"/>
                    <a:pt x="9093" y="13338"/>
                    <a:pt x="8662" y="13338"/>
                  </a:cubicBezTo>
                  <a:lnTo>
                    <a:pt x="4166" y="13338"/>
                  </a:lnTo>
                  <a:cubicBezTo>
                    <a:pt x="2731" y="13338"/>
                    <a:pt x="1564" y="12171"/>
                    <a:pt x="1564" y="10736"/>
                  </a:cubicBezTo>
                  <a:cubicBezTo>
                    <a:pt x="1564" y="9301"/>
                    <a:pt x="2731" y="8134"/>
                    <a:pt x="4166" y="8134"/>
                  </a:cubicBezTo>
                  <a:lnTo>
                    <a:pt x="10255" y="8134"/>
                  </a:lnTo>
                  <a:cubicBezTo>
                    <a:pt x="11431" y="8134"/>
                    <a:pt x="12388" y="7178"/>
                    <a:pt x="12388" y="6001"/>
                  </a:cubicBezTo>
                  <a:cubicBezTo>
                    <a:pt x="12388" y="4824"/>
                    <a:pt x="11432" y="3867"/>
                    <a:pt x="10255" y="3867"/>
                  </a:cubicBezTo>
                  <a:lnTo>
                    <a:pt x="8902" y="3867"/>
                  </a:lnTo>
                  <a:cubicBezTo>
                    <a:pt x="7199" y="3867"/>
                    <a:pt x="5816" y="2482"/>
                    <a:pt x="5816" y="782"/>
                  </a:cubicBezTo>
                  <a:cubicBezTo>
                    <a:pt x="5816" y="350"/>
                    <a:pt x="5467" y="0"/>
                    <a:pt x="5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8482070" y="4817148"/>
              <a:ext cx="172213" cy="156884"/>
            </a:xfrm>
            <a:custGeom>
              <a:rect b="b" l="l" r="r" t="t"/>
              <a:pathLst>
                <a:path extrusionOk="0" h="5414" w="5943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352619" y="3018605"/>
              <a:ext cx="9765" cy="1142409"/>
            </a:xfrm>
            <a:custGeom>
              <a:rect b="b" l="l" r="r" t="t"/>
              <a:pathLst>
                <a:path extrusionOk="0" h="39424" w="337">
                  <a:moveTo>
                    <a:pt x="1" y="1"/>
                  </a:moveTo>
                  <a:lnTo>
                    <a:pt x="1" y="39424"/>
                  </a:lnTo>
                  <a:lnTo>
                    <a:pt x="336" y="3942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594872" y="4759916"/>
              <a:ext cx="639331" cy="383575"/>
            </a:xfrm>
            <a:custGeom>
              <a:rect b="b" l="l" r="r" t="t"/>
              <a:pathLst>
                <a:path extrusionOk="0" h="13237" w="22063">
                  <a:moveTo>
                    <a:pt x="11031" y="0"/>
                  </a:moveTo>
                  <a:cubicBezTo>
                    <a:pt x="4940" y="0"/>
                    <a:pt x="0" y="4939"/>
                    <a:pt x="0" y="11030"/>
                  </a:cubicBezTo>
                  <a:lnTo>
                    <a:pt x="0" y="13237"/>
                  </a:lnTo>
                  <a:lnTo>
                    <a:pt x="22062" y="13237"/>
                  </a:lnTo>
                  <a:lnTo>
                    <a:pt x="22062" y="11030"/>
                  </a:lnTo>
                  <a:cubicBezTo>
                    <a:pt x="22062" y="4939"/>
                    <a:pt x="17123" y="0"/>
                    <a:pt x="11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8584499" y="2300048"/>
              <a:ext cx="275286" cy="271693"/>
            </a:xfrm>
            <a:custGeom>
              <a:rect b="b" l="l" r="r" t="t"/>
              <a:pathLst>
                <a:path extrusionOk="0" h="9376" w="9500">
                  <a:moveTo>
                    <a:pt x="4931" y="1"/>
                  </a:moveTo>
                  <a:cubicBezTo>
                    <a:pt x="3810" y="1"/>
                    <a:pt x="2899" y="910"/>
                    <a:pt x="2899" y="2032"/>
                  </a:cubicBezTo>
                  <a:cubicBezTo>
                    <a:pt x="2899" y="2494"/>
                    <a:pt x="3056" y="2918"/>
                    <a:pt x="3314" y="3258"/>
                  </a:cubicBezTo>
                  <a:lnTo>
                    <a:pt x="3059" y="3258"/>
                  </a:lnTo>
                  <a:cubicBezTo>
                    <a:pt x="1370" y="3258"/>
                    <a:pt x="1" y="4627"/>
                    <a:pt x="1" y="6316"/>
                  </a:cubicBezTo>
                  <a:cubicBezTo>
                    <a:pt x="1" y="8006"/>
                    <a:pt x="1370" y="9376"/>
                    <a:pt x="3059" y="9376"/>
                  </a:cubicBezTo>
                  <a:lnTo>
                    <a:pt x="6439" y="9376"/>
                  </a:lnTo>
                  <a:cubicBezTo>
                    <a:pt x="8128" y="9376"/>
                    <a:pt x="9499" y="8006"/>
                    <a:pt x="9499" y="6316"/>
                  </a:cubicBezTo>
                  <a:cubicBezTo>
                    <a:pt x="9500" y="5288"/>
                    <a:pt x="8989" y="4379"/>
                    <a:pt x="8210" y="3824"/>
                  </a:cubicBezTo>
                  <a:cubicBezTo>
                    <a:pt x="8850" y="3482"/>
                    <a:pt x="9287" y="2809"/>
                    <a:pt x="9287" y="2032"/>
                  </a:cubicBezTo>
                  <a:cubicBezTo>
                    <a:pt x="9287" y="910"/>
                    <a:pt x="8376" y="1"/>
                    <a:pt x="7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8622616" y="1713610"/>
              <a:ext cx="445935" cy="445964"/>
            </a:xfrm>
            <a:custGeom>
              <a:rect b="b" l="l" r="r" t="t"/>
              <a:pathLst>
                <a:path extrusionOk="0" h="15390" w="15389">
                  <a:moveTo>
                    <a:pt x="0" y="1"/>
                  </a:moveTo>
                  <a:lnTo>
                    <a:pt x="24" y="24"/>
                  </a:lnTo>
                  <a:lnTo>
                    <a:pt x="0" y="24"/>
                  </a:lnTo>
                  <a:lnTo>
                    <a:pt x="0" y="3435"/>
                  </a:lnTo>
                  <a:cubicBezTo>
                    <a:pt x="0" y="4384"/>
                    <a:pt x="770" y="5153"/>
                    <a:pt x="1719" y="5153"/>
                  </a:cubicBezTo>
                  <a:lnTo>
                    <a:pt x="3427" y="5153"/>
                  </a:lnTo>
                  <a:cubicBezTo>
                    <a:pt x="4379" y="5153"/>
                    <a:pt x="5150" y="5927"/>
                    <a:pt x="5146" y="6879"/>
                  </a:cubicBezTo>
                  <a:lnTo>
                    <a:pt x="5138" y="8555"/>
                  </a:lnTo>
                  <a:cubicBezTo>
                    <a:pt x="5135" y="9507"/>
                    <a:pt x="5905" y="10281"/>
                    <a:pt x="6857" y="10281"/>
                  </a:cubicBezTo>
                  <a:lnTo>
                    <a:pt x="8540" y="10281"/>
                  </a:lnTo>
                  <a:cubicBezTo>
                    <a:pt x="9490" y="10281"/>
                    <a:pt x="10259" y="11050"/>
                    <a:pt x="10259" y="12000"/>
                  </a:cubicBezTo>
                  <a:lnTo>
                    <a:pt x="10259" y="13671"/>
                  </a:lnTo>
                  <a:cubicBezTo>
                    <a:pt x="10259" y="14621"/>
                    <a:pt x="11028" y="15390"/>
                    <a:pt x="11978" y="15390"/>
                  </a:cubicBezTo>
                  <a:lnTo>
                    <a:pt x="13669" y="15390"/>
                  </a:lnTo>
                  <a:cubicBezTo>
                    <a:pt x="14619" y="15390"/>
                    <a:pt x="15388" y="14621"/>
                    <a:pt x="15388" y="13671"/>
                  </a:cubicBezTo>
                  <a:lnTo>
                    <a:pt x="15388" y="10260"/>
                  </a:lnTo>
                  <a:lnTo>
                    <a:pt x="15388" y="1720"/>
                  </a:lnTo>
                  <a:cubicBezTo>
                    <a:pt x="15388" y="770"/>
                    <a:pt x="14619" y="1"/>
                    <a:pt x="13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284403" y="4389865"/>
              <a:ext cx="146191" cy="427273"/>
            </a:xfrm>
            <a:custGeom>
              <a:rect b="b" l="l" r="r" t="t"/>
              <a:pathLst>
                <a:path extrusionOk="0" h="14745" w="5045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8717474" y="-6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2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25"/>
          <p:cNvGrpSpPr/>
          <p:nvPr/>
        </p:nvGrpSpPr>
        <p:grpSpPr>
          <a:xfrm>
            <a:off x="264154" y="-6"/>
            <a:ext cx="8879839" cy="5143497"/>
            <a:chOff x="264154" y="-6"/>
            <a:chExt cx="8879839" cy="5143497"/>
          </a:xfrm>
        </p:grpSpPr>
        <p:sp>
          <p:nvSpPr>
            <p:cNvPr id="358" name="Google Shape;358;p25"/>
            <p:cNvSpPr/>
            <p:nvPr/>
          </p:nvSpPr>
          <p:spPr>
            <a:xfrm>
              <a:off x="264154" y="2253293"/>
              <a:ext cx="186673" cy="386357"/>
            </a:xfrm>
            <a:custGeom>
              <a:rect b="b" l="l" r="r" t="t"/>
              <a:pathLst>
                <a:path extrusionOk="0" h="13333" w="6442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8785019" y="361932"/>
              <a:ext cx="358973" cy="431823"/>
            </a:xfrm>
            <a:custGeom>
              <a:rect b="b" l="l" r="r" t="t"/>
              <a:pathLst>
                <a:path extrusionOk="0" h="14902" w="12388">
                  <a:moveTo>
                    <a:pt x="5035" y="0"/>
                  </a:moveTo>
                  <a:cubicBezTo>
                    <a:pt x="4605" y="0"/>
                    <a:pt x="4255" y="350"/>
                    <a:pt x="4255" y="782"/>
                  </a:cubicBezTo>
                  <a:cubicBezTo>
                    <a:pt x="4255" y="3344"/>
                    <a:pt x="6339" y="5428"/>
                    <a:pt x="8901" y="5428"/>
                  </a:cubicBezTo>
                  <a:lnTo>
                    <a:pt x="10253" y="5428"/>
                  </a:lnTo>
                  <a:cubicBezTo>
                    <a:pt x="10569" y="5428"/>
                    <a:pt x="10827" y="5684"/>
                    <a:pt x="10827" y="6001"/>
                  </a:cubicBezTo>
                  <a:cubicBezTo>
                    <a:pt x="10827" y="6317"/>
                    <a:pt x="10569" y="6574"/>
                    <a:pt x="10253" y="6574"/>
                  </a:cubicBezTo>
                  <a:lnTo>
                    <a:pt x="4164" y="6574"/>
                  </a:lnTo>
                  <a:cubicBezTo>
                    <a:pt x="1869" y="6574"/>
                    <a:pt x="1" y="8441"/>
                    <a:pt x="1" y="10737"/>
                  </a:cubicBezTo>
                  <a:cubicBezTo>
                    <a:pt x="1" y="13033"/>
                    <a:pt x="1869" y="14901"/>
                    <a:pt x="4164" y="14901"/>
                  </a:cubicBezTo>
                  <a:lnTo>
                    <a:pt x="8660" y="14901"/>
                  </a:lnTo>
                  <a:cubicBezTo>
                    <a:pt x="9092" y="14901"/>
                    <a:pt x="9442" y="14551"/>
                    <a:pt x="9443" y="14118"/>
                  </a:cubicBezTo>
                  <a:cubicBezTo>
                    <a:pt x="9443" y="13687"/>
                    <a:pt x="9093" y="13338"/>
                    <a:pt x="8662" y="13338"/>
                  </a:cubicBezTo>
                  <a:lnTo>
                    <a:pt x="4166" y="13338"/>
                  </a:lnTo>
                  <a:cubicBezTo>
                    <a:pt x="2731" y="13338"/>
                    <a:pt x="1564" y="12171"/>
                    <a:pt x="1564" y="10736"/>
                  </a:cubicBezTo>
                  <a:cubicBezTo>
                    <a:pt x="1564" y="9301"/>
                    <a:pt x="2731" y="8134"/>
                    <a:pt x="4166" y="8134"/>
                  </a:cubicBezTo>
                  <a:lnTo>
                    <a:pt x="10255" y="8134"/>
                  </a:lnTo>
                  <a:cubicBezTo>
                    <a:pt x="11431" y="8134"/>
                    <a:pt x="12388" y="7178"/>
                    <a:pt x="12388" y="6001"/>
                  </a:cubicBezTo>
                  <a:cubicBezTo>
                    <a:pt x="12388" y="4824"/>
                    <a:pt x="11432" y="3867"/>
                    <a:pt x="10255" y="3867"/>
                  </a:cubicBezTo>
                  <a:lnTo>
                    <a:pt x="8902" y="3867"/>
                  </a:lnTo>
                  <a:cubicBezTo>
                    <a:pt x="7199" y="3867"/>
                    <a:pt x="5816" y="2482"/>
                    <a:pt x="5816" y="782"/>
                  </a:cubicBezTo>
                  <a:cubicBezTo>
                    <a:pt x="5816" y="350"/>
                    <a:pt x="5467" y="0"/>
                    <a:pt x="5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8482070" y="4817148"/>
              <a:ext cx="172213" cy="156884"/>
            </a:xfrm>
            <a:custGeom>
              <a:rect b="b" l="l" r="r" t="t"/>
              <a:pathLst>
                <a:path extrusionOk="0" h="5414" w="5943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352619" y="3018605"/>
              <a:ext cx="9765" cy="1142409"/>
            </a:xfrm>
            <a:custGeom>
              <a:rect b="b" l="l" r="r" t="t"/>
              <a:pathLst>
                <a:path extrusionOk="0" h="39424" w="337">
                  <a:moveTo>
                    <a:pt x="1" y="1"/>
                  </a:moveTo>
                  <a:lnTo>
                    <a:pt x="1" y="39424"/>
                  </a:lnTo>
                  <a:lnTo>
                    <a:pt x="336" y="3942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594872" y="4759916"/>
              <a:ext cx="639331" cy="383575"/>
            </a:xfrm>
            <a:custGeom>
              <a:rect b="b" l="l" r="r" t="t"/>
              <a:pathLst>
                <a:path extrusionOk="0" h="13237" w="22063">
                  <a:moveTo>
                    <a:pt x="11031" y="0"/>
                  </a:moveTo>
                  <a:cubicBezTo>
                    <a:pt x="4940" y="0"/>
                    <a:pt x="0" y="4939"/>
                    <a:pt x="0" y="11030"/>
                  </a:cubicBezTo>
                  <a:lnTo>
                    <a:pt x="0" y="13237"/>
                  </a:lnTo>
                  <a:lnTo>
                    <a:pt x="22062" y="13237"/>
                  </a:lnTo>
                  <a:lnTo>
                    <a:pt x="22062" y="11030"/>
                  </a:lnTo>
                  <a:cubicBezTo>
                    <a:pt x="22062" y="4939"/>
                    <a:pt x="17123" y="0"/>
                    <a:pt x="11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8584499" y="2300048"/>
              <a:ext cx="275286" cy="271693"/>
            </a:xfrm>
            <a:custGeom>
              <a:rect b="b" l="l" r="r" t="t"/>
              <a:pathLst>
                <a:path extrusionOk="0" h="9376" w="9500">
                  <a:moveTo>
                    <a:pt x="4931" y="1"/>
                  </a:moveTo>
                  <a:cubicBezTo>
                    <a:pt x="3810" y="1"/>
                    <a:pt x="2899" y="910"/>
                    <a:pt x="2899" y="2032"/>
                  </a:cubicBezTo>
                  <a:cubicBezTo>
                    <a:pt x="2899" y="2494"/>
                    <a:pt x="3056" y="2918"/>
                    <a:pt x="3314" y="3258"/>
                  </a:cubicBezTo>
                  <a:lnTo>
                    <a:pt x="3059" y="3258"/>
                  </a:lnTo>
                  <a:cubicBezTo>
                    <a:pt x="1370" y="3258"/>
                    <a:pt x="1" y="4627"/>
                    <a:pt x="1" y="6316"/>
                  </a:cubicBezTo>
                  <a:cubicBezTo>
                    <a:pt x="1" y="8006"/>
                    <a:pt x="1370" y="9376"/>
                    <a:pt x="3059" y="9376"/>
                  </a:cubicBezTo>
                  <a:lnTo>
                    <a:pt x="6439" y="9376"/>
                  </a:lnTo>
                  <a:cubicBezTo>
                    <a:pt x="8128" y="9376"/>
                    <a:pt x="9499" y="8006"/>
                    <a:pt x="9499" y="6316"/>
                  </a:cubicBezTo>
                  <a:cubicBezTo>
                    <a:pt x="9500" y="5288"/>
                    <a:pt x="8989" y="4379"/>
                    <a:pt x="8210" y="3824"/>
                  </a:cubicBezTo>
                  <a:cubicBezTo>
                    <a:pt x="8850" y="3482"/>
                    <a:pt x="9287" y="2809"/>
                    <a:pt x="9287" y="2032"/>
                  </a:cubicBezTo>
                  <a:cubicBezTo>
                    <a:pt x="9287" y="910"/>
                    <a:pt x="8376" y="1"/>
                    <a:pt x="7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8622616" y="1713610"/>
              <a:ext cx="445935" cy="445964"/>
            </a:xfrm>
            <a:custGeom>
              <a:rect b="b" l="l" r="r" t="t"/>
              <a:pathLst>
                <a:path extrusionOk="0" h="15390" w="15389">
                  <a:moveTo>
                    <a:pt x="0" y="1"/>
                  </a:moveTo>
                  <a:lnTo>
                    <a:pt x="24" y="24"/>
                  </a:lnTo>
                  <a:lnTo>
                    <a:pt x="0" y="24"/>
                  </a:lnTo>
                  <a:lnTo>
                    <a:pt x="0" y="3435"/>
                  </a:lnTo>
                  <a:cubicBezTo>
                    <a:pt x="0" y="4384"/>
                    <a:pt x="770" y="5153"/>
                    <a:pt x="1719" y="5153"/>
                  </a:cubicBezTo>
                  <a:lnTo>
                    <a:pt x="3427" y="5153"/>
                  </a:lnTo>
                  <a:cubicBezTo>
                    <a:pt x="4379" y="5153"/>
                    <a:pt x="5150" y="5927"/>
                    <a:pt x="5146" y="6879"/>
                  </a:cubicBezTo>
                  <a:lnTo>
                    <a:pt x="5138" y="8555"/>
                  </a:lnTo>
                  <a:cubicBezTo>
                    <a:pt x="5135" y="9507"/>
                    <a:pt x="5905" y="10281"/>
                    <a:pt x="6857" y="10281"/>
                  </a:cubicBezTo>
                  <a:lnTo>
                    <a:pt x="8540" y="10281"/>
                  </a:lnTo>
                  <a:cubicBezTo>
                    <a:pt x="9490" y="10281"/>
                    <a:pt x="10259" y="11050"/>
                    <a:pt x="10259" y="12000"/>
                  </a:cubicBezTo>
                  <a:lnTo>
                    <a:pt x="10259" y="13671"/>
                  </a:lnTo>
                  <a:cubicBezTo>
                    <a:pt x="10259" y="14621"/>
                    <a:pt x="11028" y="15390"/>
                    <a:pt x="11978" y="15390"/>
                  </a:cubicBezTo>
                  <a:lnTo>
                    <a:pt x="13669" y="15390"/>
                  </a:lnTo>
                  <a:cubicBezTo>
                    <a:pt x="14619" y="15390"/>
                    <a:pt x="15388" y="14621"/>
                    <a:pt x="15388" y="13671"/>
                  </a:cubicBezTo>
                  <a:lnTo>
                    <a:pt x="15388" y="10260"/>
                  </a:lnTo>
                  <a:lnTo>
                    <a:pt x="15388" y="1720"/>
                  </a:lnTo>
                  <a:cubicBezTo>
                    <a:pt x="15388" y="770"/>
                    <a:pt x="14619" y="1"/>
                    <a:pt x="13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284403" y="4389865"/>
              <a:ext cx="146191" cy="427273"/>
            </a:xfrm>
            <a:custGeom>
              <a:rect b="b" l="l" r="r" t="t"/>
              <a:pathLst>
                <a:path extrusionOk="0" h="14745" w="5045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8717474" y="-6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25"/>
          <p:cNvSpPr txBox="1"/>
          <p:nvPr>
            <p:ph idx="1" type="subTitle"/>
          </p:nvPr>
        </p:nvSpPr>
        <p:spPr>
          <a:xfrm>
            <a:off x="1522688" y="3916799"/>
            <a:ext cx="27858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5"/>
          <p:cNvSpPr txBox="1"/>
          <p:nvPr>
            <p:ph idx="2" type="subTitle"/>
          </p:nvPr>
        </p:nvSpPr>
        <p:spPr>
          <a:xfrm>
            <a:off x="1522688" y="3577775"/>
            <a:ext cx="2785800" cy="4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5"/>
          <p:cNvSpPr txBox="1"/>
          <p:nvPr>
            <p:ph idx="3" type="subTitle"/>
          </p:nvPr>
        </p:nvSpPr>
        <p:spPr>
          <a:xfrm>
            <a:off x="4835513" y="3916799"/>
            <a:ext cx="27858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25"/>
          <p:cNvSpPr txBox="1"/>
          <p:nvPr>
            <p:ph idx="4" type="subTitle"/>
          </p:nvPr>
        </p:nvSpPr>
        <p:spPr>
          <a:xfrm>
            <a:off x="4835513" y="3577775"/>
            <a:ext cx="2785800" cy="4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25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2" name="Google Shape;37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>
            <p:ph idx="1" type="subTitle"/>
          </p:nvPr>
        </p:nvSpPr>
        <p:spPr>
          <a:xfrm>
            <a:off x="720000" y="2990247"/>
            <a:ext cx="22863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6"/>
          <p:cNvSpPr txBox="1"/>
          <p:nvPr>
            <p:ph idx="2" type="subTitle"/>
          </p:nvPr>
        </p:nvSpPr>
        <p:spPr>
          <a:xfrm>
            <a:off x="3428855" y="2990270"/>
            <a:ext cx="22863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26"/>
          <p:cNvSpPr txBox="1"/>
          <p:nvPr>
            <p:ph idx="3" type="subTitle"/>
          </p:nvPr>
        </p:nvSpPr>
        <p:spPr>
          <a:xfrm>
            <a:off x="6137698" y="2990290"/>
            <a:ext cx="22863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6"/>
          <p:cNvSpPr txBox="1"/>
          <p:nvPr>
            <p:ph idx="4" type="subTitle"/>
          </p:nvPr>
        </p:nvSpPr>
        <p:spPr>
          <a:xfrm>
            <a:off x="720000" y="2292875"/>
            <a:ext cx="2286300" cy="8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26"/>
          <p:cNvSpPr txBox="1"/>
          <p:nvPr>
            <p:ph idx="5" type="subTitle"/>
          </p:nvPr>
        </p:nvSpPr>
        <p:spPr>
          <a:xfrm>
            <a:off x="3428850" y="2292875"/>
            <a:ext cx="2286300" cy="8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6"/>
          <p:cNvSpPr txBox="1"/>
          <p:nvPr>
            <p:ph idx="6" type="subTitle"/>
          </p:nvPr>
        </p:nvSpPr>
        <p:spPr>
          <a:xfrm>
            <a:off x="6137700" y="2292875"/>
            <a:ext cx="2286300" cy="8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6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81" name="Google Shape;381;p26"/>
          <p:cNvGrpSpPr/>
          <p:nvPr/>
        </p:nvGrpSpPr>
        <p:grpSpPr>
          <a:xfrm>
            <a:off x="-12" y="2494"/>
            <a:ext cx="8856537" cy="5141010"/>
            <a:chOff x="-12" y="2494"/>
            <a:chExt cx="8856537" cy="5141010"/>
          </a:xfrm>
        </p:grpSpPr>
        <p:sp>
          <p:nvSpPr>
            <p:cNvPr id="382" name="Google Shape;382;p26"/>
            <p:cNvSpPr/>
            <p:nvPr/>
          </p:nvSpPr>
          <p:spPr>
            <a:xfrm>
              <a:off x="3871816" y="4716568"/>
              <a:ext cx="186673" cy="386357"/>
            </a:xfrm>
            <a:custGeom>
              <a:rect b="b" l="l" r="r" t="t"/>
              <a:pathLst>
                <a:path extrusionOk="0" h="13333" w="6442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8508795" y="1805016"/>
              <a:ext cx="347730" cy="370217"/>
            </a:xfrm>
            <a:custGeom>
              <a:rect b="b" l="l" r="r" t="t"/>
              <a:pathLst>
                <a:path extrusionOk="0" h="12776" w="12000">
                  <a:moveTo>
                    <a:pt x="781" y="0"/>
                  </a:moveTo>
                  <a:cubicBezTo>
                    <a:pt x="350" y="0"/>
                    <a:pt x="0" y="350"/>
                    <a:pt x="0" y="781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7161" y="1563"/>
                  </a:lnTo>
                  <a:cubicBezTo>
                    <a:pt x="8968" y="1563"/>
                    <a:pt x="10440" y="3033"/>
                    <a:pt x="10440" y="4842"/>
                  </a:cubicBezTo>
                  <a:cubicBezTo>
                    <a:pt x="10440" y="6650"/>
                    <a:pt x="8968" y="8121"/>
                    <a:pt x="7161" y="8121"/>
                  </a:cubicBezTo>
                  <a:lnTo>
                    <a:pt x="2329" y="8121"/>
                  </a:lnTo>
                  <a:cubicBezTo>
                    <a:pt x="1045" y="8121"/>
                    <a:pt x="1" y="9165"/>
                    <a:pt x="1" y="10448"/>
                  </a:cubicBezTo>
                  <a:cubicBezTo>
                    <a:pt x="1" y="11730"/>
                    <a:pt x="1045" y="12775"/>
                    <a:pt x="2329" y="12775"/>
                  </a:cubicBezTo>
                  <a:lnTo>
                    <a:pt x="7161" y="12775"/>
                  </a:lnTo>
                  <a:cubicBezTo>
                    <a:pt x="7591" y="12775"/>
                    <a:pt x="7941" y="12425"/>
                    <a:pt x="7941" y="11994"/>
                  </a:cubicBezTo>
                  <a:cubicBezTo>
                    <a:pt x="7941" y="11563"/>
                    <a:pt x="7591" y="11213"/>
                    <a:pt x="7161" y="11213"/>
                  </a:cubicBezTo>
                  <a:lnTo>
                    <a:pt x="2329" y="11213"/>
                  </a:lnTo>
                  <a:cubicBezTo>
                    <a:pt x="1905" y="11213"/>
                    <a:pt x="1561" y="10868"/>
                    <a:pt x="1561" y="10446"/>
                  </a:cubicBezTo>
                  <a:cubicBezTo>
                    <a:pt x="1561" y="10023"/>
                    <a:pt x="1906" y="9680"/>
                    <a:pt x="2329" y="9680"/>
                  </a:cubicBezTo>
                  <a:lnTo>
                    <a:pt x="7161" y="9680"/>
                  </a:lnTo>
                  <a:cubicBezTo>
                    <a:pt x="9830" y="9680"/>
                    <a:pt x="12000" y="7509"/>
                    <a:pt x="12000" y="4840"/>
                  </a:cubicBezTo>
                  <a:cubicBezTo>
                    <a:pt x="12000" y="2172"/>
                    <a:pt x="9830" y="0"/>
                    <a:pt x="7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2" y="662498"/>
              <a:ext cx="237123" cy="237123"/>
            </a:xfrm>
            <a:custGeom>
              <a:rect b="b" l="l" r="r" t="t"/>
              <a:pathLst>
                <a:path extrusionOk="0" h="8183" w="8183">
                  <a:moveTo>
                    <a:pt x="0" y="0"/>
                  </a:moveTo>
                  <a:lnTo>
                    <a:pt x="0" y="8183"/>
                  </a:lnTo>
                  <a:lnTo>
                    <a:pt x="4091" y="8183"/>
                  </a:lnTo>
                  <a:cubicBezTo>
                    <a:pt x="6350" y="8183"/>
                    <a:pt x="8182" y="6351"/>
                    <a:pt x="8182" y="4091"/>
                  </a:cubicBezTo>
                  <a:cubicBezTo>
                    <a:pt x="8182" y="1832"/>
                    <a:pt x="6351" y="0"/>
                    <a:pt x="4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4317728" y="4461337"/>
              <a:ext cx="508555" cy="508584"/>
            </a:xfrm>
            <a:custGeom>
              <a:rect b="b" l="l" r="r" t="t"/>
              <a:pathLst>
                <a:path extrusionOk="0" h="17551" w="17550">
                  <a:moveTo>
                    <a:pt x="1962" y="0"/>
                  </a:moveTo>
                  <a:cubicBezTo>
                    <a:pt x="879" y="0"/>
                    <a:pt x="1" y="878"/>
                    <a:pt x="1" y="1960"/>
                  </a:cubicBezTo>
                  <a:lnTo>
                    <a:pt x="1" y="5851"/>
                  </a:lnTo>
                  <a:lnTo>
                    <a:pt x="1" y="15591"/>
                  </a:lnTo>
                  <a:cubicBezTo>
                    <a:pt x="1" y="16673"/>
                    <a:pt x="879" y="17550"/>
                    <a:pt x="1962" y="17550"/>
                  </a:cubicBezTo>
                  <a:lnTo>
                    <a:pt x="17550" y="17550"/>
                  </a:lnTo>
                  <a:lnTo>
                    <a:pt x="17523" y="17524"/>
                  </a:lnTo>
                  <a:lnTo>
                    <a:pt x="17550" y="17524"/>
                  </a:lnTo>
                  <a:lnTo>
                    <a:pt x="17550" y="13634"/>
                  </a:lnTo>
                  <a:cubicBezTo>
                    <a:pt x="17549" y="12552"/>
                    <a:pt x="16671" y="11674"/>
                    <a:pt x="15588" y="11674"/>
                  </a:cubicBezTo>
                  <a:lnTo>
                    <a:pt x="13642" y="11674"/>
                  </a:lnTo>
                  <a:cubicBezTo>
                    <a:pt x="12556" y="11674"/>
                    <a:pt x="11677" y="10791"/>
                    <a:pt x="11682" y="9704"/>
                  </a:cubicBezTo>
                  <a:lnTo>
                    <a:pt x="11691" y="7792"/>
                  </a:lnTo>
                  <a:cubicBezTo>
                    <a:pt x="11696" y="6706"/>
                    <a:pt x="10817" y="5822"/>
                    <a:pt x="9731" y="5822"/>
                  </a:cubicBezTo>
                  <a:lnTo>
                    <a:pt x="7811" y="5822"/>
                  </a:lnTo>
                  <a:cubicBezTo>
                    <a:pt x="6728" y="5822"/>
                    <a:pt x="5850" y="4945"/>
                    <a:pt x="5850" y="3863"/>
                  </a:cubicBezTo>
                  <a:lnTo>
                    <a:pt x="5850" y="1960"/>
                  </a:lnTo>
                  <a:cubicBezTo>
                    <a:pt x="5850" y="878"/>
                    <a:pt x="4972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5029381" y="4902470"/>
              <a:ext cx="401686" cy="241035"/>
            </a:xfrm>
            <a:custGeom>
              <a:rect b="b" l="l" r="r" t="t"/>
              <a:pathLst>
                <a:path extrusionOk="0" h="8318" w="13862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8710328" y="2358115"/>
              <a:ext cx="146191" cy="427273"/>
            </a:xfrm>
            <a:custGeom>
              <a:rect b="b" l="l" r="r" t="t"/>
              <a:pathLst>
                <a:path extrusionOk="0" h="14745" w="5045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319387" y="2494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>
            <p:ph idx="1" type="subTitle"/>
          </p:nvPr>
        </p:nvSpPr>
        <p:spPr>
          <a:xfrm>
            <a:off x="1208175" y="2075375"/>
            <a:ext cx="28671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27"/>
          <p:cNvSpPr txBox="1"/>
          <p:nvPr>
            <p:ph idx="2" type="subTitle"/>
          </p:nvPr>
        </p:nvSpPr>
        <p:spPr>
          <a:xfrm>
            <a:off x="5556901" y="2075375"/>
            <a:ext cx="28671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27"/>
          <p:cNvSpPr txBox="1"/>
          <p:nvPr>
            <p:ph idx="3" type="subTitle"/>
          </p:nvPr>
        </p:nvSpPr>
        <p:spPr>
          <a:xfrm>
            <a:off x="1208175" y="3675600"/>
            <a:ext cx="28671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27"/>
          <p:cNvSpPr txBox="1"/>
          <p:nvPr>
            <p:ph idx="4" type="subTitle"/>
          </p:nvPr>
        </p:nvSpPr>
        <p:spPr>
          <a:xfrm>
            <a:off x="5556901" y="3675600"/>
            <a:ext cx="28671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27"/>
          <p:cNvSpPr txBox="1"/>
          <p:nvPr>
            <p:ph idx="5" type="subTitle"/>
          </p:nvPr>
        </p:nvSpPr>
        <p:spPr>
          <a:xfrm>
            <a:off x="1208150" y="1745075"/>
            <a:ext cx="28671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7"/>
          <p:cNvSpPr txBox="1"/>
          <p:nvPr>
            <p:ph idx="6" type="subTitle"/>
          </p:nvPr>
        </p:nvSpPr>
        <p:spPr>
          <a:xfrm>
            <a:off x="1208150" y="3345350"/>
            <a:ext cx="28671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27"/>
          <p:cNvSpPr txBox="1"/>
          <p:nvPr>
            <p:ph idx="7" type="subTitle"/>
          </p:nvPr>
        </p:nvSpPr>
        <p:spPr>
          <a:xfrm>
            <a:off x="5556900" y="1745075"/>
            <a:ext cx="28671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27"/>
          <p:cNvSpPr txBox="1"/>
          <p:nvPr>
            <p:ph idx="8" type="subTitle"/>
          </p:nvPr>
        </p:nvSpPr>
        <p:spPr>
          <a:xfrm>
            <a:off x="5556900" y="3345350"/>
            <a:ext cx="28671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27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00" name="Google Shape;400;p27"/>
          <p:cNvGrpSpPr/>
          <p:nvPr/>
        </p:nvGrpSpPr>
        <p:grpSpPr>
          <a:xfrm>
            <a:off x="100054" y="-6"/>
            <a:ext cx="8918716" cy="5143511"/>
            <a:chOff x="100054" y="-6"/>
            <a:chExt cx="8918716" cy="5143511"/>
          </a:xfrm>
        </p:grpSpPr>
        <p:sp>
          <p:nvSpPr>
            <p:cNvPr id="401" name="Google Shape;401;p27"/>
            <p:cNvSpPr/>
            <p:nvPr/>
          </p:nvSpPr>
          <p:spPr>
            <a:xfrm>
              <a:off x="268866" y="4410318"/>
              <a:ext cx="186673" cy="386357"/>
            </a:xfrm>
            <a:custGeom>
              <a:rect b="b" l="l" r="r" t="t"/>
              <a:pathLst>
                <a:path extrusionOk="0" h="13333" w="6442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00054" y="4018635"/>
              <a:ext cx="280068" cy="280068"/>
            </a:xfrm>
            <a:custGeom>
              <a:rect b="b" l="l" r="r" t="t"/>
              <a:pathLst>
                <a:path extrusionOk="0" h="9665" w="9665">
                  <a:moveTo>
                    <a:pt x="4832" y="1"/>
                  </a:moveTo>
                  <a:cubicBezTo>
                    <a:pt x="3550" y="1"/>
                    <a:pt x="2321" y="510"/>
                    <a:pt x="1415" y="1416"/>
                  </a:cubicBezTo>
                  <a:cubicBezTo>
                    <a:pt x="509" y="2323"/>
                    <a:pt x="0" y="3551"/>
                    <a:pt x="0" y="4833"/>
                  </a:cubicBezTo>
                  <a:cubicBezTo>
                    <a:pt x="0" y="6114"/>
                    <a:pt x="509" y="7344"/>
                    <a:pt x="1415" y="8249"/>
                  </a:cubicBezTo>
                  <a:cubicBezTo>
                    <a:pt x="2321" y="9156"/>
                    <a:pt x="3550" y="9665"/>
                    <a:pt x="4832" y="9665"/>
                  </a:cubicBezTo>
                  <a:cubicBezTo>
                    <a:pt x="6114" y="9665"/>
                    <a:pt x="7342" y="9156"/>
                    <a:pt x="8249" y="8249"/>
                  </a:cubicBezTo>
                  <a:cubicBezTo>
                    <a:pt x="9155" y="7344"/>
                    <a:pt x="9664" y="6114"/>
                    <a:pt x="9664" y="4833"/>
                  </a:cubicBezTo>
                  <a:cubicBezTo>
                    <a:pt x="9664" y="3551"/>
                    <a:pt x="9155" y="2323"/>
                    <a:pt x="8249" y="1416"/>
                  </a:cubicBezTo>
                  <a:cubicBezTo>
                    <a:pt x="7342" y="510"/>
                    <a:pt x="6114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8424003" y="318287"/>
              <a:ext cx="508555" cy="508584"/>
            </a:xfrm>
            <a:custGeom>
              <a:rect b="b" l="l" r="r" t="t"/>
              <a:pathLst>
                <a:path extrusionOk="0" h="17551" w="17550">
                  <a:moveTo>
                    <a:pt x="1962" y="0"/>
                  </a:moveTo>
                  <a:cubicBezTo>
                    <a:pt x="879" y="0"/>
                    <a:pt x="1" y="878"/>
                    <a:pt x="1" y="1960"/>
                  </a:cubicBezTo>
                  <a:lnTo>
                    <a:pt x="1" y="5851"/>
                  </a:lnTo>
                  <a:lnTo>
                    <a:pt x="1" y="15591"/>
                  </a:lnTo>
                  <a:cubicBezTo>
                    <a:pt x="1" y="16673"/>
                    <a:pt x="879" y="17550"/>
                    <a:pt x="1962" y="17550"/>
                  </a:cubicBezTo>
                  <a:lnTo>
                    <a:pt x="17550" y="17550"/>
                  </a:lnTo>
                  <a:lnTo>
                    <a:pt x="17523" y="17524"/>
                  </a:lnTo>
                  <a:lnTo>
                    <a:pt x="17550" y="17524"/>
                  </a:lnTo>
                  <a:lnTo>
                    <a:pt x="17550" y="13634"/>
                  </a:lnTo>
                  <a:cubicBezTo>
                    <a:pt x="17549" y="12552"/>
                    <a:pt x="16671" y="11674"/>
                    <a:pt x="15588" y="11674"/>
                  </a:cubicBezTo>
                  <a:lnTo>
                    <a:pt x="13642" y="11674"/>
                  </a:lnTo>
                  <a:cubicBezTo>
                    <a:pt x="12556" y="11674"/>
                    <a:pt x="11677" y="10791"/>
                    <a:pt x="11682" y="9704"/>
                  </a:cubicBezTo>
                  <a:lnTo>
                    <a:pt x="11691" y="7792"/>
                  </a:lnTo>
                  <a:cubicBezTo>
                    <a:pt x="11696" y="6706"/>
                    <a:pt x="10817" y="5822"/>
                    <a:pt x="9731" y="5822"/>
                  </a:cubicBezTo>
                  <a:lnTo>
                    <a:pt x="7811" y="5822"/>
                  </a:lnTo>
                  <a:cubicBezTo>
                    <a:pt x="6728" y="5822"/>
                    <a:pt x="5850" y="4945"/>
                    <a:pt x="5850" y="3863"/>
                  </a:cubicBezTo>
                  <a:lnTo>
                    <a:pt x="5850" y="1960"/>
                  </a:lnTo>
                  <a:cubicBezTo>
                    <a:pt x="5850" y="878"/>
                    <a:pt x="4972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3358181" y="4902470"/>
              <a:ext cx="401686" cy="241035"/>
            </a:xfrm>
            <a:custGeom>
              <a:rect b="b" l="l" r="r" t="t"/>
              <a:pathLst>
                <a:path extrusionOk="0" h="8318" w="13862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8846557" y="3812448"/>
              <a:ext cx="172213" cy="156884"/>
            </a:xfrm>
            <a:custGeom>
              <a:rect b="b" l="l" r="r" t="t"/>
              <a:pathLst>
                <a:path extrusionOk="0" h="5414" w="5943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4132739" y="4544355"/>
              <a:ext cx="878511" cy="599139"/>
            </a:xfrm>
            <a:custGeom>
              <a:rect b="b" l="l" r="r" t="t"/>
              <a:pathLst>
                <a:path extrusionOk="0" h="20676" w="30317">
                  <a:moveTo>
                    <a:pt x="29981" y="336"/>
                  </a:moveTo>
                  <a:lnTo>
                    <a:pt x="29981" y="20339"/>
                  </a:lnTo>
                  <a:lnTo>
                    <a:pt x="10337" y="20339"/>
                  </a:lnTo>
                  <a:cubicBezTo>
                    <a:pt x="8988" y="20339"/>
                    <a:pt x="7677" y="20073"/>
                    <a:pt x="6445" y="19552"/>
                  </a:cubicBezTo>
                  <a:cubicBezTo>
                    <a:pt x="5253" y="19048"/>
                    <a:pt x="4184" y="18327"/>
                    <a:pt x="3266" y="17408"/>
                  </a:cubicBezTo>
                  <a:cubicBezTo>
                    <a:pt x="2347" y="16489"/>
                    <a:pt x="1626" y="15421"/>
                    <a:pt x="1122" y="14229"/>
                  </a:cubicBezTo>
                  <a:cubicBezTo>
                    <a:pt x="601" y="12998"/>
                    <a:pt x="336" y="11687"/>
                    <a:pt x="336" y="10337"/>
                  </a:cubicBezTo>
                  <a:cubicBezTo>
                    <a:pt x="336" y="8987"/>
                    <a:pt x="601" y="7677"/>
                    <a:pt x="1122" y="6444"/>
                  </a:cubicBezTo>
                  <a:cubicBezTo>
                    <a:pt x="1627" y="5254"/>
                    <a:pt x="2347" y="4184"/>
                    <a:pt x="3266" y="3266"/>
                  </a:cubicBezTo>
                  <a:cubicBezTo>
                    <a:pt x="4184" y="2348"/>
                    <a:pt x="5253" y="1626"/>
                    <a:pt x="6445" y="1122"/>
                  </a:cubicBezTo>
                  <a:cubicBezTo>
                    <a:pt x="7677" y="601"/>
                    <a:pt x="8988" y="336"/>
                    <a:pt x="10337" y="336"/>
                  </a:cubicBezTo>
                  <a:close/>
                  <a:moveTo>
                    <a:pt x="10337" y="1"/>
                  </a:moveTo>
                  <a:cubicBezTo>
                    <a:pt x="8941" y="1"/>
                    <a:pt x="7589" y="273"/>
                    <a:pt x="6313" y="812"/>
                  </a:cubicBezTo>
                  <a:cubicBezTo>
                    <a:pt x="5082" y="1333"/>
                    <a:pt x="3977" y="2077"/>
                    <a:pt x="3027" y="3027"/>
                  </a:cubicBezTo>
                  <a:cubicBezTo>
                    <a:pt x="2078" y="3977"/>
                    <a:pt x="1333" y="5082"/>
                    <a:pt x="812" y="6313"/>
                  </a:cubicBezTo>
                  <a:cubicBezTo>
                    <a:pt x="274" y="7588"/>
                    <a:pt x="1" y="8942"/>
                    <a:pt x="1" y="10337"/>
                  </a:cubicBezTo>
                  <a:cubicBezTo>
                    <a:pt x="1" y="11734"/>
                    <a:pt x="273" y="13086"/>
                    <a:pt x="812" y="14362"/>
                  </a:cubicBezTo>
                  <a:cubicBezTo>
                    <a:pt x="1333" y="15592"/>
                    <a:pt x="2077" y="16697"/>
                    <a:pt x="3027" y="17647"/>
                  </a:cubicBezTo>
                  <a:cubicBezTo>
                    <a:pt x="3977" y="18596"/>
                    <a:pt x="5082" y="19342"/>
                    <a:pt x="6313" y="19862"/>
                  </a:cubicBezTo>
                  <a:cubicBezTo>
                    <a:pt x="7589" y="20400"/>
                    <a:pt x="8942" y="20674"/>
                    <a:pt x="10337" y="20674"/>
                  </a:cubicBezTo>
                  <a:lnTo>
                    <a:pt x="10337" y="20675"/>
                  </a:lnTo>
                  <a:lnTo>
                    <a:pt x="30317" y="20675"/>
                  </a:lnTo>
                  <a:lnTo>
                    <a:pt x="30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8788386" y="4131785"/>
              <a:ext cx="9765" cy="1011720"/>
            </a:xfrm>
            <a:custGeom>
              <a:rect b="b" l="l" r="r" t="t"/>
              <a:pathLst>
                <a:path extrusionOk="0" h="34914" w="337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332112" y="-6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"/>
          <p:cNvSpPr txBox="1"/>
          <p:nvPr>
            <p:ph idx="1" type="subTitle"/>
          </p:nvPr>
        </p:nvSpPr>
        <p:spPr>
          <a:xfrm>
            <a:off x="720000" y="2216788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28"/>
          <p:cNvSpPr txBox="1"/>
          <p:nvPr>
            <p:ph idx="2" type="subTitle"/>
          </p:nvPr>
        </p:nvSpPr>
        <p:spPr>
          <a:xfrm>
            <a:off x="3419271" y="2216788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28"/>
          <p:cNvSpPr txBox="1"/>
          <p:nvPr>
            <p:ph idx="3" type="subTitle"/>
          </p:nvPr>
        </p:nvSpPr>
        <p:spPr>
          <a:xfrm>
            <a:off x="2069638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28"/>
          <p:cNvSpPr txBox="1"/>
          <p:nvPr>
            <p:ph idx="4" type="subTitle"/>
          </p:nvPr>
        </p:nvSpPr>
        <p:spPr>
          <a:xfrm>
            <a:off x="4768909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28"/>
          <p:cNvSpPr txBox="1"/>
          <p:nvPr>
            <p:ph idx="5" type="subTitle"/>
          </p:nvPr>
        </p:nvSpPr>
        <p:spPr>
          <a:xfrm>
            <a:off x="6118550" y="2216788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28"/>
          <p:cNvSpPr txBox="1"/>
          <p:nvPr>
            <p:ph idx="6" type="subTitle"/>
          </p:nvPr>
        </p:nvSpPr>
        <p:spPr>
          <a:xfrm>
            <a:off x="720000" y="1526638"/>
            <a:ext cx="2305500" cy="8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28"/>
          <p:cNvSpPr txBox="1"/>
          <p:nvPr>
            <p:ph idx="7" type="subTitle"/>
          </p:nvPr>
        </p:nvSpPr>
        <p:spPr>
          <a:xfrm>
            <a:off x="3419275" y="1526638"/>
            <a:ext cx="2305500" cy="8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28"/>
          <p:cNvSpPr txBox="1"/>
          <p:nvPr>
            <p:ph idx="8" type="subTitle"/>
          </p:nvPr>
        </p:nvSpPr>
        <p:spPr>
          <a:xfrm>
            <a:off x="6118550" y="1526638"/>
            <a:ext cx="2305500" cy="8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28"/>
          <p:cNvSpPr txBox="1"/>
          <p:nvPr>
            <p:ph idx="9" type="subTitle"/>
          </p:nvPr>
        </p:nvSpPr>
        <p:spPr>
          <a:xfrm>
            <a:off x="2069650" y="3278650"/>
            <a:ext cx="2305500" cy="8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28"/>
          <p:cNvSpPr txBox="1"/>
          <p:nvPr>
            <p:ph idx="13" type="subTitle"/>
          </p:nvPr>
        </p:nvSpPr>
        <p:spPr>
          <a:xfrm>
            <a:off x="4768900" y="3278650"/>
            <a:ext cx="2305500" cy="8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28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22" name="Google Shape;422;p28"/>
          <p:cNvGrpSpPr/>
          <p:nvPr/>
        </p:nvGrpSpPr>
        <p:grpSpPr>
          <a:xfrm>
            <a:off x="231095" y="2695298"/>
            <a:ext cx="8779481" cy="2452783"/>
            <a:chOff x="231095" y="2695298"/>
            <a:chExt cx="8779481" cy="2452783"/>
          </a:xfrm>
        </p:grpSpPr>
        <p:sp>
          <p:nvSpPr>
            <p:cNvPr id="423" name="Google Shape;423;p28"/>
            <p:cNvSpPr/>
            <p:nvPr/>
          </p:nvSpPr>
          <p:spPr>
            <a:xfrm>
              <a:off x="7865154" y="4745973"/>
              <a:ext cx="280068" cy="280068"/>
            </a:xfrm>
            <a:custGeom>
              <a:rect b="b" l="l" r="r" t="t"/>
              <a:pathLst>
                <a:path extrusionOk="0" h="9665" w="9665">
                  <a:moveTo>
                    <a:pt x="4832" y="1"/>
                  </a:moveTo>
                  <a:cubicBezTo>
                    <a:pt x="3550" y="1"/>
                    <a:pt x="2321" y="510"/>
                    <a:pt x="1415" y="1416"/>
                  </a:cubicBezTo>
                  <a:cubicBezTo>
                    <a:pt x="509" y="2323"/>
                    <a:pt x="0" y="3551"/>
                    <a:pt x="0" y="4833"/>
                  </a:cubicBezTo>
                  <a:cubicBezTo>
                    <a:pt x="0" y="6114"/>
                    <a:pt x="509" y="7344"/>
                    <a:pt x="1415" y="8249"/>
                  </a:cubicBezTo>
                  <a:cubicBezTo>
                    <a:pt x="2321" y="9156"/>
                    <a:pt x="3550" y="9665"/>
                    <a:pt x="4832" y="9665"/>
                  </a:cubicBezTo>
                  <a:cubicBezTo>
                    <a:pt x="6114" y="9665"/>
                    <a:pt x="7342" y="9156"/>
                    <a:pt x="8249" y="8249"/>
                  </a:cubicBezTo>
                  <a:cubicBezTo>
                    <a:pt x="9155" y="7344"/>
                    <a:pt x="9664" y="6114"/>
                    <a:pt x="9664" y="4833"/>
                  </a:cubicBezTo>
                  <a:cubicBezTo>
                    <a:pt x="9664" y="3551"/>
                    <a:pt x="9155" y="2323"/>
                    <a:pt x="8249" y="1416"/>
                  </a:cubicBezTo>
                  <a:cubicBezTo>
                    <a:pt x="7342" y="510"/>
                    <a:pt x="6114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231095" y="3126741"/>
              <a:ext cx="347730" cy="370217"/>
            </a:xfrm>
            <a:custGeom>
              <a:rect b="b" l="l" r="r" t="t"/>
              <a:pathLst>
                <a:path extrusionOk="0" h="12776" w="12000">
                  <a:moveTo>
                    <a:pt x="781" y="0"/>
                  </a:moveTo>
                  <a:cubicBezTo>
                    <a:pt x="350" y="0"/>
                    <a:pt x="0" y="350"/>
                    <a:pt x="0" y="781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7161" y="1563"/>
                  </a:lnTo>
                  <a:cubicBezTo>
                    <a:pt x="8968" y="1563"/>
                    <a:pt x="10440" y="3033"/>
                    <a:pt x="10440" y="4842"/>
                  </a:cubicBezTo>
                  <a:cubicBezTo>
                    <a:pt x="10440" y="6650"/>
                    <a:pt x="8968" y="8121"/>
                    <a:pt x="7161" y="8121"/>
                  </a:cubicBezTo>
                  <a:lnTo>
                    <a:pt x="2329" y="8121"/>
                  </a:lnTo>
                  <a:cubicBezTo>
                    <a:pt x="1045" y="8121"/>
                    <a:pt x="1" y="9165"/>
                    <a:pt x="1" y="10448"/>
                  </a:cubicBezTo>
                  <a:cubicBezTo>
                    <a:pt x="1" y="11730"/>
                    <a:pt x="1045" y="12775"/>
                    <a:pt x="2329" y="12775"/>
                  </a:cubicBezTo>
                  <a:lnTo>
                    <a:pt x="7161" y="12775"/>
                  </a:lnTo>
                  <a:cubicBezTo>
                    <a:pt x="7591" y="12775"/>
                    <a:pt x="7941" y="12425"/>
                    <a:pt x="7941" y="11994"/>
                  </a:cubicBezTo>
                  <a:cubicBezTo>
                    <a:pt x="7941" y="11563"/>
                    <a:pt x="7591" y="11213"/>
                    <a:pt x="7161" y="11213"/>
                  </a:cubicBezTo>
                  <a:lnTo>
                    <a:pt x="2329" y="11213"/>
                  </a:lnTo>
                  <a:cubicBezTo>
                    <a:pt x="1905" y="11213"/>
                    <a:pt x="1561" y="10868"/>
                    <a:pt x="1561" y="10446"/>
                  </a:cubicBezTo>
                  <a:cubicBezTo>
                    <a:pt x="1561" y="10023"/>
                    <a:pt x="1906" y="9680"/>
                    <a:pt x="2329" y="9680"/>
                  </a:cubicBezTo>
                  <a:lnTo>
                    <a:pt x="7161" y="9680"/>
                  </a:lnTo>
                  <a:cubicBezTo>
                    <a:pt x="9830" y="9680"/>
                    <a:pt x="12000" y="7509"/>
                    <a:pt x="12000" y="4840"/>
                  </a:cubicBezTo>
                  <a:cubicBezTo>
                    <a:pt x="12000" y="2172"/>
                    <a:pt x="9830" y="0"/>
                    <a:pt x="7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1392206" y="4902470"/>
              <a:ext cx="401686" cy="241035"/>
            </a:xfrm>
            <a:custGeom>
              <a:rect b="b" l="l" r="r" t="t"/>
              <a:pathLst>
                <a:path extrusionOk="0" h="8318" w="13862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8643207" y="2695298"/>
              <a:ext cx="172213" cy="156884"/>
            </a:xfrm>
            <a:custGeom>
              <a:rect b="b" l="l" r="r" t="t"/>
              <a:pathLst>
                <a:path extrusionOk="0" h="5414" w="5943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7" name="Google Shape;427;p28"/>
            <p:cNvGrpSpPr/>
            <p:nvPr/>
          </p:nvGrpSpPr>
          <p:grpSpPr>
            <a:xfrm>
              <a:off x="231110" y="3904749"/>
              <a:ext cx="977788" cy="1238759"/>
              <a:chOff x="227223" y="1681074"/>
              <a:chExt cx="977788" cy="1238759"/>
            </a:xfrm>
          </p:grpSpPr>
          <p:sp>
            <p:nvSpPr>
              <p:cNvPr id="428" name="Google Shape;428;p28"/>
              <p:cNvSpPr/>
              <p:nvPr/>
            </p:nvSpPr>
            <p:spPr>
              <a:xfrm>
                <a:off x="283700" y="1737638"/>
                <a:ext cx="864805" cy="1168054"/>
              </a:xfrm>
              <a:custGeom>
                <a:rect b="b" l="l" r="r" t="t"/>
                <a:pathLst>
                  <a:path extrusionOk="0" h="40309" w="29844">
                    <a:moveTo>
                      <a:pt x="14922" y="0"/>
                    </a:moveTo>
                    <a:cubicBezTo>
                      <a:pt x="6694" y="0"/>
                      <a:pt x="0" y="6694"/>
                      <a:pt x="0" y="14921"/>
                    </a:cubicBezTo>
                    <a:lnTo>
                      <a:pt x="0" y="40308"/>
                    </a:lnTo>
                    <a:lnTo>
                      <a:pt x="976" y="40308"/>
                    </a:lnTo>
                    <a:lnTo>
                      <a:pt x="976" y="14921"/>
                    </a:lnTo>
                    <a:cubicBezTo>
                      <a:pt x="976" y="7232"/>
                      <a:pt x="7233" y="976"/>
                      <a:pt x="14923" y="976"/>
                    </a:cubicBezTo>
                    <a:cubicBezTo>
                      <a:pt x="22612" y="976"/>
                      <a:pt x="28868" y="7232"/>
                      <a:pt x="28868" y="14921"/>
                    </a:cubicBezTo>
                    <a:lnTo>
                      <a:pt x="28868" y="40308"/>
                    </a:lnTo>
                    <a:lnTo>
                      <a:pt x="29843" y="40308"/>
                    </a:lnTo>
                    <a:lnTo>
                      <a:pt x="29843" y="14921"/>
                    </a:lnTo>
                    <a:cubicBezTo>
                      <a:pt x="29843" y="6694"/>
                      <a:pt x="23149" y="0"/>
                      <a:pt x="149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8"/>
              <p:cNvSpPr/>
              <p:nvPr/>
            </p:nvSpPr>
            <p:spPr>
              <a:xfrm>
                <a:off x="227223" y="1681074"/>
                <a:ext cx="977788" cy="1238759"/>
              </a:xfrm>
              <a:custGeom>
                <a:rect b="b" l="l" r="r" t="t"/>
                <a:pathLst>
                  <a:path extrusionOk="0" h="42749" w="33743">
                    <a:moveTo>
                      <a:pt x="16871" y="976"/>
                    </a:moveTo>
                    <a:cubicBezTo>
                      <a:pt x="25637" y="976"/>
                      <a:pt x="32767" y="8108"/>
                      <a:pt x="32767" y="16873"/>
                    </a:cubicBezTo>
                    <a:lnTo>
                      <a:pt x="32767" y="41773"/>
                    </a:lnTo>
                    <a:lnTo>
                      <a:pt x="29841" y="41773"/>
                    </a:lnTo>
                    <a:lnTo>
                      <a:pt x="29841" y="16873"/>
                    </a:lnTo>
                    <a:cubicBezTo>
                      <a:pt x="29841" y="9721"/>
                      <a:pt x="24022" y="3903"/>
                      <a:pt x="16871" y="3903"/>
                    </a:cubicBezTo>
                    <a:cubicBezTo>
                      <a:pt x="9719" y="3903"/>
                      <a:pt x="3901" y="9721"/>
                      <a:pt x="3901" y="16873"/>
                    </a:cubicBezTo>
                    <a:lnTo>
                      <a:pt x="3901" y="41773"/>
                    </a:lnTo>
                    <a:lnTo>
                      <a:pt x="976" y="41773"/>
                    </a:lnTo>
                    <a:lnTo>
                      <a:pt x="976" y="16873"/>
                    </a:lnTo>
                    <a:cubicBezTo>
                      <a:pt x="976" y="8109"/>
                      <a:pt x="8104" y="976"/>
                      <a:pt x="16871" y="976"/>
                    </a:cubicBezTo>
                    <a:close/>
                    <a:moveTo>
                      <a:pt x="16872" y="1"/>
                    </a:moveTo>
                    <a:cubicBezTo>
                      <a:pt x="7567" y="1"/>
                      <a:pt x="0" y="7571"/>
                      <a:pt x="0" y="16873"/>
                    </a:cubicBezTo>
                    <a:lnTo>
                      <a:pt x="0" y="42746"/>
                    </a:lnTo>
                    <a:lnTo>
                      <a:pt x="4877" y="42746"/>
                    </a:lnTo>
                    <a:lnTo>
                      <a:pt x="4877" y="16873"/>
                    </a:lnTo>
                    <a:cubicBezTo>
                      <a:pt x="4877" y="10258"/>
                      <a:pt x="10256" y="4878"/>
                      <a:pt x="16870" y="4878"/>
                    </a:cubicBezTo>
                    <a:cubicBezTo>
                      <a:pt x="23485" y="4878"/>
                      <a:pt x="28865" y="10258"/>
                      <a:pt x="28865" y="16873"/>
                    </a:cubicBezTo>
                    <a:lnTo>
                      <a:pt x="28865" y="42748"/>
                    </a:lnTo>
                    <a:lnTo>
                      <a:pt x="33743" y="42748"/>
                    </a:lnTo>
                    <a:lnTo>
                      <a:pt x="33743" y="16873"/>
                    </a:lnTo>
                    <a:cubicBezTo>
                      <a:pt x="33743" y="7571"/>
                      <a:pt x="26176" y="1"/>
                      <a:pt x="16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0" name="Google Shape;430;p28"/>
            <p:cNvSpPr/>
            <p:nvPr/>
          </p:nvSpPr>
          <p:spPr>
            <a:xfrm>
              <a:off x="8419124" y="4136360"/>
              <a:ext cx="9765" cy="1011720"/>
            </a:xfrm>
            <a:custGeom>
              <a:rect b="b" l="l" r="r" t="t"/>
              <a:pathLst>
                <a:path extrusionOk="0" h="34914" w="337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8678299" y="4249023"/>
              <a:ext cx="275286" cy="271693"/>
            </a:xfrm>
            <a:custGeom>
              <a:rect b="b" l="l" r="r" t="t"/>
              <a:pathLst>
                <a:path extrusionOk="0" h="9376" w="9500">
                  <a:moveTo>
                    <a:pt x="4931" y="1"/>
                  </a:moveTo>
                  <a:cubicBezTo>
                    <a:pt x="3810" y="1"/>
                    <a:pt x="2899" y="910"/>
                    <a:pt x="2899" y="2032"/>
                  </a:cubicBezTo>
                  <a:cubicBezTo>
                    <a:pt x="2899" y="2494"/>
                    <a:pt x="3056" y="2918"/>
                    <a:pt x="3314" y="3258"/>
                  </a:cubicBezTo>
                  <a:lnTo>
                    <a:pt x="3059" y="3258"/>
                  </a:lnTo>
                  <a:cubicBezTo>
                    <a:pt x="1370" y="3258"/>
                    <a:pt x="1" y="4627"/>
                    <a:pt x="1" y="6316"/>
                  </a:cubicBezTo>
                  <a:cubicBezTo>
                    <a:pt x="1" y="8006"/>
                    <a:pt x="1370" y="9376"/>
                    <a:pt x="3059" y="9376"/>
                  </a:cubicBezTo>
                  <a:lnTo>
                    <a:pt x="6439" y="9376"/>
                  </a:lnTo>
                  <a:cubicBezTo>
                    <a:pt x="8128" y="9376"/>
                    <a:pt x="9499" y="8006"/>
                    <a:pt x="9499" y="6316"/>
                  </a:cubicBezTo>
                  <a:cubicBezTo>
                    <a:pt x="9500" y="5288"/>
                    <a:pt x="8989" y="4379"/>
                    <a:pt x="8210" y="3824"/>
                  </a:cubicBezTo>
                  <a:cubicBezTo>
                    <a:pt x="8850" y="3482"/>
                    <a:pt x="9287" y="2809"/>
                    <a:pt x="9287" y="2032"/>
                  </a:cubicBezTo>
                  <a:cubicBezTo>
                    <a:pt x="9287" y="910"/>
                    <a:pt x="8376" y="1"/>
                    <a:pt x="7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8564641" y="3327623"/>
              <a:ext cx="445935" cy="445964"/>
            </a:xfrm>
            <a:custGeom>
              <a:rect b="b" l="l" r="r" t="t"/>
              <a:pathLst>
                <a:path extrusionOk="0" h="15390" w="15389">
                  <a:moveTo>
                    <a:pt x="0" y="1"/>
                  </a:moveTo>
                  <a:lnTo>
                    <a:pt x="24" y="24"/>
                  </a:lnTo>
                  <a:lnTo>
                    <a:pt x="0" y="24"/>
                  </a:lnTo>
                  <a:lnTo>
                    <a:pt x="0" y="3435"/>
                  </a:lnTo>
                  <a:cubicBezTo>
                    <a:pt x="0" y="4384"/>
                    <a:pt x="770" y="5153"/>
                    <a:pt x="1719" y="5153"/>
                  </a:cubicBezTo>
                  <a:lnTo>
                    <a:pt x="3427" y="5153"/>
                  </a:lnTo>
                  <a:cubicBezTo>
                    <a:pt x="4379" y="5153"/>
                    <a:pt x="5150" y="5927"/>
                    <a:pt x="5146" y="6879"/>
                  </a:cubicBezTo>
                  <a:lnTo>
                    <a:pt x="5138" y="8555"/>
                  </a:lnTo>
                  <a:cubicBezTo>
                    <a:pt x="5135" y="9507"/>
                    <a:pt x="5905" y="10281"/>
                    <a:pt x="6857" y="10281"/>
                  </a:cubicBezTo>
                  <a:lnTo>
                    <a:pt x="8540" y="10281"/>
                  </a:lnTo>
                  <a:cubicBezTo>
                    <a:pt x="9490" y="10281"/>
                    <a:pt x="10259" y="11050"/>
                    <a:pt x="10259" y="12000"/>
                  </a:cubicBezTo>
                  <a:lnTo>
                    <a:pt x="10259" y="13671"/>
                  </a:lnTo>
                  <a:cubicBezTo>
                    <a:pt x="10259" y="14621"/>
                    <a:pt x="11028" y="15390"/>
                    <a:pt x="11978" y="15390"/>
                  </a:cubicBezTo>
                  <a:lnTo>
                    <a:pt x="13669" y="15390"/>
                  </a:lnTo>
                  <a:cubicBezTo>
                    <a:pt x="14619" y="15390"/>
                    <a:pt x="15388" y="14621"/>
                    <a:pt x="15388" y="13671"/>
                  </a:cubicBezTo>
                  <a:lnTo>
                    <a:pt x="15388" y="10260"/>
                  </a:lnTo>
                  <a:lnTo>
                    <a:pt x="15388" y="1720"/>
                  </a:lnTo>
                  <a:cubicBezTo>
                    <a:pt x="15388" y="770"/>
                    <a:pt x="14619" y="1"/>
                    <a:pt x="13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9"/>
          <p:cNvSpPr txBox="1"/>
          <p:nvPr>
            <p:ph idx="1" type="subTitle"/>
          </p:nvPr>
        </p:nvSpPr>
        <p:spPr>
          <a:xfrm>
            <a:off x="720000" y="22544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29"/>
          <p:cNvSpPr txBox="1"/>
          <p:nvPr>
            <p:ph idx="2" type="subTitle"/>
          </p:nvPr>
        </p:nvSpPr>
        <p:spPr>
          <a:xfrm>
            <a:off x="3419275" y="22544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29"/>
          <p:cNvSpPr txBox="1"/>
          <p:nvPr>
            <p:ph idx="3" type="subTitle"/>
          </p:nvPr>
        </p:nvSpPr>
        <p:spPr>
          <a:xfrm>
            <a:off x="720000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29"/>
          <p:cNvSpPr txBox="1"/>
          <p:nvPr>
            <p:ph idx="4" type="subTitle"/>
          </p:nvPr>
        </p:nvSpPr>
        <p:spPr>
          <a:xfrm>
            <a:off x="3419271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29"/>
          <p:cNvSpPr txBox="1"/>
          <p:nvPr>
            <p:ph idx="5" type="subTitle"/>
          </p:nvPr>
        </p:nvSpPr>
        <p:spPr>
          <a:xfrm>
            <a:off x="6118550" y="22544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29"/>
          <p:cNvSpPr txBox="1"/>
          <p:nvPr>
            <p:ph idx="6" type="subTitle"/>
          </p:nvPr>
        </p:nvSpPr>
        <p:spPr>
          <a:xfrm>
            <a:off x="6118550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29"/>
          <p:cNvSpPr txBox="1"/>
          <p:nvPr>
            <p:ph idx="7" type="subTitle"/>
          </p:nvPr>
        </p:nvSpPr>
        <p:spPr>
          <a:xfrm>
            <a:off x="720000" y="1553225"/>
            <a:ext cx="2305500" cy="8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29"/>
          <p:cNvSpPr txBox="1"/>
          <p:nvPr>
            <p:ph idx="8" type="subTitle"/>
          </p:nvPr>
        </p:nvSpPr>
        <p:spPr>
          <a:xfrm>
            <a:off x="3419275" y="1553225"/>
            <a:ext cx="2305500" cy="8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29"/>
          <p:cNvSpPr txBox="1"/>
          <p:nvPr>
            <p:ph idx="9" type="subTitle"/>
          </p:nvPr>
        </p:nvSpPr>
        <p:spPr>
          <a:xfrm>
            <a:off x="6118550" y="1553225"/>
            <a:ext cx="2305500" cy="8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29"/>
          <p:cNvSpPr txBox="1"/>
          <p:nvPr>
            <p:ph idx="13" type="subTitle"/>
          </p:nvPr>
        </p:nvSpPr>
        <p:spPr>
          <a:xfrm>
            <a:off x="6118550" y="3267550"/>
            <a:ext cx="2305500" cy="8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29"/>
          <p:cNvSpPr txBox="1"/>
          <p:nvPr>
            <p:ph idx="14" type="subTitle"/>
          </p:nvPr>
        </p:nvSpPr>
        <p:spPr>
          <a:xfrm>
            <a:off x="720000" y="3267550"/>
            <a:ext cx="2305500" cy="8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29"/>
          <p:cNvSpPr txBox="1"/>
          <p:nvPr>
            <p:ph idx="15" type="subTitle"/>
          </p:nvPr>
        </p:nvSpPr>
        <p:spPr>
          <a:xfrm>
            <a:off x="3419275" y="3267550"/>
            <a:ext cx="2305500" cy="8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29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48" name="Google Shape;448;p29"/>
          <p:cNvGrpSpPr/>
          <p:nvPr/>
        </p:nvGrpSpPr>
        <p:grpSpPr>
          <a:xfrm>
            <a:off x="0" y="-6"/>
            <a:ext cx="9151813" cy="5153105"/>
            <a:chOff x="0" y="-6"/>
            <a:chExt cx="9151813" cy="5153105"/>
          </a:xfrm>
        </p:grpSpPr>
        <p:sp>
          <p:nvSpPr>
            <p:cNvPr id="449" name="Google Shape;449;p29"/>
            <p:cNvSpPr/>
            <p:nvPr/>
          </p:nvSpPr>
          <p:spPr>
            <a:xfrm>
              <a:off x="8578256" y="-4"/>
              <a:ext cx="573557" cy="1282973"/>
            </a:xfrm>
            <a:custGeom>
              <a:rect b="b" l="l" r="r" t="t"/>
              <a:pathLst>
                <a:path extrusionOk="0" h="29983" w="13404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5047391" y="4691168"/>
              <a:ext cx="186673" cy="386357"/>
            </a:xfrm>
            <a:custGeom>
              <a:rect b="b" l="l" r="r" t="t"/>
              <a:pathLst>
                <a:path extrusionOk="0" h="13333" w="6442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8584494" y="1418370"/>
              <a:ext cx="358973" cy="431823"/>
            </a:xfrm>
            <a:custGeom>
              <a:rect b="b" l="l" r="r" t="t"/>
              <a:pathLst>
                <a:path extrusionOk="0" h="14902" w="12388">
                  <a:moveTo>
                    <a:pt x="5035" y="0"/>
                  </a:moveTo>
                  <a:cubicBezTo>
                    <a:pt x="4605" y="0"/>
                    <a:pt x="4255" y="350"/>
                    <a:pt x="4255" y="782"/>
                  </a:cubicBezTo>
                  <a:cubicBezTo>
                    <a:pt x="4255" y="3344"/>
                    <a:pt x="6339" y="5428"/>
                    <a:pt x="8901" y="5428"/>
                  </a:cubicBezTo>
                  <a:lnTo>
                    <a:pt x="10253" y="5428"/>
                  </a:lnTo>
                  <a:cubicBezTo>
                    <a:pt x="10569" y="5428"/>
                    <a:pt x="10827" y="5684"/>
                    <a:pt x="10827" y="6001"/>
                  </a:cubicBezTo>
                  <a:cubicBezTo>
                    <a:pt x="10827" y="6317"/>
                    <a:pt x="10569" y="6574"/>
                    <a:pt x="10253" y="6574"/>
                  </a:cubicBezTo>
                  <a:lnTo>
                    <a:pt x="4164" y="6574"/>
                  </a:lnTo>
                  <a:cubicBezTo>
                    <a:pt x="1869" y="6574"/>
                    <a:pt x="1" y="8441"/>
                    <a:pt x="1" y="10737"/>
                  </a:cubicBezTo>
                  <a:cubicBezTo>
                    <a:pt x="1" y="13033"/>
                    <a:pt x="1869" y="14901"/>
                    <a:pt x="4164" y="14901"/>
                  </a:cubicBezTo>
                  <a:lnTo>
                    <a:pt x="8660" y="14901"/>
                  </a:lnTo>
                  <a:cubicBezTo>
                    <a:pt x="9092" y="14901"/>
                    <a:pt x="9442" y="14551"/>
                    <a:pt x="9443" y="14118"/>
                  </a:cubicBezTo>
                  <a:cubicBezTo>
                    <a:pt x="9443" y="13687"/>
                    <a:pt x="9093" y="13338"/>
                    <a:pt x="8662" y="13338"/>
                  </a:cubicBezTo>
                  <a:lnTo>
                    <a:pt x="4166" y="13338"/>
                  </a:lnTo>
                  <a:cubicBezTo>
                    <a:pt x="2731" y="13338"/>
                    <a:pt x="1564" y="12171"/>
                    <a:pt x="1564" y="10736"/>
                  </a:cubicBezTo>
                  <a:cubicBezTo>
                    <a:pt x="1564" y="9301"/>
                    <a:pt x="2731" y="8134"/>
                    <a:pt x="4166" y="8134"/>
                  </a:cubicBezTo>
                  <a:lnTo>
                    <a:pt x="10255" y="8134"/>
                  </a:lnTo>
                  <a:cubicBezTo>
                    <a:pt x="11431" y="8134"/>
                    <a:pt x="12388" y="7178"/>
                    <a:pt x="12388" y="6001"/>
                  </a:cubicBezTo>
                  <a:cubicBezTo>
                    <a:pt x="12388" y="4824"/>
                    <a:pt x="11432" y="3867"/>
                    <a:pt x="10255" y="3867"/>
                  </a:cubicBezTo>
                  <a:lnTo>
                    <a:pt x="8902" y="3867"/>
                  </a:lnTo>
                  <a:cubicBezTo>
                    <a:pt x="7199" y="3867"/>
                    <a:pt x="5816" y="2482"/>
                    <a:pt x="5816" y="782"/>
                  </a:cubicBezTo>
                  <a:cubicBezTo>
                    <a:pt x="5816" y="350"/>
                    <a:pt x="5467" y="0"/>
                    <a:pt x="5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3871032" y="4873273"/>
              <a:ext cx="172213" cy="156884"/>
            </a:xfrm>
            <a:custGeom>
              <a:rect b="b" l="l" r="r" t="t"/>
              <a:pathLst>
                <a:path extrusionOk="0" h="5414" w="5943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 rot="-5400000">
              <a:off x="-139686" y="139680"/>
              <a:ext cx="878511" cy="599139"/>
            </a:xfrm>
            <a:custGeom>
              <a:rect b="b" l="l" r="r" t="t"/>
              <a:pathLst>
                <a:path extrusionOk="0" h="20676" w="30317">
                  <a:moveTo>
                    <a:pt x="29981" y="336"/>
                  </a:moveTo>
                  <a:lnTo>
                    <a:pt x="29981" y="20339"/>
                  </a:lnTo>
                  <a:lnTo>
                    <a:pt x="10337" y="20339"/>
                  </a:lnTo>
                  <a:cubicBezTo>
                    <a:pt x="8988" y="20339"/>
                    <a:pt x="7677" y="20073"/>
                    <a:pt x="6445" y="19552"/>
                  </a:cubicBezTo>
                  <a:cubicBezTo>
                    <a:pt x="5253" y="19048"/>
                    <a:pt x="4184" y="18327"/>
                    <a:pt x="3266" y="17408"/>
                  </a:cubicBezTo>
                  <a:cubicBezTo>
                    <a:pt x="2347" y="16489"/>
                    <a:pt x="1626" y="15421"/>
                    <a:pt x="1122" y="14229"/>
                  </a:cubicBezTo>
                  <a:cubicBezTo>
                    <a:pt x="601" y="12998"/>
                    <a:pt x="336" y="11687"/>
                    <a:pt x="336" y="10337"/>
                  </a:cubicBezTo>
                  <a:cubicBezTo>
                    <a:pt x="336" y="8987"/>
                    <a:pt x="601" y="7677"/>
                    <a:pt x="1122" y="6444"/>
                  </a:cubicBezTo>
                  <a:cubicBezTo>
                    <a:pt x="1627" y="5254"/>
                    <a:pt x="2347" y="4184"/>
                    <a:pt x="3266" y="3266"/>
                  </a:cubicBezTo>
                  <a:cubicBezTo>
                    <a:pt x="4184" y="2348"/>
                    <a:pt x="5253" y="1626"/>
                    <a:pt x="6445" y="1122"/>
                  </a:cubicBezTo>
                  <a:cubicBezTo>
                    <a:pt x="7677" y="601"/>
                    <a:pt x="8988" y="336"/>
                    <a:pt x="10337" y="336"/>
                  </a:cubicBezTo>
                  <a:close/>
                  <a:moveTo>
                    <a:pt x="10337" y="1"/>
                  </a:moveTo>
                  <a:cubicBezTo>
                    <a:pt x="8941" y="1"/>
                    <a:pt x="7589" y="273"/>
                    <a:pt x="6313" y="812"/>
                  </a:cubicBezTo>
                  <a:cubicBezTo>
                    <a:pt x="5082" y="1333"/>
                    <a:pt x="3977" y="2077"/>
                    <a:pt x="3027" y="3027"/>
                  </a:cubicBezTo>
                  <a:cubicBezTo>
                    <a:pt x="2078" y="3977"/>
                    <a:pt x="1333" y="5082"/>
                    <a:pt x="812" y="6313"/>
                  </a:cubicBezTo>
                  <a:cubicBezTo>
                    <a:pt x="274" y="7588"/>
                    <a:pt x="1" y="8942"/>
                    <a:pt x="1" y="10337"/>
                  </a:cubicBezTo>
                  <a:cubicBezTo>
                    <a:pt x="1" y="11734"/>
                    <a:pt x="273" y="13086"/>
                    <a:pt x="812" y="14362"/>
                  </a:cubicBezTo>
                  <a:cubicBezTo>
                    <a:pt x="1333" y="15592"/>
                    <a:pt x="2077" y="16697"/>
                    <a:pt x="3027" y="17647"/>
                  </a:cubicBezTo>
                  <a:cubicBezTo>
                    <a:pt x="3977" y="18596"/>
                    <a:pt x="5082" y="19342"/>
                    <a:pt x="6313" y="19862"/>
                  </a:cubicBezTo>
                  <a:cubicBezTo>
                    <a:pt x="7589" y="20400"/>
                    <a:pt x="8942" y="20674"/>
                    <a:pt x="10337" y="20674"/>
                  </a:cubicBezTo>
                  <a:lnTo>
                    <a:pt x="10337" y="20675"/>
                  </a:lnTo>
                  <a:lnTo>
                    <a:pt x="30317" y="20675"/>
                  </a:lnTo>
                  <a:lnTo>
                    <a:pt x="30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4252334" y="4759916"/>
              <a:ext cx="639331" cy="383575"/>
            </a:xfrm>
            <a:custGeom>
              <a:rect b="b" l="l" r="r" t="t"/>
              <a:pathLst>
                <a:path extrusionOk="0" h="13237" w="22063">
                  <a:moveTo>
                    <a:pt x="11031" y="0"/>
                  </a:moveTo>
                  <a:cubicBezTo>
                    <a:pt x="4940" y="0"/>
                    <a:pt x="0" y="4939"/>
                    <a:pt x="0" y="11030"/>
                  </a:cubicBezTo>
                  <a:lnTo>
                    <a:pt x="0" y="13237"/>
                  </a:lnTo>
                  <a:lnTo>
                    <a:pt x="22062" y="13237"/>
                  </a:lnTo>
                  <a:lnTo>
                    <a:pt x="22062" y="11030"/>
                  </a:lnTo>
                  <a:cubicBezTo>
                    <a:pt x="22062" y="4939"/>
                    <a:pt x="17123" y="0"/>
                    <a:pt x="11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290474" y="985273"/>
              <a:ext cx="275286" cy="271693"/>
            </a:xfrm>
            <a:custGeom>
              <a:rect b="b" l="l" r="r" t="t"/>
              <a:pathLst>
                <a:path extrusionOk="0" h="9376" w="9500">
                  <a:moveTo>
                    <a:pt x="4931" y="1"/>
                  </a:moveTo>
                  <a:cubicBezTo>
                    <a:pt x="3810" y="1"/>
                    <a:pt x="2899" y="910"/>
                    <a:pt x="2899" y="2032"/>
                  </a:cubicBezTo>
                  <a:cubicBezTo>
                    <a:pt x="2899" y="2494"/>
                    <a:pt x="3056" y="2918"/>
                    <a:pt x="3314" y="3258"/>
                  </a:cubicBezTo>
                  <a:lnTo>
                    <a:pt x="3059" y="3258"/>
                  </a:lnTo>
                  <a:cubicBezTo>
                    <a:pt x="1370" y="3258"/>
                    <a:pt x="1" y="4627"/>
                    <a:pt x="1" y="6316"/>
                  </a:cubicBezTo>
                  <a:cubicBezTo>
                    <a:pt x="1" y="8006"/>
                    <a:pt x="1370" y="9376"/>
                    <a:pt x="3059" y="9376"/>
                  </a:cubicBezTo>
                  <a:lnTo>
                    <a:pt x="6439" y="9376"/>
                  </a:lnTo>
                  <a:cubicBezTo>
                    <a:pt x="8128" y="9376"/>
                    <a:pt x="9499" y="8006"/>
                    <a:pt x="9499" y="6316"/>
                  </a:cubicBezTo>
                  <a:cubicBezTo>
                    <a:pt x="9500" y="5288"/>
                    <a:pt x="8989" y="4379"/>
                    <a:pt x="8210" y="3824"/>
                  </a:cubicBezTo>
                  <a:cubicBezTo>
                    <a:pt x="8850" y="3482"/>
                    <a:pt x="9287" y="2809"/>
                    <a:pt x="9287" y="2032"/>
                  </a:cubicBezTo>
                  <a:cubicBezTo>
                    <a:pt x="9287" y="910"/>
                    <a:pt x="8376" y="1"/>
                    <a:pt x="7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294912" y="4615594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8759324" y="4615594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0"/>
          <p:cNvSpPr txBox="1"/>
          <p:nvPr>
            <p:ph hasCustomPrompt="1" type="title"/>
          </p:nvPr>
        </p:nvSpPr>
        <p:spPr>
          <a:xfrm rot="-321">
            <a:off x="2967543" y="2044496"/>
            <a:ext cx="32091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1" name="Google Shape;461;p30"/>
          <p:cNvSpPr txBox="1"/>
          <p:nvPr>
            <p:ph idx="1" type="subTitle"/>
          </p:nvPr>
        </p:nvSpPr>
        <p:spPr>
          <a:xfrm>
            <a:off x="2967510" y="2708503"/>
            <a:ext cx="32091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30"/>
          <p:cNvSpPr txBox="1"/>
          <p:nvPr>
            <p:ph hasCustomPrompt="1" idx="2" type="title"/>
          </p:nvPr>
        </p:nvSpPr>
        <p:spPr>
          <a:xfrm rot="-321">
            <a:off x="2967521" y="540150"/>
            <a:ext cx="32091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5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3" name="Google Shape;463;p30"/>
          <p:cNvSpPr txBox="1"/>
          <p:nvPr>
            <p:ph idx="3" type="subTitle"/>
          </p:nvPr>
        </p:nvSpPr>
        <p:spPr>
          <a:xfrm>
            <a:off x="2967500" y="1204315"/>
            <a:ext cx="32091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30"/>
          <p:cNvSpPr txBox="1"/>
          <p:nvPr>
            <p:ph hasCustomPrompt="1" idx="4" type="title"/>
          </p:nvPr>
        </p:nvSpPr>
        <p:spPr>
          <a:xfrm>
            <a:off x="2967521" y="3548524"/>
            <a:ext cx="32091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5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5" name="Google Shape;465;p30"/>
          <p:cNvSpPr txBox="1"/>
          <p:nvPr>
            <p:ph idx="5" type="subTitle"/>
          </p:nvPr>
        </p:nvSpPr>
        <p:spPr>
          <a:xfrm>
            <a:off x="2967500" y="4212600"/>
            <a:ext cx="32091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6" name="Google Shape;466;p30"/>
          <p:cNvGrpSpPr/>
          <p:nvPr/>
        </p:nvGrpSpPr>
        <p:grpSpPr>
          <a:xfrm>
            <a:off x="273466" y="5"/>
            <a:ext cx="8650043" cy="5143499"/>
            <a:chOff x="273466" y="5"/>
            <a:chExt cx="8650043" cy="5143499"/>
          </a:xfrm>
        </p:grpSpPr>
        <p:sp>
          <p:nvSpPr>
            <p:cNvPr id="467" name="Google Shape;467;p30"/>
            <p:cNvSpPr/>
            <p:nvPr/>
          </p:nvSpPr>
          <p:spPr>
            <a:xfrm>
              <a:off x="8414953" y="1204337"/>
              <a:ext cx="508555" cy="508584"/>
            </a:xfrm>
            <a:custGeom>
              <a:rect b="b" l="l" r="r" t="t"/>
              <a:pathLst>
                <a:path extrusionOk="0" h="17551" w="17550">
                  <a:moveTo>
                    <a:pt x="1962" y="0"/>
                  </a:moveTo>
                  <a:cubicBezTo>
                    <a:pt x="879" y="0"/>
                    <a:pt x="1" y="878"/>
                    <a:pt x="1" y="1960"/>
                  </a:cubicBezTo>
                  <a:lnTo>
                    <a:pt x="1" y="5851"/>
                  </a:lnTo>
                  <a:lnTo>
                    <a:pt x="1" y="15591"/>
                  </a:lnTo>
                  <a:cubicBezTo>
                    <a:pt x="1" y="16673"/>
                    <a:pt x="879" y="17550"/>
                    <a:pt x="1962" y="17550"/>
                  </a:cubicBezTo>
                  <a:lnTo>
                    <a:pt x="17550" y="17550"/>
                  </a:lnTo>
                  <a:lnTo>
                    <a:pt x="17523" y="17524"/>
                  </a:lnTo>
                  <a:lnTo>
                    <a:pt x="17550" y="17524"/>
                  </a:lnTo>
                  <a:lnTo>
                    <a:pt x="17550" y="13634"/>
                  </a:lnTo>
                  <a:cubicBezTo>
                    <a:pt x="17549" y="12552"/>
                    <a:pt x="16671" y="11674"/>
                    <a:pt x="15588" y="11674"/>
                  </a:cubicBezTo>
                  <a:lnTo>
                    <a:pt x="13642" y="11674"/>
                  </a:lnTo>
                  <a:cubicBezTo>
                    <a:pt x="12556" y="11674"/>
                    <a:pt x="11677" y="10791"/>
                    <a:pt x="11682" y="9704"/>
                  </a:cubicBezTo>
                  <a:lnTo>
                    <a:pt x="11691" y="7792"/>
                  </a:lnTo>
                  <a:cubicBezTo>
                    <a:pt x="11696" y="6706"/>
                    <a:pt x="10817" y="5822"/>
                    <a:pt x="9731" y="5822"/>
                  </a:cubicBezTo>
                  <a:lnTo>
                    <a:pt x="7811" y="5822"/>
                  </a:lnTo>
                  <a:cubicBezTo>
                    <a:pt x="6728" y="5822"/>
                    <a:pt x="5850" y="4945"/>
                    <a:pt x="5850" y="3863"/>
                  </a:cubicBezTo>
                  <a:lnTo>
                    <a:pt x="5850" y="1960"/>
                  </a:lnTo>
                  <a:cubicBezTo>
                    <a:pt x="5850" y="878"/>
                    <a:pt x="4972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4371256" y="4902470"/>
              <a:ext cx="401686" cy="241035"/>
            </a:xfrm>
            <a:custGeom>
              <a:rect b="b" l="l" r="r" t="t"/>
              <a:pathLst>
                <a:path extrusionOk="0" h="8318" w="13862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3858332" y="4902473"/>
              <a:ext cx="172213" cy="156884"/>
            </a:xfrm>
            <a:custGeom>
              <a:rect b="b" l="l" r="r" t="t"/>
              <a:pathLst>
                <a:path extrusionOk="0" h="5414" w="5943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719394" y="5"/>
              <a:ext cx="9765" cy="1142409"/>
            </a:xfrm>
            <a:custGeom>
              <a:rect b="b" l="l" r="r" t="t"/>
              <a:pathLst>
                <a:path extrusionOk="0" h="39424" w="337">
                  <a:moveTo>
                    <a:pt x="1" y="1"/>
                  </a:moveTo>
                  <a:lnTo>
                    <a:pt x="1" y="39424"/>
                  </a:lnTo>
                  <a:lnTo>
                    <a:pt x="336" y="3942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8229787" y="8"/>
              <a:ext cx="388414" cy="868832"/>
            </a:xfrm>
            <a:custGeom>
              <a:rect b="b" l="l" r="r" t="t"/>
              <a:pathLst>
                <a:path extrusionOk="0" h="29983" w="13404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273466" y="3548523"/>
              <a:ext cx="445935" cy="445964"/>
            </a:xfrm>
            <a:custGeom>
              <a:rect b="b" l="l" r="r" t="t"/>
              <a:pathLst>
                <a:path extrusionOk="0" h="15390" w="15389">
                  <a:moveTo>
                    <a:pt x="0" y="1"/>
                  </a:moveTo>
                  <a:lnTo>
                    <a:pt x="24" y="24"/>
                  </a:lnTo>
                  <a:lnTo>
                    <a:pt x="0" y="24"/>
                  </a:lnTo>
                  <a:lnTo>
                    <a:pt x="0" y="3435"/>
                  </a:lnTo>
                  <a:cubicBezTo>
                    <a:pt x="0" y="4384"/>
                    <a:pt x="770" y="5153"/>
                    <a:pt x="1719" y="5153"/>
                  </a:cubicBezTo>
                  <a:lnTo>
                    <a:pt x="3427" y="5153"/>
                  </a:lnTo>
                  <a:cubicBezTo>
                    <a:pt x="4379" y="5153"/>
                    <a:pt x="5150" y="5927"/>
                    <a:pt x="5146" y="6879"/>
                  </a:cubicBezTo>
                  <a:lnTo>
                    <a:pt x="5138" y="8555"/>
                  </a:lnTo>
                  <a:cubicBezTo>
                    <a:pt x="5135" y="9507"/>
                    <a:pt x="5905" y="10281"/>
                    <a:pt x="6857" y="10281"/>
                  </a:cubicBezTo>
                  <a:lnTo>
                    <a:pt x="8540" y="10281"/>
                  </a:lnTo>
                  <a:cubicBezTo>
                    <a:pt x="9490" y="10281"/>
                    <a:pt x="10259" y="11050"/>
                    <a:pt x="10259" y="12000"/>
                  </a:cubicBezTo>
                  <a:lnTo>
                    <a:pt x="10259" y="13671"/>
                  </a:lnTo>
                  <a:cubicBezTo>
                    <a:pt x="10259" y="14621"/>
                    <a:pt x="11028" y="15390"/>
                    <a:pt x="11978" y="15390"/>
                  </a:cubicBezTo>
                  <a:lnTo>
                    <a:pt x="13669" y="15390"/>
                  </a:lnTo>
                  <a:cubicBezTo>
                    <a:pt x="14619" y="15390"/>
                    <a:pt x="15388" y="14621"/>
                    <a:pt x="15388" y="13671"/>
                  </a:cubicBezTo>
                  <a:lnTo>
                    <a:pt x="15388" y="10260"/>
                  </a:lnTo>
                  <a:lnTo>
                    <a:pt x="15388" y="1720"/>
                  </a:lnTo>
                  <a:cubicBezTo>
                    <a:pt x="15388" y="770"/>
                    <a:pt x="14619" y="1"/>
                    <a:pt x="13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8519703" y="2096953"/>
              <a:ext cx="146191" cy="427273"/>
            </a:xfrm>
            <a:custGeom>
              <a:rect b="b" l="l" r="r" t="t"/>
              <a:pathLst>
                <a:path extrusionOk="0" h="14745" w="5045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720000" y="1174500"/>
            <a:ext cx="77040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5" name="Google Shape;55;p4"/>
          <p:cNvGrpSpPr/>
          <p:nvPr/>
        </p:nvGrpSpPr>
        <p:grpSpPr>
          <a:xfrm>
            <a:off x="-164554" y="10"/>
            <a:ext cx="9308542" cy="5049426"/>
            <a:chOff x="-164554" y="10"/>
            <a:chExt cx="9308542" cy="5049426"/>
          </a:xfrm>
        </p:grpSpPr>
        <p:sp>
          <p:nvSpPr>
            <p:cNvPr id="56" name="Google Shape;56;p4"/>
            <p:cNvSpPr/>
            <p:nvPr/>
          </p:nvSpPr>
          <p:spPr>
            <a:xfrm>
              <a:off x="8566544" y="4347745"/>
              <a:ext cx="358973" cy="431823"/>
            </a:xfrm>
            <a:custGeom>
              <a:rect b="b" l="l" r="r" t="t"/>
              <a:pathLst>
                <a:path extrusionOk="0" h="14902" w="12388">
                  <a:moveTo>
                    <a:pt x="5035" y="0"/>
                  </a:moveTo>
                  <a:cubicBezTo>
                    <a:pt x="4605" y="0"/>
                    <a:pt x="4255" y="350"/>
                    <a:pt x="4255" y="782"/>
                  </a:cubicBezTo>
                  <a:cubicBezTo>
                    <a:pt x="4255" y="3344"/>
                    <a:pt x="6339" y="5428"/>
                    <a:pt x="8901" y="5428"/>
                  </a:cubicBezTo>
                  <a:lnTo>
                    <a:pt x="10253" y="5428"/>
                  </a:lnTo>
                  <a:cubicBezTo>
                    <a:pt x="10569" y="5428"/>
                    <a:pt x="10827" y="5684"/>
                    <a:pt x="10827" y="6001"/>
                  </a:cubicBezTo>
                  <a:cubicBezTo>
                    <a:pt x="10827" y="6317"/>
                    <a:pt x="10569" y="6574"/>
                    <a:pt x="10253" y="6574"/>
                  </a:cubicBezTo>
                  <a:lnTo>
                    <a:pt x="4164" y="6574"/>
                  </a:lnTo>
                  <a:cubicBezTo>
                    <a:pt x="1869" y="6574"/>
                    <a:pt x="1" y="8441"/>
                    <a:pt x="1" y="10737"/>
                  </a:cubicBezTo>
                  <a:cubicBezTo>
                    <a:pt x="1" y="13033"/>
                    <a:pt x="1869" y="14901"/>
                    <a:pt x="4164" y="14901"/>
                  </a:cubicBezTo>
                  <a:lnTo>
                    <a:pt x="8660" y="14901"/>
                  </a:lnTo>
                  <a:cubicBezTo>
                    <a:pt x="9092" y="14901"/>
                    <a:pt x="9442" y="14551"/>
                    <a:pt x="9443" y="14118"/>
                  </a:cubicBezTo>
                  <a:cubicBezTo>
                    <a:pt x="9443" y="13687"/>
                    <a:pt x="9093" y="13338"/>
                    <a:pt x="8662" y="13338"/>
                  </a:cubicBezTo>
                  <a:lnTo>
                    <a:pt x="4166" y="13338"/>
                  </a:lnTo>
                  <a:cubicBezTo>
                    <a:pt x="2731" y="13338"/>
                    <a:pt x="1564" y="12171"/>
                    <a:pt x="1564" y="10736"/>
                  </a:cubicBezTo>
                  <a:cubicBezTo>
                    <a:pt x="1564" y="9301"/>
                    <a:pt x="2731" y="8134"/>
                    <a:pt x="4166" y="8134"/>
                  </a:cubicBezTo>
                  <a:lnTo>
                    <a:pt x="10255" y="8134"/>
                  </a:lnTo>
                  <a:cubicBezTo>
                    <a:pt x="11431" y="8134"/>
                    <a:pt x="12388" y="7178"/>
                    <a:pt x="12388" y="6001"/>
                  </a:cubicBezTo>
                  <a:cubicBezTo>
                    <a:pt x="12388" y="4824"/>
                    <a:pt x="11432" y="3867"/>
                    <a:pt x="10255" y="3867"/>
                  </a:cubicBezTo>
                  <a:lnTo>
                    <a:pt x="8902" y="3867"/>
                  </a:lnTo>
                  <a:cubicBezTo>
                    <a:pt x="7199" y="3867"/>
                    <a:pt x="5816" y="2482"/>
                    <a:pt x="5816" y="782"/>
                  </a:cubicBezTo>
                  <a:cubicBezTo>
                    <a:pt x="5816" y="350"/>
                    <a:pt x="5467" y="0"/>
                    <a:pt x="5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546503" y="285712"/>
              <a:ext cx="508555" cy="508584"/>
            </a:xfrm>
            <a:custGeom>
              <a:rect b="b" l="l" r="r" t="t"/>
              <a:pathLst>
                <a:path extrusionOk="0" h="17551" w="17550">
                  <a:moveTo>
                    <a:pt x="1962" y="0"/>
                  </a:moveTo>
                  <a:cubicBezTo>
                    <a:pt x="879" y="0"/>
                    <a:pt x="1" y="878"/>
                    <a:pt x="1" y="1960"/>
                  </a:cubicBezTo>
                  <a:lnTo>
                    <a:pt x="1" y="5851"/>
                  </a:lnTo>
                  <a:lnTo>
                    <a:pt x="1" y="15591"/>
                  </a:lnTo>
                  <a:cubicBezTo>
                    <a:pt x="1" y="16673"/>
                    <a:pt x="879" y="17550"/>
                    <a:pt x="1962" y="17550"/>
                  </a:cubicBezTo>
                  <a:lnTo>
                    <a:pt x="17550" y="17550"/>
                  </a:lnTo>
                  <a:lnTo>
                    <a:pt x="17523" y="17524"/>
                  </a:lnTo>
                  <a:lnTo>
                    <a:pt x="17550" y="17524"/>
                  </a:lnTo>
                  <a:lnTo>
                    <a:pt x="17550" y="13634"/>
                  </a:lnTo>
                  <a:cubicBezTo>
                    <a:pt x="17549" y="12552"/>
                    <a:pt x="16671" y="11674"/>
                    <a:pt x="15588" y="11674"/>
                  </a:cubicBezTo>
                  <a:lnTo>
                    <a:pt x="13642" y="11674"/>
                  </a:lnTo>
                  <a:cubicBezTo>
                    <a:pt x="12556" y="11674"/>
                    <a:pt x="11677" y="10791"/>
                    <a:pt x="11682" y="9704"/>
                  </a:cubicBezTo>
                  <a:lnTo>
                    <a:pt x="11691" y="7792"/>
                  </a:lnTo>
                  <a:cubicBezTo>
                    <a:pt x="11696" y="6706"/>
                    <a:pt x="10817" y="5822"/>
                    <a:pt x="9731" y="5822"/>
                  </a:cubicBezTo>
                  <a:lnTo>
                    <a:pt x="7811" y="5822"/>
                  </a:lnTo>
                  <a:cubicBezTo>
                    <a:pt x="6728" y="5822"/>
                    <a:pt x="5850" y="4945"/>
                    <a:pt x="5850" y="3863"/>
                  </a:cubicBezTo>
                  <a:lnTo>
                    <a:pt x="5850" y="1960"/>
                  </a:lnTo>
                  <a:cubicBezTo>
                    <a:pt x="5850" y="878"/>
                    <a:pt x="4972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56482" y="1868848"/>
              <a:ext cx="172213" cy="156884"/>
            </a:xfrm>
            <a:custGeom>
              <a:rect b="b" l="l" r="r" t="t"/>
              <a:pathLst>
                <a:path extrusionOk="0" h="5414" w="5943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755574" y="3255833"/>
              <a:ext cx="388414" cy="868832"/>
            </a:xfrm>
            <a:custGeom>
              <a:rect b="b" l="l" r="r" t="t"/>
              <a:pathLst>
                <a:path extrusionOk="0" h="29983" w="13404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608399" y="1109498"/>
              <a:ext cx="275286" cy="271693"/>
            </a:xfrm>
            <a:custGeom>
              <a:rect b="b" l="l" r="r" t="t"/>
              <a:pathLst>
                <a:path extrusionOk="0" h="9376" w="9500">
                  <a:moveTo>
                    <a:pt x="4931" y="1"/>
                  </a:moveTo>
                  <a:cubicBezTo>
                    <a:pt x="3810" y="1"/>
                    <a:pt x="2899" y="910"/>
                    <a:pt x="2899" y="2032"/>
                  </a:cubicBezTo>
                  <a:cubicBezTo>
                    <a:pt x="2899" y="2494"/>
                    <a:pt x="3056" y="2918"/>
                    <a:pt x="3314" y="3258"/>
                  </a:cubicBezTo>
                  <a:lnTo>
                    <a:pt x="3059" y="3258"/>
                  </a:lnTo>
                  <a:cubicBezTo>
                    <a:pt x="1370" y="3258"/>
                    <a:pt x="1" y="4627"/>
                    <a:pt x="1" y="6316"/>
                  </a:cubicBezTo>
                  <a:cubicBezTo>
                    <a:pt x="1" y="8006"/>
                    <a:pt x="1370" y="9376"/>
                    <a:pt x="3059" y="9376"/>
                  </a:cubicBezTo>
                  <a:lnTo>
                    <a:pt x="6439" y="9376"/>
                  </a:lnTo>
                  <a:cubicBezTo>
                    <a:pt x="8128" y="9376"/>
                    <a:pt x="9499" y="8006"/>
                    <a:pt x="9499" y="6316"/>
                  </a:cubicBezTo>
                  <a:cubicBezTo>
                    <a:pt x="9500" y="5288"/>
                    <a:pt x="8989" y="4379"/>
                    <a:pt x="8210" y="3824"/>
                  </a:cubicBezTo>
                  <a:cubicBezTo>
                    <a:pt x="8850" y="3482"/>
                    <a:pt x="9287" y="2809"/>
                    <a:pt x="9287" y="2032"/>
                  </a:cubicBezTo>
                  <a:cubicBezTo>
                    <a:pt x="9287" y="910"/>
                    <a:pt x="8376" y="1"/>
                    <a:pt x="7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19616" y="4603473"/>
              <a:ext cx="445935" cy="445964"/>
            </a:xfrm>
            <a:custGeom>
              <a:rect b="b" l="l" r="r" t="t"/>
              <a:pathLst>
                <a:path extrusionOk="0" h="15390" w="15389">
                  <a:moveTo>
                    <a:pt x="0" y="1"/>
                  </a:moveTo>
                  <a:lnTo>
                    <a:pt x="24" y="24"/>
                  </a:lnTo>
                  <a:lnTo>
                    <a:pt x="0" y="24"/>
                  </a:lnTo>
                  <a:lnTo>
                    <a:pt x="0" y="3435"/>
                  </a:lnTo>
                  <a:cubicBezTo>
                    <a:pt x="0" y="4384"/>
                    <a:pt x="770" y="5153"/>
                    <a:pt x="1719" y="5153"/>
                  </a:cubicBezTo>
                  <a:lnTo>
                    <a:pt x="3427" y="5153"/>
                  </a:lnTo>
                  <a:cubicBezTo>
                    <a:pt x="4379" y="5153"/>
                    <a:pt x="5150" y="5927"/>
                    <a:pt x="5146" y="6879"/>
                  </a:cubicBezTo>
                  <a:lnTo>
                    <a:pt x="5138" y="8555"/>
                  </a:lnTo>
                  <a:cubicBezTo>
                    <a:pt x="5135" y="9507"/>
                    <a:pt x="5905" y="10281"/>
                    <a:pt x="6857" y="10281"/>
                  </a:cubicBezTo>
                  <a:lnTo>
                    <a:pt x="8540" y="10281"/>
                  </a:lnTo>
                  <a:cubicBezTo>
                    <a:pt x="9490" y="10281"/>
                    <a:pt x="10259" y="11050"/>
                    <a:pt x="10259" y="12000"/>
                  </a:cubicBezTo>
                  <a:lnTo>
                    <a:pt x="10259" y="13671"/>
                  </a:lnTo>
                  <a:cubicBezTo>
                    <a:pt x="10259" y="14621"/>
                    <a:pt x="11028" y="15390"/>
                    <a:pt x="11978" y="15390"/>
                  </a:cubicBezTo>
                  <a:lnTo>
                    <a:pt x="13669" y="15390"/>
                  </a:lnTo>
                  <a:cubicBezTo>
                    <a:pt x="14619" y="15390"/>
                    <a:pt x="15388" y="14621"/>
                    <a:pt x="15388" y="13671"/>
                  </a:cubicBezTo>
                  <a:lnTo>
                    <a:pt x="15388" y="10260"/>
                  </a:lnTo>
                  <a:lnTo>
                    <a:pt x="15388" y="1720"/>
                  </a:lnTo>
                  <a:cubicBezTo>
                    <a:pt x="15388" y="770"/>
                    <a:pt x="14619" y="1"/>
                    <a:pt x="13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" name="Google Shape;62;p4"/>
            <p:cNvGrpSpPr/>
            <p:nvPr/>
          </p:nvGrpSpPr>
          <p:grpSpPr>
            <a:xfrm rot="5400000">
              <a:off x="-127390" y="2166801"/>
              <a:ext cx="735565" cy="809892"/>
              <a:chOff x="4880660" y="1531638"/>
              <a:chExt cx="735565" cy="809892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4978777" y="1629726"/>
                <a:ext cx="539387" cy="711803"/>
              </a:xfrm>
              <a:custGeom>
                <a:rect b="b" l="l" r="r" t="t"/>
                <a:pathLst>
                  <a:path extrusionOk="0" h="24564" w="18614">
                    <a:moveTo>
                      <a:pt x="9307" y="1"/>
                    </a:moveTo>
                    <a:cubicBezTo>
                      <a:pt x="8052" y="1"/>
                      <a:pt x="6831" y="248"/>
                      <a:pt x="5684" y="733"/>
                    </a:cubicBezTo>
                    <a:cubicBezTo>
                      <a:pt x="4575" y="1202"/>
                      <a:pt x="3581" y="1873"/>
                      <a:pt x="2726" y="2727"/>
                    </a:cubicBezTo>
                    <a:cubicBezTo>
                      <a:pt x="1871" y="3582"/>
                      <a:pt x="1200" y="4576"/>
                      <a:pt x="732" y="5685"/>
                    </a:cubicBezTo>
                    <a:cubicBezTo>
                      <a:pt x="247" y="6832"/>
                      <a:pt x="0" y="8050"/>
                      <a:pt x="0" y="9308"/>
                    </a:cubicBezTo>
                    <a:lnTo>
                      <a:pt x="0" y="24564"/>
                    </a:lnTo>
                    <a:lnTo>
                      <a:pt x="333" y="24564"/>
                    </a:lnTo>
                    <a:lnTo>
                      <a:pt x="333" y="9308"/>
                    </a:lnTo>
                    <a:cubicBezTo>
                      <a:pt x="333" y="8096"/>
                      <a:pt x="569" y="6920"/>
                      <a:pt x="1038" y="5814"/>
                    </a:cubicBezTo>
                    <a:cubicBezTo>
                      <a:pt x="1489" y="4745"/>
                      <a:pt x="2136" y="3786"/>
                      <a:pt x="2960" y="2962"/>
                    </a:cubicBezTo>
                    <a:cubicBezTo>
                      <a:pt x="3784" y="2138"/>
                      <a:pt x="4745" y="1491"/>
                      <a:pt x="5813" y="1039"/>
                    </a:cubicBezTo>
                    <a:cubicBezTo>
                      <a:pt x="6921" y="571"/>
                      <a:pt x="8095" y="334"/>
                      <a:pt x="9307" y="334"/>
                    </a:cubicBezTo>
                    <a:cubicBezTo>
                      <a:pt x="10519" y="334"/>
                      <a:pt x="11694" y="570"/>
                      <a:pt x="12801" y="1039"/>
                    </a:cubicBezTo>
                    <a:cubicBezTo>
                      <a:pt x="13870" y="1491"/>
                      <a:pt x="14828" y="2137"/>
                      <a:pt x="15653" y="2962"/>
                    </a:cubicBezTo>
                    <a:cubicBezTo>
                      <a:pt x="16477" y="3785"/>
                      <a:pt x="17124" y="4745"/>
                      <a:pt x="17576" y="5814"/>
                    </a:cubicBezTo>
                    <a:cubicBezTo>
                      <a:pt x="18043" y="6922"/>
                      <a:pt x="18280" y="8096"/>
                      <a:pt x="18280" y="9308"/>
                    </a:cubicBezTo>
                    <a:lnTo>
                      <a:pt x="18280" y="24564"/>
                    </a:lnTo>
                    <a:lnTo>
                      <a:pt x="18614" y="24564"/>
                    </a:lnTo>
                    <a:lnTo>
                      <a:pt x="18614" y="9308"/>
                    </a:lnTo>
                    <a:cubicBezTo>
                      <a:pt x="18614" y="8052"/>
                      <a:pt x="18367" y="6832"/>
                      <a:pt x="17882" y="5685"/>
                    </a:cubicBezTo>
                    <a:cubicBezTo>
                      <a:pt x="17413" y="4578"/>
                      <a:pt x="16742" y="3582"/>
                      <a:pt x="15888" y="2727"/>
                    </a:cubicBezTo>
                    <a:cubicBezTo>
                      <a:pt x="15033" y="1873"/>
                      <a:pt x="14038" y="1202"/>
                      <a:pt x="12930" y="733"/>
                    </a:cubicBezTo>
                    <a:cubicBezTo>
                      <a:pt x="11782" y="248"/>
                      <a:pt x="10563" y="1"/>
                      <a:pt x="9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4983240" y="1634218"/>
                <a:ext cx="530375" cy="702791"/>
              </a:xfrm>
              <a:custGeom>
                <a:rect b="b" l="l" r="r" t="t"/>
                <a:pathLst>
                  <a:path extrusionOk="0" h="24253" w="18303">
                    <a:moveTo>
                      <a:pt x="9152" y="1"/>
                    </a:moveTo>
                    <a:cubicBezTo>
                      <a:pt x="7916" y="1"/>
                      <a:pt x="6717" y="242"/>
                      <a:pt x="5590" y="719"/>
                    </a:cubicBezTo>
                    <a:cubicBezTo>
                      <a:pt x="4499" y="1182"/>
                      <a:pt x="3521" y="1842"/>
                      <a:pt x="2680" y="2681"/>
                    </a:cubicBezTo>
                    <a:cubicBezTo>
                      <a:pt x="1839" y="3522"/>
                      <a:pt x="1179" y="4501"/>
                      <a:pt x="719" y="5591"/>
                    </a:cubicBezTo>
                    <a:cubicBezTo>
                      <a:pt x="242" y="6718"/>
                      <a:pt x="0" y="7918"/>
                      <a:pt x="0" y="9153"/>
                    </a:cubicBezTo>
                    <a:lnTo>
                      <a:pt x="0" y="24252"/>
                    </a:lnTo>
                    <a:lnTo>
                      <a:pt x="21" y="24252"/>
                    </a:lnTo>
                    <a:lnTo>
                      <a:pt x="21" y="9153"/>
                    </a:lnTo>
                    <a:cubicBezTo>
                      <a:pt x="21" y="7920"/>
                      <a:pt x="262" y="6723"/>
                      <a:pt x="738" y="5598"/>
                    </a:cubicBezTo>
                    <a:cubicBezTo>
                      <a:pt x="1198" y="4511"/>
                      <a:pt x="1855" y="3535"/>
                      <a:pt x="2695" y="2696"/>
                    </a:cubicBezTo>
                    <a:cubicBezTo>
                      <a:pt x="3533" y="1857"/>
                      <a:pt x="4511" y="1198"/>
                      <a:pt x="5597" y="739"/>
                    </a:cubicBezTo>
                    <a:cubicBezTo>
                      <a:pt x="6723" y="263"/>
                      <a:pt x="7919" y="21"/>
                      <a:pt x="9152" y="21"/>
                    </a:cubicBezTo>
                    <a:cubicBezTo>
                      <a:pt x="10384" y="21"/>
                      <a:pt x="11580" y="263"/>
                      <a:pt x="12706" y="739"/>
                    </a:cubicBezTo>
                    <a:cubicBezTo>
                      <a:pt x="13794" y="1198"/>
                      <a:pt x="14770" y="1857"/>
                      <a:pt x="15608" y="2696"/>
                    </a:cubicBezTo>
                    <a:cubicBezTo>
                      <a:pt x="16447" y="3535"/>
                      <a:pt x="17105" y="4512"/>
                      <a:pt x="17565" y="5598"/>
                    </a:cubicBezTo>
                    <a:cubicBezTo>
                      <a:pt x="18042" y="6723"/>
                      <a:pt x="18282" y="7920"/>
                      <a:pt x="18282" y="9153"/>
                    </a:cubicBezTo>
                    <a:lnTo>
                      <a:pt x="18282" y="24253"/>
                    </a:lnTo>
                    <a:lnTo>
                      <a:pt x="18303" y="24253"/>
                    </a:lnTo>
                    <a:lnTo>
                      <a:pt x="18303" y="9153"/>
                    </a:lnTo>
                    <a:cubicBezTo>
                      <a:pt x="18303" y="7918"/>
                      <a:pt x="18062" y="6718"/>
                      <a:pt x="17584" y="5591"/>
                    </a:cubicBezTo>
                    <a:cubicBezTo>
                      <a:pt x="17123" y="4500"/>
                      <a:pt x="16463" y="3522"/>
                      <a:pt x="15623" y="2681"/>
                    </a:cubicBezTo>
                    <a:cubicBezTo>
                      <a:pt x="14782" y="1840"/>
                      <a:pt x="13803" y="1181"/>
                      <a:pt x="12714" y="719"/>
                    </a:cubicBezTo>
                    <a:cubicBezTo>
                      <a:pt x="11586" y="242"/>
                      <a:pt x="10387" y="1"/>
                      <a:pt x="9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5174867" y="1825815"/>
                <a:ext cx="147177" cy="515713"/>
              </a:xfrm>
              <a:custGeom>
                <a:rect b="b" l="l" r="r" t="t"/>
                <a:pathLst>
                  <a:path extrusionOk="0" h="17797" w="5079">
                    <a:moveTo>
                      <a:pt x="2540" y="1"/>
                    </a:moveTo>
                    <a:cubicBezTo>
                      <a:pt x="1140" y="1"/>
                      <a:pt x="0" y="1141"/>
                      <a:pt x="0" y="2541"/>
                    </a:cubicBezTo>
                    <a:lnTo>
                      <a:pt x="0" y="17797"/>
                    </a:lnTo>
                    <a:lnTo>
                      <a:pt x="333" y="17797"/>
                    </a:lnTo>
                    <a:lnTo>
                      <a:pt x="333" y="2541"/>
                    </a:lnTo>
                    <a:cubicBezTo>
                      <a:pt x="333" y="1324"/>
                      <a:pt x="1323" y="335"/>
                      <a:pt x="2540" y="335"/>
                    </a:cubicBezTo>
                    <a:cubicBezTo>
                      <a:pt x="3755" y="335"/>
                      <a:pt x="4745" y="1323"/>
                      <a:pt x="4745" y="2541"/>
                    </a:cubicBezTo>
                    <a:lnTo>
                      <a:pt x="4745" y="17797"/>
                    </a:lnTo>
                    <a:lnTo>
                      <a:pt x="5079" y="17797"/>
                    </a:lnTo>
                    <a:lnTo>
                      <a:pt x="5079" y="2541"/>
                    </a:lnTo>
                    <a:cubicBezTo>
                      <a:pt x="5079" y="1141"/>
                      <a:pt x="3940" y="1"/>
                      <a:pt x="2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179387" y="1830365"/>
                <a:ext cx="138078" cy="506643"/>
              </a:xfrm>
              <a:custGeom>
                <a:rect b="b" l="l" r="r" t="t"/>
                <a:pathLst>
                  <a:path extrusionOk="0" h="17484" w="4765">
                    <a:moveTo>
                      <a:pt x="2382" y="1"/>
                    </a:moveTo>
                    <a:cubicBezTo>
                      <a:pt x="1069" y="1"/>
                      <a:pt x="0" y="1069"/>
                      <a:pt x="0" y="2384"/>
                    </a:cubicBezTo>
                    <a:lnTo>
                      <a:pt x="0" y="17483"/>
                    </a:lnTo>
                    <a:lnTo>
                      <a:pt x="21" y="17483"/>
                    </a:lnTo>
                    <a:lnTo>
                      <a:pt x="21" y="2384"/>
                    </a:lnTo>
                    <a:cubicBezTo>
                      <a:pt x="21" y="1080"/>
                      <a:pt x="1082" y="20"/>
                      <a:pt x="2384" y="20"/>
                    </a:cubicBezTo>
                    <a:cubicBezTo>
                      <a:pt x="3686" y="20"/>
                      <a:pt x="4745" y="1082"/>
                      <a:pt x="4745" y="2384"/>
                    </a:cubicBezTo>
                    <a:lnTo>
                      <a:pt x="4745" y="17484"/>
                    </a:lnTo>
                    <a:lnTo>
                      <a:pt x="4765" y="17484"/>
                    </a:lnTo>
                    <a:lnTo>
                      <a:pt x="4765" y="2384"/>
                    </a:lnTo>
                    <a:cubicBezTo>
                      <a:pt x="4765" y="1069"/>
                      <a:pt x="3696" y="1"/>
                      <a:pt x="2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4880660" y="1531638"/>
                <a:ext cx="735565" cy="809892"/>
              </a:xfrm>
              <a:custGeom>
                <a:rect b="b" l="l" r="r" t="t"/>
                <a:pathLst>
                  <a:path extrusionOk="0" h="27949" w="25384">
                    <a:moveTo>
                      <a:pt x="12692" y="0"/>
                    </a:moveTo>
                    <a:cubicBezTo>
                      <a:pt x="5694" y="0"/>
                      <a:pt x="1" y="5695"/>
                      <a:pt x="1" y="12693"/>
                    </a:cubicBezTo>
                    <a:lnTo>
                      <a:pt x="1" y="27949"/>
                    </a:lnTo>
                    <a:lnTo>
                      <a:pt x="334" y="27949"/>
                    </a:lnTo>
                    <a:lnTo>
                      <a:pt x="334" y="12693"/>
                    </a:lnTo>
                    <a:cubicBezTo>
                      <a:pt x="334" y="5878"/>
                      <a:pt x="5878" y="334"/>
                      <a:pt x="12692" y="334"/>
                    </a:cubicBezTo>
                    <a:cubicBezTo>
                      <a:pt x="19506" y="334"/>
                      <a:pt x="25051" y="5878"/>
                      <a:pt x="25051" y="12693"/>
                    </a:cubicBezTo>
                    <a:lnTo>
                      <a:pt x="25051" y="27949"/>
                    </a:lnTo>
                    <a:lnTo>
                      <a:pt x="25383" y="27949"/>
                    </a:lnTo>
                    <a:lnTo>
                      <a:pt x="25383" y="12693"/>
                    </a:lnTo>
                    <a:cubicBezTo>
                      <a:pt x="25383" y="5694"/>
                      <a:pt x="19689" y="0"/>
                      <a:pt x="126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4885151" y="1536217"/>
                <a:ext cx="726495" cy="800793"/>
              </a:xfrm>
              <a:custGeom>
                <a:rect b="b" l="l" r="r" t="t"/>
                <a:pathLst>
                  <a:path extrusionOk="0" h="27635" w="25071">
                    <a:moveTo>
                      <a:pt x="12535" y="0"/>
                    </a:moveTo>
                    <a:cubicBezTo>
                      <a:pt x="5624" y="0"/>
                      <a:pt x="1" y="5623"/>
                      <a:pt x="1" y="12535"/>
                    </a:cubicBezTo>
                    <a:lnTo>
                      <a:pt x="1" y="27634"/>
                    </a:lnTo>
                    <a:lnTo>
                      <a:pt x="21" y="27634"/>
                    </a:lnTo>
                    <a:lnTo>
                      <a:pt x="21" y="12535"/>
                    </a:lnTo>
                    <a:cubicBezTo>
                      <a:pt x="21" y="5634"/>
                      <a:pt x="5636" y="20"/>
                      <a:pt x="12536" y="20"/>
                    </a:cubicBezTo>
                    <a:cubicBezTo>
                      <a:pt x="19437" y="20"/>
                      <a:pt x="25052" y="5634"/>
                      <a:pt x="25052" y="12535"/>
                    </a:cubicBezTo>
                    <a:lnTo>
                      <a:pt x="25052" y="27635"/>
                    </a:lnTo>
                    <a:lnTo>
                      <a:pt x="25070" y="27635"/>
                    </a:lnTo>
                    <a:lnTo>
                      <a:pt x="25070" y="12535"/>
                    </a:lnTo>
                    <a:cubicBezTo>
                      <a:pt x="25070" y="5623"/>
                      <a:pt x="19446" y="0"/>
                      <a:pt x="12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076778" y="1727756"/>
                <a:ext cx="343325" cy="613772"/>
              </a:xfrm>
              <a:custGeom>
                <a:rect b="b" l="l" r="r" t="t"/>
                <a:pathLst>
                  <a:path extrusionOk="0" h="21181" w="11848">
                    <a:moveTo>
                      <a:pt x="5925" y="0"/>
                    </a:moveTo>
                    <a:cubicBezTo>
                      <a:pt x="2658" y="0"/>
                      <a:pt x="1" y="2658"/>
                      <a:pt x="1" y="5925"/>
                    </a:cubicBezTo>
                    <a:lnTo>
                      <a:pt x="1" y="21181"/>
                    </a:lnTo>
                    <a:lnTo>
                      <a:pt x="334" y="21181"/>
                    </a:lnTo>
                    <a:lnTo>
                      <a:pt x="334" y="5925"/>
                    </a:lnTo>
                    <a:cubicBezTo>
                      <a:pt x="334" y="2842"/>
                      <a:pt x="2843" y="334"/>
                      <a:pt x="5925" y="334"/>
                    </a:cubicBezTo>
                    <a:cubicBezTo>
                      <a:pt x="9007" y="334"/>
                      <a:pt x="11515" y="2843"/>
                      <a:pt x="11515" y="5925"/>
                    </a:cubicBezTo>
                    <a:lnTo>
                      <a:pt x="11515" y="21181"/>
                    </a:lnTo>
                    <a:lnTo>
                      <a:pt x="11847" y="21181"/>
                    </a:lnTo>
                    <a:lnTo>
                      <a:pt x="11847" y="5925"/>
                    </a:lnTo>
                    <a:cubicBezTo>
                      <a:pt x="11847" y="2658"/>
                      <a:pt x="9192" y="0"/>
                      <a:pt x="59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081270" y="1732335"/>
                <a:ext cx="334226" cy="604673"/>
              </a:xfrm>
              <a:custGeom>
                <a:rect b="b" l="l" r="r" t="t"/>
                <a:pathLst>
                  <a:path extrusionOk="0" h="20867" w="11534">
                    <a:moveTo>
                      <a:pt x="5767" y="0"/>
                    </a:moveTo>
                    <a:cubicBezTo>
                      <a:pt x="2589" y="0"/>
                      <a:pt x="1" y="2587"/>
                      <a:pt x="1" y="5767"/>
                    </a:cubicBezTo>
                    <a:lnTo>
                      <a:pt x="1" y="20866"/>
                    </a:lnTo>
                    <a:lnTo>
                      <a:pt x="21" y="20866"/>
                    </a:lnTo>
                    <a:lnTo>
                      <a:pt x="21" y="5767"/>
                    </a:lnTo>
                    <a:cubicBezTo>
                      <a:pt x="21" y="2598"/>
                      <a:pt x="2600" y="20"/>
                      <a:pt x="5769" y="20"/>
                    </a:cubicBezTo>
                    <a:cubicBezTo>
                      <a:pt x="8939" y="20"/>
                      <a:pt x="11516" y="2598"/>
                      <a:pt x="11516" y="5767"/>
                    </a:cubicBezTo>
                    <a:lnTo>
                      <a:pt x="11516" y="20867"/>
                    </a:lnTo>
                    <a:lnTo>
                      <a:pt x="11533" y="20867"/>
                    </a:lnTo>
                    <a:lnTo>
                      <a:pt x="11533" y="5767"/>
                    </a:lnTo>
                    <a:cubicBezTo>
                      <a:pt x="11533" y="2587"/>
                      <a:pt x="8947" y="0"/>
                      <a:pt x="5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243601" y="1899592"/>
                <a:ext cx="9707" cy="441559"/>
              </a:xfrm>
              <a:custGeom>
                <a:rect b="b" l="l" r="r" t="t"/>
                <a:pathLst>
                  <a:path extrusionOk="0" h="15238" w="335">
                    <a:moveTo>
                      <a:pt x="1" y="1"/>
                    </a:moveTo>
                    <a:lnTo>
                      <a:pt x="1" y="15237"/>
                    </a:lnTo>
                    <a:lnTo>
                      <a:pt x="334" y="15237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5248150" y="1904170"/>
                <a:ext cx="638" cy="432518"/>
              </a:xfrm>
              <a:custGeom>
                <a:rect b="b" l="l" r="r" t="t"/>
                <a:pathLst>
                  <a:path extrusionOk="0" h="14926" w="22">
                    <a:moveTo>
                      <a:pt x="1" y="1"/>
                    </a:moveTo>
                    <a:lnTo>
                      <a:pt x="1" y="14925"/>
                    </a:lnTo>
                    <a:lnTo>
                      <a:pt x="21" y="14925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" name="Google Shape;73;p4"/>
            <p:cNvSpPr/>
            <p:nvPr/>
          </p:nvSpPr>
          <p:spPr>
            <a:xfrm>
              <a:off x="337711" y="10"/>
              <a:ext cx="9765" cy="1011720"/>
            </a:xfrm>
            <a:custGeom>
              <a:rect b="b" l="l" r="r" t="t"/>
              <a:pathLst>
                <a:path extrusionOk="0" h="34914" w="337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796112" y="2203969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"/>
          <p:cNvSpPr txBox="1"/>
          <p:nvPr>
            <p:ph type="ctrTitle"/>
          </p:nvPr>
        </p:nvSpPr>
        <p:spPr>
          <a:xfrm>
            <a:off x="1035200" y="1331112"/>
            <a:ext cx="32166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7" name="Google Shape;477;p31"/>
          <p:cNvSpPr txBox="1"/>
          <p:nvPr>
            <p:ph idx="1" type="subTitle"/>
          </p:nvPr>
        </p:nvSpPr>
        <p:spPr>
          <a:xfrm>
            <a:off x="1035200" y="2372403"/>
            <a:ext cx="32166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31"/>
          <p:cNvSpPr txBox="1"/>
          <p:nvPr>
            <p:ph idx="2" type="subTitle"/>
          </p:nvPr>
        </p:nvSpPr>
        <p:spPr>
          <a:xfrm rot="-1283">
            <a:off x="4894650" y="3318774"/>
            <a:ext cx="3216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79" name="Google Shape;479;p31"/>
          <p:cNvGrpSpPr/>
          <p:nvPr/>
        </p:nvGrpSpPr>
        <p:grpSpPr>
          <a:xfrm>
            <a:off x="360307" y="5"/>
            <a:ext cx="8783704" cy="5143500"/>
            <a:chOff x="360307" y="5"/>
            <a:chExt cx="8783704" cy="5143500"/>
          </a:xfrm>
        </p:grpSpPr>
        <p:sp>
          <p:nvSpPr>
            <p:cNvPr id="480" name="Google Shape;480;p31"/>
            <p:cNvSpPr/>
            <p:nvPr/>
          </p:nvSpPr>
          <p:spPr>
            <a:xfrm flipH="1">
              <a:off x="8906888" y="1326110"/>
              <a:ext cx="237123" cy="237123"/>
            </a:xfrm>
            <a:custGeom>
              <a:rect b="b" l="l" r="r" t="t"/>
              <a:pathLst>
                <a:path extrusionOk="0" h="8183" w="8183">
                  <a:moveTo>
                    <a:pt x="0" y="0"/>
                  </a:moveTo>
                  <a:lnTo>
                    <a:pt x="0" y="8183"/>
                  </a:lnTo>
                  <a:lnTo>
                    <a:pt x="4091" y="8183"/>
                  </a:lnTo>
                  <a:cubicBezTo>
                    <a:pt x="6350" y="8183"/>
                    <a:pt x="8182" y="6351"/>
                    <a:pt x="8182" y="4091"/>
                  </a:cubicBezTo>
                  <a:cubicBezTo>
                    <a:pt x="8182" y="1832"/>
                    <a:pt x="6351" y="0"/>
                    <a:pt x="4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360307" y="5"/>
              <a:ext cx="9765" cy="1142409"/>
            </a:xfrm>
            <a:custGeom>
              <a:rect b="b" l="l" r="r" t="t"/>
              <a:pathLst>
                <a:path extrusionOk="0" h="39424" w="337">
                  <a:moveTo>
                    <a:pt x="1" y="1"/>
                  </a:moveTo>
                  <a:lnTo>
                    <a:pt x="1" y="39424"/>
                  </a:lnTo>
                  <a:lnTo>
                    <a:pt x="336" y="3942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360311" y="4131785"/>
              <a:ext cx="9765" cy="1011720"/>
            </a:xfrm>
            <a:custGeom>
              <a:rect b="b" l="l" r="r" t="t"/>
              <a:pathLst>
                <a:path extrusionOk="0" h="34914" w="337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8437840" y="1617478"/>
              <a:ext cx="146191" cy="427273"/>
            </a:xfrm>
            <a:custGeom>
              <a:rect b="b" l="l" r="r" t="t"/>
              <a:pathLst>
                <a:path extrusionOk="0" h="14745" w="5045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8597562" y="4603719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31"/>
          <p:cNvSpPr txBox="1"/>
          <p:nvPr/>
        </p:nvSpPr>
        <p:spPr>
          <a:xfrm>
            <a:off x="4894650" y="2382490"/>
            <a:ext cx="3216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6" name="Google Shape;48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2"/>
          <p:cNvGrpSpPr/>
          <p:nvPr/>
        </p:nvGrpSpPr>
        <p:grpSpPr>
          <a:xfrm>
            <a:off x="-12" y="5"/>
            <a:ext cx="9144012" cy="5203793"/>
            <a:chOff x="-12" y="5"/>
            <a:chExt cx="9144012" cy="5203793"/>
          </a:xfrm>
        </p:grpSpPr>
        <p:sp>
          <p:nvSpPr>
            <p:cNvPr id="489" name="Google Shape;489;p32"/>
            <p:cNvSpPr/>
            <p:nvPr/>
          </p:nvSpPr>
          <p:spPr>
            <a:xfrm>
              <a:off x="7589141" y="4360718"/>
              <a:ext cx="186673" cy="386357"/>
            </a:xfrm>
            <a:custGeom>
              <a:rect b="b" l="l" r="r" t="t"/>
              <a:pathLst>
                <a:path extrusionOk="0" h="13333" w="6442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1208904" y="75498"/>
              <a:ext cx="280068" cy="280068"/>
            </a:xfrm>
            <a:custGeom>
              <a:rect b="b" l="l" r="r" t="t"/>
              <a:pathLst>
                <a:path extrusionOk="0" h="9665" w="9665">
                  <a:moveTo>
                    <a:pt x="4832" y="1"/>
                  </a:moveTo>
                  <a:cubicBezTo>
                    <a:pt x="3550" y="1"/>
                    <a:pt x="2321" y="510"/>
                    <a:pt x="1415" y="1416"/>
                  </a:cubicBezTo>
                  <a:cubicBezTo>
                    <a:pt x="509" y="2323"/>
                    <a:pt x="0" y="3551"/>
                    <a:pt x="0" y="4833"/>
                  </a:cubicBezTo>
                  <a:cubicBezTo>
                    <a:pt x="0" y="6114"/>
                    <a:pt x="509" y="7344"/>
                    <a:pt x="1415" y="8249"/>
                  </a:cubicBezTo>
                  <a:cubicBezTo>
                    <a:pt x="2321" y="9156"/>
                    <a:pt x="3550" y="9665"/>
                    <a:pt x="4832" y="9665"/>
                  </a:cubicBezTo>
                  <a:cubicBezTo>
                    <a:pt x="6114" y="9665"/>
                    <a:pt x="7342" y="9156"/>
                    <a:pt x="8249" y="8249"/>
                  </a:cubicBezTo>
                  <a:cubicBezTo>
                    <a:pt x="9155" y="7344"/>
                    <a:pt x="9664" y="6114"/>
                    <a:pt x="9664" y="4833"/>
                  </a:cubicBezTo>
                  <a:cubicBezTo>
                    <a:pt x="9664" y="3551"/>
                    <a:pt x="9155" y="2323"/>
                    <a:pt x="8249" y="1416"/>
                  </a:cubicBezTo>
                  <a:cubicBezTo>
                    <a:pt x="7342" y="510"/>
                    <a:pt x="6114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8250132" y="2542141"/>
              <a:ext cx="347730" cy="370217"/>
            </a:xfrm>
            <a:custGeom>
              <a:rect b="b" l="l" r="r" t="t"/>
              <a:pathLst>
                <a:path extrusionOk="0" h="12776" w="12000">
                  <a:moveTo>
                    <a:pt x="781" y="0"/>
                  </a:moveTo>
                  <a:cubicBezTo>
                    <a:pt x="350" y="0"/>
                    <a:pt x="0" y="350"/>
                    <a:pt x="0" y="781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7161" y="1563"/>
                  </a:lnTo>
                  <a:cubicBezTo>
                    <a:pt x="8968" y="1563"/>
                    <a:pt x="10440" y="3033"/>
                    <a:pt x="10440" y="4842"/>
                  </a:cubicBezTo>
                  <a:cubicBezTo>
                    <a:pt x="10440" y="6650"/>
                    <a:pt x="8968" y="8121"/>
                    <a:pt x="7161" y="8121"/>
                  </a:cubicBezTo>
                  <a:lnTo>
                    <a:pt x="2329" y="8121"/>
                  </a:lnTo>
                  <a:cubicBezTo>
                    <a:pt x="1045" y="8121"/>
                    <a:pt x="1" y="9165"/>
                    <a:pt x="1" y="10448"/>
                  </a:cubicBezTo>
                  <a:cubicBezTo>
                    <a:pt x="1" y="11730"/>
                    <a:pt x="1045" y="12775"/>
                    <a:pt x="2329" y="12775"/>
                  </a:cubicBezTo>
                  <a:lnTo>
                    <a:pt x="7161" y="12775"/>
                  </a:lnTo>
                  <a:cubicBezTo>
                    <a:pt x="7591" y="12775"/>
                    <a:pt x="7941" y="12425"/>
                    <a:pt x="7941" y="11994"/>
                  </a:cubicBezTo>
                  <a:cubicBezTo>
                    <a:pt x="7941" y="11563"/>
                    <a:pt x="7591" y="11213"/>
                    <a:pt x="7161" y="11213"/>
                  </a:cubicBezTo>
                  <a:lnTo>
                    <a:pt x="2329" y="11213"/>
                  </a:lnTo>
                  <a:cubicBezTo>
                    <a:pt x="1905" y="11213"/>
                    <a:pt x="1561" y="10868"/>
                    <a:pt x="1561" y="10446"/>
                  </a:cubicBezTo>
                  <a:cubicBezTo>
                    <a:pt x="1561" y="10023"/>
                    <a:pt x="1906" y="9680"/>
                    <a:pt x="2329" y="9680"/>
                  </a:cubicBezTo>
                  <a:lnTo>
                    <a:pt x="7161" y="9680"/>
                  </a:lnTo>
                  <a:cubicBezTo>
                    <a:pt x="9830" y="9680"/>
                    <a:pt x="12000" y="7509"/>
                    <a:pt x="12000" y="4840"/>
                  </a:cubicBezTo>
                  <a:cubicBezTo>
                    <a:pt x="12000" y="2172"/>
                    <a:pt x="9830" y="0"/>
                    <a:pt x="7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-12" y="1970685"/>
              <a:ext cx="237123" cy="237123"/>
            </a:xfrm>
            <a:custGeom>
              <a:rect b="b" l="l" r="r" t="t"/>
              <a:pathLst>
                <a:path extrusionOk="0" h="8183" w="8183">
                  <a:moveTo>
                    <a:pt x="0" y="0"/>
                  </a:moveTo>
                  <a:lnTo>
                    <a:pt x="0" y="8183"/>
                  </a:lnTo>
                  <a:lnTo>
                    <a:pt x="4091" y="8183"/>
                  </a:lnTo>
                  <a:cubicBezTo>
                    <a:pt x="6350" y="8183"/>
                    <a:pt x="8182" y="6351"/>
                    <a:pt x="8182" y="4091"/>
                  </a:cubicBezTo>
                  <a:cubicBezTo>
                    <a:pt x="8182" y="1832"/>
                    <a:pt x="6351" y="0"/>
                    <a:pt x="4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7691881" y="298970"/>
              <a:ext cx="401686" cy="241035"/>
            </a:xfrm>
            <a:custGeom>
              <a:rect b="b" l="l" r="r" t="t"/>
              <a:pathLst>
                <a:path extrusionOk="0" h="8318" w="13862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6565332" y="341048"/>
              <a:ext cx="172213" cy="156884"/>
            </a:xfrm>
            <a:custGeom>
              <a:rect b="b" l="l" r="r" t="t"/>
              <a:pathLst>
                <a:path extrusionOk="0" h="5414" w="5943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909919" y="5"/>
              <a:ext cx="9765" cy="1142409"/>
            </a:xfrm>
            <a:custGeom>
              <a:rect b="b" l="l" r="r" t="t"/>
              <a:pathLst>
                <a:path extrusionOk="0" h="39424" w="337">
                  <a:moveTo>
                    <a:pt x="1" y="1"/>
                  </a:moveTo>
                  <a:lnTo>
                    <a:pt x="1" y="39424"/>
                  </a:lnTo>
                  <a:lnTo>
                    <a:pt x="336" y="3942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31574" y="8"/>
              <a:ext cx="388414" cy="868832"/>
            </a:xfrm>
            <a:custGeom>
              <a:rect b="b" l="l" r="r" t="t"/>
              <a:pathLst>
                <a:path extrusionOk="0" h="29983" w="13404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8265489" y="540005"/>
              <a:ext cx="878511" cy="599139"/>
            </a:xfrm>
            <a:custGeom>
              <a:rect b="b" l="l" r="r" t="t"/>
              <a:pathLst>
                <a:path extrusionOk="0" h="20676" w="30317">
                  <a:moveTo>
                    <a:pt x="29981" y="336"/>
                  </a:moveTo>
                  <a:lnTo>
                    <a:pt x="29981" y="20339"/>
                  </a:lnTo>
                  <a:lnTo>
                    <a:pt x="10337" y="20339"/>
                  </a:lnTo>
                  <a:cubicBezTo>
                    <a:pt x="8988" y="20339"/>
                    <a:pt x="7677" y="20073"/>
                    <a:pt x="6445" y="19552"/>
                  </a:cubicBezTo>
                  <a:cubicBezTo>
                    <a:pt x="5253" y="19048"/>
                    <a:pt x="4184" y="18327"/>
                    <a:pt x="3266" y="17408"/>
                  </a:cubicBezTo>
                  <a:cubicBezTo>
                    <a:pt x="2347" y="16489"/>
                    <a:pt x="1626" y="15421"/>
                    <a:pt x="1122" y="14229"/>
                  </a:cubicBezTo>
                  <a:cubicBezTo>
                    <a:pt x="601" y="12998"/>
                    <a:pt x="336" y="11687"/>
                    <a:pt x="336" y="10337"/>
                  </a:cubicBezTo>
                  <a:cubicBezTo>
                    <a:pt x="336" y="8987"/>
                    <a:pt x="601" y="7677"/>
                    <a:pt x="1122" y="6444"/>
                  </a:cubicBezTo>
                  <a:cubicBezTo>
                    <a:pt x="1627" y="5254"/>
                    <a:pt x="2347" y="4184"/>
                    <a:pt x="3266" y="3266"/>
                  </a:cubicBezTo>
                  <a:cubicBezTo>
                    <a:pt x="4184" y="2348"/>
                    <a:pt x="5253" y="1626"/>
                    <a:pt x="6445" y="1122"/>
                  </a:cubicBezTo>
                  <a:cubicBezTo>
                    <a:pt x="7677" y="601"/>
                    <a:pt x="8988" y="336"/>
                    <a:pt x="10337" y="336"/>
                  </a:cubicBezTo>
                  <a:close/>
                  <a:moveTo>
                    <a:pt x="10337" y="1"/>
                  </a:moveTo>
                  <a:cubicBezTo>
                    <a:pt x="8941" y="1"/>
                    <a:pt x="7589" y="273"/>
                    <a:pt x="6313" y="812"/>
                  </a:cubicBezTo>
                  <a:cubicBezTo>
                    <a:pt x="5082" y="1333"/>
                    <a:pt x="3977" y="2077"/>
                    <a:pt x="3027" y="3027"/>
                  </a:cubicBezTo>
                  <a:cubicBezTo>
                    <a:pt x="2078" y="3977"/>
                    <a:pt x="1333" y="5082"/>
                    <a:pt x="812" y="6313"/>
                  </a:cubicBezTo>
                  <a:cubicBezTo>
                    <a:pt x="274" y="7588"/>
                    <a:pt x="1" y="8942"/>
                    <a:pt x="1" y="10337"/>
                  </a:cubicBezTo>
                  <a:cubicBezTo>
                    <a:pt x="1" y="11734"/>
                    <a:pt x="273" y="13086"/>
                    <a:pt x="812" y="14362"/>
                  </a:cubicBezTo>
                  <a:cubicBezTo>
                    <a:pt x="1333" y="15592"/>
                    <a:pt x="2077" y="16697"/>
                    <a:pt x="3027" y="17647"/>
                  </a:cubicBezTo>
                  <a:cubicBezTo>
                    <a:pt x="3977" y="18596"/>
                    <a:pt x="5082" y="19342"/>
                    <a:pt x="6313" y="19862"/>
                  </a:cubicBezTo>
                  <a:cubicBezTo>
                    <a:pt x="7589" y="20400"/>
                    <a:pt x="8942" y="20674"/>
                    <a:pt x="10337" y="20674"/>
                  </a:cubicBezTo>
                  <a:lnTo>
                    <a:pt x="10337" y="20675"/>
                  </a:lnTo>
                  <a:lnTo>
                    <a:pt x="30317" y="20675"/>
                  </a:lnTo>
                  <a:lnTo>
                    <a:pt x="30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8" name="Google Shape;498;p32"/>
            <p:cNvGrpSpPr/>
            <p:nvPr/>
          </p:nvGrpSpPr>
          <p:grpSpPr>
            <a:xfrm>
              <a:off x="231110" y="3904749"/>
              <a:ext cx="977788" cy="1238759"/>
              <a:chOff x="227223" y="1681074"/>
              <a:chExt cx="977788" cy="1238759"/>
            </a:xfrm>
          </p:grpSpPr>
          <p:sp>
            <p:nvSpPr>
              <p:cNvPr id="499" name="Google Shape;499;p32"/>
              <p:cNvSpPr/>
              <p:nvPr/>
            </p:nvSpPr>
            <p:spPr>
              <a:xfrm>
                <a:off x="283700" y="1737638"/>
                <a:ext cx="864805" cy="1168054"/>
              </a:xfrm>
              <a:custGeom>
                <a:rect b="b" l="l" r="r" t="t"/>
                <a:pathLst>
                  <a:path extrusionOk="0" h="40309" w="29844">
                    <a:moveTo>
                      <a:pt x="14922" y="0"/>
                    </a:moveTo>
                    <a:cubicBezTo>
                      <a:pt x="6694" y="0"/>
                      <a:pt x="0" y="6694"/>
                      <a:pt x="0" y="14921"/>
                    </a:cubicBezTo>
                    <a:lnTo>
                      <a:pt x="0" y="40308"/>
                    </a:lnTo>
                    <a:lnTo>
                      <a:pt x="976" y="40308"/>
                    </a:lnTo>
                    <a:lnTo>
                      <a:pt x="976" y="14921"/>
                    </a:lnTo>
                    <a:cubicBezTo>
                      <a:pt x="976" y="7232"/>
                      <a:pt x="7233" y="976"/>
                      <a:pt x="14923" y="976"/>
                    </a:cubicBezTo>
                    <a:cubicBezTo>
                      <a:pt x="22612" y="976"/>
                      <a:pt x="28868" y="7232"/>
                      <a:pt x="28868" y="14921"/>
                    </a:cubicBezTo>
                    <a:lnTo>
                      <a:pt x="28868" y="40308"/>
                    </a:lnTo>
                    <a:lnTo>
                      <a:pt x="29843" y="40308"/>
                    </a:lnTo>
                    <a:lnTo>
                      <a:pt x="29843" y="14921"/>
                    </a:lnTo>
                    <a:cubicBezTo>
                      <a:pt x="29843" y="6694"/>
                      <a:pt x="23149" y="0"/>
                      <a:pt x="149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227223" y="1681074"/>
                <a:ext cx="977788" cy="1238759"/>
              </a:xfrm>
              <a:custGeom>
                <a:rect b="b" l="l" r="r" t="t"/>
                <a:pathLst>
                  <a:path extrusionOk="0" h="42749" w="33743">
                    <a:moveTo>
                      <a:pt x="16871" y="976"/>
                    </a:moveTo>
                    <a:cubicBezTo>
                      <a:pt x="25637" y="976"/>
                      <a:pt x="32767" y="8108"/>
                      <a:pt x="32767" y="16873"/>
                    </a:cubicBezTo>
                    <a:lnTo>
                      <a:pt x="32767" y="41773"/>
                    </a:lnTo>
                    <a:lnTo>
                      <a:pt x="29841" y="41773"/>
                    </a:lnTo>
                    <a:lnTo>
                      <a:pt x="29841" y="16873"/>
                    </a:lnTo>
                    <a:cubicBezTo>
                      <a:pt x="29841" y="9721"/>
                      <a:pt x="24022" y="3903"/>
                      <a:pt x="16871" y="3903"/>
                    </a:cubicBezTo>
                    <a:cubicBezTo>
                      <a:pt x="9719" y="3903"/>
                      <a:pt x="3901" y="9721"/>
                      <a:pt x="3901" y="16873"/>
                    </a:cubicBezTo>
                    <a:lnTo>
                      <a:pt x="3901" y="41773"/>
                    </a:lnTo>
                    <a:lnTo>
                      <a:pt x="976" y="41773"/>
                    </a:lnTo>
                    <a:lnTo>
                      <a:pt x="976" y="16873"/>
                    </a:lnTo>
                    <a:cubicBezTo>
                      <a:pt x="976" y="8109"/>
                      <a:pt x="8104" y="976"/>
                      <a:pt x="16871" y="976"/>
                    </a:cubicBezTo>
                    <a:close/>
                    <a:moveTo>
                      <a:pt x="16872" y="1"/>
                    </a:moveTo>
                    <a:cubicBezTo>
                      <a:pt x="7567" y="1"/>
                      <a:pt x="0" y="7571"/>
                      <a:pt x="0" y="16873"/>
                    </a:cubicBezTo>
                    <a:lnTo>
                      <a:pt x="0" y="42746"/>
                    </a:lnTo>
                    <a:lnTo>
                      <a:pt x="4877" y="42746"/>
                    </a:lnTo>
                    <a:lnTo>
                      <a:pt x="4877" y="16873"/>
                    </a:lnTo>
                    <a:cubicBezTo>
                      <a:pt x="4877" y="10258"/>
                      <a:pt x="10256" y="4878"/>
                      <a:pt x="16870" y="4878"/>
                    </a:cubicBezTo>
                    <a:cubicBezTo>
                      <a:pt x="23485" y="4878"/>
                      <a:pt x="28865" y="10258"/>
                      <a:pt x="28865" y="16873"/>
                    </a:cubicBezTo>
                    <a:lnTo>
                      <a:pt x="28865" y="42748"/>
                    </a:lnTo>
                    <a:lnTo>
                      <a:pt x="33743" y="42748"/>
                    </a:lnTo>
                    <a:lnTo>
                      <a:pt x="33743" y="16873"/>
                    </a:lnTo>
                    <a:cubicBezTo>
                      <a:pt x="33743" y="7571"/>
                      <a:pt x="26176" y="1"/>
                      <a:pt x="16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1" name="Google Shape;501;p32"/>
            <p:cNvSpPr/>
            <p:nvPr/>
          </p:nvSpPr>
          <p:spPr>
            <a:xfrm>
              <a:off x="8419124" y="4145710"/>
              <a:ext cx="9765" cy="1011720"/>
            </a:xfrm>
            <a:custGeom>
              <a:rect b="b" l="l" r="r" t="t"/>
              <a:pathLst>
                <a:path extrusionOk="0" h="34914" w="337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4567162" y="4666294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33"/>
          <p:cNvGrpSpPr/>
          <p:nvPr/>
        </p:nvGrpSpPr>
        <p:grpSpPr>
          <a:xfrm>
            <a:off x="294215" y="8"/>
            <a:ext cx="8849795" cy="5143500"/>
            <a:chOff x="294215" y="8"/>
            <a:chExt cx="8849795" cy="5143500"/>
          </a:xfrm>
        </p:grpSpPr>
        <p:sp>
          <p:nvSpPr>
            <p:cNvPr id="506" name="Google Shape;506;p33"/>
            <p:cNvSpPr/>
            <p:nvPr/>
          </p:nvSpPr>
          <p:spPr>
            <a:xfrm>
              <a:off x="8542695" y="3101316"/>
              <a:ext cx="347730" cy="370217"/>
            </a:xfrm>
            <a:custGeom>
              <a:rect b="b" l="l" r="r" t="t"/>
              <a:pathLst>
                <a:path extrusionOk="0" h="12776" w="12000">
                  <a:moveTo>
                    <a:pt x="781" y="0"/>
                  </a:moveTo>
                  <a:cubicBezTo>
                    <a:pt x="350" y="0"/>
                    <a:pt x="0" y="350"/>
                    <a:pt x="0" y="781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7161" y="1563"/>
                  </a:lnTo>
                  <a:cubicBezTo>
                    <a:pt x="8968" y="1563"/>
                    <a:pt x="10440" y="3033"/>
                    <a:pt x="10440" y="4842"/>
                  </a:cubicBezTo>
                  <a:cubicBezTo>
                    <a:pt x="10440" y="6650"/>
                    <a:pt x="8968" y="8121"/>
                    <a:pt x="7161" y="8121"/>
                  </a:cubicBezTo>
                  <a:lnTo>
                    <a:pt x="2329" y="8121"/>
                  </a:lnTo>
                  <a:cubicBezTo>
                    <a:pt x="1045" y="8121"/>
                    <a:pt x="1" y="9165"/>
                    <a:pt x="1" y="10448"/>
                  </a:cubicBezTo>
                  <a:cubicBezTo>
                    <a:pt x="1" y="11730"/>
                    <a:pt x="1045" y="12775"/>
                    <a:pt x="2329" y="12775"/>
                  </a:cubicBezTo>
                  <a:lnTo>
                    <a:pt x="7161" y="12775"/>
                  </a:lnTo>
                  <a:cubicBezTo>
                    <a:pt x="7591" y="12775"/>
                    <a:pt x="7941" y="12425"/>
                    <a:pt x="7941" y="11994"/>
                  </a:cubicBezTo>
                  <a:cubicBezTo>
                    <a:pt x="7941" y="11563"/>
                    <a:pt x="7591" y="11213"/>
                    <a:pt x="7161" y="11213"/>
                  </a:cubicBezTo>
                  <a:lnTo>
                    <a:pt x="2329" y="11213"/>
                  </a:lnTo>
                  <a:cubicBezTo>
                    <a:pt x="1905" y="11213"/>
                    <a:pt x="1561" y="10868"/>
                    <a:pt x="1561" y="10446"/>
                  </a:cubicBezTo>
                  <a:cubicBezTo>
                    <a:pt x="1561" y="10023"/>
                    <a:pt x="1906" y="9680"/>
                    <a:pt x="2329" y="9680"/>
                  </a:cubicBezTo>
                  <a:lnTo>
                    <a:pt x="7161" y="9680"/>
                  </a:lnTo>
                  <a:cubicBezTo>
                    <a:pt x="9830" y="9680"/>
                    <a:pt x="12000" y="7509"/>
                    <a:pt x="12000" y="4840"/>
                  </a:cubicBezTo>
                  <a:cubicBezTo>
                    <a:pt x="12000" y="2172"/>
                    <a:pt x="9830" y="0"/>
                    <a:pt x="7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5476399" y="8"/>
              <a:ext cx="388414" cy="868832"/>
            </a:xfrm>
            <a:custGeom>
              <a:rect b="b" l="l" r="r" t="t"/>
              <a:pathLst>
                <a:path extrusionOk="0" h="29983" w="13404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8" name="Google Shape;508;p33"/>
            <p:cNvGrpSpPr/>
            <p:nvPr/>
          </p:nvGrpSpPr>
          <p:grpSpPr>
            <a:xfrm>
              <a:off x="8166223" y="3904749"/>
              <a:ext cx="977788" cy="1238759"/>
              <a:chOff x="227223" y="1681074"/>
              <a:chExt cx="977788" cy="1238759"/>
            </a:xfrm>
          </p:grpSpPr>
          <p:sp>
            <p:nvSpPr>
              <p:cNvPr id="509" name="Google Shape;509;p33"/>
              <p:cNvSpPr/>
              <p:nvPr/>
            </p:nvSpPr>
            <p:spPr>
              <a:xfrm>
                <a:off x="283700" y="1737638"/>
                <a:ext cx="864805" cy="1168054"/>
              </a:xfrm>
              <a:custGeom>
                <a:rect b="b" l="l" r="r" t="t"/>
                <a:pathLst>
                  <a:path extrusionOk="0" h="40309" w="29844">
                    <a:moveTo>
                      <a:pt x="14922" y="0"/>
                    </a:moveTo>
                    <a:cubicBezTo>
                      <a:pt x="6694" y="0"/>
                      <a:pt x="0" y="6694"/>
                      <a:pt x="0" y="14921"/>
                    </a:cubicBezTo>
                    <a:lnTo>
                      <a:pt x="0" y="40308"/>
                    </a:lnTo>
                    <a:lnTo>
                      <a:pt x="976" y="40308"/>
                    </a:lnTo>
                    <a:lnTo>
                      <a:pt x="976" y="14921"/>
                    </a:lnTo>
                    <a:cubicBezTo>
                      <a:pt x="976" y="7232"/>
                      <a:pt x="7233" y="976"/>
                      <a:pt x="14923" y="976"/>
                    </a:cubicBezTo>
                    <a:cubicBezTo>
                      <a:pt x="22612" y="976"/>
                      <a:pt x="28868" y="7232"/>
                      <a:pt x="28868" y="14921"/>
                    </a:cubicBezTo>
                    <a:lnTo>
                      <a:pt x="28868" y="40308"/>
                    </a:lnTo>
                    <a:lnTo>
                      <a:pt x="29843" y="40308"/>
                    </a:lnTo>
                    <a:lnTo>
                      <a:pt x="29843" y="14921"/>
                    </a:lnTo>
                    <a:cubicBezTo>
                      <a:pt x="29843" y="6694"/>
                      <a:pt x="23149" y="0"/>
                      <a:pt x="149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3"/>
              <p:cNvSpPr/>
              <p:nvPr/>
            </p:nvSpPr>
            <p:spPr>
              <a:xfrm>
                <a:off x="227223" y="1681074"/>
                <a:ext cx="977788" cy="1238759"/>
              </a:xfrm>
              <a:custGeom>
                <a:rect b="b" l="l" r="r" t="t"/>
                <a:pathLst>
                  <a:path extrusionOk="0" h="42749" w="33743">
                    <a:moveTo>
                      <a:pt x="16871" y="976"/>
                    </a:moveTo>
                    <a:cubicBezTo>
                      <a:pt x="25637" y="976"/>
                      <a:pt x="32767" y="8108"/>
                      <a:pt x="32767" y="16873"/>
                    </a:cubicBezTo>
                    <a:lnTo>
                      <a:pt x="32767" y="41773"/>
                    </a:lnTo>
                    <a:lnTo>
                      <a:pt x="29841" y="41773"/>
                    </a:lnTo>
                    <a:lnTo>
                      <a:pt x="29841" y="16873"/>
                    </a:lnTo>
                    <a:cubicBezTo>
                      <a:pt x="29841" y="9721"/>
                      <a:pt x="24022" y="3903"/>
                      <a:pt x="16871" y="3903"/>
                    </a:cubicBezTo>
                    <a:cubicBezTo>
                      <a:pt x="9719" y="3903"/>
                      <a:pt x="3901" y="9721"/>
                      <a:pt x="3901" y="16873"/>
                    </a:cubicBezTo>
                    <a:lnTo>
                      <a:pt x="3901" y="41773"/>
                    </a:lnTo>
                    <a:lnTo>
                      <a:pt x="976" y="41773"/>
                    </a:lnTo>
                    <a:lnTo>
                      <a:pt x="976" y="16873"/>
                    </a:lnTo>
                    <a:cubicBezTo>
                      <a:pt x="976" y="8109"/>
                      <a:pt x="8104" y="976"/>
                      <a:pt x="16871" y="976"/>
                    </a:cubicBezTo>
                    <a:close/>
                    <a:moveTo>
                      <a:pt x="16872" y="1"/>
                    </a:moveTo>
                    <a:cubicBezTo>
                      <a:pt x="7567" y="1"/>
                      <a:pt x="0" y="7571"/>
                      <a:pt x="0" y="16873"/>
                    </a:cubicBezTo>
                    <a:lnTo>
                      <a:pt x="0" y="42746"/>
                    </a:lnTo>
                    <a:lnTo>
                      <a:pt x="4877" y="42746"/>
                    </a:lnTo>
                    <a:lnTo>
                      <a:pt x="4877" y="16873"/>
                    </a:lnTo>
                    <a:cubicBezTo>
                      <a:pt x="4877" y="10258"/>
                      <a:pt x="10256" y="4878"/>
                      <a:pt x="16870" y="4878"/>
                    </a:cubicBezTo>
                    <a:cubicBezTo>
                      <a:pt x="23485" y="4878"/>
                      <a:pt x="28865" y="10258"/>
                      <a:pt x="28865" y="16873"/>
                    </a:cubicBezTo>
                    <a:lnTo>
                      <a:pt x="28865" y="42748"/>
                    </a:lnTo>
                    <a:lnTo>
                      <a:pt x="33743" y="42748"/>
                    </a:lnTo>
                    <a:lnTo>
                      <a:pt x="33743" y="16873"/>
                    </a:lnTo>
                    <a:cubicBezTo>
                      <a:pt x="33743" y="7571"/>
                      <a:pt x="26176" y="1"/>
                      <a:pt x="16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1" name="Google Shape;511;p33"/>
            <p:cNvSpPr/>
            <p:nvPr/>
          </p:nvSpPr>
          <p:spPr>
            <a:xfrm>
              <a:off x="6866672" y="4759916"/>
              <a:ext cx="639331" cy="383575"/>
            </a:xfrm>
            <a:custGeom>
              <a:rect b="b" l="l" r="r" t="t"/>
              <a:pathLst>
                <a:path extrusionOk="0" h="13237" w="22063">
                  <a:moveTo>
                    <a:pt x="11031" y="0"/>
                  </a:moveTo>
                  <a:cubicBezTo>
                    <a:pt x="4940" y="0"/>
                    <a:pt x="0" y="4939"/>
                    <a:pt x="0" y="11030"/>
                  </a:cubicBezTo>
                  <a:lnTo>
                    <a:pt x="0" y="13237"/>
                  </a:lnTo>
                  <a:lnTo>
                    <a:pt x="22062" y="13237"/>
                  </a:lnTo>
                  <a:lnTo>
                    <a:pt x="22062" y="11030"/>
                  </a:lnTo>
                  <a:cubicBezTo>
                    <a:pt x="22062" y="4939"/>
                    <a:pt x="17123" y="0"/>
                    <a:pt x="11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362436" y="10"/>
              <a:ext cx="9765" cy="1011720"/>
            </a:xfrm>
            <a:custGeom>
              <a:rect b="b" l="l" r="r" t="t"/>
              <a:pathLst>
                <a:path extrusionOk="0" h="34914" w="337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294215" y="2408778"/>
              <a:ext cx="146191" cy="427273"/>
            </a:xfrm>
            <a:custGeom>
              <a:rect b="b" l="l" r="r" t="t"/>
              <a:pathLst>
                <a:path extrusionOk="0" h="14745" w="5045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62649" y="4603494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idx="1" type="subTitle"/>
          </p:nvPr>
        </p:nvSpPr>
        <p:spPr>
          <a:xfrm>
            <a:off x="1241775" y="3541000"/>
            <a:ext cx="5144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2" type="subTitle"/>
          </p:nvPr>
        </p:nvSpPr>
        <p:spPr>
          <a:xfrm>
            <a:off x="1241797" y="2002425"/>
            <a:ext cx="5144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3" type="subTitle"/>
          </p:nvPr>
        </p:nvSpPr>
        <p:spPr>
          <a:xfrm>
            <a:off x="1241797" y="3226200"/>
            <a:ext cx="51444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4" type="subTitle"/>
          </p:nvPr>
        </p:nvSpPr>
        <p:spPr>
          <a:xfrm>
            <a:off x="1241819" y="1687575"/>
            <a:ext cx="51444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b="1" sz="2000">
                <a:latin typeface="Arima"/>
                <a:ea typeface="Arima"/>
                <a:cs typeface="Arima"/>
                <a:sym typeface="Ar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7434775" y="111873"/>
            <a:ext cx="1709214" cy="5031632"/>
            <a:chOff x="7434775" y="111873"/>
            <a:chExt cx="1709214" cy="5031632"/>
          </a:xfrm>
        </p:grpSpPr>
        <p:sp>
          <p:nvSpPr>
            <p:cNvPr id="83" name="Google Shape;83;p5"/>
            <p:cNvSpPr/>
            <p:nvPr/>
          </p:nvSpPr>
          <p:spPr>
            <a:xfrm rot="5400000">
              <a:off x="7295089" y="4404680"/>
              <a:ext cx="878511" cy="599139"/>
            </a:xfrm>
            <a:custGeom>
              <a:rect b="b" l="l" r="r" t="t"/>
              <a:pathLst>
                <a:path extrusionOk="0" h="20676" w="30317">
                  <a:moveTo>
                    <a:pt x="29981" y="336"/>
                  </a:moveTo>
                  <a:lnTo>
                    <a:pt x="29981" y="20339"/>
                  </a:lnTo>
                  <a:lnTo>
                    <a:pt x="10337" y="20339"/>
                  </a:lnTo>
                  <a:cubicBezTo>
                    <a:pt x="8988" y="20339"/>
                    <a:pt x="7677" y="20073"/>
                    <a:pt x="6445" y="19552"/>
                  </a:cubicBezTo>
                  <a:cubicBezTo>
                    <a:pt x="5253" y="19048"/>
                    <a:pt x="4184" y="18327"/>
                    <a:pt x="3266" y="17408"/>
                  </a:cubicBezTo>
                  <a:cubicBezTo>
                    <a:pt x="2347" y="16489"/>
                    <a:pt x="1626" y="15421"/>
                    <a:pt x="1122" y="14229"/>
                  </a:cubicBezTo>
                  <a:cubicBezTo>
                    <a:pt x="601" y="12998"/>
                    <a:pt x="336" y="11687"/>
                    <a:pt x="336" y="10337"/>
                  </a:cubicBezTo>
                  <a:cubicBezTo>
                    <a:pt x="336" y="8987"/>
                    <a:pt x="601" y="7677"/>
                    <a:pt x="1122" y="6444"/>
                  </a:cubicBezTo>
                  <a:cubicBezTo>
                    <a:pt x="1627" y="5254"/>
                    <a:pt x="2347" y="4184"/>
                    <a:pt x="3266" y="3266"/>
                  </a:cubicBezTo>
                  <a:cubicBezTo>
                    <a:pt x="4184" y="2348"/>
                    <a:pt x="5253" y="1626"/>
                    <a:pt x="6445" y="1122"/>
                  </a:cubicBezTo>
                  <a:cubicBezTo>
                    <a:pt x="7677" y="601"/>
                    <a:pt x="8988" y="336"/>
                    <a:pt x="10337" y="336"/>
                  </a:cubicBezTo>
                  <a:close/>
                  <a:moveTo>
                    <a:pt x="10337" y="1"/>
                  </a:moveTo>
                  <a:cubicBezTo>
                    <a:pt x="8941" y="1"/>
                    <a:pt x="7589" y="273"/>
                    <a:pt x="6313" y="812"/>
                  </a:cubicBezTo>
                  <a:cubicBezTo>
                    <a:pt x="5082" y="1333"/>
                    <a:pt x="3977" y="2077"/>
                    <a:pt x="3027" y="3027"/>
                  </a:cubicBezTo>
                  <a:cubicBezTo>
                    <a:pt x="2078" y="3977"/>
                    <a:pt x="1333" y="5082"/>
                    <a:pt x="812" y="6313"/>
                  </a:cubicBezTo>
                  <a:cubicBezTo>
                    <a:pt x="274" y="7588"/>
                    <a:pt x="1" y="8942"/>
                    <a:pt x="1" y="10337"/>
                  </a:cubicBezTo>
                  <a:cubicBezTo>
                    <a:pt x="1" y="11734"/>
                    <a:pt x="273" y="13086"/>
                    <a:pt x="812" y="14362"/>
                  </a:cubicBezTo>
                  <a:cubicBezTo>
                    <a:pt x="1333" y="15592"/>
                    <a:pt x="2077" y="16697"/>
                    <a:pt x="3027" y="17647"/>
                  </a:cubicBezTo>
                  <a:cubicBezTo>
                    <a:pt x="3977" y="18596"/>
                    <a:pt x="5082" y="19342"/>
                    <a:pt x="6313" y="19862"/>
                  </a:cubicBezTo>
                  <a:cubicBezTo>
                    <a:pt x="7589" y="20400"/>
                    <a:pt x="8942" y="20674"/>
                    <a:pt x="10337" y="20674"/>
                  </a:cubicBezTo>
                  <a:lnTo>
                    <a:pt x="10337" y="20675"/>
                  </a:lnTo>
                  <a:lnTo>
                    <a:pt x="30317" y="20675"/>
                  </a:lnTo>
                  <a:lnTo>
                    <a:pt x="30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8564641" y="3438298"/>
              <a:ext cx="445935" cy="445964"/>
            </a:xfrm>
            <a:custGeom>
              <a:rect b="b" l="l" r="r" t="t"/>
              <a:pathLst>
                <a:path extrusionOk="0" h="15390" w="15389">
                  <a:moveTo>
                    <a:pt x="0" y="1"/>
                  </a:moveTo>
                  <a:lnTo>
                    <a:pt x="24" y="24"/>
                  </a:lnTo>
                  <a:lnTo>
                    <a:pt x="0" y="24"/>
                  </a:lnTo>
                  <a:lnTo>
                    <a:pt x="0" y="3435"/>
                  </a:lnTo>
                  <a:cubicBezTo>
                    <a:pt x="0" y="4384"/>
                    <a:pt x="770" y="5153"/>
                    <a:pt x="1719" y="5153"/>
                  </a:cubicBezTo>
                  <a:lnTo>
                    <a:pt x="3427" y="5153"/>
                  </a:lnTo>
                  <a:cubicBezTo>
                    <a:pt x="4379" y="5153"/>
                    <a:pt x="5150" y="5927"/>
                    <a:pt x="5146" y="6879"/>
                  </a:cubicBezTo>
                  <a:lnTo>
                    <a:pt x="5138" y="8555"/>
                  </a:lnTo>
                  <a:cubicBezTo>
                    <a:pt x="5135" y="9507"/>
                    <a:pt x="5905" y="10281"/>
                    <a:pt x="6857" y="10281"/>
                  </a:cubicBezTo>
                  <a:lnTo>
                    <a:pt x="8540" y="10281"/>
                  </a:lnTo>
                  <a:cubicBezTo>
                    <a:pt x="9490" y="10281"/>
                    <a:pt x="10259" y="11050"/>
                    <a:pt x="10259" y="12000"/>
                  </a:cubicBezTo>
                  <a:lnTo>
                    <a:pt x="10259" y="13671"/>
                  </a:lnTo>
                  <a:cubicBezTo>
                    <a:pt x="10259" y="14621"/>
                    <a:pt x="11028" y="15390"/>
                    <a:pt x="11978" y="15390"/>
                  </a:cubicBezTo>
                  <a:lnTo>
                    <a:pt x="13669" y="15390"/>
                  </a:lnTo>
                  <a:cubicBezTo>
                    <a:pt x="14619" y="15390"/>
                    <a:pt x="15388" y="14621"/>
                    <a:pt x="15388" y="13671"/>
                  </a:cubicBezTo>
                  <a:lnTo>
                    <a:pt x="15388" y="10260"/>
                  </a:lnTo>
                  <a:lnTo>
                    <a:pt x="15388" y="1720"/>
                  </a:lnTo>
                  <a:cubicBezTo>
                    <a:pt x="15388" y="770"/>
                    <a:pt x="14619" y="1"/>
                    <a:pt x="13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8419337" y="4605994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" name="Google Shape;86;p5"/>
            <p:cNvGrpSpPr/>
            <p:nvPr/>
          </p:nvGrpSpPr>
          <p:grpSpPr>
            <a:xfrm rot="-5400000">
              <a:off x="8371260" y="2166801"/>
              <a:ext cx="735565" cy="809892"/>
              <a:chOff x="4880660" y="1531638"/>
              <a:chExt cx="735565" cy="809892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4978777" y="1629726"/>
                <a:ext cx="539387" cy="711803"/>
              </a:xfrm>
              <a:custGeom>
                <a:rect b="b" l="l" r="r" t="t"/>
                <a:pathLst>
                  <a:path extrusionOk="0" h="24564" w="18614">
                    <a:moveTo>
                      <a:pt x="9307" y="1"/>
                    </a:moveTo>
                    <a:cubicBezTo>
                      <a:pt x="8052" y="1"/>
                      <a:pt x="6831" y="248"/>
                      <a:pt x="5684" y="733"/>
                    </a:cubicBezTo>
                    <a:cubicBezTo>
                      <a:pt x="4575" y="1202"/>
                      <a:pt x="3581" y="1873"/>
                      <a:pt x="2726" y="2727"/>
                    </a:cubicBezTo>
                    <a:cubicBezTo>
                      <a:pt x="1871" y="3582"/>
                      <a:pt x="1200" y="4576"/>
                      <a:pt x="732" y="5685"/>
                    </a:cubicBezTo>
                    <a:cubicBezTo>
                      <a:pt x="247" y="6832"/>
                      <a:pt x="0" y="8050"/>
                      <a:pt x="0" y="9308"/>
                    </a:cubicBezTo>
                    <a:lnTo>
                      <a:pt x="0" y="24564"/>
                    </a:lnTo>
                    <a:lnTo>
                      <a:pt x="333" y="24564"/>
                    </a:lnTo>
                    <a:lnTo>
                      <a:pt x="333" y="9308"/>
                    </a:lnTo>
                    <a:cubicBezTo>
                      <a:pt x="333" y="8096"/>
                      <a:pt x="569" y="6920"/>
                      <a:pt x="1038" y="5814"/>
                    </a:cubicBezTo>
                    <a:cubicBezTo>
                      <a:pt x="1489" y="4745"/>
                      <a:pt x="2136" y="3786"/>
                      <a:pt x="2960" y="2962"/>
                    </a:cubicBezTo>
                    <a:cubicBezTo>
                      <a:pt x="3784" y="2138"/>
                      <a:pt x="4745" y="1491"/>
                      <a:pt x="5813" y="1039"/>
                    </a:cubicBezTo>
                    <a:cubicBezTo>
                      <a:pt x="6921" y="571"/>
                      <a:pt x="8095" y="334"/>
                      <a:pt x="9307" y="334"/>
                    </a:cubicBezTo>
                    <a:cubicBezTo>
                      <a:pt x="10519" y="334"/>
                      <a:pt x="11694" y="570"/>
                      <a:pt x="12801" y="1039"/>
                    </a:cubicBezTo>
                    <a:cubicBezTo>
                      <a:pt x="13870" y="1491"/>
                      <a:pt x="14828" y="2137"/>
                      <a:pt x="15653" y="2962"/>
                    </a:cubicBezTo>
                    <a:cubicBezTo>
                      <a:pt x="16477" y="3785"/>
                      <a:pt x="17124" y="4745"/>
                      <a:pt x="17576" y="5814"/>
                    </a:cubicBezTo>
                    <a:cubicBezTo>
                      <a:pt x="18043" y="6922"/>
                      <a:pt x="18280" y="8096"/>
                      <a:pt x="18280" y="9308"/>
                    </a:cubicBezTo>
                    <a:lnTo>
                      <a:pt x="18280" y="24564"/>
                    </a:lnTo>
                    <a:lnTo>
                      <a:pt x="18614" y="24564"/>
                    </a:lnTo>
                    <a:lnTo>
                      <a:pt x="18614" y="9308"/>
                    </a:lnTo>
                    <a:cubicBezTo>
                      <a:pt x="18614" y="8052"/>
                      <a:pt x="18367" y="6832"/>
                      <a:pt x="17882" y="5685"/>
                    </a:cubicBezTo>
                    <a:cubicBezTo>
                      <a:pt x="17413" y="4578"/>
                      <a:pt x="16742" y="3582"/>
                      <a:pt x="15888" y="2727"/>
                    </a:cubicBezTo>
                    <a:cubicBezTo>
                      <a:pt x="15033" y="1873"/>
                      <a:pt x="14038" y="1202"/>
                      <a:pt x="12930" y="733"/>
                    </a:cubicBezTo>
                    <a:cubicBezTo>
                      <a:pt x="11782" y="248"/>
                      <a:pt x="10563" y="1"/>
                      <a:pt x="9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4983240" y="1634218"/>
                <a:ext cx="530375" cy="702791"/>
              </a:xfrm>
              <a:custGeom>
                <a:rect b="b" l="l" r="r" t="t"/>
                <a:pathLst>
                  <a:path extrusionOk="0" h="24253" w="18303">
                    <a:moveTo>
                      <a:pt x="9152" y="1"/>
                    </a:moveTo>
                    <a:cubicBezTo>
                      <a:pt x="7916" y="1"/>
                      <a:pt x="6717" y="242"/>
                      <a:pt x="5590" y="719"/>
                    </a:cubicBezTo>
                    <a:cubicBezTo>
                      <a:pt x="4499" y="1182"/>
                      <a:pt x="3521" y="1842"/>
                      <a:pt x="2680" y="2681"/>
                    </a:cubicBezTo>
                    <a:cubicBezTo>
                      <a:pt x="1839" y="3522"/>
                      <a:pt x="1179" y="4501"/>
                      <a:pt x="719" y="5591"/>
                    </a:cubicBezTo>
                    <a:cubicBezTo>
                      <a:pt x="242" y="6718"/>
                      <a:pt x="0" y="7918"/>
                      <a:pt x="0" y="9153"/>
                    </a:cubicBezTo>
                    <a:lnTo>
                      <a:pt x="0" y="24252"/>
                    </a:lnTo>
                    <a:lnTo>
                      <a:pt x="21" y="24252"/>
                    </a:lnTo>
                    <a:lnTo>
                      <a:pt x="21" y="9153"/>
                    </a:lnTo>
                    <a:cubicBezTo>
                      <a:pt x="21" y="7920"/>
                      <a:pt x="262" y="6723"/>
                      <a:pt x="738" y="5598"/>
                    </a:cubicBezTo>
                    <a:cubicBezTo>
                      <a:pt x="1198" y="4511"/>
                      <a:pt x="1855" y="3535"/>
                      <a:pt x="2695" y="2696"/>
                    </a:cubicBezTo>
                    <a:cubicBezTo>
                      <a:pt x="3533" y="1857"/>
                      <a:pt x="4511" y="1198"/>
                      <a:pt x="5597" y="739"/>
                    </a:cubicBezTo>
                    <a:cubicBezTo>
                      <a:pt x="6723" y="263"/>
                      <a:pt x="7919" y="21"/>
                      <a:pt x="9152" y="21"/>
                    </a:cubicBezTo>
                    <a:cubicBezTo>
                      <a:pt x="10384" y="21"/>
                      <a:pt x="11580" y="263"/>
                      <a:pt x="12706" y="739"/>
                    </a:cubicBezTo>
                    <a:cubicBezTo>
                      <a:pt x="13794" y="1198"/>
                      <a:pt x="14770" y="1857"/>
                      <a:pt x="15608" y="2696"/>
                    </a:cubicBezTo>
                    <a:cubicBezTo>
                      <a:pt x="16447" y="3535"/>
                      <a:pt x="17105" y="4512"/>
                      <a:pt x="17565" y="5598"/>
                    </a:cubicBezTo>
                    <a:cubicBezTo>
                      <a:pt x="18042" y="6723"/>
                      <a:pt x="18282" y="7920"/>
                      <a:pt x="18282" y="9153"/>
                    </a:cubicBezTo>
                    <a:lnTo>
                      <a:pt x="18282" y="24253"/>
                    </a:lnTo>
                    <a:lnTo>
                      <a:pt x="18303" y="24253"/>
                    </a:lnTo>
                    <a:lnTo>
                      <a:pt x="18303" y="9153"/>
                    </a:lnTo>
                    <a:cubicBezTo>
                      <a:pt x="18303" y="7918"/>
                      <a:pt x="18062" y="6718"/>
                      <a:pt x="17584" y="5591"/>
                    </a:cubicBezTo>
                    <a:cubicBezTo>
                      <a:pt x="17123" y="4500"/>
                      <a:pt x="16463" y="3522"/>
                      <a:pt x="15623" y="2681"/>
                    </a:cubicBezTo>
                    <a:cubicBezTo>
                      <a:pt x="14782" y="1840"/>
                      <a:pt x="13803" y="1181"/>
                      <a:pt x="12714" y="719"/>
                    </a:cubicBezTo>
                    <a:cubicBezTo>
                      <a:pt x="11586" y="242"/>
                      <a:pt x="10387" y="1"/>
                      <a:pt x="9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5174867" y="1825815"/>
                <a:ext cx="147177" cy="515713"/>
              </a:xfrm>
              <a:custGeom>
                <a:rect b="b" l="l" r="r" t="t"/>
                <a:pathLst>
                  <a:path extrusionOk="0" h="17797" w="5079">
                    <a:moveTo>
                      <a:pt x="2540" y="1"/>
                    </a:moveTo>
                    <a:cubicBezTo>
                      <a:pt x="1140" y="1"/>
                      <a:pt x="0" y="1141"/>
                      <a:pt x="0" y="2541"/>
                    </a:cubicBezTo>
                    <a:lnTo>
                      <a:pt x="0" y="17797"/>
                    </a:lnTo>
                    <a:lnTo>
                      <a:pt x="333" y="17797"/>
                    </a:lnTo>
                    <a:lnTo>
                      <a:pt x="333" y="2541"/>
                    </a:lnTo>
                    <a:cubicBezTo>
                      <a:pt x="333" y="1324"/>
                      <a:pt x="1323" y="335"/>
                      <a:pt x="2540" y="335"/>
                    </a:cubicBezTo>
                    <a:cubicBezTo>
                      <a:pt x="3755" y="335"/>
                      <a:pt x="4745" y="1323"/>
                      <a:pt x="4745" y="2541"/>
                    </a:cubicBezTo>
                    <a:lnTo>
                      <a:pt x="4745" y="17797"/>
                    </a:lnTo>
                    <a:lnTo>
                      <a:pt x="5079" y="17797"/>
                    </a:lnTo>
                    <a:lnTo>
                      <a:pt x="5079" y="2541"/>
                    </a:lnTo>
                    <a:cubicBezTo>
                      <a:pt x="5079" y="1141"/>
                      <a:pt x="3940" y="1"/>
                      <a:pt x="2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5179387" y="1830365"/>
                <a:ext cx="138078" cy="506643"/>
              </a:xfrm>
              <a:custGeom>
                <a:rect b="b" l="l" r="r" t="t"/>
                <a:pathLst>
                  <a:path extrusionOk="0" h="17484" w="4765">
                    <a:moveTo>
                      <a:pt x="2382" y="1"/>
                    </a:moveTo>
                    <a:cubicBezTo>
                      <a:pt x="1069" y="1"/>
                      <a:pt x="0" y="1069"/>
                      <a:pt x="0" y="2384"/>
                    </a:cubicBezTo>
                    <a:lnTo>
                      <a:pt x="0" y="17483"/>
                    </a:lnTo>
                    <a:lnTo>
                      <a:pt x="21" y="17483"/>
                    </a:lnTo>
                    <a:lnTo>
                      <a:pt x="21" y="2384"/>
                    </a:lnTo>
                    <a:cubicBezTo>
                      <a:pt x="21" y="1080"/>
                      <a:pt x="1082" y="20"/>
                      <a:pt x="2384" y="20"/>
                    </a:cubicBezTo>
                    <a:cubicBezTo>
                      <a:pt x="3686" y="20"/>
                      <a:pt x="4745" y="1082"/>
                      <a:pt x="4745" y="2384"/>
                    </a:cubicBezTo>
                    <a:lnTo>
                      <a:pt x="4745" y="17484"/>
                    </a:lnTo>
                    <a:lnTo>
                      <a:pt x="4765" y="17484"/>
                    </a:lnTo>
                    <a:lnTo>
                      <a:pt x="4765" y="2384"/>
                    </a:lnTo>
                    <a:cubicBezTo>
                      <a:pt x="4765" y="1069"/>
                      <a:pt x="3696" y="1"/>
                      <a:pt x="2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4880660" y="1531638"/>
                <a:ext cx="735565" cy="809892"/>
              </a:xfrm>
              <a:custGeom>
                <a:rect b="b" l="l" r="r" t="t"/>
                <a:pathLst>
                  <a:path extrusionOk="0" h="27949" w="25384">
                    <a:moveTo>
                      <a:pt x="12692" y="0"/>
                    </a:moveTo>
                    <a:cubicBezTo>
                      <a:pt x="5694" y="0"/>
                      <a:pt x="1" y="5695"/>
                      <a:pt x="1" y="12693"/>
                    </a:cubicBezTo>
                    <a:lnTo>
                      <a:pt x="1" y="27949"/>
                    </a:lnTo>
                    <a:lnTo>
                      <a:pt x="334" y="27949"/>
                    </a:lnTo>
                    <a:lnTo>
                      <a:pt x="334" y="12693"/>
                    </a:lnTo>
                    <a:cubicBezTo>
                      <a:pt x="334" y="5878"/>
                      <a:pt x="5878" y="334"/>
                      <a:pt x="12692" y="334"/>
                    </a:cubicBezTo>
                    <a:cubicBezTo>
                      <a:pt x="19506" y="334"/>
                      <a:pt x="25051" y="5878"/>
                      <a:pt x="25051" y="12693"/>
                    </a:cubicBezTo>
                    <a:lnTo>
                      <a:pt x="25051" y="27949"/>
                    </a:lnTo>
                    <a:lnTo>
                      <a:pt x="25383" y="27949"/>
                    </a:lnTo>
                    <a:lnTo>
                      <a:pt x="25383" y="12693"/>
                    </a:lnTo>
                    <a:cubicBezTo>
                      <a:pt x="25383" y="5694"/>
                      <a:pt x="19689" y="0"/>
                      <a:pt x="126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4885151" y="1536217"/>
                <a:ext cx="726495" cy="800793"/>
              </a:xfrm>
              <a:custGeom>
                <a:rect b="b" l="l" r="r" t="t"/>
                <a:pathLst>
                  <a:path extrusionOk="0" h="27635" w="25071">
                    <a:moveTo>
                      <a:pt x="12535" y="0"/>
                    </a:moveTo>
                    <a:cubicBezTo>
                      <a:pt x="5624" y="0"/>
                      <a:pt x="1" y="5623"/>
                      <a:pt x="1" y="12535"/>
                    </a:cubicBezTo>
                    <a:lnTo>
                      <a:pt x="1" y="27634"/>
                    </a:lnTo>
                    <a:lnTo>
                      <a:pt x="21" y="27634"/>
                    </a:lnTo>
                    <a:lnTo>
                      <a:pt x="21" y="12535"/>
                    </a:lnTo>
                    <a:cubicBezTo>
                      <a:pt x="21" y="5634"/>
                      <a:pt x="5636" y="20"/>
                      <a:pt x="12536" y="20"/>
                    </a:cubicBezTo>
                    <a:cubicBezTo>
                      <a:pt x="19437" y="20"/>
                      <a:pt x="25052" y="5634"/>
                      <a:pt x="25052" y="12535"/>
                    </a:cubicBezTo>
                    <a:lnTo>
                      <a:pt x="25052" y="27635"/>
                    </a:lnTo>
                    <a:lnTo>
                      <a:pt x="25070" y="27635"/>
                    </a:lnTo>
                    <a:lnTo>
                      <a:pt x="25070" y="12535"/>
                    </a:lnTo>
                    <a:cubicBezTo>
                      <a:pt x="25070" y="5623"/>
                      <a:pt x="19446" y="0"/>
                      <a:pt x="12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5076778" y="1727756"/>
                <a:ext cx="343325" cy="613772"/>
              </a:xfrm>
              <a:custGeom>
                <a:rect b="b" l="l" r="r" t="t"/>
                <a:pathLst>
                  <a:path extrusionOk="0" h="21181" w="11848">
                    <a:moveTo>
                      <a:pt x="5925" y="0"/>
                    </a:moveTo>
                    <a:cubicBezTo>
                      <a:pt x="2658" y="0"/>
                      <a:pt x="1" y="2658"/>
                      <a:pt x="1" y="5925"/>
                    </a:cubicBezTo>
                    <a:lnTo>
                      <a:pt x="1" y="21181"/>
                    </a:lnTo>
                    <a:lnTo>
                      <a:pt x="334" y="21181"/>
                    </a:lnTo>
                    <a:lnTo>
                      <a:pt x="334" y="5925"/>
                    </a:lnTo>
                    <a:cubicBezTo>
                      <a:pt x="334" y="2842"/>
                      <a:pt x="2843" y="334"/>
                      <a:pt x="5925" y="334"/>
                    </a:cubicBezTo>
                    <a:cubicBezTo>
                      <a:pt x="9007" y="334"/>
                      <a:pt x="11515" y="2843"/>
                      <a:pt x="11515" y="5925"/>
                    </a:cubicBezTo>
                    <a:lnTo>
                      <a:pt x="11515" y="21181"/>
                    </a:lnTo>
                    <a:lnTo>
                      <a:pt x="11847" y="21181"/>
                    </a:lnTo>
                    <a:lnTo>
                      <a:pt x="11847" y="5925"/>
                    </a:lnTo>
                    <a:cubicBezTo>
                      <a:pt x="11847" y="2658"/>
                      <a:pt x="9192" y="0"/>
                      <a:pt x="59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5081270" y="1732335"/>
                <a:ext cx="334226" cy="604673"/>
              </a:xfrm>
              <a:custGeom>
                <a:rect b="b" l="l" r="r" t="t"/>
                <a:pathLst>
                  <a:path extrusionOk="0" h="20867" w="11534">
                    <a:moveTo>
                      <a:pt x="5767" y="0"/>
                    </a:moveTo>
                    <a:cubicBezTo>
                      <a:pt x="2589" y="0"/>
                      <a:pt x="1" y="2587"/>
                      <a:pt x="1" y="5767"/>
                    </a:cubicBezTo>
                    <a:lnTo>
                      <a:pt x="1" y="20866"/>
                    </a:lnTo>
                    <a:lnTo>
                      <a:pt x="21" y="20866"/>
                    </a:lnTo>
                    <a:lnTo>
                      <a:pt x="21" y="5767"/>
                    </a:lnTo>
                    <a:cubicBezTo>
                      <a:pt x="21" y="2598"/>
                      <a:pt x="2600" y="20"/>
                      <a:pt x="5769" y="20"/>
                    </a:cubicBezTo>
                    <a:cubicBezTo>
                      <a:pt x="8939" y="20"/>
                      <a:pt x="11516" y="2598"/>
                      <a:pt x="11516" y="5767"/>
                    </a:cubicBezTo>
                    <a:lnTo>
                      <a:pt x="11516" y="20867"/>
                    </a:lnTo>
                    <a:lnTo>
                      <a:pt x="11533" y="20867"/>
                    </a:lnTo>
                    <a:lnTo>
                      <a:pt x="11533" y="5767"/>
                    </a:lnTo>
                    <a:cubicBezTo>
                      <a:pt x="11533" y="2587"/>
                      <a:pt x="8947" y="0"/>
                      <a:pt x="5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5243601" y="1899592"/>
                <a:ext cx="9707" cy="441559"/>
              </a:xfrm>
              <a:custGeom>
                <a:rect b="b" l="l" r="r" t="t"/>
                <a:pathLst>
                  <a:path extrusionOk="0" h="15238" w="335">
                    <a:moveTo>
                      <a:pt x="1" y="1"/>
                    </a:moveTo>
                    <a:lnTo>
                      <a:pt x="1" y="15237"/>
                    </a:lnTo>
                    <a:lnTo>
                      <a:pt x="334" y="15237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5248150" y="1904170"/>
                <a:ext cx="638" cy="432518"/>
              </a:xfrm>
              <a:custGeom>
                <a:rect b="b" l="l" r="r" t="t"/>
                <a:pathLst>
                  <a:path extrusionOk="0" h="14926" w="22">
                    <a:moveTo>
                      <a:pt x="1" y="1"/>
                    </a:moveTo>
                    <a:lnTo>
                      <a:pt x="1" y="14925"/>
                    </a:lnTo>
                    <a:lnTo>
                      <a:pt x="21" y="14925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" name="Google Shape;97;p5"/>
            <p:cNvSpPr/>
            <p:nvPr/>
          </p:nvSpPr>
          <p:spPr>
            <a:xfrm>
              <a:off x="8647579" y="374148"/>
              <a:ext cx="280068" cy="280068"/>
            </a:xfrm>
            <a:custGeom>
              <a:rect b="b" l="l" r="r" t="t"/>
              <a:pathLst>
                <a:path extrusionOk="0" h="9665" w="9665">
                  <a:moveTo>
                    <a:pt x="4832" y="1"/>
                  </a:moveTo>
                  <a:cubicBezTo>
                    <a:pt x="3550" y="1"/>
                    <a:pt x="2321" y="510"/>
                    <a:pt x="1415" y="1416"/>
                  </a:cubicBezTo>
                  <a:cubicBezTo>
                    <a:pt x="509" y="2323"/>
                    <a:pt x="0" y="3551"/>
                    <a:pt x="0" y="4833"/>
                  </a:cubicBezTo>
                  <a:cubicBezTo>
                    <a:pt x="0" y="6114"/>
                    <a:pt x="509" y="7344"/>
                    <a:pt x="1415" y="8249"/>
                  </a:cubicBezTo>
                  <a:cubicBezTo>
                    <a:pt x="2321" y="9156"/>
                    <a:pt x="3550" y="9665"/>
                    <a:pt x="4832" y="9665"/>
                  </a:cubicBezTo>
                  <a:cubicBezTo>
                    <a:pt x="6114" y="9665"/>
                    <a:pt x="7342" y="9156"/>
                    <a:pt x="8249" y="8249"/>
                  </a:cubicBezTo>
                  <a:cubicBezTo>
                    <a:pt x="9155" y="7344"/>
                    <a:pt x="9664" y="6114"/>
                    <a:pt x="9664" y="4833"/>
                  </a:cubicBezTo>
                  <a:cubicBezTo>
                    <a:pt x="9664" y="3551"/>
                    <a:pt x="9155" y="2323"/>
                    <a:pt x="8249" y="1416"/>
                  </a:cubicBezTo>
                  <a:cubicBezTo>
                    <a:pt x="7342" y="510"/>
                    <a:pt x="6114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8535207" y="111873"/>
              <a:ext cx="172213" cy="156884"/>
            </a:xfrm>
            <a:custGeom>
              <a:rect b="b" l="l" r="r" t="t"/>
              <a:pathLst>
                <a:path extrusionOk="0" h="5414" w="5943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2" name="Google Shape;102;p6"/>
          <p:cNvGrpSpPr/>
          <p:nvPr/>
        </p:nvGrpSpPr>
        <p:grpSpPr>
          <a:xfrm>
            <a:off x="-164554" y="10"/>
            <a:ext cx="9308542" cy="5049426"/>
            <a:chOff x="-164554" y="10"/>
            <a:chExt cx="9308542" cy="5049426"/>
          </a:xfrm>
        </p:grpSpPr>
        <p:sp>
          <p:nvSpPr>
            <p:cNvPr id="103" name="Google Shape;103;p6"/>
            <p:cNvSpPr/>
            <p:nvPr/>
          </p:nvSpPr>
          <p:spPr>
            <a:xfrm>
              <a:off x="8566544" y="4347745"/>
              <a:ext cx="358973" cy="431823"/>
            </a:xfrm>
            <a:custGeom>
              <a:rect b="b" l="l" r="r" t="t"/>
              <a:pathLst>
                <a:path extrusionOk="0" h="14902" w="12388">
                  <a:moveTo>
                    <a:pt x="5035" y="0"/>
                  </a:moveTo>
                  <a:cubicBezTo>
                    <a:pt x="4605" y="0"/>
                    <a:pt x="4255" y="350"/>
                    <a:pt x="4255" y="782"/>
                  </a:cubicBezTo>
                  <a:cubicBezTo>
                    <a:pt x="4255" y="3344"/>
                    <a:pt x="6339" y="5428"/>
                    <a:pt x="8901" y="5428"/>
                  </a:cubicBezTo>
                  <a:lnTo>
                    <a:pt x="10253" y="5428"/>
                  </a:lnTo>
                  <a:cubicBezTo>
                    <a:pt x="10569" y="5428"/>
                    <a:pt x="10827" y="5684"/>
                    <a:pt x="10827" y="6001"/>
                  </a:cubicBezTo>
                  <a:cubicBezTo>
                    <a:pt x="10827" y="6317"/>
                    <a:pt x="10569" y="6574"/>
                    <a:pt x="10253" y="6574"/>
                  </a:cubicBezTo>
                  <a:lnTo>
                    <a:pt x="4164" y="6574"/>
                  </a:lnTo>
                  <a:cubicBezTo>
                    <a:pt x="1869" y="6574"/>
                    <a:pt x="1" y="8441"/>
                    <a:pt x="1" y="10737"/>
                  </a:cubicBezTo>
                  <a:cubicBezTo>
                    <a:pt x="1" y="13033"/>
                    <a:pt x="1869" y="14901"/>
                    <a:pt x="4164" y="14901"/>
                  </a:cubicBezTo>
                  <a:lnTo>
                    <a:pt x="8660" y="14901"/>
                  </a:lnTo>
                  <a:cubicBezTo>
                    <a:pt x="9092" y="14901"/>
                    <a:pt x="9442" y="14551"/>
                    <a:pt x="9443" y="14118"/>
                  </a:cubicBezTo>
                  <a:cubicBezTo>
                    <a:pt x="9443" y="13687"/>
                    <a:pt x="9093" y="13338"/>
                    <a:pt x="8662" y="13338"/>
                  </a:cubicBezTo>
                  <a:lnTo>
                    <a:pt x="4166" y="13338"/>
                  </a:lnTo>
                  <a:cubicBezTo>
                    <a:pt x="2731" y="13338"/>
                    <a:pt x="1564" y="12171"/>
                    <a:pt x="1564" y="10736"/>
                  </a:cubicBezTo>
                  <a:cubicBezTo>
                    <a:pt x="1564" y="9301"/>
                    <a:pt x="2731" y="8134"/>
                    <a:pt x="4166" y="8134"/>
                  </a:cubicBezTo>
                  <a:lnTo>
                    <a:pt x="10255" y="8134"/>
                  </a:lnTo>
                  <a:cubicBezTo>
                    <a:pt x="11431" y="8134"/>
                    <a:pt x="12388" y="7178"/>
                    <a:pt x="12388" y="6001"/>
                  </a:cubicBezTo>
                  <a:cubicBezTo>
                    <a:pt x="12388" y="4824"/>
                    <a:pt x="11432" y="3867"/>
                    <a:pt x="10255" y="3867"/>
                  </a:cubicBezTo>
                  <a:lnTo>
                    <a:pt x="8902" y="3867"/>
                  </a:lnTo>
                  <a:cubicBezTo>
                    <a:pt x="7199" y="3867"/>
                    <a:pt x="5816" y="2482"/>
                    <a:pt x="5816" y="782"/>
                  </a:cubicBezTo>
                  <a:cubicBezTo>
                    <a:pt x="5816" y="350"/>
                    <a:pt x="5467" y="0"/>
                    <a:pt x="5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8546503" y="285712"/>
              <a:ext cx="508555" cy="508584"/>
            </a:xfrm>
            <a:custGeom>
              <a:rect b="b" l="l" r="r" t="t"/>
              <a:pathLst>
                <a:path extrusionOk="0" h="17551" w="17550">
                  <a:moveTo>
                    <a:pt x="1962" y="0"/>
                  </a:moveTo>
                  <a:cubicBezTo>
                    <a:pt x="879" y="0"/>
                    <a:pt x="1" y="878"/>
                    <a:pt x="1" y="1960"/>
                  </a:cubicBezTo>
                  <a:lnTo>
                    <a:pt x="1" y="5851"/>
                  </a:lnTo>
                  <a:lnTo>
                    <a:pt x="1" y="15591"/>
                  </a:lnTo>
                  <a:cubicBezTo>
                    <a:pt x="1" y="16673"/>
                    <a:pt x="879" y="17550"/>
                    <a:pt x="1962" y="17550"/>
                  </a:cubicBezTo>
                  <a:lnTo>
                    <a:pt x="17550" y="17550"/>
                  </a:lnTo>
                  <a:lnTo>
                    <a:pt x="17523" y="17524"/>
                  </a:lnTo>
                  <a:lnTo>
                    <a:pt x="17550" y="17524"/>
                  </a:lnTo>
                  <a:lnTo>
                    <a:pt x="17550" y="13634"/>
                  </a:lnTo>
                  <a:cubicBezTo>
                    <a:pt x="17549" y="12552"/>
                    <a:pt x="16671" y="11674"/>
                    <a:pt x="15588" y="11674"/>
                  </a:cubicBezTo>
                  <a:lnTo>
                    <a:pt x="13642" y="11674"/>
                  </a:lnTo>
                  <a:cubicBezTo>
                    <a:pt x="12556" y="11674"/>
                    <a:pt x="11677" y="10791"/>
                    <a:pt x="11682" y="9704"/>
                  </a:cubicBezTo>
                  <a:lnTo>
                    <a:pt x="11691" y="7792"/>
                  </a:lnTo>
                  <a:cubicBezTo>
                    <a:pt x="11696" y="6706"/>
                    <a:pt x="10817" y="5822"/>
                    <a:pt x="9731" y="5822"/>
                  </a:cubicBezTo>
                  <a:lnTo>
                    <a:pt x="7811" y="5822"/>
                  </a:lnTo>
                  <a:cubicBezTo>
                    <a:pt x="6728" y="5822"/>
                    <a:pt x="5850" y="4945"/>
                    <a:pt x="5850" y="3863"/>
                  </a:cubicBezTo>
                  <a:lnTo>
                    <a:pt x="5850" y="1960"/>
                  </a:lnTo>
                  <a:cubicBezTo>
                    <a:pt x="5850" y="878"/>
                    <a:pt x="4972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256482" y="1868848"/>
              <a:ext cx="172213" cy="156884"/>
            </a:xfrm>
            <a:custGeom>
              <a:rect b="b" l="l" r="r" t="t"/>
              <a:pathLst>
                <a:path extrusionOk="0" h="5414" w="5943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8755574" y="3255833"/>
              <a:ext cx="388414" cy="868832"/>
            </a:xfrm>
            <a:custGeom>
              <a:rect b="b" l="l" r="r" t="t"/>
              <a:pathLst>
                <a:path extrusionOk="0" h="29983" w="13404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8608399" y="1109498"/>
              <a:ext cx="275286" cy="271693"/>
            </a:xfrm>
            <a:custGeom>
              <a:rect b="b" l="l" r="r" t="t"/>
              <a:pathLst>
                <a:path extrusionOk="0" h="9376" w="9500">
                  <a:moveTo>
                    <a:pt x="4931" y="1"/>
                  </a:moveTo>
                  <a:cubicBezTo>
                    <a:pt x="3810" y="1"/>
                    <a:pt x="2899" y="910"/>
                    <a:pt x="2899" y="2032"/>
                  </a:cubicBezTo>
                  <a:cubicBezTo>
                    <a:pt x="2899" y="2494"/>
                    <a:pt x="3056" y="2918"/>
                    <a:pt x="3314" y="3258"/>
                  </a:cubicBezTo>
                  <a:lnTo>
                    <a:pt x="3059" y="3258"/>
                  </a:lnTo>
                  <a:cubicBezTo>
                    <a:pt x="1370" y="3258"/>
                    <a:pt x="1" y="4627"/>
                    <a:pt x="1" y="6316"/>
                  </a:cubicBezTo>
                  <a:cubicBezTo>
                    <a:pt x="1" y="8006"/>
                    <a:pt x="1370" y="9376"/>
                    <a:pt x="3059" y="9376"/>
                  </a:cubicBezTo>
                  <a:lnTo>
                    <a:pt x="6439" y="9376"/>
                  </a:lnTo>
                  <a:cubicBezTo>
                    <a:pt x="8128" y="9376"/>
                    <a:pt x="9499" y="8006"/>
                    <a:pt x="9499" y="6316"/>
                  </a:cubicBezTo>
                  <a:cubicBezTo>
                    <a:pt x="9500" y="5288"/>
                    <a:pt x="8989" y="4379"/>
                    <a:pt x="8210" y="3824"/>
                  </a:cubicBezTo>
                  <a:cubicBezTo>
                    <a:pt x="8850" y="3482"/>
                    <a:pt x="9287" y="2809"/>
                    <a:pt x="9287" y="2032"/>
                  </a:cubicBezTo>
                  <a:cubicBezTo>
                    <a:pt x="9287" y="910"/>
                    <a:pt x="8376" y="1"/>
                    <a:pt x="7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19616" y="4603473"/>
              <a:ext cx="445935" cy="445964"/>
            </a:xfrm>
            <a:custGeom>
              <a:rect b="b" l="l" r="r" t="t"/>
              <a:pathLst>
                <a:path extrusionOk="0" h="15390" w="15389">
                  <a:moveTo>
                    <a:pt x="0" y="1"/>
                  </a:moveTo>
                  <a:lnTo>
                    <a:pt x="24" y="24"/>
                  </a:lnTo>
                  <a:lnTo>
                    <a:pt x="0" y="24"/>
                  </a:lnTo>
                  <a:lnTo>
                    <a:pt x="0" y="3435"/>
                  </a:lnTo>
                  <a:cubicBezTo>
                    <a:pt x="0" y="4384"/>
                    <a:pt x="770" y="5153"/>
                    <a:pt x="1719" y="5153"/>
                  </a:cubicBezTo>
                  <a:lnTo>
                    <a:pt x="3427" y="5153"/>
                  </a:lnTo>
                  <a:cubicBezTo>
                    <a:pt x="4379" y="5153"/>
                    <a:pt x="5150" y="5927"/>
                    <a:pt x="5146" y="6879"/>
                  </a:cubicBezTo>
                  <a:lnTo>
                    <a:pt x="5138" y="8555"/>
                  </a:lnTo>
                  <a:cubicBezTo>
                    <a:pt x="5135" y="9507"/>
                    <a:pt x="5905" y="10281"/>
                    <a:pt x="6857" y="10281"/>
                  </a:cubicBezTo>
                  <a:lnTo>
                    <a:pt x="8540" y="10281"/>
                  </a:lnTo>
                  <a:cubicBezTo>
                    <a:pt x="9490" y="10281"/>
                    <a:pt x="10259" y="11050"/>
                    <a:pt x="10259" y="12000"/>
                  </a:cubicBezTo>
                  <a:lnTo>
                    <a:pt x="10259" y="13671"/>
                  </a:lnTo>
                  <a:cubicBezTo>
                    <a:pt x="10259" y="14621"/>
                    <a:pt x="11028" y="15390"/>
                    <a:pt x="11978" y="15390"/>
                  </a:cubicBezTo>
                  <a:lnTo>
                    <a:pt x="13669" y="15390"/>
                  </a:lnTo>
                  <a:cubicBezTo>
                    <a:pt x="14619" y="15390"/>
                    <a:pt x="15388" y="14621"/>
                    <a:pt x="15388" y="13671"/>
                  </a:cubicBezTo>
                  <a:lnTo>
                    <a:pt x="15388" y="10260"/>
                  </a:lnTo>
                  <a:lnTo>
                    <a:pt x="15388" y="1720"/>
                  </a:lnTo>
                  <a:cubicBezTo>
                    <a:pt x="15388" y="770"/>
                    <a:pt x="14619" y="1"/>
                    <a:pt x="13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6"/>
            <p:cNvGrpSpPr/>
            <p:nvPr/>
          </p:nvGrpSpPr>
          <p:grpSpPr>
            <a:xfrm rot="5400000">
              <a:off x="-127390" y="2166801"/>
              <a:ext cx="735565" cy="809892"/>
              <a:chOff x="4880660" y="1531638"/>
              <a:chExt cx="735565" cy="809892"/>
            </a:xfrm>
          </p:grpSpPr>
          <p:sp>
            <p:nvSpPr>
              <p:cNvPr id="110" name="Google Shape;110;p6"/>
              <p:cNvSpPr/>
              <p:nvPr/>
            </p:nvSpPr>
            <p:spPr>
              <a:xfrm>
                <a:off x="4978777" y="1629726"/>
                <a:ext cx="539387" cy="711803"/>
              </a:xfrm>
              <a:custGeom>
                <a:rect b="b" l="l" r="r" t="t"/>
                <a:pathLst>
                  <a:path extrusionOk="0" h="24564" w="18614">
                    <a:moveTo>
                      <a:pt x="9307" y="1"/>
                    </a:moveTo>
                    <a:cubicBezTo>
                      <a:pt x="8052" y="1"/>
                      <a:pt x="6831" y="248"/>
                      <a:pt x="5684" y="733"/>
                    </a:cubicBezTo>
                    <a:cubicBezTo>
                      <a:pt x="4575" y="1202"/>
                      <a:pt x="3581" y="1873"/>
                      <a:pt x="2726" y="2727"/>
                    </a:cubicBezTo>
                    <a:cubicBezTo>
                      <a:pt x="1871" y="3582"/>
                      <a:pt x="1200" y="4576"/>
                      <a:pt x="732" y="5685"/>
                    </a:cubicBezTo>
                    <a:cubicBezTo>
                      <a:pt x="247" y="6832"/>
                      <a:pt x="0" y="8050"/>
                      <a:pt x="0" y="9308"/>
                    </a:cubicBezTo>
                    <a:lnTo>
                      <a:pt x="0" y="24564"/>
                    </a:lnTo>
                    <a:lnTo>
                      <a:pt x="333" y="24564"/>
                    </a:lnTo>
                    <a:lnTo>
                      <a:pt x="333" y="9308"/>
                    </a:lnTo>
                    <a:cubicBezTo>
                      <a:pt x="333" y="8096"/>
                      <a:pt x="569" y="6920"/>
                      <a:pt x="1038" y="5814"/>
                    </a:cubicBezTo>
                    <a:cubicBezTo>
                      <a:pt x="1489" y="4745"/>
                      <a:pt x="2136" y="3786"/>
                      <a:pt x="2960" y="2962"/>
                    </a:cubicBezTo>
                    <a:cubicBezTo>
                      <a:pt x="3784" y="2138"/>
                      <a:pt x="4745" y="1491"/>
                      <a:pt x="5813" y="1039"/>
                    </a:cubicBezTo>
                    <a:cubicBezTo>
                      <a:pt x="6921" y="571"/>
                      <a:pt x="8095" y="334"/>
                      <a:pt x="9307" y="334"/>
                    </a:cubicBezTo>
                    <a:cubicBezTo>
                      <a:pt x="10519" y="334"/>
                      <a:pt x="11694" y="570"/>
                      <a:pt x="12801" y="1039"/>
                    </a:cubicBezTo>
                    <a:cubicBezTo>
                      <a:pt x="13870" y="1491"/>
                      <a:pt x="14828" y="2137"/>
                      <a:pt x="15653" y="2962"/>
                    </a:cubicBezTo>
                    <a:cubicBezTo>
                      <a:pt x="16477" y="3785"/>
                      <a:pt x="17124" y="4745"/>
                      <a:pt x="17576" y="5814"/>
                    </a:cubicBezTo>
                    <a:cubicBezTo>
                      <a:pt x="18043" y="6922"/>
                      <a:pt x="18280" y="8096"/>
                      <a:pt x="18280" y="9308"/>
                    </a:cubicBezTo>
                    <a:lnTo>
                      <a:pt x="18280" y="24564"/>
                    </a:lnTo>
                    <a:lnTo>
                      <a:pt x="18614" y="24564"/>
                    </a:lnTo>
                    <a:lnTo>
                      <a:pt x="18614" y="9308"/>
                    </a:lnTo>
                    <a:cubicBezTo>
                      <a:pt x="18614" y="8052"/>
                      <a:pt x="18367" y="6832"/>
                      <a:pt x="17882" y="5685"/>
                    </a:cubicBezTo>
                    <a:cubicBezTo>
                      <a:pt x="17413" y="4578"/>
                      <a:pt x="16742" y="3582"/>
                      <a:pt x="15888" y="2727"/>
                    </a:cubicBezTo>
                    <a:cubicBezTo>
                      <a:pt x="15033" y="1873"/>
                      <a:pt x="14038" y="1202"/>
                      <a:pt x="12930" y="733"/>
                    </a:cubicBezTo>
                    <a:cubicBezTo>
                      <a:pt x="11782" y="248"/>
                      <a:pt x="10563" y="1"/>
                      <a:pt x="9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4983240" y="1634218"/>
                <a:ext cx="530375" cy="702791"/>
              </a:xfrm>
              <a:custGeom>
                <a:rect b="b" l="l" r="r" t="t"/>
                <a:pathLst>
                  <a:path extrusionOk="0" h="24253" w="18303">
                    <a:moveTo>
                      <a:pt x="9152" y="1"/>
                    </a:moveTo>
                    <a:cubicBezTo>
                      <a:pt x="7916" y="1"/>
                      <a:pt x="6717" y="242"/>
                      <a:pt x="5590" y="719"/>
                    </a:cubicBezTo>
                    <a:cubicBezTo>
                      <a:pt x="4499" y="1182"/>
                      <a:pt x="3521" y="1842"/>
                      <a:pt x="2680" y="2681"/>
                    </a:cubicBezTo>
                    <a:cubicBezTo>
                      <a:pt x="1839" y="3522"/>
                      <a:pt x="1179" y="4501"/>
                      <a:pt x="719" y="5591"/>
                    </a:cubicBezTo>
                    <a:cubicBezTo>
                      <a:pt x="242" y="6718"/>
                      <a:pt x="0" y="7918"/>
                      <a:pt x="0" y="9153"/>
                    </a:cubicBezTo>
                    <a:lnTo>
                      <a:pt x="0" y="24252"/>
                    </a:lnTo>
                    <a:lnTo>
                      <a:pt x="21" y="24252"/>
                    </a:lnTo>
                    <a:lnTo>
                      <a:pt x="21" y="9153"/>
                    </a:lnTo>
                    <a:cubicBezTo>
                      <a:pt x="21" y="7920"/>
                      <a:pt x="262" y="6723"/>
                      <a:pt x="738" y="5598"/>
                    </a:cubicBezTo>
                    <a:cubicBezTo>
                      <a:pt x="1198" y="4511"/>
                      <a:pt x="1855" y="3535"/>
                      <a:pt x="2695" y="2696"/>
                    </a:cubicBezTo>
                    <a:cubicBezTo>
                      <a:pt x="3533" y="1857"/>
                      <a:pt x="4511" y="1198"/>
                      <a:pt x="5597" y="739"/>
                    </a:cubicBezTo>
                    <a:cubicBezTo>
                      <a:pt x="6723" y="263"/>
                      <a:pt x="7919" y="21"/>
                      <a:pt x="9152" y="21"/>
                    </a:cubicBezTo>
                    <a:cubicBezTo>
                      <a:pt x="10384" y="21"/>
                      <a:pt x="11580" y="263"/>
                      <a:pt x="12706" y="739"/>
                    </a:cubicBezTo>
                    <a:cubicBezTo>
                      <a:pt x="13794" y="1198"/>
                      <a:pt x="14770" y="1857"/>
                      <a:pt x="15608" y="2696"/>
                    </a:cubicBezTo>
                    <a:cubicBezTo>
                      <a:pt x="16447" y="3535"/>
                      <a:pt x="17105" y="4512"/>
                      <a:pt x="17565" y="5598"/>
                    </a:cubicBezTo>
                    <a:cubicBezTo>
                      <a:pt x="18042" y="6723"/>
                      <a:pt x="18282" y="7920"/>
                      <a:pt x="18282" y="9153"/>
                    </a:cubicBezTo>
                    <a:lnTo>
                      <a:pt x="18282" y="24253"/>
                    </a:lnTo>
                    <a:lnTo>
                      <a:pt x="18303" y="24253"/>
                    </a:lnTo>
                    <a:lnTo>
                      <a:pt x="18303" y="9153"/>
                    </a:lnTo>
                    <a:cubicBezTo>
                      <a:pt x="18303" y="7918"/>
                      <a:pt x="18062" y="6718"/>
                      <a:pt x="17584" y="5591"/>
                    </a:cubicBezTo>
                    <a:cubicBezTo>
                      <a:pt x="17123" y="4500"/>
                      <a:pt x="16463" y="3522"/>
                      <a:pt x="15623" y="2681"/>
                    </a:cubicBezTo>
                    <a:cubicBezTo>
                      <a:pt x="14782" y="1840"/>
                      <a:pt x="13803" y="1181"/>
                      <a:pt x="12714" y="719"/>
                    </a:cubicBezTo>
                    <a:cubicBezTo>
                      <a:pt x="11586" y="242"/>
                      <a:pt x="10387" y="1"/>
                      <a:pt x="9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5174867" y="1825815"/>
                <a:ext cx="147177" cy="515713"/>
              </a:xfrm>
              <a:custGeom>
                <a:rect b="b" l="l" r="r" t="t"/>
                <a:pathLst>
                  <a:path extrusionOk="0" h="17797" w="5079">
                    <a:moveTo>
                      <a:pt x="2540" y="1"/>
                    </a:moveTo>
                    <a:cubicBezTo>
                      <a:pt x="1140" y="1"/>
                      <a:pt x="0" y="1141"/>
                      <a:pt x="0" y="2541"/>
                    </a:cubicBezTo>
                    <a:lnTo>
                      <a:pt x="0" y="17797"/>
                    </a:lnTo>
                    <a:lnTo>
                      <a:pt x="333" y="17797"/>
                    </a:lnTo>
                    <a:lnTo>
                      <a:pt x="333" y="2541"/>
                    </a:lnTo>
                    <a:cubicBezTo>
                      <a:pt x="333" y="1324"/>
                      <a:pt x="1323" y="335"/>
                      <a:pt x="2540" y="335"/>
                    </a:cubicBezTo>
                    <a:cubicBezTo>
                      <a:pt x="3755" y="335"/>
                      <a:pt x="4745" y="1323"/>
                      <a:pt x="4745" y="2541"/>
                    </a:cubicBezTo>
                    <a:lnTo>
                      <a:pt x="4745" y="17797"/>
                    </a:lnTo>
                    <a:lnTo>
                      <a:pt x="5079" y="17797"/>
                    </a:lnTo>
                    <a:lnTo>
                      <a:pt x="5079" y="2541"/>
                    </a:lnTo>
                    <a:cubicBezTo>
                      <a:pt x="5079" y="1141"/>
                      <a:pt x="3940" y="1"/>
                      <a:pt x="2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5179387" y="1830365"/>
                <a:ext cx="138078" cy="506643"/>
              </a:xfrm>
              <a:custGeom>
                <a:rect b="b" l="l" r="r" t="t"/>
                <a:pathLst>
                  <a:path extrusionOk="0" h="17484" w="4765">
                    <a:moveTo>
                      <a:pt x="2382" y="1"/>
                    </a:moveTo>
                    <a:cubicBezTo>
                      <a:pt x="1069" y="1"/>
                      <a:pt x="0" y="1069"/>
                      <a:pt x="0" y="2384"/>
                    </a:cubicBezTo>
                    <a:lnTo>
                      <a:pt x="0" y="17483"/>
                    </a:lnTo>
                    <a:lnTo>
                      <a:pt x="21" y="17483"/>
                    </a:lnTo>
                    <a:lnTo>
                      <a:pt x="21" y="2384"/>
                    </a:lnTo>
                    <a:cubicBezTo>
                      <a:pt x="21" y="1080"/>
                      <a:pt x="1082" y="20"/>
                      <a:pt x="2384" y="20"/>
                    </a:cubicBezTo>
                    <a:cubicBezTo>
                      <a:pt x="3686" y="20"/>
                      <a:pt x="4745" y="1082"/>
                      <a:pt x="4745" y="2384"/>
                    </a:cubicBezTo>
                    <a:lnTo>
                      <a:pt x="4745" y="17484"/>
                    </a:lnTo>
                    <a:lnTo>
                      <a:pt x="4765" y="17484"/>
                    </a:lnTo>
                    <a:lnTo>
                      <a:pt x="4765" y="2384"/>
                    </a:lnTo>
                    <a:cubicBezTo>
                      <a:pt x="4765" y="1069"/>
                      <a:pt x="3696" y="1"/>
                      <a:pt x="2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880660" y="1531638"/>
                <a:ext cx="735565" cy="809892"/>
              </a:xfrm>
              <a:custGeom>
                <a:rect b="b" l="l" r="r" t="t"/>
                <a:pathLst>
                  <a:path extrusionOk="0" h="27949" w="25384">
                    <a:moveTo>
                      <a:pt x="12692" y="0"/>
                    </a:moveTo>
                    <a:cubicBezTo>
                      <a:pt x="5694" y="0"/>
                      <a:pt x="1" y="5695"/>
                      <a:pt x="1" y="12693"/>
                    </a:cubicBezTo>
                    <a:lnTo>
                      <a:pt x="1" y="27949"/>
                    </a:lnTo>
                    <a:lnTo>
                      <a:pt x="334" y="27949"/>
                    </a:lnTo>
                    <a:lnTo>
                      <a:pt x="334" y="12693"/>
                    </a:lnTo>
                    <a:cubicBezTo>
                      <a:pt x="334" y="5878"/>
                      <a:pt x="5878" y="334"/>
                      <a:pt x="12692" y="334"/>
                    </a:cubicBezTo>
                    <a:cubicBezTo>
                      <a:pt x="19506" y="334"/>
                      <a:pt x="25051" y="5878"/>
                      <a:pt x="25051" y="12693"/>
                    </a:cubicBezTo>
                    <a:lnTo>
                      <a:pt x="25051" y="27949"/>
                    </a:lnTo>
                    <a:lnTo>
                      <a:pt x="25383" y="27949"/>
                    </a:lnTo>
                    <a:lnTo>
                      <a:pt x="25383" y="12693"/>
                    </a:lnTo>
                    <a:cubicBezTo>
                      <a:pt x="25383" y="5694"/>
                      <a:pt x="19689" y="0"/>
                      <a:pt x="126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885151" y="1536217"/>
                <a:ext cx="726495" cy="800793"/>
              </a:xfrm>
              <a:custGeom>
                <a:rect b="b" l="l" r="r" t="t"/>
                <a:pathLst>
                  <a:path extrusionOk="0" h="27635" w="25071">
                    <a:moveTo>
                      <a:pt x="12535" y="0"/>
                    </a:moveTo>
                    <a:cubicBezTo>
                      <a:pt x="5624" y="0"/>
                      <a:pt x="1" y="5623"/>
                      <a:pt x="1" y="12535"/>
                    </a:cubicBezTo>
                    <a:lnTo>
                      <a:pt x="1" y="27634"/>
                    </a:lnTo>
                    <a:lnTo>
                      <a:pt x="21" y="27634"/>
                    </a:lnTo>
                    <a:lnTo>
                      <a:pt x="21" y="12535"/>
                    </a:lnTo>
                    <a:cubicBezTo>
                      <a:pt x="21" y="5634"/>
                      <a:pt x="5636" y="20"/>
                      <a:pt x="12536" y="20"/>
                    </a:cubicBezTo>
                    <a:cubicBezTo>
                      <a:pt x="19437" y="20"/>
                      <a:pt x="25052" y="5634"/>
                      <a:pt x="25052" y="12535"/>
                    </a:cubicBezTo>
                    <a:lnTo>
                      <a:pt x="25052" y="27635"/>
                    </a:lnTo>
                    <a:lnTo>
                      <a:pt x="25070" y="27635"/>
                    </a:lnTo>
                    <a:lnTo>
                      <a:pt x="25070" y="12535"/>
                    </a:lnTo>
                    <a:cubicBezTo>
                      <a:pt x="25070" y="5623"/>
                      <a:pt x="19446" y="0"/>
                      <a:pt x="12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5076778" y="1727756"/>
                <a:ext cx="343325" cy="613772"/>
              </a:xfrm>
              <a:custGeom>
                <a:rect b="b" l="l" r="r" t="t"/>
                <a:pathLst>
                  <a:path extrusionOk="0" h="21181" w="11848">
                    <a:moveTo>
                      <a:pt x="5925" y="0"/>
                    </a:moveTo>
                    <a:cubicBezTo>
                      <a:pt x="2658" y="0"/>
                      <a:pt x="1" y="2658"/>
                      <a:pt x="1" y="5925"/>
                    </a:cubicBezTo>
                    <a:lnTo>
                      <a:pt x="1" y="21181"/>
                    </a:lnTo>
                    <a:lnTo>
                      <a:pt x="334" y="21181"/>
                    </a:lnTo>
                    <a:lnTo>
                      <a:pt x="334" y="5925"/>
                    </a:lnTo>
                    <a:cubicBezTo>
                      <a:pt x="334" y="2842"/>
                      <a:pt x="2843" y="334"/>
                      <a:pt x="5925" y="334"/>
                    </a:cubicBezTo>
                    <a:cubicBezTo>
                      <a:pt x="9007" y="334"/>
                      <a:pt x="11515" y="2843"/>
                      <a:pt x="11515" y="5925"/>
                    </a:cubicBezTo>
                    <a:lnTo>
                      <a:pt x="11515" y="21181"/>
                    </a:lnTo>
                    <a:lnTo>
                      <a:pt x="11847" y="21181"/>
                    </a:lnTo>
                    <a:lnTo>
                      <a:pt x="11847" y="5925"/>
                    </a:lnTo>
                    <a:cubicBezTo>
                      <a:pt x="11847" y="2658"/>
                      <a:pt x="9192" y="0"/>
                      <a:pt x="59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5081270" y="1732335"/>
                <a:ext cx="334226" cy="604673"/>
              </a:xfrm>
              <a:custGeom>
                <a:rect b="b" l="l" r="r" t="t"/>
                <a:pathLst>
                  <a:path extrusionOk="0" h="20867" w="11534">
                    <a:moveTo>
                      <a:pt x="5767" y="0"/>
                    </a:moveTo>
                    <a:cubicBezTo>
                      <a:pt x="2589" y="0"/>
                      <a:pt x="1" y="2587"/>
                      <a:pt x="1" y="5767"/>
                    </a:cubicBezTo>
                    <a:lnTo>
                      <a:pt x="1" y="20866"/>
                    </a:lnTo>
                    <a:lnTo>
                      <a:pt x="21" y="20866"/>
                    </a:lnTo>
                    <a:lnTo>
                      <a:pt x="21" y="5767"/>
                    </a:lnTo>
                    <a:cubicBezTo>
                      <a:pt x="21" y="2598"/>
                      <a:pt x="2600" y="20"/>
                      <a:pt x="5769" y="20"/>
                    </a:cubicBezTo>
                    <a:cubicBezTo>
                      <a:pt x="8939" y="20"/>
                      <a:pt x="11516" y="2598"/>
                      <a:pt x="11516" y="5767"/>
                    </a:cubicBezTo>
                    <a:lnTo>
                      <a:pt x="11516" y="20867"/>
                    </a:lnTo>
                    <a:lnTo>
                      <a:pt x="11533" y="20867"/>
                    </a:lnTo>
                    <a:lnTo>
                      <a:pt x="11533" y="5767"/>
                    </a:lnTo>
                    <a:cubicBezTo>
                      <a:pt x="11533" y="2587"/>
                      <a:pt x="8947" y="0"/>
                      <a:pt x="5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5243601" y="1899592"/>
                <a:ext cx="9707" cy="441559"/>
              </a:xfrm>
              <a:custGeom>
                <a:rect b="b" l="l" r="r" t="t"/>
                <a:pathLst>
                  <a:path extrusionOk="0" h="15238" w="335">
                    <a:moveTo>
                      <a:pt x="1" y="1"/>
                    </a:moveTo>
                    <a:lnTo>
                      <a:pt x="1" y="15237"/>
                    </a:lnTo>
                    <a:lnTo>
                      <a:pt x="334" y="15237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5248150" y="1904170"/>
                <a:ext cx="638" cy="432518"/>
              </a:xfrm>
              <a:custGeom>
                <a:rect b="b" l="l" r="r" t="t"/>
                <a:pathLst>
                  <a:path extrusionOk="0" h="14926" w="22">
                    <a:moveTo>
                      <a:pt x="1" y="1"/>
                    </a:moveTo>
                    <a:lnTo>
                      <a:pt x="1" y="14925"/>
                    </a:lnTo>
                    <a:lnTo>
                      <a:pt x="21" y="14925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" name="Google Shape;120;p6"/>
            <p:cNvSpPr/>
            <p:nvPr/>
          </p:nvSpPr>
          <p:spPr>
            <a:xfrm>
              <a:off x="337711" y="10"/>
              <a:ext cx="9765" cy="1011720"/>
            </a:xfrm>
            <a:custGeom>
              <a:rect b="b" l="l" r="r" t="t"/>
              <a:pathLst>
                <a:path extrusionOk="0" h="34914" w="337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796112" y="2203969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720000" y="1632025"/>
            <a:ext cx="4503600" cy="22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7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6" name="Google Shape;126;p7"/>
          <p:cNvGrpSpPr/>
          <p:nvPr/>
        </p:nvGrpSpPr>
        <p:grpSpPr>
          <a:xfrm>
            <a:off x="-12" y="8"/>
            <a:ext cx="9001579" cy="5143498"/>
            <a:chOff x="-12" y="8"/>
            <a:chExt cx="9001579" cy="5143498"/>
          </a:xfrm>
        </p:grpSpPr>
        <p:sp>
          <p:nvSpPr>
            <p:cNvPr id="127" name="Google Shape;127;p7"/>
            <p:cNvSpPr/>
            <p:nvPr/>
          </p:nvSpPr>
          <p:spPr>
            <a:xfrm>
              <a:off x="-12" y="3165310"/>
              <a:ext cx="237123" cy="237123"/>
            </a:xfrm>
            <a:custGeom>
              <a:rect b="b" l="l" r="r" t="t"/>
              <a:pathLst>
                <a:path extrusionOk="0" h="8183" w="8183">
                  <a:moveTo>
                    <a:pt x="0" y="0"/>
                  </a:moveTo>
                  <a:lnTo>
                    <a:pt x="0" y="8183"/>
                  </a:lnTo>
                  <a:lnTo>
                    <a:pt x="4091" y="8183"/>
                  </a:lnTo>
                  <a:cubicBezTo>
                    <a:pt x="6350" y="8183"/>
                    <a:pt x="8182" y="6351"/>
                    <a:pt x="8182" y="4091"/>
                  </a:cubicBezTo>
                  <a:cubicBezTo>
                    <a:pt x="8182" y="1832"/>
                    <a:pt x="6351" y="0"/>
                    <a:pt x="4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599881" y="1796770"/>
              <a:ext cx="401686" cy="241035"/>
            </a:xfrm>
            <a:custGeom>
              <a:rect b="b" l="l" r="r" t="t"/>
              <a:pathLst>
                <a:path extrusionOk="0" h="8318" w="13862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178132" y="2683835"/>
              <a:ext cx="172213" cy="156884"/>
            </a:xfrm>
            <a:custGeom>
              <a:rect b="b" l="l" r="r" t="t"/>
              <a:pathLst>
                <a:path extrusionOk="0" h="5414" w="5943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8795844" y="4001094"/>
              <a:ext cx="9765" cy="1142409"/>
            </a:xfrm>
            <a:custGeom>
              <a:rect b="b" l="l" r="r" t="t"/>
              <a:pathLst>
                <a:path extrusionOk="0" h="39424" w="337">
                  <a:moveTo>
                    <a:pt x="1" y="1"/>
                  </a:moveTo>
                  <a:lnTo>
                    <a:pt x="1" y="39424"/>
                  </a:lnTo>
                  <a:lnTo>
                    <a:pt x="336" y="3942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8423999" y="8"/>
              <a:ext cx="388414" cy="868832"/>
            </a:xfrm>
            <a:custGeom>
              <a:rect b="b" l="l" r="r" t="t"/>
              <a:pathLst>
                <a:path extrusionOk="0" h="29983" w="13404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347047" y="4756616"/>
              <a:ext cx="639331" cy="383575"/>
            </a:xfrm>
            <a:custGeom>
              <a:rect b="b" l="l" r="r" t="t"/>
              <a:pathLst>
                <a:path extrusionOk="0" h="13237" w="22063">
                  <a:moveTo>
                    <a:pt x="11031" y="0"/>
                  </a:moveTo>
                  <a:cubicBezTo>
                    <a:pt x="4940" y="0"/>
                    <a:pt x="0" y="4939"/>
                    <a:pt x="0" y="11030"/>
                  </a:cubicBezTo>
                  <a:lnTo>
                    <a:pt x="0" y="13237"/>
                  </a:lnTo>
                  <a:lnTo>
                    <a:pt x="22062" y="13237"/>
                  </a:lnTo>
                  <a:lnTo>
                    <a:pt x="22062" y="11030"/>
                  </a:lnTo>
                  <a:cubicBezTo>
                    <a:pt x="22062" y="4939"/>
                    <a:pt x="17123" y="0"/>
                    <a:pt x="11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178136" y="4131785"/>
              <a:ext cx="9765" cy="1011720"/>
            </a:xfrm>
            <a:custGeom>
              <a:rect b="b" l="l" r="r" t="t"/>
              <a:pathLst>
                <a:path extrusionOk="0" h="34914" w="337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8727628" y="2707453"/>
              <a:ext cx="146191" cy="427273"/>
            </a:xfrm>
            <a:custGeom>
              <a:rect b="b" l="l" r="r" t="t"/>
              <a:pathLst>
                <a:path extrusionOk="0" h="14745" w="5045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1506000" y="1134600"/>
            <a:ext cx="6132000" cy="28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38" name="Google Shape;138;p8"/>
          <p:cNvGrpSpPr/>
          <p:nvPr/>
        </p:nvGrpSpPr>
        <p:grpSpPr>
          <a:xfrm>
            <a:off x="199320" y="5"/>
            <a:ext cx="8944691" cy="5143500"/>
            <a:chOff x="199320" y="5"/>
            <a:chExt cx="8944691" cy="5143500"/>
          </a:xfrm>
        </p:grpSpPr>
        <p:sp>
          <p:nvSpPr>
            <p:cNvPr id="139" name="Google Shape;139;p8"/>
            <p:cNvSpPr/>
            <p:nvPr/>
          </p:nvSpPr>
          <p:spPr>
            <a:xfrm>
              <a:off x="5254794" y="52170"/>
              <a:ext cx="358973" cy="431823"/>
            </a:xfrm>
            <a:custGeom>
              <a:rect b="b" l="l" r="r" t="t"/>
              <a:pathLst>
                <a:path extrusionOk="0" h="14902" w="12388">
                  <a:moveTo>
                    <a:pt x="5035" y="0"/>
                  </a:moveTo>
                  <a:cubicBezTo>
                    <a:pt x="4605" y="0"/>
                    <a:pt x="4255" y="350"/>
                    <a:pt x="4255" y="782"/>
                  </a:cubicBezTo>
                  <a:cubicBezTo>
                    <a:pt x="4255" y="3344"/>
                    <a:pt x="6339" y="5428"/>
                    <a:pt x="8901" y="5428"/>
                  </a:cubicBezTo>
                  <a:lnTo>
                    <a:pt x="10253" y="5428"/>
                  </a:lnTo>
                  <a:cubicBezTo>
                    <a:pt x="10569" y="5428"/>
                    <a:pt x="10827" y="5684"/>
                    <a:pt x="10827" y="6001"/>
                  </a:cubicBezTo>
                  <a:cubicBezTo>
                    <a:pt x="10827" y="6317"/>
                    <a:pt x="10569" y="6574"/>
                    <a:pt x="10253" y="6574"/>
                  </a:cubicBezTo>
                  <a:lnTo>
                    <a:pt x="4164" y="6574"/>
                  </a:lnTo>
                  <a:cubicBezTo>
                    <a:pt x="1869" y="6574"/>
                    <a:pt x="1" y="8441"/>
                    <a:pt x="1" y="10737"/>
                  </a:cubicBezTo>
                  <a:cubicBezTo>
                    <a:pt x="1" y="13033"/>
                    <a:pt x="1869" y="14901"/>
                    <a:pt x="4164" y="14901"/>
                  </a:cubicBezTo>
                  <a:lnTo>
                    <a:pt x="8660" y="14901"/>
                  </a:lnTo>
                  <a:cubicBezTo>
                    <a:pt x="9092" y="14901"/>
                    <a:pt x="9442" y="14551"/>
                    <a:pt x="9443" y="14118"/>
                  </a:cubicBezTo>
                  <a:cubicBezTo>
                    <a:pt x="9443" y="13687"/>
                    <a:pt x="9093" y="13338"/>
                    <a:pt x="8662" y="13338"/>
                  </a:cubicBezTo>
                  <a:lnTo>
                    <a:pt x="4166" y="13338"/>
                  </a:lnTo>
                  <a:cubicBezTo>
                    <a:pt x="2731" y="13338"/>
                    <a:pt x="1564" y="12171"/>
                    <a:pt x="1564" y="10736"/>
                  </a:cubicBezTo>
                  <a:cubicBezTo>
                    <a:pt x="1564" y="9301"/>
                    <a:pt x="2731" y="8134"/>
                    <a:pt x="4166" y="8134"/>
                  </a:cubicBezTo>
                  <a:lnTo>
                    <a:pt x="10255" y="8134"/>
                  </a:lnTo>
                  <a:cubicBezTo>
                    <a:pt x="11431" y="8134"/>
                    <a:pt x="12388" y="7178"/>
                    <a:pt x="12388" y="6001"/>
                  </a:cubicBezTo>
                  <a:cubicBezTo>
                    <a:pt x="12388" y="4824"/>
                    <a:pt x="11432" y="3867"/>
                    <a:pt x="10255" y="3867"/>
                  </a:cubicBezTo>
                  <a:lnTo>
                    <a:pt x="8902" y="3867"/>
                  </a:lnTo>
                  <a:cubicBezTo>
                    <a:pt x="7199" y="3867"/>
                    <a:pt x="5816" y="2482"/>
                    <a:pt x="5816" y="782"/>
                  </a:cubicBezTo>
                  <a:cubicBezTo>
                    <a:pt x="5816" y="350"/>
                    <a:pt x="5467" y="0"/>
                    <a:pt x="5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99320" y="4098966"/>
              <a:ext cx="347730" cy="370217"/>
            </a:xfrm>
            <a:custGeom>
              <a:rect b="b" l="l" r="r" t="t"/>
              <a:pathLst>
                <a:path extrusionOk="0" h="12776" w="12000">
                  <a:moveTo>
                    <a:pt x="781" y="0"/>
                  </a:moveTo>
                  <a:cubicBezTo>
                    <a:pt x="350" y="0"/>
                    <a:pt x="0" y="350"/>
                    <a:pt x="0" y="781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7161" y="1563"/>
                  </a:lnTo>
                  <a:cubicBezTo>
                    <a:pt x="8968" y="1563"/>
                    <a:pt x="10440" y="3033"/>
                    <a:pt x="10440" y="4842"/>
                  </a:cubicBezTo>
                  <a:cubicBezTo>
                    <a:pt x="10440" y="6650"/>
                    <a:pt x="8968" y="8121"/>
                    <a:pt x="7161" y="8121"/>
                  </a:cubicBezTo>
                  <a:lnTo>
                    <a:pt x="2329" y="8121"/>
                  </a:lnTo>
                  <a:cubicBezTo>
                    <a:pt x="1045" y="8121"/>
                    <a:pt x="1" y="9165"/>
                    <a:pt x="1" y="10448"/>
                  </a:cubicBezTo>
                  <a:cubicBezTo>
                    <a:pt x="1" y="11730"/>
                    <a:pt x="1045" y="12775"/>
                    <a:pt x="2329" y="12775"/>
                  </a:cubicBezTo>
                  <a:lnTo>
                    <a:pt x="7161" y="12775"/>
                  </a:lnTo>
                  <a:cubicBezTo>
                    <a:pt x="7591" y="12775"/>
                    <a:pt x="7941" y="12425"/>
                    <a:pt x="7941" y="11994"/>
                  </a:cubicBezTo>
                  <a:cubicBezTo>
                    <a:pt x="7941" y="11563"/>
                    <a:pt x="7591" y="11213"/>
                    <a:pt x="7161" y="11213"/>
                  </a:cubicBezTo>
                  <a:lnTo>
                    <a:pt x="2329" y="11213"/>
                  </a:lnTo>
                  <a:cubicBezTo>
                    <a:pt x="1905" y="11213"/>
                    <a:pt x="1561" y="10868"/>
                    <a:pt x="1561" y="10446"/>
                  </a:cubicBezTo>
                  <a:cubicBezTo>
                    <a:pt x="1561" y="10023"/>
                    <a:pt x="1906" y="9680"/>
                    <a:pt x="2329" y="9680"/>
                  </a:cubicBezTo>
                  <a:lnTo>
                    <a:pt x="7161" y="9680"/>
                  </a:lnTo>
                  <a:cubicBezTo>
                    <a:pt x="9830" y="9680"/>
                    <a:pt x="12000" y="7509"/>
                    <a:pt x="12000" y="4840"/>
                  </a:cubicBezTo>
                  <a:cubicBezTo>
                    <a:pt x="12000" y="2172"/>
                    <a:pt x="9830" y="0"/>
                    <a:pt x="7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8906888" y="3457635"/>
              <a:ext cx="237123" cy="237123"/>
            </a:xfrm>
            <a:custGeom>
              <a:rect b="b" l="l" r="r" t="t"/>
              <a:pathLst>
                <a:path extrusionOk="0" h="8183" w="8183">
                  <a:moveTo>
                    <a:pt x="0" y="0"/>
                  </a:moveTo>
                  <a:lnTo>
                    <a:pt x="0" y="8183"/>
                  </a:lnTo>
                  <a:lnTo>
                    <a:pt x="4091" y="8183"/>
                  </a:lnTo>
                  <a:cubicBezTo>
                    <a:pt x="6350" y="8183"/>
                    <a:pt x="8182" y="6351"/>
                    <a:pt x="8182" y="4091"/>
                  </a:cubicBezTo>
                  <a:cubicBezTo>
                    <a:pt x="8182" y="1832"/>
                    <a:pt x="6351" y="0"/>
                    <a:pt x="4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331657" y="690098"/>
              <a:ext cx="172213" cy="156884"/>
            </a:xfrm>
            <a:custGeom>
              <a:rect b="b" l="l" r="r" t="t"/>
              <a:pathLst>
                <a:path extrusionOk="0" h="5414" w="5943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715119" y="5"/>
              <a:ext cx="9765" cy="1142409"/>
            </a:xfrm>
            <a:custGeom>
              <a:rect b="b" l="l" r="r" t="t"/>
              <a:pathLst>
                <a:path extrusionOk="0" h="39424" w="337">
                  <a:moveTo>
                    <a:pt x="1" y="1"/>
                  </a:moveTo>
                  <a:lnTo>
                    <a:pt x="1" y="39424"/>
                  </a:lnTo>
                  <a:lnTo>
                    <a:pt x="336" y="3942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 rot="10800000">
              <a:off x="4377787" y="4274658"/>
              <a:ext cx="388414" cy="868832"/>
            </a:xfrm>
            <a:custGeom>
              <a:rect b="b" l="l" r="r" t="t"/>
              <a:pathLst>
                <a:path extrusionOk="0" h="29983" w="13404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400334" y="4759916"/>
              <a:ext cx="639331" cy="383575"/>
            </a:xfrm>
            <a:custGeom>
              <a:rect b="b" l="l" r="r" t="t"/>
              <a:pathLst>
                <a:path extrusionOk="0" h="13237" w="22063">
                  <a:moveTo>
                    <a:pt x="11031" y="0"/>
                  </a:moveTo>
                  <a:cubicBezTo>
                    <a:pt x="4940" y="0"/>
                    <a:pt x="0" y="4939"/>
                    <a:pt x="0" y="11030"/>
                  </a:cubicBezTo>
                  <a:lnTo>
                    <a:pt x="0" y="13237"/>
                  </a:lnTo>
                  <a:lnTo>
                    <a:pt x="22062" y="13237"/>
                  </a:lnTo>
                  <a:lnTo>
                    <a:pt x="22062" y="11030"/>
                  </a:lnTo>
                  <a:cubicBezTo>
                    <a:pt x="22062" y="4939"/>
                    <a:pt x="17123" y="0"/>
                    <a:pt x="110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8419124" y="4131785"/>
              <a:ext cx="9765" cy="1011720"/>
            </a:xfrm>
            <a:custGeom>
              <a:rect b="b" l="l" r="r" t="t"/>
              <a:pathLst>
                <a:path extrusionOk="0" h="34914" w="337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8596928" y="3847378"/>
              <a:ext cx="146191" cy="427273"/>
            </a:xfrm>
            <a:custGeom>
              <a:rect b="b" l="l" r="r" t="t"/>
              <a:pathLst>
                <a:path extrusionOk="0" h="14745" w="5045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idx="1" type="subTitle"/>
          </p:nvPr>
        </p:nvSpPr>
        <p:spPr>
          <a:xfrm rot="230">
            <a:off x="2325200" y="3185825"/>
            <a:ext cx="44937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1" name="Google Shape;151;p9"/>
          <p:cNvSpPr txBox="1"/>
          <p:nvPr>
            <p:ph type="title"/>
          </p:nvPr>
        </p:nvSpPr>
        <p:spPr>
          <a:xfrm>
            <a:off x="1721838" y="1275325"/>
            <a:ext cx="5700300" cy="19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2" name="Google Shape;152;p9"/>
          <p:cNvGrpSpPr/>
          <p:nvPr/>
        </p:nvGrpSpPr>
        <p:grpSpPr>
          <a:xfrm>
            <a:off x="140678" y="-6"/>
            <a:ext cx="8862647" cy="5143511"/>
            <a:chOff x="140678" y="-6"/>
            <a:chExt cx="8862647" cy="5143511"/>
          </a:xfrm>
        </p:grpSpPr>
        <p:sp>
          <p:nvSpPr>
            <p:cNvPr id="153" name="Google Shape;153;p9"/>
            <p:cNvSpPr/>
            <p:nvPr/>
          </p:nvSpPr>
          <p:spPr>
            <a:xfrm>
              <a:off x="301591" y="3356843"/>
              <a:ext cx="186673" cy="386357"/>
            </a:xfrm>
            <a:custGeom>
              <a:rect b="b" l="l" r="r" t="t"/>
              <a:pathLst>
                <a:path extrusionOk="0" h="13333" w="6442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15457" y="1354820"/>
              <a:ext cx="358973" cy="431823"/>
            </a:xfrm>
            <a:custGeom>
              <a:rect b="b" l="l" r="r" t="t"/>
              <a:pathLst>
                <a:path extrusionOk="0" h="14902" w="12388">
                  <a:moveTo>
                    <a:pt x="5035" y="0"/>
                  </a:moveTo>
                  <a:cubicBezTo>
                    <a:pt x="4605" y="0"/>
                    <a:pt x="4255" y="350"/>
                    <a:pt x="4255" y="782"/>
                  </a:cubicBezTo>
                  <a:cubicBezTo>
                    <a:pt x="4255" y="3344"/>
                    <a:pt x="6339" y="5428"/>
                    <a:pt x="8901" y="5428"/>
                  </a:cubicBezTo>
                  <a:lnTo>
                    <a:pt x="10253" y="5428"/>
                  </a:lnTo>
                  <a:cubicBezTo>
                    <a:pt x="10569" y="5428"/>
                    <a:pt x="10827" y="5684"/>
                    <a:pt x="10827" y="6001"/>
                  </a:cubicBezTo>
                  <a:cubicBezTo>
                    <a:pt x="10827" y="6317"/>
                    <a:pt x="10569" y="6574"/>
                    <a:pt x="10253" y="6574"/>
                  </a:cubicBezTo>
                  <a:lnTo>
                    <a:pt x="4164" y="6574"/>
                  </a:lnTo>
                  <a:cubicBezTo>
                    <a:pt x="1869" y="6574"/>
                    <a:pt x="1" y="8441"/>
                    <a:pt x="1" y="10737"/>
                  </a:cubicBezTo>
                  <a:cubicBezTo>
                    <a:pt x="1" y="13033"/>
                    <a:pt x="1869" y="14901"/>
                    <a:pt x="4164" y="14901"/>
                  </a:cubicBezTo>
                  <a:lnTo>
                    <a:pt x="8660" y="14901"/>
                  </a:lnTo>
                  <a:cubicBezTo>
                    <a:pt x="9092" y="14901"/>
                    <a:pt x="9442" y="14551"/>
                    <a:pt x="9443" y="14118"/>
                  </a:cubicBezTo>
                  <a:cubicBezTo>
                    <a:pt x="9443" y="13687"/>
                    <a:pt x="9093" y="13338"/>
                    <a:pt x="8662" y="13338"/>
                  </a:cubicBezTo>
                  <a:lnTo>
                    <a:pt x="4166" y="13338"/>
                  </a:lnTo>
                  <a:cubicBezTo>
                    <a:pt x="2731" y="13338"/>
                    <a:pt x="1564" y="12171"/>
                    <a:pt x="1564" y="10736"/>
                  </a:cubicBezTo>
                  <a:cubicBezTo>
                    <a:pt x="1564" y="9301"/>
                    <a:pt x="2731" y="8134"/>
                    <a:pt x="4166" y="8134"/>
                  </a:cubicBezTo>
                  <a:lnTo>
                    <a:pt x="10255" y="8134"/>
                  </a:lnTo>
                  <a:cubicBezTo>
                    <a:pt x="11431" y="8134"/>
                    <a:pt x="12388" y="7178"/>
                    <a:pt x="12388" y="6001"/>
                  </a:cubicBezTo>
                  <a:cubicBezTo>
                    <a:pt x="12388" y="4824"/>
                    <a:pt x="11432" y="3867"/>
                    <a:pt x="10255" y="3867"/>
                  </a:cubicBezTo>
                  <a:lnTo>
                    <a:pt x="8902" y="3867"/>
                  </a:lnTo>
                  <a:cubicBezTo>
                    <a:pt x="7199" y="3867"/>
                    <a:pt x="5816" y="2482"/>
                    <a:pt x="5816" y="782"/>
                  </a:cubicBezTo>
                  <a:cubicBezTo>
                    <a:pt x="5816" y="350"/>
                    <a:pt x="5467" y="0"/>
                    <a:pt x="5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8640329" y="3234960"/>
              <a:ext cx="280068" cy="280068"/>
            </a:xfrm>
            <a:custGeom>
              <a:rect b="b" l="l" r="r" t="t"/>
              <a:pathLst>
                <a:path extrusionOk="0" h="9665" w="9665">
                  <a:moveTo>
                    <a:pt x="4832" y="1"/>
                  </a:moveTo>
                  <a:cubicBezTo>
                    <a:pt x="3550" y="1"/>
                    <a:pt x="2321" y="510"/>
                    <a:pt x="1415" y="1416"/>
                  </a:cubicBezTo>
                  <a:cubicBezTo>
                    <a:pt x="509" y="2323"/>
                    <a:pt x="0" y="3551"/>
                    <a:pt x="0" y="4833"/>
                  </a:cubicBezTo>
                  <a:cubicBezTo>
                    <a:pt x="0" y="6114"/>
                    <a:pt x="509" y="7344"/>
                    <a:pt x="1415" y="8249"/>
                  </a:cubicBezTo>
                  <a:cubicBezTo>
                    <a:pt x="2321" y="9156"/>
                    <a:pt x="3550" y="9665"/>
                    <a:pt x="4832" y="9665"/>
                  </a:cubicBezTo>
                  <a:cubicBezTo>
                    <a:pt x="6114" y="9665"/>
                    <a:pt x="7342" y="9156"/>
                    <a:pt x="8249" y="8249"/>
                  </a:cubicBezTo>
                  <a:cubicBezTo>
                    <a:pt x="9155" y="7344"/>
                    <a:pt x="9664" y="6114"/>
                    <a:pt x="9664" y="4833"/>
                  </a:cubicBezTo>
                  <a:cubicBezTo>
                    <a:pt x="9664" y="3551"/>
                    <a:pt x="9155" y="2323"/>
                    <a:pt x="8249" y="1416"/>
                  </a:cubicBezTo>
                  <a:cubicBezTo>
                    <a:pt x="7342" y="510"/>
                    <a:pt x="6114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40678" y="2317462"/>
              <a:ext cx="508555" cy="508584"/>
            </a:xfrm>
            <a:custGeom>
              <a:rect b="b" l="l" r="r" t="t"/>
              <a:pathLst>
                <a:path extrusionOk="0" h="17551" w="17550">
                  <a:moveTo>
                    <a:pt x="1962" y="0"/>
                  </a:moveTo>
                  <a:cubicBezTo>
                    <a:pt x="879" y="0"/>
                    <a:pt x="1" y="878"/>
                    <a:pt x="1" y="1960"/>
                  </a:cubicBezTo>
                  <a:lnTo>
                    <a:pt x="1" y="5851"/>
                  </a:lnTo>
                  <a:lnTo>
                    <a:pt x="1" y="15591"/>
                  </a:lnTo>
                  <a:cubicBezTo>
                    <a:pt x="1" y="16673"/>
                    <a:pt x="879" y="17550"/>
                    <a:pt x="1962" y="17550"/>
                  </a:cubicBezTo>
                  <a:lnTo>
                    <a:pt x="17550" y="17550"/>
                  </a:lnTo>
                  <a:lnTo>
                    <a:pt x="17523" y="17524"/>
                  </a:lnTo>
                  <a:lnTo>
                    <a:pt x="17550" y="17524"/>
                  </a:lnTo>
                  <a:lnTo>
                    <a:pt x="17550" y="13634"/>
                  </a:lnTo>
                  <a:cubicBezTo>
                    <a:pt x="17549" y="12552"/>
                    <a:pt x="16671" y="11674"/>
                    <a:pt x="15588" y="11674"/>
                  </a:cubicBezTo>
                  <a:lnTo>
                    <a:pt x="13642" y="11674"/>
                  </a:lnTo>
                  <a:cubicBezTo>
                    <a:pt x="12556" y="11674"/>
                    <a:pt x="11677" y="10791"/>
                    <a:pt x="11682" y="9704"/>
                  </a:cubicBezTo>
                  <a:lnTo>
                    <a:pt x="11691" y="7792"/>
                  </a:lnTo>
                  <a:cubicBezTo>
                    <a:pt x="11696" y="6706"/>
                    <a:pt x="10817" y="5822"/>
                    <a:pt x="9731" y="5822"/>
                  </a:cubicBezTo>
                  <a:lnTo>
                    <a:pt x="7811" y="5822"/>
                  </a:lnTo>
                  <a:cubicBezTo>
                    <a:pt x="6728" y="5822"/>
                    <a:pt x="5850" y="4945"/>
                    <a:pt x="5850" y="3863"/>
                  </a:cubicBezTo>
                  <a:lnTo>
                    <a:pt x="5850" y="1960"/>
                  </a:lnTo>
                  <a:cubicBezTo>
                    <a:pt x="5850" y="878"/>
                    <a:pt x="4972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8775486" y="4131785"/>
              <a:ext cx="9765" cy="1011720"/>
            </a:xfrm>
            <a:custGeom>
              <a:rect b="b" l="l" r="r" t="t"/>
              <a:pathLst>
                <a:path extrusionOk="0" h="34914" w="337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8223147" y="341760"/>
              <a:ext cx="401707" cy="396441"/>
            </a:xfrm>
            <a:custGeom>
              <a:rect b="b" l="l" r="r" t="t"/>
              <a:pathLst>
                <a:path extrusionOk="0" h="9376" w="9500">
                  <a:moveTo>
                    <a:pt x="4931" y="1"/>
                  </a:moveTo>
                  <a:cubicBezTo>
                    <a:pt x="3810" y="1"/>
                    <a:pt x="2899" y="910"/>
                    <a:pt x="2899" y="2032"/>
                  </a:cubicBezTo>
                  <a:cubicBezTo>
                    <a:pt x="2899" y="2494"/>
                    <a:pt x="3056" y="2918"/>
                    <a:pt x="3314" y="3258"/>
                  </a:cubicBezTo>
                  <a:lnTo>
                    <a:pt x="3059" y="3258"/>
                  </a:lnTo>
                  <a:cubicBezTo>
                    <a:pt x="1370" y="3258"/>
                    <a:pt x="1" y="4627"/>
                    <a:pt x="1" y="6316"/>
                  </a:cubicBezTo>
                  <a:cubicBezTo>
                    <a:pt x="1" y="8006"/>
                    <a:pt x="1370" y="9376"/>
                    <a:pt x="3059" y="9376"/>
                  </a:cubicBezTo>
                  <a:lnTo>
                    <a:pt x="6439" y="9376"/>
                  </a:lnTo>
                  <a:cubicBezTo>
                    <a:pt x="8128" y="9376"/>
                    <a:pt x="9499" y="8006"/>
                    <a:pt x="9499" y="6316"/>
                  </a:cubicBezTo>
                  <a:cubicBezTo>
                    <a:pt x="9500" y="5288"/>
                    <a:pt x="8989" y="4379"/>
                    <a:pt x="8210" y="3824"/>
                  </a:cubicBezTo>
                  <a:cubicBezTo>
                    <a:pt x="8850" y="3482"/>
                    <a:pt x="9287" y="2809"/>
                    <a:pt x="9287" y="2032"/>
                  </a:cubicBezTo>
                  <a:cubicBezTo>
                    <a:pt x="9287" y="910"/>
                    <a:pt x="8376" y="1"/>
                    <a:pt x="7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8557391" y="2348773"/>
              <a:ext cx="445935" cy="445964"/>
            </a:xfrm>
            <a:custGeom>
              <a:rect b="b" l="l" r="r" t="t"/>
              <a:pathLst>
                <a:path extrusionOk="0" h="15390" w="15389">
                  <a:moveTo>
                    <a:pt x="0" y="1"/>
                  </a:moveTo>
                  <a:lnTo>
                    <a:pt x="24" y="24"/>
                  </a:lnTo>
                  <a:lnTo>
                    <a:pt x="0" y="24"/>
                  </a:lnTo>
                  <a:lnTo>
                    <a:pt x="0" y="3435"/>
                  </a:lnTo>
                  <a:cubicBezTo>
                    <a:pt x="0" y="4384"/>
                    <a:pt x="770" y="5153"/>
                    <a:pt x="1719" y="5153"/>
                  </a:cubicBezTo>
                  <a:lnTo>
                    <a:pt x="3427" y="5153"/>
                  </a:lnTo>
                  <a:cubicBezTo>
                    <a:pt x="4379" y="5153"/>
                    <a:pt x="5150" y="5927"/>
                    <a:pt x="5146" y="6879"/>
                  </a:cubicBezTo>
                  <a:lnTo>
                    <a:pt x="5138" y="8555"/>
                  </a:lnTo>
                  <a:cubicBezTo>
                    <a:pt x="5135" y="9507"/>
                    <a:pt x="5905" y="10281"/>
                    <a:pt x="6857" y="10281"/>
                  </a:cubicBezTo>
                  <a:lnTo>
                    <a:pt x="8540" y="10281"/>
                  </a:lnTo>
                  <a:cubicBezTo>
                    <a:pt x="9490" y="10281"/>
                    <a:pt x="10259" y="11050"/>
                    <a:pt x="10259" y="12000"/>
                  </a:cubicBezTo>
                  <a:lnTo>
                    <a:pt x="10259" y="13671"/>
                  </a:lnTo>
                  <a:cubicBezTo>
                    <a:pt x="10259" y="14621"/>
                    <a:pt x="11028" y="15390"/>
                    <a:pt x="11978" y="15390"/>
                  </a:cubicBezTo>
                  <a:lnTo>
                    <a:pt x="13669" y="15390"/>
                  </a:lnTo>
                  <a:cubicBezTo>
                    <a:pt x="14619" y="15390"/>
                    <a:pt x="15388" y="14621"/>
                    <a:pt x="15388" y="13671"/>
                  </a:cubicBezTo>
                  <a:lnTo>
                    <a:pt x="15388" y="10260"/>
                  </a:lnTo>
                  <a:lnTo>
                    <a:pt x="15388" y="1720"/>
                  </a:lnTo>
                  <a:cubicBezTo>
                    <a:pt x="15388" y="770"/>
                    <a:pt x="14619" y="1"/>
                    <a:pt x="13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715337" y="-6"/>
              <a:ext cx="9331" cy="537504"/>
            </a:xfrm>
            <a:custGeom>
              <a:rect b="b" l="l" r="r" t="t"/>
              <a:pathLst>
                <a:path extrusionOk="0" h="18549" w="322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9"/>
            <p:cNvGrpSpPr/>
            <p:nvPr/>
          </p:nvGrpSpPr>
          <p:grpSpPr>
            <a:xfrm>
              <a:off x="4204223" y="4333613"/>
              <a:ext cx="735565" cy="809892"/>
              <a:chOff x="4880660" y="1531638"/>
              <a:chExt cx="735565" cy="809892"/>
            </a:xfrm>
          </p:grpSpPr>
          <p:sp>
            <p:nvSpPr>
              <p:cNvPr id="162" name="Google Shape;162;p9"/>
              <p:cNvSpPr/>
              <p:nvPr/>
            </p:nvSpPr>
            <p:spPr>
              <a:xfrm>
                <a:off x="4978777" y="1629726"/>
                <a:ext cx="539387" cy="711803"/>
              </a:xfrm>
              <a:custGeom>
                <a:rect b="b" l="l" r="r" t="t"/>
                <a:pathLst>
                  <a:path extrusionOk="0" h="24564" w="18614">
                    <a:moveTo>
                      <a:pt x="9307" y="1"/>
                    </a:moveTo>
                    <a:cubicBezTo>
                      <a:pt x="8052" y="1"/>
                      <a:pt x="6831" y="248"/>
                      <a:pt x="5684" y="733"/>
                    </a:cubicBezTo>
                    <a:cubicBezTo>
                      <a:pt x="4575" y="1202"/>
                      <a:pt x="3581" y="1873"/>
                      <a:pt x="2726" y="2727"/>
                    </a:cubicBezTo>
                    <a:cubicBezTo>
                      <a:pt x="1871" y="3582"/>
                      <a:pt x="1200" y="4576"/>
                      <a:pt x="732" y="5685"/>
                    </a:cubicBezTo>
                    <a:cubicBezTo>
                      <a:pt x="247" y="6832"/>
                      <a:pt x="0" y="8050"/>
                      <a:pt x="0" y="9308"/>
                    </a:cubicBezTo>
                    <a:lnTo>
                      <a:pt x="0" y="24564"/>
                    </a:lnTo>
                    <a:lnTo>
                      <a:pt x="333" y="24564"/>
                    </a:lnTo>
                    <a:lnTo>
                      <a:pt x="333" y="9308"/>
                    </a:lnTo>
                    <a:cubicBezTo>
                      <a:pt x="333" y="8096"/>
                      <a:pt x="569" y="6920"/>
                      <a:pt x="1038" y="5814"/>
                    </a:cubicBezTo>
                    <a:cubicBezTo>
                      <a:pt x="1489" y="4745"/>
                      <a:pt x="2136" y="3786"/>
                      <a:pt x="2960" y="2962"/>
                    </a:cubicBezTo>
                    <a:cubicBezTo>
                      <a:pt x="3784" y="2138"/>
                      <a:pt x="4745" y="1491"/>
                      <a:pt x="5813" y="1039"/>
                    </a:cubicBezTo>
                    <a:cubicBezTo>
                      <a:pt x="6921" y="571"/>
                      <a:pt x="8095" y="334"/>
                      <a:pt x="9307" y="334"/>
                    </a:cubicBezTo>
                    <a:cubicBezTo>
                      <a:pt x="10519" y="334"/>
                      <a:pt x="11694" y="570"/>
                      <a:pt x="12801" y="1039"/>
                    </a:cubicBezTo>
                    <a:cubicBezTo>
                      <a:pt x="13870" y="1491"/>
                      <a:pt x="14828" y="2137"/>
                      <a:pt x="15653" y="2962"/>
                    </a:cubicBezTo>
                    <a:cubicBezTo>
                      <a:pt x="16477" y="3785"/>
                      <a:pt x="17124" y="4745"/>
                      <a:pt x="17576" y="5814"/>
                    </a:cubicBezTo>
                    <a:cubicBezTo>
                      <a:pt x="18043" y="6922"/>
                      <a:pt x="18280" y="8096"/>
                      <a:pt x="18280" y="9308"/>
                    </a:cubicBezTo>
                    <a:lnTo>
                      <a:pt x="18280" y="24564"/>
                    </a:lnTo>
                    <a:lnTo>
                      <a:pt x="18614" y="24564"/>
                    </a:lnTo>
                    <a:lnTo>
                      <a:pt x="18614" y="9308"/>
                    </a:lnTo>
                    <a:cubicBezTo>
                      <a:pt x="18614" y="8052"/>
                      <a:pt x="18367" y="6832"/>
                      <a:pt x="17882" y="5685"/>
                    </a:cubicBezTo>
                    <a:cubicBezTo>
                      <a:pt x="17413" y="4578"/>
                      <a:pt x="16742" y="3582"/>
                      <a:pt x="15888" y="2727"/>
                    </a:cubicBezTo>
                    <a:cubicBezTo>
                      <a:pt x="15033" y="1873"/>
                      <a:pt x="14038" y="1202"/>
                      <a:pt x="12930" y="733"/>
                    </a:cubicBezTo>
                    <a:cubicBezTo>
                      <a:pt x="11782" y="248"/>
                      <a:pt x="10563" y="1"/>
                      <a:pt x="9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4983240" y="1634218"/>
                <a:ext cx="530375" cy="702791"/>
              </a:xfrm>
              <a:custGeom>
                <a:rect b="b" l="l" r="r" t="t"/>
                <a:pathLst>
                  <a:path extrusionOk="0" h="24253" w="18303">
                    <a:moveTo>
                      <a:pt x="9152" y="1"/>
                    </a:moveTo>
                    <a:cubicBezTo>
                      <a:pt x="7916" y="1"/>
                      <a:pt x="6717" y="242"/>
                      <a:pt x="5590" y="719"/>
                    </a:cubicBezTo>
                    <a:cubicBezTo>
                      <a:pt x="4499" y="1182"/>
                      <a:pt x="3521" y="1842"/>
                      <a:pt x="2680" y="2681"/>
                    </a:cubicBezTo>
                    <a:cubicBezTo>
                      <a:pt x="1839" y="3522"/>
                      <a:pt x="1179" y="4501"/>
                      <a:pt x="719" y="5591"/>
                    </a:cubicBezTo>
                    <a:cubicBezTo>
                      <a:pt x="242" y="6718"/>
                      <a:pt x="0" y="7918"/>
                      <a:pt x="0" y="9153"/>
                    </a:cubicBezTo>
                    <a:lnTo>
                      <a:pt x="0" y="24252"/>
                    </a:lnTo>
                    <a:lnTo>
                      <a:pt x="21" y="24252"/>
                    </a:lnTo>
                    <a:lnTo>
                      <a:pt x="21" y="9153"/>
                    </a:lnTo>
                    <a:cubicBezTo>
                      <a:pt x="21" y="7920"/>
                      <a:pt x="262" y="6723"/>
                      <a:pt x="738" y="5598"/>
                    </a:cubicBezTo>
                    <a:cubicBezTo>
                      <a:pt x="1198" y="4511"/>
                      <a:pt x="1855" y="3535"/>
                      <a:pt x="2695" y="2696"/>
                    </a:cubicBezTo>
                    <a:cubicBezTo>
                      <a:pt x="3533" y="1857"/>
                      <a:pt x="4511" y="1198"/>
                      <a:pt x="5597" y="739"/>
                    </a:cubicBezTo>
                    <a:cubicBezTo>
                      <a:pt x="6723" y="263"/>
                      <a:pt x="7919" y="21"/>
                      <a:pt x="9152" y="21"/>
                    </a:cubicBezTo>
                    <a:cubicBezTo>
                      <a:pt x="10384" y="21"/>
                      <a:pt x="11580" y="263"/>
                      <a:pt x="12706" y="739"/>
                    </a:cubicBezTo>
                    <a:cubicBezTo>
                      <a:pt x="13794" y="1198"/>
                      <a:pt x="14770" y="1857"/>
                      <a:pt x="15608" y="2696"/>
                    </a:cubicBezTo>
                    <a:cubicBezTo>
                      <a:pt x="16447" y="3535"/>
                      <a:pt x="17105" y="4512"/>
                      <a:pt x="17565" y="5598"/>
                    </a:cubicBezTo>
                    <a:cubicBezTo>
                      <a:pt x="18042" y="6723"/>
                      <a:pt x="18282" y="7920"/>
                      <a:pt x="18282" y="9153"/>
                    </a:cubicBezTo>
                    <a:lnTo>
                      <a:pt x="18282" y="24253"/>
                    </a:lnTo>
                    <a:lnTo>
                      <a:pt x="18303" y="24253"/>
                    </a:lnTo>
                    <a:lnTo>
                      <a:pt x="18303" y="9153"/>
                    </a:lnTo>
                    <a:cubicBezTo>
                      <a:pt x="18303" y="7918"/>
                      <a:pt x="18062" y="6718"/>
                      <a:pt x="17584" y="5591"/>
                    </a:cubicBezTo>
                    <a:cubicBezTo>
                      <a:pt x="17123" y="4500"/>
                      <a:pt x="16463" y="3522"/>
                      <a:pt x="15623" y="2681"/>
                    </a:cubicBezTo>
                    <a:cubicBezTo>
                      <a:pt x="14782" y="1840"/>
                      <a:pt x="13803" y="1181"/>
                      <a:pt x="12714" y="719"/>
                    </a:cubicBezTo>
                    <a:cubicBezTo>
                      <a:pt x="11586" y="242"/>
                      <a:pt x="10387" y="1"/>
                      <a:pt x="9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5174867" y="1825815"/>
                <a:ext cx="147177" cy="515713"/>
              </a:xfrm>
              <a:custGeom>
                <a:rect b="b" l="l" r="r" t="t"/>
                <a:pathLst>
                  <a:path extrusionOk="0" h="17797" w="5079">
                    <a:moveTo>
                      <a:pt x="2540" y="1"/>
                    </a:moveTo>
                    <a:cubicBezTo>
                      <a:pt x="1140" y="1"/>
                      <a:pt x="0" y="1141"/>
                      <a:pt x="0" y="2541"/>
                    </a:cubicBezTo>
                    <a:lnTo>
                      <a:pt x="0" y="17797"/>
                    </a:lnTo>
                    <a:lnTo>
                      <a:pt x="333" y="17797"/>
                    </a:lnTo>
                    <a:lnTo>
                      <a:pt x="333" y="2541"/>
                    </a:lnTo>
                    <a:cubicBezTo>
                      <a:pt x="333" y="1324"/>
                      <a:pt x="1323" y="335"/>
                      <a:pt x="2540" y="335"/>
                    </a:cubicBezTo>
                    <a:cubicBezTo>
                      <a:pt x="3755" y="335"/>
                      <a:pt x="4745" y="1323"/>
                      <a:pt x="4745" y="2541"/>
                    </a:cubicBezTo>
                    <a:lnTo>
                      <a:pt x="4745" y="17797"/>
                    </a:lnTo>
                    <a:lnTo>
                      <a:pt x="5079" y="17797"/>
                    </a:lnTo>
                    <a:lnTo>
                      <a:pt x="5079" y="2541"/>
                    </a:lnTo>
                    <a:cubicBezTo>
                      <a:pt x="5079" y="1141"/>
                      <a:pt x="3940" y="1"/>
                      <a:pt x="2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5179387" y="1830365"/>
                <a:ext cx="138078" cy="506643"/>
              </a:xfrm>
              <a:custGeom>
                <a:rect b="b" l="l" r="r" t="t"/>
                <a:pathLst>
                  <a:path extrusionOk="0" h="17484" w="4765">
                    <a:moveTo>
                      <a:pt x="2382" y="1"/>
                    </a:moveTo>
                    <a:cubicBezTo>
                      <a:pt x="1069" y="1"/>
                      <a:pt x="0" y="1069"/>
                      <a:pt x="0" y="2384"/>
                    </a:cubicBezTo>
                    <a:lnTo>
                      <a:pt x="0" y="17483"/>
                    </a:lnTo>
                    <a:lnTo>
                      <a:pt x="21" y="17483"/>
                    </a:lnTo>
                    <a:lnTo>
                      <a:pt x="21" y="2384"/>
                    </a:lnTo>
                    <a:cubicBezTo>
                      <a:pt x="21" y="1080"/>
                      <a:pt x="1082" y="20"/>
                      <a:pt x="2384" y="20"/>
                    </a:cubicBezTo>
                    <a:cubicBezTo>
                      <a:pt x="3686" y="20"/>
                      <a:pt x="4745" y="1082"/>
                      <a:pt x="4745" y="2384"/>
                    </a:cubicBezTo>
                    <a:lnTo>
                      <a:pt x="4745" y="17484"/>
                    </a:lnTo>
                    <a:lnTo>
                      <a:pt x="4765" y="17484"/>
                    </a:lnTo>
                    <a:lnTo>
                      <a:pt x="4765" y="2384"/>
                    </a:lnTo>
                    <a:cubicBezTo>
                      <a:pt x="4765" y="1069"/>
                      <a:pt x="3696" y="1"/>
                      <a:pt x="2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4880660" y="1531638"/>
                <a:ext cx="735565" cy="809892"/>
              </a:xfrm>
              <a:custGeom>
                <a:rect b="b" l="l" r="r" t="t"/>
                <a:pathLst>
                  <a:path extrusionOk="0" h="27949" w="25384">
                    <a:moveTo>
                      <a:pt x="12692" y="0"/>
                    </a:moveTo>
                    <a:cubicBezTo>
                      <a:pt x="5694" y="0"/>
                      <a:pt x="1" y="5695"/>
                      <a:pt x="1" y="12693"/>
                    </a:cubicBezTo>
                    <a:lnTo>
                      <a:pt x="1" y="27949"/>
                    </a:lnTo>
                    <a:lnTo>
                      <a:pt x="334" y="27949"/>
                    </a:lnTo>
                    <a:lnTo>
                      <a:pt x="334" y="12693"/>
                    </a:lnTo>
                    <a:cubicBezTo>
                      <a:pt x="334" y="5878"/>
                      <a:pt x="5878" y="334"/>
                      <a:pt x="12692" y="334"/>
                    </a:cubicBezTo>
                    <a:cubicBezTo>
                      <a:pt x="19506" y="334"/>
                      <a:pt x="25051" y="5878"/>
                      <a:pt x="25051" y="12693"/>
                    </a:cubicBezTo>
                    <a:lnTo>
                      <a:pt x="25051" y="27949"/>
                    </a:lnTo>
                    <a:lnTo>
                      <a:pt x="25383" y="27949"/>
                    </a:lnTo>
                    <a:lnTo>
                      <a:pt x="25383" y="12693"/>
                    </a:lnTo>
                    <a:cubicBezTo>
                      <a:pt x="25383" y="5694"/>
                      <a:pt x="19689" y="0"/>
                      <a:pt x="126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4885151" y="1536217"/>
                <a:ext cx="726495" cy="800793"/>
              </a:xfrm>
              <a:custGeom>
                <a:rect b="b" l="l" r="r" t="t"/>
                <a:pathLst>
                  <a:path extrusionOk="0" h="27635" w="25071">
                    <a:moveTo>
                      <a:pt x="12535" y="0"/>
                    </a:moveTo>
                    <a:cubicBezTo>
                      <a:pt x="5624" y="0"/>
                      <a:pt x="1" y="5623"/>
                      <a:pt x="1" y="12535"/>
                    </a:cubicBezTo>
                    <a:lnTo>
                      <a:pt x="1" y="27634"/>
                    </a:lnTo>
                    <a:lnTo>
                      <a:pt x="21" y="27634"/>
                    </a:lnTo>
                    <a:lnTo>
                      <a:pt x="21" y="12535"/>
                    </a:lnTo>
                    <a:cubicBezTo>
                      <a:pt x="21" y="5634"/>
                      <a:pt x="5636" y="20"/>
                      <a:pt x="12536" y="20"/>
                    </a:cubicBezTo>
                    <a:cubicBezTo>
                      <a:pt x="19437" y="20"/>
                      <a:pt x="25052" y="5634"/>
                      <a:pt x="25052" y="12535"/>
                    </a:cubicBezTo>
                    <a:lnTo>
                      <a:pt x="25052" y="27635"/>
                    </a:lnTo>
                    <a:lnTo>
                      <a:pt x="25070" y="27635"/>
                    </a:lnTo>
                    <a:lnTo>
                      <a:pt x="25070" y="12535"/>
                    </a:lnTo>
                    <a:cubicBezTo>
                      <a:pt x="25070" y="5623"/>
                      <a:pt x="19446" y="0"/>
                      <a:pt x="12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5076778" y="1727756"/>
                <a:ext cx="343325" cy="613772"/>
              </a:xfrm>
              <a:custGeom>
                <a:rect b="b" l="l" r="r" t="t"/>
                <a:pathLst>
                  <a:path extrusionOk="0" h="21181" w="11848">
                    <a:moveTo>
                      <a:pt x="5925" y="0"/>
                    </a:moveTo>
                    <a:cubicBezTo>
                      <a:pt x="2658" y="0"/>
                      <a:pt x="1" y="2658"/>
                      <a:pt x="1" y="5925"/>
                    </a:cubicBezTo>
                    <a:lnTo>
                      <a:pt x="1" y="21181"/>
                    </a:lnTo>
                    <a:lnTo>
                      <a:pt x="334" y="21181"/>
                    </a:lnTo>
                    <a:lnTo>
                      <a:pt x="334" y="5925"/>
                    </a:lnTo>
                    <a:cubicBezTo>
                      <a:pt x="334" y="2842"/>
                      <a:pt x="2843" y="334"/>
                      <a:pt x="5925" y="334"/>
                    </a:cubicBezTo>
                    <a:cubicBezTo>
                      <a:pt x="9007" y="334"/>
                      <a:pt x="11515" y="2843"/>
                      <a:pt x="11515" y="5925"/>
                    </a:cubicBezTo>
                    <a:lnTo>
                      <a:pt x="11515" y="21181"/>
                    </a:lnTo>
                    <a:lnTo>
                      <a:pt x="11847" y="21181"/>
                    </a:lnTo>
                    <a:lnTo>
                      <a:pt x="11847" y="5925"/>
                    </a:lnTo>
                    <a:cubicBezTo>
                      <a:pt x="11847" y="2658"/>
                      <a:pt x="9192" y="0"/>
                      <a:pt x="59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5081270" y="1732335"/>
                <a:ext cx="334226" cy="604673"/>
              </a:xfrm>
              <a:custGeom>
                <a:rect b="b" l="l" r="r" t="t"/>
                <a:pathLst>
                  <a:path extrusionOk="0" h="20867" w="11534">
                    <a:moveTo>
                      <a:pt x="5767" y="0"/>
                    </a:moveTo>
                    <a:cubicBezTo>
                      <a:pt x="2589" y="0"/>
                      <a:pt x="1" y="2587"/>
                      <a:pt x="1" y="5767"/>
                    </a:cubicBezTo>
                    <a:lnTo>
                      <a:pt x="1" y="20866"/>
                    </a:lnTo>
                    <a:lnTo>
                      <a:pt x="21" y="20866"/>
                    </a:lnTo>
                    <a:lnTo>
                      <a:pt x="21" y="5767"/>
                    </a:lnTo>
                    <a:cubicBezTo>
                      <a:pt x="21" y="2598"/>
                      <a:pt x="2600" y="20"/>
                      <a:pt x="5769" y="20"/>
                    </a:cubicBezTo>
                    <a:cubicBezTo>
                      <a:pt x="8939" y="20"/>
                      <a:pt x="11516" y="2598"/>
                      <a:pt x="11516" y="5767"/>
                    </a:cubicBezTo>
                    <a:lnTo>
                      <a:pt x="11516" y="20867"/>
                    </a:lnTo>
                    <a:lnTo>
                      <a:pt x="11533" y="20867"/>
                    </a:lnTo>
                    <a:lnTo>
                      <a:pt x="11533" y="5767"/>
                    </a:lnTo>
                    <a:cubicBezTo>
                      <a:pt x="11533" y="2587"/>
                      <a:pt x="8947" y="0"/>
                      <a:pt x="5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5243601" y="1899592"/>
                <a:ext cx="9707" cy="441559"/>
              </a:xfrm>
              <a:custGeom>
                <a:rect b="b" l="l" r="r" t="t"/>
                <a:pathLst>
                  <a:path extrusionOk="0" h="15238" w="335">
                    <a:moveTo>
                      <a:pt x="1" y="1"/>
                    </a:moveTo>
                    <a:lnTo>
                      <a:pt x="1" y="15237"/>
                    </a:lnTo>
                    <a:lnTo>
                      <a:pt x="334" y="15237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5248150" y="1904170"/>
                <a:ext cx="638" cy="432518"/>
              </a:xfrm>
              <a:custGeom>
                <a:rect b="b" l="l" r="r" t="t"/>
                <a:pathLst>
                  <a:path extrusionOk="0" h="14926" w="22">
                    <a:moveTo>
                      <a:pt x="1" y="1"/>
                    </a:moveTo>
                    <a:lnTo>
                      <a:pt x="1" y="14925"/>
                    </a:lnTo>
                    <a:lnTo>
                      <a:pt x="21" y="14925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2" name="Google Shape;17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2250"/>
            <a:ext cx="9144000" cy="51390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720000" y="4013400"/>
            <a:ext cx="7704000" cy="59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b="1" sz="3000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b="1" sz="3000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b="1" sz="3000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b="1" sz="3000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b="1" sz="3000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b="1" sz="3000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b="1" sz="3000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b="1" sz="3000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b="1" sz="3000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spacy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4"/>
          <p:cNvSpPr txBox="1"/>
          <p:nvPr>
            <p:ph idx="1" type="subTitle"/>
          </p:nvPr>
        </p:nvSpPr>
        <p:spPr>
          <a:xfrm rot="-455">
            <a:off x="2307136" y="3667531"/>
            <a:ext cx="45294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Caoilainn Christensen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Mentored</a:t>
            </a:r>
            <a:r>
              <a:rPr lang="en"/>
              <a:t> by Dr. Anne Perrotti</a:t>
            </a:r>
            <a:endParaRPr/>
          </a:p>
        </p:txBody>
      </p:sp>
      <p:sp>
        <p:nvSpPr>
          <p:cNvPr id="521" name="Google Shape;521;p34"/>
          <p:cNvSpPr txBox="1"/>
          <p:nvPr>
            <p:ph type="ctrTitle"/>
          </p:nvPr>
        </p:nvSpPr>
        <p:spPr>
          <a:xfrm>
            <a:off x="719850" y="1049363"/>
            <a:ext cx="7704300" cy="26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900"/>
              <a:t>Neurodivergence in the US Criminal Justice System</a:t>
            </a:r>
            <a:r>
              <a:rPr lang="en" sz="4900"/>
              <a:t> </a:t>
            </a:r>
            <a:endParaRPr sz="4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chemeClr val="accent1"/>
                </a:solidFill>
              </a:rPr>
              <a:t>REU Mid-Summer Presentation</a:t>
            </a:r>
            <a:endParaRPr sz="4500">
              <a:solidFill>
                <a:schemeClr val="accent1"/>
              </a:solidFill>
            </a:endParaRPr>
          </a:p>
        </p:txBody>
      </p:sp>
      <p:grpSp>
        <p:nvGrpSpPr>
          <p:cNvPr id="522" name="Google Shape;522;p34"/>
          <p:cNvGrpSpPr/>
          <p:nvPr/>
        </p:nvGrpSpPr>
        <p:grpSpPr>
          <a:xfrm>
            <a:off x="1" y="4594993"/>
            <a:ext cx="570939" cy="548515"/>
            <a:chOff x="4201447" y="3817349"/>
            <a:chExt cx="346024" cy="345674"/>
          </a:xfrm>
        </p:grpSpPr>
        <p:sp>
          <p:nvSpPr>
            <p:cNvPr id="523" name="Google Shape;523;p34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34"/>
          <p:cNvSpPr txBox="1"/>
          <p:nvPr>
            <p:ph idx="4294967295" type="subTitle"/>
          </p:nvPr>
        </p:nvSpPr>
        <p:spPr>
          <a:xfrm>
            <a:off x="570950" y="4655800"/>
            <a:ext cx="23055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@caoilainnsc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526" name="Google Shape;526;p34"/>
          <p:cNvSpPr txBox="1"/>
          <p:nvPr>
            <p:ph idx="12" type="sldNum"/>
          </p:nvPr>
        </p:nvSpPr>
        <p:spPr>
          <a:xfrm>
            <a:off x="8752974" y="4749850"/>
            <a:ext cx="352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3"/>
          <p:cNvSpPr/>
          <p:nvPr/>
        </p:nvSpPr>
        <p:spPr>
          <a:xfrm>
            <a:off x="6181428" y="3005019"/>
            <a:ext cx="2156428" cy="1527074"/>
          </a:xfrm>
          <a:custGeom>
            <a:rect b="b" l="l" r="r" t="t"/>
            <a:pathLst>
              <a:path extrusionOk="0" h="34819" w="34819">
                <a:moveTo>
                  <a:pt x="17409" y="1"/>
                </a:moveTo>
                <a:cubicBezTo>
                  <a:pt x="12793" y="1"/>
                  <a:pt x="8364" y="1835"/>
                  <a:pt x="5099" y="5099"/>
                </a:cubicBezTo>
                <a:cubicBezTo>
                  <a:pt x="1835" y="8365"/>
                  <a:pt x="1" y="12793"/>
                  <a:pt x="1" y="17410"/>
                </a:cubicBezTo>
                <a:cubicBezTo>
                  <a:pt x="1" y="22027"/>
                  <a:pt x="1835" y="26456"/>
                  <a:pt x="5099" y="29720"/>
                </a:cubicBezTo>
                <a:cubicBezTo>
                  <a:pt x="8364" y="32985"/>
                  <a:pt x="12793" y="34819"/>
                  <a:pt x="17409" y="34819"/>
                </a:cubicBezTo>
                <a:cubicBezTo>
                  <a:pt x="22027" y="34819"/>
                  <a:pt x="26455" y="32985"/>
                  <a:pt x="29720" y="29720"/>
                </a:cubicBezTo>
                <a:cubicBezTo>
                  <a:pt x="32985" y="26456"/>
                  <a:pt x="34819" y="22027"/>
                  <a:pt x="34819" y="17410"/>
                </a:cubicBezTo>
                <a:cubicBezTo>
                  <a:pt x="34819" y="12793"/>
                  <a:pt x="32985" y="8365"/>
                  <a:pt x="29720" y="5099"/>
                </a:cubicBezTo>
                <a:cubicBezTo>
                  <a:pt x="26455" y="1835"/>
                  <a:pt x="22027" y="1"/>
                  <a:pt x="17409" y="1"/>
                </a:cubicBezTo>
                <a:close/>
              </a:path>
            </a:pathLst>
          </a:custGeom>
          <a:solidFill>
            <a:srgbClr val="8D94CC">
              <a:alpha val="36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3"/>
          <p:cNvSpPr/>
          <p:nvPr/>
        </p:nvSpPr>
        <p:spPr>
          <a:xfrm>
            <a:off x="6225053" y="1354244"/>
            <a:ext cx="2156428" cy="1527074"/>
          </a:xfrm>
          <a:custGeom>
            <a:rect b="b" l="l" r="r" t="t"/>
            <a:pathLst>
              <a:path extrusionOk="0" h="34819" w="34819">
                <a:moveTo>
                  <a:pt x="17409" y="1"/>
                </a:moveTo>
                <a:cubicBezTo>
                  <a:pt x="12793" y="1"/>
                  <a:pt x="8364" y="1835"/>
                  <a:pt x="5099" y="5099"/>
                </a:cubicBezTo>
                <a:cubicBezTo>
                  <a:pt x="1835" y="8365"/>
                  <a:pt x="1" y="12793"/>
                  <a:pt x="1" y="17410"/>
                </a:cubicBezTo>
                <a:cubicBezTo>
                  <a:pt x="1" y="22027"/>
                  <a:pt x="1835" y="26456"/>
                  <a:pt x="5099" y="29720"/>
                </a:cubicBezTo>
                <a:cubicBezTo>
                  <a:pt x="8364" y="32985"/>
                  <a:pt x="12793" y="34819"/>
                  <a:pt x="17409" y="34819"/>
                </a:cubicBezTo>
                <a:cubicBezTo>
                  <a:pt x="22027" y="34819"/>
                  <a:pt x="26455" y="32985"/>
                  <a:pt x="29720" y="29720"/>
                </a:cubicBezTo>
                <a:cubicBezTo>
                  <a:pt x="32985" y="26456"/>
                  <a:pt x="34819" y="22027"/>
                  <a:pt x="34819" y="17410"/>
                </a:cubicBezTo>
                <a:cubicBezTo>
                  <a:pt x="34819" y="12793"/>
                  <a:pt x="32985" y="8365"/>
                  <a:pt x="29720" y="5099"/>
                </a:cubicBezTo>
                <a:cubicBezTo>
                  <a:pt x="26455" y="1835"/>
                  <a:pt x="22027" y="1"/>
                  <a:pt x="17409" y="1"/>
                </a:cubicBezTo>
                <a:close/>
              </a:path>
            </a:pathLst>
          </a:custGeom>
          <a:solidFill>
            <a:srgbClr val="8D94CC">
              <a:alpha val="36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3"/>
          <p:cNvSpPr/>
          <p:nvPr/>
        </p:nvSpPr>
        <p:spPr>
          <a:xfrm>
            <a:off x="3493803" y="1419394"/>
            <a:ext cx="2156428" cy="1527074"/>
          </a:xfrm>
          <a:custGeom>
            <a:rect b="b" l="l" r="r" t="t"/>
            <a:pathLst>
              <a:path extrusionOk="0" h="34819" w="34819">
                <a:moveTo>
                  <a:pt x="17409" y="1"/>
                </a:moveTo>
                <a:cubicBezTo>
                  <a:pt x="12793" y="1"/>
                  <a:pt x="8364" y="1835"/>
                  <a:pt x="5099" y="5099"/>
                </a:cubicBezTo>
                <a:cubicBezTo>
                  <a:pt x="1835" y="8365"/>
                  <a:pt x="1" y="12793"/>
                  <a:pt x="1" y="17410"/>
                </a:cubicBezTo>
                <a:cubicBezTo>
                  <a:pt x="1" y="22027"/>
                  <a:pt x="1835" y="26456"/>
                  <a:pt x="5099" y="29720"/>
                </a:cubicBezTo>
                <a:cubicBezTo>
                  <a:pt x="8364" y="32985"/>
                  <a:pt x="12793" y="34819"/>
                  <a:pt x="17409" y="34819"/>
                </a:cubicBezTo>
                <a:cubicBezTo>
                  <a:pt x="22027" y="34819"/>
                  <a:pt x="26455" y="32985"/>
                  <a:pt x="29720" y="29720"/>
                </a:cubicBezTo>
                <a:cubicBezTo>
                  <a:pt x="32985" y="26456"/>
                  <a:pt x="34819" y="22027"/>
                  <a:pt x="34819" y="17410"/>
                </a:cubicBezTo>
                <a:cubicBezTo>
                  <a:pt x="34819" y="12793"/>
                  <a:pt x="32985" y="8365"/>
                  <a:pt x="29720" y="5099"/>
                </a:cubicBezTo>
                <a:cubicBezTo>
                  <a:pt x="26455" y="1835"/>
                  <a:pt x="22027" y="1"/>
                  <a:pt x="17409" y="1"/>
                </a:cubicBezTo>
                <a:close/>
              </a:path>
            </a:pathLst>
          </a:custGeom>
          <a:solidFill>
            <a:srgbClr val="8D94CC">
              <a:alpha val="36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3"/>
          <p:cNvSpPr/>
          <p:nvPr/>
        </p:nvSpPr>
        <p:spPr>
          <a:xfrm>
            <a:off x="720015" y="1354256"/>
            <a:ext cx="2156428" cy="1527074"/>
          </a:xfrm>
          <a:custGeom>
            <a:rect b="b" l="l" r="r" t="t"/>
            <a:pathLst>
              <a:path extrusionOk="0" h="34819" w="34819">
                <a:moveTo>
                  <a:pt x="17409" y="1"/>
                </a:moveTo>
                <a:cubicBezTo>
                  <a:pt x="12793" y="1"/>
                  <a:pt x="8364" y="1835"/>
                  <a:pt x="5099" y="5099"/>
                </a:cubicBezTo>
                <a:cubicBezTo>
                  <a:pt x="1835" y="8365"/>
                  <a:pt x="1" y="12793"/>
                  <a:pt x="1" y="17410"/>
                </a:cubicBezTo>
                <a:cubicBezTo>
                  <a:pt x="1" y="22027"/>
                  <a:pt x="1835" y="26456"/>
                  <a:pt x="5099" y="29720"/>
                </a:cubicBezTo>
                <a:cubicBezTo>
                  <a:pt x="8364" y="32985"/>
                  <a:pt x="12793" y="34819"/>
                  <a:pt x="17409" y="34819"/>
                </a:cubicBezTo>
                <a:cubicBezTo>
                  <a:pt x="22027" y="34819"/>
                  <a:pt x="26455" y="32985"/>
                  <a:pt x="29720" y="29720"/>
                </a:cubicBezTo>
                <a:cubicBezTo>
                  <a:pt x="32985" y="26456"/>
                  <a:pt x="34819" y="22027"/>
                  <a:pt x="34819" y="17410"/>
                </a:cubicBezTo>
                <a:cubicBezTo>
                  <a:pt x="34819" y="12793"/>
                  <a:pt x="32985" y="8365"/>
                  <a:pt x="29720" y="5099"/>
                </a:cubicBezTo>
                <a:cubicBezTo>
                  <a:pt x="26455" y="1835"/>
                  <a:pt x="22027" y="1"/>
                  <a:pt x="17409" y="1"/>
                </a:cubicBezTo>
                <a:close/>
              </a:path>
            </a:pathLst>
          </a:custGeom>
          <a:solidFill>
            <a:srgbClr val="8D94CC">
              <a:alpha val="36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3"/>
          <p:cNvSpPr/>
          <p:nvPr/>
        </p:nvSpPr>
        <p:spPr>
          <a:xfrm>
            <a:off x="806203" y="3005019"/>
            <a:ext cx="2156428" cy="1527074"/>
          </a:xfrm>
          <a:custGeom>
            <a:rect b="b" l="l" r="r" t="t"/>
            <a:pathLst>
              <a:path extrusionOk="0" h="34819" w="34819">
                <a:moveTo>
                  <a:pt x="17409" y="1"/>
                </a:moveTo>
                <a:cubicBezTo>
                  <a:pt x="12793" y="1"/>
                  <a:pt x="8364" y="1835"/>
                  <a:pt x="5099" y="5099"/>
                </a:cubicBezTo>
                <a:cubicBezTo>
                  <a:pt x="1835" y="8365"/>
                  <a:pt x="1" y="12793"/>
                  <a:pt x="1" y="17410"/>
                </a:cubicBezTo>
                <a:cubicBezTo>
                  <a:pt x="1" y="22027"/>
                  <a:pt x="1835" y="26456"/>
                  <a:pt x="5099" y="29720"/>
                </a:cubicBezTo>
                <a:cubicBezTo>
                  <a:pt x="8364" y="32985"/>
                  <a:pt x="12793" y="34819"/>
                  <a:pt x="17409" y="34819"/>
                </a:cubicBezTo>
                <a:cubicBezTo>
                  <a:pt x="22027" y="34819"/>
                  <a:pt x="26455" y="32985"/>
                  <a:pt x="29720" y="29720"/>
                </a:cubicBezTo>
                <a:cubicBezTo>
                  <a:pt x="32985" y="26456"/>
                  <a:pt x="34819" y="22027"/>
                  <a:pt x="34819" y="17410"/>
                </a:cubicBezTo>
                <a:cubicBezTo>
                  <a:pt x="34819" y="12793"/>
                  <a:pt x="32985" y="8365"/>
                  <a:pt x="29720" y="5099"/>
                </a:cubicBezTo>
                <a:cubicBezTo>
                  <a:pt x="26455" y="1835"/>
                  <a:pt x="22027" y="1"/>
                  <a:pt x="17409" y="1"/>
                </a:cubicBezTo>
                <a:close/>
              </a:path>
            </a:pathLst>
          </a:custGeom>
          <a:solidFill>
            <a:srgbClr val="8D94CC">
              <a:alpha val="36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3"/>
          <p:cNvSpPr/>
          <p:nvPr/>
        </p:nvSpPr>
        <p:spPr>
          <a:xfrm>
            <a:off x="3462378" y="3067919"/>
            <a:ext cx="2156428" cy="1527074"/>
          </a:xfrm>
          <a:custGeom>
            <a:rect b="b" l="l" r="r" t="t"/>
            <a:pathLst>
              <a:path extrusionOk="0" h="34819" w="34819">
                <a:moveTo>
                  <a:pt x="17409" y="1"/>
                </a:moveTo>
                <a:cubicBezTo>
                  <a:pt x="12793" y="1"/>
                  <a:pt x="8364" y="1835"/>
                  <a:pt x="5099" y="5099"/>
                </a:cubicBezTo>
                <a:cubicBezTo>
                  <a:pt x="1835" y="8365"/>
                  <a:pt x="1" y="12793"/>
                  <a:pt x="1" y="17410"/>
                </a:cubicBezTo>
                <a:cubicBezTo>
                  <a:pt x="1" y="22027"/>
                  <a:pt x="1835" y="26456"/>
                  <a:pt x="5099" y="29720"/>
                </a:cubicBezTo>
                <a:cubicBezTo>
                  <a:pt x="8364" y="32985"/>
                  <a:pt x="12793" y="34819"/>
                  <a:pt x="17409" y="34819"/>
                </a:cubicBezTo>
                <a:cubicBezTo>
                  <a:pt x="22027" y="34819"/>
                  <a:pt x="26455" y="32985"/>
                  <a:pt x="29720" y="29720"/>
                </a:cubicBezTo>
                <a:cubicBezTo>
                  <a:pt x="32985" y="26456"/>
                  <a:pt x="34819" y="22027"/>
                  <a:pt x="34819" y="17410"/>
                </a:cubicBezTo>
                <a:cubicBezTo>
                  <a:pt x="34819" y="12793"/>
                  <a:pt x="32985" y="8365"/>
                  <a:pt x="29720" y="5099"/>
                </a:cubicBezTo>
                <a:cubicBezTo>
                  <a:pt x="26455" y="1835"/>
                  <a:pt x="22027" y="1"/>
                  <a:pt x="17409" y="1"/>
                </a:cubicBezTo>
                <a:close/>
              </a:path>
            </a:pathLst>
          </a:custGeom>
          <a:solidFill>
            <a:srgbClr val="8D94CC">
              <a:alpha val="36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3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Results/Observations</a:t>
            </a:r>
            <a:endParaRPr/>
          </a:p>
        </p:txBody>
      </p:sp>
      <p:sp>
        <p:nvSpPr>
          <p:cNvPr id="730" name="Google Shape;730;p43"/>
          <p:cNvSpPr txBox="1"/>
          <p:nvPr>
            <p:ph idx="7" type="subTitle"/>
          </p:nvPr>
        </p:nvSpPr>
        <p:spPr>
          <a:xfrm>
            <a:off x="677413" y="1748525"/>
            <a:ext cx="2305500" cy="8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ND (and its Treatments) Effect on Recidivism</a:t>
            </a:r>
            <a:endParaRPr sz="1700"/>
          </a:p>
        </p:txBody>
      </p:sp>
      <p:sp>
        <p:nvSpPr>
          <p:cNvPr id="731" name="Google Shape;731;p43"/>
          <p:cNvSpPr txBox="1"/>
          <p:nvPr>
            <p:ph idx="8" type="subTitle"/>
          </p:nvPr>
        </p:nvSpPr>
        <p:spPr>
          <a:xfrm>
            <a:off x="3397988" y="1748525"/>
            <a:ext cx="2305500" cy="8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Knowledge/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Perceptions of ND Individuals in CJS</a:t>
            </a:r>
            <a:endParaRPr sz="1700"/>
          </a:p>
        </p:txBody>
      </p:sp>
      <p:sp>
        <p:nvSpPr>
          <p:cNvPr id="732" name="Google Shape;732;p43"/>
          <p:cNvSpPr txBox="1"/>
          <p:nvPr>
            <p:ph idx="9" type="subTitle"/>
          </p:nvPr>
        </p:nvSpPr>
        <p:spPr>
          <a:xfrm>
            <a:off x="6118575" y="1748525"/>
            <a:ext cx="2305500" cy="8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ASD and CJS Interactions</a:t>
            </a:r>
            <a:endParaRPr/>
          </a:p>
        </p:txBody>
      </p:sp>
      <p:sp>
        <p:nvSpPr>
          <p:cNvPr id="733" name="Google Shape;733;p43"/>
          <p:cNvSpPr txBox="1"/>
          <p:nvPr>
            <p:ph idx="13" type="subTitle"/>
          </p:nvPr>
        </p:nvSpPr>
        <p:spPr>
          <a:xfrm>
            <a:off x="6118550" y="3267550"/>
            <a:ext cx="2305500" cy="8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 and Criminal Responsibility</a:t>
            </a:r>
            <a:endParaRPr/>
          </a:p>
        </p:txBody>
      </p:sp>
      <p:sp>
        <p:nvSpPr>
          <p:cNvPr id="734" name="Google Shape;734;p43"/>
          <p:cNvSpPr txBox="1"/>
          <p:nvPr>
            <p:ph idx="14" type="subTitle"/>
          </p:nvPr>
        </p:nvSpPr>
        <p:spPr>
          <a:xfrm>
            <a:off x="720000" y="3267550"/>
            <a:ext cx="2305500" cy="8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Childhood ADHD and Criminal Activity</a:t>
            </a:r>
            <a:endParaRPr sz="1700"/>
          </a:p>
        </p:txBody>
      </p:sp>
      <p:sp>
        <p:nvSpPr>
          <p:cNvPr id="735" name="Google Shape;735;p43"/>
          <p:cNvSpPr txBox="1"/>
          <p:nvPr>
            <p:ph idx="15" type="subTitle"/>
          </p:nvPr>
        </p:nvSpPr>
        <p:spPr>
          <a:xfrm>
            <a:off x="3419275" y="3267550"/>
            <a:ext cx="2305500" cy="8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 and Pleas/Sentencing </a:t>
            </a:r>
            <a:endParaRPr/>
          </a:p>
        </p:txBody>
      </p:sp>
      <p:sp>
        <p:nvSpPr>
          <p:cNvPr id="736" name="Google Shape;736;p43"/>
          <p:cNvSpPr/>
          <p:nvPr/>
        </p:nvSpPr>
        <p:spPr>
          <a:xfrm>
            <a:off x="1876823" y="448608"/>
            <a:ext cx="15204" cy="15204"/>
          </a:xfrm>
          <a:custGeom>
            <a:rect b="b" l="l" r="r" t="t"/>
            <a:pathLst>
              <a:path extrusionOk="0" h="428" w="428">
                <a:moveTo>
                  <a:pt x="214" y="0"/>
                </a:moveTo>
                <a:cubicBezTo>
                  <a:pt x="96" y="0"/>
                  <a:pt x="1" y="96"/>
                  <a:pt x="1" y="214"/>
                </a:cubicBezTo>
                <a:cubicBezTo>
                  <a:pt x="1" y="332"/>
                  <a:pt x="96" y="427"/>
                  <a:pt x="214" y="427"/>
                </a:cubicBezTo>
                <a:cubicBezTo>
                  <a:pt x="332" y="427"/>
                  <a:pt x="428" y="332"/>
                  <a:pt x="428" y="214"/>
                </a:cubicBezTo>
                <a:cubicBezTo>
                  <a:pt x="428" y="96"/>
                  <a:pt x="332" y="0"/>
                  <a:pt x="2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3"/>
          <p:cNvSpPr/>
          <p:nvPr/>
        </p:nvSpPr>
        <p:spPr>
          <a:xfrm rot="5400000">
            <a:off x="-80319" y="1434570"/>
            <a:ext cx="401686" cy="241035"/>
          </a:xfrm>
          <a:custGeom>
            <a:rect b="b" l="l" r="r" t="t"/>
            <a:pathLst>
              <a:path extrusionOk="0" h="8318" w="13862">
                <a:moveTo>
                  <a:pt x="6931" y="1"/>
                </a:moveTo>
                <a:cubicBezTo>
                  <a:pt x="3103" y="1"/>
                  <a:pt x="0" y="3103"/>
                  <a:pt x="0" y="6932"/>
                </a:cubicBezTo>
                <a:lnTo>
                  <a:pt x="0" y="8317"/>
                </a:lnTo>
                <a:lnTo>
                  <a:pt x="13861" y="8317"/>
                </a:lnTo>
                <a:lnTo>
                  <a:pt x="13861" y="6932"/>
                </a:lnTo>
                <a:cubicBezTo>
                  <a:pt x="13861" y="3103"/>
                  <a:pt x="10759" y="1"/>
                  <a:pt x="69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9" name="Google Shape;739;p43"/>
          <p:cNvGrpSpPr/>
          <p:nvPr/>
        </p:nvGrpSpPr>
        <p:grpSpPr>
          <a:xfrm>
            <a:off x="1" y="4594993"/>
            <a:ext cx="570939" cy="548515"/>
            <a:chOff x="4201447" y="3817349"/>
            <a:chExt cx="346024" cy="345674"/>
          </a:xfrm>
        </p:grpSpPr>
        <p:sp>
          <p:nvSpPr>
            <p:cNvPr id="740" name="Google Shape;740;p43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43"/>
          <p:cNvSpPr txBox="1"/>
          <p:nvPr>
            <p:ph idx="3" type="subTitle"/>
          </p:nvPr>
        </p:nvSpPr>
        <p:spPr>
          <a:xfrm>
            <a:off x="570950" y="4655800"/>
            <a:ext cx="23055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@caoilainnsc</a:t>
            </a:r>
            <a:endParaRPr b="1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4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Information on Data</a:t>
            </a:r>
            <a:endParaRPr/>
          </a:p>
        </p:txBody>
      </p:sp>
      <p:graphicFrame>
        <p:nvGraphicFramePr>
          <p:cNvPr id="748" name="Google Shape;748;p44"/>
          <p:cNvGraphicFramePr/>
          <p:nvPr/>
        </p:nvGraphicFramePr>
        <p:xfrm>
          <a:off x="719988" y="1266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{ABAA91D8-B8B9-4626-87A0-26536240E24D}</a:tableStyleId>
              </a:tblPr>
              <a:tblGrid>
                <a:gridCol w="7704000"/>
              </a:tblGrid>
              <a:tr h="61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Arima"/>
                          <a:ea typeface="Arima"/>
                          <a:cs typeface="Arima"/>
                          <a:sym typeface="Arima"/>
                        </a:rPr>
                        <a:t>Pieces of Writing:</a:t>
                      </a:r>
                      <a:endParaRPr b="1" sz="2000">
                        <a:solidFill>
                          <a:schemeClr val="dk1"/>
                        </a:solidFill>
                        <a:latin typeface="Arima"/>
                        <a:ea typeface="Arima"/>
                        <a:cs typeface="Arima"/>
                        <a:sym typeface="Arim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101 total (49 ASD, 39 ADHD, 5 Dyslexia, and 8 ND)</a:t>
                      </a:r>
                      <a:endParaRPr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1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Arima"/>
                          <a:ea typeface="Arima"/>
                          <a:cs typeface="Arima"/>
                          <a:sym typeface="Arima"/>
                        </a:rPr>
                        <a:t>Prominent Authors</a:t>
                      </a:r>
                      <a:r>
                        <a:rPr b="1" lang="en" sz="2000">
                          <a:solidFill>
                            <a:schemeClr val="dk1"/>
                          </a:solidFill>
                          <a:latin typeface="Arima"/>
                          <a:ea typeface="Arima"/>
                          <a:cs typeface="Arima"/>
                          <a:sym typeface="Arima"/>
                        </a:rPr>
                        <a:t>:</a:t>
                      </a:r>
                      <a:endParaRPr b="1" sz="2000">
                        <a:solidFill>
                          <a:schemeClr val="dk1"/>
                        </a:solidFill>
                        <a:latin typeface="Arima"/>
                        <a:ea typeface="Arima"/>
                        <a:cs typeface="Arima"/>
                        <a:sym typeface="Arim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Robert Eme (9), Colleen Berryessa (6), and Lindsay Shea (5)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1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Arima"/>
                          <a:ea typeface="Arima"/>
                          <a:cs typeface="Arima"/>
                          <a:sym typeface="Arima"/>
                        </a:rPr>
                        <a:t>Common Topics</a:t>
                      </a:r>
                      <a:r>
                        <a:rPr b="1" lang="en" sz="2000">
                          <a:solidFill>
                            <a:schemeClr val="dk1"/>
                          </a:solidFill>
                          <a:latin typeface="Arima"/>
                          <a:ea typeface="Arima"/>
                          <a:cs typeface="Arima"/>
                          <a:sym typeface="Arima"/>
                        </a:rPr>
                        <a:t>:</a:t>
                      </a:r>
                      <a:endParaRPr b="1" sz="2000">
                        <a:solidFill>
                          <a:schemeClr val="dk1"/>
                        </a:solidFill>
                        <a:latin typeface="Arima"/>
                        <a:ea typeface="Arima"/>
                        <a:cs typeface="Arima"/>
                        <a:sym typeface="Arim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Identifying Problems/Proposing Solutions (35), exploring relationship between criminal activity and the disorder/ND (37)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5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Summary, Conclusion, and Future Plan</a:t>
            </a:r>
            <a:endParaRPr/>
          </a:p>
        </p:txBody>
      </p:sp>
      <p:sp>
        <p:nvSpPr>
          <p:cNvPr id="754" name="Google Shape;754;p45"/>
          <p:cNvSpPr txBox="1"/>
          <p:nvPr>
            <p:ph idx="1" type="subTitle"/>
          </p:nvPr>
        </p:nvSpPr>
        <p:spPr>
          <a:xfrm>
            <a:off x="1208175" y="2075375"/>
            <a:ext cx="28671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aims to bridge the gap in research by gathering existing literature for analysis</a:t>
            </a:r>
            <a:endParaRPr/>
          </a:p>
        </p:txBody>
      </p:sp>
      <p:sp>
        <p:nvSpPr>
          <p:cNvPr id="755" name="Google Shape;755;p45"/>
          <p:cNvSpPr txBox="1"/>
          <p:nvPr>
            <p:ph idx="2" type="subTitle"/>
          </p:nvPr>
        </p:nvSpPr>
        <p:spPr>
          <a:xfrm>
            <a:off x="5556901" y="2075375"/>
            <a:ext cx="28671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Examples include ADHD &amp; substance abuse, ASD and &amp; sexual offending, and issues with ND &amp; education in the CJS</a:t>
            </a:r>
            <a:endParaRPr sz="1300"/>
          </a:p>
        </p:txBody>
      </p:sp>
      <p:sp>
        <p:nvSpPr>
          <p:cNvPr id="756" name="Google Shape;756;p45"/>
          <p:cNvSpPr txBox="1"/>
          <p:nvPr>
            <p:ph idx="3" type="subTitle"/>
          </p:nvPr>
        </p:nvSpPr>
        <p:spPr>
          <a:xfrm>
            <a:off x="1208175" y="3675600"/>
            <a:ext cx="28671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next step is to finish converting the papers to txt files, finish the code to analyze the text, and then run the code with the papers</a:t>
            </a:r>
            <a:endParaRPr sz="1300"/>
          </a:p>
        </p:txBody>
      </p:sp>
      <p:sp>
        <p:nvSpPr>
          <p:cNvPr id="757" name="Google Shape;757;p45"/>
          <p:cNvSpPr txBox="1"/>
          <p:nvPr>
            <p:ph idx="4" type="subTitle"/>
          </p:nvPr>
        </p:nvSpPr>
        <p:spPr>
          <a:xfrm>
            <a:off x="5556901" y="3675600"/>
            <a:ext cx="28671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the work by analyzing the results and completing a final </a:t>
            </a:r>
            <a:r>
              <a:rPr lang="en"/>
              <a:t>discussion</a:t>
            </a:r>
            <a:endParaRPr/>
          </a:p>
        </p:txBody>
      </p:sp>
      <p:sp>
        <p:nvSpPr>
          <p:cNvPr id="758" name="Google Shape;758;p45"/>
          <p:cNvSpPr txBox="1"/>
          <p:nvPr>
            <p:ph idx="5" type="subTitle"/>
          </p:nvPr>
        </p:nvSpPr>
        <p:spPr>
          <a:xfrm>
            <a:off x="1208150" y="1745075"/>
            <a:ext cx="28671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US Research on ND in CJS</a:t>
            </a:r>
            <a:endParaRPr/>
          </a:p>
        </p:txBody>
      </p:sp>
      <p:sp>
        <p:nvSpPr>
          <p:cNvPr id="759" name="Google Shape;759;p45"/>
          <p:cNvSpPr txBox="1"/>
          <p:nvPr>
            <p:ph idx="6" type="subTitle"/>
          </p:nvPr>
        </p:nvSpPr>
        <p:spPr>
          <a:xfrm>
            <a:off x="1208150" y="3345350"/>
            <a:ext cx="28671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Continuing</a:t>
            </a:r>
            <a:r>
              <a:rPr lang="en"/>
              <a:t> pdf conversion and NLP</a:t>
            </a:r>
            <a:endParaRPr/>
          </a:p>
        </p:txBody>
      </p:sp>
      <p:sp>
        <p:nvSpPr>
          <p:cNvPr id="760" name="Google Shape;760;p45"/>
          <p:cNvSpPr txBox="1"/>
          <p:nvPr>
            <p:ph idx="7" type="subTitle"/>
          </p:nvPr>
        </p:nvSpPr>
        <p:spPr>
          <a:xfrm>
            <a:off x="5556900" y="1745075"/>
            <a:ext cx="28671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</a:t>
            </a:r>
            <a:r>
              <a:rPr lang="en"/>
              <a:t>Findings Show Some Potential Themes</a:t>
            </a:r>
            <a:endParaRPr/>
          </a:p>
        </p:txBody>
      </p:sp>
      <p:sp>
        <p:nvSpPr>
          <p:cNvPr id="761" name="Google Shape;761;p45"/>
          <p:cNvSpPr txBox="1"/>
          <p:nvPr>
            <p:ph idx="8" type="subTitle"/>
          </p:nvPr>
        </p:nvSpPr>
        <p:spPr>
          <a:xfrm>
            <a:off x="5556900" y="3345350"/>
            <a:ext cx="28671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Final Discussion</a:t>
            </a:r>
            <a:endParaRPr/>
          </a:p>
        </p:txBody>
      </p:sp>
      <p:grpSp>
        <p:nvGrpSpPr>
          <p:cNvPr id="762" name="Google Shape;762;p45"/>
          <p:cNvGrpSpPr/>
          <p:nvPr/>
        </p:nvGrpSpPr>
        <p:grpSpPr>
          <a:xfrm>
            <a:off x="5103639" y="3345262"/>
            <a:ext cx="318551" cy="388385"/>
            <a:chOff x="4046394" y="2128438"/>
            <a:chExt cx="261193" cy="318453"/>
          </a:xfrm>
        </p:grpSpPr>
        <p:sp>
          <p:nvSpPr>
            <p:cNvPr id="763" name="Google Shape;763;p45"/>
            <p:cNvSpPr/>
            <p:nvPr/>
          </p:nvSpPr>
          <p:spPr>
            <a:xfrm>
              <a:off x="4046394" y="2128438"/>
              <a:ext cx="261193" cy="318453"/>
            </a:xfrm>
            <a:custGeom>
              <a:rect b="b" l="l" r="r" t="t"/>
              <a:pathLst>
                <a:path extrusionOk="0" h="10934" w="8968">
                  <a:moveTo>
                    <a:pt x="4484" y="484"/>
                  </a:moveTo>
                  <a:cubicBezTo>
                    <a:pt x="4570" y="552"/>
                    <a:pt x="4686" y="658"/>
                    <a:pt x="4798" y="786"/>
                  </a:cubicBezTo>
                  <a:cubicBezTo>
                    <a:pt x="4672" y="890"/>
                    <a:pt x="4568" y="1015"/>
                    <a:pt x="4484" y="1153"/>
                  </a:cubicBezTo>
                  <a:cubicBezTo>
                    <a:pt x="4400" y="1015"/>
                    <a:pt x="4296" y="892"/>
                    <a:pt x="4170" y="786"/>
                  </a:cubicBezTo>
                  <a:cubicBezTo>
                    <a:pt x="4284" y="658"/>
                    <a:pt x="4400" y="552"/>
                    <a:pt x="4484" y="484"/>
                  </a:cubicBezTo>
                  <a:close/>
                  <a:moveTo>
                    <a:pt x="3417" y="877"/>
                  </a:moveTo>
                  <a:cubicBezTo>
                    <a:pt x="3897" y="976"/>
                    <a:pt x="4271" y="1396"/>
                    <a:pt x="4271" y="1924"/>
                  </a:cubicBezTo>
                  <a:lnTo>
                    <a:pt x="4271" y="2542"/>
                  </a:lnTo>
                  <a:cubicBezTo>
                    <a:pt x="3784" y="2445"/>
                    <a:pt x="3417" y="2012"/>
                    <a:pt x="3417" y="1497"/>
                  </a:cubicBezTo>
                  <a:lnTo>
                    <a:pt x="3417" y="877"/>
                  </a:lnTo>
                  <a:close/>
                  <a:moveTo>
                    <a:pt x="5552" y="880"/>
                  </a:moveTo>
                  <a:lnTo>
                    <a:pt x="5552" y="1498"/>
                  </a:lnTo>
                  <a:cubicBezTo>
                    <a:pt x="5552" y="2012"/>
                    <a:pt x="5184" y="2445"/>
                    <a:pt x="4698" y="2545"/>
                  </a:cubicBezTo>
                  <a:lnTo>
                    <a:pt x="4698" y="1925"/>
                  </a:lnTo>
                  <a:cubicBezTo>
                    <a:pt x="4698" y="1398"/>
                    <a:pt x="5072" y="976"/>
                    <a:pt x="5552" y="880"/>
                  </a:cubicBezTo>
                  <a:close/>
                  <a:moveTo>
                    <a:pt x="2349" y="3119"/>
                  </a:moveTo>
                  <a:cubicBezTo>
                    <a:pt x="2863" y="3119"/>
                    <a:pt x="3295" y="3486"/>
                    <a:pt x="3396" y="3973"/>
                  </a:cubicBezTo>
                  <a:lnTo>
                    <a:pt x="2776" y="3973"/>
                  </a:lnTo>
                  <a:cubicBezTo>
                    <a:pt x="2262" y="3973"/>
                    <a:pt x="1830" y="3606"/>
                    <a:pt x="1731" y="3119"/>
                  </a:cubicBezTo>
                  <a:close/>
                  <a:moveTo>
                    <a:pt x="7239" y="3119"/>
                  </a:moveTo>
                  <a:cubicBezTo>
                    <a:pt x="7140" y="3606"/>
                    <a:pt x="6706" y="3973"/>
                    <a:pt x="6192" y="3973"/>
                  </a:cubicBezTo>
                  <a:lnTo>
                    <a:pt x="5574" y="3973"/>
                  </a:lnTo>
                  <a:cubicBezTo>
                    <a:pt x="5673" y="3488"/>
                    <a:pt x="6105" y="3119"/>
                    <a:pt x="6619" y="3119"/>
                  </a:cubicBezTo>
                  <a:close/>
                  <a:moveTo>
                    <a:pt x="7687" y="5809"/>
                  </a:moveTo>
                  <a:lnTo>
                    <a:pt x="7687" y="9653"/>
                  </a:lnTo>
                  <a:lnTo>
                    <a:pt x="5336" y="9653"/>
                  </a:lnTo>
                  <a:cubicBezTo>
                    <a:pt x="5099" y="9653"/>
                    <a:pt x="4877" y="9731"/>
                    <a:pt x="4698" y="9866"/>
                  </a:cubicBezTo>
                  <a:lnTo>
                    <a:pt x="4698" y="6450"/>
                  </a:lnTo>
                  <a:cubicBezTo>
                    <a:pt x="4698" y="6098"/>
                    <a:pt x="4986" y="5809"/>
                    <a:pt x="5338" y="5809"/>
                  </a:cubicBezTo>
                  <a:close/>
                  <a:moveTo>
                    <a:pt x="3630" y="5811"/>
                  </a:moveTo>
                  <a:cubicBezTo>
                    <a:pt x="3982" y="5811"/>
                    <a:pt x="4271" y="6100"/>
                    <a:pt x="4271" y="6452"/>
                  </a:cubicBezTo>
                  <a:lnTo>
                    <a:pt x="4271" y="9869"/>
                  </a:lnTo>
                  <a:cubicBezTo>
                    <a:pt x="4091" y="9736"/>
                    <a:pt x="3869" y="9654"/>
                    <a:pt x="3628" y="9654"/>
                  </a:cubicBezTo>
                  <a:lnTo>
                    <a:pt x="1282" y="9654"/>
                  </a:lnTo>
                  <a:lnTo>
                    <a:pt x="1282" y="5811"/>
                  </a:lnTo>
                  <a:close/>
                  <a:moveTo>
                    <a:pt x="8541" y="6663"/>
                  </a:moveTo>
                  <a:lnTo>
                    <a:pt x="8541" y="10507"/>
                  </a:lnTo>
                  <a:lnTo>
                    <a:pt x="4732" y="10507"/>
                  </a:lnTo>
                  <a:cubicBezTo>
                    <a:pt x="4822" y="10257"/>
                    <a:pt x="5061" y="10080"/>
                    <a:pt x="5336" y="10080"/>
                  </a:cubicBezTo>
                  <a:lnTo>
                    <a:pt x="7900" y="10080"/>
                  </a:lnTo>
                  <a:cubicBezTo>
                    <a:pt x="8020" y="10080"/>
                    <a:pt x="8114" y="9986"/>
                    <a:pt x="8114" y="9866"/>
                  </a:cubicBezTo>
                  <a:lnTo>
                    <a:pt x="8114" y="6663"/>
                  </a:lnTo>
                  <a:close/>
                  <a:moveTo>
                    <a:pt x="4485" y="1"/>
                  </a:moveTo>
                  <a:cubicBezTo>
                    <a:pt x="4444" y="1"/>
                    <a:pt x="4402" y="13"/>
                    <a:pt x="4366" y="38"/>
                  </a:cubicBezTo>
                  <a:cubicBezTo>
                    <a:pt x="4353" y="46"/>
                    <a:pt x="4062" y="245"/>
                    <a:pt x="3808" y="555"/>
                  </a:cubicBezTo>
                  <a:cubicBezTo>
                    <a:pt x="3620" y="472"/>
                    <a:pt x="3415" y="429"/>
                    <a:pt x="3205" y="429"/>
                  </a:cubicBezTo>
                  <a:cubicBezTo>
                    <a:pt x="3089" y="429"/>
                    <a:pt x="2991" y="525"/>
                    <a:pt x="2991" y="643"/>
                  </a:cubicBezTo>
                  <a:lnTo>
                    <a:pt x="2991" y="1497"/>
                  </a:lnTo>
                  <a:cubicBezTo>
                    <a:pt x="2991" y="2248"/>
                    <a:pt x="3550" y="2872"/>
                    <a:pt x="4272" y="2976"/>
                  </a:cubicBezTo>
                  <a:lnTo>
                    <a:pt x="4272" y="4527"/>
                  </a:lnTo>
                  <a:lnTo>
                    <a:pt x="3844" y="4096"/>
                  </a:lnTo>
                  <a:cubicBezTo>
                    <a:pt x="3798" y="3316"/>
                    <a:pt x="3145" y="2694"/>
                    <a:pt x="2351" y="2694"/>
                  </a:cubicBezTo>
                  <a:lnTo>
                    <a:pt x="1497" y="2694"/>
                  </a:lnTo>
                  <a:cubicBezTo>
                    <a:pt x="1381" y="2694"/>
                    <a:pt x="1283" y="2790"/>
                    <a:pt x="1283" y="2907"/>
                  </a:cubicBezTo>
                  <a:cubicBezTo>
                    <a:pt x="1283" y="3732"/>
                    <a:pt x="1955" y="4402"/>
                    <a:pt x="2778" y="4402"/>
                  </a:cubicBezTo>
                  <a:lnTo>
                    <a:pt x="3545" y="4402"/>
                  </a:lnTo>
                  <a:lnTo>
                    <a:pt x="4272" y="5130"/>
                  </a:lnTo>
                  <a:lnTo>
                    <a:pt x="4272" y="5598"/>
                  </a:lnTo>
                  <a:cubicBezTo>
                    <a:pt x="4093" y="5463"/>
                    <a:pt x="3871" y="5382"/>
                    <a:pt x="3630" y="5382"/>
                  </a:cubicBezTo>
                  <a:lnTo>
                    <a:pt x="1068" y="5382"/>
                  </a:lnTo>
                  <a:cubicBezTo>
                    <a:pt x="950" y="5382"/>
                    <a:pt x="855" y="5478"/>
                    <a:pt x="855" y="5596"/>
                  </a:cubicBezTo>
                  <a:lnTo>
                    <a:pt x="855" y="6236"/>
                  </a:lnTo>
                  <a:lnTo>
                    <a:pt x="214" y="6236"/>
                  </a:lnTo>
                  <a:cubicBezTo>
                    <a:pt x="96" y="6236"/>
                    <a:pt x="1" y="6332"/>
                    <a:pt x="1" y="6450"/>
                  </a:cubicBezTo>
                  <a:lnTo>
                    <a:pt x="1" y="10720"/>
                  </a:lnTo>
                  <a:cubicBezTo>
                    <a:pt x="1" y="10838"/>
                    <a:pt x="96" y="10934"/>
                    <a:pt x="214" y="10934"/>
                  </a:cubicBezTo>
                  <a:lnTo>
                    <a:pt x="1389" y="10934"/>
                  </a:lnTo>
                  <a:cubicBezTo>
                    <a:pt x="1505" y="10934"/>
                    <a:pt x="1603" y="10838"/>
                    <a:pt x="1603" y="10720"/>
                  </a:cubicBezTo>
                  <a:cubicBezTo>
                    <a:pt x="1603" y="10602"/>
                    <a:pt x="1505" y="10507"/>
                    <a:pt x="1389" y="10507"/>
                  </a:cubicBezTo>
                  <a:lnTo>
                    <a:pt x="428" y="10507"/>
                  </a:lnTo>
                  <a:lnTo>
                    <a:pt x="428" y="6663"/>
                  </a:lnTo>
                  <a:lnTo>
                    <a:pt x="855" y="6663"/>
                  </a:lnTo>
                  <a:lnTo>
                    <a:pt x="855" y="9866"/>
                  </a:lnTo>
                  <a:cubicBezTo>
                    <a:pt x="855" y="9984"/>
                    <a:pt x="950" y="10080"/>
                    <a:pt x="1068" y="10080"/>
                  </a:cubicBezTo>
                  <a:lnTo>
                    <a:pt x="3628" y="10080"/>
                  </a:lnTo>
                  <a:cubicBezTo>
                    <a:pt x="3905" y="10080"/>
                    <a:pt x="4144" y="10259"/>
                    <a:pt x="4233" y="10507"/>
                  </a:cubicBezTo>
                  <a:lnTo>
                    <a:pt x="3311" y="10507"/>
                  </a:lnTo>
                  <a:cubicBezTo>
                    <a:pt x="3193" y="10507"/>
                    <a:pt x="3097" y="10602"/>
                    <a:pt x="3097" y="10720"/>
                  </a:cubicBezTo>
                  <a:cubicBezTo>
                    <a:pt x="3097" y="10838"/>
                    <a:pt x="3193" y="10934"/>
                    <a:pt x="3311" y="10934"/>
                  </a:cubicBezTo>
                  <a:lnTo>
                    <a:pt x="8754" y="10934"/>
                  </a:lnTo>
                  <a:cubicBezTo>
                    <a:pt x="8872" y="10934"/>
                    <a:pt x="8968" y="10838"/>
                    <a:pt x="8968" y="10720"/>
                  </a:cubicBezTo>
                  <a:lnTo>
                    <a:pt x="8968" y="6450"/>
                  </a:lnTo>
                  <a:cubicBezTo>
                    <a:pt x="8968" y="6332"/>
                    <a:pt x="8872" y="6236"/>
                    <a:pt x="8754" y="6236"/>
                  </a:cubicBezTo>
                  <a:lnTo>
                    <a:pt x="8114" y="6236"/>
                  </a:lnTo>
                  <a:lnTo>
                    <a:pt x="8114" y="5596"/>
                  </a:lnTo>
                  <a:cubicBezTo>
                    <a:pt x="8114" y="5478"/>
                    <a:pt x="8018" y="5382"/>
                    <a:pt x="7900" y="5382"/>
                  </a:cubicBezTo>
                  <a:lnTo>
                    <a:pt x="5338" y="5382"/>
                  </a:lnTo>
                  <a:cubicBezTo>
                    <a:pt x="5099" y="5382"/>
                    <a:pt x="4877" y="5461"/>
                    <a:pt x="4698" y="5596"/>
                  </a:cubicBezTo>
                  <a:lnTo>
                    <a:pt x="4698" y="5128"/>
                  </a:lnTo>
                  <a:lnTo>
                    <a:pt x="5425" y="4400"/>
                  </a:lnTo>
                  <a:lnTo>
                    <a:pt x="6192" y="4400"/>
                  </a:lnTo>
                  <a:cubicBezTo>
                    <a:pt x="7017" y="4400"/>
                    <a:pt x="7687" y="3729"/>
                    <a:pt x="7687" y="2906"/>
                  </a:cubicBezTo>
                  <a:cubicBezTo>
                    <a:pt x="7687" y="2788"/>
                    <a:pt x="7591" y="2692"/>
                    <a:pt x="7473" y="2692"/>
                  </a:cubicBezTo>
                  <a:lnTo>
                    <a:pt x="6619" y="2692"/>
                  </a:lnTo>
                  <a:cubicBezTo>
                    <a:pt x="5825" y="2692"/>
                    <a:pt x="5176" y="3314"/>
                    <a:pt x="5126" y="4095"/>
                  </a:cubicBezTo>
                  <a:lnTo>
                    <a:pt x="4698" y="4523"/>
                  </a:lnTo>
                  <a:lnTo>
                    <a:pt x="4698" y="2976"/>
                  </a:lnTo>
                  <a:cubicBezTo>
                    <a:pt x="5422" y="2872"/>
                    <a:pt x="5979" y="2248"/>
                    <a:pt x="5979" y="1497"/>
                  </a:cubicBezTo>
                  <a:lnTo>
                    <a:pt x="5979" y="643"/>
                  </a:lnTo>
                  <a:cubicBezTo>
                    <a:pt x="5979" y="525"/>
                    <a:pt x="5883" y="429"/>
                    <a:pt x="5765" y="429"/>
                  </a:cubicBezTo>
                  <a:cubicBezTo>
                    <a:pt x="5557" y="429"/>
                    <a:pt x="5352" y="472"/>
                    <a:pt x="5164" y="555"/>
                  </a:cubicBezTo>
                  <a:cubicBezTo>
                    <a:pt x="4909" y="245"/>
                    <a:pt x="4617" y="46"/>
                    <a:pt x="4604" y="38"/>
                  </a:cubicBezTo>
                  <a:cubicBezTo>
                    <a:pt x="4568" y="13"/>
                    <a:pt x="4526" y="1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5"/>
            <p:cNvSpPr/>
            <p:nvPr/>
          </p:nvSpPr>
          <p:spPr>
            <a:xfrm>
              <a:off x="4096286" y="2310062"/>
              <a:ext cx="37251" cy="12465"/>
            </a:xfrm>
            <a:custGeom>
              <a:rect b="b" l="l" r="r" t="t"/>
              <a:pathLst>
                <a:path extrusionOk="0" h="428" w="1279">
                  <a:moveTo>
                    <a:pt x="214" y="0"/>
                  </a:moveTo>
                  <a:cubicBezTo>
                    <a:pt x="96" y="0"/>
                    <a:pt x="1" y="96"/>
                    <a:pt x="1" y="214"/>
                  </a:cubicBezTo>
                  <a:cubicBezTo>
                    <a:pt x="1" y="334"/>
                    <a:pt x="95" y="427"/>
                    <a:pt x="214" y="427"/>
                  </a:cubicBezTo>
                  <a:lnTo>
                    <a:pt x="1065" y="427"/>
                  </a:lnTo>
                  <a:cubicBezTo>
                    <a:pt x="1183" y="427"/>
                    <a:pt x="1278" y="332"/>
                    <a:pt x="1278" y="214"/>
                  </a:cubicBezTo>
                  <a:cubicBezTo>
                    <a:pt x="1278" y="96"/>
                    <a:pt x="1183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5"/>
            <p:cNvSpPr/>
            <p:nvPr/>
          </p:nvSpPr>
          <p:spPr>
            <a:xfrm>
              <a:off x="4096198" y="2334935"/>
              <a:ext cx="62153" cy="12465"/>
            </a:xfrm>
            <a:custGeom>
              <a:rect b="b" l="l" r="r" t="t"/>
              <a:pathLst>
                <a:path extrusionOk="0" h="428" w="2134">
                  <a:moveTo>
                    <a:pt x="214" y="0"/>
                  </a:moveTo>
                  <a:cubicBezTo>
                    <a:pt x="98" y="0"/>
                    <a:pt x="0" y="96"/>
                    <a:pt x="0" y="214"/>
                  </a:cubicBezTo>
                  <a:cubicBezTo>
                    <a:pt x="0" y="332"/>
                    <a:pt x="98" y="427"/>
                    <a:pt x="214" y="427"/>
                  </a:cubicBezTo>
                  <a:lnTo>
                    <a:pt x="1920" y="427"/>
                  </a:lnTo>
                  <a:cubicBezTo>
                    <a:pt x="2038" y="427"/>
                    <a:pt x="2134" y="332"/>
                    <a:pt x="2134" y="214"/>
                  </a:cubicBezTo>
                  <a:cubicBezTo>
                    <a:pt x="2134" y="96"/>
                    <a:pt x="204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5"/>
            <p:cNvSpPr/>
            <p:nvPr/>
          </p:nvSpPr>
          <p:spPr>
            <a:xfrm>
              <a:off x="4096198" y="2359807"/>
              <a:ext cx="62153" cy="12465"/>
            </a:xfrm>
            <a:custGeom>
              <a:rect b="b" l="l" r="r" t="t"/>
              <a:pathLst>
                <a:path extrusionOk="0" h="428" w="2134">
                  <a:moveTo>
                    <a:pt x="214" y="1"/>
                  </a:moveTo>
                  <a:cubicBezTo>
                    <a:pt x="98" y="1"/>
                    <a:pt x="0" y="96"/>
                    <a:pt x="0" y="214"/>
                  </a:cubicBezTo>
                  <a:cubicBezTo>
                    <a:pt x="0" y="332"/>
                    <a:pt x="98" y="428"/>
                    <a:pt x="214" y="428"/>
                  </a:cubicBezTo>
                  <a:lnTo>
                    <a:pt x="1920" y="428"/>
                  </a:lnTo>
                  <a:cubicBezTo>
                    <a:pt x="2038" y="428"/>
                    <a:pt x="2134" y="332"/>
                    <a:pt x="2134" y="214"/>
                  </a:cubicBezTo>
                  <a:cubicBezTo>
                    <a:pt x="2134" y="96"/>
                    <a:pt x="2040" y="1"/>
                    <a:pt x="1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4096198" y="2384680"/>
              <a:ext cx="62153" cy="12465"/>
            </a:xfrm>
            <a:custGeom>
              <a:rect b="b" l="l" r="r" t="t"/>
              <a:pathLst>
                <a:path extrusionOk="0" h="428" w="2134">
                  <a:moveTo>
                    <a:pt x="214" y="1"/>
                  </a:moveTo>
                  <a:cubicBezTo>
                    <a:pt x="98" y="1"/>
                    <a:pt x="0" y="96"/>
                    <a:pt x="0" y="214"/>
                  </a:cubicBezTo>
                  <a:cubicBezTo>
                    <a:pt x="0" y="332"/>
                    <a:pt x="98" y="428"/>
                    <a:pt x="214" y="428"/>
                  </a:cubicBezTo>
                  <a:lnTo>
                    <a:pt x="1920" y="428"/>
                  </a:lnTo>
                  <a:cubicBezTo>
                    <a:pt x="2038" y="428"/>
                    <a:pt x="2134" y="332"/>
                    <a:pt x="2134" y="214"/>
                  </a:cubicBezTo>
                  <a:cubicBezTo>
                    <a:pt x="2134" y="96"/>
                    <a:pt x="2040" y="1"/>
                    <a:pt x="1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4195631" y="2310062"/>
              <a:ext cx="37338" cy="12465"/>
            </a:xfrm>
            <a:custGeom>
              <a:rect b="b" l="l" r="r" t="t"/>
              <a:pathLst>
                <a:path extrusionOk="0" h="428" w="1282">
                  <a:moveTo>
                    <a:pt x="214" y="0"/>
                  </a:moveTo>
                  <a:cubicBezTo>
                    <a:pt x="96" y="0"/>
                    <a:pt x="1" y="96"/>
                    <a:pt x="1" y="214"/>
                  </a:cubicBezTo>
                  <a:cubicBezTo>
                    <a:pt x="1" y="334"/>
                    <a:pt x="96" y="427"/>
                    <a:pt x="214" y="427"/>
                  </a:cubicBezTo>
                  <a:lnTo>
                    <a:pt x="1068" y="427"/>
                  </a:lnTo>
                  <a:cubicBezTo>
                    <a:pt x="1186" y="427"/>
                    <a:pt x="1282" y="332"/>
                    <a:pt x="1282" y="214"/>
                  </a:cubicBezTo>
                  <a:cubicBezTo>
                    <a:pt x="1282" y="96"/>
                    <a:pt x="1186" y="0"/>
                    <a:pt x="1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4195631" y="2334935"/>
              <a:ext cx="62211" cy="12465"/>
            </a:xfrm>
            <a:custGeom>
              <a:rect b="b" l="l" r="r" t="t"/>
              <a:pathLst>
                <a:path extrusionOk="0" h="428" w="2136">
                  <a:moveTo>
                    <a:pt x="214" y="0"/>
                  </a:moveTo>
                  <a:cubicBezTo>
                    <a:pt x="96" y="0"/>
                    <a:pt x="1" y="96"/>
                    <a:pt x="1" y="214"/>
                  </a:cubicBezTo>
                  <a:cubicBezTo>
                    <a:pt x="1" y="334"/>
                    <a:pt x="96" y="427"/>
                    <a:pt x="214" y="427"/>
                  </a:cubicBezTo>
                  <a:lnTo>
                    <a:pt x="1922" y="427"/>
                  </a:lnTo>
                  <a:cubicBezTo>
                    <a:pt x="2040" y="427"/>
                    <a:pt x="2136" y="332"/>
                    <a:pt x="2136" y="214"/>
                  </a:cubicBezTo>
                  <a:cubicBezTo>
                    <a:pt x="2136" y="96"/>
                    <a:pt x="2040" y="0"/>
                    <a:pt x="1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4195631" y="2359807"/>
              <a:ext cx="62211" cy="12465"/>
            </a:xfrm>
            <a:custGeom>
              <a:rect b="b" l="l" r="r" t="t"/>
              <a:pathLst>
                <a:path extrusionOk="0" h="428" w="2136">
                  <a:moveTo>
                    <a:pt x="214" y="1"/>
                  </a:moveTo>
                  <a:cubicBezTo>
                    <a:pt x="96" y="1"/>
                    <a:pt x="1" y="96"/>
                    <a:pt x="1" y="214"/>
                  </a:cubicBezTo>
                  <a:cubicBezTo>
                    <a:pt x="1" y="334"/>
                    <a:pt x="96" y="428"/>
                    <a:pt x="214" y="428"/>
                  </a:cubicBezTo>
                  <a:lnTo>
                    <a:pt x="1922" y="428"/>
                  </a:lnTo>
                  <a:cubicBezTo>
                    <a:pt x="2040" y="428"/>
                    <a:pt x="2136" y="332"/>
                    <a:pt x="2136" y="214"/>
                  </a:cubicBezTo>
                  <a:cubicBezTo>
                    <a:pt x="2136" y="96"/>
                    <a:pt x="2040" y="1"/>
                    <a:pt x="1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4195631" y="2384680"/>
              <a:ext cx="62211" cy="12465"/>
            </a:xfrm>
            <a:custGeom>
              <a:rect b="b" l="l" r="r" t="t"/>
              <a:pathLst>
                <a:path extrusionOk="0" h="428" w="2136">
                  <a:moveTo>
                    <a:pt x="214" y="1"/>
                  </a:moveTo>
                  <a:cubicBezTo>
                    <a:pt x="96" y="1"/>
                    <a:pt x="1" y="96"/>
                    <a:pt x="1" y="214"/>
                  </a:cubicBezTo>
                  <a:cubicBezTo>
                    <a:pt x="1" y="334"/>
                    <a:pt x="96" y="428"/>
                    <a:pt x="214" y="428"/>
                  </a:cubicBezTo>
                  <a:lnTo>
                    <a:pt x="1922" y="428"/>
                  </a:lnTo>
                  <a:cubicBezTo>
                    <a:pt x="2040" y="428"/>
                    <a:pt x="2136" y="332"/>
                    <a:pt x="2136" y="214"/>
                  </a:cubicBezTo>
                  <a:cubicBezTo>
                    <a:pt x="2136" y="96"/>
                    <a:pt x="2040" y="1"/>
                    <a:pt x="1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4108576" y="2434426"/>
              <a:ext cx="12465" cy="12465"/>
            </a:xfrm>
            <a:custGeom>
              <a:rect b="b" l="l" r="r" t="t"/>
              <a:pathLst>
                <a:path extrusionOk="0" h="428" w="428">
                  <a:moveTo>
                    <a:pt x="214" y="1"/>
                  </a:moveTo>
                  <a:cubicBezTo>
                    <a:pt x="96" y="1"/>
                    <a:pt x="1" y="96"/>
                    <a:pt x="1" y="214"/>
                  </a:cubicBezTo>
                  <a:cubicBezTo>
                    <a:pt x="1" y="332"/>
                    <a:pt x="96" y="428"/>
                    <a:pt x="214" y="428"/>
                  </a:cubicBezTo>
                  <a:cubicBezTo>
                    <a:pt x="332" y="428"/>
                    <a:pt x="428" y="332"/>
                    <a:pt x="428" y="214"/>
                  </a:cubicBezTo>
                  <a:cubicBezTo>
                    <a:pt x="428" y="96"/>
                    <a:pt x="332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45"/>
          <p:cNvGrpSpPr/>
          <p:nvPr/>
        </p:nvGrpSpPr>
        <p:grpSpPr>
          <a:xfrm>
            <a:off x="5133981" y="1745121"/>
            <a:ext cx="257881" cy="388243"/>
            <a:chOff x="3281281" y="2128497"/>
            <a:chExt cx="211447" cy="318336"/>
          </a:xfrm>
        </p:grpSpPr>
        <p:sp>
          <p:nvSpPr>
            <p:cNvPr id="774" name="Google Shape;774;p45"/>
            <p:cNvSpPr/>
            <p:nvPr/>
          </p:nvSpPr>
          <p:spPr>
            <a:xfrm>
              <a:off x="3281281" y="2128497"/>
              <a:ext cx="211447" cy="318336"/>
            </a:xfrm>
            <a:custGeom>
              <a:rect b="b" l="l" r="r" t="t"/>
              <a:pathLst>
                <a:path extrusionOk="0" h="10930" w="7260">
                  <a:moveTo>
                    <a:pt x="5979" y="427"/>
                  </a:moveTo>
                  <a:lnTo>
                    <a:pt x="5979" y="3416"/>
                  </a:lnTo>
                  <a:lnTo>
                    <a:pt x="4482" y="3416"/>
                  </a:lnTo>
                  <a:cubicBezTo>
                    <a:pt x="4245" y="3416"/>
                    <a:pt x="4023" y="3495"/>
                    <a:pt x="3844" y="3630"/>
                  </a:cubicBezTo>
                  <a:lnTo>
                    <a:pt x="3844" y="1068"/>
                  </a:lnTo>
                  <a:cubicBezTo>
                    <a:pt x="3844" y="716"/>
                    <a:pt x="4132" y="427"/>
                    <a:pt x="4484" y="427"/>
                  </a:cubicBezTo>
                  <a:close/>
                  <a:moveTo>
                    <a:pt x="2776" y="427"/>
                  </a:moveTo>
                  <a:cubicBezTo>
                    <a:pt x="3128" y="427"/>
                    <a:pt x="3417" y="716"/>
                    <a:pt x="3417" y="1068"/>
                  </a:cubicBezTo>
                  <a:lnTo>
                    <a:pt x="3417" y="3631"/>
                  </a:lnTo>
                  <a:cubicBezTo>
                    <a:pt x="3237" y="3496"/>
                    <a:pt x="3015" y="3416"/>
                    <a:pt x="2774" y="3416"/>
                  </a:cubicBezTo>
                  <a:lnTo>
                    <a:pt x="1282" y="3416"/>
                  </a:lnTo>
                  <a:lnTo>
                    <a:pt x="1282" y="427"/>
                  </a:lnTo>
                  <a:close/>
                  <a:moveTo>
                    <a:pt x="855" y="854"/>
                  </a:moveTo>
                  <a:lnTo>
                    <a:pt x="855" y="3630"/>
                  </a:lnTo>
                  <a:cubicBezTo>
                    <a:pt x="855" y="3748"/>
                    <a:pt x="950" y="3843"/>
                    <a:pt x="1068" y="3843"/>
                  </a:cubicBezTo>
                  <a:lnTo>
                    <a:pt x="2774" y="3843"/>
                  </a:lnTo>
                  <a:cubicBezTo>
                    <a:pt x="3051" y="3843"/>
                    <a:pt x="3290" y="4023"/>
                    <a:pt x="3377" y="4270"/>
                  </a:cubicBezTo>
                  <a:lnTo>
                    <a:pt x="428" y="4270"/>
                  </a:lnTo>
                  <a:lnTo>
                    <a:pt x="428" y="854"/>
                  </a:lnTo>
                  <a:close/>
                  <a:moveTo>
                    <a:pt x="6833" y="854"/>
                  </a:moveTo>
                  <a:lnTo>
                    <a:pt x="6833" y="4270"/>
                  </a:lnTo>
                  <a:lnTo>
                    <a:pt x="3878" y="4270"/>
                  </a:lnTo>
                  <a:cubicBezTo>
                    <a:pt x="3968" y="4021"/>
                    <a:pt x="4207" y="3843"/>
                    <a:pt x="4482" y="3843"/>
                  </a:cubicBezTo>
                  <a:lnTo>
                    <a:pt x="6192" y="3843"/>
                  </a:lnTo>
                  <a:cubicBezTo>
                    <a:pt x="6310" y="3843"/>
                    <a:pt x="6406" y="3748"/>
                    <a:pt x="6406" y="3630"/>
                  </a:cubicBezTo>
                  <a:lnTo>
                    <a:pt x="6406" y="854"/>
                  </a:lnTo>
                  <a:close/>
                  <a:moveTo>
                    <a:pt x="1495" y="5551"/>
                  </a:moveTo>
                  <a:cubicBezTo>
                    <a:pt x="1613" y="5551"/>
                    <a:pt x="1709" y="5647"/>
                    <a:pt x="1709" y="5765"/>
                  </a:cubicBezTo>
                  <a:cubicBezTo>
                    <a:pt x="1709" y="5883"/>
                    <a:pt x="1613" y="5978"/>
                    <a:pt x="1495" y="5978"/>
                  </a:cubicBezTo>
                  <a:cubicBezTo>
                    <a:pt x="1377" y="5978"/>
                    <a:pt x="1282" y="5884"/>
                    <a:pt x="1282" y="5765"/>
                  </a:cubicBezTo>
                  <a:cubicBezTo>
                    <a:pt x="1282" y="5647"/>
                    <a:pt x="1377" y="5551"/>
                    <a:pt x="1495" y="5551"/>
                  </a:cubicBezTo>
                  <a:close/>
                  <a:moveTo>
                    <a:pt x="5765" y="5551"/>
                  </a:moveTo>
                  <a:cubicBezTo>
                    <a:pt x="5883" y="5551"/>
                    <a:pt x="5979" y="5647"/>
                    <a:pt x="5979" y="5765"/>
                  </a:cubicBezTo>
                  <a:cubicBezTo>
                    <a:pt x="5979" y="5883"/>
                    <a:pt x="5883" y="5978"/>
                    <a:pt x="5765" y="5978"/>
                  </a:cubicBezTo>
                  <a:cubicBezTo>
                    <a:pt x="5647" y="5978"/>
                    <a:pt x="5552" y="5884"/>
                    <a:pt x="5552" y="5765"/>
                  </a:cubicBezTo>
                  <a:cubicBezTo>
                    <a:pt x="5552" y="5647"/>
                    <a:pt x="5647" y="5551"/>
                    <a:pt x="5765" y="5551"/>
                  </a:cubicBezTo>
                  <a:close/>
                  <a:moveTo>
                    <a:pt x="5765" y="4697"/>
                  </a:moveTo>
                  <a:cubicBezTo>
                    <a:pt x="6355" y="4697"/>
                    <a:pt x="6833" y="5177"/>
                    <a:pt x="6833" y="5765"/>
                  </a:cubicBezTo>
                  <a:lnTo>
                    <a:pt x="6833" y="5784"/>
                  </a:lnTo>
                  <a:cubicBezTo>
                    <a:pt x="6823" y="6132"/>
                    <a:pt x="6542" y="6405"/>
                    <a:pt x="6192" y="6405"/>
                  </a:cubicBezTo>
                  <a:cubicBezTo>
                    <a:pt x="6117" y="6405"/>
                    <a:pt x="6045" y="6392"/>
                    <a:pt x="5979" y="6369"/>
                  </a:cubicBezTo>
                  <a:cubicBezTo>
                    <a:pt x="6226" y="6281"/>
                    <a:pt x="6406" y="6045"/>
                    <a:pt x="6406" y="5765"/>
                  </a:cubicBezTo>
                  <a:cubicBezTo>
                    <a:pt x="6406" y="5413"/>
                    <a:pt x="6117" y="5124"/>
                    <a:pt x="5765" y="5124"/>
                  </a:cubicBezTo>
                  <a:lnTo>
                    <a:pt x="1495" y="5124"/>
                  </a:lnTo>
                  <a:cubicBezTo>
                    <a:pt x="1143" y="5124"/>
                    <a:pt x="855" y="5413"/>
                    <a:pt x="855" y="5765"/>
                  </a:cubicBezTo>
                  <a:cubicBezTo>
                    <a:pt x="855" y="6041"/>
                    <a:pt x="1034" y="6281"/>
                    <a:pt x="1282" y="6369"/>
                  </a:cubicBezTo>
                  <a:cubicBezTo>
                    <a:pt x="1215" y="6392"/>
                    <a:pt x="1143" y="6405"/>
                    <a:pt x="1068" y="6405"/>
                  </a:cubicBezTo>
                  <a:cubicBezTo>
                    <a:pt x="720" y="6405"/>
                    <a:pt x="438" y="6132"/>
                    <a:pt x="428" y="5784"/>
                  </a:cubicBezTo>
                  <a:lnTo>
                    <a:pt x="428" y="5765"/>
                  </a:lnTo>
                  <a:cubicBezTo>
                    <a:pt x="428" y="5175"/>
                    <a:pt x="906" y="4697"/>
                    <a:pt x="1495" y="4697"/>
                  </a:cubicBezTo>
                  <a:close/>
                  <a:moveTo>
                    <a:pt x="2563" y="5551"/>
                  </a:moveTo>
                  <a:lnTo>
                    <a:pt x="2563" y="5765"/>
                  </a:lnTo>
                  <a:cubicBezTo>
                    <a:pt x="2563" y="6347"/>
                    <a:pt x="2091" y="6832"/>
                    <a:pt x="1495" y="6832"/>
                  </a:cubicBezTo>
                  <a:cubicBezTo>
                    <a:pt x="1423" y="6832"/>
                    <a:pt x="1352" y="6824"/>
                    <a:pt x="1282" y="6810"/>
                  </a:cubicBezTo>
                  <a:cubicBezTo>
                    <a:pt x="1768" y="6711"/>
                    <a:pt x="2136" y="6279"/>
                    <a:pt x="2136" y="5765"/>
                  </a:cubicBezTo>
                  <a:cubicBezTo>
                    <a:pt x="2136" y="5690"/>
                    <a:pt x="2122" y="5618"/>
                    <a:pt x="2100" y="5551"/>
                  </a:cubicBezTo>
                  <a:close/>
                  <a:moveTo>
                    <a:pt x="5161" y="5551"/>
                  </a:moveTo>
                  <a:cubicBezTo>
                    <a:pt x="5137" y="5618"/>
                    <a:pt x="5125" y="5690"/>
                    <a:pt x="5125" y="5765"/>
                  </a:cubicBezTo>
                  <a:cubicBezTo>
                    <a:pt x="5125" y="6354"/>
                    <a:pt x="5603" y="6832"/>
                    <a:pt x="6192" y="6832"/>
                  </a:cubicBezTo>
                  <a:lnTo>
                    <a:pt x="6225" y="6832"/>
                  </a:lnTo>
                  <a:cubicBezTo>
                    <a:pt x="6088" y="6913"/>
                    <a:pt x="5933" y="6960"/>
                    <a:pt x="5765" y="6960"/>
                  </a:cubicBezTo>
                  <a:cubicBezTo>
                    <a:pt x="5183" y="6960"/>
                    <a:pt x="4698" y="6364"/>
                    <a:pt x="4698" y="5765"/>
                  </a:cubicBezTo>
                  <a:lnTo>
                    <a:pt x="4698" y="5551"/>
                  </a:lnTo>
                  <a:close/>
                  <a:moveTo>
                    <a:pt x="2563" y="6810"/>
                  </a:moveTo>
                  <a:lnTo>
                    <a:pt x="2563" y="10505"/>
                  </a:lnTo>
                  <a:lnTo>
                    <a:pt x="2136" y="10505"/>
                  </a:lnTo>
                  <a:lnTo>
                    <a:pt x="2136" y="7116"/>
                  </a:lnTo>
                  <a:cubicBezTo>
                    <a:pt x="2298" y="7039"/>
                    <a:pt x="2441" y="6935"/>
                    <a:pt x="2563" y="6810"/>
                  </a:cubicBezTo>
                  <a:close/>
                  <a:moveTo>
                    <a:pt x="4271" y="5551"/>
                  </a:moveTo>
                  <a:lnTo>
                    <a:pt x="4271" y="10505"/>
                  </a:lnTo>
                  <a:lnTo>
                    <a:pt x="3844" y="10505"/>
                  </a:lnTo>
                  <a:lnTo>
                    <a:pt x="3844" y="8988"/>
                  </a:lnTo>
                  <a:cubicBezTo>
                    <a:pt x="3844" y="8872"/>
                    <a:pt x="3748" y="8774"/>
                    <a:pt x="3630" y="8774"/>
                  </a:cubicBezTo>
                  <a:cubicBezTo>
                    <a:pt x="3512" y="8774"/>
                    <a:pt x="3417" y="8872"/>
                    <a:pt x="3417" y="8988"/>
                  </a:cubicBezTo>
                  <a:lnTo>
                    <a:pt x="3417" y="10505"/>
                  </a:lnTo>
                  <a:lnTo>
                    <a:pt x="2990" y="10505"/>
                  </a:lnTo>
                  <a:lnTo>
                    <a:pt x="2990" y="5551"/>
                  </a:lnTo>
                  <a:lnTo>
                    <a:pt x="3417" y="5551"/>
                  </a:lnTo>
                  <a:lnTo>
                    <a:pt x="3417" y="7066"/>
                  </a:lnTo>
                  <a:cubicBezTo>
                    <a:pt x="3417" y="7184"/>
                    <a:pt x="3512" y="7280"/>
                    <a:pt x="3630" y="7280"/>
                  </a:cubicBezTo>
                  <a:cubicBezTo>
                    <a:pt x="3748" y="7280"/>
                    <a:pt x="3844" y="7184"/>
                    <a:pt x="3844" y="7066"/>
                  </a:cubicBezTo>
                  <a:lnTo>
                    <a:pt x="3844" y="5551"/>
                  </a:lnTo>
                  <a:close/>
                  <a:moveTo>
                    <a:pt x="4698" y="6870"/>
                  </a:moveTo>
                  <a:cubicBezTo>
                    <a:pt x="4822" y="7012"/>
                    <a:pt x="4964" y="7131"/>
                    <a:pt x="5125" y="7218"/>
                  </a:cubicBezTo>
                  <a:lnTo>
                    <a:pt x="5125" y="10505"/>
                  </a:lnTo>
                  <a:lnTo>
                    <a:pt x="4698" y="10505"/>
                  </a:lnTo>
                  <a:lnTo>
                    <a:pt x="4698" y="6870"/>
                  </a:lnTo>
                  <a:close/>
                  <a:moveTo>
                    <a:pt x="1068" y="0"/>
                  </a:moveTo>
                  <a:cubicBezTo>
                    <a:pt x="950" y="0"/>
                    <a:pt x="855" y="96"/>
                    <a:pt x="855" y="214"/>
                  </a:cubicBezTo>
                  <a:lnTo>
                    <a:pt x="855" y="427"/>
                  </a:lnTo>
                  <a:lnTo>
                    <a:pt x="214" y="427"/>
                  </a:lnTo>
                  <a:cubicBezTo>
                    <a:pt x="96" y="427"/>
                    <a:pt x="1" y="523"/>
                    <a:pt x="1" y="641"/>
                  </a:cubicBezTo>
                  <a:lnTo>
                    <a:pt x="1" y="4484"/>
                  </a:lnTo>
                  <a:cubicBezTo>
                    <a:pt x="1" y="4602"/>
                    <a:pt x="96" y="4697"/>
                    <a:pt x="214" y="4697"/>
                  </a:cubicBezTo>
                  <a:lnTo>
                    <a:pt x="451" y="4697"/>
                  </a:lnTo>
                  <a:cubicBezTo>
                    <a:pt x="173" y="4969"/>
                    <a:pt x="1" y="5346"/>
                    <a:pt x="1" y="5765"/>
                  </a:cubicBezTo>
                  <a:lnTo>
                    <a:pt x="1" y="5792"/>
                  </a:lnTo>
                  <a:lnTo>
                    <a:pt x="1" y="5794"/>
                  </a:lnTo>
                  <a:lnTo>
                    <a:pt x="1" y="5799"/>
                  </a:lnTo>
                  <a:cubicBezTo>
                    <a:pt x="19" y="6610"/>
                    <a:pt x="682" y="7258"/>
                    <a:pt x="1495" y="7258"/>
                  </a:cubicBezTo>
                  <a:cubicBezTo>
                    <a:pt x="1567" y="7258"/>
                    <a:pt x="1639" y="7251"/>
                    <a:pt x="1709" y="7242"/>
                  </a:cubicBezTo>
                  <a:lnTo>
                    <a:pt x="1709" y="10503"/>
                  </a:lnTo>
                  <a:lnTo>
                    <a:pt x="1068" y="10503"/>
                  </a:lnTo>
                  <a:cubicBezTo>
                    <a:pt x="950" y="10503"/>
                    <a:pt x="855" y="10599"/>
                    <a:pt x="855" y="10716"/>
                  </a:cubicBezTo>
                  <a:cubicBezTo>
                    <a:pt x="855" y="10833"/>
                    <a:pt x="950" y="10930"/>
                    <a:pt x="1068" y="10930"/>
                  </a:cubicBezTo>
                  <a:lnTo>
                    <a:pt x="6192" y="10930"/>
                  </a:lnTo>
                  <a:cubicBezTo>
                    <a:pt x="6310" y="10930"/>
                    <a:pt x="6406" y="10833"/>
                    <a:pt x="6406" y="10716"/>
                  </a:cubicBezTo>
                  <a:cubicBezTo>
                    <a:pt x="6406" y="10599"/>
                    <a:pt x="6310" y="10503"/>
                    <a:pt x="6192" y="10503"/>
                  </a:cubicBezTo>
                  <a:lnTo>
                    <a:pt x="5552" y="10503"/>
                  </a:lnTo>
                  <a:lnTo>
                    <a:pt x="5552" y="7365"/>
                  </a:lnTo>
                  <a:cubicBezTo>
                    <a:pt x="5622" y="7379"/>
                    <a:pt x="5693" y="7386"/>
                    <a:pt x="5765" y="7386"/>
                  </a:cubicBezTo>
                  <a:cubicBezTo>
                    <a:pt x="6594" y="7386"/>
                    <a:pt x="7243" y="6593"/>
                    <a:pt x="7260" y="5794"/>
                  </a:cubicBezTo>
                  <a:lnTo>
                    <a:pt x="7260" y="5765"/>
                  </a:lnTo>
                  <a:cubicBezTo>
                    <a:pt x="7260" y="5346"/>
                    <a:pt x="7087" y="4969"/>
                    <a:pt x="6809" y="4697"/>
                  </a:cubicBezTo>
                  <a:lnTo>
                    <a:pt x="7046" y="4697"/>
                  </a:lnTo>
                  <a:cubicBezTo>
                    <a:pt x="7166" y="4697"/>
                    <a:pt x="7260" y="4603"/>
                    <a:pt x="7260" y="4484"/>
                  </a:cubicBezTo>
                  <a:lnTo>
                    <a:pt x="7260" y="641"/>
                  </a:lnTo>
                  <a:cubicBezTo>
                    <a:pt x="7260" y="523"/>
                    <a:pt x="7164" y="427"/>
                    <a:pt x="7046" y="427"/>
                  </a:cubicBezTo>
                  <a:lnTo>
                    <a:pt x="6406" y="427"/>
                  </a:lnTo>
                  <a:lnTo>
                    <a:pt x="6406" y="214"/>
                  </a:lnTo>
                  <a:cubicBezTo>
                    <a:pt x="6406" y="96"/>
                    <a:pt x="6310" y="0"/>
                    <a:pt x="6192" y="0"/>
                  </a:cubicBezTo>
                  <a:lnTo>
                    <a:pt x="4484" y="0"/>
                  </a:lnTo>
                  <a:cubicBezTo>
                    <a:pt x="4136" y="0"/>
                    <a:pt x="3825" y="169"/>
                    <a:pt x="3630" y="427"/>
                  </a:cubicBezTo>
                  <a:cubicBezTo>
                    <a:pt x="3435" y="166"/>
                    <a:pt x="3125" y="0"/>
                    <a:pt x="2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3399383" y="2153369"/>
              <a:ext cx="49833" cy="12465"/>
            </a:xfrm>
            <a:custGeom>
              <a:rect b="b" l="l" r="r" t="t"/>
              <a:pathLst>
                <a:path extrusionOk="0" h="428" w="1711"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33"/>
                    <a:pt x="96" y="427"/>
                    <a:pt x="214" y="427"/>
                  </a:cubicBezTo>
                  <a:lnTo>
                    <a:pt x="1497" y="427"/>
                  </a:lnTo>
                  <a:cubicBezTo>
                    <a:pt x="1615" y="427"/>
                    <a:pt x="1710" y="331"/>
                    <a:pt x="1710" y="214"/>
                  </a:cubicBezTo>
                  <a:cubicBezTo>
                    <a:pt x="1710" y="96"/>
                    <a:pt x="1615" y="0"/>
                    <a:pt x="14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3399383" y="2178242"/>
              <a:ext cx="49833" cy="12465"/>
            </a:xfrm>
            <a:custGeom>
              <a:rect b="b" l="l" r="r" t="t"/>
              <a:pathLst>
                <a:path extrusionOk="0" h="428" w="1711"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33"/>
                    <a:pt x="96" y="427"/>
                    <a:pt x="214" y="427"/>
                  </a:cubicBezTo>
                  <a:lnTo>
                    <a:pt x="1497" y="427"/>
                  </a:lnTo>
                  <a:cubicBezTo>
                    <a:pt x="1615" y="427"/>
                    <a:pt x="1710" y="331"/>
                    <a:pt x="1710" y="214"/>
                  </a:cubicBezTo>
                  <a:cubicBezTo>
                    <a:pt x="1710" y="96"/>
                    <a:pt x="1615" y="0"/>
                    <a:pt x="14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3399383" y="2203115"/>
              <a:ext cx="49833" cy="12465"/>
            </a:xfrm>
            <a:custGeom>
              <a:rect b="b" l="l" r="r" t="t"/>
              <a:pathLst>
                <a:path extrusionOk="0" h="428" w="1711"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31"/>
                    <a:pt x="96" y="427"/>
                    <a:pt x="214" y="427"/>
                  </a:cubicBezTo>
                  <a:lnTo>
                    <a:pt x="1497" y="427"/>
                  </a:lnTo>
                  <a:cubicBezTo>
                    <a:pt x="1616" y="427"/>
                    <a:pt x="1710" y="333"/>
                    <a:pt x="1710" y="214"/>
                  </a:cubicBezTo>
                  <a:cubicBezTo>
                    <a:pt x="1710" y="96"/>
                    <a:pt x="1615" y="0"/>
                    <a:pt x="14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3324823" y="2153369"/>
              <a:ext cx="49716" cy="12465"/>
            </a:xfrm>
            <a:custGeom>
              <a:rect b="b" l="l" r="r" t="t"/>
              <a:pathLst>
                <a:path extrusionOk="0" h="428" w="1707"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33"/>
                    <a:pt x="96" y="427"/>
                    <a:pt x="214" y="427"/>
                  </a:cubicBezTo>
                  <a:lnTo>
                    <a:pt x="1493" y="427"/>
                  </a:lnTo>
                  <a:cubicBezTo>
                    <a:pt x="1609" y="427"/>
                    <a:pt x="1706" y="331"/>
                    <a:pt x="1706" y="214"/>
                  </a:cubicBezTo>
                  <a:cubicBezTo>
                    <a:pt x="1706" y="96"/>
                    <a:pt x="1609" y="0"/>
                    <a:pt x="1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3324823" y="2178242"/>
              <a:ext cx="49716" cy="12465"/>
            </a:xfrm>
            <a:custGeom>
              <a:rect b="b" l="l" r="r" t="t"/>
              <a:pathLst>
                <a:path extrusionOk="0" h="428" w="1707"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33"/>
                    <a:pt x="96" y="427"/>
                    <a:pt x="214" y="427"/>
                  </a:cubicBezTo>
                  <a:lnTo>
                    <a:pt x="1493" y="427"/>
                  </a:lnTo>
                  <a:cubicBezTo>
                    <a:pt x="1609" y="427"/>
                    <a:pt x="1706" y="331"/>
                    <a:pt x="1706" y="214"/>
                  </a:cubicBezTo>
                  <a:cubicBezTo>
                    <a:pt x="1706" y="96"/>
                    <a:pt x="1609" y="0"/>
                    <a:pt x="1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3324823" y="2203115"/>
              <a:ext cx="49716" cy="12465"/>
            </a:xfrm>
            <a:custGeom>
              <a:rect b="b" l="l" r="r" t="t"/>
              <a:pathLst>
                <a:path extrusionOk="0" h="428" w="1707"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31"/>
                    <a:pt x="96" y="427"/>
                    <a:pt x="214" y="427"/>
                  </a:cubicBezTo>
                  <a:lnTo>
                    <a:pt x="1493" y="427"/>
                  </a:lnTo>
                  <a:cubicBezTo>
                    <a:pt x="1611" y="427"/>
                    <a:pt x="1706" y="333"/>
                    <a:pt x="1706" y="214"/>
                  </a:cubicBezTo>
                  <a:cubicBezTo>
                    <a:pt x="1706" y="96"/>
                    <a:pt x="1611" y="0"/>
                    <a:pt x="1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5"/>
            <p:cNvSpPr/>
            <p:nvPr/>
          </p:nvSpPr>
          <p:spPr>
            <a:xfrm>
              <a:off x="3380772" y="2356079"/>
              <a:ext cx="12465" cy="12465"/>
            </a:xfrm>
            <a:custGeom>
              <a:rect b="b" l="l" r="r" t="t"/>
              <a:pathLst>
                <a:path extrusionOk="0" h="428" w="428">
                  <a:moveTo>
                    <a:pt x="214" y="0"/>
                  </a:moveTo>
                  <a:cubicBezTo>
                    <a:pt x="96" y="0"/>
                    <a:pt x="1" y="96"/>
                    <a:pt x="1" y="214"/>
                  </a:cubicBezTo>
                  <a:cubicBezTo>
                    <a:pt x="1" y="332"/>
                    <a:pt x="96" y="427"/>
                    <a:pt x="214" y="427"/>
                  </a:cubicBezTo>
                  <a:cubicBezTo>
                    <a:pt x="332" y="427"/>
                    <a:pt x="428" y="332"/>
                    <a:pt x="428" y="214"/>
                  </a:cubicBezTo>
                  <a:cubicBezTo>
                    <a:pt x="428" y="96"/>
                    <a:pt x="332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45"/>
          <p:cNvGrpSpPr/>
          <p:nvPr/>
        </p:nvGrpSpPr>
        <p:grpSpPr>
          <a:xfrm>
            <a:off x="720010" y="1745096"/>
            <a:ext cx="388385" cy="388314"/>
            <a:chOff x="2437821" y="2128497"/>
            <a:chExt cx="318453" cy="318394"/>
          </a:xfrm>
        </p:grpSpPr>
        <p:sp>
          <p:nvSpPr>
            <p:cNvPr id="783" name="Google Shape;783;p45"/>
            <p:cNvSpPr/>
            <p:nvPr/>
          </p:nvSpPr>
          <p:spPr>
            <a:xfrm>
              <a:off x="2702713" y="2242259"/>
              <a:ext cx="12465" cy="12465"/>
            </a:xfrm>
            <a:custGeom>
              <a:rect b="b" l="l" r="r" t="t"/>
              <a:pathLst>
                <a:path extrusionOk="0" h="428" w="428">
                  <a:moveTo>
                    <a:pt x="214" y="0"/>
                  </a:moveTo>
                  <a:cubicBezTo>
                    <a:pt x="96" y="0"/>
                    <a:pt x="1" y="96"/>
                    <a:pt x="1" y="214"/>
                  </a:cubicBezTo>
                  <a:cubicBezTo>
                    <a:pt x="1" y="332"/>
                    <a:pt x="96" y="427"/>
                    <a:pt x="214" y="427"/>
                  </a:cubicBezTo>
                  <a:cubicBezTo>
                    <a:pt x="332" y="427"/>
                    <a:pt x="428" y="332"/>
                    <a:pt x="428" y="214"/>
                  </a:cubicBezTo>
                  <a:cubicBezTo>
                    <a:pt x="428" y="96"/>
                    <a:pt x="332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2702713" y="2267132"/>
              <a:ext cx="12465" cy="12465"/>
            </a:xfrm>
            <a:custGeom>
              <a:rect b="b" l="l" r="r" t="t"/>
              <a:pathLst>
                <a:path extrusionOk="0" h="428" w="428">
                  <a:moveTo>
                    <a:pt x="214" y="0"/>
                  </a:moveTo>
                  <a:cubicBezTo>
                    <a:pt x="96" y="0"/>
                    <a:pt x="1" y="96"/>
                    <a:pt x="1" y="214"/>
                  </a:cubicBezTo>
                  <a:cubicBezTo>
                    <a:pt x="1" y="332"/>
                    <a:pt x="96" y="427"/>
                    <a:pt x="214" y="427"/>
                  </a:cubicBezTo>
                  <a:cubicBezTo>
                    <a:pt x="332" y="427"/>
                    <a:pt x="428" y="332"/>
                    <a:pt x="428" y="214"/>
                  </a:cubicBezTo>
                  <a:cubicBezTo>
                    <a:pt x="428" y="96"/>
                    <a:pt x="332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2702713" y="2292004"/>
              <a:ext cx="12465" cy="12465"/>
            </a:xfrm>
            <a:custGeom>
              <a:rect b="b" l="l" r="r" t="t"/>
              <a:pathLst>
                <a:path extrusionOk="0" h="428" w="428">
                  <a:moveTo>
                    <a:pt x="214" y="0"/>
                  </a:moveTo>
                  <a:cubicBezTo>
                    <a:pt x="96" y="0"/>
                    <a:pt x="1" y="96"/>
                    <a:pt x="1" y="214"/>
                  </a:cubicBezTo>
                  <a:cubicBezTo>
                    <a:pt x="1" y="332"/>
                    <a:pt x="96" y="427"/>
                    <a:pt x="214" y="427"/>
                  </a:cubicBezTo>
                  <a:cubicBezTo>
                    <a:pt x="332" y="427"/>
                    <a:pt x="428" y="332"/>
                    <a:pt x="428" y="214"/>
                  </a:cubicBezTo>
                  <a:cubicBezTo>
                    <a:pt x="428" y="96"/>
                    <a:pt x="332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2516225" y="2155204"/>
              <a:ext cx="174721" cy="161702"/>
            </a:xfrm>
            <a:custGeom>
              <a:rect b="b" l="l" r="r" t="t"/>
              <a:pathLst>
                <a:path extrusionOk="0" h="5552" w="5999">
                  <a:moveTo>
                    <a:pt x="2774" y="427"/>
                  </a:moveTo>
                  <a:cubicBezTo>
                    <a:pt x="3155" y="427"/>
                    <a:pt x="3381" y="564"/>
                    <a:pt x="3413" y="636"/>
                  </a:cubicBezTo>
                  <a:lnTo>
                    <a:pt x="3413" y="637"/>
                  </a:lnTo>
                  <a:cubicBezTo>
                    <a:pt x="3413" y="639"/>
                    <a:pt x="3415" y="641"/>
                    <a:pt x="3415" y="641"/>
                  </a:cubicBezTo>
                  <a:cubicBezTo>
                    <a:pt x="3415" y="706"/>
                    <a:pt x="3155" y="854"/>
                    <a:pt x="2774" y="854"/>
                  </a:cubicBezTo>
                  <a:cubicBezTo>
                    <a:pt x="2392" y="854"/>
                    <a:pt x="2113" y="699"/>
                    <a:pt x="2135" y="636"/>
                  </a:cubicBezTo>
                  <a:cubicBezTo>
                    <a:pt x="2168" y="564"/>
                    <a:pt x="2395" y="427"/>
                    <a:pt x="2774" y="427"/>
                  </a:cubicBezTo>
                  <a:close/>
                  <a:moveTo>
                    <a:pt x="3601" y="1058"/>
                  </a:moveTo>
                  <a:lnTo>
                    <a:pt x="4791" y="3729"/>
                  </a:lnTo>
                  <a:cubicBezTo>
                    <a:pt x="4248" y="3517"/>
                    <a:pt x="3485" y="3420"/>
                    <a:pt x="2774" y="3420"/>
                  </a:cubicBezTo>
                  <a:cubicBezTo>
                    <a:pt x="2060" y="3420"/>
                    <a:pt x="1302" y="3517"/>
                    <a:pt x="757" y="3729"/>
                  </a:cubicBezTo>
                  <a:lnTo>
                    <a:pt x="1947" y="1058"/>
                  </a:lnTo>
                  <a:cubicBezTo>
                    <a:pt x="2140" y="1196"/>
                    <a:pt x="2434" y="1285"/>
                    <a:pt x="2774" y="1285"/>
                  </a:cubicBezTo>
                  <a:cubicBezTo>
                    <a:pt x="3114" y="1285"/>
                    <a:pt x="3408" y="1199"/>
                    <a:pt x="3601" y="1058"/>
                  </a:cubicBezTo>
                  <a:close/>
                  <a:moveTo>
                    <a:pt x="2774" y="3843"/>
                  </a:moveTo>
                  <a:cubicBezTo>
                    <a:pt x="3830" y="3843"/>
                    <a:pt x="4595" y="4057"/>
                    <a:pt x="4933" y="4270"/>
                  </a:cubicBezTo>
                  <a:lnTo>
                    <a:pt x="2774" y="4270"/>
                  </a:lnTo>
                  <a:cubicBezTo>
                    <a:pt x="2656" y="4270"/>
                    <a:pt x="2561" y="4368"/>
                    <a:pt x="2561" y="4484"/>
                  </a:cubicBezTo>
                  <a:cubicBezTo>
                    <a:pt x="2561" y="4602"/>
                    <a:pt x="2656" y="4697"/>
                    <a:pt x="2774" y="4697"/>
                  </a:cubicBezTo>
                  <a:lnTo>
                    <a:pt x="4935" y="4697"/>
                  </a:lnTo>
                  <a:cubicBezTo>
                    <a:pt x="4841" y="4761"/>
                    <a:pt x="4709" y="4824"/>
                    <a:pt x="4518" y="4885"/>
                  </a:cubicBezTo>
                  <a:cubicBezTo>
                    <a:pt x="4055" y="5039"/>
                    <a:pt x="3437" y="5124"/>
                    <a:pt x="2774" y="5124"/>
                  </a:cubicBezTo>
                  <a:cubicBezTo>
                    <a:pt x="1425" y="5124"/>
                    <a:pt x="426" y="4752"/>
                    <a:pt x="426" y="4484"/>
                  </a:cubicBezTo>
                  <a:cubicBezTo>
                    <a:pt x="426" y="4257"/>
                    <a:pt x="1310" y="3843"/>
                    <a:pt x="2774" y="3843"/>
                  </a:cubicBezTo>
                  <a:close/>
                  <a:moveTo>
                    <a:pt x="2774" y="0"/>
                  </a:moveTo>
                  <a:cubicBezTo>
                    <a:pt x="2284" y="0"/>
                    <a:pt x="1869" y="186"/>
                    <a:pt x="1746" y="460"/>
                  </a:cubicBezTo>
                  <a:lnTo>
                    <a:pt x="1746" y="461"/>
                  </a:lnTo>
                  <a:lnTo>
                    <a:pt x="1746" y="465"/>
                  </a:lnTo>
                  <a:lnTo>
                    <a:pt x="48" y="4267"/>
                  </a:lnTo>
                  <a:lnTo>
                    <a:pt x="48" y="4269"/>
                  </a:lnTo>
                  <a:lnTo>
                    <a:pt x="48" y="4270"/>
                  </a:lnTo>
                  <a:cubicBezTo>
                    <a:pt x="17" y="4339"/>
                    <a:pt x="0" y="4412"/>
                    <a:pt x="0" y="4484"/>
                  </a:cubicBezTo>
                  <a:cubicBezTo>
                    <a:pt x="0" y="5184"/>
                    <a:pt x="1397" y="5551"/>
                    <a:pt x="2776" y="5551"/>
                  </a:cubicBezTo>
                  <a:cubicBezTo>
                    <a:pt x="4156" y="5551"/>
                    <a:pt x="5551" y="5184"/>
                    <a:pt x="5551" y="4484"/>
                  </a:cubicBezTo>
                  <a:lnTo>
                    <a:pt x="5551" y="728"/>
                  </a:lnTo>
                  <a:lnTo>
                    <a:pt x="5615" y="791"/>
                  </a:lnTo>
                  <a:cubicBezTo>
                    <a:pt x="5656" y="832"/>
                    <a:pt x="5710" y="853"/>
                    <a:pt x="5764" y="853"/>
                  </a:cubicBezTo>
                  <a:cubicBezTo>
                    <a:pt x="5819" y="853"/>
                    <a:pt x="5873" y="832"/>
                    <a:pt x="5915" y="791"/>
                  </a:cubicBezTo>
                  <a:cubicBezTo>
                    <a:pt x="5999" y="707"/>
                    <a:pt x="5999" y="572"/>
                    <a:pt x="5915" y="489"/>
                  </a:cubicBezTo>
                  <a:lnTo>
                    <a:pt x="5488" y="65"/>
                  </a:lnTo>
                  <a:cubicBezTo>
                    <a:pt x="5446" y="23"/>
                    <a:pt x="5392" y="2"/>
                    <a:pt x="5337" y="2"/>
                  </a:cubicBezTo>
                  <a:cubicBezTo>
                    <a:pt x="5283" y="2"/>
                    <a:pt x="5229" y="23"/>
                    <a:pt x="5188" y="65"/>
                  </a:cubicBezTo>
                  <a:lnTo>
                    <a:pt x="4761" y="492"/>
                  </a:lnTo>
                  <a:cubicBezTo>
                    <a:pt x="4677" y="576"/>
                    <a:pt x="4677" y="709"/>
                    <a:pt x="4761" y="793"/>
                  </a:cubicBezTo>
                  <a:cubicBezTo>
                    <a:pt x="4802" y="835"/>
                    <a:pt x="4856" y="856"/>
                    <a:pt x="4910" y="856"/>
                  </a:cubicBezTo>
                  <a:cubicBezTo>
                    <a:pt x="4965" y="856"/>
                    <a:pt x="5019" y="835"/>
                    <a:pt x="5061" y="793"/>
                  </a:cubicBezTo>
                  <a:lnTo>
                    <a:pt x="5123" y="731"/>
                  </a:lnTo>
                  <a:lnTo>
                    <a:pt x="5123" y="3420"/>
                  </a:lnTo>
                  <a:lnTo>
                    <a:pt x="3804" y="465"/>
                  </a:lnTo>
                  <a:lnTo>
                    <a:pt x="3804" y="461"/>
                  </a:lnTo>
                  <a:lnTo>
                    <a:pt x="3804" y="460"/>
                  </a:lnTo>
                  <a:cubicBezTo>
                    <a:pt x="3679" y="185"/>
                    <a:pt x="3268" y="0"/>
                    <a:pt x="2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2475130" y="2155204"/>
              <a:ext cx="65939" cy="12465"/>
            </a:xfrm>
            <a:custGeom>
              <a:rect b="b" l="l" r="r" t="t"/>
              <a:pathLst>
                <a:path extrusionOk="0" h="428" w="2264">
                  <a:moveTo>
                    <a:pt x="214" y="0"/>
                  </a:moveTo>
                  <a:cubicBezTo>
                    <a:pt x="96" y="0"/>
                    <a:pt x="0" y="98"/>
                    <a:pt x="0" y="214"/>
                  </a:cubicBezTo>
                  <a:cubicBezTo>
                    <a:pt x="0" y="333"/>
                    <a:pt x="96" y="427"/>
                    <a:pt x="214" y="427"/>
                  </a:cubicBezTo>
                  <a:lnTo>
                    <a:pt x="2050" y="427"/>
                  </a:lnTo>
                  <a:cubicBezTo>
                    <a:pt x="2168" y="427"/>
                    <a:pt x="2264" y="332"/>
                    <a:pt x="2264" y="214"/>
                  </a:cubicBezTo>
                  <a:cubicBezTo>
                    <a:pt x="2264" y="98"/>
                    <a:pt x="2168" y="0"/>
                    <a:pt x="2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2475130" y="2180077"/>
              <a:ext cx="65939" cy="12465"/>
            </a:xfrm>
            <a:custGeom>
              <a:rect b="b" l="l" r="r" t="t"/>
              <a:pathLst>
                <a:path extrusionOk="0" h="428" w="2264">
                  <a:moveTo>
                    <a:pt x="214" y="0"/>
                  </a:moveTo>
                  <a:cubicBezTo>
                    <a:pt x="96" y="0"/>
                    <a:pt x="0" y="98"/>
                    <a:pt x="0" y="214"/>
                  </a:cubicBezTo>
                  <a:cubicBezTo>
                    <a:pt x="0" y="332"/>
                    <a:pt x="96" y="427"/>
                    <a:pt x="214" y="427"/>
                  </a:cubicBezTo>
                  <a:lnTo>
                    <a:pt x="2050" y="427"/>
                  </a:lnTo>
                  <a:cubicBezTo>
                    <a:pt x="2170" y="427"/>
                    <a:pt x="2264" y="333"/>
                    <a:pt x="2264" y="214"/>
                  </a:cubicBezTo>
                  <a:cubicBezTo>
                    <a:pt x="2264" y="98"/>
                    <a:pt x="2168" y="0"/>
                    <a:pt x="2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2590785" y="2356079"/>
              <a:ext cx="12465" cy="12465"/>
            </a:xfrm>
            <a:custGeom>
              <a:rect b="b" l="l" r="r" t="t"/>
              <a:pathLst>
                <a:path extrusionOk="0" h="428" w="428">
                  <a:moveTo>
                    <a:pt x="214" y="0"/>
                  </a:moveTo>
                  <a:cubicBezTo>
                    <a:pt x="96" y="0"/>
                    <a:pt x="1" y="96"/>
                    <a:pt x="1" y="214"/>
                  </a:cubicBezTo>
                  <a:cubicBezTo>
                    <a:pt x="1" y="332"/>
                    <a:pt x="96" y="427"/>
                    <a:pt x="214" y="427"/>
                  </a:cubicBezTo>
                  <a:cubicBezTo>
                    <a:pt x="332" y="427"/>
                    <a:pt x="428" y="332"/>
                    <a:pt x="428" y="214"/>
                  </a:cubicBezTo>
                  <a:cubicBezTo>
                    <a:pt x="428" y="96"/>
                    <a:pt x="332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2437821" y="2128497"/>
              <a:ext cx="318453" cy="318394"/>
            </a:xfrm>
            <a:custGeom>
              <a:rect b="b" l="l" r="r" t="t"/>
              <a:pathLst>
                <a:path extrusionOk="0" h="10932" w="10934">
                  <a:moveTo>
                    <a:pt x="10078" y="427"/>
                  </a:moveTo>
                  <a:lnTo>
                    <a:pt x="10078" y="6960"/>
                  </a:lnTo>
                  <a:lnTo>
                    <a:pt x="854" y="6960"/>
                  </a:lnTo>
                  <a:lnTo>
                    <a:pt x="854" y="427"/>
                  </a:lnTo>
                  <a:close/>
                  <a:moveTo>
                    <a:pt x="10503" y="7387"/>
                  </a:moveTo>
                  <a:lnTo>
                    <a:pt x="10503" y="7814"/>
                  </a:lnTo>
                  <a:lnTo>
                    <a:pt x="6428" y="7814"/>
                  </a:lnTo>
                  <a:cubicBezTo>
                    <a:pt x="6310" y="7814"/>
                    <a:pt x="6214" y="7910"/>
                    <a:pt x="6214" y="8028"/>
                  </a:cubicBezTo>
                  <a:cubicBezTo>
                    <a:pt x="6214" y="8146"/>
                    <a:pt x="6310" y="8241"/>
                    <a:pt x="6428" y="8241"/>
                  </a:cubicBezTo>
                  <a:lnTo>
                    <a:pt x="7968" y="8241"/>
                  </a:lnTo>
                  <a:lnTo>
                    <a:pt x="8199" y="9095"/>
                  </a:lnTo>
                  <a:lnTo>
                    <a:pt x="2732" y="9095"/>
                  </a:lnTo>
                  <a:lnTo>
                    <a:pt x="2962" y="8241"/>
                  </a:lnTo>
                  <a:lnTo>
                    <a:pt x="4503" y="8241"/>
                  </a:lnTo>
                  <a:cubicBezTo>
                    <a:pt x="4621" y="8241"/>
                    <a:pt x="4716" y="8146"/>
                    <a:pt x="4716" y="8028"/>
                  </a:cubicBezTo>
                  <a:cubicBezTo>
                    <a:pt x="4716" y="7910"/>
                    <a:pt x="4621" y="7814"/>
                    <a:pt x="4503" y="7814"/>
                  </a:cubicBezTo>
                  <a:lnTo>
                    <a:pt x="426" y="7814"/>
                  </a:lnTo>
                  <a:lnTo>
                    <a:pt x="426" y="7387"/>
                  </a:lnTo>
                  <a:close/>
                  <a:moveTo>
                    <a:pt x="2521" y="8241"/>
                  </a:moveTo>
                  <a:cubicBezTo>
                    <a:pt x="2417" y="8624"/>
                    <a:pt x="1978" y="10257"/>
                    <a:pt x="1912" y="10505"/>
                  </a:cubicBezTo>
                  <a:lnTo>
                    <a:pt x="1454" y="10505"/>
                  </a:lnTo>
                  <a:lnTo>
                    <a:pt x="2074" y="8241"/>
                  </a:lnTo>
                  <a:close/>
                  <a:moveTo>
                    <a:pt x="8862" y="8241"/>
                  </a:moveTo>
                  <a:lnTo>
                    <a:pt x="9480" y="10505"/>
                  </a:lnTo>
                  <a:lnTo>
                    <a:pt x="9024" y="10505"/>
                  </a:lnTo>
                  <a:cubicBezTo>
                    <a:pt x="8956" y="10255"/>
                    <a:pt x="8515" y="8626"/>
                    <a:pt x="8413" y="8241"/>
                  </a:cubicBezTo>
                  <a:close/>
                  <a:moveTo>
                    <a:pt x="641" y="0"/>
                  </a:moveTo>
                  <a:cubicBezTo>
                    <a:pt x="523" y="0"/>
                    <a:pt x="427" y="96"/>
                    <a:pt x="427" y="214"/>
                  </a:cubicBezTo>
                  <a:lnTo>
                    <a:pt x="427" y="6960"/>
                  </a:lnTo>
                  <a:lnTo>
                    <a:pt x="214" y="6960"/>
                  </a:lnTo>
                  <a:cubicBezTo>
                    <a:pt x="96" y="6960"/>
                    <a:pt x="0" y="7056"/>
                    <a:pt x="0" y="7174"/>
                  </a:cubicBezTo>
                  <a:lnTo>
                    <a:pt x="0" y="8028"/>
                  </a:lnTo>
                  <a:cubicBezTo>
                    <a:pt x="0" y="8146"/>
                    <a:pt x="96" y="8241"/>
                    <a:pt x="214" y="8241"/>
                  </a:cubicBezTo>
                  <a:lnTo>
                    <a:pt x="1630" y="8241"/>
                  </a:lnTo>
                  <a:lnTo>
                    <a:pt x="965" y="10662"/>
                  </a:lnTo>
                  <a:cubicBezTo>
                    <a:pt x="948" y="10727"/>
                    <a:pt x="962" y="10795"/>
                    <a:pt x="1001" y="10848"/>
                  </a:cubicBezTo>
                  <a:cubicBezTo>
                    <a:pt x="1042" y="10901"/>
                    <a:pt x="1104" y="10932"/>
                    <a:pt x="1172" y="10932"/>
                  </a:cubicBezTo>
                  <a:lnTo>
                    <a:pt x="2074" y="10932"/>
                  </a:lnTo>
                  <a:cubicBezTo>
                    <a:pt x="2170" y="10932"/>
                    <a:pt x="2255" y="10867"/>
                    <a:pt x="2281" y="10773"/>
                  </a:cubicBezTo>
                  <a:lnTo>
                    <a:pt x="2619" y="9522"/>
                  </a:lnTo>
                  <a:lnTo>
                    <a:pt x="8317" y="9522"/>
                  </a:lnTo>
                  <a:lnTo>
                    <a:pt x="8653" y="10773"/>
                  </a:lnTo>
                  <a:cubicBezTo>
                    <a:pt x="8679" y="10867"/>
                    <a:pt x="8763" y="10932"/>
                    <a:pt x="8862" y="10932"/>
                  </a:cubicBezTo>
                  <a:lnTo>
                    <a:pt x="9762" y="10932"/>
                  </a:lnTo>
                  <a:cubicBezTo>
                    <a:pt x="9829" y="10932"/>
                    <a:pt x="9892" y="10899"/>
                    <a:pt x="9933" y="10848"/>
                  </a:cubicBezTo>
                  <a:cubicBezTo>
                    <a:pt x="9974" y="10795"/>
                    <a:pt x="9986" y="10727"/>
                    <a:pt x="9969" y="10662"/>
                  </a:cubicBezTo>
                  <a:lnTo>
                    <a:pt x="9306" y="8241"/>
                  </a:lnTo>
                  <a:lnTo>
                    <a:pt x="10720" y="8241"/>
                  </a:lnTo>
                  <a:cubicBezTo>
                    <a:pt x="10838" y="8241"/>
                    <a:pt x="10934" y="8146"/>
                    <a:pt x="10934" y="8028"/>
                  </a:cubicBezTo>
                  <a:lnTo>
                    <a:pt x="10934" y="7174"/>
                  </a:lnTo>
                  <a:cubicBezTo>
                    <a:pt x="10932" y="7056"/>
                    <a:pt x="10838" y="6960"/>
                    <a:pt x="10718" y="6960"/>
                  </a:cubicBezTo>
                  <a:lnTo>
                    <a:pt x="10505" y="6960"/>
                  </a:lnTo>
                  <a:lnTo>
                    <a:pt x="10505" y="214"/>
                  </a:lnTo>
                  <a:cubicBezTo>
                    <a:pt x="10505" y="96"/>
                    <a:pt x="10409" y="0"/>
                    <a:pt x="10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5"/>
          <p:cNvGrpSpPr/>
          <p:nvPr/>
        </p:nvGrpSpPr>
        <p:grpSpPr>
          <a:xfrm>
            <a:off x="720015" y="3345286"/>
            <a:ext cx="388385" cy="388349"/>
            <a:chOff x="3227807" y="1592247"/>
            <a:chExt cx="318453" cy="318424"/>
          </a:xfrm>
        </p:grpSpPr>
        <p:sp>
          <p:nvSpPr>
            <p:cNvPr id="792" name="Google Shape;792;p45"/>
            <p:cNvSpPr/>
            <p:nvPr/>
          </p:nvSpPr>
          <p:spPr>
            <a:xfrm>
              <a:off x="3399383" y="1617120"/>
              <a:ext cx="49833" cy="12466"/>
            </a:xfrm>
            <a:custGeom>
              <a:rect b="b" l="l" r="r" t="t"/>
              <a:pathLst>
                <a:path extrusionOk="0" h="428" w="1711">
                  <a:moveTo>
                    <a:pt x="214" y="1"/>
                  </a:moveTo>
                  <a:cubicBezTo>
                    <a:pt x="96" y="1"/>
                    <a:pt x="0" y="97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lnTo>
                    <a:pt x="1497" y="428"/>
                  </a:lnTo>
                  <a:cubicBezTo>
                    <a:pt x="1615" y="428"/>
                    <a:pt x="1710" y="332"/>
                    <a:pt x="1710" y="214"/>
                  </a:cubicBezTo>
                  <a:cubicBezTo>
                    <a:pt x="1710" y="97"/>
                    <a:pt x="1615" y="1"/>
                    <a:pt x="1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3324764" y="1617120"/>
              <a:ext cx="49833" cy="12466"/>
            </a:xfrm>
            <a:custGeom>
              <a:rect b="b" l="l" r="r" t="t"/>
              <a:pathLst>
                <a:path extrusionOk="0" h="428" w="1711">
                  <a:moveTo>
                    <a:pt x="214" y="1"/>
                  </a:moveTo>
                  <a:cubicBezTo>
                    <a:pt x="96" y="1"/>
                    <a:pt x="0" y="97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lnTo>
                    <a:pt x="1497" y="428"/>
                  </a:lnTo>
                  <a:cubicBezTo>
                    <a:pt x="1614" y="428"/>
                    <a:pt x="1710" y="332"/>
                    <a:pt x="1710" y="214"/>
                  </a:cubicBezTo>
                  <a:cubicBezTo>
                    <a:pt x="1710" y="97"/>
                    <a:pt x="1616" y="1"/>
                    <a:pt x="1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3254573" y="1798714"/>
              <a:ext cx="266756" cy="87084"/>
            </a:xfrm>
            <a:custGeom>
              <a:rect b="b" l="l" r="r" t="t"/>
              <a:pathLst>
                <a:path extrusionOk="0" h="2990" w="9159">
                  <a:moveTo>
                    <a:pt x="918" y="427"/>
                  </a:moveTo>
                  <a:lnTo>
                    <a:pt x="918" y="854"/>
                  </a:lnTo>
                  <a:lnTo>
                    <a:pt x="427" y="854"/>
                  </a:lnTo>
                  <a:lnTo>
                    <a:pt x="427" y="427"/>
                  </a:lnTo>
                  <a:close/>
                  <a:moveTo>
                    <a:pt x="1772" y="427"/>
                  </a:moveTo>
                  <a:lnTo>
                    <a:pt x="1772" y="854"/>
                  </a:lnTo>
                  <a:lnTo>
                    <a:pt x="1345" y="854"/>
                  </a:lnTo>
                  <a:lnTo>
                    <a:pt x="1345" y="427"/>
                  </a:lnTo>
                  <a:close/>
                  <a:moveTo>
                    <a:pt x="2626" y="427"/>
                  </a:moveTo>
                  <a:lnTo>
                    <a:pt x="2626" y="854"/>
                  </a:lnTo>
                  <a:lnTo>
                    <a:pt x="2199" y="854"/>
                  </a:lnTo>
                  <a:lnTo>
                    <a:pt x="2199" y="427"/>
                  </a:lnTo>
                  <a:close/>
                  <a:moveTo>
                    <a:pt x="3480" y="427"/>
                  </a:moveTo>
                  <a:lnTo>
                    <a:pt x="3480" y="854"/>
                  </a:lnTo>
                  <a:lnTo>
                    <a:pt x="3053" y="854"/>
                  </a:lnTo>
                  <a:lnTo>
                    <a:pt x="3053" y="427"/>
                  </a:lnTo>
                  <a:close/>
                  <a:moveTo>
                    <a:pt x="4334" y="427"/>
                  </a:moveTo>
                  <a:lnTo>
                    <a:pt x="4334" y="854"/>
                  </a:lnTo>
                  <a:lnTo>
                    <a:pt x="3907" y="854"/>
                  </a:lnTo>
                  <a:lnTo>
                    <a:pt x="3907" y="427"/>
                  </a:lnTo>
                  <a:close/>
                  <a:moveTo>
                    <a:pt x="5188" y="427"/>
                  </a:moveTo>
                  <a:lnTo>
                    <a:pt x="5188" y="854"/>
                  </a:lnTo>
                  <a:lnTo>
                    <a:pt x="4761" y="854"/>
                  </a:lnTo>
                  <a:lnTo>
                    <a:pt x="4761" y="427"/>
                  </a:lnTo>
                  <a:close/>
                  <a:moveTo>
                    <a:pt x="6042" y="427"/>
                  </a:moveTo>
                  <a:lnTo>
                    <a:pt x="6042" y="854"/>
                  </a:lnTo>
                  <a:lnTo>
                    <a:pt x="5615" y="854"/>
                  </a:lnTo>
                  <a:lnTo>
                    <a:pt x="5615" y="427"/>
                  </a:lnTo>
                  <a:close/>
                  <a:moveTo>
                    <a:pt x="6896" y="427"/>
                  </a:moveTo>
                  <a:lnTo>
                    <a:pt x="6896" y="854"/>
                  </a:lnTo>
                  <a:lnTo>
                    <a:pt x="6469" y="854"/>
                  </a:lnTo>
                  <a:lnTo>
                    <a:pt x="6469" y="427"/>
                  </a:lnTo>
                  <a:close/>
                  <a:moveTo>
                    <a:pt x="8732" y="427"/>
                  </a:moveTo>
                  <a:lnTo>
                    <a:pt x="8732" y="854"/>
                  </a:lnTo>
                  <a:lnTo>
                    <a:pt x="7323" y="854"/>
                  </a:lnTo>
                  <a:lnTo>
                    <a:pt x="7323" y="427"/>
                  </a:lnTo>
                  <a:close/>
                  <a:moveTo>
                    <a:pt x="1345" y="1281"/>
                  </a:moveTo>
                  <a:lnTo>
                    <a:pt x="1345" y="1708"/>
                  </a:lnTo>
                  <a:lnTo>
                    <a:pt x="427" y="1708"/>
                  </a:lnTo>
                  <a:lnTo>
                    <a:pt x="427" y="1281"/>
                  </a:lnTo>
                  <a:close/>
                  <a:moveTo>
                    <a:pt x="2199" y="1281"/>
                  </a:moveTo>
                  <a:lnTo>
                    <a:pt x="2199" y="1708"/>
                  </a:lnTo>
                  <a:lnTo>
                    <a:pt x="1772" y="1708"/>
                  </a:lnTo>
                  <a:lnTo>
                    <a:pt x="1772" y="1281"/>
                  </a:lnTo>
                  <a:close/>
                  <a:moveTo>
                    <a:pt x="3053" y="1281"/>
                  </a:moveTo>
                  <a:lnTo>
                    <a:pt x="3053" y="1708"/>
                  </a:lnTo>
                  <a:lnTo>
                    <a:pt x="2626" y="1708"/>
                  </a:lnTo>
                  <a:lnTo>
                    <a:pt x="2626" y="1281"/>
                  </a:lnTo>
                  <a:close/>
                  <a:moveTo>
                    <a:pt x="3907" y="1281"/>
                  </a:moveTo>
                  <a:lnTo>
                    <a:pt x="3907" y="1708"/>
                  </a:lnTo>
                  <a:lnTo>
                    <a:pt x="3480" y="1708"/>
                  </a:lnTo>
                  <a:lnTo>
                    <a:pt x="3480" y="1281"/>
                  </a:lnTo>
                  <a:close/>
                  <a:moveTo>
                    <a:pt x="4761" y="1281"/>
                  </a:moveTo>
                  <a:lnTo>
                    <a:pt x="4761" y="1708"/>
                  </a:lnTo>
                  <a:lnTo>
                    <a:pt x="4334" y="1708"/>
                  </a:lnTo>
                  <a:lnTo>
                    <a:pt x="4334" y="1281"/>
                  </a:lnTo>
                  <a:close/>
                  <a:moveTo>
                    <a:pt x="5615" y="1281"/>
                  </a:moveTo>
                  <a:lnTo>
                    <a:pt x="5615" y="1708"/>
                  </a:lnTo>
                  <a:lnTo>
                    <a:pt x="5188" y="1708"/>
                  </a:lnTo>
                  <a:lnTo>
                    <a:pt x="5188" y="1281"/>
                  </a:lnTo>
                  <a:close/>
                  <a:moveTo>
                    <a:pt x="6469" y="1281"/>
                  </a:moveTo>
                  <a:lnTo>
                    <a:pt x="6469" y="1708"/>
                  </a:lnTo>
                  <a:lnTo>
                    <a:pt x="6042" y="1708"/>
                  </a:lnTo>
                  <a:lnTo>
                    <a:pt x="6042" y="1281"/>
                  </a:lnTo>
                  <a:close/>
                  <a:moveTo>
                    <a:pt x="7323" y="1281"/>
                  </a:moveTo>
                  <a:lnTo>
                    <a:pt x="7323" y="1708"/>
                  </a:lnTo>
                  <a:lnTo>
                    <a:pt x="6896" y="1708"/>
                  </a:lnTo>
                  <a:lnTo>
                    <a:pt x="6896" y="1281"/>
                  </a:lnTo>
                  <a:close/>
                  <a:moveTo>
                    <a:pt x="8732" y="1281"/>
                  </a:moveTo>
                  <a:lnTo>
                    <a:pt x="8732" y="1708"/>
                  </a:lnTo>
                  <a:lnTo>
                    <a:pt x="7750" y="1708"/>
                  </a:lnTo>
                  <a:lnTo>
                    <a:pt x="7750" y="1281"/>
                  </a:lnTo>
                  <a:close/>
                  <a:moveTo>
                    <a:pt x="918" y="2135"/>
                  </a:moveTo>
                  <a:lnTo>
                    <a:pt x="918" y="2562"/>
                  </a:lnTo>
                  <a:lnTo>
                    <a:pt x="427" y="2562"/>
                  </a:lnTo>
                  <a:lnTo>
                    <a:pt x="427" y="2135"/>
                  </a:lnTo>
                  <a:close/>
                  <a:moveTo>
                    <a:pt x="1772" y="2135"/>
                  </a:moveTo>
                  <a:lnTo>
                    <a:pt x="1772" y="2562"/>
                  </a:lnTo>
                  <a:lnTo>
                    <a:pt x="1345" y="2562"/>
                  </a:lnTo>
                  <a:lnTo>
                    <a:pt x="1345" y="2135"/>
                  </a:lnTo>
                  <a:close/>
                  <a:moveTo>
                    <a:pt x="2626" y="2135"/>
                  </a:moveTo>
                  <a:lnTo>
                    <a:pt x="2626" y="2562"/>
                  </a:lnTo>
                  <a:lnTo>
                    <a:pt x="2199" y="2562"/>
                  </a:lnTo>
                  <a:lnTo>
                    <a:pt x="2199" y="2135"/>
                  </a:lnTo>
                  <a:close/>
                  <a:moveTo>
                    <a:pt x="6042" y="2135"/>
                  </a:moveTo>
                  <a:lnTo>
                    <a:pt x="6042" y="2562"/>
                  </a:lnTo>
                  <a:lnTo>
                    <a:pt x="3053" y="2562"/>
                  </a:lnTo>
                  <a:lnTo>
                    <a:pt x="3053" y="2135"/>
                  </a:lnTo>
                  <a:close/>
                  <a:moveTo>
                    <a:pt x="6896" y="2135"/>
                  </a:moveTo>
                  <a:lnTo>
                    <a:pt x="6896" y="2562"/>
                  </a:lnTo>
                  <a:lnTo>
                    <a:pt x="6469" y="2562"/>
                  </a:lnTo>
                  <a:lnTo>
                    <a:pt x="6469" y="2135"/>
                  </a:lnTo>
                  <a:close/>
                  <a:moveTo>
                    <a:pt x="8732" y="2135"/>
                  </a:moveTo>
                  <a:lnTo>
                    <a:pt x="8732" y="2562"/>
                  </a:lnTo>
                  <a:lnTo>
                    <a:pt x="7323" y="2562"/>
                  </a:lnTo>
                  <a:lnTo>
                    <a:pt x="7323" y="2135"/>
                  </a:lnTo>
                  <a:close/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lnTo>
                    <a:pt x="0" y="2776"/>
                  </a:lnTo>
                  <a:cubicBezTo>
                    <a:pt x="0" y="2894"/>
                    <a:pt x="96" y="2989"/>
                    <a:pt x="214" y="2989"/>
                  </a:cubicBezTo>
                  <a:lnTo>
                    <a:pt x="8945" y="2989"/>
                  </a:lnTo>
                  <a:cubicBezTo>
                    <a:pt x="9065" y="2989"/>
                    <a:pt x="9159" y="2894"/>
                    <a:pt x="9159" y="2776"/>
                  </a:cubicBezTo>
                  <a:lnTo>
                    <a:pt x="9159" y="214"/>
                  </a:lnTo>
                  <a:cubicBezTo>
                    <a:pt x="9159" y="96"/>
                    <a:pt x="9063" y="0"/>
                    <a:pt x="8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5"/>
            <p:cNvSpPr/>
            <p:nvPr/>
          </p:nvSpPr>
          <p:spPr>
            <a:xfrm>
              <a:off x="3399383" y="1641993"/>
              <a:ext cx="49833" cy="12465"/>
            </a:xfrm>
            <a:custGeom>
              <a:rect b="b" l="l" r="r" t="t"/>
              <a:pathLst>
                <a:path extrusionOk="0" h="428" w="1711">
                  <a:moveTo>
                    <a:pt x="214" y="1"/>
                  </a:moveTo>
                  <a:cubicBezTo>
                    <a:pt x="96" y="1"/>
                    <a:pt x="0" y="97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lnTo>
                    <a:pt x="1497" y="428"/>
                  </a:lnTo>
                  <a:cubicBezTo>
                    <a:pt x="1615" y="428"/>
                    <a:pt x="1710" y="332"/>
                    <a:pt x="1710" y="214"/>
                  </a:cubicBezTo>
                  <a:cubicBezTo>
                    <a:pt x="1710" y="97"/>
                    <a:pt x="1615" y="1"/>
                    <a:pt x="1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5"/>
            <p:cNvSpPr/>
            <p:nvPr/>
          </p:nvSpPr>
          <p:spPr>
            <a:xfrm>
              <a:off x="3399383" y="1666865"/>
              <a:ext cx="49833" cy="12465"/>
            </a:xfrm>
            <a:custGeom>
              <a:rect b="b" l="l" r="r" t="t"/>
              <a:pathLst>
                <a:path extrusionOk="0" h="428" w="1711">
                  <a:moveTo>
                    <a:pt x="214" y="1"/>
                  </a:moveTo>
                  <a:cubicBezTo>
                    <a:pt x="96" y="1"/>
                    <a:pt x="0" y="97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lnTo>
                    <a:pt x="1497" y="428"/>
                  </a:lnTo>
                  <a:cubicBezTo>
                    <a:pt x="1616" y="428"/>
                    <a:pt x="1710" y="332"/>
                    <a:pt x="1710" y="214"/>
                  </a:cubicBezTo>
                  <a:cubicBezTo>
                    <a:pt x="1710" y="97"/>
                    <a:pt x="1615" y="1"/>
                    <a:pt x="1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3324764" y="1641993"/>
              <a:ext cx="49833" cy="12465"/>
            </a:xfrm>
            <a:custGeom>
              <a:rect b="b" l="l" r="r" t="t"/>
              <a:pathLst>
                <a:path extrusionOk="0" h="428" w="1711">
                  <a:moveTo>
                    <a:pt x="214" y="1"/>
                  </a:moveTo>
                  <a:cubicBezTo>
                    <a:pt x="96" y="1"/>
                    <a:pt x="0" y="97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lnTo>
                    <a:pt x="1497" y="428"/>
                  </a:lnTo>
                  <a:cubicBezTo>
                    <a:pt x="1614" y="428"/>
                    <a:pt x="1710" y="332"/>
                    <a:pt x="1710" y="214"/>
                  </a:cubicBezTo>
                  <a:cubicBezTo>
                    <a:pt x="1710" y="97"/>
                    <a:pt x="1616" y="1"/>
                    <a:pt x="1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5"/>
            <p:cNvSpPr/>
            <p:nvPr/>
          </p:nvSpPr>
          <p:spPr>
            <a:xfrm>
              <a:off x="3324764" y="1666865"/>
              <a:ext cx="49833" cy="12465"/>
            </a:xfrm>
            <a:custGeom>
              <a:rect b="b" l="l" r="r" t="t"/>
              <a:pathLst>
                <a:path extrusionOk="0" h="428" w="1711">
                  <a:moveTo>
                    <a:pt x="214" y="1"/>
                  </a:moveTo>
                  <a:cubicBezTo>
                    <a:pt x="96" y="1"/>
                    <a:pt x="0" y="97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lnTo>
                    <a:pt x="1497" y="428"/>
                  </a:lnTo>
                  <a:cubicBezTo>
                    <a:pt x="1614" y="428"/>
                    <a:pt x="1710" y="332"/>
                    <a:pt x="1710" y="214"/>
                  </a:cubicBezTo>
                  <a:cubicBezTo>
                    <a:pt x="1710" y="97"/>
                    <a:pt x="1616" y="1"/>
                    <a:pt x="1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5"/>
            <p:cNvSpPr/>
            <p:nvPr/>
          </p:nvSpPr>
          <p:spPr>
            <a:xfrm>
              <a:off x="3227807" y="1592247"/>
              <a:ext cx="318453" cy="318424"/>
            </a:xfrm>
            <a:custGeom>
              <a:rect b="b" l="l" r="r" t="t"/>
              <a:pathLst>
                <a:path extrusionOk="0" h="10933" w="10934">
                  <a:moveTo>
                    <a:pt x="7815" y="428"/>
                  </a:moveTo>
                  <a:lnTo>
                    <a:pt x="7815" y="3417"/>
                  </a:lnTo>
                  <a:lnTo>
                    <a:pt x="6318" y="3417"/>
                  </a:lnTo>
                  <a:cubicBezTo>
                    <a:pt x="6081" y="3417"/>
                    <a:pt x="5859" y="3496"/>
                    <a:pt x="5680" y="3630"/>
                  </a:cubicBezTo>
                  <a:lnTo>
                    <a:pt x="5680" y="1068"/>
                  </a:lnTo>
                  <a:cubicBezTo>
                    <a:pt x="5680" y="717"/>
                    <a:pt x="5968" y="428"/>
                    <a:pt x="6320" y="428"/>
                  </a:cubicBezTo>
                  <a:close/>
                  <a:moveTo>
                    <a:pt x="4612" y="428"/>
                  </a:moveTo>
                  <a:cubicBezTo>
                    <a:pt x="4964" y="428"/>
                    <a:pt x="5253" y="717"/>
                    <a:pt x="5253" y="1068"/>
                  </a:cubicBezTo>
                  <a:lnTo>
                    <a:pt x="5253" y="3632"/>
                  </a:lnTo>
                  <a:cubicBezTo>
                    <a:pt x="5073" y="3496"/>
                    <a:pt x="4851" y="3417"/>
                    <a:pt x="4610" y="3417"/>
                  </a:cubicBezTo>
                  <a:lnTo>
                    <a:pt x="3118" y="3417"/>
                  </a:lnTo>
                  <a:lnTo>
                    <a:pt x="3118" y="428"/>
                  </a:lnTo>
                  <a:close/>
                  <a:moveTo>
                    <a:pt x="2691" y="855"/>
                  </a:moveTo>
                  <a:lnTo>
                    <a:pt x="2691" y="3630"/>
                  </a:lnTo>
                  <a:cubicBezTo>
                    <a:pt x="2691" y="3748"/>
                    <a:pt x="2786" y="3844"/>
                    <a:pt x="2904" y="3844"/>
                  </a:cubicBezTo>
                  <a:lnTo>
                    <a:pt x="4610" y="3844"/>
                  </a:lnTo>
                  <a:cubicBezTo>
                    <a:pt x="4887" y="3844"/>
                    <a:pt x="5126" y="4023"/>
                    <a:pt x="5213" y="4271"/>
                  </a:cubicBezTo>
                  <a:lnTo>
                    <a:pt x="2264" y="4271"/>
                  </a:lnTo>
                  <a:lnTo>
                    <a:pt x="2264" y="855"/>
                  </a:lnTo>
                  <a:close/>
                  <a:moveTo>
                    <a:pt x="8669" y="855"/>
                  </a:moveTo>
                  <a:lnTo>
                    <a:pt x="8669" y="4271"/>
                  </a:lnTo>
                  <a:lnTo>
                    <a:pt x="5714" y="4271"/>
                  </a:lnTo>
                  <a:cubicBezTo>
                    <a:pt x="5804" y="4022"/>
                    <a:pt x="6043" y="3844"/>
                    <a:pt x="6318" y="3844"/>
                  </a:cubicBezTo>
                  <a:lnTo>
                    <a:pt x="8028" y="3844"/>
                  </a:lnTo>
                  <a:cubicBezTo>
                    <a:pt x="8146" y="3844"/>
                    <a:pt x="8242" y="3748"/>
                    <a:pt x="8242" y="3630"/>
                  </a:cubicBezTo>
                  <a:lnTo>
                    <a:pt x="8242" y="855"/>
                  </a:lnTo>
                  <a:close/>
                  <a:moveTo>
                    <a:pt x="2906" y="1"/>
                  </a:moveTo>
                  <a:cubicBezTo>
                    <a:pt x="2790" y="1"/>
                    <a:pt x="2692" y="96"/>
                    <a:pt x="2692" y="214"/>
                  </a:cubicBezTo>
                  <a:lnTo>
                    <a:pt x="2692" y="428"/>
                  </a:lnTo>
                  <a:lnTo>
                    <a:pt x="2052" y="428"/>
                  </a:lnTo>
                  <a:cubicBezTo>
                    <a:pt x="1936" y="428"/>
                    <a:pt x="1838" y="524"/>
                    <a:pt x="1838" y="641"/>
                  </a:cubicBezTo>
                  <a:lnTo>
                    <a:pt x="1838" y="4485"/>
                  </a:lnTo>
                  <a:cubicBezTo>
                    <a:pt x="1838" y="4602"/>
                    <a:pt x="1936" y="4698"/>
                    <a:pt x="2052" y="4698"/>
                  </a:cubicBezTo>
                  <a:lnTo>
                    <a:pt x="8884" y="4698"/>
                  </a:lnTo>
                  <a:cubicBezTo>
                    <a:pt x="9002" y="4698"/>
                    <a:pt x="9097" y="4602"/>
                    <a:pt x="9097" y="4485"/>
                  </a:cubicBezTo>
                  <a:lnTo>
                    <a:pt x="9097" y="4100"/>
                  </a:lnTo>
                  <a:lnTo>
                    <a:pt x="9866" y="4100"/>
                  </a:lnTo>
                  <a:cubicBezTo>
                    <a:pt x="10220" y="4100"/>
                    <a:pt x="10507" y="4389"/>
                    <a:pt x="10507" y="4741"/>
                  </a:cubicBezTo>
                  <a:cubicBezTo>
                    <a:pt x="10507" y="5093"/>
                    <a:pt x="10220" y="5381"/>
                    <a:pt x="9866" y="5381"/>
                  </a:cubicBezTo>
                  <a:lnTo>
                    <a:pt x="6322" y="5381"/>
                  </a:lnTo>
                  <a:cubicBezTo>
                    <a:pt x="5808" y="5381"/>
                    <a:pt x="5377" y="5748"/>
                    <a:pt x="5277" y="6235"/>
                  </a:cubicBezTo>
                  <a:lnTo>
                    <a:pt x="216" y="6235"/>
                  </a:lnTo>
                  <a:cubicBezTo>
                    <a:pt x="99" y="6235"/>
                    <a:pt x="2" y="6331"/>
                    <a:pt x="2" y="6449"/>
                  </a:cubicBezTo>
                  <a:lnTo>
                    <a:pt x="2" y="10719"/>
                  </a:lnTo>
                  <a:cubicBezTo>
                    <a:pt x="0" y="10837"/>
                    <a:pt x="96" y="10932"/>
                    <a:pt x="214" y="10932"/>
                  </a:cubicBezTo>
                  <a:lnTo>
                    <a:pt x="4506" y="10932"/>
                  </a:lnTo>
                  <a:cubicBezTo>
                    <a:pt x="4622" y="10932"/>
                    <a:pt x="4720" y="10837"/>
                    <a:pt x="4720" y="10719"/>
                  </a:cubicBezTo>
                  <a:cubicBezTo>
                    <a:pt x="4720" y="10601"/>
                    <a:pt x="4622" y="10505"/>
                    <a:pt x="4506" y="10505"/>
                  </a:cubicBezTo>
                  <a:lnTo>
                    <a:pt x="427" y="10505"/>
                  </a:lnTo>
                  <a:lnTo>
                    <a:pt x="427" y="6662"/>
                  </a:lnTo>
                  <a:lnTo>
                    <a:pt x="10505" y="6662"/>
                  </a:lnTo>
                  <a:lnTo>
                    <a:pt x="10505" y="10505"/>
                  </a:lnTo>
                  <a:lnTo>
                    <a:pt x="6428" y="10505"/>
                  </a:lnTo>
                  <a:cubicBezTo>
                    <a:pt x="6310" y="10505"/>
                    <a:pt x="6214" y="10601"/>
                    <a:pt x="6214" y="10719"/>
                  </a:cubicBezTo>
                  <a:cubicBezTo>
                    <a:pt x="6214" y="10837"/>
                    <a:pt x="6310" y="10932"/>
                    <a:pt x="6428" y="10932"/>
                  </a:cubicBezTo>
                  <a:lnTo>
                    <a:pt x="10718" y="10932"/>
                  </a:lnTo>
                  <a:cubicBezTo>
                    <a:pt x="10836" y="10932"/>
                    <a:pt x="10932" y="10837"/>
                    <a:pt x="10932" y="10719"/>
                  </a:cubicBezTo>
                  <a:lnTo>
                    <a:pt x="10932" y="6449"/>
                  </a:lnTo>
                  <a:cubicBezTo>
                    <a:pt x="10932" y="6331"/>
                    <a:pt x="10836" y="6235"/>
                    <a:pt x="10718" y="6235"/>
                  </a:cubicBezTo>
                  <a:lnTo>
                    <a:pt x="5719" y="6235"/>
                  </a:lnTo>
                  <a:cubicBezTo>
                    <a:pt x="5806" y="5988"/>
                    <a:pt x="6043" y="5808"/>
                    <a:pt x="6322" y="5808"/>
                  </a:cubicBezTo>
                  <a:lnTo>
                    <a:pt x="9866" y="5808"/>
                  </a:lnTo>
                  <a:cubicBezTo>
                    <a:pt x="10455" y="5808"/>
                    <a:pt x="10934" y="5330"/>
                    <a:pt x="10934" y="4741"/>
                  </a:cubicBezTo>
                  <a:cubicBezTo>
                    <a:pt x="10934" y="4151"/>
                    <a:pt x="10455" y="3673"/>
                    <a:pt x="9866" y="3673"/>
                  </a:cubicBezTo>
                  <a:lnTo>
                    <a:pt x="9097" y="3673"/>
                  </a:lnTo>
                  <a:lnTo>
                    <a:pt x="9097" y="641"/>
                  </a:lnTo>
                  <a:cubicBezTo>
                    <a:pt x="9097" y="524"/>
                    <a:pt x="9002" y="428"/>
                    <a:pt x="8884" y="428"/>
                  </a:cubicBezTo>
                  <a:lnTo>
                    <a:pt x="8243" y="428"/>
                  </a:lnTo>
                  <a:lnTo>
                    <a:pt x="8243" y="214"/>
                  </a:lnTo>
                  <a:cubicBezTo>
                    <a:pt x="8243" y="96"/>
                    <a:pt x="8148" y="1"/>
                    <a:pt x="8030" y="1"/>
                  </a:cubicBezTo>
                  <a:lnTo>
                    <a:pt x="6322" y="1"/>
                  </a:lnTo>
                  <a:cubicBezTo>
                    <a:pt x="5975" y="1"/>
                    <a:pt x="5663" y="170"/>
                    <a:pt x="5468" y="428"/>
                  </a:cubicBezTo>
                  <a:cubicBezTo>
                    <a:pt x="5275" y="168"/>
                    <a:pt x="4962" y="1"/>
                    <a:pt x="4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1" name="Google Shape;801;p45"/>
          <p:cNvGrpSpPr/>
          <p:nvPr/>
        </p:nvGrpSpPr>
        <p:grpSpPr>
          <a:xfrm>
            <a:off x="1" y="4594993"/>
            <a:ext cx="570939" cy="548515"/>
            <a:chOff x="4201447" y="3817349"/>
            <a:chExt cx="346024" cy="345674"/>
          </a:xfrm>
        </p:grpSpPr>
        <p:sp>
          <p:nvSpPr>
            <p:cNvPr id="802" name="Google Shape;802;p45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5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45"/>
          <p:cNvSpPr txBox="1"/>
          <p:nvPr>
            <p:ph idx="3" type="subTitle"/>
          </p:nvPr>
        </p:nvSpPr>
        <p:spPr>
          <a:xfrm>
            <a:off x="570950" y="4655800"/>
            <a:ext cx="23055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@caoilainnsc</a:t>
            </a:r>
            <a:endParaRPr b="1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6"/>
          <p:cNvSpPr txBox="1"/>
          <p:nvPr>
            <p:ph idx="1" type="body"/>
          </p:nvPr>
        </p:nvSpPr>
        <p:spPr>
          <a:xfrm>
            <a:off x="720000" y="1174500"/>
            <a:ext cx="77040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Admire, D. S. (2007). Learning Disabilities and Attention Deficit Disorder: A New Approach for the Criminal Justice System. In Forum on Public Policy Online (Vol. 2007, No. 1, p. n1). Oxford Round Table. 406 West Florida Avenue, Urbana, IL 61801.</a:t>
            </a:r>
            <a:endParaRPr>
              <a:solidFill>
                <a:srgbClr val="434343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Bernstein, S., &amp; Rulo, J. H. (1976). Learning disabilities and learning problems: Their implications for the juvenile justice system. Juv. Just., 27, 43.</a:t>
            </a:r>
            <a:endParaRPr>
              <a:solidFill>
                <a:srgbClr val="434343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Berryessa, C. M. (2017). Attention, reward, and inhibition: symptomatic features of ADHD and issues for offenders in the criminal justice system. ADHD Attention Deficit and Hyperactivity Disorders, 9, 5-10.</a:t>
            </a:r>
            <a:endParaRPr>
              <a:solidFill>
                <a:srgbClr val="434343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Bonagura, A., &amp; Jeglic, E. (2023). Criminal Sexual Behavior of Individuals With Autism Spectrum Disorder and Recommendations for Correctional Professionals. Journal of Correctional Health Care, 29(4), 262-267.</a:t>
            </a:r>
            <a:endParaRPr>
              <a:solidFill>
                <a:srgbClr val="434343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Garza, B. N. (2001). Attention Deficit Hyperactivity Disorder (ADHD): A Childhood Diagnosis or a Criminal's Defense?. Scholar, 4, 81.</a:t>
            </a:r>
            <a:endParaRPr>
              <a:solidFill>
                <a:srgbClr val="434343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10" name="Google Shape;810;p46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11" name="Google Shape;81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2" name="Google Shape;812;p46"/>
          <p:cNvGrpSpPr/>
          <p:nvPr/>
        </p:nvGrpSpPr>
        <p:grpSpPr>
          <a:xfrm>
            <a:off x="1" y="4594993"/>
            <a:ext cx="570939" cy="548515"/>
            <a:chOff x="4201447" y="3817349"/>
            <a:chExt cx="346024" cy="345674"/>
          </a:xfrm>
        </p:grpSpPr>
        <p:sp>
          <p:nvSpPr>
            <p:cNvPr id="813" name="Google Shape;813;p46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5" name="Google Shape;815;p46"/>
          <p:cNvSpPr txBox="1"/>
          <p:nvPr>
            <p:ph idx="4294967295" type="subTitle"/>
          </p:nvPr>
        </p:nvSpPr>
        <p:spPr>
          <a:xfrm>
            <a:off x="570950" y="4655800"/>
            <a:ext cx="23055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@caoilainnsc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816" name="Google Shape;816;p46"/>
          <p:cNvSpPr txBox="1"/>
          <p:nvPr>
            <p:ph idx="4294967295" type="subTitle"/>
          </p:nvPr>
        </p:nvSpPr>
        <p:spPr>
          <a:xfrm>
            <a:off x="6524625" y="1"/>
            <a:ext cx="26193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CREDITS:</a:t>
            </a:r>
            <a:r>
              <a:rPr lang="en" sz="1200"/>
              <a:t> This presentation template was created by </a:t>
            </a:r>
            <a:r>
              <a:rPr b="1" lang="en" sz="1200"/>
              <a:t>Slidesgo,</a:t>
            </a:r>
            <a:r>
              <a:rPr lang="en" sz="1200"/>
              <a:t> including icons by </a:t>
            </a:r>
            <a:r>
              <a:rPr b="1" lang="en" sz="1200"/>
              <a:t>Flaticon,</a:t>
            </a:r>
            <a:r>
              <a:rPr lang="en" sz="1200"/>
              <a:t> and infographics &amp; images by </a:t>
            </a:r>
            <a:r>
              <a:rPr b="1" lang="en" sz="1200"/>
              <a:t>Freepik</a:t>
            </a:r>
            <a:endParaRPr b="1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7"/>
          <p:cNvSpPr txBox="1"/>
          <p:nvPr>
            <p:ph idx="1" type="body"/>
          </p:nvPr>
        </p:nvSpPr>
        <p:spPr>
          <a:xfrm>
            <a:off x="720000" y="1174500"/>
            <a:ext cx="77040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Goldstein, S. (1997). Attention-deficit/hyperactivity disorder: Implications for the criminal justice system. FBI L. Enforcement Bull., 66, 11.</a:t>
            </a:r>
            <a:endParaRPr>
              <a:solidFill>
                <a:srgbClr val="434343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Griffin-Shelley, E. (2010). An Asperger's adolescent sex addict, sex offender: A case study. Sexual Addiction &amp; Compulsivity, 17(1), 46-64.</a:t>
            </a:r>
            <a:endParaRPr>
              <a:solidFill>
                <a:srgbClr val="434343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Halikas, J. A., Meller, J., Morse, C., &amp; Lyttle, M. D. (1990). Predicting substance abuse in juvenile offenders: Attention deficit disorder versus aggressivity. Child Psychiatry and Human Development, 21, 49-55.</a:t>
            </a:r>
            <a:endParaRPr>
              <a:solidFill>
                <a:srgbClr val="434343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Railey, K. S., Bowers-Campbell, J., Love, A. M., &amp; Campbell, J. M. (2020). An exploration of law enforcement officers’ training needs and interactions with individuals with autism spectrum disorder. Journal of Autism and Developmental Disorders, 50, 101-117.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22" name="Google Shape;822;p47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23" name="Google Shape;823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24" name="Google Shape;824;p47"/>
          <p:cNvGrpSpPr/>
          <p:nvPr/>
        </p:nvGrpSpPr>
        <p:grpSpPr>
          <a:xfrm>
            <a:off x="1" y="4594993"/>
            <a:ext cx="570939" cy="548515"/>
            <a:chOff x="4201447" y="3817349"/>
            <a:chExt cx="346024" cy="345674"/>
          </a:xfrm>
        </p:grpSpPr>
        <p:sp>
          <p:nvSpPr>
            <p:cNvPr id="825" name="Google Shape;825;p47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47"/>
          <p:cNvSpPr txBox="1"/>
          <p:nvPr>
            <p:ph idx="4294967295" type="subTitle"/>
          </p:nvPr>
        </p:nvSpPr>
        <p:spPr>
          <a:xfrm>
            <a:off x="570950" y="4655800"/>
            <a:ext cx="23055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@caoilainnsc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828" name="Google Shape;828;p47"/>
          <p:cNvSpPr txBox="1"/>
          <p:nvPr>
            <p:ph idx="4294967295" type="subTitle"/>
          </p:nvPr>
        </p:nvSpPr>
        <p:spPr>
          <a:xfrm>
            <a:off x="6524625" y="1"/>
            <a:ext cx="26193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CREDITS:</a:t>
            </a:r>
            <a:r>
              <a:rPr lang="en" sz="1200"/>
              <a:t> This presentation template was created by </a:t>
            </a:r>
            <a:r>
              <a:rPr b="1" lang="en" sz="1200"/>
              <a:t>Slidesgo,</a:t>
            </a:r>
            <a:r>
              <a:rPr lang="en" sz="1200"/>
              <a:t> including icons by </a:t>
            </a:r>
            <a:r>
              <a:rPr b="1" lang="en" sz="1200"/>
              <a:t>Flaticon,</a:t>
            </a:r>
            <a:r>
              <a:rPr lang="en" sz="1200"/>
              <a:t> and infographics &amp; images by </a:t>
            </a:r>
            <a:r>
              <a:rPr b="1" lang="en" sz="1200"/>
              <a:t>Freepik</a:t>
            </a:r>
            <a:endParaRPr b="1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8"/>
          <p:cNvSpPr txBox="1"/>
          <p:nvPr>
            <p:ph idx="1" type="subTitle"/>
          </p:nvPr>
        </p:nvSpPr>
        <p:spPr>
          <a:xfrm rot="230">
            <a:off x="2325200" y="3185825"/>
            <a:ext cx="44937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so much for listening!</a:t>
            </a:r>
            <a:endParaRPr/>
          </a:p>
        </p:txBody>
      </p:sp>
      <p:sp>
        <p:nvSpPr>
          <p:cNvPr id="834" name="Google Shape;834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5" name="Google Shape;835;p48"/>
          <p:cNvGrpSpPr/>
          <p:nvPr/>
        </p:nvGrpSpPr>
        <p:grpSpPr>
          <a:xfrm>
            <a:off x="1" y="4594993"/>
            <a:ext cx="570939" cy="548515"/>
            <a:chOff x="4201447" y="3817349"/>
            <a:chExt cx="346024" cy="345674"/>
          </a:xfrm>
        </p:grpSpPr>
        <p:sp>
          <p:nvSpPr>
            <p:cNvPr id="836" name="Google Shape;836;p48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48"/>
          <p:cNvSpPr txBox="1"/>
          <p:nvPr>
            <p:ph idx="4294967295" type="subTitle"/>
          </p:nvPr>
        </p:nvSpPr>
        <p:spPr>
          <a:xfrm>
            <a:off x="570950" y="4655800"/>
            <a:ext cx="23055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@caoilainnsc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839" name="Google Shape;839;p48"/>
          <p:cNvSpPr txBox="1"/>
          <p:nvPr>
            <p:ph type="title"/>
          </p:nvPr>
        </p:nvSpPr>
        <p:spPr>
          <a:xfrm>
            <a:off x="1721838" y="1275325"/>
            <a:ext cx="5700300" cy="19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Q &amp; A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5"/>
          <p:cNvSpPr txBox="1"/>
          <p:nvPr>
            <p:ph idx="1" type="subTitle"/>
          </p:nvPr>
        </p:nvSpPr>
        <p:spPr>
          <a:xfrm>
            <a:off x="720100" y="1193000"/>
            <a:ext cx="7603200" cy="22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 experiences of </a:t>
            </a:r>
            <a:r>
              <a:rPr b="1" lang="en"/>
              <a:t>neurodivergent individuals</a:t>
            </a:r>
            <a:r>
              <a:rPr lang="en"/>
              <a:t> differ from those of neurotypical individuals in the </a:t>
            </a:r>
            <a:r>
              <a:rPr b="1" lang="en"/>
              <a:t>American criminal justice system </a:t>
            </a:r>
            <a:r>
              <a:rPr lang="en"/>
              <a:t>?</a:t>
            </a:r>
            <a:endParaRPr/>
          </a:p>
        </p:txBody>
      </p:sp>
      <p:sp>
        <p:nvSpPr>
          <p:cNvPr id="532" name="Google Shape;532;p35"/>
          <p:cNvSpPr/>
          <p:nvPr/>
        </p:nvSpPr>
        <p:spPr>
          <a:xfrm>
            <a:off x="6979116" y="3699868"/>
            <a:ext cx="186673" cy="386357"/>
          </a:xfrm>
          <a:custGeom>
            <a:rect b="b" l="l" r="r" t="t"/>
            <a:pathLst>
              <a:path extrusionOk="0" h="13333" w="6442">
                <a:moveTo>
                  <a:pt x="3221" y="1"/>
                </a:moveTo>
                <a:cubicBezTo>
                  <a:pt x="1442" y="1"/>
                  <a:pt x="0" y="1442"/>
                  <a:pt x="0" y="3221"/>
                </a:cubicBezTo>
                <a:lnTo>
                  <a:pt x="0" y="10112"/>
                </a:lnTo>
                <a:cubicBezTo>
                  <a:pt x="0" y="11890"/>
                  <a:pt x="1442" y="13332"/>
                  <a:pt x="3221" y="13332"/>
                </a:cubicBezTo>
                <a:cubicBezTo>
                  <a:pt x="4999" y="13332"/>
                  <a:pt x="6441" y="11890"/>
                  <a:pt x="6441" y="10112"/>
                </a:cubicBezTo>
                <a:lnTo>
                  <a:pt x="6441" y="3221"/>
                </a:lnTo>
                <a:cubicBezTo>
                  <a:pt x="6441" y="1442"/>
                  <a:pt x="4999" y="1"/>
                  <a:pt x="32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5"/>
          <p:cNvSpPr/>
          <p:nvPr/>
        </p:nvSpPr>
        <p:spPr>
          <a:xfrm>
            <a:off x="8043079" y="1244698"/>
            <a:ext cx="280068" cy="280068"/>
          </a:xfrm>
          <a:custGeom>
            <a:rect b="b" l="l" r="r" t="t"/>
            <a:pathLst>
              <a:path extrusionOk="0" h="9665" w="9665">
                <a:moveTo>
                  <a:pt x="4832" y="1"/>
                </a:moveTo>
                <a:cubicBezTo>
                  <a:pt x="3550" y="1"/>
                  <a:pt x="2321" y="510"/>
                  <a:pt x="1415" y="1416"/>
                </a:cubicBezTo>
                <a:cubicBezTo>
                  <a:pt x="509" y="2323"/>
                  <a:pt x="0" y="3551"/>
                  <a:pt x="0" y="4833"/>
                </a:cubicBezTo>
                <a:cubicBezTo>
                  <a:pt x="0" y="6114"/>
                  <a:pt x="509" y="7344"/>
                  <a:pt x="1415" y="8249"/>
                </a:cubicBezTo>
                <a:cubicBezTo>
                  <a:pt x="2321" y="9156"/>
                  <a:pt x="3550" y="9665"/>
                  <a:pt x="4832" y="9665"/>
                </a:cubicBezTo>
                <a:cubicBezTo>
                  <a:pt x="6114" y="9665"/>
                  <a:pt x="7342" y="9156"/>
                  <a:pt x="8249" y="8249"/>
                </a:cubicBezTo>
                <a:cubicBezTo>
                  <a:pt x="9155" y="7344"/>
                  <a:pt x="9664" y="6114"/>
                  <a:pt x="9664" y="4833"/>
                </a:cubicBezTo>
                <a:cubicBezTo>
                  <a:pt x="9664" y="3551"/>
                  <a:pt x="9155" y="2323"/>
                  <a:pt x="8249" y="1416"/>
                </a:cubicBezTo>
                <a:cubicBezTo>
                  <a:pt x="7342" y="510"/>
                  <a:pt x="6114" y="1"/>
                  <a:pt x="48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5"/>
          <p:cNvSpPr/>
          <p:nvPr/>
        </p:nvSpPr>
        <p:spPr>
          <a:xfrm>
            <a:off x="7387178" y="4333637"/>
            <a:ext cx="508555" cy="508584"/>
          </a:xfrm>
          <a:custGeom>
            <a:rect b="b" l="l" r="r" t="t"/>
            <a:pathLst>
              <a:path extrusionOk="0" h="17551" w="17550">
                <a:moveTo>
                  <a:pt x="1962" y="0"/>
                </a:moveTo>
                <a:cubicBezTo>
                  <a:pt x="879" y="0"/>
                  <a:pt x="1" y="878"/>
                  <a:pt x="1" y="1960"/>
                </a:cubicBezTo>
                <a:lnTo>
                  <a:pt x="1" y="5851"/>
                </a:lnTo>
                <a:lnTo>
                  <a:pt x="1" y="15591"/>
                </a:lnTo>
                <a:cubicBezTo>
                  <a:pt x="1" y="16673"/>
                  <a:pt x="879" y="17550"/>
                  <a:pt x="1962" y="17550"/>
                </a:cubicBezTo>
                <a:lnTo>
                  <a:pt x="17550" y="17550"/>
                </a:lnTo>
                <a:lnTo>
                  <a:pt x="17523" y="17524"/>
                </a:lnTo>
                <a:lnTo>
                  <a:pt x="17550" y="17524"/>
                </a:lnTo>
                <a:lnTo>
                  <a:pt x="17550" y="13634"/>
                </a:lnTo>
                <a:cubicBezTo>
                  <a:pt x="17549" y="12552"/>
                  <a:pt x="16671" y="11674"/>
                  <a:pt x="15588" y="11674"/>
                </a:cubicBezTo>
                <a:lnTo>
                  <a:pt x="13642" y="11674"/>
                </a:lnTo>
                <a:cubicBezTo>
                  <a:pt x="12556" y="11674"/>
                  <a:pt x="11677" y="10791"/>
                  <a:pt x="11682" y="9704"/>
                </a:cubicBezTo>
                <a:lnTo>
                  <a:pt x="11691" y="7792"/>
                </a:lnTo>
                <a:cubicBezTo>
                  <a:pt x="11696" y="6706"/>
                  <a:pt x="10817" y="5822"/>
                  <a:pt x="9731" y="5822"/>
                </a:cubicBezTo>
                <a:lnTo>
                  <a:pt x="7811" y="5822"/>
                </a:lnTo>
                <a:cubicBezTo>
                  <a:pt x="6728" y="5822"/>
                  <a:pt x="5850" y="4945"/>
                  <a:pt x="5850" y="3863"/>
                </a:cubicBezTo>
                <a:lnTo>
                  <a:pt x="5850" y="1960"/>
                </a:lnTo>
                <a:cubicBezTo>
                  <a:pt x="5850" y="878"/>
                  <a:pt x="4972" y="0"/>
                  <a:pt x="38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35"/>
          <p:cNvGrpSpPr/>
          <p:nvPr/>
        </p:nvGrpSpPr>
        <p:grpSpPr>
          <a:xfrm>
            <a:off x="6272285" y="4333613"/>
            <a:ext cx="735565" cy="809892"/>
            <a:chOff x="4880660" y="1531638"/>
            <a:chExt cx="735565" cy="809892"/>
          </a:xfrm>
        </p:grpSpPr>
        <p:sp>
          <p:nvSpPr>
            <p:cNvPr id="536" name="Google Shape;536;p35"/>
            <p:cNvSpPr/>
            <p:nvPr/>
          </p:nvSpPr>
          <p:spPr>
            <a:xfrm>
              <a:off x="4978777" y="1629726"/>
              <a:ext cx="539387" cy="711803"/>
            </a:xfrm>
            <a:custGeom>
              <a:rect b="b" l="l" r="r" t="t"/>
              <a:pathLst>
                <a:path extrusionOk="0" h="24564" w="18614">
                  <a:moveTo>
                    <a:pt x="9307" y="1"/>
                  </a:moveTo>
                  <a:cubicBezTo>
                    <a:pt x="8052" y="1"/>
                    <a:pt x="6831" y="248"/>
                    <a:pt x="5684" y="733"/>
                  </a:cubicBezTo>
                  <a:cubicBezTo>
                    <a:pt x="4575" y="1202"/>
                    <a:pt x="3581" y="1873"/>
                    <a:pt x="2726" y="2727"/>
                  </a:cubicBezTo>
                  <a:cubicBezTo>
                    <a:pt x="1871" y="3582"/>
                    <a:pt x="1200" y="4576"/>
                    <a:pt x="732" y="5685"/>
                  </a:cubicBezTo>
                  <a:cubicBezTo>
                    <a:pt x="247" y="6832"/>
                    <a:pt x="0" y="8050"/>
                    <a:pt x="0" y="9308"/>
                  </a:cubicBezTo>
                  <a:lnTo>
                    <a:pt x="0" y="24564"/>
                  </a:lnTo>
                  <a:lnTo>
                    <a:pt x="333" y="24564"/>
                  </a:lnTo>
                  <a:lnTo>
                    <a:pt x="333" y="9308"/>
                  </a:lnTo>
                  <a:cubicBezTo>
                    <a:pt x="333" y="8096"/>
                    <a:pt x="569" y="6920"/>
                    <a:pt x="1038" y="5814"/>
                  </a:cubicBezTo>
                  <a:cubicBezTo>
                    <a:pt x="1489" y="4745"/>
                    <a:pt x="2136" y="3786"/>
                    <a:pt x="2960" y="2962"/>
                  </a:cubicBezTo>
                  <a:cubicBezTo>
                    <a:pt x="3784" y="2138"/>
                    <a:pt x="4745" y="1491"/>
                    <a:pt x="5813" y="1039"/>
                  </a:cubicBezTo>
                  <a:cubicBezTo>
                    <a:pt x="6921" y="571"/>
                    <a:pt x="8095" y="334"/>
                    <a:pt x="9307" y="334"/>
                  </a:cubicBezTo>
                  <a:cubicBezTo>
                    <a:pt x="10519" y="334"/>
                    <a:pt x="11694" y="570"/>
                    <a:pt x="12801" y="1039"/>
                  </a:cubicBezTo>
                  <a:cubicBezTo>
                    <a:pt x="13870" y="1491"/>
                    <a:pt x="14828" y="2137"/>
                    <a:pt x="15653" y="2962"/>
                  </a:cubicBezTo>
                  <a:cubicBezTo>
                    <a:pt x="16477" y="3785"/>
                    <a:pt x="17124" y="4745"/>
                    <a:pt x="17576" y="5814"/>
                  </a:cubicBezTo>
                  <a:cubicBezTo>
                    <a:pt x="18043" y="6922"/>
                    <a:pt x="18280" y="8096"/>
                    <a:pt x="18280" y="9308"/>
                  </a:cubicBezTo>
                  <a:lnTo>
                    <a:pt x="18280" y="24564"/>
                  </a:lnTo>
                  <a:lnTo>
                    <a:pt x="18614" y="24564"/>
                  </a:lnTo>
                  <a:lnTo>
                    <a:pt x="18614" y="9308"/>
                  </a:lnTo>
                  <a:cubicBezTo>
                    <a:pt x="18614" y="8052"/>
                    <a:pt x="18367" y="6832"/>
                    <a:pt x="17882" y="5685"/>
                  </a:cubicBezTo>
                  <a:cubicBezTo>
                    <a:pt x="17413" y="4578"/>
                    <a:pt x="16742" y="3582"/>
                    <a:pt x="15888" y="2727"/>
                  </a:cubicBezTo>
                  <a:cubicBezTo>
                    <a:pt x="15033" y="1873"/>
                    <a:pt x="14038" y="1202"/>
                    <a:pt x="12930" y="733"/>
                  </a:cubicBezTo>
                  <a:cubicBezTo>
                    <a:pt x="11782" y="248"/>
                    <a:pt x="10563" y="1"/>
                    <a:pt x="9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4983240" y="1634218"/>
              <a:ext cx="530375" cy="702791"/>
            </a:xfrm>
            <a:custGeom>
              <a:rect b="b" l="l" r="r" t="t"/>
              <a:pathLst>
                <a:path extrusionOk="0" h="24253" w="18303">
                  <a:moveTo>
                    <a:pt x="9152" y="1"/>
                  </a:moveTo>
                  <a:cubicBezTo>
                    <a:pt x="7916" y="1"/>
                    <a:pt x="6717" y="242"/>
                    <a:pt x="5590" y="719"/>
                  </a:cubicBezTo>
                  <a:cubicBezTo>
                    <a:pt x="4499" y="1182"/>
                    <a:pt x="3521" y="1842"/>
                    <a:pt x="2680" y="2681"/>
                  </a:cubicBezTo>
                  <a:cubicBezTo>
                    <a:pt x="1839" y="3522"/>
                    <a:pt x="1179" y="4501"/>
                    <a:pt x="719" y="5591"/>
                  </a:cubicBezTo>
                  <a:cubicBezTo>
                    <a:pt x="242" y="6718"/>
                    <a:pt x="0" y="7918"/>
                    <a:pt x="0" y="9153"/>
                  </a:cubicBezTo>
                  <a:lnTo>
                    <a:pt x="0" y="24252"/>
                  </a:lnTo>
                  <a:lnTo>
                    <a:pt x="21" y="24252"/>
                  </a:lnTo>
                  <a:lnTo>
                    <a:pt x="21" y="9153"/>
                  </a:lnTo>
                  <a:cubicBezTo>
                    <a:pt x="21" y="7920"/>
                    <a:pt x="262" y="6723"/>
                    <a:pt x="738" y="5598"/>
                  </a:cubicBezTo>
                  <a:cubicBezTo>
                    <a:pt x="1198" y="4511"/>
                    <a:pt x="1855" y="3535"/>
                    <a:pt x="2695" y="2696"/>
                  </a:cubicBezTo>
                  <a:cubicBezTo>
                    <a:pt x="3533" y="1857"/>
                    <a:pt x="4511" y="1198"/>
                    <a:pt x="5597" y="739"/>
                  </a:cubicBezTo>
                  <a:cubicBezTo>
                    <a:pt x="6723" y="263"/>
                    <a:pt x="7919" y="21"/>
                    <a:pt x="9152" y="21"/>
                  </a:cubicBezTo>
                  <a:cubicBezTo>
                    <a:pt x="10384" y="21"/>
                    <a:pt x="11580" y="263"/>
                    <a:pt x="12706" y="739"/>
                  </a:cubicBezTo>
                  <a:cubicBezTo>
                    <a:pt x="13794" y="1198"/>
                    <a:pt x="14770" y="1857"/>
                    <a:pt x="15608" y="2696"/>
                  </a:cubicBezTo>
                  <a:cubicBezTo>
                    <a:pt x="16447" y="3535"/>
                    <a:pt x="17105" y="4512"/>
                    <a:pt x="17565" y="5598"/>
                  </a:cubicBezTo>
                  <a:cubicBezTo>
                    <a:pt x="18042" y="6723"/>
                    <a:pt x="18282" y="7920"/>
                    <a:pt x="18282" y="9153"/>
                  </a:cubicBezTo>
                  <a:lnTo>
                    <a:pt x="18282" y="24253"/>
                  </a:lnTo>
                  <a:lnTo>
                    <a:pt x="18303" y="24253"/>
                  </a:lnTo>
                  <a:lnTo>
                    <a:pt x="18303" y="9153"/>
                  </a:lnTo>
                  <a:cubicBezTo>
                    <a:pt x="18303" y="7918"/>
                    <a:pt x="18062" y="6718"/>
                    <a:pt x="17584" y="5591"/>
                  </a:cubicBezTo>
                  <a:cubicBezTo>
                    <a:pt x="17123" y="4500"/>
                    <a:pt x="16463" y="3522"/>
                    <a:pt x="15623" y="2681"/>
                  </a:cubicBezTo>
                  <a:cubicBezTo>
                    <a:pt x="14782" y="1840"/>
                    <a:pt x="13803" y="1181"/>
                    <a:pt x="12714" y="719"/>
                  </a:cubicBezTo>
                  <a:cubicBezTo>
                    <a:pt x="11586" y="242"/>
                    <a:pt x="10387" y="1"/>
                    <a:pt x="9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5174867" y="1825815"/>
              <a:ext cx="147177" cy="515713"/>
            </a:xfrm>
            <a:custGeom>
              <a:rect b="b" l="l" r="r" t="t"/>
              <a:pathLst>
                <a:path extrusionOk="0" h="17797" w="5079">
                  <a:moveTo>
                    <a:pt x="2540" y="1"/>
                  </a:moveTo>
                  <a:cubicBezTo>
                    <a:pt x="1140" y="1"/>
                    <a:pt x="0" y="1141"/>
                    <a:pt x="0" y="2541"/>
                  </a:cubicBezTo>
                  <a:lnTo>
                    <a:pt x="0" y="17797"/>
                  </a:lnTo>
                  <a:lnTo>
                    <a:pt x="333" y="17797"/>
                  </a:lnTo>
                  <a:lnTo>
                    <a:pt x="333" y="2541"/>
                  </a:lnTo>
                  <a:cubicBezTo>
                    <a:pt x="333" y="1324"/>
                    <a:pt x="1323" y="335"/>
                    <a:pt x="2540" y="335"/>
                  </a:cubicBezTo>
                  <a:cubicBezTo>
                    <a:pt x="3755" y="335"/>
                    <a:pt x="4745" y="1323"/>
                    <a:pt x="4745" y="2541"/>
                  </a:cubicBezTo>
                  <a:lnTo>
                    <a:pt x="4745" y="17797"/>
                  </a:lnTo>
                  <a:lnTo>
                    <a:pt x="5079" y="17797"/>
                  </a:lnTo>
                  <a:lnTo>
                    <a:pt x="5079" y="2541"/>
                  </a:lnTo>
                  <a:cubicBezTo>
                    <a:pt x="5079" y="1141"/>
                    <a:pt x="3940" y="1"/>
                    <a:pt x="2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5179387" y="1830365"/>
              <a:ext cx="138078" cy="506643"/>
            </a:xfrm>
            <a:custGeom>
              <a:rect b="b" l="l" r="r" t="t"/>
              <a:pathLst>
                <a:path extrusionOk="0" h="17484" w="4765">
                  <a:moveTo>
                    <a:pt x="2382" y="1"/>
                  </a:moveTo>
                  <a:cubicBezTo>
                    <a:pt x="1069" y="1"/>
                    <a:pt x="0" y="1069"/>
                    <a:pt x="0" y="2384"/>
                  </a:cubicBezTo>
                  <a:lnTo>
                    <a:pt x="0" y="17483"/>
                  </a:lnTo>
                  <a:lnTo>
                    <a:pt x="21" y="17483"/>
                  </a:lnTo>
                  <a:lnTo>
                    <a:pt x="21" y="2384"/>
                  </a:lnTo>
                  <a:cubicBezTo>
                    <a:pt x="21" y="1080"/>
                    <a:pt x="1082" y="20"/>
                    <a:pt x="2384" y="20"/>
                  </a:cubicBezTo>
                  <a:cubicBezTo>
                    <a:pt x="3686" y="20"/>
                    <a:pt x="4745" y="1082"/>
                    <a:pt x="4745" y="2384"/>
                  </a:cubicBezTo>
                  <a:lnTo>
                    <a:pt x="4745" y="17484"/>
                  </a:lnTo>
                  <a:lnTo>
                    <a:pt x="4765" y="17484"/>
                  </a:lnTo>
                  <a:lnTo>
                    <a:pt x="4765" y="2384"/>
                  </a:lnTo>
                  <a:cubicBezTo>
                    <a:pt x="4765" y="1069"/>
                    <a:pt x="3696" y="1"/>
                    <a:pt x="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4880660" y="1531638"/>
              <a:ext cx="735565" cy="809892"/>
            </a:xfrm>
            <a:custGeom>
              <a:rect b="b" l="l" r="r" t="t"/>
              <a:pathLst>
                <a:path extrusionOk="0" h="27949" w="25384">
                  <a:moveTo>
                    <a:pt x="12692" y="0"/>
                  </a:moveTo>
                  <a:cubicBezTo>
                    <a:pt x="5694" y="0"/>
                    <a:pt x="1" y="5695"/>
                    <a:pt x="1" y="12693"/>
                  </a:cubicBezTo>
                  <a:lnTo>
                    <a:pt x="1" y="27949"/>
                  </a:lnTo>
                  <a:lnTo>
                    <a:pt x="334" y="27949"/>
                  </a:lnTo>
                  <a:lnTo>
                    <a:pt x="334" y="12693"/>
                  </a:lnTo>
                  <a:cubicBezTo>
                    <a:pt x="334" y="5878"/>
                    <a:pt x="5878" y="334"/>
                    <a:pt x="12692" y="334"/>
                  </a:cubicBezTo>
                  <a:cubicBezTo>
                    <a:pt x="19506" y="334"/>
                    <a:pt x="25051" y="5878"/>
                    <a:pt x="25051" y="12693"/>
                  </a:cubicBezTo>
                  <a:lnTo>
                    <a:pt x="25051" y="27949"/>
                  </a:lnTo>
                  <a:lnTo>
                    <a:pt x="25383" y="27949"/>
                  </a:lnTo>
                  <a:lnTo>
                    <a:pt x="25383" y="12693"/>
                  </a:lnTo>
                  <a:cubicBezTo>
                    <a:pt x="25383" y="5694"/>
                    <a:pt x="19689" y="0"/>
                    <a:pt x="12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4885151" y="1536217"/>
              <a:ext cx="726495" cy="800793"/>
            </a:xfrm>
            <a:custGeom>
              <a:rect b="b" l="l" r="r" t="t"/>
              <a:pathLst>
                <a:path extrusionOk="0" h="27635" w="25071">
                  <a:moveTo>
                    <a:pt x="12535" y="0"/>
                  </a:moveTo>
                  <a:cubicBezTo>
                    <a:pt x="5624" y="0"/>
                    <a:pt x="1" y="5623"/>
                    <a:pt x="1" y="12535"/>
                  </a:cubicBezTo>
                  <a:lnTo>
                    <a:pt x="1" y="27634"/>
                  </a:lnTo>
                  <a:lnTo>
                    <a:pt x="21" y="27634"/>
                  </a:lnTo>
                  <a:lnTo>
                    <a:pt x="21" y="12535"/>
                  </a:lnTo>
                  <a:cubicBezTo>
                    <a:pt x="21" y="5634"/>
                    <a:pt x="5636" y="20"/>
                    <a:pt x="12536" y="20"/>
                  </a:cubicBezTo>
                  <a:cubicBezTo>
                    <a:pt x="19437" y="20"/>
                    <a:pt x="25052" y="5634"/>
                    <a:pt x="25052" y="12535"/>
                  </a:cubicBezTo>
                  <a:lnTo>
                    <a:pt x="25052" y="27635"/>
                  </a:lnTo>
                  <a:lnTo>
                    <a:pt x="25070" y="27635"/>
                  </a:lnTo>
                  <a:lnTo>
                    <a:pt x="25070" y="12535"/>
                  </a:lnTo>
                  <a:cubicBezTo>
                    <a:pt x="25070" y="5623"/>
                    <a:pt x="19446" y="0"/>
                    <a:pt x="12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5076778" y="1727756"/>
              <a:ext cx="343325" cy="613772"/>
            </a:xfrm>
            <a:custGeom>
              <a:rect b="b" l="l" r="r" t="t"/>
              <a:pathLst>
                <a:path extrusionOk="0" h="21181" w="11848">
                  <a:moveTo>
                    <a:pt x="5925" y="0"/>
                  </a:moveTo>
                  <a:cubicBezTo>
                    <a:pt x="2658" y="0"/>
                    <a:pt x="1" y="2658"/>
                    <a:pt x="1" y="5925"/>
                  </a:cubicBezTo>
                  <a:lnTo>
                    <a:pt x="1" y="21181"/>
                  </a:lnTo>
                  <a:lnTo>
                    <a:pt x="334" y="21181"/>
                  </a:lnTo>
                  <a:lnTo>
                    <a:pt x="334" y="5925"/>
                  </a:lnTo>
                  <a:cubicBezTo>
                    <a:pt x="334" y="2842"/>
                    <a:pt x="2843" y="334"/>
                    <a:pt x="5925" y="334"/>
                  </a:cubicBezTo>
                  <a:cubicBezTo>
                    <a:pt x="9007" y="334"/>
                    <a:pt x="11515" y="2843"/>
                    <a:pt x="11515" y="5925"/>
                  </a:cubicBezTo>
                  <a:lnTo>
                    <a:pt x="11515" y="21181"/>
                  </a:lnTo>
                  <a:lnTo>
                    <a:pt x="11847" y="21181"/>
                  </a:lnTo>
                  <a:lnTo>
                    <a:pt x="11847" y="5925"/>
                  </a:lnTo>
                  <a:cubicBezTo>
                    <a:pt x="11847" y="2658"/>
                    <a:pt x="9192" y="0"/>
                    <a:pt x="5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5081270" y="1732335"/>
              <a:ext cx="334226" cy="604673"/>
            </a:xfrm>
            <a:custGeom>
              <a:rect b="b" l="l" r="r" t="t"/>
              <a:pathLst>
                <a:path extrusionOk="0" h="20867" w="11534">
                  <a:moveTo>
                    <a:pt x="5767" y="0"/>
                  </a:moveTo>
                  <a:cubicBezTo>
                    <a:pt x="2589" y="0"/>
                    <a:pt x="1" y="2587"/>
                    <a:pt x="1" y="5767"/>
                  </a:cubicBezTo>
                  <a:lnTo>
                    <a:pt x="1" y="20866"/>
                  </a:lnTo>
                  <a:lnTo>
                    <a:pt x="21" y="20866"/>
                  </a:lnTo>
                  <a:lnTo>
                    <a:pt x="21" y="5767"/>
                  </a:lnTo>
                  <a:cubicBezTo>
                    <a:pt x="21" y="2598"/>
                    <a:pt x="2600" y="20"/>
                    <a:pt x="5769" y="20"/>
                  </a:cubicBezTo>
                  <a:cubicBezTo>
                    <a:pt x="8939" y="20"/>
                    <a:pt x="11516" y="2598"/>
                    <a:pt x="11516" y="5767"/>
                  </a:cubicBezTo>
                  <a:lnTo>
                    <a:pt x="11516" y="20867"/>
                  </a:lnTo>
                  <a:lnTo>
                    <a:pt x="11533" y="20867"/>
                  </a:lnTo>
                  <a:lnTo>
                    <a:pt x="11533" y="5767"/>
                  </a:lnTo>
                  <a:cubicBezTo>
                    <a:pt x="11533" y="2587"/>
                    <a:pt x="8947" y="0"/>
                    <a:pt x="5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5243601" y="1899592"/>
              <a:ext cx="9707" cy="441559"/>
            </a:xfrm>
            <a:custGeom>
              <a:rect b="b" l="l" r="r" t="t"/>
              <a:pathLst>
                <a:path extrusionOk="0" h="15238" w="335">
                  <a:moveTo>
                    <a:pt x="1" y="1"/>
                  </a:moveTo>
                  <a:lnTo>
                    <a:pt x="1" y="15237"/>
                  </a:lnTo>
                  <a:lnTo>
                    <a:pt x="334" y="1523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5248150" y="1904170"/>
              <a:ext cx="638" cy="432518"/>
            </a:xfrm>
            <a:custGeom>
              <a:rect b="b" l="l" r="r" t="t"/>
              <a:pathLst>
                <a:path extrusionOk="0" h="14926" w="22">
                  <a:moveTo>
                    <a:pt x="1" y="1"/>
                  </a:moveTo>
                  <a:lnTo>
                    <a:pt x="1" y="14925"/>
                  </a:lnTo>
                  <a:lnTo>
                    <a:pt x="21" y="14925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7" name="Google Shape;547;p35"/>
          <p:cNvGrpSpPr/>
          <p:nvPr/>
        </p:nvGrpSpPr>
        <p:grpSpPr>
          <a:xfrm>
            <a:off x="1" y="4594993"/>
            <a:ext cx="570939" cy="548515"/>
            <a:chOff x="4201447" y="3817349"/>
            <a:chExt cx="346024" cy="345674"/>
          </a:xfrm>
        </p:grpSpPr>
        <p:sp>
          <p:nvSpPr>
            <p:cNvPr id="548" name="Google Shape;548;p35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35"/>
          <p:cNvSpPr txBox="1"/>
          <p:nvPr>
            <p:ph idx="1" type="subTitle"/>
          </p:nvPr>
        </p:nvSpPr>
        <p:spPr>
          <a:xfrm>
            <a:off x="570950" y="4615000"/>
            <a:ext cx="2305500" cy="5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@caoilainnsc</a:t>
            </a:r>
            <a:endParaRPr b="1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6"/>
          <p:cNvSpPr/>
          <p:nvPr/>
        </p:nvSpPr>
        <p:spPr>
          <a:xfrm>
            <a:off x="4805800" y="2500325"/>
            <a:ext cx="3496200" cy="1681200"/>
          </a:xfrm>
          <a:prstGeom prst="trapezoid">
            <a:avLst>
              <a:gd fmla="val 25000" name="adj"/>
            </a:avLst>
          </a:prstGeom>
          <a:solidFill>
            <a:srgbClr val="8D94CC">
              <a:alpha val="40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6" name="Google Shape;556;p36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Terms/Abbreviations</a:t>
            </a:r>
            <a:endParaRPr/>
          </a:p>
        </p:txBody>
      </p:sp>
      <p:sp>
        <p:nvSpPr>
          <p:cNvPr id="557" name="Google Shape;557;p36"/>
          <p:cNvSpPr txBox="1"/>
          <p:nvPr/>
        </p:nvSpPr>
        <p:spPr>
          <a:xfrm>
            <a:off x="1098900" y="3220050"/>
            <a:ext cx="33426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rPr>
              <a:t>ND/NT</a:t>
            </a:r>
            <a:endParaRPr b="1" sz="2000">
              <a:solidFill>
                <a:schemeClr val="dk1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1098925" y="3511700"/>
            <a:ext cx="3342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Neurodivergent/Neurotypical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9" name="Google Shape;559;p36"/>
          <p:cNvSpPr txBox="1"/>
          <p:nvPr/>
        </p:nvSpPr>
        <p:spPr>
          <a:xfrm>
            <a:off x="1098900" y="1297163"/>
            <a:ext cx="33426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rPr>
              <a:t>ASD</a:t>
            </a:r>
            <a:endParaRPr b="1" sz="2000">
              <a:solidFill>
                <a:schemeClr val="dk1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560" name="Google Shape;560;p36"/>
          <p:cNvSpPr txBox="1"/>
          <p:nvPr/>
        </p:nvSpPr>
        <p:spPr>
          <a:xfrm>
            <a:off x="1098925" y="1588838"/>
            <a:ext cx="3342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Autism Spectrum Disorder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1" name="Google Shape;561;p36"/>
          <p:cNvSpPr/>
          <p:nvPr/>
        </p:nvSpPr>
        <p:spPr>
          <a:xfrm>
            <a:off x="720000" y="1367786"/>
            <a:ext cx="302700" cy="30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6"/>
          <p:cNvSpPr txBox="1"/>
          <p:nvPr/>
        </p:nvSpPr>
        <p:spPr>
          <a:xfrm>
            <a:off x="1098900" y="2258625"/>
            <a:ext cx="33426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rPr>
              <a:t>ADHD</a:t>
            </a:r>
            <a:endParaRPr b="1" sz="2000">
              <a:solidFill>
                <a:schemeClr val="dk1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563" name="Google Shape;563;p36"/>
          <p:cNvSpPr txBox="1"/>
          <p:nvPr/>
        </p:nvSpPr>
        <p:spPr>
          <a:xfrm>
            <a:off x="1098925" y="2550275"/>
            <a:ext cx="3342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Attention Deficit-Hyperactivity Disorder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4" name="Google Shape;564;p36"/>
          <p:cNvSpPr/>
          <p:nvPr/>
        </p:nvSpPr>
        <p:spPr>
          <a:xfrm>
            <a:off x="720000" y="2329261"/>
            <a:ext cx="302700" cy="30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6"/>
          <p:cNvSpPr/>
          <p:nvPr/>
        </p:nvSpPr>
        <p:spPr>
          <a:xfrm>
            <a:off x="720000" y="3290761"/>
            <a:ext cx="302700" cy="30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6"/>
          <p:cNvSpPr/>
          <p:nvPr/>
        </p:nvSpPr>
        <p:spPr>
          <a:xfrm>
            <a:off x="5152149" y="1233924"/>
            <a:ext cx="2766127" cy="2561687"/>
          </a:xfrm>
          <a:custGeom>
            <a:rect b="b" l="l" r="r" t="t"/>
            <a:pathLst>
              <a:path extrusionOk="0" h="11323" w="11300">
                <a:moveTo>
                  <a:pt x="5620" y="333"/>
                </a:moveTo>
                <a:cubicBezTo>
                  <a:pt x="5715" y="333"/>
                  <a:pt x="5787" y="405"/>
                  <a:pt x="5787" y="500"/>
                </a:cubicBezTo>
                <a:lnTo>
                  <a:pt x="5787" y="560"/>
                </a:lnTo>
                <a:lnTo>
                  <a:pt x="5453" y="560"/>
                </a:lnTo>
                <a:lnTo>
                  <a:pt x="5453" y="500"/>
                </a:lnTo>
                <a:cubicBezTo>
                  <a:pt x="5453" y="405"/>
                  <a:pt x="5536" y="333"/>
                  <a:pt x="5620" y="333"/>
                </a:cubicBezTo>
                <a:close/>
                <a:moveTo>
                  <a:pt x="5465" y="917"/>
                </a:moveTo>
                <a:lnTo>
                  <a:pt x="5465" y="5822"/>
                </a:lnTo>
                <a:cubicBezTo>
                  <a:pt x="5120" y="5560"/>
                  <a:pt x="4703" y="5405"/>
                  <a:pt x="4251" y="5405"/>
                </a:cubicBezTo>
                <a:cubicBezTo>
                  <a:pt x="3810" y="5405"/>
                  <a:pt x="3393" y="5560"/>
                  <a:pt x="3060" y="5810"/>
                </a:cubicBezTo>
                <a:cubicBezTo>
                  <a:pt x="3108" y="4536"/>
                  <a:pt x="3370" y="3322"/>
                  <a:pt x="3834" y="2417"/>
                </a:cubicBezTo>
                <a:cubicBezTo>
                  <a:pt x="4286" y="1524"/>
                  <a:pt x="4846" y="1000"/>
                  <a:pt x="5465" y="917"/>
                </a:cubicBezTo>
                <a:close/>
                <a:moveTo>
                  <a:pt x="5822" y="917"/>
                </a:moveTo>
                <a:cubicBezTo>
                  <a:pt x="6441" y="1000"/>
                  <a:pt x="7037" y="1584"/>
                  <a:pt x="7501" y="2524"/>
                </a:cubicBezTo>
                <a:cubicBezTo>
                  <a:pt x="7526" y="2582"/>
                  <a:pt x="7579" y="2617"/>
                  <a:pt x="7642" y="2617"/>
                </a:cubicBezTo>
                <a:cubicBezTo>
                  <a:pt x="7669" y="2617"/>
                  <a:pt x="7698" y="2610"/>
                  <a:pt x="7727" y="2596"/>
                </a:cubicBezTo>
                <a:cubicBezTo>
                  <a:pt x="7811" y="2548"/>
                  <a:pt x="7834" y="2465"/>
                  <a:pt x="7799" y="2369"/>
                </a:cubicBezTo>
                <a:cubicBezTo>
                  <a:pt x="7525" y="1810"/>
                  <a:pt x="7215" y="1381"/>
                  <a:pt x="6858" y="1060"/>
                </a:cubicBezTo>
                <a:lnTo>
                  <a:pt x="6810" y="1024"/>
                </a:lnTo>
                <a:lnTo>
                  <a:pt x="6810" y="1024"/>
                </a:lnTo>
                <a:cubicBezTo>
                  <a:pt x="7799" y="1238"/>
                  <a:pt x="8692" y="1715"/>
                  <a:pt x="9406" y="2453"/>
                </a:cubicBezTo>
                <a:cubicBezTo>
                  <a:pt x="10311" y="3358"/>
                  <a:pt x="10847" y="4536"/>
                  <a:pt x="10954" y="5798"/>
                </a:cubicBezTo>
                <a:cubicBezTo>
                  <a:pt x="10597" y="5560"/>
                  <a:pt x="10180" y="5405"/>
                  <a:pt x="9751" y="5405"/>
                </a:cubicBezTo>
                <a:cubicBezTo>
                  <a:pt x="9299" y="5405"/>
                  <a:pt x="8870" y="5560"/>
                  <a:pt x="8537" y="5822"/>
                </a:cubicBezTo>
                <a:cubicBezTo>
                  <a:pt x="8513" y="4834"/>
                  <a:pt x="8346" y="3893"/>
                  <a:pt x="8061" y="3060"/>
                </a:cubicBezTo>
                <a:cubicBezTo>
                  <a:pt x="8042" y="2984"/>
                  <a:pt x="7977" y="2946"/>
                  <a:pt x="7909" y="2946"/>
                </a:cubicBezTo>
                <a:cubicBezTo>
                  <a:pt x="7892" y="2946"/>
                  <a:pt x="7875" y="2948"/>
                  <a:pt x="7858" y="2953"/>
                </a:cubicBezTo>
                <a:cubicBezTo>
                  <a:pt x="7763" y="2988"/>
                  <a:pt x="7727" y="3072"/>
                  <a:pt x="7751" y="3167"/>
                </a:cubicBezTo>
                <a:cubicBezTo>
                  <a:pt x="8025" y="3953"/>
                  <a:pt x="8180" y="4858"/>
                  <a:pt x="8215" y="5810"/>
                </a:cubicBezTo>
                <a:cubicBezTo>
                  <a:pt x="7882" y="5560"/>
                  <a:pt x="7453" y="5405"/>
                  <a:pt x="7025" y="5405"/>
                </a:cubicBezTo>
                <a:cubicBezTo>
                  <a:pt x="6572" y="5405"/>
                  <a:pt x="6156" y="5560"/>
                  <a:pt x="5822" y="5822"/>
                </a:cubicBezTo>
                <a:lnTo>
                  <a:pt x="5822" y="917"/>
                </a:lnTo>
                <a:close/>
                <a:moveTo>
                  <a:pt x="5596" y="8299"/>
                </a:moveTo>
                <a:cubicBezTo>
                  <a:pt x="5679" y="8299"/>
                  <a:pt x="5751" y="8370"/>
                  <a:pt x="5751" y="8453"/>
                </a:cubicBezTo>
                <a:lnTo>
                  <a:pt x="5751" y="9894"/>
                </a:lnTo>
                <a:lnTo>
                  <a:pt x="5787" y="9894"/>
                </a:lnTo>
                <a:cubicBezTo>
                  <a:pt x="5787" y="10489"/>
                  <a:pt x="5310" y="10978"/>
                  <a:pt x="4727" y="10978"/>
                </a:cubicBezTo>
                <a:cubicBezTo>
                  <a:pt x="4286" y="10978"/>
                  <a:pt x="3882" y="10704"/>
                  <a:pt x="3715" y="10287"/>
                </a:cubicBezTo>
                <a:cubicBezTo>
                  <a:pt x="3703" y="10239"/>
                  <a:pt x="3703" y="10192"/>
                  <a:pt x="3739" y="10144"/>
                </a:cubicBezTo>
                <a:cubicBezTo>
                  <a:pt x="3762" y="10097"/>
                  <a:pt x="3822" y="10073"/>
                  <a:pt x="3870" y="10073"/>
                </a:cubicBezTo>
                <a:cubicBezTo>
                  <a:pt x="3941" y="10073"/>
                  <a:pt x="4001" y="10108"/>
                  <a:pt x="4012" y="10168"/>
                </a:cubicBezTo>
                <a:cubicBezTo>
                  <a:pt x="4120" y="10454"/>
                  <a:pt x="4393" y="10632"/>
                  <a:pt x="4691" y="10644"/>
                </a:cubicBezTo>
                <a:cubicBezTo>
                  <a:pt x="4882" y="10644"/>
                  <a:pt x="5072" y="10573"/>
                  <a:pt x="5203" y="10442"/>
                </a:cubicBezTo>
                <a:cubicBezTo>
                  <a:pt x="5358" y="10287"/>
                  <a:pt x="5429" y="10097"/>
                  <a:pt x="5429" y="9906"/>
                </a:cubicBezTo>
                <a:lnTo>
                  <a:pt x="5429" y="8453"/>
                </a:lnTo>
                <a:cubicBezTo>
                  <a:pt x="5429" y="8370"/>
                  <a:pt x="5501" y="8299"/>
                  <a:pt x="5596" y="8299"/>
                </a:cubicBezTo>
                <a:close/>
                <a:moveTo>
                  <a:pt x="5644" y="0"/>
                </a:moveTo>
                <a:cubicBezTo>
                  <a:pt x="5370" y="0"/>
                  <a:pt x="5144" y="226"/>
                  <a:pt x="5144" y="500"/>
                </a:cubicBezTo>
                <a:lnTo>
                  <a:pt x="5144" y="583"/>
                </a:lnTo>
                <a:cubicBezTo>
                  <a:pt x="4215" y="667"/>
                  <a:pt x="3322" y="976"/>
                  <a:pt x="2524" y="1500"/>
                </a:cubicBezTo>
                <a:cubicBezTo>
                  <a:pt x="1631" y="2096"/>
                  <a:pt x="917" y="2929"/>
                  <a:pt x="476" y="3905"/>
                </a:cubicBezTo>
                <a:cubicBezTo>
                  <a:pt x="429" y="4001"/>
                  <a:pt x="476" y="4084"/>
                  <a:pt x="560" y="4131"/>
                </a:cubicBezTo>
                <a:cubicBezTo>
                  <a:pt x="585" y="4144"/>
                  <a:pt x="610" y="4150"/>
                  <a:pt x="633" y="4150"/>
                </a:cubicBezTo>
                <a:cubicBezTo>
                  <a:pt x="697" y="4150"/>
                  <a:pt x="751" y="4106"/>
                  <a:pt x="786" y="4036"/>
                </a:cubicBezTo>
                <a:cubicBezTo>
                  <a:pt x="1203" y="3119"/>
                  <a:pt x="1869" y="2346"/>
                  <a:pt x="2727" y="1774"/>
                </a:cubicBezTo>
                <a:cubicBezTo>
                  <a:pt x="3262" y="1417"/>
                  <a:pt x="3858" y="1167"/>
                  <a:pt x="4477" y="1036"/>
                </a:cubicBezTo>
                <a:lnTo>
                  <a:pt x="4477" y="1036"/>
                </a:lnTo>
                <a:cubicBezTo>
                  <a:pt x="4132" y="1310"/>
                  <a:pt x="3822" y="1738"/>
                  <a:pt x="3560" y="2274"/>
                </a:cubicBezTo>
                <a:cubicBezTo>
                  <a:pt x="3072" y="3239"/>
                  <a:pt x="2774" y="4489"/>
                  <a:pt x="2739" y="5822"/>
                </a:cubicBezTo>
                <a:cubicBezTo>
                  <a:pt x="2393" y="5560"/>
                  <a:pt x="1977" y="5405"/>
                  <a:pt x="1536" y="5405"/>
                </a:cubicBezTo>
                <a:cubicBezTo>
                  <a:pt x="1095" y="5405"/>
                  <a:pt x="667" y="5560"/>
                  <a:pt x="345" y="5810"/>
                </a:cubicBezTo>
                <a:cubicBezTo>
                  <a:pt x="369" y="5405"/>
                  <a:pt x="441" y="5024"/>
                  <a:pt x="560" y="4643"/>
                </a:cubicBezTo>
                <a:cubicBezTo>
                  <a:pt x="595" y="4560"/>
                  <a:pt x="548" y="4465"/>
                  <a:pt x="464" y="4441"/>
                </a:cubicBezTo>
                <a:cubicBezTo>
                  <a:pt x="445" y="4436"/>
                  <a:pt x="427" y="4434"/>
                  <a:pt x="409" y="4434"/>
                </a:cubicBezTo>
                <a:cubicBezTo>
                  <a:pt x="338" y="4434"/>
                  <a:pt x="279" y="4472"/>
                  <a:pt x="250" y="4548"/>
                </a:cubicBezTo>
                <a:cubicBezTo>
                  <a:pt x="83" y="5084"/>
                  <a:pt x="0" y="5644"/>
                  <a:pt x="0" y="6227"/>
                </a:cubicBezTo>
                <a:cubicBezTo>
                  <a:pt x="0" y="6287"/>
                  <a:pt x="24" y="6334"/>
                  <a:pt x="72" y="6358"/>
                </a:cubicBezTo>
                <a:cubicBezTo>
                  <a:pt x="107" y="6385"/>
                  <a:pt x="150" y="6398"/>
                  <a:pt x="184" y="6398"/>
                </a:cubicBezTo>
                <a:cubicBezTo>
                  <a:pt x="195" y="6398"/>
                  <a:pt x="205" y="6397"/>
                  <a:pt x="214" y="6394"/>
                </a:cubicBezTo>
                <a:cubicBezTo>
                  <a:pt x="250" y="6370"/>
                  <a:pt x="286" y="6358"/>
                  <a:pt x="298" y="6334"/>
                </a:cubicBezTo>
                <a:cubicBezTo>
                  <a:pt x="583" y="5977"/>
                  <a:pt x="1048" y="5751"/>
                  <a:pt x="1524" y="5751"/>
                </a:cubicBezTo>
                <a:cubicBezTo>
                  <a:pt x="2024" y="5751"/>
                  <a:pt x="2477" y="5977"/>
                  <a:pt x="2762" y="6334"/>
                </a:cubicBezTo>
                <a:cubicBezTo>
                  <a:pt x="2798" y="6370"/>
                  <a:pt x="2834" y="6394"/>
                  <a:pt x="2893" y="6394"/>
                </a:cubicBezTo>
                <a:cubicBezTo>
                  <a:pt x="2941" y="6394"/>
                  <a:pt x="3000" y="6358"/>
                  <a:pt x="3036" y="6334"/>
                </a:cubicBezTo>
                <a:cubicBezTo>
                  <a:pt x="3322" y="5977"/>
                  <a:pt x="3786" y="5751"/>
                  <a:pt x="4263" y="5751"/>
                </a:cubicBezTo>
                <a:cubicBezTo>
                  <a:pt x="4727" y="5751"/>
                  <a:pt x="5179" y="5941"/>
                  <a:pt x="5477" y="6287"/>
                </a:cubicBezTo>
                <a:lnTo>
                  <a:pt x="5477" y="7965"/>
                </a:lnTo>
                <a:cubicBezTo>
                  <a:pt x="5275" y="8049"/>
                  <a:pt x="5132" y="8227"/>
                  <a:pt x="5132" y="8442"/>
                </a:cubicBezTo>
                <a:lnTo>
                  <a:pt x="5132" y="9894"/>
                </a:lnTo>
                <a:cubicBezTo>
                  <a:pt x="5132" y="10013"/>
                  <a:pt x="5084" y="10108"/>
                  <a:pt x="5013" y="10192"/>
                </a:cubicBezTo>
                <a:cubicBezTo>
                  <a:pt x="4941" y="10263"/>
                  <a:pt x="4834" y="10311"/>
                  <a:pt x="4727" y="10311"/>
                </a:cubicBezTo>
                <a:cubicBezTo>
                  <a:pt x="4560" y="10311"/>
                  <a:pt x="4417" y="10204"/>
                  <a:pt x="4358" y="10049"/>
                </a:cubicBezTo>
                <a:cubicBezTo>
                  <a:pt x="4286" y="9858"/>
                  <a:pt x="4108" y="9739"/>
                  <a:pt x="3893" y="9739"/>
                </a:cubicBezTo>
                <a:cubicBezTo>
                  <a:pt x="3739" y="9739"/>
                  <a:pt x="3572" y="9835"/>
                  <a:pt x="3477" y="9966"/>
                </a:cubicBezTo>
                <a:cubicBezTo>
                  <a:pt x="3393" y="10097"/>
                  <a:pt x="3358" y="10275"/>
                  <a:pt x="3441" y="10430"/>
                </a:cubicBezTo>
                <a:cubicBezTo>
                  <a:pt x="3643" y="10966"/>
                  <a:pt x="4179" y="11323"/>
                  <a:pt x="4751" y="11323"/>
                </a:cubicBezTo>
                <a:lnTo>
                  <a:pt x="4763" y="11323"/>
                </a:lnTo>
                <a:cubicBezTo>
                  <a:pt x="5513" y="11299"/>
                  <a:pt x="6144" y="10668"/>
                  <a:pt x="6144" y="9894"/>
                </a:cubicBezTo>
                <a:lnTo>
                  <a:pt x="6144" y="8442"/>
                </a:lnTo>
                <a:cubicBezTo>
                  <a:pt x="6144" y="8227"/>
                  <a:pt x="6013" y="8049"/>
                  <a:pt x="5798" y="7965"/>
                </a:cubicBezTo>
                <a:lnTo>
                  <a:pt x="5798" y="6287"/>
                </a:lnTo>
                <a:cubicBezTo>
                  <a:pt x="6084" y="5941"/>
                  <a:pt x="6537" y="5751"/>
                  <a:pt x="7001" y="5751"/>
                </a:cubicBezTo>
                <a:cubicBezTo>
                  <a:pt x="7501" y="5751"/>
                  <a:pt x="7953" y="5977"/>
                  <a:pt x="8239" y="6334"/>
                </a:cubicBezTo>
                <a:cubicBezTo>
                  <a:pt x="8275" y="6370"/>
                  <a:pt x="8311" y="6394"/>
                  <a:pt x="8370" y="6394"/>
                </a:cubicBezTo>
                <a:cubicBezTo>
                  <a:pt x="8418" y="6394"/>
                  <a:pt x="8477" y="6358"/>
                  <a:pt x="8513" y="6334"/>
                </a:cubicBezTo>
                <a:cubicBezTo>
                  <a:pt x="8799" y="5977"/>
                  <a:pt x="9263" y="5751"/>
                  <a:pt x="9739" y="5751"/>
                </a:cubicBezTo>
                <a:cubicBezTo>
                  <a:pt x="10239" y="5751"/>
                  <a:pt x="10704" y="5977"/>
                  <a:pt x="10978" y="6334"/>
                </a:cubicBezTo>
                <a:cubicBezTo>
                  <a:pt x="11013" y="6370"/>
                  <a:pt x="11049" y="6394"/>
                  <a:pt x="11109" y="6394"/>
                </a:cubicBezTo>
                <a:cubicBezTo>
                  <a:pt x="11132" y="6394"/>
                  <a:pt x="11144" y="6394"/>
                  <a:pt x="11180" y="6370"/>
                </a:cubicBezTo>
                <a:cubicBezTo>
                  <a:pt x="11251" y="6346"/>
                  <a:pt x="11299" y="6287"/>
                  <a:pt x="11299" y="6215"/>
                </a:cubicBezTo>
                <a:cubicBezTo>
                  <a:pt x="11275" y="4715"/>
                  <a:pt x="10704" y="3298"/>
                  <a:pt x="9620" y="2226"/>
                </a:cubicBezTo>
                <a:cubicBezTo>
                  <a:pt x="8668" y="1274"/>
                  <a:pt x="7453" y="702"/>
                  <a:pt x="6132" y="583"/>
                </a:cubicBezTo>
                <a:lnTo>
                  <a:pt x="6132" y="500"/>
                </a:lnTo>
                <a:cubicBezTo>
                  <a:pt x="6132" y="226"/>
                  <a:pt x="5906" y="0"/>
                  <a:pt x="56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6"/>
          <p:cNvSpPr txBox="1"/>
          <p:nvPr/>
        </p:nvSpPr>
        <p:spPr>
          <a:xfrm>
            <a:off x="1098900" y="4181475"/>
            <a:ext cx="33426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rPr>
              <a:t>CJS</a:t>
            </a:r>
            <a:endParaRPr b="1" sz="2000">
              <a:solidFill>
                <a:schemeClr val="dk1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568" name="Google Shape;568;p36"/>
          <p:cNvSpPr txBox="1"/>
          <p:nvPr/>
        </p:nvSpPr>
        <p:spPr>
          <a:xfrm>
            <a:off x="1098925" y="4473125"/>
            <a:ext cx="3342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Criminal Justice System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9" name="Google Shape;569;p36"/>
          <p:cNvSpPr/>
          <p:nvPr/>
        </p:nvSpPr>
        <p:spPr>
          <a:xfrm>
            <a:off x="720000" y="4252249"/>
            <a:ext cx="302700" cy="302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6"/>
          <p:cNvSpPr txBox="1"/>
          <p:nvPr/>
        </p:nvSpPr>
        <p:spPr>
          <a:xfrm>
            <a:off x="5452813" y="1836650"/>
            <a:ext cx="2164800" cy="4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Neurodivergence</a:t>
            </a:r>
            <a:endParaRPr b="1"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1" name="Google Shape;571;p36"/>
          <p:cNvSpPr txBox="1"/>
          <p:nvPr/>
        </p:nvSpPr>
        <p:spPr>
          <a:xfrm>
            <a:off x="5276787" y="3111500"/>
            <a:ext cx="83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ASD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2" name="Google Shape;572;p36"/>
          <p:cNvSpPr txBox="1"/>
          <p:nvPr/>
        </p:nvSpPr>
        <p:spPr>
          <a:xfrm>
            <a:off x="6136138" y="3688925"/>
            <a:ext cx="83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ADHD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3" name="Google Shape;573;p36"/>
          <p:cNvSpPr txBox="1"/>
          <p:nvPr/>
        </p:nvSpPr>
        <p:spPr>
          <a:xfrm>
            <a:off x="6947525" y="3111500"/>
            <a:ext cx="109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Dyslexia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74" name="Google Shape;574;p36"/>
          <p:cNvGrpSpPr/>
          <p:nvPr/>
        </p:nvGrpSpPr>
        <p:grpSpPr>
          <a:xfrm>
            <a:off x="1" y="4594993"/>
            <a:ext cx="570939" cy="548515"/>
            <a:chOff x="4201447" y="3817349"/>
            <a:chExt cx="346024" cy="345674"/>
          </a:xfrm>
        </p:grpSpPr>
        <p:sp>
          <p:nvSpPr>
            <p:cNvPr id="575" name="Google Shape;575;p36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36"/>
          <p:cNvSpPr txBox="1"/>
          <p:nvPr>
            <p:ph idx="4294967295" type="subTitle"/>
          </p:nvPr>
        </p:nvSpPr>
        <p:spPr>
          <a:xfrm>
            <a:off x="570950" y="4655800"/>
            <a:ext cx="23055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@caoilainnsc</a:t>
            </a:r>
            <a:endParaRPr b="1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7"/>
          <p:cNvSpPr txBox="1"/>
          <p:nvPr>
            <p:ph type="title"/>
          </p:nvPr>
        </p:nvSpPr>
        <p:spPr>
          <a:xfrm>
            <a:off x="1427920" y="1178850"/>
            <a:ext cx="6288300" cy="116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in Literature</a:t>
            </a:r>
            <a:endParaRPr/>
          </a:p>
        </p:txBody>
      </p:sp>
      <p:sp>
        <p:nvSpPr>
          <p:cNvPr id="583" name="Google Shape;583;p37"/>
          <p:cNvSpPr txBox="1"/>
          <p:nvPr>
            <p:ph idx="1" type="subTitle"/>
          </p:nvPr>
        </p:nvSpPr>
        <p:spPr>
          <a:xfrm>
            <a:off x="1427788" y="2314650"/>
            <a:ext cx="6288300" cy="16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-"/>
            </a:pPr>
            <a:r>
              <a:rPr lang="en"/>
              <a:t>Current work mostly focuses on each disability under ND individually, not ND as a whole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work done in the United States is lacking compared to research in the Europe (especially the UK)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existing overall analysis of the experience of ND individuals in the American CJS</a:t>
            </a:r>
            <a:endParaRPr/>
          </a:p>
        </p:txBody>
      </p:sp>
      <p:sp>
        <p:nvSpPr>
          <p:cNvPr id="584" name="Google Shape;58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5" name="Google Shape;585;p37"/>
          <p:cNvGrpSpPr/>
          <p:nvPr/>
        </p:nvGrpSpPr>
        <p:grpSpPr>
          <a:xfrm>
            <a:off x="1" y="4594993"/>
            <a:ext cx="570939" cy="548515"/>
            <a:chOff x="4201447" y="3817349"/>
            <a:chExt cx="346024" cy="345674"/>
          </a:xfrm>
        </p:grpSpPr>
        <p:sp>
          <p:nvSpPr>
            <p:cNvPr id="586" name="Google Shape;586;p37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37"/>
          <p:cNvSpPr txBox="1"/>
          <p:nvPr>
            <p:ph idx="1" type="subTitle"/>
          </p:nvPr>
        </p:nvSpPr>
        <p:spPr>
          <a:xfrm>
            <a:off x="570950" y="4655800"/>
            <a:ext cx="23055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@caoilainnsc</a:t>
            </a:r>
            <a:endParaRPr b="1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/>
          <p:nvPr>
            <p:ph idx="1" type="subTitle"/>
          </p:nvPr>
        </p:nvSpPr>
        <p:spPr>
          <a:xfrm>
            <a:off x="508650" y="2985288"/>
            <a:ext cx="27090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Individuals with ASD are no more likely to offend than individuals without ASD (including sexual offending), but there seems to be a relationship between the disorder and sexual abusive behaviors for individuals who do offend</a:t>
            </a:r>
            <a:endParaRPr sz="1200"/>
          </a:p>
        </p:txBody>
      </p:sp>
      <p:sp>
        <p:nvSpPr>
          <p:cNvPr id="594" name="Google Shape;594;p38"/>
          <p:cNvSpPr txBox="1"/>
          <p:nvPr>
            <p:ph idx="2" type="subTitle"/>
          </p:nvPr>
        </p:nvSpPr>
        <p:spPr>
          <a:xfrm>
            <a:off x="3217499" y="2985313"/>
            <a:ext cx="27090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Individuals with ADHD have a greater risk of offending, and specifically there is a link </a:t>
            </a:r>
            <a:r>
              <a:rPr lang="en" sz="1200"/>
              <a:t>between</a:t>
            </a:r>
            <a:r>
              <a:rPr lang="en" sz="1200"/>
              <a:t> ADHD and substance abuse. This is a topic that is heavily studied (the links between the disorder and offending/substance abuse) in the current literature</a:t>
            </a:r>
            <a:endParaRPr sz="1200"/>
          </a:p>
        </p:txBody>
      </p:sp>
      <p:sp>
        <p:nvSpPr>
          <p:cNvPr id="595" name="Google Shape;595;p38"/>
          <p:cNvSpPr txBox="1"/>
          <p:nvPr>
            <p:ph idx="3" type="subTitle"/>
          </p:nvPr>
        </p:nvSpPr>
        <p:spPr>
          <a:xfrm>
            <a:off x="5926350" y="2985338"/>
            <a:ext cx="27090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Neurodivergent</a:t>
            </a:r>
            <a:r>
              <a:rPr lang="en" sz="1200"/>
              <a:t> individuals (and </a:t>
            </a:r>
            <a:r>
              <a:rPr lang="en" sz="1200"/>
              <a:t>individuals</a:t>
            </a:r>
            <a:r>
              <a:rPr lang="en" sz="1200"/>
              <a:t> with learning disabilities) may have a harder time within the education system, and this is a greater issue within the American criminal justice system. Current literature examines the issues and potential solutions to this </a:t>
            </a:r>
            <a:r>
              <a:rPr lang="en" sz="1200"/>
              <a:t>problem</a:t>
            </a:r>
            <a:r>
              <a:rPr lang="en" sz="1200"/>
              <a:t>. </a:t>
            </a:r>
            <a:endParaRPr sz="1200"/>
          </a:p>
        </p:txBody>
      </p:sp>
      <p:sp>
        <p:nvSpPr>
          <p:cNvPr id="596" name="Google Shape;596;p38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Background/Initial Findings from Current Literature</a:t>
            </a:r>
            <a:endParaRPr/>
          </a:p>
        </p:txBody>
      </p:sp>
      <p:sp>
        <p:nvSpPr>
          <p:cNvPr id="597" name="Google Shape;597;p38"/>
          <p:cNvSpPr txBox="1"/>
          <p:nvPr>
            <p:ph idx="4" type="subTitle"/>
          </p:nvPr>
        </p:nvSpPr>
        <p:spPr>
          <a:xfrm>
            <a:off x="720000" y="2292875"/>
            <a:ext cx="2286300" cy="8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ASD and Sexual Offending/Criminal Activity</a:t>
            </a:r>
            <a:endParaRPr sz="1600"/>
          </a:p>
        </p:txBody>
      </p:sp>
      <p:sp>
        <p:nvSpPr>
          <p:cNvPr id="598" name="Google Shape;598;p38"/>
          <p:cNvSpPr txBox="1"/>
          <p:nvPr>
            <p:ph idx="5" type="subTitle"/>
          </p:nvPr>
        </p:nvSpPr>
        <p:spPr>
          <a:xfrm>
            <a:off x="3428850" y="2292875"/>
            <a:ext cx="2286300" cy="8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ADHD and Substance Abuse/Criminal Activity</a:t>
            </a:r>
            <a:endParaRPr sz="1600"/>
          </a:p>
        </p:txBody>
      </p:sp>
      <p:sp>
        <p:nvSpPr>
          <p:cNvPr id="599" name="Google Shape;599;p38"/>
          <p:cNvSpPr txBox="1"/>
          <p:nvPr>
            <p:ph idx="6" type="subTitle"/>
          </p:nvPr>
        </p:nvSpPr>
        <p:spPr>
          <a:xfrm>
            <a:off x="6137700" y="2292875"/>
            <a:ext cx="2286300" cy="8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 and </a:t>
            </a:r>
            <a:r>
              <a:rPr lang="en"/>
              <a:t>Education in the </a:t>
            </a:r>
            <a:r>
              <a:rPr lang="en"/>
              <a:t> CJS </a:t>
            </a:r>
            <a:endParaRPr/>
          </a:p>
        </p:txBody>
      </p:sp>
      <p:grpSp>
        <p:nvGrpSpPr>
          <p:cNvPr id="600" name="Google Shape;600;p38"/>
          <p:cNvGrpSpPr/>
          <p:nvPr/>
        </p:nvGrpSpPr>
        <p:grpSpPr>
          <a:xfrm>
            <a:off x="1668947" y="1847637"/>
            <a:ext cx="388385" cy="388349"/>
            <a:chOff x="1647834" y="2128584"/>
            <a:chExt cx="318453" cy="318424"/>
          </a:xfrm>
        </p:grpSpPr>
        <p:sp>
          <p:nvSpPr>
            <p:cNvPr id="601" name="Google Shape;601;p38"/>
            <p:cNvSpPr/>
            <p:nvPr/>
          </p:nvSpPr>
          <p:spPr>
            <a:xfrm>
              <a:off x="1838108" y="2181970"/>
              <a:ext cx="37338" cy="37338"/>
            </a:xfrm>
            <a:custGeom>
              <a:rect b="b" l="l" r="r" t="t"/>
              <a:pathLst>
                <a:path extrusionOk="0" h="1282" w="1282">
                  <a:moveTo>
                    <a:pt x="641" y="0"/>
                  </a:moveTo>
                  <a:cubicBezTo>
                    <a:pt x="289" y="0"/>
                    <a:pt x="1" y="289"/>
                    <a:pt x="1" y="641"/>
                  </a:cubicBezTo>
                  <a:cubicBezTo>
                    <a:pt x="1" y="993"/>
                    <a:pt x="289" y="1281"/>
                    <a:pt x="641" y="1281"/>
                  </a:cubicBezTo>
                  <a:cubicBezTo>
                    <a:pt x="993" y="1281"/>
                    <a:pt x="1282" y="993"/>
                    <a:pt x="1282" y="641"/>
                  </a:cubicBezTo>
                  <a:cubicBezTo>
                    <a:pt x="1282" y="523"/>
                    <a:pt x="1186" y="427"/>
                    <a:pt x="1068" y="427"/>
                  </a:cubicBezTo>
                  <a:cubicBezTo>
                    <a:pt x="950" y="427"/>
                    <a:pt x="855" y="523"/>
                    <a:pt x="855" y="641"/>
                  </a:cubicBezTo>
                  <a:cubicBezTo>
                    <a:pt x="855" y="759"/>
                    <a:pt x="759" y="854"/>
                    <a:pt x="641" y="854"/>
                  </a:cubicBezTo>
                  <a:cubicBezTo>
                    <a:pt x="523" y="854"/>
                    <a:pt x="428" y="759"/>
                    <a:pt x="428" y="641"/>
                  </a:cubicBezTo>
                  <a:cubicBezTo>
                    <a:pt x="428" y="523"/>
                    <a:pt x="523" y="427"/>
                    <a:pt x="641" y="427"/>
                  </a:cubicBezTo>
                  <a:cubicBezTo>
                    <a:pt x="759" y="427"/>
                    <a:pt x="855" y="332"/>
                    <a:pt x="855" y="214"/>
                  </a:cubicBezTo>
                  <a:cubicBezTo>
                    <a:pt x="855" y="96"/>
                    <a:pt x="759" y="0"/>
                    <a:pt x="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1738617" y="2181970"/>
              <a:ext cx="37338" cy="37338"/>
            </a:xfrm>
            <a:custGeom>
              <a:rect b="b" l="l" r="r" t="t"/>
              <a:pathLst>
                <a:path extrusionOk="0" h="1282" w="1282">
                  <a:moveTo>
                    <a:pt x="641" y="0"/>
                  </a:moveTo>
                  <a:cubicBezTo>
                    <a:pt x="289" y="0"/>
                    <a:pt x="1" y="289"/>
                    <a:pt x="1" y="641"/>
                  </a:cubicBezTo>
                  <a:cubicBezTo>
                    <a:pt x="1" y="993"/>
                    <a:pt x="289" y="1281"/>
                    <a:pt x="641" y="1281"/>
                  </a:cubicBezTo>
                  <a:cubicBezTo>
                    <a:pt x="993" y="1281"/>
                    <a:pt x="1282" y="993"/>
                    <a:pt x="1282" y="641"/>
                  </a:cubicBezTo>
                  <a:cubicBezTo>
                    <a:pt x="1282" y="523"/>
                    <a:pt x="1186" y="427"/>
                    <a:pt x="1068" y="427"/>
                  </a:cubicBezTo>
                  <a:cubicBezTo>
                    <a:pt x="950" y="427"/>
                    <a:pt x="855" y="523"/>
                    <a:pt x="855" y="641"/>
                  </a:cubicBezTo>
                  <a:cubicBezTo>
                    <a:pt x="855" y="759"/>
                    <a:pt x="759" y="854"/>
                    <a:pt x="641" y="854"/>
                  </a:cubicBezTo>
                  <a:cubicBezTo>
                    <a:pt x="523" y="854"/>
                    <a:pt x="428" y="759"/>
                    <a:pt x="428" y="641"/>
                  </a:cubicBezTo>
                  <a:cubicBezTo>
                    <a:pt x="428" y="523"/>
                    <a:pt x="523" y="427"/>
                    <a:pt x="641" y="427"/>
                  </a:cubicBezTo>
                  <a:cubicBezTo>
                    <a:pt x="759" y="427"/>
                    <a:pt x="855" y="332"/>
                    <a:pt x="855" y="214"/>
                  </a:cubicBezTo>
                  <a:cubicBezTo>
                    <a:pt x="855" y="96"/>
                    <a:pt x="759" y="0"/>
                    <a:pt x="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775926" y="2337410"/>
              <a:ext cx="62211" cy="24902"/>
            </a:xfrm>
            <a:custGeom>
              <a:rect b="b" l="l" r="r" t="t"/>
              <a:pathLst>
                <a:path extrusionOk="0" h="855" w="2136">
                  <a:moveTo>
                    <a:pt x="214" y="1"/>
                  </a:moveTo>
                  <a:cubicBezTo>
                    <a:pt x="96" y="1"/>
                    <a:pt x="1" y="97"/>
                    <a:pt x="1" y="214"/>
                  </a:cubicBezTo>
                  <a:cubicBezTo>
                    <a:pt x="1" y="566"/>
                    <a:pt x="289" y="855"/>
                    <a:pt x="641" y="855"/>
                  </a:cubicBezTo>
                  <a:cubicBezTo>
                    <a:pt x="805" y="855"/>
                    <a:pt x="955" y="793"/>
                    <a:pt x="1068" y="691"/>
                  </a:cubicBezTo>
                  <a:cubicBezTo>
                    <a:pt x="1181" y="793"/>
                    <a:pt x="1333" y="855"/>
                    <a:pt x="1495" y="855"/>
                  </a:cubicBezTo>
                  <a:cubicBezTo>
                    <a:pt x="1847" y="855"/>
                    <a:pt x="2136" y="566"/>
                    <a:pt x="2136" y="214"/>
                  </a:cubicBezTo>
                  <a:cubicBezTo>
                    <a:pt x="2136" y="97"/>
                    <a:pt x="2040" y="1"/>
                    <a:pt x="1922" y="1"/>
                  </a:cubicBezTo>
                  <a:cubicBezTo>
                    <a:pt x="1804" y="1"/>
                    <a:pt x="1709" y="97"/>
                    <a:pt x="1709" y="214"/>
                  </a:cubicBezTo>
                  <a:cubicBezTo>
                    <a:pt x="1709" y="332"/>
                    <a:pt x="1613" y="428"/>
                    <a:pt x="1495" y="428"/>
                  </a:cubicBezTo>
                  <a:cubicBezTo>
                    <a:pt x="1377" y="428"/>
                    <a:pt x="1282" y="332"/>
                    <a:pt x="1282" y="214"/>
                  </a:cubicBezTo>
                  <a:cubicBezTo>
                    <a:pt x="1282" y="97"/>
                    <a:pt x="1186" y="1"/>
                    <a:pt x="1068" y="1"/>
                  </a:cubicBezTo>
                  <a:cubicBezTo>
                    <a:pt x="950" y="1"/>
                    <a:pt x="855" y="97"/>
                    <a:pt x="855" y="214"/>
                  </a:cubicBezTo>
                  <a:cubicBezTo>
                    <a:pt x="855" y="332"/>
                    <a:pt x="759" y="428"/>
                    <a:pt x="641" y="428"/>
                  </a:cubicBezTo>
                  <a:cubicBezTo>
                    <a:pt x="523" y="428"/>
                    <a:pt x="428" y="332"/>
                    <a:pt x="428" y="214"/>
                  </a:cubicBezTo>
                  <a:cubicBezTo>
                    <a:pt x="428" y="97"/>
                    <a:pt x="332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1775926" y="2262792"/>
              <a:ext cx="62211" cy="24902"/>
            </a:xfrm>
            <a:custGeom>
              <a:rect b="b" l="l" r="r" t="t"/>
              <a:pathLst>
                <a:path extrusionOk="0" h="855" w="2136">
                  <a:moveTo>
                    <a:pt x="214" y="1"/>
                  </a:moveTo>
                  <a:cubicBezTo>
                    <a:pt x="96" y="1"/>
                    <a:pt x="1" y="96"/>
                    <a:pt x="1" y="214"/>
                  </a:cubicBezTo>
                  <a:cubicBezTo>
                    <a:pt x="1" y="568"/>
                    <a:pt x="289" y="855"/>
                    <a:pt x="641" y="855"/>
                  </a:cubicBezTo>
                  <a:cubicBezTo>
                    <a:pt x="805" y="855"/>
                    <a:pt x="955" y="793"/>
                    <a:pt x="1068" y="691"/>
                  </a:cubicBezTo>
                  <a:cubicBezTo>
                    <a:pt x="1181" y="793"/>
                    <a:pt x="1331" y="855"/>
                    <a:pt x="1495" y="855"/>
                  </a:cubicBezTo>
                  <a:cubicBezTo>
                    <a:pt x="1847" y="855"/>
                    <a:pt x="2136" y="566"/>
                    <a:pt x="2136" y="214"/>
                  </a:cubicBezTo>
                  <a:cubicBezTo>
                    <a:pt x="2136" y="96"/>
                    <a:pt x="2040" y="1"/>
                    <a:pt x="1922" y="1"/>
                  </a:cubicBezTo>
                  <a:cubicBezTo>
                    <a:pt x="1804" y="1"/>
                    <a:pt x="1709" y="96"/>
                    <a:pt x="1709" y="214"/>
                  </a:cubicBezTo>
                  <a:cubicBezTo>
                    <a:pt x="1709" y="332"/>
                    <a:pt x="1613" y="428"/>
                    <a:pt x="1495" y="428"/>
                  </a:cubicBezTo>
                  <a:cubicBezTo>
                    <a:pt x="1377" y="428"/>
                    <a:pt x="1282" y="332"/>
                    <a:pt x="1282" y="214"/>
                  </a:cubicBezTo>
                  <a:cubicBezTo>
                    <a:pt x="1282" y="96"/>
                    <a:pt x="1186" y="1"/>
                    <a:pt x="1068" y="1"/>
                  </a:cubicBezTo>
                  <a:cubicBezTo>
                    <a:pt x="950" y="1"/>
                    <a:pt x="855" y="96"/>
                    <a:pt x="855" y="214"/>
                  </a:cubicBezTo>
                  <a:cubicBezTo>
                    <a:pt x="855" y="332"/>
                    <a:pt x="759" y="428"/>
                    <a:pt x="641" y="428"/>
                  </a:cubicBezTo>
                  <a:cubicBezTo>
                    <a:pt x="523" y="428"/>
                    <a:pt x="428" y="332"/>
                    <a:pt x="428" y="214"/>
                  </a:cubicBezTo>
                  <a:cubicBezTo>
                    <a:pt x="428" y="96"/>
                    <a:pt x="332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1819468" y="2434426"/>
              <a:ext cx="12465" cy="12465"/>
            </a:xfrm>
            <a:custGeom>
              <a:rect b="b" l="l" r="r" t="t"/>
              <a:pathLst>
                <a:path extrusionOk="0" h="428" w="428">
                  <a:moveTo>
                    <a:pt x="214" y="1"/>
                  </a:moveTo>
                  <a:cubicBezTo>
                    <a:pt x="96" y="1"/>
                    <a:pt x="0" y="96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cubicBezTo>
                    <a:pt x="332" y="428"/>
                    <a:pt x="427" y="332"/>
                    <a:pt x="427" y="214"/>
                  </a:cubicBezTo>
                  <a:cubicBezTo>
                    <a:pt x="427" y="96"/>
                    <a:pt x="332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1647834" y="2128584"/>
              <a:ext cx="318453" cy="318424"/>
            </a:xfrm>
            <a:custGeom>
              <a:rect b="b" l="l" r="r" t="t"/>
              <a:pathLst>
                <a:path extrusionOk="0" h="10933" w="10934">
                  <a:moveTo>
                    <a:pt x="1860" y="653"/>
                  </a:moveTo>
                  <a:lnTo>
                    <a:pt x="3140" y="1116"/>
                  </a:lnTo>
                  <a:cubicBezTo>
                    <a:pt x="2983" y="1186"/>
                    <a:pt x="2841" y="1285"/>
                    <a:pt x="2716" y="1404"/>
                  </a:cubicBezTo>
                  <a:cubicBezTo>
                    <a:pt x="2296" y="1365"/>
                    <a:pt x="1953" y="1056"/>
                    <a:pt x="1860" y="653"/>
                  </a:cubicBezTo>
                  <a:close/>
                  <a:moveTo>
                    <a:pt x="9072" y="653"/>
                  </a:moveTo>
                  <a:cubicBezTo>
                    <a:pt x="8981" y="1056"/>
                    <a:pt x="8636" y="1365"/>
                    <a:pt x="8216" y="1404"/>
                  </a:cubicBezTo>
                  <a:cubicBezTo>
                    <a:pt x="8093" y="1285"/>
                    <a:pt x="7950" y="1186"/>
                    <a:pt x="7794" y="1116"/>
                  </a:cubicBezTo>
                  <a:lnTo>
                    <a:pt x="9072" y="653"/>
                  </a:lnTo>
                  <a:close/>
                  <a:moveTo>
                    <a:pt x="5466" y="424"/>
                  </a:moveTo>
                  <a:cubicBezTo>
                    <a:pt x="6124" y="424"/>
                    <a:pt x="6718" y="614"/>
                    <a:pt x="7065" y="923"/>
                  </a:cubicBezTo>
                  <a:lnTo>
                    <a:pt x="6667" y="1068"/>
                  </a:lnTo>
                  <a:cubicBezTo>
                    <a:pt x="6078" y="1281"/>
                    <a:pt x="5680" y="1849"/>
                    <a:pt x="5680" y="2474"/>
                  </a:cubicBezTo>
                  <a:cubicBezTo>
                    <a:pt x="5680" y="2545"/>
                    <a:pt x="5686" y="2617"/>
                    <a:pt x="5695" y="2687"/>
                  </a:cubicBezTo>
                  <a:lnTo>
                    <a:pt x="5237" y="2687"/>
                  </a:lnTo>
                  <a:cubicBezTo>
                    <a:pt x="5249" y="2617"/>
                    <a:pt x="5253" y="2545"/>
                    <a:pt x="5253" y="2474"/>
                  </a:cubicBezTo>
                  <a:cubicBezTo>
                    <a:pt x="5253" y="1845"/>
                    <a:pt x="4856" y="1280"/>
                    <a:pt x="4267" y="1068"/>
                  </a:cubicBezTo>
                  <a:lnTo>
                    <a:pt x="3867" y="923"/>
                  </a:lnTo>
                  <a:cubicBezTo>
                    <a:pt x="4218" y="615"/>
                    <a:pt x="4809" y="424"/>
                    <a:pt x="5466" y="424"/>
                  </a:cubicBezTo>
                  <a:close/>
                  <a:moveTo>
                    <a:pt x="3758" y="1406"/>
                  </a:moveTo>
                  <a:cubicBezTo>
                    <a:pt x="4358" y="1406"/>
                    <a:pt x="4826" y="1895"/>
                    <a:pt x="4826" y="2474"/>
                  </a:cubicBezTo>
                  <a:cubicBezTo>
                    <a:pt x="4826" y="3053"/>
                    <a:pt x="4361" y="3541"/>
                    <a:pt x="3758" y="3541"/>
                  </a:cubicBezTo>
                  <a:cubicBezTo>
                    <a:pt x="3177" y="3541"/>
                    <a:pt x="2691" y="3073"/>
                    <a:pt x="2691" y="2474"/>
                  </a:cubicBezTo>
                  <a:cubicBezTo>
                    <a:pt x="2691" y="1886"/>
                    <a:pt x="3169" y="1406"/>
                    <a:pt x="3758" y="1406"/>
                  </a:cubicBezTo>
                  <a:close/>
                  <a:moveTo>
                    <a:pt x="7174" y="1406"/>
                  </a:moveTo>
                  <a:cubicBezTo>
                    <a:pt x="7763" y="1406"/>
                    <a:pt x="8242" y="1884"/>
                    <a:pt x="8242" y="2474"/>
                  </a:cubicBezTo>
                  <a:cubicBezTo>
                    <a:pt x="8242" y="3073"/>
                    <a:pt x="7755" y="3541"/>
                    <a:pt x="7174" y="3541"/>
                  </a:cubicBezTo>
                  <a:cubicBezTo>
                    <a:pt x="6573" y="3541"/>
                    <a:pt x="6107" y="3053"/>
                    <a:pt x="6107" y="2474"/>
                  </a:cubicBezTo>
                  <a:cubicBezTo>
                    <a:pt x="6107" y="1886"/>
                    <a:pt x="6583" y="1406"/>
                    <a:pt x="7174" y="1406"/>
                  </a:cubicBezTo>
                  <a:close/>
                  <a:moveTo>
                    <a:pt x="5825" y="3114"/>
                  </a:moveTo>
                  <a:cubicBezTo>
                    <a:pt x="5842" y="3150"/>
                    <a:pt x="5859" y="3184"/>
                    <a:pt x="5878" y="3218"/>
                  </a:cubicBezTo>
                  <a:lnTo>
                    <a:pt x="5466" y="3656"/>
                  </a:lnTo>
                  <a:lnTo>
                    <a:pt x="5055" y="3218"/>
                  </a:lnTo>
                  <a:cubicBezTo>
                    <a:pt x="5073" y="3184"/>
                    <a:pt x="5092" y="3150"/>
                    <a:pt x="5109" y="3114"/>
                  </a:cubicBezTo>
                  <a:close/>
                  <a:moveTo>
                    <a:pt x="6146" y="3557"/>
                  </a:moveTo>
                  <a:cubicBezTo>
                    <a:pt x="6421" y="3818"/>
                    <a:pt x="6783" y="3967"/>
                    <a:pt x="7174" y="3967"/>
                  </a:cubicBezTo>
                  <a:cubicBezTo>
                    <a:pt x="7507" y="3967"/>
                    <a:pt x="7825" y="3857"/>
                    <a:pt x="8086" y="3656"/>
                  </a:cubicBezTo>
                  <a:cubicBezTo>
                    <a:pt x="8438" y="3838"/>
                    <a:pt x="8669" y="4206"/>
                    <a:pt x="8669" y="4607"/>
                  </a:cubicBezTo>
                  <a:lnTo>
                    <a:pt x="8669" y="5372"/>
                  </a:lnTo>
                  <a:lnTo>
                    <a:pt x="8303" y="5738"/>
                  </a:lnTo>
                  <a:cubicBezTo>
                    <a:pt x="8221" y="5822"/>
                    <a:pt x="8221" y="5956"/>
                    <a:pt x="8303" y="6038"/>
                  </a:cubicBezTo>
                  <a:cubicBezTo>
                    <a:pt x="8345" y="6080"/>
                    <a:pt x="8400" y="6101"/>
                    <a:pt x="8454" y="6101"/>
                  </a:cubicBezTo>
                  <a:cubicBezTo>
                    <a:pt x="8509" y="6101"/>
                    <a:pt x="8564" y="6080"/>
                    <a:pt x="8606" y="6038"/>
                  </a:cubicBezTo>
                  <a:lnTo>
                    <a:pt x="8667" y="5977"/>
                  </a:lnTo>
                  <a:lnTo>
                    <a:pt x="8667" y="6375"/>
                  </a:lnTo>
                  <a:cubicBezTo>
                    <a:pt x="8667" y="6986"/>
                    <a:pt x="8334" y="7538"/>
                    <a:pt x="7813" y="7827"/>
                  </a:cubicBezTo>
                  <a:lnTo>
                    <a:pt x="7813" y="5637"/>
                  </a:lnTo>
                  <a:cubicBezTo>
                    <a:pt x="7813" y="5304"/>
                    <a:pt x="7943" y="4993"/>
                    <a:pt x="8179" y="4757"/>
                  </a:cubicBezTo>
                  <a:cubicBezTo>
                    <a:pt x="8261" y="4675"/>
                    <a:pt x="8261" y="4540"/>
                    <a:pt x="8179" y="4457"/>
                  </a:cubicBezTo>
                  <a:cubicBezTo>
                    <a:pt x="8137" y="4415"/>
                    <a:pt x="8082" y="4394"/>
                    <a:pt x="8027" y="4394"/>
                  </a:cubicBezTo>
                  <a:cubicBezTo>
                    <a:pt x="7973" y="4394"/>
                    <a:pt x="7918" y="4415"/>
                    <a:pt x="7876" y="4457"/>
                  </a:cubicBezTo>
                  <a:cubicBezTo>
                    <a:pt x="7514" y="4821"/>
                    <a:pt x="7388" y="5342"/>
                    <a:pt x="7388" y="5463"/>
                  </a:cubicBezTo>
                  <a:lnTo>
                    <a:pt x="7388" y="6872"/>
                  </a:lnTo>
                  <a:cubicBezTo>
                    <a:pt x="7388" y="7931"/>
                    <a:pt x="6525" y="8794"/>
                    <a:pt x="5466" y="8794"/>
                  </a:cubicBezTo>
                  <a:cubicBezTo>
                    <a:pt x="4407" y="8794"/>
                    <a:pt x="3545" y="7933"/>
                    <a:pt x="3545" y="6872"/>
                  </a:cubicBezTo>
                  <a:lnTo>
                    <a:pt x="3545" y="5463"/>
                  </a:lnTo>
                  <a:cubicBezTo>
                    <a:pt x="3545" y="5406"/>
                    <a:pt x="3461" y="4863"/>
                    <a:pt x="3056" y="4457"/>
                  </a:cubicBezTo>
                  <a:cubicBezTo>
                    <a:pt x="3014" y="4415"/>
                    <a:pt x="2960" y="4394"/>
                    <a:pt x="2905" y="4394"/>
                  </a:cubicBezTo>
                  <a:cubicBezTo>
                    <a:pt x="2851" y="4394"/>
                    <a:pt x="2796" y="4415"/>
                    <a:pt x="2755" y="4457"/>
                  </a:cubicBezTo>
                  <a:cubicBezTo>
                    <a:pt x="2672" y="4540"/>
                    <a:pt x="2672" y="4675"/>
                    <a:pt x="2755" y="4757"/>
                  </a:cubicBezTo>
                  <a:cubicBezTo>
                    <a:pt x="2989" y="4993"/>
                    <a:pt x="3119" y="5304"/>
                    <a:pt x="3119" y="5637"/>
                  </a:cubicBezTo>
                  <a:lnTo>
                    <a:pt x="3119" y="7827"/>
                  </a:lnTo>
                  <a:cubicBezTo>
                    <a:pt x="2598" y="7538"/>
                    <a:pt x="2265" y="6986"/>
                    <a:pt x="2265" y="6375"/>
                  </a:cubicBezTo>
                  <a:lnTo>
                    <a:pt x="2265" y="5977"/>
                  </a:lnTo>
                  <a:lnTo>
                    <a:pt x="2328" y="6038"/>
                  </a:lnTo>
                  <a:cubicBezTo>
                    <a:pt x="2369" y="6080"/>
                    <a:pt x="2424" y="6101"/>
                    <a:pt x="2478" y="6101"/>
                  </a:cubicBezTo>
                  <a:cubicBezTo>
                    <a:pt x="2533" y="6101"/>
                    <a:pt x="2587" y="6080"/>
                    <a:pt x="2629" y="6038"/>
                  </a:cubicBezTo>
                  <a:cubicBezTo>
                    <a:pt x="2713" y="5956"/>
                    <a:pt x="2713" y="5822"/>
                    <a:pt x="2629" y="5738"/>
                  </a:cubicBezTo>
                  <a:lnTo>
                    <a:pt x="2264" y="5372"/>
                  </a:lnTo>
                  <a:lnTo>
                    <a:pt x="2264" y="4607"/>
                  </a:lnTo>
                  <a:cubicBezTo>
                    <a:pt x="2264" y="4206"/>
                    <a:pt x="2494" y="3835"/>
                    <a:pt x="2846" y="3656"/>
                  </a:cubicBezTo>
                  <a:cubicBezTo>
                    <a:pt x="3107" y="3857"/>
                    <a:pt x="3425" y="3967"/>
                    <a:pt x="3758" y="3967"/>
                  </a:cubicBezTo>
                  <a:cubicBezTo>
                    <a:pt x="4149" y="3967"/>
                    <a:pt x="4511" y="3818"/>
                    <a:pt x="4788" y="3557"/>
                  </a:cubicBezTo>
                  <a:lnTo>
                    <a:pt x="5311" y="4113"/>
                  </a:lnTo>
                  <a:cubicBezTo>
                    <a:pt x="5352" y="4156"/>
                    <a:pt x="5406" y="4180"/>
                    <a:pt x="5466" y="4180"/>
                  </a:cubicBezTo>
                  <a:cubicBezTo>
                    <a:pt x="5526" y="4180"/>
                    <a:pt x="5582" y="4156"/>
                    <a:pt x="5622" y="4113"/>
                  </a:cubicBezTo>
                  <a:lnTo>
                    <a:pt x="6146" y="3557"/>
                  </a:lnTo>
                  <a:close/>
                  <a:moveTo>
                    <a:pt x="1281" y="9566"/>
                  </a:moveTo>
                  <a:lnTo>
                    <a:pt x="1281" y="10155"/>
                  </a:lnTo>
                  <a:lnTo>
                    <a:pt x="692" y="9861"/>
                  </a:lnTo>
                  <a:lnTo>
                    <a:pt x="1281" y="9566"/>
                  </a:lnTo>
                  <a:close/>
                  <a:moveTo>
                    <a:pt x="1879" y="9267"/>
                  </a:moveTo>
                  <a:lnTo>
                    <a:pt x="2474" y="9861"/>
                  </a:lnTo>
                  <a:lnTo>
                    <a:pt x="1879" y="10454"/>
                  </a:lnTo>
                  <a:lnTo>
                    <a:pt x="1708" y="10368"/>
                  </a:lnTo>
                  <a:lnTo>
                    <a:pt x="1708" y="9352"/>
                  </a:lnTo>
                  <a:lnTo>
                    <a:pt x="1879" y="9267"/>
                  </a:lnTo>
                  <a:close/>
                  <a:moveTo>
                    <a:pt x="10291" y="9221"/>
                  </a:moveTo>
                  <a:cubicBezTo>
                    <a:pt x="10409" y="9221"/>
                    <a:pt x="10505" y="9316"/>
                    <a:pt x="10505" y="9434"/>
                  </a:cubicBezTo>
                  <a:lnTo>
                    <a:pt x="10505" y="10288"/>
                  </a:lnTo>
                  <a:cubicBezTo>
                    <a:pt x="10505" y="10406"/>
                    <a:pt x="10409" y="10502"/>
                    <a:pt x="10291" y="10502"/>
                  </a:cubicBezTo>
                  <a:lnTo>
                    <a:pt x="9651" y="10502"/>
                  </a:lnTo>
                  <a:lnTo>
                    <a:pt x="9651" y="9221"/>
                  </a:lnTo>
                  <a:close/>
                  <a:moveTo>
                    <a:pt x="5468" y="0"/>
                  </a:moveTo>
                  <a:cubicBezTo>
                    <a:pt x="4597" y="0"/>
                    <a:pt x="3835" y="291"/>
                    <a:pt x="3430" y="767"/>
                  </a:cubicBezTo>
                  <a:lnTo>
                    <a:pt x="1698" y="142"/>
                  </a:lnTo>
                  <a:cubicBezTo>
                    <a:pt x="1674" y="133"/>
                    <a:pt x="1648" y="129"/>
                    <a:pt x="1623" y="129"/>
                  </a:cubicBezTo>
                  <a:cubicBezTo>
                    <a:pt x="1581" y="129"/>
                    <a:pt x="1539" y="142"/>
                    <a:pt x="1503" y="168"/>
                  </a:cubicBezTo>
                  <a:cubicBezTo>
                    <a:pt x="1445" y="209"/>
                    <a:pt x="1411" y="272"/>
                    <a:pt x="1411" y="342"/>
                  </a:cubicBezTo>
                  <a:lnTo>
                    <a:pt x="1411" y="443"/>
                  </a:lnTo>
                  <a:cubicBezTo>
                    <a:pt x="1411" y="1083"/>
                    <a:pt x="1845" y="1623"/>
                    <a:pt x="2434" y="1785"/>
                  </a:cubicBezTo>
                  <a:cubicBezTo>
                    <a:pt x="2323" y="1997"/>
                    <a:pt x="2265" y="2235"/>
                    <a:pt x="2265" y="2477"/>
                  </a:cubicBezTo>
                  <a:cubicBezTo>
                    <a:pt x="2265" y="2790"/>
                    <a:pt x="2364" y="3092"/>
                    <a:pt x="2544" y="3345"/>
                  </a:cubicBezTo>
                  <a:cubicBezTo>
                    <a:pt x="2112" y="3613"/>
                    <a:pt x="1838" y="4095"/>
                    <a:pt x="1838" y="4612"/>
                  </a:cubicBezTo>
                  <a:lnTo>
                    <a:pt x="1838" y="6380"/>
                  </a:lnTo>
                  <a:cubicBezTo>
                    <a:pt x="1838" y="7280"/>
                    <a:pt x="2414" y="8076"/>
                    <a:pt x="3264" y="8360"/>
                  </a:cubicBezTo>
                  <a:cubicBezTo>
                    <a:pt x="3286" y="8367"/>
                    <a:pt x="3309" y="8371"/>
                    <a:pt x="3331" y="8371"/>
                  </a:cubicBezTo>
                  <a:cubicBezTo>
                    <a:pt x="3376" y="8371"/>
                    <a:pt x="3420" y="8357"/>
                    <a:pt x="3457" y="8331"/>
                  </a:cubicBezTo>
                  <a:cubicBezTo>
                    <a:pt x="3498" y="8300"/>
                    <a:pt x="3526" y="8259"/>
                    <a:pt x="3538" y="8213"/>
                  </a:cubicBezTo>
                  <a:cubicBezTo>
                    <a:pt x="3697" y="8438"/>
                    <a:pt x="3893" y="8638"/>
                    <a:pt x="4118" y="8797"/>
                  </a:cubicBezTo>
                  <a:lnTo>
                    <a:pt x="1924" y="8797"/>
                  </a:lnTo>
                  <a:cubicBezTo>
                    <a:pt x="1889" y="8797"/>
                    <a:pt x="1850" y="8809"/>
                    <a:pt x="1825" y="8821"/>
                  </a:cubicBezTo>
                  <a:lnTo>
                    <a:pt x="120" y="9673"/>
                  </a:lnTo>
                  <a:cubicBezTo>
                    <a:pt x="48" y="9709"/>
                    <a:pt x="2" y="9784"/>
                    <a:pt x="2" y="9863"/>
                  </a:cubicBezTo>
                  <a:cubicBezTo>
                    <a:pt x="0" y="9941"/>
                    <a:pt x="48" y="10017"/>
                    <a:pt x="120" y="10052"/>
                  </a:cubicBezTo>
                  <a:lnTo>
                    <a:pt x="1825" y="10905"/>
                  </a:lnTo>
                  <a:cubicBezTo>
                    <a:pt x="1850" y="10920"/>
                    <a:pt x="1888" y="10930"/>
                    <a:pt x="1924" y="10930"/>
                  </a:cubicBezTo>
                  <a:lnTo>
                    <a:pt x="5148" y="10930"/>
                  </a:lnTo>
                  <a:cubicBezTo>
                    <a:pt x="5266" y="10930"/>
                    <a:pt x="5362" y="10835"/>
                    <a:pt x="5362" y="10717"/>
                  </a:cubicBezTo>
                  <a:cubicBezTo>
                    <a:pt x="5362" y="10599"/>
                    <a:pt x="5266" y="10503"/>
                    <a:pt x="5148" y="10503"/>
                  </a:cubicBezTo>
                  <a:lnTo>
                    <a:pt x="2439" y="10503"/>
                  </a:lnTo>
                  <a:lnTo>
                    <a:pt x="2928" y="10015"/>
                  </a:lnTo>
                  <a:cubicBezTo>
                    <a:pt x="3012" y="9931"/>
                    <a:pt x="3012" y="9796"/>
                    <a:pt x="2928" y="9714"/>
                  </a:cubicBezTo>
                  <a:lnTo>
                    <a:pt x="2439" y="9224"/>
                  </a:lnTo>
                  <a:lnTo>
                    <a:pt x="9226" y="9224"/>
                  </a:lnTo>
                  <a:lnTo>
                    <a:pt x="9226" y="10505"/>
                  </a:lnTo>
                  <a:lnTo>
                    <a:pt x="7070" y="10505"/>
                  </a:lnTo>
                  <a:cubicBezTo>
                    <a:pt x="6952" y="10505"/>
                    <a:pt x="6857" y="10602"/>
                    <a:pt x="6857" y="10719"/>
                  </a:cubicBezTo>
                  <a:cubicBezTo>
                    <a:pt x="6857" y="10836"/>
                    <a:pt x="6952" y="10932"/>
                    <a:pt x="7070" y="10932"/>
                  </a:cubicBezTo>
                  <a:lnTo>
                    <a:pt x="10293" y="10932"/>
                  </a:lnTo>
                  <a:cubicBezTo>
                    <a:pt x="10647" y="10932"/>
                    <a:pt x="10934" y="10645"/>
                    <a:pt x="10934" y="10292"/>
                  </a:cubicBezTo>
                  <a:lnTo>
                    <a:pt x="10934" y="9437"/>
                  </a:lnTo>
                  <a:cubicBezTo>
                    <a:pt x="10934" y="9086"/>
                    <a:pt x="10647" y="8797"/>
                    <a:pt x="10293" y="8797"/>
                  </a:cubicBezTo>
                  <a:lnTo>
                    <a:pt x="6817" y="8797"/>
                  </a:lnTo>
                  <a:cubicBezTo>
                    <a:pt x="7044" y="8638"/>
                    <a:pt x="7241" y="8442"/>
                    <a:pt x="7398" y="8213"/>
                  </a:cubicBezTo>
                  <a:cubicBezTo>
                    <a:pt x="7412" y="8259"/>
                    <a:pt x="7439" y="8300"/>
                    <a:pt x="7480" y="8331"/>
                  </a:cubicBezTo>
                  <a:cubicBezTo>
                    <a:pt x="7516" y="8357"/>
                    <a:pt x="7560" y="8371"/>
                    <a:pt x="7604" y="8371"/>
                  </a:cubicBezTo>
                  <a:cubicBezTo>
                    <a:pt x="7627" y="8371"/>
                    <a:pt x="7649" y="8367"/>
                    <a:pt x="7671" y="8360"/>
                  </a:cubicBezTo>
                  <a:cubicBezTo>
                    <a:pt x="8525" y="8076"/>
                    <a:pt x="9097" y="7280"/>
                    <a:pt x="9097" y="6380"/>
                  </a:cubicBezTo>
                  <a:lnTo>
                    <a:pt x="9097" y="4612"/>
                  </a:lnTo>
                  <a:cubicBezTo>
                    <a:pt x="9097" y="4095"/>
                    <a:pt x="8824" y="3613"/>
                    <a:pt x="8394" y="3345"/>
                  </a:cubicBezTo>
                  <a:cubicBezTo>
                    <a:pt x="8573" y="3092"/>
                    <a:pt x="8670" y="2790"/>
                    <a:pt x="8670" y="2477"/>
                  </a:cubicBezTo>
                  <a:cubicBezTo>
                    <a:pt x="8670" y="2235"/>
                    <a:pt x="8611" y="1999"/>
                    <a:pt x="8503" y="1785"/>
                  </a:cubicBezTo>
                  <a:cubicBezTo>
                    <a:pt x="9091" y="1623"/>
                    <a:pt x="9525" y="1083"/>
                    <a:pt x="9525" y="443"/>
                  </a:cubicBezTo>
                  <a:lnTo>
                    <a:pt x="9525" y="342"/>
                  </a:lnTo>
                  <a:cubicBezTo>
                    <a:pt x="9525" y="272"/>
                    <a:pt x="9490" y="209"/>
                    <a:pt x="9432" y="168"/>
                  </a:cubicBezTo>
                  <a:cubicBezTo>
                    <a:pt x="9397" y="142"/>
                    <a:pt x="9354" y="129"/>
                    <a:pt x="9312" y="129"/>
                  </a:cubicBezTo>
                  <a:cubicBezTo>
                    <a:pt x="9287" y="129"/>
                    <a:pt x="9263" y="133"/>
                    <a:pt x="9239" y="142"/>
                  </a:cubicBezTo>
                  <a:lnTo>
                    <a:pt x="7507" y="767"/>
                  </a:lnTo>
                  <a:cubicBezTo>
                    <a:pt x="7102" y="291"/>
                    <a:pt x="6339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1763490" y="2299577"/>
              <a:ext cx="87084" cy="25484"/>
            </a:xfrm>
            <a:custGeom>
              <a:rect b="b" l="l" r="r" t="t"/>
              <a:pathLst>
                <a:path extrusionOk="0" h="875" w="2990">
                  <a:moveTo>
                    <a:pt x="214" y="0"/>
                  </a:moveTo>
                  <a:cubicBezTo>
                    <a:pt x="96" y="0"/>
                    <a:pt x="1" y="96"/>
                    <a:pt x="1" y="214"/>
                  </a:cubicBezTo>
                  <a:cubicBezTo>
                    <a:pt x="1" y="572"/>
                    <a:pt x="293" y="875"/>
                    <a:pt x="641" y="875"/>
                  </a:cubicBezTo>
                  <a:cubicBezTo>
                    <a:pt x="805" y="873"/>
                    <a:pt x="955" y="811"/>
                    <a:pt x="1068" y="711"/>
                  </a:cubicBezTo>
                  <a:cubicBezTo>
                    <a:pt x="1181" y="813"/>
                    <a:pt x="1331" y="875"/>
                    <a:pt x="1495" y="875"/>
                  </a:cubicBezTo>
                  <a:cubicBezTo>
                    <a:pt x="1659" y="875"/>
                    <a:pt x="1809" y="813"/>
                    <a:pt x="1922" y="711"/>
                  </a:cubicBezTo>
                  <a:cubicBezTo>
                    <a:pt x="2035" y="813"/>
                    <a:pt x="2185" y="875"/>
                    <a:pt x="2349" y="875"/>
                  </a:cubicBezTo>
                  <a:cubicBezTo>
                    <a:pt x="2701" y="875"/>
                    <a:pt x="2990" y="586"/>
                    <a:pt x="2990" y="234"/>
                  </a:cubicBezTo>
                  <a:cubicBezTo>
                    <a:pt x="2990" y="116"/>
                    <a:pt x="2894" y="21"/>
                    <a:pt x="2776" y="21"/>
                  </a:cubicBezTo>
                  <a:cubicBezTo>
                    <a:pt x="2658" y="21"/>
                    <a:pt x="2563" y="116"/>
                    <a:pt x="2563" y="234"/>
                  </a:cubicBezTo>
                  <a:cubicBezTo>
                    <a:pt x="2563" y="352"/>
                    <a:pt x="2467" y="448"/>
                    <a:pt x="2349" y="448"/>
                  </a:cubicBezTo>
                  <a:cubicBezTo>
                    <a:pt x="2231" y="448"/>
                    <a:pt x="2136" y="352"/>
                    <a:pt x="2136" y="234"/>
                  </a:cubicBezTo>
                  <a:cubicBezTo>
                    <a:pt x="2136" y="116"/>
                    <a:pt x="2040" y="21"/>
                    <a:pt x="1922" y="21"/>
                  </a:cubicBezTo>
                  <a:cubicBezTo>
                    <a:pt x="1804" y="21"/>
                    <a:pt x="1709" y="116"/>
                    <a:pt x="1709" y="234"/>
                  </a:cubicBezTo>
                  <a:cubicBezTo>
                    <a:pt x="1709" y="352"/>
                    <a:pt x="1613" y="448"/>
                    <a:pt x="1495" y="448"/>
                  </a:cubicBezTo>
                  <a:cubicBezTo>
                    <a:pt x="1377" y="448"/>
                    <a:pt x="1282" y="352"/>
                    <a:pt x="1282" y="234"/>
                  </a:cubicBezTo>
                  <a:cubicBezTo>
                    <a:pt x="1282" y="116"/>
                    <a:pt x="1186" y="21"/>
                    <a:pt x="1068" y="21"/>
                  </a:cubicBezTo>
                  <a:cubicBezTo>
                    <a:pt x="950" y="21"/>
                    <a:pt x="855" y="116"/>
                    <a:pt x="855" y="234"/>
                  </a:cubicBezTo>
                  <a:cubicBezTo>
                    <a:pt x="855" y="352"/>
                    <a:pt x="759" y="448"/>
                    <a:pt x="641" y="448"/>
                  </a:cubicBezTo>
                  <a:cubicBezTo>
                    <a:pt x="530" y="448"/>
                    <a:pt x="428" y="337"/>
                    <a:pt x="428" y="214"/>
                  </a:cubicBezTo>
                  <a:cubicBezTo>
                    <a:pt x="428" y="96"/>
                    <a:pt x="332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38"/>
          <p:cNvGrpSpPr/>
          <p:nvPr/>
        </p:nvGrpSpPr>
        <p:grpSpPr>
          <a:xfrm>
            <a:off x="7086663" y="1867422"/>
            <a:ext cx="388953" cy="348779"/>
            <a:chOff x="2437821" y="1608470"/>
            <a:chExt cx="318919" cy="285978"/>
          </a:xfrm>
        </p:grpSpPr>
        <p:sp>
          <p:nvSpPr>
            <p:cNvPr id="609" name="Google Shape;609;p38"/>
            <p:cNvSpPr/>
            <p:nvPr/>
          </p:nvSpPr>
          <p:spPr>
            <a:xfrm>
              <a:off x="2553476" y="1795015"/>
              <a:ext cx="12465" cy="12465"/>
            </a:xfrm>
            <a:custGeom>
              <a:rect b="b" l="l" r="r" t="t"/>
              <a:pathLst>
                <a:path extrusionOk="0" h="428" w="428">
                  <a:moveTo>
                    <a:pt x="214" y="1"/>
                  </a:moveTo>
                  <a:cubicBezTo>
                    <a:pt x="96" y="1"/>
                    <a:pt x="1" y="97"/>
                    <a:pt x="1" y="214"/>
                  </a:cubicBezTo>
                  <a:cubicBezTo>
                    <a:pt x="1" y="332"/>
                    <a:pt x="96" y="428"/>
                    <a:pt x="214" y="428"/>
                  </a:cubicBezTo>
                  <a:cubicBezTo>
                    <a:pt x="332" y="428"/>
                    <a:pt x="428" y="332"/>
                    <a:pt x="428" y="214"/>
                  </a:cubicBezTo>
                  <a:cubicBezTo>
                    <a:pt x="428" y="97"/>
                    <a:pt x="332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2462693" y="1645779"/>
              <a:ext cx="65939" cy="12465"/>
            </a:xfrm>
            <a:custGeom>
              <a:rect b="b" l="l" r="r" t="t"/>
              <a:pathLst>
                <a:path extrusionOk="0" h="428" w="2264">
                  <a:moveTo>
                    <a:pt x="214" y="1"/>
                  </a:moveTo>
                  <a:cubicBezTo>
                    <a:pt x="96" y="1"/>
                    <a:pt x="0" y="98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lnTo>
                    <a:pt x="2050" y="428"/>
                  </a:lnTo>
                  <a:cubicBezTo>
                    <a:pt x="2168" y="428"/>
                    <a:pt x="2264" y="332"/>
                    <a:pt x="2264" y="214"/>
                  </a:cubicBezTo>
                  <a:cubicBezTo>
                    <a:pt x="2264" y="98"/>
                    <a:pt x="2168" y="1"/>
                    <a:pt x="2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2615658" y="1645779"/>
              <a:ext cx="65939" cy="12465"/>
            </a:xfrm>
            <a:custGeom>
              <a:rect b="b" l="l" r="r" t="t"/>
              <a:pathLst>
                <a:path extrusionOk="0" h="428" w="2264">
                  <a:moveTo>
                    <a:pt x="214" y="1"/>
                  </a:moveTo>
                  <a:cubicBezTo>
                    <a:pt x="96" y="1"/>
                    <a:pt x="1" y="98"/>
                    <a:pt x="1" y="214"/>
                  </a:cubicBezTo>
                  <a:cubicBezTo>
                    <a:pt x="1" y="332"/>
                    <a:pt x="96" y="428"/>
                    <a:pt x="214" y="428"/>
                  </a:cubicBezTo>
                  <a:lnTo>
                    <a:pt x="2050" y="428"/>
                  </a:lnTo>
                  <a:cubicBezTo>
                    <a:pt x="2168" y="428"/>
                    <a:pt x="2264" y="332"/>
                    <a:pt x="2264" y="214"/>
                  </a:cubicBezTo>
                  <a:cubicBezTo>
                    <a:pt x="2264" y="98"/>
                    <a:pt x="2168" y="1"/>
                    <a:pt x="2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2462693" y="1670652"/>
              <a:ext cx="115685" cy="12465"/>
            </a:xfrm>
            <a:custGeom>
              <a:rect b="b" l="l" r="r" t="t"/>
              <a:pathLst>
                <a:path extrusionOk="0" h="428" w="3972">
                  <a:moveTo>
                    <a:pt x="214" y="1"/>
                  </a:moveTo>
                  <a:cubicBezTo>
                    <a:pt x="96" y="1"/>
                    <a:pt x="0" y="98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lnTo>
                    <a:pt x="3758" y="428"/>
                  </a:lnTo>
                  <a:cubicBezTo>
                    <a:pt x="3876" y="428"/>
                    <a:pt x="3972" y="332"/>
                    <a:pt x="3972" y="214"/>
                  </a:cubicBezTo>
                  <a:cubicBezTo>
                    <a:pt x="3972" y="98"/>
                    <a:pt x="3876" y="1"/>
                    <a:pt x="3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2462693" y="1695524"/>
              <a:ext cx="115685" cy="12465"/>
            </a:xfrm>
            <a:custGeom>
              <a:rect b="b" l="l" r="r" t="t"/>
              <a:pathLst>
                <a:path extrusionOk="0" h="428" w="3972">
                  <a:moveTo>
                    <a:pt x="214" y="1"/>
                  </a:moveTo>
                  <a:cubicBezTo>
                    <a:pt x="96" y="1"/>
                    <a:pt x="0" y="98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lnTo>
                    <a:pt x="3758" y="428"/>
                  </a:lnTo>
                  <a:cubicBezTo>
                    <a:pt x="3876" y="428"/>
                    <a:pt x="3972" y="332"/>
                    <a:pt x="3972" y="214"/>
                  </a:cubicBezTo>
                  <a:cubicBezTo>
                    <a:pt x="3972" y="98"/>
                    <a:pt x="3876" y="1"/>
                    <a:pt x="3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2462693" y="1720397"/>
              <a:ext cx="115685" cy="12465"/>
            </a:xfrm>
            <a:custGeom>
              <a:rect b="b" l="l" r="r" t="t"/>
              <a:pathLst>
                <a:path extrusionOk="0" h="428" w="3972">
                  <a:moveTo>
                    <a:pt x="214" y="1"/>
                  </a:moveTo>
                  <a:cubicBezTo>
                    <a:pt x="96" y="1"/>
                    <a:pt x="0" y="98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lnTo>
                    <a:pt x="3758" y="428"/>
                  </a:lnTo>
                  <a:cubicBezTo>
                    <a:pt x="3876" y="428"/>
                    <a:pt x="3972" y="332"/>
                    <a:pt x="3972" y="214"/>
                  </a:cubicBezTo>
                  <a:cubicBezTo>
                    <a:pt x="3972" y="98"/>
                    <a:pt x="3876" y="1"/>
                    <a:pt x="3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2462693" y="1745270"/>
              <a:ext cx="115685" cy="12465"/>
            </a:xfrm>
            <a:custGeom>
              <a:rect b="b" l="l" r="r" t="t"/>
              <a:pathLst>
                <a:path extrusionOk="0" h="428" w="3972">
                  <a:moveTo>
                    <a:pt x="214" y="1"/>
                  </a:moveTo>
                  <a:cubicBezTo>
                    <a:pt x="96" y="1"/>
                    <a:pt x="0" y="98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lnTo>
                    <a:pt x="3758" y="428"/>
                  </a:lnTo>
                  <a:cubicBezTo>
                    <a:pt x="3876" y="428"/>
                    <a:pt x="3972" y="332"/>
                    <a:pt x="3972" y="214"/>
                  </a:cubicBezTo>
                  <a:cubicBezTo>
                    <a:pt x="3972" y="98"/>
                    <a:pt x="3876" y="1"/>
                    <a:pt x="3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2462693" y="1770143"/>
              <a:ext cx="115685" cy="12465"/>
            </a:xfrm>
            <a:custGeom>
              <a:rect b="b" l="l" r="r" t="t"/>
              <a:pathLst>
                <a:path extrusionOk="0" h="428" w="3972">
                  <a:moveTo>
                    <a:pt x="214" y="1"/>
                  </a:moveTo>
                  <a:cubicBezTo>
                    <a:pt x="96" y="1"/>
                    <a:pt x="0" y="98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lnTo>
                    <a:pt x="3758" y="428"/>
                  </a:lnTo>
                  <a:cubicBezTo>
                    <a:pt x="3876" y="428"/>
                    <a:pt x="3972" y="332"/>
                    <a:pt x="3972" y="214"/>
                  </a:cubicBezTo>
                  <a:cubicBezTo>
                    <a:pt x="3972" y="98"/>
                    <a:pt x="3876" y="1"/>
                    <a:pt x="3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2462693" y="1795015"/>
              <a:ext cx="78375" cy="12465"/>
            </a:xfrm>
            <a:custGeom>
              <a:rect b="b" l="l" r="r" t="t"/>
              <a:pathLst>
                <a:path extrusionOk="0" h="428" w="2691">
                  <a:moveTo>
                    <a:pt x="214" y="1"/>
                  </a:moveTo>
                  <a:cubicBezTo>
                    <a:pt x="96" y="1"/>
                    <a:pt x="0" y="98"/>
                    <a:pt x="0" y="214"/>
                  </a:cubicBezTo>
                  <a:cubicBezTo>
                    <a:pt x="0" y="332"/>
                    <a:pt x="96" y="428"/>
                    <a:pt x="214" y="428"/>
                  </a:cubicBezTo>
                  <a:lnTo>
                    <a:pt x="2477" y="428"/>
                  </a:lnTo>
                  <a:cubicBezTo>
                    <a:pt x="2595" y="428"/>
                    <a:pt x="2691" y="332"/>
                    <a:pt x="2691" y="214"/>
                  </a:cubicBezTo>
                  <a:cubicBezTo>
                    <a:pt x="2691" y="98"/>
                    <a:pt x="2595" y="1"/>
                    <a:pt x="2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2437821" y="1608470"/>
              <a:ext cx="318919" cy="285978"/>
            </a:xfrm>
            <a:custGeom>
              <a:rect b="b" l="l" r="r" t="t"/>
              <a:pathLst>
                <a:path extrusionOk="0" h="9819" w="10950">
                  <a:moveTo>
                    <a:pt x="10505" y="1739"/>
                  </a:moveTo>
                  <a:lnTo>
                    <a:pt x="10505" y="6206"/>
                  </a:lnTo>
                  <a:cubicBezTo>
                    <a:pt x="10315" y="6063"/>
                    <a:pt x="10075" y="5979"/>
                    <a:pt x="9820" y="5979"/>
                  </a:cubicBezTo>
                  <a:lnTo>
                    <a:pt x="9294" y="5979"/>
                  </a:lnTo>
                  <a:cubicBezTo>
                    <a:pt x="9383" y="5670"/>
                    <a:pt x="10452" y="1931"/>
                    <a:pt x="10505" y="1739"/>
                  </a:cubicBezTo>
                  <a:close/>
                  <a:moveTo>
                    <a:pt x="10435" y="428"/>
                  </a:moveTo>
                  <a:lnTo>
                    <a:pt x="9946" y="2136"/>
                  </a:lnTo>
                  <a:lnTo>
                    <a:pt x="6318" y="2136"/>
                  </a:lnTo>
                  <a:cubicBezTo>
                    <a:pt x="6201" y="2136"/>
                    <a:pt x="6105" y="2233"/>
                    <a:pt x="6105" y="2349"/>
                  </a:cubicBezTo>
                  <a:cubicBezTo>
                    <a:pt x="6105" y="2467"/>
                    <a:pt x="6201" y="2563"/>
                    <a:pt x="6318" y="2563"/>
                  </a:cubicBezTo>
                  <a:lnTo>
                    <a:pt x="9827" y="2563"/>
                  </a:lnTo>
                  <a:lnTo>
                    <a:pt x="9704" y="2990"/>
                  </a:lnTo>
                  <a:lnTo>
                    <a:pt x="6320" y="2990"/>
                  </a:lnTo>
                  <a:cubicBezTo>
                    <a:pt x="6202" y="2990"/>
                    <a:pt x="6107" y="3087"/>
                    <a:pt x="6107" y="3203"/>
                  </a:cubicBezTo>
                  <a:cubicBezTo>
                    <a:pt x="6107" y="3321"/>
                    <a:pt x="6202" y="3417"/>
                    <a:pt x="6320" y="3417"/>
                  </a:cubicBezTo>
                  <a:lnTo>
                    <a:pt x="9581" y="3417"/>
                  </a:lnTo>
                  <a:lnTo>
                    <a:pt x="9460" y="3844"/>
                  </a:lnTo>
                  <a:lnTo>
                    <a:pt x="6320" y="3844"/>
                  </a:lnTo>
                  <a:cubicBezTo>
                    <a:pt x="6202" y="3844"/>
                    <a:pt x="6107" y="3941"/>
                    <a:pt x="6107" y="4057"/>
                  </a:cubicBezTo>
                  <a:cubicBezTo>
                    <a:pt x="6107" y="4175"/>
                    <a:pt x="6202" y="4271"/>
                    <a:pt x="6320" y="4271"/>
                  </a:cubicBezTo>
                  <a:lnTo>
                    <a:pt x="9337" y="4271"/>
                  </a:lnTo>
                  <a:lnTo>
                    <a:pt x="8805" y="6136"/>
                  </a:lnTo>
                  <a:cubicBezTo>
                    <a:pt x="8787" y="6199"/>
                    <a:pt x="8799" y="6269"/>
                    <a:pt x="8840" y="6322"/>
                  </a:cubicBezTo>
                  <a:cubicBezTo>
                    <a:pt x="8881" y="6377"/>
                    <a:pt x="8942" y="6408"/>
                    <a:pt x="9010" y="6408"/>
                  </a:cubicBezTo>
                  <a:lnTo>
                    <a:pt x="9820" y="6408"/>
                  </a:lnTo>
                  <a:cubicBezTo>
                    <a:pt x="10172" y="6408"/>
                    <a:pt x="10505" y="6664"/>
                    <a:pt x="10505" y="7048"/>
                  </a:cubicBezTo>
                  <a:cubicBezTo>
                    <a:pt x="10505" y="7400"/>
                    <a:pt x="10220" y="7687"/>
                    <a:pt x="9864" y="7687"/>
                  </a:cubicBezTo>
                  <a:lnTo>
                    <a:pt x="9702" y="7687"/>
                  </a:lnTo>
                  <a:lnTo>
                    <a:pt x="7543" y="5530"/>
                  </a:lnTo>
                  <a:cubicBezTo>
                    <a:pt x="7521" y="5506"/>
                    <a:pt x="7492" y="5489"/>
                    <a:pt x="7461" y="5478"/>
                  </a:cubicBezTo>
                  <a:lnTo>
                    <a:pt x="6556" y="5176"/>
                  </a:lnTo>
                  <a:cubicBezTo>
                    <a:pt x="6534" y="5169"/>
                    <a:pt x="6511" y="5165"/>
                    <a:pt x="6489" y="5165"/>
                  </a:cubicBezTo>
                  <a:cubicBezTo>
                    <a:pt x="6432" y="5165"/>
                    <a:pt x="6377" y="5187"/>
                    <a:pt x="6337" y="5227"/>
                  </a:cubicBezTo>
                  <a:cubicBezTo>
                    <a:pt x="6279" y="5285"/>
                    <a:pt x="6260" y="5369"/>
                    <a:pt x="6286" y="5446"/>
                  </a:cubicBezTo>
                  <a:lnTo>
                    <a:pt x="6587" y="6351"/>
                  </a:lnTo>
                  <a:cubicBezTo>
                    <a:pt x="6599" y="6384"/>
                    <a:pt x="6616" y="6411"/>
                    <a:pt x="6638" y="6435"/>
                  </a:cubicBezTo>
                  <a:lnTo>
                    <a:pt x="7892" y="7687"/>
                  </a:lnTo>
                  <a:lnTo>
                    <a:pt x="5680" y="7687"/>
                  </a:lnTo>
                  <a:lnTo>
                    <a:pt x="5680" y="1068"/>
                  </a:lnTo>
                  <a:cubicBezTo>
                    <a:pt x="5680" y="716"/>
                    <a:pt x="5968" y="428"/>
                    <a:pt x="6320" y="428"/>
                  </a:cubicBezTo>
                  <a:close/>
                  <a:moveTo>
                    <a:pt x="6824" y="5714"/>
                  </a:moveTo>
                  <a:lnTo>
                    <a:pt x="7277" y="5866"/>
                  </a:lnTo>
                  <a:cubicBezTo>
                    <a:pt x="7292" y="5882"/>
                    <a:pt x="7488" y="6078"/>
                    <a:pt x="9506" y="8093"/>
                  </a:cubicBezTo>
                  <a:lnTo>
                    <a:pt x="9205" y="8394"/>
                  </a:lnTo>
                  <a:cubicBezTo>
                    <a:pt x="8949" y="8140"/>
                    <a:pt x="8401" y="7591"/>
                    <a:pt x="6976" y="6167"/>
                  </a:cubicBezTo>
                  <a:lnTo>
                    <a:pt x="6824" y="5714"/>
                  </a:lnTo>
                  <a:close/>
                  <a:moveTo>
                    <a:pt x="9810" y="8396"/>
                  </a:moveTo>
                  <a:lnTo>
                    <a:pt x="10413" y="9000"/>
                  </a:lnTo>
                  <a:lnTo>
                    <a:pt x="10112" y="9301"/>
                  </a:lnTo>
                  <a:lnTo>
                    <a:pt x="9507" y="8698"/>
                  </a:lnTo>
                  <a:lnTo>
                    <a:pt x="9810" y="8396"/>
                  </a:lnTo>
                  <a:close/>
                  <a:moveTo>
                    <a:pt x="214" y="1"/>
                  </a:moveTo>
                  <a:cubicBezTo>
                    <a:pt x="96" y="1"/>
                    <a:pt x="0" y="98"/>
                    <a:pt x="0" y="214"/>
                  </a:cubicBezTo>
                  <a:lnTo>
                    <a:pt x="0" y="7900"/>
                  </a:lnTo>
                  <a:cubicBezTo>
                    <a:pt x="0" y="8018"/>
                    <a:pt x="96" y="8114"/>
                    <a:pt x="214" y="8114"/>
                  </a:cubicBezTo>
                  <a:lnTo>
                    <a:pt x="1879" y="8114"/>
                  </a:lnTo>
                  <a:cubicBezTo>
                    <a:pt x="1997" y="8114"/>
                    <a:pt x="2093" y="8018"/>
                    <a:pt x="2093" y="7900"/>
                  </a:cubicBezTo>
                  <a:cubicBezTo>
                    <a:pt x="2093" y="7784"/>
                    <a:pt x="1997" y="7687"/>
                    <a:pt x="1879" y="7687"/>
                  </a:cubicBezTo>
                  <a:lnTo>
                    <a:pt x="427" y="7687"/>
                  </a:lnTo>
                  <a:lnTo>
                    <a:pt x="427" y="428"/>
                  </a:lnTo>
                  <a:lnTo>
                    <a:pt x="4612" y="428"/>
                  </a:lnTo>
                  <a:cubicBezTo>
                    <a:pt x="4964" y="428"/>
                    <a:pt x="5253" y="716"/>
                    <a:pt x="5253" y="1068"/>
                  </a:cubicBezTo>
                  <a:lnTo>
                    <a:pt x="5253" y="7687"/>
                  </a:lnTo>
                  <a:lnTo>
                    <a:pt x="3801" y="7687"/>
                  </a:lnTo>
                  <a:cubicBezTo>
                    <a:pt x="3683" y="7687"/>
                    <a:pt x="3587" y="7784"/>
                    <a:pt x="3587" y="7900"/>
                  </a:cubicBezTo>
                  <a:cubicBezTo>
                    <a:pt x="3587" y="8018"/>
                    <a:pt x="3683" y="8114"/>
                    <a:pt x="3801" y="8114"/>
                  </a:cubicBezTo>
                  <a:lnTo>
                    <a:pt x="8319" y="8114"/>
                  </a:lnTo>
                  <a:lnTo>
                    <a:pt x="9960" y="9757"/>
                  </a:lnTo>
                  <a:cubicBezTo>
                    <a:pt x="10002" y="9798"/>
                    <a:pt x="10057" y="9819"/>
                    <a:pt x="10111" y="9819"/>
                  </a:cubicBezTo>
                  <a:cubicBezTo>
                    <a:pt x="10166" y="9819"/>
                    <a:pt x="10221" y="9798"/>
                    <a:pt x="10262" y="9757"/>
                  </a:cubicBezTo>
                  <a:lnTo>
                    <a:pt x="10865" y="9152"/>
                  </a:lnTo>
                  <a:cubicBezTo>
                    <a:pt x="10949" y="9069"/>
                    <a:pt x="10949" y="8934"/>
                    <a:pt x="10865" y="8852"/>
                  </a:cubicBezTo>
                  <a:lnTo>
                    <a:pt x="10104" y="8088"/>
                  </a:lnTo>
                  <a:cubicBezTo>
                    <a:pt x="10578" y="7981"/>
                    <a:pt x="10932" y="7555"/>
                    <a:pt x="10932" y="7050"/>
                  </a:cubicBezTo>
                  <a:lnTo>
                    <a:pt x="10932" y="218"/>
                  </a:lnTo>
                  <a:lnTo>
                    <a:pt x="10932" y="214"/>
                  </a:lnTo>
                  <a:cubicBezTo>
                    <a:pt x="10932" y="98"/>
                    <a:pt x="10836" y="1"/>
                    <a:pt x="10718" y="1"/>
                  </a:cubicBezTo>
                  <a:lnTo>
                    <a:pt x="6320" y="1"/>
                  </a:lnTo>
                  <a:cubicBezTo>
                    <a:pt x="5972" y="1"/>
                    <a:pt x="5661" y="170"/>
                    <a:pt x="5466" y="428"/>
                  </a:cubicBezTo>
                  <a:cubicBezTo>
                    <a:pt x="5271" y="168"/>
                    <a:pt x="4961" y="1"/>
                    <a:pt x="4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2514332" y="1832325"/>
              <a:ext cx="12465" cy="12465"/>
            </a:xfrm>
            <a:custGeom>
              <a:rect b="b" l="l" r="r" t="t"/>
              <a:pathLst>
                <a:path extrusionOk="0" h="428" w="428">
                  <a:moveTo>
                    <a:pt x="214" y="1"/>
                  </a:moveTo>
                  <a:cubicBezTo>
                    <a:pt x="94" y="1"/>
                    <a:pt x="0" y="97"/>
                    <a:pt x="0" y="214"/>
                  </a:cubicBezTo>
                  <a:cubicBezTo>
                    <a:pt x="0" y="332"/>
                    <a:pt x="94" y="428"/>
                    <a:pt x="214" y="428"/>
                  </a:cubicBezTo>
                  <a:cubicBezTo>
                    <a:pt x="332" y="428"/>
                    <a:pt x="427" y="332"/>
                    <a:pt x="427" y="214"/>
                  </a:cubicBezTo>
                  <a:cubicBezTo>
                    <a:pt x="427" y="97"/>
                    <a:pt x="332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4377846" y="1875680"/>
            <a:ext cx="388314" cy="332262"/>
            <a:chOff x="1647834" y="1615256"/>
            <a:chExt cx="318394" cy="272435"/>
          </a:xfrm>
        </p:grpSpPr>
        <p:sp>
          <p:nvSpPr>
            <p:cNvPr id="621" name="Google Shape;621;p38"/>
            <p:cNvSpPr/>
            <p:nvPr/>
          </p:nvSpPr>
          <p:spPr>
            <a:xfrm>
              <a:off x="1647834" y="1615256"/>
              <a:ext cx="318394" cy="272435"/>
            </a:xfrm>
            <a:custGeom>
              <a:rect b="b" l="l" r="r" t="t"/>
              <a:pathLst>
                <a:path extrusionOk="0" h="9354" w="10932">
                  <a:moveTo>
                    <a:pt x="6243" y="483"/>
                  </a:moveTo>
                  <a:lnTo>
                    <a:pt x="6508" y="1027"/>
                  </a:lnTo>
                  <a:lnTo>
                    <a:pt x="6129" y="1787"/>
                  </a:lnTo>
                  <a:cubicBezTo>
                    <a:pt x="6098" y="1846"/>
                    <a:pt x="6098" y="1916"/>
                    <a:pt x="6129" y="1976"/>
                  </a:cubicBezTo>
                  <a:lnTo>
                    <a:pt x="6508" y="2735"/>
                  </a:lnTo>
                  <a:lnTo>
                    <a:pt x="6129" y="3491"/>
                  </a:lnTo>
                  <a:cubicBezTo>
                    <a:pt x="6098" y="3551"/>
                    <a:pt x="6098" y="3623"/>
                    <a:pt x="6129" y="3683"/>
                  </a:cubicBezTo>
                  <a:lnTo>
                    <a:pt x="6508" y="4439"/>
                  </a:lnTo>
                  <a:lnTo>
                    <a:pt x="6129" y="5198"/>
                  </a:lnTo>
                  <a:cubicBezTo>
                    <a:pt x="6098" y="5257"/>
                    <a:pt x="6098" y="5327"/>
                    <a:pt x="6129" y="5387"/>
                  </a:cubicBezTo>
                  <a:lnTo>
                    <a:pt x="6488" y="6105"/>
                  </a:lnTo>
                  <a:lnTo>
                    <a:pt x="5680" y="6912"/>
                  </a:lnTo>
                  <a:lnTo>
                    <a:pt x="5680" y="731"/>
                  </a:lnTo>
                  <a:cubicBezTo>
                    <a:pt x="5733" y="705"/>
                    <a:pt x="5866" y="629"/>
                    <a:pt x="6243" y="483"/>
                  </a:cubicBezTo>
                  <a:close/>
                  <a:moveTo>
                    <a:pt x="5253" y="813"/>
                  </a:moveTo>
                  <a:lnTo>
                    <a:pt x="5253" y="7218"/>
                  </a:lnTo>
                  <a:lnTo>
                    <a:pt x="1281" y="7218"/>
                  </a:lnTo>
                  <a:lnTo>
                    <a:pt x="1281" y="813"/>
                  </a:lnTo>
                  <a:close/>
                  <a:moveTo>
                    <a:pt x="9653" y="818"/>
                  </a:moveTo>
                  <a:lnTo>
                    <a:pt x="9653" y="7223"/>
                  </a:lnTo>
                  <a:lnTo>
                    <a:pt x="5984" y="7223"/>
                  </a:lnTo>
                  <a:lnTo>
                    <a:pt x="5984" y="7218"/>
                  </a:lnTo>
                  <a:lnTo>
                    <a:pt x="6899" y="6301"/>
                  </a:lnTo>
                  <a:cubicBezTo>
                    <a:pt x="6962" y="6238"/>
                    <a:pt x="6979" y="6137"/>
                    <a:pt x="6940" y="6057"/>
                  </a:cubicBezTo>
                  <a:lnTo>
                    <a:pt x="6559" y="5298"/>
                  </a:lnTo>
                  <a:lnTo>
                    <a:pt x="6940" y="4540"/>
                  </a:lnTo>
                  <a:cubicBezTo>
                    <a:pt x="6969" y="4480"/>
                    <a:pt x="6969" y="4410"/>
                    <a:pt x="6940" y="4350"/>
                  </a:cubicBezTo>
                  <a:lnTo>
                    <a:pt x="6559" y="3592"/>
                  </a:lnTo>
                  <a:lnTo>
                    <a:pt x="6940" y="2834"/>
                  </a:lnTo>
                  <a:cubicBezTo>
                    <a:pt x="6969" y="2774"/>
                    <a:pt x="6969" y="2704"/>
                    <a:pt x="6940" y="2644"/>
                  </a:cubicBezTo>
                  <a:lnTo>
                    <a:pt x="6559" y="1886"/>
                  </a:lnTo>
                  <a:lnTo>
                    <a:pt x="6940" y="1129"/>
                  </a:lnTo>
                  <a:cubicBezTo>
                    <a:pt x="6969" y="1069"/>
                    <a:pt x="6969" y="997"/>
                    <a:pt x="6940" y="938"/>
                  </a:cubicBezTo>
                  <a:lnTo>
                    <a:pt x="6882" y="818"/>
                  </a:lnTo>
                  <a:close/>
                  <a:moveTo>
                    <a:pt x="10505" y="1667"/>
                  </a:moveTo>
                  <a:lnTo>
                    <a:pt x="10505" y="8072"/>
                  </a:lnTo>
                  <a:lnTo>
                    <a:pt x="9161" y="8072"/>
                  </a:lnTo>
                  <a:lnTo>
                    <a:pt x="9161" y="7645"/>
                  </a:lnTo>
                  <a:lnTo>
                    <a:pt x="9864" y="7645"/>
                  </a:lnTo>
                  <a:cubicBezTo>
                    <a:pt x="9982" y="7645"/>
                    <a:pt x="10078" y="7548"/>
                    <a:pt x="10078" y="7432"/>
                  </a:cubicBezTo>
                  <a:lnTo>
                    <a:pt x="10078" y="1667"/>
                  </a:lnTo>
                  <a:close/>
                  <a:moveTo>
                    <a:pt x="8734" y="7645"/>
                  </a:moveTo>
                  <a:lnTo>
                    <a:pt x="8734" y="8733"/>
                  </a:lnTo>
                  <a:lnTo>
                    <a:pt x="8445" y="8535"/>
                  </a:lnTo>
                  <a:cubicBezTo>
                    <a:pt x="8410" y="8510"/>
                    <a:pt x="8368" y="8498"/>
                    <a:pt x="8326" y="8498"/>
                  </a:cubicBezTo>
                  <a:cubicBezTo>
                    <a:pt x="8285" y="8498"/>
                    <a:pt x="8244" y="8510"/>
                    <a:pt x="8208" y="8533"/>
                  </a:cubicBezTo>
                  <a:lnTo>
                    <a:pt x="7880" y="8747"/>
                  </a:lnTo>
                  <a:lnTo>
                    <a:pt x="7880" y="7645"/>
                  </a:lnTo>
                  <a:close/>
                  <a:moveTo>
                    <a:pt x="6349" y="1"/>
                  </a:moveTo>
                  <a:cubicBezTo>
                    <a:pt x="6325" y="1"/>
                    <a:pt x="6300" y="5"/>
                    <a:pt x="6276" y="14"/>
                  </a:cubicBezTo>
                  <a:cubicBezTo>
                    <a:pt x="5635" y="253"/>
                    <a:pt x="5545" y="326"/>
                    <a:pt x="5415" y="386"/>
                  </a:cubicBezTo>
                  <a:lnTo>
                    <a:pt x="1068" y="386"/>
                  </a:lnTo>
                  <a:cubicBezTo>
                    <a:pt x="950" y="386"/>
                    <a:pt x="854" y="482"/>
                    <a:pt x="854" y="599"/>
                  </a:cubicBezTo>
                  <a:lnTo>
                    <a:pt x="854" y="1240"/>
                  </a:lnTo>
                  <a:lnTo>
                    <a:pt x="214" y="1240"/>
                  </a:lnTo>
                  <a:cubicBezTo>
                    <a:pt x="96" y="1240"/>
                    <a:pt x="0" y="1336"/>
                    <a:pt x="0" y="1454"/>
                  </a:cubicBezTo>
                  <a:lnTo>
                    <a:pt x="0" y="8286"/>
                  </a:lnTo>
                  <a:cubicBezTo>
                    <a:pt x="0" y="8402"/>
                    <a:pt x="96" y="8499"/>
                    <a:pt x="214" y="8499"/>
                  </a:cubicBezTo>
                  <a:lnTo>
                    <a:pt x="1452" y="8499"/>
                  </a:lnTo>
                  <a:cubicBezTo>
                    <a:pt x="1570" y="8499"/>
                    <a:pt x="1666" y="8402"/>
                    <a:pt x="1666" y="8286"/>
                  </a:cubicBezTo>
                  <a:cubicBezTo>
                    <a:pt x="1666" y="8168"/>
                    <a:pt x="1570" y="8072"/>
                    <a:pt x="1452" y="8072"/>
                  </a:cubicBezTo>
                  <a:lnTo>
                    <a:pt x="427" y="8072"/>
                  </a:lnTo>
                  <a:lnTo>
                    <a:pt x="427" y="1667"/>
                  </a:lnTo>
                  <a:lnTo>
                    <a:pt x="854" y="1667"/>
                  </a:lnTo>
                  <a:lnTo>
                    <a:pt x="854" y="7432"/>
                  </a:lnTo>
                  <a:cubicBezTo>
                    <a:pt x="854" y="7548"/>
                    <a:pt x="950" y="7645"/>
                    <a:pt x="1068" y="7645"/>
                  </a:cubicBezTo>
                  <a:lnTo>
                    <a:pt x="7453" y="7645"/>
                  </a:lnTo>
                  <a:lnTo>
                    <a:pt x="7453" y="8072"/>
                  </a:lnTo>
                  <a:lnTo>
                    <a:pt x="6320" y="8072"/>
                  </a:lnTo>
                  <a:cubicBezTo>
                    <a:pt x="6202" y="8072"/>
                    <a:pt x="6107" y="8168"/>
                    <a:pt x="6107" y="8286"/>
                  </a:cubicBezTo>
                  <a:cubicBezTo>
                    <a:pt x="6107" y="8349"/>
                    <a:pt x="5847" y="8499"/>
                    <a:pt x="5466" y="8499"/>
                  </a:cubicBezTo>
                  <a:cubicBezTo>
                    <a:pt x="5080" y="8499"/>
                    <a:pt x="4826" y="8347"/>
                    <a:pt x="4826" y="8286"/>
                  </a:cubicBezTo>
                  <a:cubicBezTo>
                    <a:pt x="4826" y="8168"/>
                    <a:pt x="4730" y="8072"/>
                    <a:pt x="4612" y="8072"/>
                  </a:cubicBezTo>
                  <a:lnTo>
                    <a:pt x="3374" y="8072"/>
                  </a:lnTo>
                  <a:cubicBezTo>
                    <a:pt x="3256" y="8072"/>
                    <a:pt x="3160" y="8168"/>
                    <a:pt x="3160" y="8286"/>
                  </a:cubicBezTo>
                  <a:cubicBezTo>
                    <a:pt x="3160" y="8402"/>
                    <a:pt x="3256" y="8499"/>
                    <a:pt x="3374" y="8499"/>
                  </a:cubicBezTo>
                  <a:lnTo>
                    <a:pt x="4455" y="8499"/>
                  </a:lnTo>
                  <a:cubicBezTo>
                    <a:pt x="4595" y="8752"/>
                    <a:pt x="4984" y="8926"/>
                    <a:pt x="5466" y="8926"/>
                  </a:cubicBezTo>
                  <a:cubicBezTo>
                    <a:pt x="5950" y="8926"/>
                    <a:pt x="6337" y="8752"/>
                    <a:pt x="6479" y="8499"/>
                  </a:cubicBezTo>
                  <a:lnTo>
                    <a:pt x="7453" y="8499"/>
                  </a:lnTo>
                  <a:lnTo>
                    <a:pt x="7453" y="9140"/>
                  </a:lnTo>
                  <a:cubicBezTo>
                    <a:pt x="7453" y="9218"/>
                    <a:pt x="7495" y="9288"/>
                    <a:pt x="7564" y="9328"/>
                  </a:cubicBezTo>
                  <a:cubicBezTo>
                    <a:pt x="7594" y="9345"/>
                    <a:pt x="7629" y="9354"/>
                    <a:pt x="7664" y="9354"/>
                  </a:cubicBezTo>
                  <a:cubicBezTo>
                    <a:pt x="7704" y="9354"/>
                    <a:pt x="7745" y="9342"/>
                    <a:pt x="7781" y="9319"/>
                  </a:cubicBezTo>
                  <a:lnTo>
                    <a:pt x="8319" y="8967"/>
                  </a:lnTo>
                  <a:lnTo>
                    <a:pt x="8824" y="9314"/>
                  </a:lnTo>
                  <a:cubicBezTo>
                    <a:pt x="8861" y="9339"/>
                    <a:pt x="8903" y="9351"/>
                    <a:pt x="8945" y="9351"/>
                  </a:cubicBezTo>
                  <a:cubicBezTo>
                    <a:pt x="8979" y="9351"/>
                    <a:pt x="9013" y="9343"/>
                    <a:pt x="9045" y="9326"/>
                  </a:cubicBezTo>
                  <a:cubicBezTo>
                    <a:pt x="9115" y="9290"/>
                    <a:pt x="9157" y="9218"/>
                    <a:pt x="9157" y="9138"/>
                  </a:cubicBezTo>
                  <a:lnTo>
                    <a:pt x="9157" y="8498"/>
                  </a:lnTo>
                  <a:lnTo>
                    <a:pt x="10717" y="8498"/>
                  </a:lnTo>
                  <a:cubicBezTo>
                    <a:pt x="10833" y="8498"/>
                    <a:pt x="10930" y="8402"/>
                    <a:pt x="10930" y="8284"/>
                  </a:cubicBezTo>
                  <a:lnTo>
                    <a:pt x="10930" y="1452"/>
                  </a:lnTo>
                  <a:cubicBezTo>
                    <a:pt x="10932" y="1336"/>
                    <a:pt x="10838" y="1240"/>
                    <a:pt x="10718" y="1240"/>
                  </a:cubicBezTo>
                  <a:lnTo>
                    <a:pt x="10078" y="1240"/>
                  </a:lnTo>
                  <a:lnTo>
                    <a:pt x="10078" y="599"/>
                  </a:lnTo>
                  <a:cubicBezTo>
                    <a:pt x="10078" y="482"/>
                    <a:pt x="9982" y="386"/>
                    <a:pt x="9864" y="386"/>
                  </a:cubicBezTo>
                  <a:lnTo>
                    <a:pt x="6672" y="386"/>
                  </a:lnTo>
                  <a:lnTo>
                    <a:pt x="6542" y="121"/>
                  </a:lnTo>
                  <a:cubicBezTo>
                    <a:pt x="6504" y="45"/>
                    <a:pt x="6428" y="1"/>
                    <a:pt x="6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697580" y="1663807"/>
              <a:ext cx="65939" cy="12465"/>
            </a:xfrm>
            <a:custGeom>
              <a:rect b="b" l="l" r="r" t="t"/>
              <a:pathLst>
                <a:path extrusionOk="0" h="428" w="2264"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30"/>
                    <a:pt x="96" y="427"/>
                    <a:pt x="214" y="427"/>
                  </a:cubicBezTo>
                  <a:lnTo>
                    <a:pt x="2050" y="427"/>
                  </a:lnTo>
                  <a:cubicBezTo>
                    <a:pt x="2168" y="427"/>
                    <a:pt x="2264" y="330"/>
                    <a:pt x="2264" y="214"/>
                  </a:cubicBezTo>
                  <a:cubicBezTo>
                    <a:pt x="2264" y="96"/>
                    <a:pt x="2168" y="0"/>
                    <a:pt x="2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1697580" y="1688680"/>
              <a:ext cx="90812" cy="12465"/>
            </a:xfrm>
            <a:custGeom>
              <a:rect b="b" l="l" r="r" t="t"/>
              <a:pathLst>
                <a:path extrusionOk="0" h="428" w="3118"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30"/>
                    <a:pt x="96" y="427"/>
                    <a:pt x="214" y="427"/>
                  </a:cubicBezTo>
                  <a:lnTo>
                    <a:pt x="2904" y="427"/>
                  </a:lnTo>
                  <a:cubicBezTo>
                    <a:pt x="3022" y="427"/>
                    <a:pt x="3118" y="330"/>
                    <a:pt x="3118" y="214"/>
                  </a:cubicBezTo>
                  <a:cubicBezTo>
                    <a:pt x="3118" y="96"/>
                    <a:pt x="3022" y="0"/>
                    <a:pt x="2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1697580" y="1713553"/>
              <a:ext cx="90812" cy="12465"/>
            </a:xfrm>
            <a:custGeom>
              <a:rect b="b" l="l" r="r" t="t"/>
              <a:pathLst>
                <a:path extrusionOk="0" h="428" w="3118"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30"/>
                    <a:pt x="96" y="427"/>
                    <a:pt x="214" y="427"/>
                  </a:cubicBezTo>
                  <a:lnTo>
                    <a:pt x="2904" y="427"/>
                  </a:lnTo>
                  <a:cubicBezTo>
                    <a:pt x="3022" y="427"/>
                    <a:pt x="3118" y="330"/>
                    <a:pt x="3118" y="214"/>
                  </a:cubicBezTo>
                  <a:cubicBezTo>
                    <a:pt x="3118" y="96"/>
                    <a:pt x="3022" y="0"/>
                    <a:pt x="2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1697580" y="1738426"/>
              <a:ext cx="90812" cy="12465"/>
            </a:xfrm>
            <a:custGeom>
              <a:rect b="b" l="l" r="r" t="t"/>
              <a:pathLst>
                <a:path extrusionOk="0" h="428" w="3118"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30"/>
                    <a:pt x="96" y="427"/>
                    <a:pt x="214" y="427"/>
                  </a:cubicBezTo>
                  <a:lnTo>
                    <a:pt x="2904" y="427"/>
                  </a:lnTo>
                  <a:cubicBezTo>
                    <a:pt x="3022" y="427"/>
                    <a:pt x="3118" y="330"/>
                    <a:pt x="3118" y="214"/>
                  </a:cubicBezTo>
                  <a:cubicBezTo>
                    <a:pt x="3118" y="96"/>
                    <a:pt x="3022" y="0"/>
                    <a:pt x="2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697580" y="1763298"/>
              <a:ext cx="90812" cy="12465"/>
            </a:xfrm>
            <a:custGeom>
              <a:rect b="b" l="l" r="r" t="t"/>
              <a:pathLst>
                <a:path extrusionOk="0" h="428" w="3118"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30"/>
                    <a:pt x="96" y="427"/>
                    <a:pt x="214" y="427"/>
                  </a:cubicBezTo>
                  <a:lnTo>
                    <a:pt x="2904" y="427"/>
                  </a:lnTo>
                  <a:cubicBezTo>
                    <a:pt x="3022" y="427"/>
                    <a:pt x="3118" y="330"/>
                    <a:pt x="3118" y="214"/>
                  </a:cubicBezTo>
                  <a:cubicBezTo>
                    <a:pt x="3118" y="96"/>
                    <a:pt x="3022" y="0"/>
                    <a:pt x="2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1697580" y="1788171"/>
              <a:ext cx="90812" cy="12465"/>
            </a:xfrm>
            <a:custGeom>
              <a:rect b="b" l="l" r="r" t="t"/>
              <a:pathLst>
                <a:path extrusionOk="0" h="428" w="3118">
                  <a:moveTo>
                    <a:pt x="214" y="0"/>
                  </a:moveTo>
                  <a:cubicBezTo>
                    <a:pt x="96" y="0"/>
                    <a:pt x="0" y="96"/>
                    <a:pt x="0" y="214"/>
                  </a:cubicBezTo>
                  <a:cubicBezTo>
                    <a:pt x="0" y="330"/>
                    <a:pt x="96" y="427"/>
                    <a:pt x="214" y="427"/>
                  </a:cubicBezTo>
                  <a:lnTo>
                    <a:pt x="2904" y="427"/>
                  </a:lnTo>
                  <a:cubicBezTo>
                    <a:pt x="3022" y="427"/>
                    <a:pt x="3118" y="330"/>
                    <a:pt x="3118" y="214"/>
                  </a:cubicBezTo>
                  <a:cubicBezTo>
                    <a:pt x="3118" y="96"/>
                    <a:pt x="3022" y="0"/>
                    <a:pt x="2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711909" y="1850353"/>
              <a:ext cx="12465" cy="12465"/>
            </a:xfrm>
            <a:custGeom>
              <a:rect b="b" l="l" r="r" t="t"/>
              <a:pathLst>
                <a:path extrusionOk="0" h="428" w="428">
                  <a:moveTo>
                    <a:pt x="214" y="0"/>
                  </a:moveTo>
                  <a:cubicBezTo>
                    <a:pt x="94" y="0"/>
                    <a:pt x="0" y="94"/>
                    <a:pt x="0" y="214"/>
                  </a:cubicBezTo>
                  <a:cubicBezTo>
                    <a:pt x="0" y="332"/>
                    <a:pt x="94" y="427"/>
                    <a:pt x="214" y="427"/>
                  </a:cubicBezTo>
                  <a:cubicBezTo>
                    <a:pt x="332" y="427"/>
                    <a:pt x="427" y="332"/>
                    <a:pt x="427" y="214"/>
                  </a:cubicBezTo>
                  <a:cubicBezTo>
                    <a:pt x="427" y="94"/>
                    <a:pt x="332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9" name="Google Shape;62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0" name="Google Shape;630;p38"/>
          <p:cNvGrpSpPr/>
          <p:nvPr/>
        </p:nvGrpSpPr>
        <p:grpSpPr>
          <a:xfrm>
            <a:off x="1" y="4594993"/>
            <a:ext cx="570939" cy="548515"/>
            <a:chOff x="4201447" y="3817349"/>
            <a:chExt cx="346024" cy="345674"/>
          </a:xfrm>
        </p:grpSpPr>
        <p:sp>
          <p:nvSpPr>
            <p:cNvPr id="631" name="Google Shape;631;p38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38"/>
          <p:cNvSpPr txBox="1"/>
          <p:nvPr>
            <p:ph idx="6" type="subTitle"/>
          </p:nvPr>
        </p:nvSpPr>
        <p:spPr>
          <a:xfrm>
            <a:off x="570950" y="4625500"/>
            <a:ext cx="23055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@caoilainnsc</a:t>
            </a:r>
            <a:endParaRPr sz="16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9"/>
          <p:cNvSpPr txBox="1"/>
          <p:nvPr>
            <p:ph type="title"/>
          </p:nvPr>
        </p:nvSpPr>
        <p:spPr>
          <a:xfrm rot="1973">
            <a:off x="2318837" y="1426351"/>
            <a:ext cx="1045200" cy="6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9" name="Google Shape;639;p39"/>
          <p:cNvSpPr txBox="1"/>
          <p:nvPr>
            <p:ph idx="1" type="subTitle"/>
          </p:nvPr>
        </p:nvSpPr>
        <p:spPr>
          <a:xfrm>
            <a:off x="1342738" y="2248152"/>
            <a:ext cx="29973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b="1" lang="en"/>
              <a:t>Google Scholar</a:t>
            </a:r>
            <a:r>
              <a:rPr lang="en"/>
              <a:t> and current sources' </a:t>
            </a:r>
            <a:r>
              <a:rPr b="1" lang="en"/>
              <a:t>reference lists</a:t>
            </a:r>
            <a:r>
              <a:rPr lang="en"/>
              <a:t> to find relevant papers</a:t>
            </a:r>
            <a:endParaRPr/>
          </a:p>
        </p:txBody>
      </p:sp>
      <p:sp>
        <p:nvSpPr>
          <p:cNvPr id="640" name="Google Shape;640;p39"/>
          <p:cNvSpPr txBox="1"/>
          <p:nvPr>
            <p:ph idx="15"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41" name="Google Shape;641;p39"/>
          <p:cNvSpPr txBox="1"/>
          <p:nvPr>
            <p:ph idx="2" type="title"/>
          </p:nvPr>
        </p:nvSpPr>
        <p:spPr>
          <a:xfrm rot="1973">
            <a:off x="2318837" y="3178901"/>
            <a:ext cx="1045200" cy="6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42" name="Google Shape;642;p39"/>
          <p:cNvSpPr txBox="1"/>
          <p:nvPr>
            <p:ph idx="3" type="subTitle"/>
          </p:nvPr>
        </p:nvSpPr>
        <p:spPr>
          <a:xfrm>
            <a:off x="1342738" y="4000800"/>
            <a:ext cx="29973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Writing code</a:t>
            </a:r>
            <a:r>
              <a:rPr lang="en"/>
              <a:t> to process the documents and </a:t>
            </a:r>
            <a:r>
              <a:rPr b="1" lang="en"/>
              <a:t>identify themes</a:t>
            </a:r>
            <a:r>
              <a:rPr lang="en"/>
              <a:t> in the text</a:t>
            </a:r>
            <a:endParaRPr/>
          </a:p>
        </p:txBody>
      </p:sp>
      <p:sp>
        <p:nvSpPr>
          <p:cNvPr id="643" name="Google Shape;643;p39"/>
          <p:cNvSpPr txBox="1"/>
          <p:nvPr>
            <p:ph idx="4" type="title"/>
          </p:nvPr>
        </p:nvSpPr>
        <p:spPr>
          <a:xfrm rot="1973">
            <a:off x="5780012" y="1426351"/>
            <a:ext cx="1045200" cy="6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4" name="Google Shape;644;p39"/>
          <p:cNvSpPr txBox="1"/>
          <p:nvPr>
            <p:ph idx="5" type="subTitle"/>
          </p:nvPr>
        </p:nvSpPr>
        <p:spPr>
          <a:xfrm>
            <a:off x="4803963" y="2248152"/>
            <a:ext cx="29973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Copying</a:t>
            </a:r>
            <a:r>
              <a:rPr lang="en"/>
              <a:t> the text in each pdf and </a:t>
            </a:r>
            <a:r>
              <a:rPr b="1" lang="en"/>
              <a:t>reformatting</a:t>
            </a:r>
            <a:r>
              <a:rPr lang="en"/>
              <a:t> in  a new txt document  </a:t>
            </a:r>
            <a:endParaRPr/>
          </a:p>
        </p:txBody>
      </p:sp>
      <p:sp>
        <p:nvSpPr>
          <p:cNvPr id="645" name="Google Shape;645;p39"/>
          <p:cNvSpPr txBox="1"/>
          <p:nvPr>
            <p:ph idx="6" type="title"/>
          </p:nvPr>
        </p:nvSpPr>
        <p:spPr>
          <a:xfrm rot="1973">
            <a:off x="5780012" y="3178901"/>
            <a:ext cx="1045200" cy="6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6" name="Google Shape;646;p39"/>
          <p:cNvSpPr txBox="1"/>
          <p:nvPr>
            <p:ph idx="7" type="subTitle"/>
          </p:nvPr>
        </p:nvSpPr>
        <p:spPr>
          <a:xfrm>
            <a:off x="4803963" y="4000801"/>
            <a:ext cx="29973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the </a:t>
            </a:r>
            <a:r>
              <a:rPr b="1" lang="en"/>
              <a:t>collected</a:t>
            </a:r>
            <a:r>
              <a:rPr b="1" lang="en"/>
              <a:t> data</a:t>
            </a:r>
            <a:r>
              <a:rPr lang="en"/>
              <a:t> to find the </a:t>
            </a:r>
            <a:r>
              <a:rPr b="1" lang="en"/>
              <a:t>overall differences</a:t>
            </a:r>
            <a:r>
              <a:rPr lang="en"/>
              <a:t> in experiences</a:t>
            </a:r>
            <a:endParaRPr/>
          </a:p>
        </p:txBody>
      </p:sp>
      <p:sp>
        <p:nvSpPr>
          <p:cNvPr id="647" name="Google Shape;647;p39"/>
          <p:cNvSpPr txBox="1"/>
          <p:nvPr>
            <p:ph idx="8" type="subTitle"/>
          </p:nvPr>
        </p:nvSpPr>
        <p:spPr>
          <a:xfrm>
            <a:off x="1342738" y="1855350"/>
            <a:ext cx="29973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literature</a:t>
            </a:r>
            <a:endParaRPr/>
          </a:p>
        </p:txBody>
      </p:sp>
      <p:sp>
        <p:nvSpPr>
          <p:cNvPr id="648" name="Google Shape;648;p39"/>
          <p:cNvSpPr txBox="1"/>
          <p:nvPr>
            <p:ph idx="9" type="subTitle"/>
          </p:nvPr>
        </p:nvSpPr>
        <p:spPr>
          <a:xfrm>
            <a:off x="1342738" y="3608024"/>
            <a:ext cx="29973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NLP using spaCy</a:t>
            </a:r>
            <a:endParaRPr/>
          </a:p>
        </p:txBody>
      </p:sp>
      <p:sp>
        <p:nvSpPr>
          <p:cNvPr id="649" name="Google Shape;649;p39"/>
          <p:cNvSpPr txBox="1"/>
          <p:nvPr>
            <p:ph idx="13" type="subTitle"/>
          </p:nvPr>
        </p:nvSpPr>
        <p:spPr>
          <a:xfrm>
            <a:off x="4803963" y="1855350"/>
            <a:ext cx="29973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Converting pdf to txt</a:t>
            </a:r>
            <a:endParaRPr/>
          </a:p>
        </p:txBody>
      </p:sp>
      <p:sp>
        <p:nvSpPr>
          <p:cNvPr id="650" name="Google Shape;650;p39"/>
          <p:cNvSpPr txBox="1"/>
          <p:nvPr>
            <p:ph idx="14" type="subTitle"/>
          </p:nvPr>
        </p:nvSpPr>
        <p:spPr>
          <a:xfrm>
            <a:off x="4803963" y="3608025"/>
            <a:ext cx="29973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651" name="Google Shape;65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2" name="Google Shape;652;p39"/>
          <p:cNvGrpSpPr/>
          <p:nvPr/>
        </p:nvGrpSpPr>
        <p:grpSpPr>
          <a:xfrm>
            <a:off x="1" y="4594993"/>
            <a:ext cx="570939" cy="548515"/>
            <a:chOff x="4201447" y="3817349"/>
            <a:chExt cx="346024" cy="345674"/>
          </a:xfrm>
        </p:grpSpPr>
        <p:sp>
          <p:nvSpPr>
            <p:cNvPr id="653" name="Google Shape;653;p39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39"/>
          <p:cNvSpPr txBox="1"/>
          <p:nvPr>
            <p:ph idx="4294967295" type="subTitle"/>
          </p:nvPr>
        </p:nvSpPr>
        <p:spPr>
          <a:xfrm>
            <a:off x="570950" y="4655800"/>
            <a:ext cx="23055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@caoilainnsc</a:t>
            </a:r>
            <a:endParaRPr b="1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0"/>
          <p:cNvSpPr txBox="1"/>
          <p:nvPr>
            <p:ph type="title"/>
          </p:nvPr>
        </p:nvSpPr>
        <p:spPr>
          <a:xfrm>
            <a:off x="720000" y="4638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Literature</a:t>
            </a:r>
            <a:endParaRPr/>
          </a:p>
        </p:txBody>
      </p:sp>
      <p:sp>
        <p:nvSpPr>
          <p:cNvPr id="661" name="Google Shape;661;p40"/>
          <p:cNvSpPr txBox="1"/>
          <p:nvPr/>
        </p:nvSpPr>
        <p:spPr>
          <a:xfrm>
            <a:off x="417350" y="2301200"/>
            <a:ext cx="2061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rPr>
              <a:t>Google Scholar Search</a:t>
            </a:r>
            <a:endParaRPr b="1" sz="2000">
              <a:solidFill>
                <a:schemeClr val="dk1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662" name="Google Shape;662;p40"/>
          <p:cNvSpPr txBox="1"/>
          <p:nvPr/>
        </p:nvSpPr>
        <p:spPr>
          <a:xfrm>
            <a:off x="3138750" y="1492775"/>
            <a:ext cx="28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rPr>
              <a:t>Neurodivergence</a:t>
            </a:r>
            <a:endParaRPr b="1" sz="1800">
              <a:solidFill>
                <a:schemeClr val="dk1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663" name="Google Shape;663;p40"/>
          <p:cNvSpPr txBox="1"/>
          <p:nvPr/>
        </p:nvSpPr>
        <p:spPr>
          <a:xfrm>
            <a:off x="3138775" y="1655525"/>
            <a:ext cx="286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Neurodivergence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criminal justice system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4" name="Google Shape;664;p40"/>
          <p:cNvSpPr txBox="1"/>
          <p:nvPr/>
        </p:nvSpPr>
        <p:spPr>
          <a:xfrm>
            <a:off x="3138763" y="3501100"/>
            <a:ext cx="28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rPr>
              <a:t>Dyslexia</a:t>
            </a:r>
            <a:endParaRPr b="1" sz="1800">
              <a:solidFill>
                <a:schemeClr val="dk1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665" name="Google Shape;665;p40"/>
          <p:cNvSpPr txBox="1"/>
          <p:nvPr/>
        </p:nvSpPr>
        <p:spPr>
          <a:xfrm>
            <a:off x="3138788" y="3663850"/>
            <a:ext cx="286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Dyslexia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criminal justice system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6" name="Google Shape;666;p40"/>
          <p:cNvSpPr txBox="1"/>
          <p:nvPr/>
        </p:nvSpPr>
        <p:spPr>
          <a:xfrm>
            <a:off x="6665395" y="2459150"/>
            <a:ext cx="1758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rPr>
              <a:t>Hand Search</a:t>
            </a:r>
            <a:endParaRPr b="1" sz="2000">
              <a:solidFill>
                <a:schemeClr val="dk1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667" name="Google Shape;667;p40"/>
          <p:cNvSpPr txBox="1"/>
          <p:nvPr/>
        </p:nvSpPr>
        <p:spPr>
          <a:xfrm>
            <a:off x="6665400" y="2784525"/>
            <a:ext cx="17586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Went through each articles references for any additional relevant articles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68" name="Google Shape;668;p40"/>
          <p:cNvCxnSpPr>
            <a:stCxn id="661" idx="3"/>
            <a:endCxn id="662" idx="1"/>
          </p:cNvCxnSpPr>
          <p:nvPr/>
        </p:nvCxnSpPr>
        <p:spPr>
          <a:xfrm flipH="1" rot="10800000">
            <a:off x="2478650" y="1655450"/>
            <a:ext cx="660000" cy="10428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40"/>
          <p:cNvCxnSpPr>
            <a:stCxn id="661" idx="3"/>
            <a:endCxn id="664" idx="1"/>
          </p:cNvCxnSpPr>
          <p:nvPr/>
        </p:nvCxnSpPr>
        <p:spPr>
          <a:xfrm>
            <a:off x="2478650" y="2698250"/>
            <a:ext cx="660000" cy="9657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1" name="Google Shape;671;p40"/>
          <p:cNvGrpSpPr/>
          <p:nvPr/>
        </p:nvGrpSpPr>
        <p:grpSpPr>
          <a:xfrm>
            <a:off x="1" y="4594993"/>
            <a:ext cx="570939" cy="548515"/>
            <a:chOff x="4201447" y="3817349"/>
            <a:chExt cx="346024" cy="345674"/>
          </a:xfrm>
        </p:grpSpPr>
        <p:sp>
          <p:nvSpPr>
            <p:cNvPr id="672" name="Google Shape;672;p40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4" name="Google Shape;674;p40"/>
          <p:cNvSpPr txBox="1"/>
          <p:nvPr>
            <p:ph idx="4294967295" type="subTitle"/>
          </p:nvPr>
        </p:nvSpPr>
        <p:spPr>
          <a:xfrm>
            <a:off x="570950" y="4655800"/>
            <a:ext cx="23055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@caoilainnsc</a:t>
            </a:r>
            <a:endParaRPr b="1" sz="1600">
              <a:solidFill>
                <a:schemeClr val="accent1"/>
              </a:solidFill>
            </a:endParaRPr>
          </a:p>
        </p:txBody>
      </p:sp>
      <p:cxnSp>
        <p:nvCxnSpPr>
          <p:cNvPr id="675" name="Google Shape;675;p40"/>
          <p:cNvCxnSpPr>
            <a:stCxn id="662" idx="3"/>
            <a:endCxn id="666" idx="1"/>
          </p:cNvCxnSpPr>
          <p:nvPr/>
        </p:nvCxnSpPr>
        <p:spPr>
          <a:xfrm>
            <a:off x="6005250" y="1655525"/>
            <a:ext cx="660000" cy="1042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40"/>
          <p:cNvCxnSpPr>
            <a:stCxn id="666" idx="1"/>
            <a:endCxn id="664" idx="3"/>
          </p:cNvCxnSpPr>
          <p:nvPr/>
        </p:nvCxnSpPr>
        <p:spPr>
          <a:xfrm flipH="1">
            <a:off x="6005395" y="2698100"/>
            <a:ext cx="660000" cy="9657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Google Shape;677;p40"/>
          <p:cNvSpPr txBox="1"/>
          <p:nvPr/>
        </p:nvSpPr>
        <p:spPr>
          <a:xfrm>
            <a:off x="3138763" y="2287100"/>
            <a:ext cx="28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rPr>
              <a:t>ASD</a:t>
            </a:r>
            <a:endParaRPr b="1" sz="1800">
              <a:solidFill>
                <a:schemeClr val="dk1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678" name="Google Shape;678;p40"/>
          <p:cNvSpPr txBox="1"/>
          <p:nvPr/>
        </p:nvSpPr>
        <p:spPr>
          <a:xfrm>
            <a:off x="3138800" y="2449850"/>
            <a:ext cx="28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Autism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criminal justice system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9" name="Google Shape;679;p40"/>
          <p:cNvSpPr txBox="1"/>
          <p:nvPr/>
        </p:nvSpPr>
        <p:spPr>
          <a:xfrm>
            <a:off x="3138775" y="2808488"/>
            <a:ext cx="2866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rima"/>
                <a:ea typeface="Arima"/>
                <a:cs typeface="Arima"/>
                <a:sym typeface="Arima"/>
              </a:rPr>
              <a:t>ADHD</a:t>
            </a:r>
            <a:endParaRPr b="1" sz="1800">
              <a:solidFill>
                <a:schemeClr val="dk1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680" name="Google Shape;680;p40"/>
          <p:cNvSpPr txBox="1"/>
          <p:nvPr/>
        </p:nvSpPr>
        <p:spPr>
          <a:xfrm>
            <a:off x="3138775" y="3014022"/>
            <a:ext cx="2866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ADHD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criminal justice system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1" name="Google Shape;681;p40"/>
          <p:cNvSpPr txBox="1"/>
          <p:nvPr/>
        </p:nvSpPr>
        <p:spPr>
          <a:xfrm>
            <a:off x="570950" y="3012675"/>
            <a:ext cx="20613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Any article that was about the disorder in the context of the CJS, and was published in the United States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1"/>
          <p:cNvSpPr/>
          <p:nvPr/>
        </p:nvSpPr>
        <p:spPr>
          <a:xfrm>
            <a:off x="467661" y="1274597"/>
            <a:ext cx="2490202" cy="3208478"/>
          </a:xfrm>
          <a:custGeom>
            <a:rect b="b" l="l" r="r" t="t"/>
            <a:pathLst>
              <a:path extrusionOk="0" h="190426" w="143096">
                <a:moveTo>
                  <a:pt x="2914" y="0"/>
                </a:moveTo>
                <a:cubicBezTo>
                  <a:pt x="1280" y="0"/>
                  <a:pt x="0" y="1281"/>
                  <a:pt x="0" y="2914"/>
                </a:cubicBezTo>
                <a:lnTo>
                  <a:pt x="0" y="187512"/>
                </a:lnTo>
                <a:cubicBezTo>
                  <a:pt x="0" y="189101"/>
                  <a:pt x="1280" y="190426"/>
                  <a:pt x="2914" y="190426"/>
                </a:cubicBezTo>
                <a:lnTo>
                  <a:pt x="140182" y="190426"/>
                </a:lnTo>
                <a:cubicBezTo>
                  <a:pt x="141771" y="190426"/>
                  <a:pt x="143096" y="189101"/>
                  <a:pt x="143096" y="187512"/>
                </a:cubicBezTo>
                <a:lnTo>
                  <a:pt x="143096" y="2914"/>
                </a:lnTo>
                <a:cubicBezTo>
                  <a:pt x="143096" y="1281"/>
                  <a:pt x="141771" y="0"/>
                  <a:pt x="1401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1"/>
          <p:cNvSpPr txBox="1"/>
          <p:nvPr>
            <p:ph type="title"/>
          </p:nvPr>
        </p:nvSpPr>
        <p:spPr>
          <a:xfrm>
            <a:off x="454950" y="431675"/>
            <a:ext cx="3852000" cy="6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Pdf to txt</a:t>
            </a:r>
            <a:endParaRPr/>
          </a:p>
        </p:txBody>
      </p:sp>
      <p:sp>
        <p:nvSpPr>
          <p:cNvPr id="688" name="Google Shape;68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9" name="Google Shape;689;p41"/>
          <p:cNvGrpSpPr/>
          <p:nvPr/>
        </p:nvGrpSpPr>
        <p:grpSpPr>
          <a:xfrm>
            <a:off x="1" y="4594993"/>
            <a:ext cx="570939" cy="548515"/>
            <a:chOff x="4201447" y="3817349"/>
            <a:chExt cx="346024" cy="345674"/>
          </a:xfrm>
        </p:grpSpPr>
        <p:sp>
          <p:nvSpPr>
            <p:cNvPr id="690" name="Google Shape;690;p41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41"/>
          <p:cNvSpPr txBox="1"/>
          <p:nvPr>
            <p:ph idx="4294967295" type="subTitle"/>
          </p:nvPr>
        </p:nvSpPr>
        <p:spPr>
          <a:xfrm>
            <a:off x="570950" y="4655800"/>
            <a:ext cx="23055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@caoilainnsc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693" name="Google Shape;693;p41"/>
          <p:cNvSpPr/>
          <p:nvPr/>
        </p:nvSpPr>
        <p:spPr>
          <a:xfrm>
            <a:off x="3293336" y="1274597"/>
            <a:ext cx="2490202" cy="3208478"/>
          </a:xfrm>
          <a:custGeom>
            <a:rect b="b" l="l" r="r" t="t"/>
            <a:pathLst>
              <a:path extrusionOk="0" h="190426" w="143096">
                <a:moveTo>
                  <a:pt x="2914" y="0"/>
                </a:moveTo>
                <a:cubicBezTo>
                  <a:pt x="1280" y="0"/>
                  <a:pt x="0" y="1281"/>
                  <a:pt x="0" y="2914"/>
                </a:cubicBezTo>
                <a:lnTo>
                  <a:pt x="0" y="187512"/>
                </a:lnTo>
                <a:cubicBezTo>
                  <a:pt x="0" y="189101"/>
                  <a:pt x="1280" y="190426"/>
                  <a:pt x="2914" y="190426"/>
                </a:cubicBezTo>
                <a:lnTo>
                  <a:pt x="140182" y="190426"/>
                </a:lnTo>
                <a:cubicBezTo>
                  <a:pt x="141771" y="190426"/>
                  <a:pt x="143096" y="189101"/>
                  <a:pt x="143096" y="187512"/>
                </a:cubicBezTo>
                <a:lnTo>
                  <a:pt x="143096" y="2914"/>
                </a:lnTo>
                <a:cubicBezTo>
                  <a:pt x="143096" y="1281"/>
                  <a:pt x="141771" y="0"/>
                  <a:pt x="1401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1"/>
          <p:cNvSpPr/>
          <p:nvPr/>
        </p:nvSpPr>
        <p:spPr>
          <a:xfrm>
            <a:off x="6119011" y="1274597"/>
            <a:ext cx="2490202" cy="3208478"/>
          </a:xfrm>
          <a:custGeom>
            <a:rect b="b" l="l" r="r" t="t"/>
            <a:pathLst>
              <a:path extrusionOk="0" h="190426" w="143096">
                <a:moveTo>
                  <a:pt x="2914" y="0"/>
                </a:moveTo>
                <a:cubicBezTo>
                  <a:pt x="1280" y="0"/>
                  <a:pt x="0" y="1281"/>
                  <a:pt x="0" y="2914"/>
                </a:cubicBezTo>
                <a:lnTo>
                  <a:pt x="0" y="187512"/>
                </a:lnTo>
                <a:cubicBezTo>
                  <a:pt x="0" y="189101"/>
                  <a:pt x="1280" y="190426"/>
                  <a:pt x="2914" y="190426"/>
                </a:cubicBezTo>
                <a:lnTo>
                  <a:pt x="140182" y="190426"/>
                </a:lnTo>
                <a:cubicBezTo>
                  <a:pt x="141771" y="190426"/>
                  <a:pt x="143096" y="189101"/>
                  <a:pt x="143096" y="187512"/>
                </a:cubicBezTo>
                <a:lnTo>
                  <a:pt x="143096" y="2914"/>
                </a:lnTo>
                <a:cubicBezTo>
                  <a:pt x="143096" y="1281"/>
                  <a:pt x="141771" y="0"/>
                  <a:pt x="1401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1"/>
          <p:cNvSpPr/>
          <p:nvPr/>
        </p:nvSpPr>
        <p:spPr>
          <a:xfrm>
            <a:off x="2948943" y="2549191"/>
            <a:ext cx="356075" cy="268050"/>
          </a:xfrm>
          <a:custGeom>
            <a:rect b="b" l="l" r="r" t="t"/>
            <a:pathLst>
              <a:path extrusionOk="0" h="1918" w="2756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1"/>
          <p:cNvSpPr/>
          <p:nvPr/>
        </p:nvSpPr>
        <p:spPr>
          <a:xfrm>
            <a:off x="5774618" y="2549191"/>
            <a:ext cx="356075" cy="268050"/>
          </a:xfrm>
          <a:custGeom>
            <a:rect b="b" l="l" r="r" t="t"/>
            <a:pathLst>
              <a:path extrusionOk="0" h="1918" w="2756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7" name="Google Shape;6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38" y="1400637"/>
            <a:ext cx="2225724" cy="295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6975" y="1408950"/>
            <a:ext cx="2225699" cy="293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2650" y="1389925"/>
            <a:ext cx="2225699" cy="297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2"/>
          <p:cNvSpPr txBox="1"/>
          <p:nvPr>
            <p:ph idx="1" type="subTitle"/>
          </p:nvPr>
        </p:nvSpPr>
        <p:spPr>
          <a:xfrm>
            <a:off x="720000" y="2456758"/>
            <a:ext cx="3852000" cy="1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progress: writing the code to pull out the main themes of the literature to discover the </a:t>
            </a:r>
            <a:r>
              <a:rPr lang="en"/>
              <a:t>discussions</a:t>
            </a:r>
            <a:r>
              <a:rPr lang="en"/>
              <a:t> surrounding ND in the American CJS - the findings will be analyzed to provide a general understanding of these differences</a:t>
            </a:r>
            <a:endParaRPr b="1"/>
          </a:p>
        </p:txBody>
      </p:sp>
      <p:sp>
        <p:nvSpPr>
          <p:cNvPr id="705" name="Google Shape;705;p42"/>
          <p:cNvSpPr txBox="1"/>
          <p:nvPr>
            <p:ph type="title"/>
          </p:nvPr>
        </p:nvSpPr>
        <p:spPr>
          <a:xfrm>
            <a:off x="720000" y="1889063"/>
            <a:ext cx="38520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NLP using spaCy</a:t>
            </a:r>
            <a:endParaRPr/>
          </a:p>
        </p:txBody>
      </p:sp>
      <p:grpSp>
        <p:nvGrpSpPr>
          <p:cNvPr id="706" name="Google Shape;706;p42"/>
          <p:cNvGrpSpPr/>
          <p:nvPr/>
        </p:nvGrpSpPr>
        <p:grpSpPr>
          <a:xfrm>
            <a:off x="4991005" y="1323607"/>
            <a:ext cx="3432984" cy="2496295"/>
            <a:chOff x="331763" y="414153"/>
            <a:chExt cx="6903246" cy="5019697"/>
          </a:xfrm>
        </p:grpSpPr>
        <p:sp>
          <p:nvSpPr>
            <p:cNvPr id="707" name="Google Shape;707;p42"/>
            <p:cNvSpPr/>
            <p:nvPr/>
          </p:nvSpPr>
          <p:spPr>
            <a:xfrm>
              <a:off x="2953125" y="4725150"/>
              <a:ext cx="1660725" cy="708700"/>
            </a:xfrm>
            <a:custGeom>
              <a:rect b="b" l="l" r="r" t="t"/>
              <a:pathLst>
                <a:path extrusionOk="0" h="28348" w="66429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331763" y="414153"/>
              <a:ext cx="6903246" cy="4353879"/>
            </a:xfrm>
            <a:custGeom>
              <a:rect b="b" l="l" r="r" t="t"/>
              <a:pathLst>
                <a:path extrusionOk="0" h="181204" w="248162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547300" y="600323"/>
              <a:ext cx="6472159" cy="3981525"/>
            </a:xfrm>
            <a:custGeom>
              <a:rect b="b" l="l" r="r" t="t"/>
              <a:pathLst>
                <a:path extrusionOk="0" h="165707" w="232665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2772650" y="5206975"/>
              <a:ext cx="2020025" cy="226875"/>
            </a:xfrm>
            <a:custGeom>
              <a:rect b="b" l="l" r="r" t="t"/>
              <a:pathLst>
                <a:path extrusionOk="0" h="9075" w="80801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11" name="Google Shape;711;p42"/>
          <p:cNvPicPr preferRelativeResize="0"/>
          <p:nvPr/>
        </p:nvPicPr>
        <p:blipFill rotWithShape="1">
          <a:blip r:embed="rId3">
            <a:alphaModFix/>
          </a:blip>
          <a:srcRect b="7224" l="2666" r="2429" t="3688"/>
          <a:stretch/>
        </p:blipFill>
        <p:spPr>
          <a:xfrm>
            <a:off x="5040825" y="1430135"/>
            <a:ext cx="3333350" cy="182431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42"/>
          <p:cNvSpPr/>
          <p:nvPr/>
        </p:nvSpPr>
        <p:spPr>
          <a:xfrm>
            <a:off x="2670869" y="4001080"/>
            <a:ext cx="9765" cy="1142409"/>
          </a:xfrm>
          <a:custGeom>
            <a:rect b="b" l="l" r="r" t="t"/>
            <a:pathLst>
              <a:path extrusionOk="0" h="39424" w="337">
                <a:moveTo>
                  <a:pt x="1" y="1"/>
                </a:moveTo>
                <a:lnTo>
                  <a:pt x="1" y="39424"/>
                </a:lnTo>
                <a:lnTo>
                  <a:pt x="336" y="39424"/>
                </a:lnTo>
                <a:lnTo>
                  <a:pt x="3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4" name="Google Shape;714;p42"/>
          <p:cNvGrpSpPr/>
          <p:nvPr/>
        </p:nvGrpSpPr>
        <p:grpSpPr>
          <a:xfrm>
            <a:off x="1" y="4594993"/>
            <a:ext cx="570939" cy="548515"/>
            <a:chOff x="4201447" y="3817349"/>
            <a:chExt cx="346024" cy="345674"/>
          </a:xfrm>
        </p:grpSpPr>
        <p:sp>
          <p:nvSpPr>
            <p:cNvPr id="715" name="Google Shape;715;p42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7" name="Google Shape;717;p42"/>
          <p:cNvSpPr txBox="1"/>
          <p:nvPr>
            <p:ph idx="4294967295" type="subTitle"/>
          </p:nvPr>
        </p:nvSpPr>
        <p:spPr>
          <a:xfrm>
            <a:off x="570950" y="4655800"/>
            <a:ext cx="23055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@caoilainnsc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718" name="Google Shape;718;p42"/>
          <p:cNvSpPr txBox="1"/>
          <p:nvPr/>
        </p:nvSpPr>
        <p:spPr>
          <a:xfrm>
            <a:off x="4705250" y="4762000"/>
            <a:ext cx="415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Screenshot taken from spaCy’s homepage </a:t>
            </a:r>
            <a:r>
              <a:rPr lang="en" sz="12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4"/>
              </a:rPr>
              <a:t>https://spacy.io/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search Methodologies - Master of Arts in English by Slidesgo">
  <a:themeElements>
    <a:clrScheme name="Simple Light">
      <a:dk1>
        <a:srgbClr val="0F2B1C"/>
      </a:dk1>
      <a:lt1>
        <a:srgbClr val="FFFDF9"/>
      </a:lt1>
      <a:dk2>
        <a:srgbClr val="F1EEDD"/>
      </a:dk2>
      <a:lt2>
        <a:srgbClr val="B7B4A3"/>
      </a:lt2>
      <a:accent1>
        <a:srgbClr val="8D94C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F2B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