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8" r:id="rId2"/>
  </p:sldMasterIdLst>
  <p:notesMasterIdLst>
    <p:notesMasterId r:id="rId5"/>
  </p:notesMasterIdLst>
  <p:handoutMasterIdLst>
    <p:handoutMasterId r:id="rId6"/>
  </p:handoutMasterIdLst>
  <p:sldIdLst>
    <p:sldId id="309" r:id="rId3"/>
    <p:sldId id="310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FF33"/>
    <a:srgbClr val="FF6600"/>
    <a:srgbClr val="99FF66"/>
    <a:srgbClr val="990099"/>
    <a:srgbClr val="FFCC66"/>
    <a:srgbClr val="FFFFFF"/>
    <a:srgbClr val="FFCC00"/>
    <a:srgbClr val="00206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4660"/>
  </p:normalViewPr>
  <p:slideViewPr>
    <p:cSldViewPr>
      <p:cViewPr varScale="1">
        <p:scale>
          <a:sx n="98" d="100"/>
          <a:sy n="98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2013/9/6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2013/9/6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sucai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 bwMode="auto">
          <a:xfrm>
            <a:off x="6637569" y="282134"/>
            <a:ext cx="23269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0211" y="256936"/>
            <a:ext cx="50145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771800" y="9837712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模板网，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素材下载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www.1ppt.com/sucai/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5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4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4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3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5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2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2013/9/6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048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1543075" y="1412776"/>
            <a:ext cx="5489187" cy="4392488"/>
            <a:chOff x="1543075" y="490476"/>
            <a:chExt cx="5489187" cy="4392488"/>
          </a:xfrm>
        </p:grpSpPr>
        <p:sp>
          <p:nvSpPr>
            <p:cNvPr id="89" name="Freeform 5"/>
            <p:cNvSpPr>
              <a:spLocks/>
            </p:cNvSpPr>
            <p:nvPr/>
          </p:nvSpPr>
          <p:spPr bwMode="invGray">
            <a:xfrm>
              <a:off x="4742015" y="4629442"/>
              <a:ext cx="301948" cy="253522"/>
            </a:xfrm>
            <a:custGeom>
              <a:avLst/>
              <a:gdLst>
                <a:gd name="T0" fmla="*/ 91268 w 177"/>
                <a:gd name="T1" fmla="*/ 28082 h 161"/>
                <a:gd name="T2" fmla="*/ 121690 w 177"/>
                <a:gd name="T3" fmla="*/ 28082 h 161"/>
                <a:gd name="T4" fmla="*/ 152113 w 177"/>
                <a:gd name="T5" fmla="*/ 14041 h 161"/>
                <a:gd name="T6" fmla="*/ 182536 w 177"/>
                <a:gd name="T7" fmla="*/ 28082 h 161"/>
                <a:gd name="T8" fmla="*/ 228169 w 177"/>
                <a:gd name="T9" fmla="*/ 0 h 161"/>
                <a:gd name="T10" fmla="*/ 289015 w 177"/>
                <a:gd name="T11" fmla="*/ 14041 h 161"/>
                <a:gd name="T12" fmla="*/ 319437 w 177"/>
                <a:gd name="T13" fmla="*/ 0 h 161"/>
                <a:gd name="T14" fmla="*/ 334649 w 177"/>
                <a:gd name="T15" fmla="*/ 56164 h 161"/>
                <a:gd name="T16" fmla="*/ 289015 w 177"/>
                <a:gd name="T17" fmla="*/ 84246 h 161"/>
                <a:gd name="T18" fmla="*/ 273803 w 177"/>
                <a:gd name="T19" fmla="*/ 182533 h 161"/>
                <a:gd name="T20" fmla="*/ 243381 w 177"/>
                <a:gd name="T21" fmla="*/ 210615 h 161"/>
                <a:gd name="T22" fmla="*/ 243381 w 177"/>
                <a:gd name="T23" fmla="*/ 252738 h 161"/>
                <a:gd name="T24" fmla="*/ 197747 w 177"/>
                <a:gd name="T25" fmla="*/ 238697 h 161"/>
                <a:gd name="T26" fmla="*/ 182536 w 177"/>
                <a:gd name="T27" fmla="*/ 252738 h 161"/>
                <a:gd name="T28" fmla="*/ 182536 w 177"/>
                <a:gd name="T29" fmla="*/ 280820 h 161"/>
                <a:gd name="T30" fmla="*/ 152113 w 177"/>
                <a:gd name="T31" fmla="*/ 280820 h 161"/>
                <a:gd name="T32" fmla="*/ 91268 w 177"/>
                <a:gd name="T33" fmla="*/ 252738 h 161"/>
                <a:gd name="T34" fmla="*/ 15211 w 177"/>
                <a:gd name="T35" fmla="*/ 238697 h 161"/>
                <a:gd name="T36" fmla="*/ 0 w 177"/>
                <a:gd name="T37" fmla="*/ 154451 h 161"/>
                <a:gd name="T38" fmla="*/ 0 w 177"/>
                <a:gd name="T39" fmla="*/ 112328 h 161"/>
                <a:gd name="T40" fmla="*/ 76056 w 177"/>
                <a:gd name="T41" fmla="*/ 56164 h 161"/>
                <a:gd name="T42" fmla="*/ 91268 w 177"/>
                <a:gd name="T43" fmla="*/ 28082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ysClr val="window" lastClr="FFFFFF"/>
            </a:solidFill>
            <a:ln w="254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90" name="Rectangle 6"/>
            <p:cNvSpPr>
              <a:spLocks noChangeArrowheads="1"/>
            </p:cNvSpPr>
            <p:nvPr/>
          </p:nvSpPr>
          <p:spPr bwMode="invGray">
            <a:xfrm>
              <a:off x="4773348" y="4707777"/>
              <a:ext cx="646624" cy="149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海南</a:t>
              </a:r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invGray">
            <a:xfrm>
              <a:off x="5827318" y="490476"/>
              <a:ext cx="1204944" cy="1099546"/>
            </a:xfrm>
            <a:custGeom>
              <a:avLst/>
              <a:gdLst>
                <a:gd name="T0" fmla="*/ 30480 w 705"/>
                <a:gd name="T1" fmla="*/ 112533 h 697"/>
                <a:gd name="T2" fmla="*/ 60960 w 705"/>
                <a:gd name="T3" fmla="*/ 182865 h 697"/>
                <a:gd name="T4" fmla="*/ 137160 w 705"/>
                <a:gd name="T5" fmla="*/ 182865 h 697"/>
                <a:gd name="T6" fmla="*/ 198120 w 705"/>
                <a:gd name="T7" fmla="*/ 309465 h 697"/>
                <a:gd name="T8" fmla="*/ 304800 w 705"/>
                <a:gd name="T9" fmla="*/ 281331 h 697"/>
                <a:gd name="T10" fmla="*/ 441960 w 705"/>
                <a:gd name="T11" fmla="*/ 295398 h 697"/>
                <a:gd name="T12" fmla="*/ 411480 w 705"/>
                <a:gd name="T13" fmla="*/ 548596 h 697"/>
                <a:gd name="T14" fmla="*/ 365760 w 705"/>
                <a:gd name="T15" fmla="*/ 689262 h 697"/>
                <a:gd name="T16" fmla="*/ 198120 w 705"/>
                <a:gd name="T17" fmla="*/ 815861 h 697"/>
                <a:gd name="T18" fmla="*/ 289560 w 705"/>
                <a:gd name="T19" fmla="*/ 858061 h 697"/>
                <a:gd name="T20" fmla="*/ 259080 w 705"/>
                <a:gd name="T21" fmla="*/ 914327 h 697"/>
                <a:gd name="T22" fmla="*/ 335280 w 705"/>
                <a:gd name="T23" fmla="*/ 956527 h 697"/>
                <a:gd name="T24" fmla="*/ 365760 w 705"/>
                <a:gd name="T25" fmla="*/ 1012793 h 697"/>
                <a:gd name="T26" fmla="*/ 548640 w 705"/>
                <a:gd name="T27" fmla="*/ 1026860 h 697"/>
                <a:gd name="T28" fmla="*/ 609600 w 705"/>
                <a:gd name="T29" fmla="*/ 1040926 h 697"/>
                <a:gd name="T30" fmla="*/ 731520 w 705"/>
                <a:gd name="T31" fmla="*/ 1125326 h 697"/>
                <a:gd name="T32" fmla="*/ 807720 w 705"/>
                <a:gd name="T33" fmla="*/ 1167525 h 697"/>
                <a:gd name="T34" fmla="*/ 822960 w 705"/>
                <a:gd name="T35" fmla="*/ 1097193 h 697"/>
                <a:gd name="T36" fmla="*/ 914400 w 705"/>
                <a:gd name="T37" fmla="*/ 1223792 h 697"/>
                <a:gd name="T38" fmla="*/ 944880 w 705"/>
                <a:gd name="T39" fmla="*/ 1195659 h 697"/>
                <a:gd name="T40" fmla="*/ 1051560 w 705"/>
                <a:gd name="T41" fmla="*/ 1195659 h 697"/>
                <a:gd name="T42" fmla="*/ 1127760 w 705"/>
                <a:gd name="T43" fmla="*/ 1111259 h 697"/>
                <a:gd name="T44" fmla="*/ 1143000 w 705"/>
                <a:gd name="T45" fmla="*/ 928394 h 697"/>
                <a:gd name="T46" fmla="*/ 1264920 w 705"/>
                <a:gd name="T47" fmla="*/ 942460 h 697"/>
                <a:gd name="T48" fmla="*/ 1295400 w 705"/>
                <a:gd name="T49" fmla="*/ 604863 h 697"/>
                <a:gd name="T50" fmla="*/ 1325880 w 705"/>
                <a:gd name="T51" fmla="*/ 520463 h 697"/>
                <a:gd name="T52" fmla="*/ 1341120 w 705"/>
                <a:gd name="T53" fmla="*/ 450130 h 697"/>
                <a:gd name="T54" fmla="*/ 1158240 w 705"/>
                <a:gd name="T55" fmla="*/ 562663 h 697"/>
                <a:gd name="T56" fmla="*/ 1066800 w 705"/>
                <a:gd name="T57" fmla="*/ 632996 h 697"/>
                <a:gd name="T58" fmla="*/ 929640 w 705"/>
                <a:gd name="T59" fmla="*/ 534530 h 697"/>
                <a:gd name="T60" fmla="*/ 838200 w 705"/>
                <a:gd name="T61" fmla="*/ 492330 h 697"/>
                <a:gd name="T62" fmla="*/ 716280 w 705"/>
                <a:gd name="T63" fmla="*/ 450130 h 697"/>
                <a:gd name="T64" fmla="*/ 685800 w 705"/>
                <a:gd name="T65" fmla="*/ 421997 h 697"/>
                <a:gd name="T66" fmla="*/ 640080 w 705"/>
                <a:gd name="T67" fmla="*/ 436064 h 697"/>
                <a:gd name="T68" fmla="*/ 502920 w 705"/>
                <a:gd name="T69" fmla="*/ 225065 h 697"/>
                <a:gd name="T70" fmla="*/ 472440 w 705"/>
                <a:gd name="T71" fmla="*/ 154732 h 697"/>
                <a:gd name="T72" fmla="*/ 274320 w 705"/>
                <a:gd name="T73" fmla="*/ 42200 h 697"/>
                <a:gd name="T74" fmla="*/ 30480 w 705"/>
                <a:gd name="T75" fmla="*/ 28133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invGray">
            <a:xfrm>
              <a:off x="5949806" y="1336499"/>
              <a:ext cx="902995" cy="633806"/>
            </a:xfrm>
            <a:custGeom>
              <a:avLst/>
              <a:gdLst>
                <a:gd name="T0" fmla="*/ 1006156 w 529"/>
                <a:gd name="T1" fmla="*/ 253683 h 401"/>
                <a:gd name="T2" fmla="*/ 914688 w 529"/>
                <a:gd name="T3" fmla="*/ 253683 h 401"/>
                <a:gd name="T4" fmla="*/ 868953 w 529"/>
                <a:gd name="T5" fmla="*/ 211403 h 401"/>
                <a:gd name="T6" fmla="*/ 807974 w 529"/>
                <a:gd name="T7" fmla="*/ 267777 h 401"/>
                <a:gd name="T8" fmla="*/ 792729 w 529"/>
                <a:gd name="T9" fmla="*/ 239590 h 401"/>
                <a:gd name="T10" fmla="*/ 777484 w 529"/>
                <a:gd name="T11" fmla="*/ 281870 h 401"/>
                <a:gd name="T12" fmla="*/ 686016 w 529"/>
                <a:gd name="T13" fmla="*/ 225496 h 401"/>
                <a:gd name="T14" fmla="*/ 686016 w 529"/>
                <a:gd name="T15" fmla="*/ 155029 h 401"/>
                <a:gd name="T16" fmla="*/ 655526 w 529"/>
                <a:gd name="T17" fmla="*/ 169122 h 401"/>
                <a:gd name="T18" fmla="*/ 670771 w 529"/>
                <a:gd name="T19" fmla="*/ 225496 h 401"/>
                <a:gd name="T20" fmla="*/ 625037 w 529"/>
                <a:gd name="T21" fmla="*/ 225496 h 401"/>
                <a:gd name="T22" fmla="*/ 594547 w 529"/>
                <a:gd name="T23" fmla="*/ 183216 h 401"/>
                <a:gd name="T24" fmla="*/ 564057 w 529"/>
                <a:gd name="T25" fmla="*/ 183216 h 401"/>
                <a:gd name="T26" fmla="*/ 472589 w 529"/>
                <a:gd name="T27" fmla="*/ 98655 h 401"/>
                <a:gd name="T28" fmla="*/ 411609 w 529"/>
                <a:gd name="T29" fmla="*/ 126842 h 401"/>
                <a:gd name="T30" fmla="*/ 411609 w 529"/>
                <a:gd name="T31" fmla="*/ 98655 h 401"/>
                <a:gd name="T32" fmla="*/ 304896 w 529"/>
                <a:gd name="T33" fmla="*/ 112748 h 401"/>
                <a:gd name="T34" fmla="*/ 228672 w 529"/>
                <a:gd name="T35" fmla="*/ 70468 h 401"/>
                <a:gd name="T36" fmla="*/ 228672 w 529"/>
                <a:gd name="T37" fmla="*/ 0 h 401"/>
                <a:gd name="T38" fmla="*/ 198182 w 529"/>
                <a:gd name="T39" fmla="*/ 14094 h 401"/>
                <a:gd name="T40" fmla="*/ 121958 w 529"/>
                <a:gd name="T41" fmla="*/ 14094 h 401"/>
                <a:gd name="T42" fmla="*/ 137203 w 529"/>
                <a:gd name="T43" fmla="*/ 98655 h 401"/>
                <a:gd name="T44" fmla="*/ 91469 w 529"/>
                <a:gd name="T45" fmla="*/ 98655 h 401"/>
                <a:gd name="T46" fmla="*/ 15245 w 529"/>
                <a:gd name="T47" fmla="*/ 56374 h 401"/>
                <a:gd name="T48" fmla="*/ 0 w 529"/>
                <a:gd name="T49" fmla="*/ 98655 h 401"/>
                <a:gd name="T50" fmla="*/ 60979 w 529"/>
                <a:gd name="T51" fmla="*/ 155029 h 401"/>
                <a:gd name="T52" fmla="*/ 45734 w 529"/>
                <a:gd name="T53" fmla="*/ 211403 h 401"/>
                <a:gd name="T54" fmla="*/ 91469 w 529"/>
                <a:gd name="T55" fmla="*/ 281870 h 401"/>
                <a:gd name="T56" fmla="*/ 167693 w 529"/>
                <a:gd name="T57" fmla="*/ 239590 h 401"/>
                <a:gd name="T58" fmla="*/ 213427 w 529"/>
                <a:gd name="T59" fmla="*/ 324151 h 401"/>
                <a:gd name="T60" fmla="*/ 213427 w 529"/>
                <a:gd name="T61" fmla="*/ 394618 h 401"/>
                <a:gd name="T62" fmla="*/ 289651 w 529"/>
                <a:gd name="T63" fmla="*/ 394618 h 401"/>
                <a:gd name="T64" fmla="*/ 320141 w 529"/>
                <a:gd name="T65" fmla="*/ 465086 h 401"/>
                <a:gd name="T66" fmla="*/ 335385 w 529"/>
                <a:gd name="T67" fmla="*/ 408712 h 401"/>
                <a:gd name="T68" fmla="*/ 396365 w 529"/>
                <a:gd name="T69" fmla="*/ 493273 h 401"/>
                <a:gd name="T70" fmla="*/ 442099 w 529"/>
                <a:gd name="T71" fmla="*/ 563740 h 401"/>
                <a:gd name="T72" fmla="*/ 442099 w 529"/>
                <a:gd name="T73" fmla="*/ 606021 h 401"/>
                <a:gd name="T74" fmla="*/ 503078 w 529"/>
                <a:gd name="T75" fmla="*/ 704675 h 401"/>
                <a:gd name="T76" fmla="*/ 548813 w 529"/>
                <a:gd name="T77" fmla="*/ 662395 h 401"/>
                <a:gd name="T78" fmla="*/ 579302 w 529"/>
                <a:gd name="T79" fmla="*/ 577834 h 401"/>
                <a:gd name="T80" fmla="*/ 609792 w 529"/>
                <a:gd name="T81" fmla="*/ 563740 h 401"/>
                <a:gd name="T82" fmla="*/ 640281 w 529"/>
                <a:gd name="T83" fmla="*/ 577834 h 401"/>
                <a:gd name="T84" fmla="*/ 625037 w 529"/>
                <a:gd name="T85" fmla="*/ 606021 h 401"/>
                <a:gd name="T86" fmla="*/ 716505 w 529"/>
                <a:gd name="T87" fmla="*/ 606021 h 401"/>
                <a:gd name="T88" fmla="*/ 746995 w 529"/>
                <a:gd name="T89" fmla="*/ 577834 h 401"/>
                <a:gd name="T90" fmla="*/ 746995 w 529"/>
                <a:gd name="T91" fmla="*/ 549647 h 401"/>
                <a:gd name="T92" fmla="*/ 731750 w 529"/>
                <a:gd name="T93" fmla="*/ 521460 h 401"/>
                <a:gd name="T94" fmla="*/ 823219 w 529"/>
                <a:gd name="T95" fmla="*/ 479179 h 401"/>
                <a:gd name="T96" fmla="*/ 838464 w 529"/>
                <a:gd name="T97" fmla="*/ 465086 h 401"/>
                <a:gd name="T98" fmla="*/ 838464 w 529"/>
                <a:gd name="T99" fmla="*/ 436899 h 401"/>
                <a:gd name="T100" fmla="*/ 868953 w 529"/>
                <a:gd name="T101" fmla="*/ 422805 h 401"/>
                <a:gd name="T102" fmla="*/ 868953 w 529"/>
                <a:gd name="T103" fmla="*/ 338244 h 401"/>
                <a:gd name="T104" fmla="*/ 899443 w 529"/>
                <a:gd name="T105" fmla="*/ 338244 h 401"/>
                <a:gd name="T106" fmla="*/ 914688 w 529"/>
                <a:gd name="T107" fmla="*/ 380525 h 401"/>
                <a:gd name="T108" fmla="*/ 960422 w 529"/>
                <a:gd name="T109" fmla="*/ 408712 h 401"/>
                <a:gd name="T110" fmla="*/ 975667 w 529"/>
                <a:gd name="T111" fmla="*/ 394618 h 401"/>
                <a:gd name="T112" fmla="*/ 960422 w 529"/>
                <a:gd name="T113" fmla="*/ 366431 h 401"/>
                <a:gd name="T114" fmla="*/ 960422 w 529"/>
                <a:gd name="T115" fmla="*/ 338244 h 401"/>
                <a:gd name="T116" fmla="*/ 1006156 w 529"/>
                <a:gd name="T117" fmla="*/ 324151 h 401"/>
                <a:gd name="T118" fmla="*/ 1006156 w 529"/>
                <a:gd name="T119" fmla="*/ 253683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gray">
            <a:xfrm>
              <a:off x="5758953" y="1688299"/>
              <a:ext cx="643776" cy="622411"/>
            </a:xfrm>
            <a:custGeom>
              <a:avLst/>
              <a:gdLst>
                <a:gd name="T0" fmla="*/ 717229 w 377"/>
                <a:gd name="T1" fmla="*/ 310682 h 393"/>
                <a:gd name="T2" fmla="*/ 640928 w 377"/>
                <a:gd name="T3" fmla="*/ 211828 h 393"/>
                <a:gd name="T4" fmla="*/ 656189 w 377"/>
                <a:gd name="T5" fmla="*/ 169463 h 393"/>
                <a:gd name="T6" fmla="*/ 595148 w 377"/>
                <a:gd name="T7" fmla="*/ 70609 h 393"/>
                <a:gd name="T8" fmla="*/ 549367 w 377"/>
                <a:gd name="T9" fmla="*/ 14122 h 393"/>
                <a:gd name="T10" fmla="*/ 534107 w 377"/>
                <a:gd name="T11" fmla="*/ 70609 h 393"/>
                <a:gd name="T12" fmla="*/ 503587 w 377"/>
                <a:gd name="T13" fmla="*/ 0 h 393"/>
                <a:gd name="T14" fmla="*/ 442546 w 377"/>
                <a:gd name="T15" fmla="*/ 0 h 393"/>
                <a:gd name="T16" fmla="*/ 457806 w 377"/>
                <a:gd name="T17" fmla="*/ 42366 h 393"/>
                <a:gd name="T18" fmla="*/ 381505 w 377"/>
                <a:gd name="T19" fmla="*/ 98853 h 393"/>
                <a:gd name="T20" fmla="*/ 335724 w 377"/>
                <a:gd name="T21" fmla="*/ 98853 h 393"/>
                <a:gd name="T22" fmla="*/ 91561 w 377"/>
                <a:gd name="T23" fmla="*/ 254194 h 393"/>
                <a:gd name="T24" fmla="*/ 45781 w 377"/>
                <a:gd name="T25" fmla="*/ 197707 h 393"/>
                <a:gd name="T26" fmla="*/ 15260 w 377"/>
                <a:gd name="T27" fmla="*/ 197707 h 393"/>
                <a:gd name="T28" fmla="*/ 30520 w 377"/>
                <a:gd name="T29" fmla="*/ 240072 h 393"/>
                <a:gd name="T30" fmla="*/ 30520 w 377"/>
                <a:gd name="T31" fmla="*/ 282438 h 393"/>
                <a:gd name="T32" fmla="*/ 45781 w 377"/>
                <a:gd name="T33" fmla="*/ 324804 h 393"/>
                <a:gd name="T34" fmla="*/ 15260 w 377"/>
                <a:gd name="T35" fmla="*/ 324804 h 393"/>
                <a:gd name="T36" fmla="*/ 15260 w 377"/>
                <a:gd name="T37" fmla="*/ 381291 h 393"/>
                <a:gd name="T38" fmla="*/ 0 w 377"/>
                <a:gd name="T39" fmla="*/ 409535 h 393"/>
                <a:gd name="T40" fmla="*/ 61041 w 377"/>
                <a:gd name="T41" fmla="*/ 423657 h 393"/>
                <a:gd name="T42" fmla="*/ 122082 w 377"/>
                <a:gd name="T43" fmla="*/ 522510 h 393"/>
                <a:gd name="T44" fmla="*/ 198383 w 377"/>
                <a:gd name="T45" fmla="*/ 423657 h 393"/>
                <a:gd name="T46" fmla="*/ 228903 w 377"/>
                <a:gd name="T47" fmla="*/ 367169 h 393"/>
                <a:gd name="T48" fmla="*/ 305204 w 377"/>
                <a:gd name="T49" fmla="*/ 353047 h 393"/>
                <a:gd name="T50" fmla="*/ 350985 w 377"/>
                <a:gd name="T51" fmla="*/ 381291 h 393"/>
                <a:gd name="T52" fmla="*/ 350985 w 377"/>
                <a:gd name="T53" fmla="*/ 395413 h 393"/>
                <a:gd name="T54" fmla="*/ 366245 w 377"/>
                <a:gd name="T55" fmla="*/ 395413 h 393"/>
                <a:gd name="T56" fmla="*/ 320464 w 377"/>
                <a:gd name="T57" fmla="*/ 494266 h 393"/>
                <a:gd name="T58" fmla="*/ 289944 w 377"/>
                <a:gd name="T59" fmla="*/ 494266 h 393"/>
                <a:gd name="T60" fmla="*/ 305204 w 377"/>
                <a:gd name="T61" fmla="*/ 550754 h 393"/>
                <a:gd name="T62" fmla="*/ 289944 w 377"/>
                <a:gd name="T63" fmla="*/ 564876 h 393"/>
                <a:gd name="T64" fmla="*/ 320464 w 377"/>
                <a:gd name="T65" fmla="*/ 564876 h 393"/>
                <a:gd name="T66" fmla="*/ 259423 w 377"/>
                <a:gd name="T67" fmla="*/ 663729 h 393"/>
                <a:gd name="T68" fmla="*/ 274684 w 377"/>
                <a:gd name="T69" fmla="*/ 691973 h 393"/>
                <a:gd name="T70" fmla="*/ 305204 w 377"/>
                <a:gd name="T71" fmla="*/ 663729 h 393"/>
                <a:gd name="T72" fmla="*/ 320464 w 377"/>
                <a:gd name="T73" fmla="*/ 621363 h 393"/>
                <a:gd name="T74" fmla="*/ 350985 w 377"/>
                <a:gd name="T75" fmla="*/ 621363 h 393"/>
                <a:gd name="T76" fmla="*/ 381505 w 377"/>
                <a:gd name="T77" fmla="*/ 593120 h 393"/>
                <a:gd name="T78" fmla="*/ 381505 w 377"/>
                <a:gd name="T79" fmla="*/ 550754 h 393"/>
                <a:gd name="T80" fmla="*/ 488326 w 377"/>
                <a:gd name="T81" fmla="*/ 494266 h 393"/>
                <a:gd name="T82" fmla="*/ 579888 w 377"/>
                <a:gd name="T83" fmla="*/ 466022 h 393"/>
                <a:gd name="T84" fmla="*/ 595148 w 377"/>
                <a:gd name="T85" fmla="*/ 395413 h 393"/>
                <a:gd name="T86" fmla="*/ 656189 w 377"/>
                <a:gd name="T87" fmla="*/ 353047 h 393"/>
                <a:gd name="T88" fmla="*/ 701969 w 377"/>
                <a:gd name="T89" fmla="*/ 338925 h 393"/>
                <a:gd name="T90" fmla="*/ 717229 w 377"/>
                <a:gd name="T91" fmla="*/ 310682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gray">
            <a:xfrm>
              <a:off x="5266151" y="1829302"/>
              <a:ext cx="603896" cy="847448"/>
            </a:xfrm>
            <a:custGeom>
              <a:avLst/>
              <a:gdLst>
                <a:gd name="T0" fmla="*/ 608737 w 353"/>
                <a:gd name="T1" fmla="*/ 281434 h 537"/>
                <a:gd name="T2" fmla="*/ 563082 w 353"/>
                <a:gd name="T3" fmla="*/ 168860 h 537"/>
                <a:gd name="T4" fmla="*/ 471771 w 353"/>
                <a:gd name="T5" fmla="*/ 154789 h 537"/>
                <a:gd name="T6" fmla="*/ 426116 w 353"/>
                <a:gd name="T7" fmla="*/ 0 h 537"/>
                <a:gd name="T8" fmla="*/ 334805 w 353"/>
                <a:gd name="T9" fmla="*/ 112573 h 537"/>
                <a:gd name="T10" fmla="*/ 258713 w 353"/>
                <a:gd name="T11" fmla="*/ 140717 h 537"/>
                <a:gd name="T12" fmla="*/ 152184 w 353"/>
                <a:gd name="T13" fmla="*/ 182932 h 537"/>
                <a:gd name="T14" fmla="*/ 60874 w 353"/>
                <a:gd name="T15" fmla="*/ 126645 h 537"/>
                <a:gd name="T16" fmla="*/ 15218 w 353"/>
                <a:gd name="T17" fmla="*/ 211075 h 537"/>
                <a:gd name="T18" fmla="*/ 106529 w 353"/>
                <a:gd name="T19" fmla="*/ 351792 h 537"/>
                <a:gd name="T20" fmla="*/ 45655 w 353"/>
                <a:gd name="T21" fmla="*/ 408079 h 537"/>
                <a:gd name="T22" fmla="*/ 121747 w 353"/>
                <a:gd name="T23" fmla="*/ 478437 h 537"/>
                <a:gd name="T24" fmla="*/ 60874 w 353"/>
                <a:gd name="T25" fmla="*/ 506581 h 537"/>
                <a:gd name="T26" fmla="*/ 30437 w 353"/>
                <a:gd name="T27" fmla="*/ 576939 h 537"/>
                <a:gd name="T28" fmla="*/ 60874 w 353"/>
                <a:gd name="T29" fmla="*/ 703584 h 537"/>
                <a:gd name="T30" fmla="*/ 45655 w 353"/>
                <a:gd name="T31" fmla="*/ 900588 h 537"/>
                <a:gd name="T32" fmla="*/ 167403 w 353"/>
                <a:gd name="T33" fmla="*/ 928731 h 537"/>
                <a:gd name="T34" fmla="*/ 213058 w 353"/>
                <a:gd name="T35" fmla="*/ 900588 h 537"/>
                <a:gd name="T36" fmla="*/ 289150 w 353"/>
                <a:gd name="T37" fmla="*/ 745799 h 537"/>
                <a:gd name="T38" fmla="*/ 441334 w 353"/>
                <a:gd name="T39" fmla="*/ 661369 h 537"/>
                <a:gd name="T40" fmla="*/ 456553 w 353"/>
                <a:gd name="T41" fmla="*/ 605083 h 537"/>
                <a:gd name="T42" fmla="*/ 365242 w 353"/>
                <a:gd name="T43" fmla="*/ 562867 h 537"/>
                <a:gd name="T44" fmla="*/ 350024 w 353"/>
                <a:gd name="T45" fmla="*/ 506581 h 537"/>
                <a:gd name="T46" fmla="*/ 304368 w 353"/>
                <a:gd name="T47" fmla="*/ 464366 h 537"/>
                <a:gd name="T48" fmla="*/ 197840 w 353"/>
                <a:gd name="T49" fmla="*/ 450294 h 537"/>
                <a:gd name="T50" fmla="*/ 258713 w 353"/>
                <a:gd name="T51" fmla="*/ 295505 h 537"/>
                <a:gd name="T52" fmla="*/ 304368 w 353"/>
                <a:gd name="T53" fmla="*/ 239219 h 537"/>
                <a:gd name="T54" fmla="*/ 365242 w 353"/>
                <a:gd name="T55" fmla="*/ 267362 h 537"/>
                <a:gd name="T56" fmla="*/ 395679 w 353"/>
                <a:gd name="T57" fmla="*/ 323649 h 537"/>
                <a:gd name="T58" fmla="*/ 426116 w 353"/>
                <a:gd name="T59" fmla="*/ 351792 h 537"/>
                <a:gd name="T60" fmla="*/ 486990 w 353"/>
                <a:gd name="T61" fmla="*/ 450294 h 537"/>
                <a:gd name="T62" fmla="*/ 517426 w 353"/>
                <a:gd name="T63" fmla="*/ 506581 h 537"/>
                <a:gd name="T64" fmla="*/ 623955 w 353"/>
                <a:gd name="T65" fmla="*/ 37993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gray">
            <a:xfrm>
              <a:off x="5442762" y="2044369"/>
              <a:ext cx="193703" cy="202248"/>
            </a:xfrm>
            <a:custGeom>
              <a:avLst/>
              <a:gdLst>
                <a:gd name="T0" fmla="*/ 213989 w 113"/>
                <a:gd name="T1" fmla="*/ 111839 h 129"/>
                <a:gd name="T2" fmla="*/ 183419 w 113"/>
                <a:gd name="T3" fmla="*/ 69899 h 129"/>
                <a:gd name="T4" fmla="*/ 213989 w 113"/>
                <a:gd name="T5" fmla="*/ 27960 h 129"/>
                <a:gd name="T6" fmla="*/ 152850 w 113"/>
                <a:gd name="T7" fmla="*/ 27960 h 129"/>
                <a:gd name="T8" fmla="*/ 137565 w 113"/>
                <a:gd name="T9" fmla="*/ 0 h 129"/>
                <a:gd name="T10" fmla="*/ 106995 w 113"/>
                <a:gd name="T11" fmla="*/ 0 h 129"/>
                <a:gd name="T12" fmla="*/ 91710 w 113"/>
                <a:gd name="T13" fmla="*/ 55919 h 129"/>
                <a:gd name="T14" fmla="*/ 61140 w 113"/>
                <a:gd name="T15" fmla="*/ 55919 h 129"/>
                <a:gd name="T16" fmla="*/ 0 w 113"/>
                <a:gd name="T17" fmla="*/ 153778 h 129"/>
                <a:gd name="T18" fmla="*/ 0 w 113"/>
                <a:gd name="T19" fmla="*/ 209698 h 129"/>
                <a:gd name="T20" fmla="*/ 61140 w 113"/>
                <a:gd name="T21" fmla="*/ 209698 h 129"/>
                <a:gd name="T22" fmla="*/ 91710 w 113"/>
                <a:gd name="T23" fmla="*/ 223678 h 129"/>
                <a:gd name="T24" fmla="*/ 152850 w 113"/>
                <a:gd name="T25" fmla="*/ 195718 h 129"/>
                <a:gd name="T26" fmla="*/ 152850 w 113"/>
                <a:gd name="T27" fmla="*/ 167758 h 129"/>
                <a:gd name="T28" fmla="*/ 137565 w 113"/>
                <a:gd name="T29" fmla="*/ 139798 h 129"/>
                <a:gd name="T30" fmla="*/ 183419 w 113"/>
                <a:gd name="T31" fmla="*/ 139798 h 129"/>
                <a:gd name="T32" fmla="*/ 213989 w 113"/>
                <a:gd name="T33" fmla="*/ 111839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96" name="Freeform 12"/>
            <p:cNvSpPr>
              <a:spLocks/>
            </p:cNvSpPr>
            <p:nvPr/>
          </p:nvSpPr>
          <p:spPr bwMode="gray">
            <a:xfrm>
              <a:off x="5565250" y="2144069"/>
              <a:ext cx="153823" cy="190854"/>
            </a:xfrm>
            <a:custGeom>
              <a:avLst/>
              <a:gdLst>
                <a:gd name="T0" fmla="*/ 167954 w 89"/>
                <a:gd name="T1" fmla="*/ 140645 h 121"/>
                <a:gd name="T2" fmla="*/ 152686 w 89"/>
                <a:gd name="T3" fmla="*/ 98451 h 121"/>
                <a:gd name="T4" fmla="*/ 106880 w 89"/>
                <a:gd name="T5" fmla="*/ 70322 h 121"/>
                <a:gd name="T6" fmla="*/ 91612 w 89"/>
                <a:gd name="T7" fmla="*/ 14064 h 121"/>
                <a:gd name="T8" fmla="*/ 61074 w 89"/>
                <a:gd name="T9" fmla="*/ 0 h 121"/>
                <a:gd name="T10" fmla="*/ 45806 w 89"/>
                <a:gd name="T11" fmla="*/ 14064 h 121"/>
                <a:gd name="T12" fmla="*/ 61074 w 89"/>
                <a:gd name="T13" fmla="*/ 84387 h 121"/>
                <a:gd name="T14" fmla="*/ 15269 w 89"/>
                <a:gd name="T15" fmla="*/ 84387 h 121"/>
                <a:gd name="T16" fmla="*/ 0 w 89"/>
                <a:gd name="T17" fmla="*/ 196902 h 121"/>
                <a:gd name="T18" fmla="*/ 30537 w 89"/>
                <a:gd name="T19" fmla="*/ 210967 h 121"/>
                <a:gd name="T20" fmla="*/ 106880 w 89"/>
                <a:gd name="T21" fmla="*/ 196902 h 121"/>
                <a:gd name="T22" fmla="*/ 106880 w 89"/>
                <a:gd name="T23" fmla="*/ 140645 h 121"/>
                <a:gd name="T24" fmla="*/ 167954 w 89"/>
                <a:gd name="T25" fmla="*/ 14064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97" name="Freeform 13"/>
            <p:cNvSpPr>
              <a:spLocks/>
            </p:cNvSpPr>
            <p:nvPr/>
          </p:nvSpPr>
          <p:spPr bwMode="gray">
            <a:xfrm>
              <a:off x="5565250" y="2156887"/>
              <a:ext cx="59820" cy="64093"/>
            </a:xfrm>
            <a:custGeom>
              <a:avLst/>
              <a:gdLst>
                <a:gd name="T0" fmla="*/ 63116 w 33"/>
                <a:gd name="T1" fmla="*/ 69695 h 41"/>
                <a:gd name="T2" fmla="*/ 15779 w 33"/>
                <a:gd name="T3" fmla="*/ 69695 h 41"/>
                <a:gd name="T4" fmla="*/ 15779 w 33"/>
                <a:gd name="T5" fmla="*/ 41817 h 41"/>
                <a:gd name="T6" fmla="*/ 0 w 33"/>
                <a:gd name="T7" fmla="*/ 0 h 41"/>
                <a:gd name="T8" fmla="*/ 47337 w 33"/>
                <a:gd name="T9" fmla="*/ 13939 h 41"/>
                <a:gd name="T10" fmla="*/ 63116 w 33"/>
                <a:gd name="T11" fmla="*/ 69695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EEECE1">
                <a:lumMod val="90000"/>
              </a:srgbClr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98" name="Freeform 14"/>
            <p:cNvSpPr>
              <a:spLocks/>
            </p:cNvSpPr>
            <p:nvPr/>
          </p:nvSpPr>
          <p:spPr bwMode="gray">
            <a:xfrm>
              <a:off x="5428519" y="2384772"/>
              <a:ext cx="743475" cy="457195"/>
            </a:xfrm>
            <a:custGeom>
              <a:avLst/>
              <a:gdLst>
                <a:gd name="T0" fmla="*/ 290340 w 433"/>
                <a:gd name="T1" fmla="*/ 14106 h 289"/>
                <a:gd name="T2" fmla="*/ 259778 w 433"/>
                <a:gd name="T3" fmla="*/ 42319 h 289"/>
                <a:gd name="T4" fmla="*/ 183373 w 433"/>
                <a:gd name="T5" fmla="*/ 56425 h 289"/>
                <a:gd name="T6" fmla="*/ 106968 w 433"/>
                <a:gd name="T7" fmla="*/ 126956 h 289"/>
                <a:gd name="T8" fmla="*/ 30562 w 433"/>
                <a:gd name="T9" fmla="*/ 225699 h 289"/>
                <a:gd name="T10" fmla="*/ 30562 w 433"/>
                <a:gd name="T11" fmla="*/ 282124 h 289"/>
                <a:gd name="T12" fmla="*/ 61124 w 433"/>
                <a:gd name="T13" fmla="*/ 324443 h 289"/>
                <a:gd name="T14" fmla="*/ 91686 w 433"/>
                <a:gd name="T15" fmla="*/ 310337 h 289"/>
                <a:gd name="T16" fmla="*/ 122249 w 433"/>
                <a:gd name="T17" fmla="*/ 310337 h 289"/>
                <a:gd name="T18" fmla="*/ 15281 w 433"/>
                <a:gd name="T19" fmla="*/ 394974 h 289"/>
                <a:gd name="T20" fmla="*/ 0 w 433"/>
                <a:gd name="T21" fmla="*/ 437293 h 289"/>
                <a:gd name="T22" fmla="*/ 30562 w 433"/>
                <a:gd name="T23" fmla="*/ 451399 h 289"/>
                <a:gd name="T24" fmla="*/ 91686 w 433"/>
                <a:gd name="T25" fmla="*/ 507824 h 289"/>
                <a:gd name="T26" fmla="*/ 152811 w 433"/>
                <a:gd name="T27" fmla="*/ 507824 h 289"/>
                <a:gd name="T28" fmla="*/ 183373 w 433"/>
                <a:gd name="T29" fmla="*/ 479611 h 289"/>
                <a:gd name="T30" fmla="*/ 183373 w 433"/>
                <a:gd name="T31" fmla="*/ 451399 h 289"/>
                <a:gd name="T32" fmla="*/ 213935 w 433"/>
                <a:gd name="T33" fmla="*/ 465505 h 289"/>
                <a:gd name="T34" fmla="*/ 229216 w 433"/>
                <a:gd name="T35" fmla="*/ 479611 h 289"/>
                <a:gd name="T36" fmla="*/ 290340 w 433"/>
                <a:gd name="T37" fmla="*/ 507824 h 289"/>
                <a:gd name="T38" fmla="*/ 320903 w 433"/>
                <a:gd name="T39" fmla="*/ 479611 h 289"/>
                <a:gd name="T40" fmla="*/ 366746 w 433"/>
                <a:gd name="T41" fmla="*/ 479611 h 289"/>
                <a:gd name="T42" fmla="*/ 366746 w 433"/>
                <a:gd name="T43" fmla="*/ 507824 h 289"/>
                <a:gd name="T44" fmla="*/ 397308 w 433"/>
                <a:gd name="T45" fmla="*/ 493718 h 289"/>
                <a:gd name="T46" fmla="*/ 458432 w 433"/>
                <a:gd name="T47" fmla="*/ 409080 h 289"/>
                <a:gd name="T48" fmla="*/ 488994 w 433"/>
                <a:gd name="T49" fmla="*/ 409080 h 289"/>
                <a:gd name="T50" fmla="*/ 565400 w 433"/>
                <a:gd name="T51" fmla="*/ 296231 h 289"/>
                <a:gd name="T52" fmla="*/ 565400 w 433"/>
                <a:gd name="T53" fmla="*/ 253912 h 289"/>
                <a:gd name="T54" fmla="*/ 580681 w 433"/>
                <a:gd name="T55" fmla="*/ 239806 h 289"/>
                <a:gd name="T56" fmla="*/ 595962 w 433"/>
                <a:gd name="T57" fmla="*/ 268018 h 289"/>
                <a:gd name="T58" fmla="*/ 657086 w 433"/>
                <a:gd name="T59" fmla="*/ 169275 h 289"/>
                <a:gd name="T60" fmla="*/ 718210 w 433"/>
                <a:gd name="T61" fmla="*/ 141062 h 289"/>
                <a:gd name="T62" fmla="*/ 718210 w 433"/>
                <a:gd name="T63" fmla="*/ 155168 h 289"/>
                <a:gd name="T64" fmla="*/ 764054 w 433"/>
                <a:gd name="T65" fmla="*/ 112850 h 289"/>
                <a:gd name="T66" fmla="*/ 794616 w 433"/>
                <a:gd name="T67" fmla="*/ 126956 h 289"/>
                <a:gd name="T68" fmla="*/ 825178 w 433"/>
                <a:gd name="T69" fmla="*/ 42319 h 289"/>
                <a:gd name="T70" fmla="*/ 809897 w 433"/>
                <a:gd name="T71" fmla="*/ 28212 h 289"/>
                <a:gd name="T72" fmla="*/ 764054 w 433"/>
                <a:gd name="T73" fmla="*/ 28212 h 289"/>
                <a:gd name="T74" fmla="*/ 733491 w 433"/>
                <a:gd name="T75" fmla="*/ 42319 h 289"/>
                <a:gd name="T76" fmla="*/ 657086 w 433"/>
                <a:gd name="T77" fmla="*/ 42319 h 289"/>
                <a:gd name="T78" fmla="*/ 626524 w 433"/>
                <a:gd name="T79" fmla="*/ 0 h 289"/>
                <a:gd name="T80" fmla="*/ 519556 w 433"/>
                <a:gd name="T81" fmla="*/ 70531 h 289"/>
                <a:gd name="T82" fmla="*/ 504275 w 433"/>
                <a:gd name="T83" fmla="*/ 112850 h 289"/>
                <a:gd name="T84" fmla="*/ 473713 w 433"/>
                <a:gd name="T85" fmla="*/ 112850 h 289"/>
                <a:gd name="T86" fmla="*/ 382027 w 433"/>
                <a:gd name="T87" fmla="*/ 112850 h 289"/>
                <a:gd name="T88" fmla="*/ 382027 w 433"/>
                <a:gd name="T89" fmla="*/ 84637 h 289"/>
                <a:gd name="T90" fmla="*/ 412589 w 433"/>
                <a:gd name="T91" fmla="*/ 56425 h 289"/>
                <a:gd name="T92" fmla="*/ 382027 w 433"/>
                <a:gd name="T93" fmla="*/ 0 h 289"/>
                <a:gd name="T94" fmla="*/ 336184 w 433"/>
                <a:gd name="T95" fmla="*/ 0 h 289"/>
                <a:gd name="T96" fmla="*/ 320903 w 433"/>
                <a:gd name="T97" fmla="*/ 0 h 289"/>
                <a:gd name="T98" fmla="*/ 305621 w 433"/>
                <a:gd name="T99" fmla="*/ 28212 h 289"/>
                <a:gd name="T100" fmla="*/ 290340 w 433"/>
                <a:gd name="T101" fmla="*/ 1410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99" name="Freeform 15"/>
            <p:cNvSpPr>
              <a:spLocks/>
            </p:cNvSpPr>
            <p:nvPr/>
          </p:nvSpPr>
          <p:spPr bwMode="gray">
            <a:xfrm>
              <a:off x="5582341" y="2750813"/>
              <a:ext cx="615290" cy="505620"/>
            </a:xfrm>
            <a:custGeom>
              <a:avLst/>
              <a:gdLst>
                <a:gd name="T0" fmla="*/ 319153 w 361"/>
                <a:gd name="T1" fmla="*/ 0 h 321"/>
                <a:gd name="T2" fmla="*/ 288758 w 361"/>
                <a:gd name="T3" fmla="*/ 0 h 321"/>
                <a:gd name="T4" fmla="*/ 227967 w 361"/>
                <a:gd name="T5" fmla="*/ 84271 h 321"/>
                <a:gd name="T6" fmla="*/ 182373 w 361"/>
                <a:gd name="T7" fmla="*/ 98316 h 321"/>
                <a:gd name="T8" fmla="*/ 182373 w 361"/>
                <a:gd name="T9" fmla="*/ 70226 h 321"/>
                <a:gd name="T10" fmla="*/ 151978 w 361"/>
                <a:gd name="T11" fmla="*/ 70226 h 321"/>
                <a:gd name="T12" fmla="*/ 121582 w 361"/>
                <a:gd name="T13" fmla="*/ 98316 h 321"/>
                <a:gd name="T14" fmla="*/ 60791 w 361"/>
                <a:gd name="T15" fmla="*/ 70226 h 321"/>
                <a:gd name="T16" fmla="*/ 45593 w 361"/>
                <a:gd name="T17" fmla="*/ 56181 h 321"/>
                <a:gd name="T18" fmla="*/ 15198 w 361"/>
                <a:gd name="T19" fmla="*/ 42136 h 321"/>
                <a:gd name="T20" fmla="*/ 15198 w 361"/>
                <a:gd name="T21" fmla="*/ 70226 h 321"/>
                <a:gd name="T22" fmla="*/ 0 w 361"/>
                <a:gd name="T23" fmla="*/ 84271 h 321"/>
                <a:gd name="T24" fmla="*/ 60791 w 361"/>
                <a:gd name="T25" fmla="*/ 98316 h 321"/>
                <a:gd name="T26" fmla="*/ 75989 w 361"/>
                <a:gd name="T27" fmla="*/ 140452 h 321"/>
                <a:gd name="T28" fmla="*/ 106384 w 361"/>
                <a:gd name="T29" fmla="*/ 140452 h 321"/>
                <a:gd name="T30" fmla="*/ 151978 w 361"/>
                <a:gd name="T31" fmla="*/ 196633 h 321"/>
                <a:gd name="T32" fmla="*/ 197571 w 361"/>
                <a:gd name="T33" fmla="*/ 182587 h 321"/>
                <a:gd name="T34" fmla="*/ 197571 w 361"/>
                <a:gd name="T35" fmla="*/ 252813 h 321"/>
                <a:gd name="T36" fmla="*/ 258362 w 361"/>
                <a:gd name="T37" fmla="*/ 323039 h 321"/>
                <a:gd name="T38" fmla="*/ 288758 w 361"/>
                <a:gd name="T39" fmla="*/ 323039 h 321"/>
                <a:gd name="T40" fmla="*/ 303956 w 361"/>
                <a:gd name="T41" fmla="*/ 294949 h 321"/>
                <a:gd name="T42" fmla="*/ 349549 w 361"/>
                <a:gd name="T43" fmla="*/ 337084 h 321"/>
                <a:gd name="T44" fmla="*/ 319153 w 361"/>
                <a:gd name="T45" fmla="*/ 365175 h 321"/>
                <a:gd name="T46" fmla="*/ 303956 w 361"/>
                <a:gd name="T47" fmla="*/ 351130 h 321"/>
                <a:gd name="T48" fmla="*/ 273560 w 361"/>
                <a:gd name="T49" fmla="*/ 337084 h 321"/>
                <a:gd name="T50" fmla="*/ 273560 w 361"/>
                <a:gd name="T51" fmla="*/ 393265 h 321"/>
                <a:gd name="T52" fmla="*/ 258362 w 361"/>
                <a:gd name="T53" fmla="*/ 421356 h 321"/>
                <a:gd name="T54" fmla="*/ 303956 w 361"/>
                <a:gd name="T55" fmla="*/ 477536 h 321"/>
                <a:gd name="T56" fmla="*/ 303956 w 361"/>
                <a:gd name="T57" fmla="*/ 519672 h 321"/>
                <a:gd name="T58" fmla="*/ 379945 w 361"/>
                <a:gd name="T59" fmla="*/ 519672 h 321"/>
                <a:gd name="T60" fmla="*/ 410340 w 361"/>
                <a:gd name="T61" fmla="*/ 547762 h 321"/>
                <a:gd name="T62" fmla="*/ 455934 w 361"/>
                <a:gd name="T63" fmla="*/ 533717 h 321"/>
                <a:gd name="T64" fmla="*/ 516725 w 361"/>
                <a:gd name="T65" fmla="*/ 561807 h 321"/>
                <a:gd name="T66" fmla="*/ 562318 w 361"/>
                <a:gd name="T67" fmla="*/ 519672 h 321"/>
                <a:gd name="T68" fmla="*/ 607911 w 361"/>
                <a:gd name="T69" fmla="*/ 449446 h 321"/>
                <a:gd name="T70" fmla="*/ 547120 w 361"/>
                <a:gd name="T71" fmla="*/ 421356 h 321"/>
                <a:gd name="T72" fmla="*/ 607911 w 361"/>
                <a:gd name="T73" fmla="*/ 407310 h 321"/>
                <a:gd name="T74" fmla="*/ 623109 w 361"/>
                <a:gd name="T75" fmla="*/ 421356 h 321"/>
                <a:gd name="T76" fmla="*/ 683900 w 361"/>
                <a:gd name="T77" fmla="*/ 407310 h 321"/>
                <a:gd name="T78" fmla="*/ 683900 w 361"/>
                <a:gd name="T79" fmla="*/ 393265 h 321"/>
                <a:gd name="T80" fmla="*/ 607911 w 361"/>
                <a:gd name="T81" fmla="*/ 351130 h 321"/>
                <a:gd name="T82" fmla="*/ 607911 w 361"/>
                <a:gd name="T83" fmla="*/ 323039 h 321"/>
                <a:gd name="T84" fmla="*/ 577516 w 361"/>
                <a:gd name="T85" fmla="*/ 308994 h 321"/>
                <a:gd name="T86" fmla="*/ 547120 w 361"/>
                <a:gd name="T87" fmla="*/ 294949 h 321"/>
                <a:gd name="T88" fmla="*/ 516725 w 361"/>
                <a:gd name="T89" fmla="*/ 224723 h 321"/>
                <a:gd name="T90" fmla="*/ 440736 w 361"/>
                <a:gd name="T91" fmla="*/ 112361 h 321"/>
                <a:gd name="T92" fmla="*/ 440736 w 361"/>
                <a:gd name="T93" fmla="*/ 70226 h 321"/>
                <a:gd name="T94" fmla="*/ 364747 w 361"/>
                <a:gd name="T95" fmla="*/ 56181 h 321"/>
                <a:gd name="T96" fmla="*/ 334351 w 361"/>
                <a:gd name="T97" fmla="*/ 42136 h 321"/>
                <a:gd name="T98" fmla="*/ 31915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00" name="Freeform 16"/>
            <p:cNvSpPr>
              <a:spLocks/>
            </p:cNvSpPr>
            <p:nvPr/>
          </p:nvSpPr>
          <p:spPr bwMode="invGray">
            <a:xfrm>
              <a:off x="6086537" y="3155309"/>
              <a:ext cx="111094" cy="86880"/>
            </a:xfrm>
            <a:custGeom>
              <a:avLst/>
              <a:gdLst>
                <a:gd name="T0" fmla="*/ 45134 w 65"/>
                <a:gd name="T1" fmla="*/ 0 h 57"/>
                <a:gd name="T2" fmla="*/ 0 w 65"/>
                <a:gd name="T3" fmla="*/ 67956 h 57"/>
                <a:gd name="T4" fmla="*/ 45134 w 65"/>
                <a:gd name="T5" fmla="*/ 95139 h 57"/>
                <a:gd name="T6" fmla="*/ 120357 w 65"/>
                <a:gd name="T7" fmla="*/ 67956 h 57"/>
                <a:gd name="T8" fmla="*/ 120357 w 65"/>
                <a:gd name="T9" fmla="*/ 40774 h 57"/>
                <a:gd name="T10" fmla="*/ 4513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01" name="Freeform 17"/>
            <p:cNvSpPr>
              <a:spLocks/>
            </p:cNvSpPr>
            <p:nvPr/>
          </p:nvSpPr>
          <p:spPr bwMode="gray">
            <a:xfrm>
              <a:off x="5813075" y="3216553"/>
              <a:ext cx="410194" cy="468589"/>
            </a:xfrm>
            <a:custGeom>
              <a:avLst/>
              <a:gdLst>
                <a:gd name="T0" fmla="*/ 349066 w 241"/>
                <a:gd name="T1" fmla="*/ 28137 h 297"/>
                <a:gd name="T2" fmla="*/ 303535 w 241"/>
                <a:gd name="T3" fmla="*/ 0 h 297"/>
                <a:gd name="T4" fmla="*/ 258005 w 241"/>
                <a:gd name="T5" fmla="*/ 42205 h 297"/>
                <a:gd name="T6" fmla="*/ 197298 w 241"/>
                <a:gd name="T7" fmla="*/ 14068 h 297"/>
                <a:gd name="T8" fmla="*/ 151768 w 241"/>
                <a:gd name="T9" fmla="*/ 28137 h 297"/>
                <a:gd name="T10" fmla="*/ 136591 w 241"/>
                <a:gd name="T11" fmla="*/ 56273 h 297"/>
                <a:gd name="T12" fmla="*/ 121414 w 241"/>
                <a:gd name="T13" fmla="*/ 84410 h 297"/>
                <a:gd name="T14" fmla="*/ 136591 w 241"/>
                <a:gd name="T15" fmla="*/ 126615 h 297"/>
                <a:gd name="T16" fmla="*/ 106237 w 241"/>
                <a:gd name="T17" fmla="*/ 126615 h 297"/>
                <a:gd name="T18" fmla="*/ 91061 w 241"/>
                <a:gd name="T19" fmla="*/ 112547 h 297"/>
                <a:gd name="T20" fmla="*/ 75884 w 241"/>
                <a:gd name="T21" fmla="*/ 112547 h 297"/>
                <a:gd name="T22" fmla="*/ 75884 w 241"/>
                <a:gd name="T23" fmla="*/ 140683 h 297"/>
                <a:gd name="T24" fmla="*/ 75884 w 241"/>
                <a:gd name="T25" fmla="*/ 168820 h 297"/>
                <a:gd name="T26" fmla="*/ 75884 w 241"/>
                <a:gd name="T27" fmla="*/ 168820 h 297"/>
                <a:gd name="T28" fmla="*/ 75884 w 241"/>
                <a:gd name="T29" fmla="*/ 196957 h 297"/>
                <a:gd name="T30" fmla="*/ 15177 w 241"/>
                <a:gd name="T31" fmla="*/ 239162 h 297"/>
                <a:gd name="T32" fmla="*/ 0 w 241"/>
                <a:gd name="T33" fmla="*/ 253230 h 297"/>
                <a:gd name="T34" fmla="*/ 0 w 241"/>
                <a:gd name="T35" fmla="*/ 309503 h 297"/>
                <a:gd name="T36" fmla="*/ 45530 w 241"/>
                <a:gd name="T37" fmla="*/ 337640 h 297"/>
                <a:gd name="T38" fmla="*/ 45530 w 241"/>
                <a:gd name="T39" fmla="*/ 407982 h 297"/>
                <a:gd name="T40" fmla="*/ 91061 w 241"/>
                <a:gd name="T41" fmla="*/ 407982 h 297"/>
                <a:gd name="T42" fmla="*/ 91061 w 241"/>
                <a:gd name="T43" fmla="*/ 436118 h 297"/>
                <a:gd name="T44" fmla="*/ 106237 w 241"/>
                <a:gd name="T45" fmla="*/ 464255 h 297"/>
                <a:gd name="T46" fmla="*/ 121414 w 241"/>
                <a:gd name="T47" fmla="*/ 506460 h 297"/>
                <a:gd name="T48" fmla="*/ 166944 w 241"/>
                <a:gd name="T49" fmla="*/ 506460 h 297"/>
                <a:gd name="T50" fmla="*/ 197298 w 241"/>
                <a:gd name="T51" fmla="*/ 464255 h 297"/>
                <a:gd name="T52" fmla="*/ 212475 w 241"/>
                <a:gd name="T53" fmla="*/ 464255 h 297"/>
                <a:gd name="T54" fmla="*/ 212475 w 241"/>
                <a:gd name="T55" fmla="*/ 492392 h 297"/>
                <a:gd name="T56" fmla="*/ 227651 w 241"/>
                <a:gd name="T57" fmla="*/ 506460 h 297"/>
                <a:gd name="T58" fmla="*/ 258005 w 241"/>
                <a:gd name="T59" fmla="*/ 506460 h 297"/>
                <a:gd name="T60" fmla="*/ 258005 w 241"/>
                <a:gd name="T61" fmla="*/ 492392 h 297"/>
                <a:gd name="T62" fmla="*/ 288359 w 241"/>
                <a:gd name="T63" fmla="*/ 492392 h 297"/>
                <a:gd name="T64" fmla="*/ 288359 w 241"/>
                <a:gd name="T65" fmla="*/ 506460 h 297"/>
                <a:gd name="T66" fmla="*/ 303535 w 241"/>
                <a:gd name="T67" fmla="*/ 520528 h 297"/>
                <a:gd name="T68" fmla="*/ 333889 w 241"/>
                <a:gd name="T69" fmla="*/ 506460 h 297"/>
                <a:gd name="T70" fmla="*/ 349066 w 241"/>
                <a:gd name="T71" fmla="*/ 450187 h 297"/>
                <a:gd name="T72" fmla="*/ 349066 w 241"/>
                <a:gd name="T73" fmla="*/ 393913 h 297"/>
                <a:gd name="T74" fmla="*/ 379419 w 241"/>
                <a:gd name="T75" fmla="*/ 393913 h 297"/>
                <a:gd name="T76" fmla="*/ 379419 w 241"/>
                <a:gd name="T77" fmla="*/ 379845 h 297"/>
                <a:gd name="T78" fmla="*/ 379419 w 241"/>
                <a:gd name="T79" fmla="*/ 351708 h 297"/>
                <a:gd name="T80" fmla="*/ 409773 w 241"/>
                <a:gd name="T81" fmla="*/ 379845 h 297"/>
                <a:gd name="T82" fmla="*/ 440126 w 241"/>
                <a:gd name="T83" fmla="*/ 337640 h 297"/>
                <a:gd name="T84" fmla="*/ 409773 w 241"/>
                <a:gd name="T85" fmla="*/ 309503 h 297"/>
                <a:gd name="T86" fmla="*/ 409773 w 241"/>
                <a:gd name="T87" fmla="*/ 295435 h 297"/>
                <a:gd name="T88" fmla="*/ 440126 w 241"/>
                <a:gd name="T89" fmla="*/ 281367 h 297"/>
                <a:gd name="T90" fmla="*/ 424949 w 241"/>
                <a:gd name="T91" fmla="*/ 239162 h 297"/>
                <a:gd name="T92" fmla="*/ 409773 w 241"/>
                <a:gd name="T93" fmla="*/ 225093 h 297"/>
                <a:gd name="T94" fmla="*/ 455303 w 241"/>
                <a:gd name="T95" fmla="*/ 239162 h 297"/>
                <a:gd name="T96" fmla="*/ 455303 w 241"/>
                <a:gd name="T97" fmla="*/ 182888 h 297"/>
                <a:gd name="T98" fmla="*/ 409773 w 241"/>
                <a:gd name="T99" fmla="*/ 211025 h 297"/>
                <a:gd name="T100" fmla="*/ 455303 w 241"/>
                <a:gd name="T101" fmla="*/ 140683 h 297"/>
                <a:gd name="T102" fmla="*/ 379419 w 241"/>
                <a:gd name="T103" fmla="*/ 98478 h 297"/>
                <a:gd name="T104" fmla="*/ 333889 w 241"/>
                <a:gd name="T105" fmla="*/ 98478 h 297"/>
                <a:gd name="T106" fmla="*/ 303535 w 241"/>
                <a:gd name="T107" fmla="*/ 126615 h 297"/>
                <a:gd name="T108" fmla="*/ 288359 w 241"/>
                <a:gd name="T109" fmla="*/ 84410 h 297"/>
                <a:gd name="T110" fmla="*/ 303535 w 241"/>
                <a:gd name="T111" fmla="*/ 70342 h 297"/>
                <a:gd name="T112" fmla="*/ 349066 w 241"/>
                <a:gd name="T113" fmla="*/ 2813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CF5C43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5607979" y="3584018"/>
              <a:ext cx="467164" cy="582532"/>
            </a:xfrm>
            <a:custGeom>
              <a:avLst/>
              <a:gdLst>
                <a:gd name="T0" fmla="*/ 518793 w 273"/>
                <a:gd name="T1" fmla="*/ 98537 h 369"/>
                <a:gd name="T2" fmla="*/ 518793 w 273"/>
                <a:gd name="T3" fmla="*/ 84460 h 369"/>
                <a:gd name="T4" fmla="*/ 488275 w 273"/>
                <a:gd name="T5" fmla="*/ 84460 h 369"/>
                <a:gd name="T6" fmla="*/ 488275 w 273"/>
                <a:gd name="T7" fmla="*/ 98537 h 369"/>
                <a:gd name="T8" fmla="*/ 457758 w 273"/>
                <a:gd name="T9" fmla="*/ 98537 h 369"/>
                <a:gd name="T10" fmla="*/ 442500 w 273"/>
                <a:gd name="T11" fmla="*/ 98537 h 369"/>
                <a:gd name="T12" fmla="*/ 442500 w 273"/>
                <a:gd name="T13" fmla="*/ 56307 h 369"/>
                <a:gd name="T14" fmla="*/ 427241 w 273"/>
                <a:gd name="T15" fmla="*/ 56307 h 369"/>
                <a:gd name="T16" fmla="*/ 396724 w 273"/>
                <a:gd name="T17" fmla="*/ 98537 h 369"/>
                <a:gd name="T18" fmla="*/ 350948 w 273"/>
                <a:gd name="T19" fmla="*/ 98537 h 369"/>
                <a:gd name="T20" fmla="*/ 335689 w 273"/>
                <a:gd name="T21" fmla="*/ 56307 h 369"/>
                <a:gd name="T22" fmla="*/ 320431 w 273"/>
                <a:gd name="T23" fmla="*/ 28153 h 369"/>
                <a:gd name="T24" fmla="*/ 305172 w 273"/>
                <a:gd name="T25" fmla="*/ 0 h 369"/>
                <a:gd name="T26" fmla="*/ 274655 w 273"/>
                <a:gd name="T27" fmla="*/ 0 h 369"/>
                <a:gd name="T28" fmla="*/ 274655 w 273"/>
                <a:gd name="T29" fmla="*/ 14077 h 369"/>
                <a:gd name="T30" fmla="*/ 213621 w 273"/>
                <a:gd name="T31" fmla="*/ 28153 h 369"/>
                <a:gd name="T32" fmla="*/ 213621 w 273"/>
                <a:gd name="T33" fmla="*/ 56307 h 369"/>
                <a:gd name="T34" fmla="*/ 152586 w 273"/>
                <a:gd name="T35" fmla="*/ 56307 h 369"/>
                <a:gd name="T36" fmla="*/ 122069 w 273"/>
                <a:gd name="T37" fmla="*/ 84460 h 369"/>
                <a:gd name="T38" fmla="*/ 122069 w 273"/>
                <a:gd name="T39" fmla="*/ 126690 h 369"/>
                <a:gd name="T40" fmla="*/ 137327 w 273"/>
                <a:gd name="T41" fmla="*/ 154844 h 369"/>
                <a:gd name="T42" fmla="*/ 91552 w 273"/>
                <a:gd name="T43" fmla="*/ 197074 h 369"/>
                <a:gd name="T44" fmla="*/ 76293 w 273"/>
                <a:gd name="T45" fmla="*/ 197074 h 369"/>
                <a:gd name="T46" fmla="*/ 61034 w 273"/>
                <a:gd name="T47" fmla="*/ 253380 h 369"/>
                <a:gd name="T48" fmla="*/ 61034 w 273"/>
                <a:gd name="T49" fmla="*/ 281534 h 369"/>
                <a:gd name="T50" fmla="*/ 61034 w 273"/>
                <a:gd name="T51" fmla="*/ 309687 h 369"/>
                <a:gd name="T52" fmla="*/ 30517 w 273"/>
                <a:gd name="T53" fmla="*/ 351917 h 369"/>
                <a:gd name="T54" fmla="*/ 15259 w 273"/>
                <a:gd name="T55" fmla="*/ 380070 h 369"/>
                <a:gd name="T56" fmla="*/ 0 w 273"/>
                <a:gd name="T57" fmla="*/ 450454 h 369"/>
                <a:gd name="T58" fmla="*/ 15259 w 273"/>
                <a:gd name="T59" fmla="*/ 478607 h 369"/>
                <a:gd name="T60" fmla="*/ 106810 w 273"/>
                <a:gd name="T61" fmla="*/ 478607 h 369"/>
                <a:gd name="T62" fmla="*/ 152586 w 273"/>
                <a:gd name="T63" fmla="*/ 577144 h 369"/>
                <a:gd name="T64" fmla="*/ 167845 w 273"/>
                <a:gd name="T65" fmla="*/ 647527 h 369"/>
                <a:gd name="T66" fmla="*/ 213621 w 273"/>
                <a:gd name="T67" fmla="*/ 577144 h 369"/>
                <a:gd name="T68" fmla="*/ 228879 w 273"/>
                <a:gd name="T69" fmla="*/ 591221 h 369"/>
                <a:gd name="T70" fmla="*/ 289914 w 273"/>
                <a:gd name="T71" fmla="*/ 534914 h 369"/>
                <a:gd name="T72" fmla="*/ 289914 w 273"/>
                <a:gd name="T73" fmla="*/ 492684 h 369"/>
                <a:gd name="T74" fmla="*/ 350948 w 273"/>
                <a:gd name="T75" fmla="*/ 478607 h 369"/>
                <a:gd name="T76" fmla="*/ 381465 w 273"/>
                <a:gd name="T77" fmla="*/ 408224 h 369"/>
                <a:gd name="T78" fmla="*/ 411982 w 273"/>
                <a:gd name="T79" fmla="*/ 394147 h 369"/>
                <a:gd name="T80" fmla="*/ 411982 w 273"/>
                <a:gd name="T81" fmla="*/ 351917 h 369"/>
                <a:gd name="T82" fmla="*/ 457758 w 273"/>
                <a:gd name="T83" fmla="*/ 351917 h 369"/>
                <a:gd name="T84" fmla="*/ 473017 w 273"/>
                <a:gd name="T85" fmla="*/ 281534 h 369"/>
                <a:gd name="T86" fmla="*/ 457758 w 273"/>
                <a:gd name="T87" fmla="*/ 225227 h 369"/>
                <a:gd name="T88" fmla="*/ 473017 w 273"/>
                <a:gd name="T89" fmla="*/ 211150 h 369"/>
                <a:gd name="T90" fmla="*/ 442500 w 273"/>
                <a:gd name="T91" fmla="*/ 182997 h 369"/>
                <a:gd name="T92" fmla="*/ 473017 w 273"/>
                <a:gd name="T93" fmla="*/ 168920 h 369"/>
                <a:gd name="T94" fmla="*/ 488275 w 273"/>
                <a:gd name="T95" fmla="*/ 182997 h 369"/>
                <a:gd name="T96" fmla="*/ 518793 w 273"/>
                <a:gd name="T97" fmla="*/ 140767 h 369"/>
                <a:gd name="T98" fmla="*/ 518793 w 273"/>
                <a:gd name="T99" fmla="*/ 98537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03" name="Freeform 19"/>
            <p:cNvSpPr>
              <a:spLocks/>
            </p:cNvSpPr>
            <p:nvPr/>
          </p:nvSpPr>
          <p:spPr bwMode="gray">
            <a:xfrm>
              <a:off x="4895837" y="3950059"/>
              <a:ext cx="863115" cy="606744"/>
            </a:xfrm>
            <a:custGeom>
              <a:avLst/>
              <a:gdLst>
                <a:gd name="T0" fmla="*/ 946439 w 505"/>
                <a:gd name="T1" fmla="*/ 168630 h 385"/>
                <a:gd name="T2" fmla="*/ 809052 w 505"/>
                <a:gd name="T3" fmla="*/ 70262 h 385"/>
                <a:gd name="T4" fmla="*/ 778522 w 505"/>
                <a:gd name="T5" fmla="*/ 98367 h 385"/>
                <a:gd name="T6" fmla="*/ 717462 w 505"/>
                <a:gd name="T7" fmla="*/ 70262 h 385"/>
                <a:gd name="T8" fmla="*/ 595340 w 505"/>
                <a:gd name="T9" fmla="*/ 98367 h 385"/>
                <a:gd name="T10" fmla="*/ 595340 w 505"/>
                <a:gd name="T11" fmla="*/ 0 h 385"/>
                <a:gd name="T12" fmla="*/ 534280 w 505"/>
                <a:gd name="T13" fmla="*/ 0 h 385"/>
                <a:gd name="T14" fmla="*/ 412159 w 505"/>
                <a:gd name="T15" fmla="*/ 14052 h 385"/>
                <a:gd name="T16" fmla="*/ 396894 w 505"/>
                <a:gd name="T17" fmla="*/ 70262 h 385"/>
                <a:gd name="T18" fmla="*/ 320568 w 505"/>
                <a:gd name="T19" fmla="*/ 42157 h 385"/>
                <a:gd name="T20" fmla="*/ 274773 w 505"/>
                <a:gd name="T21" fmla="*/ 84315 h 385"/>
                <a:gd name="T22" fmla="*/ 290038 w 505"/>
                <a:gd name="T23" fmla="*/ 154577 h 385"/>
                <a:gd name="T24" fmla="*/ 274773 w 505"/>
                <a:gd name="T25" fmla="*/ 196735 h 385"/>
                <a:gd name="T26" fmla="*/ 213712 w 505"/>
                <a:gd name="T27" fmla="*/ 295102 h 385"/>
                <a:gd name="T28" fmla="*/ 137386 w 505"/>
                <a:gd name="T29" fmla="*/ 393469 h 385"/>
                <a:gd name="T30" fmla="*/ 61061 w 505"/>
                <a:gd name="T31" fmla="*/ 477784 h 385"/>
                <a:gd name="T32" fmla="*/ 0 w 505"/>
                <a:gd name="T33" fmla="*/ 519941 h 385"/>
                <a:gd name="T34" fmla="*/ 15265 w 505"/>
                <a:gd name="T35" fmla="*/ 548046 h 385"/>
                <a:gd name="T36" fmla="*/ 30530 w 505"/>
                <a:gd name="T37" fmla="*/ 632361 h 385"/>
                <a:gd name="T38" fmla="*/ 106856 w 505"/>
                <a:gd name="T39" fmla="*/ 674518 h 385"/>
                <a:gd name="T40" fmla="*/ 76326 w 505"/>
                <a:gd name="T41" fmla="*/ 604256 h 385"/>
                <a:gd name="T42" fmla="*/ 152651 w 505"/>
                <a:gd name="T43" fmla="*/ 533994 h 385"/>
                <a:gd name="T44" fmla="*/ 290038 w 505"/>
                <a:gd name="T45" fmla="*/ 491836 h 385"/>
                <a:gd name="T46" fmla="*/ 366363 w 505"/>
                <a:gd name="T47" fmla="*/ 519941 h 385"/>
                <a:gd name="T48" fmla="*/ 457954 w 505"/>
                <a:gd name="T49" fmla="*/ 435626 h 385"/>
                <a:gd name="T50" fmla="*/ 503750 w 505"/>
                <a:gd name="T51" fmla="*/ 421574 h 385"/>
                <a:gd name="T52" fmla="*/ 503750 w 505"/>
                <a:gd name="T53" fmla="*/ 379417 h 385"/>
                <a:gd name="T54" fmla="*/ 534280 w 505"/>
                <a:gd name="T55" fmla="*/ 365364 h 385"/>
                <a:gd name="T56" fmla="*/ 641136 w 505"/>
                <a:gd name="T57" fmla="*/ 407522 h 385"/>
                <a:gd name="T58" fmla="*/ 641136 w 505"/>
                <a:gd name="T59" fmla="*/ 351312 h 385"/>
                <a:gd name="T60" fmla="*/ 717462 w 505"/>
                <a:gd name="T61" fmla="*/ 337259 h 385"/>
                <a:gd name="T62" fmla="*/ 747992 w 505"/>
                <a:gd name="T63" fmla="*/ 351312 h 385"/>
                <a:gd name="T64" fmla="*/ 763257 w 505"/>
                <a:gd name="T65" fmla="*/ 323207 h 385"/>
                <a:gd name="T66" fmla="*/ 854848 w 505"/>
                <a:gd name="T67" fmla="*/ 309154 h 385"/>
                <a:gd name="T68" fmla="*/ 915908 w 505"/>
                <a:gd name="T69" fmla="*/ 238892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ysClr val="window" lastClr="FFFFFF"/>
            </a:solidFill>
            <a:ln>
              <a:solidFill>
                <a:sysClr val="window" lastClr="FFFFFF">
                  <a:lumMod val="65000"/>
                </a:sysClr>
              </a:solidFill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4320427" y="3836117"/>
              <a:ext cx="851721" cy="606744"/>
            </a:xfrm>
            <a:custGeom>
              <a:avLst/>
              <a:gdLst>
                <a:gd name="T0" fmla="*/ 657078 w 497"/>
                <a:gd name="T1" fmla="*/ 604256 h 385"/>
                <a:gd name="T2" fmla="*/ 794606 w 497"/>
                <a:gd name="T3" fmla="*/ 519941 h 385"/>
                <a:gd name="T4" fmla="*/ 855730 w 497"/>
                <a:gd name="T5" fmla="*/ 421574 h 385"/>
                <a:gd name="T6" fmla="*/ 916853 w 497"/>
                <a:gd name="T7" fmla="*/ 323207 h 385"/>
                <a:gd name="T8" fmla="*/ 947415 w 497"/>
                <a:gd name="T9" fmla="*/ 281049 h 385"/>
                <a:gd name="T10" fmla="*/ 916853 w 497"/>
                <a:gd name="T11" fmla="*/ 224839 h 385"/>
                <a:gd name="T12" fmla="*/ 871010 w 497"/>
                <a:gd name="T13" fmla="*/ 168630 h 385"/>
                <a:gd name="T14" fmla="*/ 840449 w 497"/>
                <a:gd name="T15" fmla="*/ 196735 h 385"/>
                <a:gd name="T16" fmla="*/ 809887 w 497"/>
                <a:gd name="T17" fmla="*/ 182682 h 385"/>
                <a:gd name="T18" fmla="*/ 840449 w 497"/>
                <a:gd name="T19" fmla="*/ 98367 h 385"/>
                <a:gd name="T20" fmla="*/ 840449 w 497"/>
                <a:gd name="T21" fmla="*/ 28105 h 385"/>
                <a:gd name="T22" fmla="*/ 779325 w 497"/>
                <a:gd name="T23" fmla="*/ 14052 h 385"/>
                <a:gd name="T24" fmla="*/ 718202 w 497"/>
                <a:gd name="T25" fmla="*/ 42157 h 385"/>
                <a:gd name="T26" fmla="*/ 687640 w 497"/>
                <a:gd name="T27" fmla="*/ 42157 h 385"/>
                <a:gd name="T28" fmla="*/ 611235 w 497"/>
                <a:gd name="T29" fmla="*/ 56210 h 385"/>
                <a:gd name="T30" fmla="*/ 550112 w 497"/>
                <a:gd name="T31" fmla="*/ 112420 h 385"/>
                <a:gd name="T32" fmla="*/ 504269 w 497"/>
                <a:gd name="T33" fmla="*/ 126472 h 385"/>
                <a:gd name="T34" fmla="*/ 427865 w 497"/>
                <a:gd name="T35" fmla="*/ 168630 h 385"/>
                <a:gd name="T36" fmla="*/ 351460 w 497"/>
                <a:gd name="T37" fmla="*/ 154577 h 385"/>
                <a:gd name="T38" fmla="*/ 305618 w 497"/>
                <a:gd name="T39" fmla="*/ 126472 h 385"/>
                <a:gd name="T40" fmla="*/ 275056 w 497"/>
                <a:gd name="T41" fmla="*/ 154577 h 385"/>
                <a:gd name="T42" fmla="*/ 183371 w 497"/>
                <a:gd name="T43" fmla="*/ 224839 h 385"/>
                <a:gd name="T44" fmla="*/ 61124 w 497"/>
                <a:gd name="T45" fmla="*/ 196735 h 385"/>
                <a:gd name="T46" fmla="*/ 0 w 497"/>
                <a:gd name="T47" fmla="*/ 224839 h 385"/>
                <a:gd name="T48" fmla="*/ 61124 w 497"/>
                <a:gd name="T49" fmla="*/ 252944 h 385"/>
                <a:gd name="T50" fmla="*/ 168090 w 497"/>
                <a:gd name="T51" fmla="*/ 295102 h 385"/>
                <a:gd name="T52" fmla="*/ 198652 w 497"/>
                <a:gd name="T53" fmla="*/ 365364 h 385"/>
                <a:gd name="T54" fmla="*/ 106966 w 497"/>
                <a:gd name="T55" fmla="*/ 393469 h 385"/>
                <a:gd name="T56" fmla="*/ 168090 w 497"/>
                <a:gd name="T57" fmla="*/ 435626 h 385"/>
                <a:gd name="T58" fmla="*/ 259775 w 497"/>
                <a:gd name="T59" fmla="*/ 491836 h 385"/>
                <a:gd name="T60" fmla="*/ 259775 w 497"/>
                <a:gd name="T61" fmla="*/ 533994 h 385"/>
                <a:gd name="T62" fmla="*/ 397303 w 497"/>
                <a:gd name="T63" fmla="*/ 632361 h 385"/>
                <a:gd name="T64" fmla="*/ 473707 w 497"/>
                <a:gd name="T65" fmla="*/ 632361 h 385"/>
                <a:gd name="T66" fmla="*/ 488988 w 497"/>
                <a:gd name="T67" fmla="*/ 604256 h 385"/>
                <a:gd name="T68" fmla="*/ 565393 w 497"/>
                <a:gd name="T69" fmla="*/ 660466 h 385"/>
                <a:gd name="T70" fmla="*/ 641797 w 497"/>
                <a:gd name="T71" fmla="*/ 646414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05" name="Freeform 21"/>
            <p:cNvSpPr>
              <a:spLocks/>
            </p:cNvSpPr>
            <p:nvPr/>
          </p:nvSpPr>
          <p:spPr bwMode="invGray">
            <a:xfrm>
              <a:off x="4237818" y="3495713"/>
              <a:ext cx="632381" cy="558319"/>
            </a:xfrm>
            <a:custGeom>
              <a:avLst/>
              <a:gdLst>
                <a:gd name="T0" fmla="*/ 91688 w 369"/>
                <a:gd name="T1" fmla="*/ 564125 h 353"/>
                <a:gd name="T2" fmla="*/ 61125 w 369"/>
                <a:gd name="T3" fmla="*/ 465403 h 353"/>
                <a:gd name="T4" fmla="*/ 106969 w 369"/>
                <a:gd name="T5" fmla="*/ 338475 h 353"/>
                <a:gd name="T6" fmla="*/ 15281 w 369"/>
                <a:gd name="T7" fmla="*/ 282062 h 353"/>
                <a:gd name="T8" fmla="*/ 30563 w 369"/>
                <a:gd name="T9" fmla="*/ 239753 h 353"/>
                <a:gd name="T10" fmla="*/ 91688 w 369"/>
                <a:gd name="T11" fmla="*/ 239753 h 353"/>
                <a:gd name="T12" fmla="*/ 198657 w 369"/>
                <a:gd name="T13" fmla="*/ 211547 h 353"/>
                <a:gd name="T14" fmla="*/ 320907 w 369"/>
                <a:gd name="T15" fmla="*/ 197444 h 353"/>
                <a:gd name="T16" fmla="*/ 259782 w 369"/>
                <a:gd name="T17" fmla="*/ 141031 h 353"/>
                <a:gd name="T18" fmla="*/ 275063 w 369"/>
                <a:gd name="T19" fmla="*/ 70516 h 353"/>
                <a:gd name="T20" fmla="*/ 351470 w 369"/>
                <a:gd name="T21" fmla="*/ 70516 h 353"/>
                <a:gd name="T22" fmla="*/ 397314 w 369"/>
                <a:gd name="T23" fmla="*/ 84619 h 353"/>
                <a:gd name="T24" fmla="*/ 443158 w 369"/>
                <a:gd name="T25" fmla="*/ 70516 h 353"/>
                <a:gd name="T26" fmla="*/ 473720 w 369"/>
                <a:gd name="T27" fmla="*/ 0 h 353"/>
                <a:gd name="T28" fmla="*/ 550127 w 369"/>
                <a:gd name="T29" fmla="*/ 28206 h 353"/>
                <a:gd name="T30" fmla="*/ 611252 w 369"/>
                <a:gd name="T31" fmla="*/ 126928 h 353"/>
                <a:gd name="T32" fmla="*/ 657096 w 369"/>
                <a:gd name="T33" fmla="*/ 155134 h 353"/>
                <a:gd name="T34" fmla="*/ 687659 w 369"/>
                <a:gd name="T35" fmla="*/ 112825 h 353"/>
                <a:gd name="T36" fmla="*/ 687659 w 369"/>
                <a:gd name="T37" fmla="*/ 169237 h 353"/>
                <a:gd name="T38" fmla="*/ 687659 w 369"/>
                <a:gd name="T39" fmla="*/ 225650 h 353"/>
                <a:gd name="T40" fmla="*/ 641815 w 369"/>
                <a:gd name="T41" fmla="*/ 296165 h 353"/>
                <a:gd name="T42" fmla="*/ 702940 w 369"/>
                <a:gd name="T43" fmla="*/ 324372 h 353"/>
                <a:gd name="T44" fmla="*/ 687659 w 369"/>
                <a:gd name="T45" fmla="*/ 366681 h 353"/>
                <a:gd name="T46" fmla="*/ 702940 w 369"/>
                <a:gd name="T47" fmla="*/ 408990 h 353"/>
                <a:gd name="T48" fmla="*/ 657096 w 369"/>
                <a:gd name="T49" fmla="*/ 451300 h 353"/>
                <a:gd name="T50" fmla="*/ 657096 w 369"/>
                <a:gd name="T51" fmla="*/ 493609 h 353"/>
                <a:gd name="T52" fmla="*/ 595971 w 369"/>
                <a:gd name="T53" fmla="*/ 507712 h 353"/>
                <a:gd name="T54" fmla="*/ 519564 w 369"/>
                <a:gd name="T55" fmla="*/ 550022 h 353"/>
                <a:gd name="T56" fmla="*/ 443158 w 369"/>
                <a:gd name="T57" fmla="*/ 535918 h 353"/>
                <a:gd name="T58" fmla="*/ 397314 w 369"/>
                <a:gd name="T59" fmla="*/ 507712 h 353"/>
                <a:gd name="T60" fmla="*/ 366751 w 369"/>
                <a:gd name="T61" fmla="*/ 535918 h 353"/>
                <a:gd name="T62" fmla="*/ 275063 w 369"/>
                <a:gd name="T63" fmla="*/ 620537 h 353"/>
                <a:gd name="T64" fmla="*/ 152813 w 369"/>
                <a:gd name="T65" fmla="*/ 578228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06" name="Freeform 22"/>
            <p:cNvSpPr>
              <a:spLocks/>
            </p:cNvSpPr>
            <p:nvPr/>
          </p:nvSpPr>
          <p:spPr bwMode="invGray">
            <a:xfrm>
              <a:off x="3525677" y="3457258"/>
              <a:ext cx="974210" cy="972785"/>
            </a:xfrm>
            <a:custGeom>
              <a:avLst/>
              <a:gdLst>
                <a:gd name="T0" fmla="*/ 1007608 w 569"/>
                <a:gd name="T1" fmla="*/ 787277 h 617"/>
                <a:gd name="T2" fmla="*/ 1068675 w 569"/>
                <a:gd name="T3" fmla="*/ 731043 h 617"/>
                <a:gd name="T4" fmla="*/ 1007608 w 569"/>
                <a:gd name="T5" fmla="*/ 716984 h 617"/>
                <a:gd name="T6" fmla="*/ 946541 w 569"/>
                <a:gd name="T7" fmla="*/ 674809 h 617"/>
                <a:gd name="T8" fmla="*/ 885473 w 569"/>
                <a:gd name="T9" fmla="*/ 632633 h 617"/>
                <a:gd name="T10" fmla="*/ 916007 w 569"/>
                <a:gd name="T11" fmla="*/ 562341 h 617"/>
                <a:gd name="T12" fmla="*/ 900740 w 569"/>
                <a:gd name="T13" fmla="*/ 435814 h 617"/>
                <a:gd name="T14" fmla="*/ 809140 w 569"/>
                <a:gd name="T15" fmla="*/ 393638 h 617"/>
                <a:gd name="T16" fmla="*/ 793873 w 569"/>
                <a:gd name="T17" fmla="*/ 309287 h 617"/>
                <a:gd name="T18" fmla="*/ 854940 w 569"/>
                <a:gd name="T19" fmla="*/ 295229 h 617"/>
                <a:gd name="T20" fmla="*/ 977074 w 569"/>
                <a:gd name="T21" fmla="*/ 281170 h 617"/>
                <a:gd name="T22" fmla="*/ 977074 w 569"/>
                <a:gd name="T23" fmla="*/ 196819 h 617"/>
                <a:gd name="T24" fmla="*/ 885473 w 569"/>
                <a:gd name="T25" fmla="*/ 196819 h 617"/>
                <a:gd name="T26" fmla="*/ 824406 w 569"/>
                <a:gd name="T27" fmla="*/ 112468 h 617"/>
                <a:gd name="T28" fmla="*/ 778606 w 569"/>
                <a:gd name="T29" fmla="*/ 168702 h 617"/>
                <a:gd name="T30" fmla="*/ 732806 w 569"/>
                <a:gd name="T31" fmla="*/ 253053 h 617"/>
                <a:gd name="T32" fmla="*/ 702272 w 569"/>
                <a:gd name="T33" fmla="*/ 421755 h 617"/>
                <a:gd name="T34" fmla="*/ 641205 w 569"/>
                <a:gd name="T35" fmla="*/ 393638 h 617"/>
                <a:gd name="T36" fmla="*/ 549604 w 569"/>
                <a:gd name="T37" fmla="*/ 421755 h 617"/>
                <a:gd name="T38" fmla="*/ 519071 w 569"/>
                <a:gd name="T39" fmla="*/ 393638 h 617"/>
                <a:gd name="T40" fmla="*/ 442737 w 569"/>
                <a:gd name="T41" fmla="*/ 182761 h 617"/>
                <a:gd name="T42" fmla="*/ 412203 w 569"/>
                <a:gd name="T43" fmla="*/ 196819 h 617"/>
                <a:gd name="T44" fmla="*/ 396936 w 569"/>
                <a:gd name="T45" fmla="*/ 126527 h 617"/>
                <a:gd name="T46" fmla="*/ 305336 w 569"/>
                <a:gd name="T47" fmla="*/ 70293 h 617"/>
                <a:gd name="T48" fmla="*/ 259535 w 569"/>
                <a:gd name="T49" fmla="*/ 140585 h 617"/>
                <a:gd name="T50" fmla="*/ 259535 w 569"/>
                <a:gd name="T51" fmla="*/ 0 h 617"/>
                <a:gd name="T52" fmla="*/ 213735 w 569"/>
                <a:gd name="T53" fmla="*/ 0 h 617"/>
                <a:gd name="T54" fmla="*/ 183201 w 569"/>
                <a:gd name="T55" fmla="*/ 56234 h 617"/>
                <a:gd name="T56" fmla="*/ 167935 w 569"/>
                <a:gd name="T57" fmla="*/ 112468 h 617"/>
                <a:gd name="T58" fmla="*/ 152668 w 569"/>
                <a:gd name="T59" fmla="*/ 168702 h 617"/>
                <a:gd name="T60" fmla="*/ 198468 w 569"/>
                <a:gd name="T61" fmla="*/ 196819 h 617"/>
                <a:gd name="T62" fmla="*/ 167935 w 569"/>
                <a:gd name="T63" fmla="*/ 421755 h 617"/>
                <a:gd name="T64" fmla="*/ 45800 w 569"/>
                <a:gd name="T65" fmla="*/ 492048 h 617"/>
                <a:gd name="T66" fmla="*/ 15267 w 569"/>
                <a:gd name="T67" fmla="*/ 548282 h 617"/>
                <a:gd name="T68" fmla="*/ 0 w 569"/>
                <a:gd name="T69" fmla="*/ 660750 h 617"/>
                <a:gd name="T70" fmla="*/ 91601 w 569"/>
                <a:gd name="T71" fmla="*/ 646692 h 617"/>
                <a:gd name="T72" fmla="*/ 152668 w 569"/>
                <a:gd name="T73" fmla="*/ 688867 h 617"/>
                <a:gd name="T74" fmla="*/ 167935 w 569"/>
                <a:gd name="T75" fmla="*/ 716984 h 617"/>
                <a:gd name="T76" fmla="*/ 183201 w 569"/>
                <a:gd name="T77" fmla="*/ 787277 h 617"/>
                <a:gd name="T78" fmla="*/ 229002 w 569"/>
                <a:gd name="T79" fmla="*/ 815394 h 617"/>
                <a:gd name="T80" fmla="*/ 213735 w 569"/>
                <a:gd name="T81" fmla="*/ 885686 h 617"/>
                <a:gd name="T82" fmla="*/ 198468 w 569"/>
                <a:gd name="T83" fmla="*/ 927862 h 617"/>
                <a:gd name="T84" fmla="*/ 274802 w 569"/>
                <a:gd name="T85" fmla="*/ 984096 h 617"/>
                <a:gd name="T86" fmla="*/ 381670 w 569"/>
                <a:gd name="T87" fmla="*/ 1012213 h 617"/>
                <a:gd name="T88" fmla="*/ 427470 w 569"/>
                <a:gd name="T89" fmla="*/ 998155 h 617"/>
                <a:gd name="T90" fmla="*/ 442737 w 569"/>
                <a:gd name="T91" fmla="*/ 1054389 h 617"/>
                <a:gd name="T92" fmla="*/ 503804 w 569"/>
                <a:gd name="T93" fmla="*/ 1040330 h 617"/>
                <a:gd name="T94" fmla="*/ 519071 w 569"/>
                <a:gd name="T95" fmla="*/ 899745 h 617"/>
                <a:gd name="T96" fmla="*/ 625938 w 569"/>
                <a:gd name="T97" fmla="*/ 885686 h 617"/>
                <a:gd name="T98" fmla="*/ 671738 w 569"/>
                <a:gd name="T99" fmla="*/ 899745 h 617"/>
                <a:gd name="T100" fmla="*/ 732806 w 569"/>
                <a:gd name="T101" fmla="*/ 899745 h 617"/>
                <a:gd name="T102" fmla="*/ 793873 w 569"/>
                <a:gd name="T103" fmla="*/ 913804 h 617"/>
                <a:gd name="T104" fmla="*/ 839673 w 569"/>
                <a:gd name="T105" fmla="*/ 885686 h 617"/>
                <a:gd name="T106" fmla="*/ 931274 w 569"/>
                <a:gd name="T107" fmla="*/ 829452 h 617"/>
                <a:gd name="T108" fmla="*/ 992341 w 569"/>
                <a:gd name="T109" fmla="*/ 815394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07" name="Freeform 23"/>
            <p:cNvSpPr>
              <a:spLocks/>
            </p:cNvSpPr>
            <p:nvPr/>
          </p:nvSpPr>
          <p:spPr bwMode="invGray">
            <a:xfrm>
              <a:off x="1705444" y="2332074"/>
              <a:ext cx="2070907" cy="1239126"/>
            </a:xfrm>
            <a:custGeom>
              <a:avLst/>
              <a:gdLst>
                <a:gd name="T0" fmla="*/ 2260495 w 1209"/>
                <a:gd name="T1" fmla="*/ 1280839 h 785"/>
                <a:gd name="T2" fmla="*/ 2214674 w 1209"/>
                <a:gd name="T3" fmla="*/ 1280839 h 785"/>
                <a:gd name="T4" fmla="*/ 2214674 w 1209"/>
                <a:gd name="T5" fmla="*/ 1379366 h 785"/>
                <a:gd name="T6" fmla="*/ 2123032 w 1209"/>
                <a:gd name="T7" fmla="*/ 1337140 h 785"/>
                <a:gd name="T8" fmla="*/ 2077212 w 1209"/>
                <a:gd name="T9" fmla="*/ 1323065 h 785"/>
                <a:gd name="T10" fmla="*/ 1955023 w 1209"/>
                <a:gd name="T11" fmla="*/ 1266764 h 785"/>
                <a:gd name="T12" fmla="*/ 1985570 w 1209"/>
                <a:gd name="T13" fmla="*/ 1224539 h 785"/>
                <a:gd name="T14" fmla="*/ 1970296 w 1209"/>
                <a:gd name="T15" fmla="*/ 1196389 h 785"/>
                <a:gd name="T16" fmla="*/ 1909202 w 1209"/>
                <a:gd name="T17" fmla="*/ 1168238 h 785"/>
                <a:gd name="T18" fmla="*/ 1863381 w 1209"/>
                <a:gd name="T19" fmla="*/ 1196389 h 785"/>
                <a:gd name="T20" fmla="*/ 1771739 w 1209"/>
                <a:gd name="T21" fmla="*/ 1140088 h 785"/>
                <a:gd name="T22" fmla="*/ 1588456 w 1209"/>
                <a:gd name="T23" fmla="*/ 1224539 h 785"/>
                <a:gd name="T24" fmla="*/ 1542635 w 1209"/>
                <a:gd name="T25" fmla="*/ 1266764 h 785"/>
                <a:gd name="T26" fmla="*/ 1389899 w 1209"/>
                <a:gd name="T27" fmla="*/ 1294915 h 785"/>
                <a:gd name="T28" fmla="*/ 1252436 w 1209"/>
                <a:gd name="T29" fmla="*/ 1252689 h 785"/>
                <a:gd name="T30" fmla="*/ 1206616 w 1209"/>
                <a:gd name="T31" fmla="*/ 1196389 h 785"/>
                <a:gd name="T32" fmla="*/ 1114974 w 1209"/>
                <a:gd name="T33" fmla="*/ 1238614 h 785"/>
                <a:gd name="T34" fmla="*/ 1023332 w 1209"/>
                <a:gd name="T35" fmla="*/ 1280839 h 785"/>
                <a:gd name="T36" fmla="*/ 870596 w 1209"/>
                <a:gd name="T37" fmla="*/ 1182313 h 785"/>
                <a:gd name="T38" fmla="*/ 778954 w 1209"/>
                <a:gd name="T39" fmla="*/ 1126013 h 785"/>
                <a:gd name="T40" fmla="*/ 687313 w 1209"/>
                <a:gd name="T41" fmla="*/ 1097862 h 785"/>
                <a:gd name="T42" fmla="*/ 610945 w 1209"/>
                <a:gd name="T43" fmla="*/ 1041562 h 785"/>
                <a:gd name="T44" fmla="*/ 519303 w 1209"/>
                <a:gd name="T45" fmla="*/ 914885 h 785"/>
                <a:gd name="T46" fmla="*/ 473482 w 1209"/>
                <a:gd name="T47" fmla="*/ 900810 h 785"/>
                <a:gd name="T48" fmla="*/ 397114 w 1209"/>
                <a:gd name="T49" fmla="*/ 802284 h 785"/>
                <a:gd name="T50" fmla="*/ 305472 w 1209"/>
                <a:gd name="T51" fmla="*/ 675608 h 785"/>
                <a:gd name="T52" fmla="*/ 229104 w 1209"/>
                <a:gd name="T53" fmla="*/ 717833 h 785"/>
                <a:gd name="T54" fmla="*/ 122189 w 1209"/>
                <a:gd name="T55" fmla="*/ 577082 h 785"/>
                <a:gd name="T56" fmla="*/ 61094 w 1209"/>
                <a:gd name="T57" fmla="*/ 478555 h 785"/>
                <a:gd name="T58" fmla="*/ 0 w 1209"/>
                <a:gd name="T59" fmla="*/ 450405 h 785"/>
                <a:gd name="T60" fmla="*/ 30547 w 1209"/>
                <a:gd name="T61" fmla="*/ 309654 h 785"/>
                <a:gd name="T62" fmla="*/ 91642 w 1209"/>
                <a:gd name="T63" fmla="*/ 337804 h 785"/>
                <a:gd name="T64" fmla="*/ 152736 w 1209"/>
                <a:gd name="T65" fmla="*/ 323729 h 785"/>
                <a:gd name="T66" fmla="*/ 152736 w 1209"/>
                <a:gd name="T67" fmla="*/ 225203 h 785"/>
                <a:gd name="T68" fmla="*/ 106915 w 1209"/>
                <a:gd name="T69" fmla="*/ 168902 h 785"/>
                <a:gd name="T70" fmla="*/ 152736 w 1209"/>
                <a:gd name="T71" fmla="*/ 84451 h 785"/>
                <a:gd name="T72" fmla="*/ 290199 w 1209"/>
                <a:gd name="T73" fmla="*/ 70376 h 785"/>
                <a:gd name="T74" fmla="*/ 397114 w 1209"/>
                <a:gd name="T75" fmla="*/ 14075 h 785"/>
                <a:gd name="T76" fmla="*/ 549850 w 1209"/>
                <a:gd name="T77" fmla="*/ 28150 h 785"/>
                <a:gd name="T78" fmla="*/ 656765 w 1209"/>
                <a:gd name="T79" fmla="*/ 98526 h 785"/>
                <a:gd name="T80" fmla="*/ 824775 w 1209"/>
                <a:gd name="T81" fmla="*/ 98526 h 785"/>
                <a:gd name="T82" fmla="*/ 1008059 w 1209"/>
                <a:gd name="T83" fmla="*/ 70376 h 785"/>
                <a:gd name="T84" fmla="*/ 1267710 w 1209"/>
                <a:gd name="T85" fmla="*/ 98526 h 785"/>
                <a:gd name="T86" fmla="*/ 1359352 w 1209"/>
                <a:gd name="T87" fmla="*/ 126676 h 785"/>
                <a:gd name="T88" fmla="*/ 1344078 w 1209"/>
                <a:gd name="T89" fmla="*/ 168902 h 785"/>
                <a:gd name="T90" fmla="*/ 1389899 w 1209"/>
                <a:gd name="T91" fmla="*/ 239278 h 785"/>
                <a:gd name="T92" fmla="*/ 1359352 w 1209"/>
                <a:gd name="T93" fmla="*/ 323729 h 785"/>
                <a:gd name="T94" fmla="*/ 1328804 w 1209"/>
                <a:gd name="T95" fmla="*/ 436330 h 785"/>
                <a:gd name="T96" fmla="*/ 1405173 w 1209"/>
                <a:gd name="T97" fmla="*/ 563006 h 785"/>
                <a:gd name="T98" fmla="*/ 1588456 w 1209"/>
                <a:gd name="T99" fmla="*/ 647457 h 785"/>
                <a:gd name="T100" fmla="*/ 1787013 w 1209"/>
                <a:gd name="T101" fmla="*/ 731908 h 785"/>
                <a:gd name="T102" fmla="*/ 1893928 w 1209"/>
                <a:gd name="T103" fmla="*/ 745983 h 785"/>
                <a:gd name="T104" fmla="*/ 1924475 w 1209"/>
                <a:gd name="T105" fmla="*/ 844510 h 785"/>
                <a:gd name="T106" fmla="*/ 1985570 w 1209"/>
                <a:gd name="T107" fmla="*/ 872660 h 785"/>
                <a:gd name="T108" fmla="*/ 2016117 w 1209"/>
                <a:gd name="T109" fmla="*/ 830434 h 785"/>
                <a:gd name="T110" fmla="*/ 2061938 w 1209"/>
                <a:gd name="T111" fmla="*/ 844510 h 785"/>
                <a:gd name="T112" fmla="*/ 2092485 w 1209"/>
                <a:gd name="T113" fmla="*/ 816359 h 785"/>
                <a:gd name="T114" fmla="*/ 2168853 w 1209"/>
                <a:gd name="T115" fmla="*/ 774134 h 785"/>
                <a:gd name="T116" fmla="*/ 2245221 w 1209"/>
                <a:gd name="T117" fmla="*/ 802284 h 785"/>
                <a:gd name="T118" fmla="*/ 2306316 w 1209"/>
                <a:gd name="T119" fmla="*/ 943036 h 785"/>
                <a:gd name="T120" fmla="*/ 2306316 w 1209"/>
                <a:gd name="T121" fmla="*/ 1013411 h 785"/>
                <a:gd name="T122" fmla="*/ 2291042 w 1209"/>
                <a:gd name="T123" fmla="*/ 1252689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08" name="Freeform 24"/>
            <p:cNvSpPr>
              <a:spLocks/>
            </p:cNvSpPr>
            <p:nvPr/>
          </p:nvSpPr>
          <p:spPr bwMode="gray">
            <a:xfrm>
              <a:off x="3651014" y="2839119"/>
              <a:ext cx="1301795" cy="998421"/>
            </a:xfrm>
            <a:custGeom>
              <a:avLst/>
              <a:gdLst>
                <a:gd name="T0" fmla="*/ 1325590 w 761"/>
                <a:gd name="T1" fmla="*/ 857923 h 633"/>
                <a:gd name="T2" fmla="*/ 1279880 w 761"/>
                <a:gd name="T3" fmla="*/ 886051 h 633"/>
                <a:gd name="T4" fmla="*/ 1249407 w 761"/>
                <a:gd name="T5" fmla="*/ 857923 h 633"/>
                <a:gd name="T6" fmla="*/ 1157987 w 761"/>
                <a:gd name="T7" fmla="*/ 759472 h 633"/>
                <a:gd name="T8" fmla="*/ 1112277 w 761"/>
                <a:gd name="T9" fmla="*/ 745408 h 633"/>
                <a:gd name="T10" fmla="*/ 1051330 w 761"/>
                <a:gd name="T11" fmla="*/ 773537 h 633"/>
                <a:gd name="T12" fmla="*/ 1020857 w 761"/>
                <a:gd name="T13" fmla="*/ 829794 h 633"/>
                <a:gd name="T14" fmla="*/ 975147 w 761"/>
                <a:gd name="T15" fmla="*/ 815730 h 633"/>
                <a:gd name="T16" fmla="*/ 898963 w 761"/>
                <a:gd name="T17" fmla="*/ 829794 h 633"/>
                <a:gd name="T18" fmla="*/ 959910 w 761"/>
                <a:gd name="T19" fmla="*/ 871987 h 633"/>
                <a:gd name="T20" fmla="*/ 868490 w 761"/>
                <a:gd name="T21" fmla="*/ 928244 h 633"/>
                <a:gd name="T22" fmla="*/ 792307 w 761"/>
                <a:gd name="T23" fmla="*/ 914180 h 633"/>
                <a:gd name="T24" fmla="*/ 746597 w 761"/>
                <a:gd name="T25" fmla="*/ 801665 h 633"/>
                <a:gd name="T26" fmla="*/ 685650 w 761"/>
                <a:gd name="T27" fmla="*/ 857923 h 633"/>
                <a:gd name="T28" fmla="*/ 639940 w 761"/>
                <a:gd name="T29" fmla="*/ 886051 h 633"/>
                <a:gd name="T30" fmla="*/ 563757 w 761"/>
                <a:gd name="T31" fmla="*/ 942308 h 633"/>
                <a:gd name="T32" fmla="*/ 518047 w 761"/>
                <a:gd name="T33" fmla="*/ 1111080 h 633"/>
                <a:gd name="T34" fmla="*/ 472337 w 761"/>
                <a:gd name="T35" fmla="*/ 1111080 h 633"/>
                <a:gd name="T36" fmla="*/ 411390 w 761"/>
                <a:gd name="T37" fmla="*/ 1097016 h 633"/>
                <a:gd name="T38" fmla="*/ 380917 w 761"/>
                <a:gd name="T39" fmla="*/ 1012630 h 633"/>
                <a:gd name="T40" fmla="*/ 274260 w 761"/>
                <a:gd name="T41" fmla="*/ 871987 h 633"/>
                <a:gd name="T42" fmla="*/ 243787 w 761"/>
                <a:gd name="T43" fmla="*/ 843858 h 633"/>
                <a:gd name="T44" fmla="*/ 198077 w 761"/>
                <a:gd name="T45" fmla="*/ 745408 h 633"/>
                <a:gd name="T46" fmla="*/ 152367 w 761"/>
                <a:gd name="T47" fmla="*/ 815730 h 633"/>
                <a:gd name="T48" fmla="*/ 137130 w 761"/>
                <a:gd name="T49" fmla="*/ 435993 h 633"/>
                <a:gd name="T50" fmla="*/ 137130 w 761"/>
                <a:gd name="T51" fmla="*/ 379736 h 633"/>
                <a:gd name="T52" fmla="*/ 76183 w 761"/>
                <a:gd name="T53" fmla="*/ 239093 h 633"/>
                <a:gd name="T54" fmla="*/ 0 w 761"/>
                <a:gd name="T55" fmla="*/ 182836 h 633"/>
                <a:gd name="T56" fmla="*/ 15237 w 761"/>
                <a:gd name="T57" fmla="*/ 112514 h 633"/>
                <a:gd name="T58" fmla="*/ 30473 w 761"/>
                <a:gd name="T59" fmla="*/ 56257 h 633"/>
                <a:gd name="T60" fmla="*/ 60947 w 761"/>
                <a:gd name="T61" fmla="*/ 0 h 633"/>
                <a:gd name="T62" fmla="*/ 121893 w 761"/>
                <a:gd name="T63" fmla="*/ 28129 h 633"/>
                <a:gd name="T64" fmla="*/ 167603 w 761"/>
                <a:gd name="T65" fmla="*/ 140643 h 633"/>
                <a:gd name="T66" fmla="*/ 243787 w 761"/>
                <a:gd name="T67" fmla="*/ 210965 h 633"/>
                <a:gd name="T68" fmla="*/ 289497 w 761"/>
                <a:gd name="T69" fmla="*/ 182836 h 633"/>
                <a:gd name="T70" fmla="*/ 335207 w 761"/>
                <a:gd name="T71" fmla="*/ 225029 h 633"/>
                <a:gd name="T72" fmla="*/ 426627 w 761"/>
                <a:gd name="T73" fmla="*/ 168772 h 633"/>
                <a:gd name="T74" fmla="*/ 548520 w 761"/>
                <a:gd name="T75" fmla="*/ 168772 h 633"/>
                <a:gd name="T76" fmla="*/ 563757 w 761"/>
                <a:gd name="T77" fmla="*/ 70322 h 633"/>
                <a:gd name="T78" fmla="*/ 609467 w 761"/>
                <a:gd name="T79" fmla="*/ 56257 h 633"/>
                <a:gd name="T80" fmla="*/ 655177 w 761"/>
                <a:gd name="T81" fmla="*/ 84386 h 633"/>
                <a:gd name="T82" fmla="*/ 761833 w 761"/>
                <a:gd name="T83" fmla="*/ 126579 h 633"/>
                <a:gd name="T84" fmla="*/ 792307 w 761"/>
                <a:gd name="T85" fmla="*/ 239093 h 633"/>
                <a:gd name="T86" fmla="*/ 898963 w 761"/>
                <a:gd name="T87" fmla="*/ 281286 h 633"/>
                <a:gd name="T88" fmla="*/ 975147 w 761"/>
                <a:gd name="T89" fmla="*/ 239093 h 633"/>
                <a:gd name="T90" fmla="*/ 1051330 w 761"/>
                <a:gd name="T91" fmla="*/ 253157 h 633"/>
                <a:gd name="T92" fmla="*/ 1188460 w 761"/>
                <a:gd name="T93" fmla="*/ 323479 h 633"/>
                <a:gd name="T94" fmla="*/ 1340827 w 761"/>
                <a:gd name="T95" fmla="*/ 393800 h 633"/>
                <a:gd name="T96" fmla="*/ 1447483 w 761"/>
                <a:gd name="T97" fmla="*/ 450058 h 633"/>
                <a:gd name="T98" fmla="*/ 1417010 w 761"/>
                <a:gd name="T99" fmla="*/ 520379 h 633"/>
                <a:gd name="T100" fmla="*/ 1264643 w 761"/>
                <a:gd name="T101" fmla="*/ 548508 h 633"/>
                <a:gd name="T102" fmla="*/ 1234170 w 761"/>
                <a:gd name="T103" fmla="*/ 590701 h 633"/>
                <a:gd name="T104" fmla="*/ 1249407 w 761"/>
                <a:gd name="T105" fmla="*/ 632894 h 633"/>
                <a:gd name="T106" fmla="*/ 1249407 w 761"/>
                <a:gd name="T107" fmla="*/ 661022 h 633"/>
                <a:gd name="T108" fmla="*/ 1340827 w 761"/>
                <a:gd name="T109" fmla="*/ 801665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09" name="Freeform 25"/>
            <p:cNvSpPr>
              <a:spLocks/>
            </p:cNvSpPr>
            <p:nvPr/>
          </p:nvSpPr>
          <p:spPr bwMode="invGray">
            <a:xfrm>
              <a:off x="2898993" y="2144069"/>
              <a:ext cx="1341675" cy="974209"/>
            </a:xfrm>
            <a:custGeom>
              <a:avLst/>
              <a:gdLst>
                <a:gd name="T0" fmla="*/ 1281519 w 785"/>
                <a:gd name="T1" fmla="*/ 943299 h 617"/>
                <a:gd name="T2" fmla="*/ 1174725 w 785"/>
                <a:gd name="T3" fmla="*/ 999616 h 617"/>
                <a:gd name="T4" fmla="*/ 1128957 w 785"/>
                <a:gd name="T5" fmla="*/ 957378 h 617"/>
                <a:gd name="T6" fmla="*/ 1083188 w 785"/>
                <a:gd name="T7" fmla="*/ 985536 h 617"/>
                <a:gd name="T8" fmla="*/ 1006907 w 785"/>
                <a:gd name="T9" fmla="*/ 915141 h 617"/>
                <a:gd name="T10" fmla="*/ 961139 w 785"/>
                <a:gd name="T11" fmla="*/ 802508 h 617"/>
                <a:gd name="T12" fmla="*/ 900114 w 785"/>
                <a:gd name="T13" fmla="*/ 774350 h 617"/>
                <a:gd name="T14" fmla="*/ 869602 w 785"/>
                <a:gd name="T15" fmla="*/ 802508 h 617"/>
                <a:gd name="T16" fmla="*/ 884858 w 785"/>
                <a:gd name="T17" fmla="*/ 844746 h 617"/>
                <a:gd name="T18" fmla="*/ 839090 w 785"/>
                <a:gd name="T19" fmla="*/ 943299 h 617"/>
                <a:gd name="T20" fmla="*/ 869602 w 785"/>
                <a:gd name="T21" fmla="*/ 971457 h 617"/>
                <a:gd name="T22" fmla="*/ 808577 w 785"/>
                <a:gd name="T23" fmla="*/ 1027774 h 617"/>
                <a:gd name="T24" fmla="*/ 762809 w 785"/>
                <a:gd name="T25" fmla="*/ 1055932 h 617"/>
                <a:gd name="T26" fmla="*/ 717040 w 785"/>
                <a:gd name="T27" fmla="*/ 1041853 h 617"/>
                <a:gd name="T28" fmla="*/ 701784 w 785"/>
                <a:gd name="T29" fmla="*/ 1070011 h 617"/>
                <a:gd name="T30" fmla="*/ 640759 w 785"/>
                <a:gd name="T31" fmla="*/ 1055932 h 617"/>
                <a:gd name="T32" fmla="*/ 610247 w 785"/>
                <a:gd name="T33" fmla="*/ 999616 h 617"/>
                <a:gd name="T34" fmla="*/ 442429 w 785"/>
                <a:gd name="T35" fmla="*/ 943299 h 617"/>
                <a:gd name="T36" fmla="*/ 259355 w 785"/>
                <a:gd name="T37" fmla="*/ 872904 h 617"/>
                <a:gd name="T38" fmla="*/ 76281 w 785"/>
                <a:gd name="T39" fmla="*/ 774350 h 617"/>
                <a:gd name="T40" fmla="*/ 0 w 785"/>
                <a:gd name="T41" fmla="*/ 647638 h 617"/>
                <a:gd name="T42" fmla="*/ 30512 w 785"/>
                <a:gd name="T43" fmla="*/ 535006 h 617"/>
                <a:gd name="T44" fmla="*/ 61025 w 785"/>
                <a:gd name="T45" fmla="*/ 436452 h 617"/>
                <a:gd name="T46" fmla="*/ 15256 w 785"/>
                <a:gd name="T47" fmla="*/ 380135 h 617"/>
                <a:gd name="T48" fmla="*/ 91537 w 785"/>
                <a:gd name="T49" fmla="*/ 366056 h 617"/>
                <a:gd name="T50" fmla="*/ 198330 w 785"/>
                <a:gd name="T51" fmla="*/ 394215 h 617"/>
                <a:gd name="T52" fmla="*/ 183074 w 785"/>
                <a:gd name="T53" fmla="*/ 323819 h 617"/>
                <a:gd name="T54" fmla="*/ 244099 w 785"/>
                <a:gd name="T55" fmla="*/ 239345 h 617"/>
                <a:gd name="T56" fmla="*/ 167818 w 785"/>
                <a:gd name="T57" fmla="*/ 126712 h 617"/>
                <a:gd name="T58" fmla="*/ 289867 w 785"/>
                <a:gd name="T59" fmla="*/ 28158 h 617"/>
                <a:gd name="T60" fmla="*/ 549222 w 785"/>
                <a:gd name="T61" fmla="*/ 0 h 617"/>
                <a:gd name="T62" fmla="*/ 732296 w 785"/>
                <a:gd name="T63" fmla="*/ 70395 h 617"/>
                <a:gd name="T64" fmla="*/ 869602 w 785"/>
                <a:gd name="T65" fmla="*/ 183028 h 617"/>
                <a:gd name="T66" fmla="*/ 900114 w 785"/>
                <a:gd name="T67" fmla="*/ 84475 h 617"/>
                <a:gd name="T68" fmla="*/ 1006907 w 785"/>
                <a:gd name="T69" fmla="*/ 126712 h 617"/>
                <a:gd name="T70" fmla="*/ 1128957 w 785"/>
                <a:gd name="T71" fmla="*/ 168949 h 617"/>
                <a:gd name="T72" fmla="*/ 1251006 w 785"/>
                <a:gd name="T73" fmla="*/ 211186 h 617"/>
                <a:gd name="T74" fmla="*/ 1388312 w 785"/>
                <a:gd name="T75" fmla="*/ 309740 h 617"/>
                <a:gd name="T76" fmla="*/ 1464593 w 785"/>
                <a:gd name="T77" fmla="*/ 408294 h 617"/>
                <a:gd name="T78" fmla="*/ 1495105 w 785"/>
                <a:gd name="T79" fmla="*/ 591322 h 617"/>
                <a:gd name="T80" fmla="*/ 1434080 w 785"/>
                <a:gd name="T81" fmla="*/ 633559 h 617"/>
                <a:gd name="T82" fmla="*/ 1357799 w 785"/>
                <a:gd name="T83" fmla="*/ 718034 h 617"/>
                <a:gd name="T84" fmla="*/ 1403568 w 785"/>
                <a:gd name="T85" fmla="*/ 760271 h 617"/>
                <a:gd name="T86" fmla="*/ 1342543 w 785"/>
                <a:gd name="T87" fmla="*/ 802508 h 617"/>
                <a:gd name="T88" fmla="*/ 1251006 w 785"/>
                <a:gd name="T89" fmla="*/ 788429 h 617"/>
                <a:gd name="T90" fmla="*/ 1266262 w 785"/>
                <a:gd name="T91" fmla="*/ 858825 h 617"/>
                <a:gd name="T92" fmla="*/ 1357799 w 785"/>
                <a:gd name="T93" fmla="*/ 886983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10" name="Freeform 26"/>
            <p:cNvSpPr>
              <a:spLocks/>
            </p:cNvSpPr>
            <p:nvPr/>
          </p:nvSpPr>
          <p:spPr bwMode="gray">
            <a:xfrm>
              <a:off x="5334516" y="3380347"/>
              <a:ext cx="521288" cy="673685"/>
            </a:xfrm>
            <a:custGeom>
              <a:avLst/>
              <a:gdLst>
                <a:gd name="T0" fmla="*/ 519575 w 305"/>
                <a:gd name="T1" fmla="*/ 70672 h 425"/>
                <a:gd name="T2" fmla="*/ 534857 w 305"/>
                <a:gd name="T3" fmla="*/ 127209 h 425"/>
                <a:gd name="T4" fmla="*/ 580702 w 305"/>
                <a:gd name="T5" fmla="*/ 155478 h 425"/>
                <a:gd name="T6" fmla="*/ 580702 w 305"/>
                <a:gd name="T7" fmla="*/ 240284 h 425"/>
                <a:gd name="T8" fmla="*/ 519575 w 305"/>
                <a:gd name="T9" fmla="*/ 268553 h 425"/>
                <a:gd name="T10" fmla="*/ 519575 w 305"/>
                <a:gd name="T11" fmla="*/ 282687 h 425"/>
                <a:gd name="T12" fmla="*/ 458449 w 305"/>
                <a:gd name="T13" fmla="*/ 282687 h 425"/>
                <a:gd name="T14" fmla="*/ 427886 w 305"/>
                <a:gd name="T15" fmla="*/ 310956 h 425"/>
                <a:gd name="T16" fmla="*/ 427886 w 305"/>
                <a:gd name="T17" fmla="*/ 353359 h 425"/>
                <a:gd name="T18" fmla="*/ 443167 w 305"/>
                <a:gd name="T19" fmla="*/ 367493 h 425"/>
                <a:gd name="T20" fmla="*/ 397322 w 305"/>
                <a:gd name="T21" fmla="*/ 424031 h 425"/>
                <a:gd name="T22" fmla="*/ 366759 w 305"/>
                <a:gd name="T23" fmla="*/ 424031 h 425"/>
                <a:gd name="T24" fmla="*/ 366759 w 305"/>
                <a:gd name="T25" fmla="*/ 480568 h 425"/>
                <a:gd name="T26" fmla="*/ 366759 w 305"/>
                <a:gd name="T27" fmla="*/ 494703 h 425"/>
                <a:gd name="T28" fmla="*/ 366759 w 305"/>
                <a:gd name="T29" fmla="*/ 537106 h 425"/>
                <a:gd name="T30" fmla="*/ 336196 w 305"/>
                <a:gd name="T31" fmla="*/ 565374 h 425"/>
                <a:gd name="T32" fmla="*/ 320914 w 305"/>
                <a:gd name="T33" fmla="*/ 636046 h 425"/>
                <a:gd name="T34" fmla="*/ 305633 w 305"/>
                <a:gd name="T35" fmla="*/ 678449 h 425"/>
                <a:gd name="T36" fmla="*/ 305633 w 305"/>
                <a:gd name="T37" fmla="*/ 692584 h 425"/>
                <a:gd name="T38" fmla="*/ 290351 w 305"/>
                <a:gd name="T39" fmla="*/ 734987 h 425"/>
                <a:gd name="T40" fmla="*/ 259788 w 305"/>
                <a:gd name="T41" fmla="*/ 734987 h 425"/>
                <a:gd name="T42" fmla="*/ 244506 w 305"/>
                <a:gd name="T43" fmla="*/ 720852 h 425"/>
                <a:gd name="T44" fmla="*/ 122253 w 305"/>
                <a:gd name="T45" fmla="*/ 749121 h 425"/>
                <a:gd name="T46" fmla="*/ 106971 w 305"/>
                <a:gd name="T47" fmla="*/ 734987 h 425"/>
                <a:gd name="T48" fmla="*/ 152816 w 305"/>
                <a:gd name="T49" fmla="*/ 650181 h 425"/>
                <a:gd name="T50" fmla="*/ 106971 w 305"/>
                <a:gd name="T51" fmla="*/ 636046 h 425"/>
                <a:gd name="T52" fmla="*/ 76408 w 305"/>
                <a:gd name="T53" fmla="*/ 650181 h 425"/>
                <a:gd name="T54" fmla="*/ 45845 w 305"/>
                <a:gd name="T55" fmla="*/ 636046 h 425"/>
                <a:gd name="T56" fmla="*/ 45845 w 305"/>
                <a:gd name="T57" fmla="*/ 565374 h 425"/>
                <a:gd name="T58" fmla="*/ 76408 w 305"/>
                <a:gd name="T59" fmla="*/ 551240 h 425"/>
                <a:gd name="T60" fmla="*/ 91690 w 305"/>
                <a:gd name="T61" fmla="*/ 551240 h 425"/>
                <a:gd name="T62" fmla="*/ 91690 w 305"/>
                <a:gd name="T63" fmla="*/ 508837 h 425"/>
                <a:gd name="T64" fmla="*/ 61127 w 305"/>
                <a:gd name="T65" fmla="*/ 508837 h 425"/>
                <a:gd name="T66" fmla="*/ 61127 w 305"/>
                <a:gd name="T67" fmla="*/ 480568 h 425"/>
                <a:gd name="T68" fmla="*/ 30563 w 305"/>
                <a:gd name="T69" fmla="*/ 466434 h 425"/>
                <a:gd name="T70" fmla="*/ 30563 w 305"/>
                <a:gd name="T71" fmla="*/ 381628 h 425"/>
                <a:gd name="T72" fmla="*/ 0 w 305"/>
                <a:gd name="T73" fmla="*/ 353359 h 425"/>
                <a:gd name="T74" fmla="*/ 15282 w 305"/>
                <a:gd name="T75" fmla="*/ 310956 h 425"/>
                <a:gd name="T76" fmla="*/ 61127 w 305"/>
                <a:gd name="T77" fmla="*/ 268553 h 425"/>
                <a:gd name="T78" fmla="*/ 61127 w 305"/>
                <a:gd name="T79" fmla="*/ 226150 h 425"/>
                <a:gd name="T80" fmla="*/ 45845 w 305"/>
                <a:gd name="T81" fmla="*/ 212015 h 425"/>
                <a:gd name="T82" fmla="*/ 61127 w 305"/>
                <a:gd name="T83" fmla="*/ 183747 h 425"/>
                <a:gd name="T84" fmla="*/ 30563 w 305"/>
                <a:gd name="T85" fmla="*/ 141344 h 425"/>
                <a:gd name="T86" fmla="*/ 61127 w 305"/>
                <a:gd name="T87" fmla="*/ 113075 h 425"/>
                <a:gd name="T88" fmla="*/ 106971 w 305"/>
                <a:gd name="T89" fmla="*/ 98941 h 425"/>
                <a:gd name="T90" fmla="*/ 213943 w 305"/>
                <a:gd name="T91" fmla="*/ 42403 h 425"/>
                <a:gd name="T92" fmla="*/ 275069 w 305"/>
                <a:gd name="T93" fmla="*/ 14134 h 425"/>
                <a:gd name="T94" fmla="*/ 320914 w 305"/>
                <a:gd name="T95" fmla="*/ 14134 h 425"/>
                <a:gd name="T96" fmla="*/ 351477 w 305"/>
                <a:gd name="T97" fmla="*/ 0 h 425"/>
                <a:gd name="T98" fmla="*/ 366759 w 305"/>
                <a:gd name="T99" fmla="*/ 14134 h 425"/>
                <a:gd name="T100" fmla="*/ 351477 w 305"/>
                <a:gd name="T101" fmla="*/ 28269 h 425"/>
                <a:gd name="T102" fmla="*/ 351477 w 305"/>
                <a:gd name="T103" fmla="*/ 56537 h 425"/>
                <a:gd name="T104" fmla="*/ 397322 w 305"/>
                <a:gd name="T105" fmla="*/ 56537 h 425"/>
                <a:gd name="T106" fmla="*/ 397322 w 305"/>
                <a:gd name="T107" fmla="*/ 28269 h 425"/>
                <a:gd name="T108" fmla="*/ 412604 w 305"/>
                <a:gd name="T109" fmla="*/ 0 h 425"/>
                <a:gd name="T110" fmla="*/ 443167 w 305"/>
                <a:gd name="T111" fmla="*/ 28269 h 425"/>
                <a:gd name="T112" fmla="*/ 458449 w 305"/>
                <a:gd name="T113" fmla="*/ 56537 h 425"/>
                <a:gd name="T114" fmla="*/ 519575 w 305"/>
                <a:gd name="T115" fmla="*/ 56537 h 425"/>
                <a:gd name="T116" fmla="*/ 519575 w 305"/>
                <a:gd name="T117" fmla="*/ 70672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11" name="Freeform 27"/>
            <p:cNvSpPr>
              <a:spLocks/>
            </p:cNvSpPr>
            <p:nvPr/>
          </p:nvSpPr>
          <p:spPr bwMode="gray">
            <a:xfrm>
              <a:off x="4813229" y="3380347"/>
              <a:ext cx="603896" cy="660867"/>
            </a:xfrm>
            <a:custGeom>
              <a:avLst/>
              <a:gdLst>
                <a:gd name="T0" fmla="*/ 640684 w 353"/>
                <a:gd name="T1" fmla="*/ 183708 h 417"/>
                <a:gd name="T2" fmla="*/ 655939 w 353"/>
                <a:gd name="T3" fmla="*/ 226103 h 417"/>
                <a:gd name="T4" fmla="*/ 594921 w 353"/>
                <a:gd name="T5" fmla="*/ 310891 h 417"/>
                <a:gd name="T6" fmla="*/ 610176 w 353"/>
                <a:gd name="T7" fmla="*/ 381548 h 417"/>
                <a:gd name="T8" fmla="*/ 610176 w 353"/>
                <a:gd name="T9" fmla="*/ 466337 h 417"/>
                <a:gd name="T10" fmla="*/ 625430 w 353"/>
                <a:gd name="T11" fmla="*/ 508731 h 417"/>
                <a:gd name="T12" fmla="*/ 671193 w 353"/>
                <a:gd name="T13" fmla="*/ 551125 h 417"/>
                <a:gd name="T14" fmla="*/ 625430 w 353"/>
                <a:gd name="T15" fmla="*/ 565257 h 417"/>
                <a:gd name="T16" fmla="*/ 610176 w 353"/>
                <a:gd name="T17" fmla="*/ 650045 h 417"/>
                <a:gd name="T18" fmla="*/ 518649 w 353"/>
                <a:gd name="T19" fmla="*/ 706571 h 417"/>
                <a:gd name="T20" fmla="*/ 427123 w 353"/>
                <a:gd name="T21" fmla="*/ 664176 h 417"/>
                <a:gd name="T22" fmla="*/ 411869 w 353"/>
                <a:gd name="T23" fmla="*/ 720702 h 417"/>
                <a:gd name="T24" fmla="*/ 366105 w 353"/>
                <a:gd name="T25" fmla="*/ 734834 h 417"/>
                <a:gd name="T26" fmla="*/ 320342 w 353"/>
                <a:gd name="T27" fmla="*/ 678308 h 417"/>
                <a:gd name="T28" fmla="*/ 289833 w 353"/>
                <a:gd name="T29" fmla="*/ 706571 h 417"/>
                <a:gd name="T30" fmla="*/ 274579 w 353"/>
                <a:gd name="T31" fmla="*/ 621782 h 417"/>
                <a:gd name="T32" fmla="*/ 289833 w 353"/>
                <a:gd name="T33" fmla="*/ 551125 h 417"/>
                <a:gd name="T34" fmla="*/ 274579 w 353"/>
                <a:gd name="T35" fmla="*/ 508731 h 417"/>
                <a:gd name="T36" fmla="*/ 183053 w 353"/>
                <a:gd name="T37" fmla="*/ 551125 h 417"/>
                <a:gd name="T38" fmla="*/ 122035 w 353"/>
                <a:gd name="T39" fmla="*/ 536994 h 417"/>
                <a:gd name="T40" fmla="*/ 61018 w 353"/>
                <a:gd name="T41" fmla="*/ 551125 h 417"/>
                <a:gd name="T42" fmla="*/ 45763 w 353"/>
                <a:gd name="T43" fmla="*/ 536994 h 417"/>
                <a:gd name="T44" fmla="*/ 30509 w 353"/>
                <a:gd name="T45" fmla="*/ 466337 h 417"/>
                <a:gd name="T46" fmla="*/ 45763 w 353"/>
                <a:gd name="T47" fmla="*/ 423942 h 417"/>
                <a:gd name="T48" fmla="*/ 0 w 353"/>
                <a:gd name="T49" fmla="*/ 395680 h 417"/>
                <a:gd name="T50" fmla="*/ 45763 w 353"/>
                <a:gd name="T51" fmla="*/ 296760 h 417"/>
                <a:gd name="T52" fmla="*/ 45763 w 353"/>
                <a:gd name="T53" fmla="*/ 240234 h 417"/>
                <a:gd name="T54" fmla="*/ 45763 w 353"/>
                <a:gd name="T55" fmla="*/ 211971 h 417"/>
                <a:gd name="T56" fmla="*/ 91526 w 353"/>
                <a:gd name="T57" fmla="*/ 56526 h 417"/>
                <a:gd name="T58" fmla="*/ 198307 w 353"/>
                <a:gd name="T59" fmla="*/ 70657 h 417"/>
                <a:gd name="T60" fmla="*/ 213561 w 353"/>
                <a:gd name="T61" fmla="*/ 0 h 417"/>
                <a:gd name="T62" fmla="*/ 350851 w 353"/>
                <a:gd name="T63" fmla="*/ 28263 h 417"/>
                <a:gd name="T64" fmla="*/ 472886 w 353"/>
                <a:gd name="T65" fmla="*/ 70657 h 417"/>
                <a:gd name="T66" fmla="*/ 549158 w 353"/>
                <a:gd name="T67" fmla="*/ 56526 h 417"/>
                <a:gd name="T68" fmla="*/ 579667 w 353"/>
                <a:gd name="T69" fmla="*/ 141314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12" name="Freeform 28"/>
            <p:cNvSpPr>
              <a:spLocks/>
            </p:cNvSpPr>
            <p:nvPr/>
          </p:nvSpPr>
          <p:spPr bwMode="gray">
            <a:xfrm>
              <a:off x="4759105" y="3004335"/>
              <a:ext cx="837479" cy="504196"/>
            </a:xfrm>
            <a:custGeom>
              <a:avLst/>
              <a:gdLst>
                <a:gd name="T0" fmla="*/ 929957 w 489"/>
                <a:gd name="T1" fmla="*/ 434174 h 321"/>
                <a:gd name="T2" fmla="*/ 853731 w 489"/>
                <a:gd name="T3" fmla="*/ 462185 h 321"/>
                <a:gd name="T4" fmla="*/ 747015 w 489"/>
                <a:gd name="T5" fmla="*/ 518207 h 321"/>
                <a:gd name="T6" fmla="*/ 701279 w 489"/>
                <a:gd name="T7" fmla="*/ 532213 h 321"/>
                <a:gd name="T8" fmla="*/ 670789 w 489"/>
                <a:gd name="T9" fmla="*/ 560224 h 321"/>
                <a:gd name="T10" fmla="*/ 625053 w 489"/>
                <a:gd name="T11" fmla="*/ 560224 h 321"/>
                <a:gd name="T12" fmla="*/ 640299 w 489"/>
                <a:gd name="T13" fmla="*/ 476191 h 321"/>
                <a:gd name="T14" fmla="*/ 609808 w 489"/>
                <a:gd name="T15" fmla="*/ 476191 h 321"/>
                <a:gd name="T16" fmla="*/ 548827 w 489"/>
                <a:gd name="T17" fmla="*/ 504202 h 321"/>
                <a:gd name="T18" fmla="*/ 533582 w 489"/>
                <a:gd name="T19" fmla="*/ 490196 h 321"/>
                <a:gd name="T20" fmla="*/ 457356 w 489"/>
                <a:gd name="T21" fmla="*/ 490196 h 321"/>
                <a:gd name="T22" fmla="*/ 426866 w 489"/>
                <a:gd name="T23" fmla="*/ 448179 h 321"/>
                <a:gd name="T24" fmla="*/ 350640 w 489"/>
                <a:gd name="T25" fmla="*/ 448179 h 321"/>
                <a:gd name="T26" fmla="*/ 274414 w 489"/>
                <a:gd name="T27" fmla="*/ 420168 h 321"/>
                <a:gd name="T28" fmla="*/ 243923 w 489"/>
                <a:gd name="T29" fmla="*/ 434174 h 321"/>
                <a:gd name="T30" fmla="*/ 259168 w 489"/>
                <a:gd name="T31" fmla="*/ 490196 h 321"/>
                <a:gd name="T32" fmla="*/ 213433 w 489"/>
                <a:gd name="T33" fmla="*/ 476191 h 321"/>
                <a:gd name="T34" fmla="*/ 152452 w 489"/>
                <a:gd name="T35" fmla="*/ 476191 h 321"/>
                <a:gd name="T36" fmla="*/ 91471 w 489"/>
                <a:gd name="T37" fmla="*/ 560224 h 321"/>
                <a:gd name="T38" fmla="*/ 15245 w 489"/>
                <a:gd name="T39" fmla="*/ 476191 h 321"/>
                <a:gd name="T40" fmla="*/ 0 w 489"/>
                <a:gd name="T41" fmla="*/ 476191 h 321"/>
                <a:gd name="T42" fmla="*/ 15245 w 489"/>
                <a:gd name="T43" fmla="*/ 448179 h 321"/>
                <a:gd name="T44" fmla="*/ 30490 w 489"/>
                <a:gd name="T45" fmla="*/ 434174 h 321"/>
                <a:gd name="T46" fmla="*/ 0 w 489"/>
                <a:gd name="T47" fmla="*/ 406163 h 321"/>
                <a:gd name="T48" fmla="*/ 0 w 489"/>
                <a:gd name="T49" fmla="*/ 392157 h 321"/>
                <a:gd name="T50" fmla="*/ 30490 w 489"/>
                <a:gd name="T51" fmla="*/ 364146 h 321"/>
                <a:gd name="T52" fmla="*/ 137207 w 489"/>
                <a:gd name="T53" fmla="*/ 364146 h 321"/>
                <a:gd name="T54" fmla="*/ 182942 w 489"/>
                <a:gd name="T55" fmla="*/ 336135 h 321"/>
                <a:gd name="T56" fmla="*/ 213433 w 489"/>
                <a:gd name="T57" fmla="*/ 322129 h 321"/>
                <a:gd name="T58" fmla="*/ 213433 w 489"/>
                <a:gd name="T59" fmla="*/ 280112 h 321"/>
                <a:gd name="T60" fmla="*/ 152452 w 489"/>
                <a:gd name="T61" fmla="*/ 210084 h 321"/>
                <a:gd name="T62" fmla="*/ 137207 w 489"/>
                <a:gd name="T63" fmla="*/ 140056 h 321"/>
                <a:gd name="T64" fmla="*/ 167697 w 489"/>
                <a:gd name="T65" fmla="*/ 98039 h 321"/>
                <a:gd name="T66" fmla="*/ 167697 w 489"/>
                <a:gd name="T67" fmla="*/ 70028 h 321"/>
                <a:gd name="T68" fmla="*/ 137207 w 489"/>
                <a:gd name="T69" fmla="*/ 14006 h 321"/>
                <a:gd name="T70" fmla="*/ 243923 w 489"/>
                <a:gd name="T71" fmla="*/ 14006 h 321"/>
                <a:gd name="T72" fmla="*/ 274414 w 489"/>
                <a:gd name="T73" fmla="*/ 28011 h 321"/>
                <a:gd name="T74" fmla="*/ 320149 w 489"/>
                <a:gd name="T75" fmla="*/ 0 h 321"/>
                <a:gd name="T76" fmla="*/ 396375 w 489"/>
                <a:gd name="T77" fmla="*/ 126050 h 321"/>
                <a:gd name="T78" fmla="*/ 533582 w 489"/>
                <a:gd name="T79" fmla="*/ 126050 h 321"/>
                <a:gd name="T80" fmla="*/ 564072 w 489"/>
                <a:gd name="T81" fmla="*/ 140056 h 321"/>
                <a:gd name="T82" fmla="*/ 594563 w 489"/>
                <a:gd name="T83" fmla="*/ 126050 h 321"/>
                <a:gd name="T84" fmla="*/ 640299 w 489"/>
                <a:gd name="T85" fmla="*/ 154062 h 321"/>
                <a:gd name="T86" fmla="*/ 640299 w 489"/>
                <a:gd name="T87" fmla="*/ 196079 h 321"/>
                <a:gd name="T88" fmla="*/ 670789 w 489"/>
                <a:gd name="T89" fmla="*/ 224090 h 321"/>
                <a:gd name="T90" fmla="*/ 686034 w 489"/>
                <a:gd name="T91" fmla="*/ 196079 h 321"/>
                <a:gd name="T92" fmla="*/ 716525 w 489"/>
                <a:gd name="T93" fmla="*/ 224090 h 321"/>
                <a:gd name="T94" fmla="*/ 777505 w 489"/>
                <a:gd name="T95" fmla="*/ 224090 h 321"/>
                <a:gd name="T96" fmla="*/ 792751 w 489"/>
                <a:gd name="T97" fmla="*/ 210084 h 321"/>
                <a:gd name="T98" fmla="*/ 884222 w 489"/>
                <a:gd name="T99" fmla="*/ 266107 h 321"/>
                <a:gd name="T100" fmla="*/ 899467 w 489"/>
                <a:gd name="T101" fmla="*/ 336135 h 321"/>
                <a:gd name="T102" fmla="*/ 899467 w 489"/>
                <a:gd name="T103" fmla="*/ 378151 h 321"/>
                <a:gd name="T104" fmla="*/ 929957 w 489"/>
                <a:gd name="T105" fmla="*/ 43417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13" name="Freeform 29"/>
            <p:cNvSpPr>
              <a:spLocks/>
            </p:cNvSpPr>
            <p:nvPr/>
          </p:nvSpPr>
          <p:spPr bwMode="gray">
            <a:xfrm>
              <a:off x="5428519" y="2826300"/>
              <a:ext cx="521288" cy="608169"/>
            </a:xfrm>
            <a:custGeom>
              <a:avLst/>
              <a:gdLst>
                <a:gd name="T0" fmla="*/ 167640 w 305"/>
                <a:gd name="T1" fmla="*/ 0 h 385"/>
                <a:gd name="T2" fmla="*/ 243840 w 305"/>
                <a:gd name="T3" fmla="*/ 56342 h 385"/>
                <a:gd name="T4" fmla="*/ 335280 w 305"/>
                <a:gd name="T5" fmla="*/ 112684 h 385"/>
                <a:gd name="T6" fmla="*/ 381000 w 305"/>
                <a:gd name="T7" fmla="*/ 169025 h 385"/>
                <a:gd name="T8" fmla="*/ 457200 w 305"/>
                <a:gd name="T9" fmla="*/ 239453 h 385"/>
                <a:gd name="T10" fmla="*/ 518160 w 305"/>
                <a:gd name="T11" fmla="*/ 253538 h 385"/>
                <a:gd name="T12" fmla="*/ 472440 w 305"/>
                <a:gd name="T13" fmla="*/ 253538 h 385"/>
                <a:gd name="T14" fmla="*/ 441960 w 305"/>
                <a:gd name="T15" fmla="*/ 309880 h 385"/>
                <a:gd name="T16" fmla="*/ 472440 w 305"/>
                <a:gd name="T17" fmla="*/ 394392 h 385"/>
                <a:gd name="T18" fmla="*/ 548640 w 305"/>
                <a:gd name="T19" fmla="*/ 436649 h 385"/>
                <a:gd name="T20" fmla="*/ 548640 w 305"/>
                <a:gd name="T21" fmla="*/ 521161 h 385"/>
                <a:gd name="T22" fmla="*/ 533400 w 305"/>
                <a:gd name="T23" fmla="*/ 563418 h 385"/>
                <a:gd name="T24" fmla="*/ 502920 w 305"/>
                <a:gd name="T25" fmla="*/ 549332 h 385"/>
                <a:gd name="T26" fmla="*/ 518160 w 305"/>
                <a:gd name="T27" fmla="*/ 605674 h 385"/>
                <a:gd name="T28" fmla="*/ 502920 w 305"/>
                <a:gd name="T29" fmla="*/ 633845 h 385"/>
                <a:gd name="T30" fmla="*/ 426720 w 305"/>
                <a:gd name="T31" fmla="*/ 676101 h 385"/>
                <a:gd name="T32" fmla="*/ 350520 w 305"/>
                <a:gd name="T33" fmla="*/ 676101 h 385"/>
                <a:gd name="T34" fmla="*/ 289560 w 305"/>
                <a:gd name="T35" fmla="*/ 647930 h 385"/>
                <a:gd name="T36" fmla="*/ 243840 w 305"/>
                <a:gd name="T37" fmla="*/ 676101 h 385"/>
                <a:gd name="T38" fmla="*/ 259080 w 305"/>
                <a:gd name="T39" fmla="*/ 633845 h 385"/>
                <a:gd name="T40" fmla="*/ 228600 w 305"/>
                <a:gd name="T41" fmla="*/ 647930 h 385"/>
                <a:gd name="T42" fmla="*/ 152400 w 305"/>
                <a:gd name="T43" fmla="*/ 549332 h 385"/>
                <a:gd name="T44" fmla="*/ 137160 w 305"/>
                <a:gd name="T45" fmla="*/ 464820 h 385"/>
                <a:gd name="T46" fmla="*/ 137160 w 305"/>
                <a:gd name="T47" fmla="*/ 380307 h 385"/>
                <a:gd name="T48" fmla="*/ 137160 w 305"/>
                <a:gd name="T49" fmla="*/ 281709 h 385"/>
                <a:gd name="T50" fmla="*/ 45720 w 305"/>
                <a:gd name="T51" fmla="*/ 267623 h 385"/>
                <a:gd name="T52" fmla="*/ 0 w 305"/>
                <a:gd name="T53" fmla="*/ 239453 h 385"/>
                <a:gd name="T54" fmla="*/ 60960 w 305"/>
                <a:gd name="T55" fmla="*/ 211282 h 385"/>
                <a:gd name="T56" fmla="*/ 76200 w 305"/>
                <a:gd name="T57" fmla="*/ 70427 h 385"/>
                <a:gd name="T58" fmla="*/ 137160 w 305"/>
                <a:gd name="T59" fmla="*/ 98598 h 385"/>
                <a:gd name="T60" fmla="*/ 198120 w 305"/>
                <a:gd name="T61" fmla="*/ 84513 h 385"/>
                <a:gd name="T62" fmla="*/ 152400 w 305"/>
                <a:gd name="T63" fmla="*/ 28171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14" name="Freeform 30"/>
            <p:cNvSpPr>
              <a:spLocks/>
            </p:cNvSpPr>
            <p:nvPr/>
          </p:nvSpPr>
          <p:spPr bwMode="gray">
            <a:xfrm>
              <a:off x="4964203" y="2636870"/>
              <a:ext cx="646624" cy="568289"/>
            </a:xfrm>
            <a:custGeom>
              <a:avLst/>
              <a:gdLst>
                <a:gd name="T0" fmla="*/ 381506 w 377"/>
                <a:gd name="T1" fmla="*/ 14037 h 361"/>
                <a:gd name="T2" fmla="*/ 473067 w 377"/>
                <a:gd name="T3" fmla="*/ 0 h 361"/>
                <a:gd name="T4" fmla="*/ 503587 w 377"/>
                <a:gd name="T5" fmla="*/ 28074 h 361"/>
                <a:gd name="T6" fmla="*/ 579888 w 377"/>
                <a:gd name="T7" fmla="*/ 42111 h 361"/>
                <a:gd name="T8" fmla="*/ 610409 w 377"/>
                <a:gd name="T9" fmla="*/ 28074 h 361"/>
                <a:gd name="T10" fmla="*/ 640929 w 377"/>
                <a:gd name="T11" fmla="*/ 28074 h 361"/>
                <a:gd name="T12" fmla="*/ 534108 w 377"/>
                <a:gd name="T13" fmla="*/ 112295 h 361"/>
                <a:gd name="T14" fmla="*/ 518848 w 377"/>
                <a:gd name="T15" fmla="*/ 154405 h 361"/>
                <a:gd name="T16" fmla="*/ 534108 w 377"/>
                <a:gd name="T17" fmla="*/ 168442 h 361"/>
                <a:gd name="T18" fmla="*/ 549368 w 377"/>
                <a:gd name="T19" fmla="*/ 168442 h 361"/>
                <a:gd name="T20" fmla="*/ 610409 w 377"/>
                <a:gd name="T21" fmla="*/ 224590 h 361"/>
                <a:gd name="T22" fmla="*/ 671450 w 377"/>
                <a:gd name="T23" fmla="*/ 224590 h 361"/>
                <a:gd name="T24" fmla="*/ 671450 w 377"/>
                <a:gd name="T25" fmla="*/ 252663 h 361"/>
                <a:gd name="T26" fmla="*/ 717230 w 377"/>
                <a:gd name="T27" fmla="*/ 266700 h 361"/>
                <a:gd name="T28" fmla="*/ 717230 w 377"/>
                <a:gd name="T29" fmla="*/ 294774 h 361"/>
                <a:gd name="T30" fmla="*/ 671450 w 377"/>
                <a:gd name="T31" fmla="*/ 336884 h 361"/>
                <a:gd name="T32" fmla="*/ 671450 w 377"/>
                <a:gd name="T33" fmla="*/ 308811 h 361"/>
                <a:gd name="T34" fmla="*/ 625669 w 377"/>
                <a:gd name="T35" fmla="*/ 280737 h 361"/>
                <a:gd name="T36" fmla="*/ 595149 w 377"/>
                <a:gd name="T37" fmla="*/ 280737 h 361"/>
                <a:gd name="T38" fmla="*/ 595149 w 377"/>
                <a:gd name="T39" fmla="*/ 364958 h 361"/>
                <a:gd name="T40" fmla="*/ 579888 w 377"/>
                <a:gd name="T41" fmla="*/ 421106 h 361"/>
                <a:gd name="T42" fmla="*/ 534108 w 377"/>
                <a:gd name="T43" fmla="*/ 421106 h 361"/>
                <a:gd name="T44" fmla="*/ 518848 w 377"/>
                <a:gd name="T45" fmla="*/ 435142 h 361"/>
                <a:gd name="T46" fmla="*/ 549368 w 377"/>
                <a:gd name="T47" fmla="*/ 449179 h 361"/>
                <a:gd name="T48" fmla="*/ 564628 w 377"/>
                <a:gd name="T49" fmla="*/ 477253 h 361"/>
                <a:gd name="T50" fmla="*/ 610409 w 377"/>
                <a:gd name="T51" fmla="*/ 505327 h 361"/>
                <a:gd name="T52" fmla="*/ 656190 w 377"/>
                <a:gd name="T53" fmla="*/ 491290 h 361"/>
                <a:gd name="T54" fmla="*/ 671450 w 377"/>
                <a:gd name="T55" fmla="*/ 589548 h 361"/>
                <a:gd name="T56" fmla="*/ 579888 w 377"/>
                <a:gd name="T57" fmla="*/ 631658 h 361"/>
                <a:gd name="T58" fmla="*/ 564628 w 377"/>
                <a:gd name="T59" fmla="*/ 617622 h 361"/>
                <a:gd name="T60" fmla="*/ 549368 w 377"/>
                <a:gd name="T61" fmla="*/ 631658 h 361"/>
                <a:gd name="T62" fmla="*/ 488327 w 377"/>
                <a:gd name="T63" fmla="*/ 631658 h 361"/>
                <a:gd name="T64" fmla="*/ 457807 w 377"/>
                <a:gd name="T65" fmla="*/ 603585 h 361"/>
                <a:gd name="T66" fmla="*/ 442546 w 377"/>
                <a:gd name="T67" fmla="*/ 631658 h 361"/>
                <a:gd name="T68" fmla="*/ 412026 w 377"/>
                <a:gd name="T69" fmla="*/ 603585 h 361"/>
                <a:gd name="T70" fmla="*/ 412026 w 377"/>
                <a:gd name="T71" fmla="*/ 561474 h 361"/>
                <a:gd name="T72" fmla="*/ 366245 w 377"/>
                <a:gd name="T73" fmla="*/ 533400 h 361"/>
                <a:gd name="T74" fmla="*/ 335725 w 377"/>
                <a:gd name="T75" fmla="*/ 547437 h 361"/>
                <a:gd name="T76" fmla="*/ 305204 w 377"/>
                <a:gd name="T77" fmla="*/ 533400 h 361"/>
                <a:gd name="T78" fmla="*/ 167862 w 377"/>
                <a:gd name="T79" fmla="*/ 519364 h 361"/>
                <a:gd name="T80" fmla="*/ 91561 w 377"/>
                <a:gd name="T81" fmla="*/ 407069 h 361"/>
                <a:gd name="T82" fmla="*/ 30520 w 377"/>
                <a:gd name="T83" fmla="*/ 322848 h 361"/>
                <a:gd name="T84" fmla="*/ 0 w 377"/>
                <a:gd name="T85" fmla="*/ 224590 h 361"/>
                <a:gd name="T86" fmla="*/ 61041 w 377"/>
                <a:gd name="T87" fmla="*/ 224590 h 361"/>
                <a:gd name="T88" fmla="*/ 213643 w 377"/>
                <a:gd name="T89" fmla="*/ 140369 h 361"/>
                <a:gd name="T90" fmla="*/ 259424 w 377"/>
                <a:gd name="T91" fmla="*/ 140369 h 361"/>
                <a:gd name="T92" fmla="*/ 320465 w 377"/>
                <a:gd name="T93" fmla="*/ 140369 h 361"/>
                <a:gd name="T94" fmla="*/ 366245 w 377"/>
                <a:gd name="T95" fmla="*/ 84221 h 361"/>
                <a:gd name="T96" fmla="*/ 381506 w 377"/>
                <a:gd name="T97" fmla="*/ 14037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15" name="Freeform 31"/>
            <p:cNvSpPr>
              <a:spLocks/>
            </p:cNvSpPr>
            <p:nvPr/>
          </p:nvSpPr>
          <p:spPr bwMode="invGray">
            <a:xfrm>
              <a:off x="4952809" y="2119855"/>
              <a:ext cx="424437" cy="722111"/>
            </a:xfrm>
            <a:custGeom>
              <a:avLst/>
              <a:gdLst>
                <a:gd name="T0" fmla="*/ 396505 w 249"/>
                <a:gd name="T1" fmla="*/ 591758 h 457"/>
                <a:gd name="T2" fmla="*/ 381255 w 249"/>
                <a:gd name="T3" fmla="*/ 662206 h 457"/>
                <a:gd name="T4" fmla="*/ 335504 w 249"/>
                <a:gd name="T5" fmla="*/ 718564 h 457"/>
                <a:gd name="T6" fmla="*/ 259253 w 249"/>
                <a:gd name="T7" fmla="*/ 704474 h 457"/>
                <a:gd name="T8" fmla="*/ 152502 w 249"/>
                <a:gd name="T9" fmla="*/ 760832 h 457"/>
                <a:gd name="T10" fmla="*/ 76251 w 249"/>
                <a:gd name="T11" fmla="*/ 803101 h 457"/>
                <a:gd name="T12" fmla="*/ 15250 w 249"/>
                <a:gd name="T13" fmla="*/ 803101 h 457"/>
                <a:gd name="T14" fmla="*/ 0 w 249"/>
                <a:gd name="T15" fmla="*/ 789011 h 457"/>
                <a:gd name="T16" fmla="*/ 30500 w 249"/>
                <a:gd name="T17" fmla="*/ 676295 h 457"/>
                <a:gd name="T18" fmla="*/ 45751 w 249"/>
                <a:gd name="T19" fmla="*/ 648116 h 457"/>
                <a:gd name="T20" fmla="*/ 15250 w 249"/>
                <a:gd name="T21" fmla="*/ 577669 h 457"/>
                <a:gd name="T22" fmla="*/ 30500 w 249"/>
                <a:gd name="T23" fmla="*/ 464953 h 457"/>
                <a:gd name="T24" fmla="*/ 45751 w 249"/>
                <a:gd name="T25" fmla="*/ 394506 h 457"/>
                <a:gd name="T26" fmla="*/ 61001 w 249"/>
                <a:gd name="T27" fmla="*/ 366327 h 457"/>
                <a:gd name="T28" fmla="*/ 30500 w 249"/>
                <a:gd name="T29" fmla="*/ 338148 h 457"/>
                <a:gd name="T30" fmla="*/ 61001 w 249"/>
                <a:gd name="T31" fmla="*/ 281790 h 457"/>
                <a:gd name="T32" fmla="*/ 106751 w 249"/>
                <a:gd name="T33" fmla="*/ 197253 h 457"/>
                <a:gd name="T34" fmla="*/ 106751 w 249"/>
                <a:gd name="T35" fmla="*/ 140895 h 457"/>
                <a:gd name="T36" fmla="*/ 137252 w 249"/>
                <a:gd name="T37" fmla="*/ 140895 h 457"/>
                <a:gd name="T38" fmla="*/ 228753 w 249"/>
                <a:gd name="T39" fmla="*/ 42268 h 457"/>
                <a:gd name="T40" fmla="*/ 274503 w 249"/>
                <a:gd name="T41" fmla="*/ 28179 h 457"/>
                <a:gd name="T42" fmla="*/ 320254 w 249"/>
                <a:gd name="T43" fmla="*/ 0 h 457"/>
                <a:gd name="T44" fmla="*/ 335504 w 249"/>
                <a:gd name="T45" fmla="*/ 14089 h 457"/>
                <a:gd name="T46" fmla="*/ 411755 w 249"/>
                <a:gd name="T47" fmla="*/ 0 h 457"/>
                <a:gd name="T48" fmla="*/ 457506 w 249"/>
                <a:gd name="T49" fmla="*/ 42268 h 457"/>
                <a:gd name="T50" fmla="*/ 411755 w 249"/>
                <a:gd name="T51" fmla="*/ 56358 h 457"/>
                <a:gd name="T52" fmla="*/ 396505 w 249"/>
                <a:gd name="T53" fmla="*/ 84537 h 457"/>
                <a:gd name="T54" fmla="*/ 457506 w 249"/>
                <a:gd name="T55" fmla="*/ 84537 h 457"/>
                <a:gd name="T56" fmla="*/ 472756 w 249"/>
                <a:gd name="T57" fmla="*/ 154984 h 457"/>
                <a:gd name="T58" fmla="*/ 442255 w 249"/>
                <a:gd name="T59" fmla="*/ 211342 h 457"/>
                <a:gd name="T60" fmla="*/ 411755 w 249"/>
                <a:gd name="T61" fmla="*/ 183163 h 457"/>
                <a:gd name="T62" fmla="*/ 366004 w 249"/>
                <a:gd name="T63" fmla="*/ 211342 h 457"/>
                <a:gd name="T64" fmla="*/ 381255 w 249"/>
                <a:gd name="T65" fmla="*/ 239521 h 457"/>
                <a:gd name="T66" fmla="*/ 350754 w 249"/>
                <a:gd name="T67" fmla="*/ 281790 h 457"/>
                <a:gd name="T68" fmla="*/ 427005 w 249"/>
                <a:gd name="T69" fmla="*/ 380416 h 457"/>
                <a:gd name="T70" fmla="*/ 366004 w 249"/>
                <a:gd name="T71" fmla="*/ 535401 h 457"/>
                <a:gd name="T72" fmla="*/ 396505 w 249"/>
                <a:gd name="T73" fmla="*/ 591758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16" name="Freeform 32"/>
            <p:cNvSpPr>
              <a:spLocks/>
            </p:cNvSpPr>
            <p:nvPr/>
          </p:nvSpPr>
          <p:spPr bwMode="gray">
            <a:xfrm>
              <a:off x="4499886" y="2245192"/>
              <a:ext cx="549773" cy="959967"/>
            </a:xfrm>
            <a:custGeom>
              <a:avLst/>
              <a:gdLst>
                <a:gd name="T0" fmla="*/ 610866 w 321"/>
                <a:gd name="T1" fmla="*/ 843330 h 609"/>
                <a:gd name="T2" fmla="*/ 565051 w 321"/>
                <a:gd name="T3" fmla="*/ 871441 h 609"/>
                <a:gd name="T4" fmla="*/ 534508 w 321"/>
                <a:gd name="T5" fmla="*/ 857386 h 609"/>
                <a:gd name="T6" fmla="*/ 427606 w 321"/>
                <a:gd name="T7" fmla="*/ 857386 h 609"/>
                <a:gd name="T8" fmla="*/ 458150 w 321"/>
                <a:gd name="T9" fmla="*/ 913608 h 609"/>
                <a:gd name="T10" fmla="*/ 427606 w 321"/>
                <a:gd name="T11" fmla="*/ 983885 h 609"/>
                <a:gd name="T12" fmla="*/ 442878 w 321"/>
                <a:gd name="T13" fmla="*/ 1068218 h 609"/>
                <a:gd name="T14" fmla="*/ 381791 w 321"/>
                <a:gd name="T15" fmla="*/ 1054163 h 609"/>
                <a:gd name="T16" fmla="*/ 290161 w 321"/>
                <a:gd name="T17" fmla="*/ 997941 h 609"/>
                <a:gd name="T18" fmla="*/ 183260 w 321"/>
                <a:gd name="T19" fmla="*/ 969830 h 609"/>
                <a:gd name="T20" fmla="*/ 106902 w 321"/>
                <a:gd name="T21" fmla="*/ 913608 h 609"/>
                <a:gd name="T22" fmla="*/ 30543 w 321"/>
                <a:gd name="T23" fmla="*/ 913608 h 609"/>
                <a:gd name="T24" fmla="*/ 30543 w 321"/>
                <a:gd name="T25" fmla="*/ 899552 h 609"/>
                <a:gd name="T26" fmla="*/ 0 w 321"/>
                <a:gd name="T27" fmla="*/ 885497 h 609"/>
                <a:gd name="T28" fmla="*/ 15272 w 321"/>
                <a:gd name="T29" fmla="*/ 871441 h 609"/>
                <a:gd name="T30" fmla="*/ 15272 w 321"/>
                <a:gd name="T31" fmla="*/ 829275 h 609"/>
                <a:gd name="T32" fmla="*/ 0 w 321"/>
                <a:gd name="T33" fmla="*/ 815219 h 609"/>
                <a:gd name="T34" fmla="*/ 30543 w 321"/>
                <a:gd name="T35" fmla="*/ 801164 h 609"/>
                <a:gd name="T36" fmla="*/ 91630 w 321"/>
                <a:gd name="T37" fmla="*/ 801164 h 609"/>
                <a:gd name="T38" fmla="*/ 91630 w 321"/>
                <a:gd name="T39" fmla="*/ 604387 h 609"/>
                <a:gd name="T40" fmla="*/ 167988 w 321"/>
                <a:gd name="T41" fmla="*/ 604387 h 609"/>
                <a:gd name="T42" fmla="*/ 167988 w 321"/>
                <a:gd name="T43" fmla="*/ 632498 h 609"/>
                <a:gd name="T44" fmla="*/ 213803 w 321"/>
                <a:gd name="T45" fmla="*/ 632498 h 609"/>
                <a:gd name="T46" fmla="*/ 213803 w 321"/>
                <a:gd name="T47" fmla="*/ 576276 h 609"/>
                <a:gd name="T48" fmla="*/ 305433 w 321"/>
                <a:gd name="T49" fmla="*/ 576276 h 609"/>
                <a:gd name="T50" fmla="*/ 320705 w 321"/>
                <a:gd name="T51" fmla="*/ 491943 h 609"/>
                <a:gd name="T52" fmla="*/ 320705 w 321"/>
                <a:gd name="T53" fmla="*/ 435721 h 609"/>
                <a:gd name="T54" fmla="*/ 274890 w 321"/>
                <a:gd name="T55" fmla="*/ 407610 h 609"/>
                <a:gd name="T56" fmla="*/ 213803 w 321"/>
                <a:gd name="T57" fmla="*/ 365443 h 609"/>
                <a:gd name="T58" fmla="*/ 183260 w 321"/>
                <a:gd name="T59" fmla="*/ 323277 h 609"/>
                <a:gd name="T60" fmla="*/ 198531 w 321"/>
                <a:gd name="T61" fmla="*/ 252999 h 609"/>
                <a:gd name="T62" fmla="*/ 229075 w 321"/>
                <a:gd name="T63" fmla="*/ 224888 h 609"/>
                <a:gd name="T64" fmla="*/ 274890 w 321"/>
                <a:gd name="T65" fmla="*/ 252999 h 609"/>
                <a:gd name="T66" fmla="*/ 335976 w 321"/>
                <a:gd name="T67" fmla="*/ 252999 h 609"/>
                <a:gd name="T68" fmla="*/ 351248 w 321"/>
                <a:gd name="T69" fmla="*/ 210833 h 609"/>
                <a:gd name="T70" fmla="*/ 381791 w 321"/>
                <a:gd name="T71" fmla="*/ 210833 h 609"/>
                <a:gd name="T72" fmla="*/ 366520 w 321"/>
                <a:gd name="T73" fmla="*/ 154611 h 609"/>
                <a:gd name="T74" fmla="*/ 473421 w 321"/>
                <a:gd name="T75" fmla="*/ 56222 h 609"/>
                <a:gd name="T76" fmla="*/ 473421 w 321"/>
                <a:gd name="T77" fmla="*/ 28111 h 609"/>
                <a:gd name="T78" fmla="*/ 534508 w 321"/>
                <a:gd name="T79" fmla="*/ 28111 h 609"/>
                <a:gd name="T80" fmla="*/ 549779 w 321"/>
                <a:gd name="T81" fmla="*/ 42167 h 609"/>
                <a:gd name="T82" fmla="*/ 565051 w 321"/>
                <a:gd name="T83" fmla="*/ 14056 h 609"/>
                <a:gd name="T84" fmla="*/ 580323 w 321"/>
                <a:gd name="T85" fmla="*/ 0 h 609"/>
                <a:gd name="T86" fmla="*/ 610866 w 321"/>
                <a:gd name="T87" fmla="*/ 42167 h 609"/>
                <a:gd name="T88" fmla="*/ 610866 w 321"/>
                <a:gd name="T89" fmla="*/ 56222 h 609"/>
                <a:gd name="T90" fmla="*/ 534508 w 321"/>
                <a:gd name="T91" fmla="*/ 196777 h 609"/>
                <a:gd name="T92" fmla="*/ 565051 w 321"/>
                <a:gd name="T93" fmla="*/ 224888 h 609"/>
                <a:gd name="T94" fmla="*/ 534508 w 321"/>
                <a:gd name="T95" fmla="*/ 323277 h 609"/>
                <a:gd name="T96" fmla="*/ 519236 w 321"/>
                <a:gd name="T97" fmla="*/ 435721 h 609"/>
                <a:gd name="T98" fmla="*/ 549779 w 321"/>
                <a:gd name="T99" fmla="*/ 505998 h 609"/>
                <a:gd name="T100" fmla="*/ 503964 w 321"/>
                <a:gd name="T101" fmla="*/ 632498 h 609"/>
                <a:gd name="T102" fmla="*/ 519236 w 321"/>
                <a:gd name="T103" fmla="*/ 660609 h 609"/>
                <a:gd name="T104" fmla="*/ 549779 w 321"/>
                <a:gd name="T105" fmla="*/ 758997 h 609"/>
                <a:gd name="T106" fmla="*/ 610866 w 321"/>
                <a:gd name="T107" fmla="*/ 843330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17" name="Freeform 33"/>
            <p:cNvSpPr>
              <a:spLocks/>
            </p:cNvSpPr>
            <p:nvPr/>
          </p:nvSpPr>
          <p:spPr bwMode="invGray">
            <a:xfrm>
              <a:off x="4397338" y="2258011"/>
              <a:ext cx="299100" cy="494225"/>
            </a:xfrm>
            <a:custGeom>
              <a:avLst/>
              <a:gdLst>
                <a:gd name="T0" fmla="*/ 333070 w 177"/>
                <a:gd name="T1" fmla="*/ 211193 h 313"/>
                <a:gd name="T2" fmla="*/ 302791 w 177"/>
                <a:gd name="T3" fmla="*/ 183034 h 313"/>
                <a:gd name="T4" fmla="*/ 227093 w 177"/>
                <a:gd name="T5" fmla="*/ 154875 h 313"/>
                <a:gd name="T6" fmla="*/ 257372 w 177"/>
                <a:gd name="T7" fmla="*/ 56318 h 313"/>
                <a:gd name="T8" fmla="*/ 242232 w 177"/>
                <a:gd name="T9" fmla="*/ 0 h 313"/>
                <a:gd name="T10" fmla="*/ 136256 w 177"/>
                <a:gd name="T11" fmla="*/ 98557 h 313"/>
                <a:gd name="T12" fmla="*/ 121116 w 177"/>
                <a:gd name="T13" fmla="*/ 197114 h 313"/>
                <a:gd name="T14" fmla="*/ 75698 w 177"/>
                <a:gd name="T15" fmla="*/ 211193 h 313"/>
                <a:gd name="T16" fmla="*/ 15140 w 177"/>
                <a:gd name="T17" fmla="*/ 253432 h 313"/>
                <a:gd name="T18" fmla="*/ 0 w 177"/>
                <a:gd name="T19" fmla="*/ 295671 h 313"/>
                <a:gd name="T20" fmla="*/ 75698 w 177"/>
                <a:gd name="T21" fmla="*/ 337910 h 313"/>
                <a:gd name="T22" fmla="*/ 75698 w 177"/>
                <a:gd name="T23" fmla="*/ 394228 h 313"/>
                <a:gd name="T24" fmla="*/ 90837 w 177"/>
                <a:gd name="T25" fmla="*/ 422387 h 313"/>
                <a:gd name="T26" fmla="*/ 75698 w 177"/>
                <a:gd name="T27" fmla="*/ 464626 h 313"/>
                <a:gd name="T28" fmla="*/ 90837 w 177"/>
                <a:gd name="T29" fmla="*/ 492785 h 313"/>
                <a:gd name="T30" fmla="*/ 181674 w 177"/>
                <a:gd name="T31" fmla="*/ 549103 h 313"/>
                <a:gd name="T32" fmla="*/ 211953 w 177"/>
                <a:gd name="T33" fmla="*/ 549103 h 313"/>
                <a:gd name="T34" fmla="*/ 211953 w 177"/>
                <a:gd name="T35" fmla="*/ 520944 h 313"/>
                <a:gd name="T36" fmla="*/ 242232 w 177"/>
                <a:gd name="T37" fmla="*/ 478705 h 313"/>
                <a:gd name="T38" fmla="*/ 227093 w 177"/>
                <a:gd name="T39" fmla="*/ 422387 h 313"/>
                <a:gd name="T40" fmla="*/ 211953 w 177"/>
                <a:gd name="T41" fmla="*/ 422387 h 313"/>
                <a:gd name="T42" fmla="*/ 196814 w 177"/>
                <a:gd name="T43" fmla="*/ 366069 h 313"/>
                <a:gd name="T44" fmla="*/ 227093 w 177"/>
                <a:gd name="T45" fmla="*/ 366069 h 313"/>
                <a:gd name="T46" fmla="*/ 227093 w 177"/>
                <a:gd name="T47" fmla="*/ 309750 h 313"/>
                <a:gd name="T48" fmla="*/ 257372 w 177"/>
                <a:gd name="T49" fmla="*/ 309750 h 313"/>
                <a:gd name="T50" fmla="*/ 287651 w 177"/>
                <a:gd name="T51" fmla="*/ 323830 h 313"/>
                <a:gd name="T52" fmla="*/ 302791 w 177"/>
                <a:gd name="T53" fmla="*/ 239353 h 313"/>
                <a:gd name="T54" fmla="*/ 333070 w 177"/>
                <a:gd name="T55" fmla="*/ 211193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18" name="Freeform 34"/>
            <p:cNvSpPr>
              <a:spLocks/>
            </p:cNvSpPr>
            <p:nvPr/>
          </p:nvSpPr>
          <p:spPr bwMode="invGray">
            <a:xfrm>
              <a:off x="3320580" y="1766633"/>
              <a:ext cx="1467012" cy="1326008"/>
            </a:xfrm>
            <a:custGeom>
              <a:avLst/>
              <a:gdLst>
                <a:gd name="T0" fmla="*/ 1205833 w 857"/>
                <a:gd name="T1" fmla="*/ 843545 h 841"/>
                <a:gd name="T2" fmla="*/ 1282152 w 857"/>
                <a:gd name="T3" fmla="*/ 941959 h 841"/>
                <a:gd name="T4" fmla="*/ 1282152 w 857"/>
                <a:gd name="T5" fmla="*/ 998196 h 841"/>
                <a:gd name="T6" fmla="*/ 1404261 w 857"/>
                <a:gd name="T7" fmla="*/ 1096609 h 841"/>
                <a:gd name="T8" fmla="*/ 1419525 w 857"/>
                <a:gd name="T9" fmla="*/ 1054432 h 841"/>
                <a:gd name="T10" fmla="*/ 1434789 w 857"/>
                <a:gd name="T11" fmla="*/ 970077 h 841"/>
                <a:gd name="T12" fmla="*/ 1404261 w 857"/>
                <a:gd name="T13" fmla="*/ 913841 h 841"/>
                <a:gd name="T14" fmla="*/ 1434789 w 857"/>
                <a:gd name="T15" fmla="*/ 857605 h 841"/>
                <a:gd name="T16" fmla="*/ 1526371 w 857"/>
                <a:gd name="T17" fmla="*/ 899782 h 841"/>
                <a:gd name="T18" fmla="*/ 1633217 w 857"/>
                <a:gd name="T19" fmla="*/ 970077 h 841"/>
                <a:gd name="T20" fmla="*/ 1526371 w 857"/>
                <a:gd name="T21" fmla="*/ 1110668 h 841"/>
                <a:gd name="T22" fmla="*/ 1480580 w 857"/>
                <a:gd name="T23" fmla="*/ 1166905 h 841"/>
                <a:gd name="T24" fmla="*/ 1404261 w 857"/>
                <a:gd name="T25" fmla="*/ 1138786 h 841"/>
                <a:gd name="T26" fmla="*/ 1343207 w 857"/>
                <a:gd name="T27" fmla="*/ 1321555 h 841"/>
                <a:gd name="T28" fmla="*/ 1327943 w 857"/>
                <a:gd name="T29" fmla="*/ 1363732 h 841"/>
                <a:gd name="T30" fmla="*/ 1312679 w 857"/>
                <a:gd name="T31" fmla="*/ 1419968 h 841"/>
                <a:gd name="T32" fmla="*/ 1205833 w 857"/>
                <a:gd name="T33" fmla="*/ 1476205 h 841"/>
                <a:gd name="T34" fmla="*/ 1129515 w 857"/>
                <a:gd name="T35" fmla="*/ 1335614 h 841"/>
                <a:gd name="T36" fmla="*/ 1098987 w 857"/>
                <a:gd name="T37" fmla="*/ 1321555 h 841"/>
                <a:gd name="T38" fmla="*/ 1007405 w 857"/>
                <a:gd name="T39" fmla="*/ 1223141 h 841"/>
                <a:gd name="T40" fmla="*/ 946350 w 857"/>
                <a:gd name="T41" fmla="*/ 1251259 h 841"/>
                <a:gd name="T42" fmla="*/ 931086 w 857"/>
                <a:gd name="T43" fmla="*/ 1279377 h 841"/>
                <a:gd name="T44" fmla="*/ 915823 w 857"/>
                <a:gd name="T45" fmla="*/ 1363732 h 841"/>
                <a:gd name="T46" fmla="*/ 885295 w 857"/>
                <a:gd name="T47" fmla="*/ 1307496 h 841"/>
                <a:gd name="T48" fmla="*/ 793713 w 857"/>
                <a:gd name="T49" fmla="*/ 1279377 h 841"/>
                <a:gd name="T50" fmla="*/ 778449 w 857"/>
                <a:gd name="T51" fmla="*/ 1209082 h 841"/>
                <a:gd name="T52" fmla="*/ 870032 w 857"/>
                <a:gd name="T53" fmla="*/ 1223141 h 841"/>
                <a:gd name="T54" fmla="*/ 931086 w 857"/>
                <a:gd name="T55" fmla="*/ 1180964 h 841"/>
                <a:gd name="T56" fmla="*/ 885295 w 857"/>
                <a:gd name="T57" fmla="*/ 1124727 h 841"/>
                <a:gd name="T58" fmla="*/ 961614 w 857"/>
                <a:gd name="T59" fmla="*/ 1054432 h 841"/>
                <a:gd name="T60" fmla="*/ 1022669 w 857"/>
                <a:gd name="T61" fmla="*/ 998196 h 841"/>
                <a:gd name="T62" fmla="*/ 915823 w 857"/>
                <a:gd name="T63" fmla="*/ 717014 h 841"/>
                <a:gd name="T64" fmla="*/ 778449 w 857"/>
                <a:gd name="T65" fmla="*/ 632659 h 841"/>
                <a:gd name="T66" fmla="*/ 656340 w 857"/>
                <a:gd name="T67" fmla="*/ 590482 h 841"/>
                <a:gd name="T68" fmla="*/ 534230 w 857"/>
                <a:gd name="T69" fmla="*/ 548305 h 841"/>
                <a:gd name="T70" fmla="*/ 396856 w 857"/>
                <a:gd name="T71" fmla="*/ 590482 h 841"/>
                <a:gd name="T72" fmla="*/ 91582 w 857"/>
                <a:gd name="T73" fmla="*/ 421773 h 841"/>
                <a:gd name="T74" fmla="*/ 15264 w 857"/>
                <a:gd name="T75" fmla="*/ 281182 h 841"/>
                <a:gd name="T76" fmla="*/ 91582 w 857"/>
                <a:gd name="T77" fmla="*/ 267123 h 841"/>
                <a:gd name="T78" fmla="*/ 213692 w 857"/>
                <a:gd name="T79" fmla="*/ 168709 h 841"/>
                <a:gd name="T80" fmla="*/ 259483 w 857"/>
                <a:gd name="T81" fmla="*/ 112473 h 841"/>
                <a:gd name="T82" fmla="*/ 412120 w 857"/>
                <a:gd name="T83" fmla="*/ 56236 h 841"/>
                <a:gd name="T84" fmla="*/ 442648 w 857"/>
                <a:gd name="T85" fmla="*/ 0 h 841"/>
                <a:gd name="T86" fmla="*/ 549494 w 857"/>
                <a:gd name="T87" fmla="*/ 126532 h 841"/>
                <a:gd name="T88" fmla="*/ 564757 w 857"/>
                <a:gd name="T89" fmla="*/ 224945 h 841"/>
                <a:gd name="T90" fmla="*/ 595285 w 857"/>
                <a:gd name="T91" fmla="*/ 309300 h 841"/>
                <a:gd name="T92" fmla="*/ 641076 w 857"/>
                <a:gd name="T93" fmla="*/ 337418 h 841"/>
                <a:gd name="T94" fmla="*/ 778449 w 857"/>
                <a:gd name="T95" fmla="*/ 309300 h 841"/>
                <a:gd name="T96" fmla="*/ 778449 w 857"/>
                <a:gd name="T97" fmla="*/ 379595 h 841"/>
                <a:gd name="T98" fmla="*/ 732658 w 857"/>
                <a:gd name="T99" fmla="*/ 449891 h 841"/>
                <a:gd name="T100" fmla="*/ 824240 w 857"/>
                <a:gd name="T101" fmla="*/ 576423 h 841"/>
                <a:gd name="T102" fmla="*/ 946350 w 857"/>
                <a:gd name="T103" fmla="*/ 604541 h 841"/>
                <a:gd name="T104" fmla="*/ 1007405 w 857"/>
                <a:gd name="T105" fmla="*/ 562364 h 841"/>
                <a:gd name="T106" fmla="*/ 1114251 w 857"/>
                <a:gd name="T107" fmla="*/ 562364 h 841"/>
                <a:gd name="T108" fmla="*/ 1190569 w 857"/>
                <a:gd name="T109" fmla="*/ 590482 h 841"/>
                <a:gd name="T110" fmla="*/ 1098987 w 857"/>
                <a:gd name="T111" fmla="*/ 688895 h 841"/>
                <a:gd name="T112" fmla="*/ 1144778 w 857"/>
                <a:gd name="T113" fmla="*/ 80136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19" name="Freeform 35"/>
            <p:cNvSpPr>
              <a:spLocks/>
            </p:cNvSpPr>
            <p:nvPr/>
          </p:nvSpPr>
          <p:spPr bwMode="invGray">
            <a:xfrm>
              <a:off x="3787745" y="541751"/>
              <a:ext cx="2435523" cy="1958390"/>
            </a:xfrm>
            <a:custGeom>
              <a:avLst/>
              <a:gdLst>
                <a:gd name="T0" fmla="*/ 30498 w 1425"/>
                <a:gd name="T1" fmla="*/ 1575987 h 1241"/>
                <a:gd name="T2" fmla="*/ 121991 w 1425"/>
                <a:gd name="T3" fmla="*/ 1702629 h 1241"/>
                <a:gd name="T4" fmla="*/ 259231 w 1425"/>
                <a:gd name="T5" fmla="*/ 1716700 h 1241"/>
                <a:gd name="T6" fmla="*/ 213485 w 1425"/>
                <a:gd name="T7" fmla="*/ 1815199 h 1241"/>
                <a:gd name="T8" fmla="*/ 411721 w 1425"/>
                <a:gd name="T9" fmla="*/ 1984055 h 1241"/>
                <a:gd name="T10" fmla="*/ 487965 w 1425"/>
                <a:gd name="T11" fmla="*/ 1927770 h 1241"/>
                <a:gd name="T12" fmla="*/ 670952 w 1425"/>
                <a:gd name="T13" fmla="*/ 1941841 h 1241"/>
                <a:gd name="T14" fmla="*/ 625205 w 1425"/>
                <a:gd name="T15" fmla="*/ 2181053 h 1241"/>
                <a:gd name="T16" fmla="*/ 808192 w 1425"/>
                <a:gd name="T17" fmla="*/ 2110697 h 1241"/>
                <a:gd name="T18" fmla="*/ 945432 w 1425"/>
                <a:gd name="T19" fmla="*/ 1955912 h 1241"/>
                <a:gd name="T20" fmla="*/ 1067424 w 1425"/>
                <a:gd name="T21" fmla="*/ 2152910 h 1241"/>
                <a:gd name="T22" fmla="*/ 1143668 w 1425"/>
                <a:gd name="T23" fmla="*/ 2110697 h 1241"/>
                <a:gd name="T24" fmla="*/ 1265659 w 1425"/>
                <a:gd name="T25" fmla="*/ 1955912 h 1241"/>
                <a:gd name="T26" fmla="*/ 1341904 w 1425"/>
                <a:gd name="T27" fmla="*/ 1927770 h 1241"/>
                <a:gd name="T28" fmla="*/ 1402900 w 1425"/>
                <a:gd name="T29" fmla="*/ 1927770 h 1241"/>
                <a:gd name="T30" fmla="*/ 1524891 w 1425"/>
                <a:gd name="T31" fmla="*/ 1801128 h 1241"/>
                <a:gd name="T32" fmla="*/ 1646882 w 1425"/>
                <a:gd name="T33" fmla="*/ 1772985 h 1241"/>
                <a:gd name="T34" fmla="*/ 1707878 w 1425"/>
                <a:gd name="T35" fmla="*/ 1618201 h 1241"/>
                <a:gd name="T36" fmla="*/ 1799371 w 1425"/>
                <a:gd name="T37" fmla="*/ 1604129 h 1241"/>
                <a:gd name="T38" fmla="*/ 1921363 w 1425"/>
                <a:gd name="T39" fmla="*/ 1533773 h 1241"/>
                <a:gd name="T40" fmla="*/ 2073852 w 1425"/>
                <a:gd name="T41" fmla="*/ 1449345 h 1241"/>
                <a:gd name="T42" fmla="*/ 2150096 w 1425"/>
                <a:gd name="T43" fmla="*/ 1618201 h 1241"/>
                <a:gd name="T44" fmla="*/ 2241590 w 1425"/>
                <a:gd name="T45" fmla="*/ 1561915 h 1241"/>
                <a:gd name="T46" fmla="*/ 2241590 w 1425"/>
                <a:gd name="T47" fmla="*/ 1477488 h 1241"/>
                <a:gd name="T48" fmla="*/ 2577066 w 1425"/>
                <a:gd name="T49" fmla="*/ 1378988 h 1241"/>
                <a:gd name="T50" fmla="*/ 2622812 w 1425"/>
                <a:gd name="T51" fmla="*/ 1280489 h 1241"/>
                <a:gd name="T52" fmla="*/ 2500821 w 1425"/>
                <a:gd name="T53" fmla="*/ 1181990 h 1241"/>
                <a:gd name="T54" fmla="*/ 2409328 w 1425"/>
                <a:gd name="T55" fmla="*/ 984992 h 1241"/>
                <a:gd name="T56" fmla="*/ 2546568 w 1425"/>
                <a:gd name="T57" fmla="*/ 984992 h 1241"/>
                <a:gd name="T58" fmla="*/ 2577066 w 1425"/>
                <a:gd name="T59" fmla="*/ 830207 h 1241"/>
                <a:gd name="T60" fmla="*/ 2470323 w 1425"/>
                <a:gd name="T61" fmla="*/ 759851 h 1241"/>
                <a:gd name="T62" fmla="*/ 2653310 w 1425"/>
                <a:gd name="T63" fmla="*/ 520638 h 1241"/>
                <a:gd name="T64" fmla="*/ 2714306 w 1425"/>
                <a:gd name="T65" fmla="*/ 225141 h 1241"/>
                <a:gd name="T66" fmla="*/ 2561817 w 1425"/>
                <a:gd name="T67" fmla="*/ 225141 h 1241"/>
                <a:gd name="T68" fmla="*/ 2409328 w 1425"/>
                <a:gd name="T69" fmla="*/ 126642 h 1241"/>
                <a:gd name="T70" fmla="*/ 2272088 w 1425"/>
                <a:gd name="T71" fmla="*/ 112570 h 1241"/>
                <a:gd name="T72" fmla="*/ 2226341 w 1425"/>
                <a:gd name="T73" fmla="*/ 0 h 1241"/>
                <a:gd name="T74" fmla="*/ 2211092 w 1425"/>
                <a:gd name="T75" fmla="*/ 112570 h 1241"/>
                <a:gd name="T76" fmla="*/ 2150096 w 1425"/>
                <a:gd name="T77" fmla="*/ 295498 h 1241"/>
                <a:gd name="T78" fmla="*/ 2134847 w 1425"/>
                <a:gd name="T79" fmla="*/ 422139 h 1241"/>
                <a:gd name="T80" fmla="*/ 1890865 w 1425"/>
                <a:gd name="T81" fmla="*/ 492496 h 1241"/>
                <a:gd name="T82" fmla="*/ 1890865 w 1425"/>
                <a:gd name="T83" fmla="*/ 759851 h 1241"/>
                <a:gd name="T84" fmla="*/ 2012856 w 1425"/>
                <a:gd name="T85" fmla="*/ 731708 h 1241"/>
                <a:gd name="T86" fmla="*/ 2165345 w 1425"/>
                <a:gd name="T87" fmla="*/ 787993 h 1241"/>
                <a:gd name="T88" fmla="*/ 2165345 w 1425"/>
                <a:gd name="T89" fmla="*/ 886493 h 1241"/>
                <a:gd name="T90" fmla="*/ 1982358 w 1425"/>
                <a:gd name="T91" fmla="*/ 942778 h 1241"/>
                <a:gd name="T92" fmla="*/ 1890865 w 1425"/>
                <a:gd name="T93" fmla="*/ 1041277 h 1241"/>
                <a:gd name="T94" fmla="*/ 1646882 w 1425"/>
                <a:gd name="T95" fmla="*/ 1167919 h 1241"/>
                <a:gd name="T96" fmla="*/ 1448646 w 1425"/>
                <a:gd name="T97" fmla="*/ 1139776 h 1241"/>
                <a:gd name="T98" fmla="*/ 1463895 w 1425"/>
                <a:gd name="T99" fmla="*/ 1322703 h 1241"/>
                <a:gd name="T100" fmla="*/ 1219913 w 1425"/>
                <a:gd name="T101" fmla="*/ 1491559 h 1241"/>
                <a:gd name="T102" fmla="*/ 869188 w 1425"/>
                <a:gd name="T103" fmla="*/ 1547844 h 1241"/>
                <a:gd name="T104" fmla="*/ 670952 w 1425"/>
                <a:gd name="T105" fmla="*/ 1561915 h 1241"/>
                <a:gd name="T106" fmla="*/ 472716 w 1425"/>
                <a:gd name="T107" fmla="*/ 1519702 h 1241"/>
                <a:gd name="T108" fmla="*/ 182987 w 1425"/>
                <a:gd name="T109" fmla="*/ 1435274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20" name="Freeform 36"/>
            <p:cNvSpPr>
              <a:spLocks/>
            </p:cNvSpPr>
            <p:nvPr/>
          </p:nvSpPr>
          <p:spPr bwMode="invGray">
            <a:xfrm>
              <a:off x="1543075" y="870760"/>
              <a:ext cx="2176304" cy="1629379"/>
            </a:xfrm>
            <a:custGeom>
              <a:avLst/>
              <a:gdLst>
                <a:gd name="T0" fmla="*/ 2394872 w 1273"/>
                <a:gd name="T1" fmla="*/ 1012656 h 1033"/>
                <a:gd name="T2" fmla="*/ 2364364 w 1273"/>
                <a:gd name="T3" fmla="*/ 1111109 h 1033"/>
                <a:gd name="T4" fmla="*/ 2242333 w 1273"/>
                <a:gd name="T5" fmla="*/ 1111109 h 1033"/>
                <a:gd name="T6" fmla="*/ 2196571 w 1273"/>
                <a:gd name="T7" fmla="*/ 1167367 h 1033"/>
                <a:gd name="T8" fmla="*/ 2059285 w 1273"/>
                <a:gd name="T9" fmla="*/ 1265820 h 1033"/>
                <a:gd name="T10" fmla="*/ 1998269 w 1273"/>
                <a:gd name="T11" fmla="*/ 1279885 h 1033"/>
                <a:gd name="T12" fmla="*/ 1784714 w 1273"/>
                <a:gd name="T13" fmla="*/ 1448661 h 1033"/>
                <a:gd name="T14" fmla="*/ 1677936 w 1273"/>
                <a:gd name="T15" fmla="*/ 1547113 h 1033"/>
                <a:gd name="T16" fmla="*/ 1754206 w 1273"/>
                <a:gd name="T17" fmla="*/ 1659631 h 1033"/>
                <a:gd name="T18" fmla="*/ 1693190 w 1273"/>
                <a:gd name="T19" fmla="*/ 1744019 h 1033"/>
                <a:gd name="T20" fmla="*/ 1708444 w 1273"/>
                <a:gd name="T21" fmla="*/ 1814342 h 1033"/>
                <a:gd name="T22" fmla="*/ 1601666 w 1273"/>
                <a:gd name="T23" fmla="*/ 1786213 h 1033"/>
                <a:gd name="T24" fmla="*/ 1540650 w 1273"/>
                <a:gd name="T25" fmla="*/ 1758083 h 1033"/>
                <a:gd name="T26" fmla="*/ 1403365 w 1273"/>
                <a:gd name="T27" fmla="*/ 1687760 h 1033"/>
                <a:gd name="T28" fmla="*/ 1144047 w 1273"/>
                <a:gd name="T29" fmla="*/ 1729954 h 1033"/>
                <a:gd name="T30" fmla="*/ 976254 w 1273"/>
                <a:gd name="T31" fmla="*/ 1744019 h 1033"/>
                <a:gd name="T32" fmla="*/ 823714 w 1273"/>
                <a:gd name="T33" fmla="*/ 1673695 h 1033"/>
                <a:gd name="T34" fmla="*/ 701682 w 1273"/>
                <a:gd name="T35" fmla="*/ 1687760 h 1033"/>
                <a:gd name="T36" fmla="*/ 518635 w 1273"/>
                <a:gd name="T37" fmla="*/ 1631501 h 1033"/>
                <a:gd name="T38" fmla="*/ 411857 w 1273"/>
                <a:gd name="T39" fmla="*/ 1729954 h 1033"/>
                <a:gd name="T40" fmla="*/ 289825 w 1273"/>
                <a:gd name="T41" fmla="*/ 1659631 h 1033"/>
                <a:gd name="T42" fmla="*/ 198302 w 1273"/>
                <a:gd name="T43" fmla="*/ 1518984 h 1033"/>
                <a:gd name="T44" fmla="*/ 106778 w 1273"/>
                <a:gd name="T45" fmla="*/ 1406467 h 1033"/>
                <a:gd name="T46" fmla="*/ 122032 w 1273"/>
                <a:gd name="T47" fmla="*/ 1364273 h 1033"/>
                <a:gd name="T48" fmla="*/ 76270 w 1273"/>
                <a:gd name="T49" fmla="*/ 1251755 h 1033"/>
                <a:gd name="T50" fmla="*/ 0 w 1273"/>
                <a:gd name="T51" fmla="*/ 1209561 h 1033"/>
                <a:gd name="T52" fmla="*/ 61016 w 1273"/>
                <a:gd name="T53" fmla="*/ 1209561 h 1033"/>
                <a:gd name="T54" fmla="*/ 61016 w 1273"/>
                <a:gd name="T55" fmla="*/ 1082979 h 1033"/>
                <a:gd name="T56" fmla="*/ 45762 w 1273"/>
                <a:gd name="T57" fmla="*/ 998591 h 1033"/>
                <a:gd name="T58" fmla="*/ 0 w 1273"/>
                <a:gd name="T59" fmla="*/ 914203 h 1033"/>
                <a:gd name="T60" fmla="*/ 167794 w 1273"/>
                <a:gd name="T61" fmla="*/ 815751 h 1033"/>
                <a:gd name="T62" fmla="*/ 259317 w 1273"/>
                <a:gd name="T63" fmla="*/ 801686 h 1033"/>
                <a:gd name="T64" fmla="*/ 289825 w 1273"/>
                <a:gd name="T65" fmla="*/ 843880 h 1033"/>
                <a:gd name="T66" fmla="*/ 381349 w 1273"/>
                <a:gd name="T67" fmla="*/ 843880 h 1033"/>
                <a:gd name="T68" fmla="*/ 579651 w 1273"/>
                <a:gd name="T69" fmla="*/ 801686 h 1033"/>
                <a:gd name="T70" fmla="*/ 793206 w 1273"/>
                <a:gd name="T71" fmla="*/ 745427 h 1033"/>
                <a:gd name="T72" fmla="*/ 808460 w 1273"/>
                <a:gd name="T73" fmla="*/ 661039 h 1033"/>
                <a:gd name="T74" fmla="*/ 899984 w 1273"/>
                <a:gd name="T75" fmla="*/ 407875 h 1033"/>
                <a:gd name="T76" fmla="*/ 869476 w 1273"/>
                <a:gd name="T77" fmla="*/ 351617 h 1033"/>
                <a:gd name="T78" fmla="*/ 1128793 w 1273"/>
                <a:gd name="T79" fmla="*/ 393811 h 1033"/>
                <a:gd name="T80" fmla="*/ 1266079 w 1273"/>
                <a:gd name="T81" fmla="*/ 168776 h 1033"/>
                <a:gd name="T82" fmla="*/ 1494888 w 1273"/>
                <a:gd name="T83" fmla="*/ 225035 h 1033"/>
                <a:gd name="T84" fmla="*/ 1494888 w 1273"/>
                <a:gd name="T85" fmla="*/ 140647 h 1033"/>
                <a:gd name="T86" fmla="*/ 1601666 w 1273"/>
                <a:gd name="T87" fmla="*/ 70323 h 1033"/>
                <a:gd name="T88" fmla="*/ 1677936 w 1273"/>
                <a:gd name="T89" fmla="*/ 0 h 1033"/>
                <a:gd name="T90" fmla="*/ 1769460 w 1273"/>
                <a:gd name="T91" fmla="*/ 28129 h 1033"/>
                <a:gd name="T92" fmla="*/ 1769460 w 1273"/>
                <a:gd name="T93" fmla="*/ 84388 h 1033"/>
                <a:gd name="T94" fmla="*/ 1830476 w 1273"/>
                <a:gd name="T95" fmla="*/ 196905 h 1033"/>
                <a:gd name="T96" fmla="*/ 1952507 w 1273"/>
                <a:gd name="T97" fmla="*/ 253164 h 1033"/>
                <a:gd name="T98" fmla="*/ 1983015 w 1273"/>
                <a:gd name="T99" fmla="*/ 436005 h 1033"/>
                <a:gd name="T100" fmla="*/ 1937253 w 1273"/>
                <a:gd name="T101" fmla="*/ 590716 h 1033"/>
                <a:gd name="T102" fmla="*/ 2120301 w 1273"/>
                <a:gd name="T103" fmla="*/ 646975 h 1033"/>
                <a:gd name="T104" fmla="*/ 2303349 w 1273"/>
                <a:gd name="T105" fmla="*/ 773557 h 1033"/>
                <a:gd name="T106" fmla="*/ 2349110 w 1273"/>
                <a:gd name="T107" fmla="*/ 843880 h 1033"/>
                <a:gd name="T108" fmla="*/ 2425380 w 1273"/>
                <a:gd name="T109" fmla="*/ 998591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ysClr val="window" lastClr="FFFFFF"/>
            </a:solidFill>
            <a:ln w="127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21" name="Freeform 37"/>
            <p:cNvSpPr>
              <a:spLocks/>
            </p:cNvSpPr>
            <p:nvPr/>
          </p:nvSpPr>
          <p:spPr bwMode="invGray">
            <a:xfrm>
              <a:off x="6075143" y="3861754"/>
              <a:ext cx="216491" cy="407345"/>
            </a:xfrm>
            <a:custGeom>
              <a:avLst/>
              <a:gdLst>
                <a:gd name="T0" fmla="*/ 45188 w 129"/>
                <a:gd name="T1" fmla="*/ 409859 h 257"/>
                <a:gd name="T2" fmla="*/ 60251 w 129"/>
                <a:gd name="T3" fmla="*/ 438125 h 257"/>
                <a:gd name="T4" fmla="*/ 105439 w 129"/>
                <a:gd name="T5" fmla="*/ 452258 h 257"/>
                <a:gd name="T6" fmla="*/ 120502 w 129"/>
                <a:gd name="T7" fmla="*/ 395726 h 257"/>
                <a:gd name="T8" fmla="*/ 195816 w 129"/>
                <a:gd name="T9" fmla="*/ 325061 h 257"/>
                <a:gd name="T10" fmla="*/ 195816 w 129"/>
                <a:gd name="T11" fmla="*/ 226129 h 257"/>
                <a:gd name="T12" fmla="*/ 225941 w 129"/>
                <a:gd name="T13" fmla="*/ 169597 h 257"/>
                <a:gd name="T14" fmla="*/ 241004 w 129"/>
                <a:gd name="T15" fmla="*/ 127198 h 257"/>
                <a:gd name="T16" fmla="*/ 210879 w 129"/>
                <a:gd name="T17" fmla="*/ 98932 h 257"/>
                <a:gd name="T18" fmla="*/ 195816 w 129"/>
                <a:gd name="T19" fmla="*/ 0 h 257"/>
                <a:gd name="T20" fmla="*/ 120502 w 129"/>
                <a:gd name="T21" fmla="*/ 42399 h 257"/>
                <a:gd name="T22" fmla="*/ 90377 w 129"/>
                <a:gd name="T23" fmla="*/ 42399 h 257"/>
                <a:gd name="T24" fmla="*/ 105439 w 129"/>
                <a:gd name="T25" fmla="*/ 70665 h 257"/>
                <a:gd name="T26" fmla="*/ 45188 w 129"/>
                <a:gd name="T27" fmla="*/ 127198 h 257"/>
                <a:gd name="T28" fmla="*/ 45188 w 129"/>
                <a:gd name="T29" fmla="*/ 197863 h 257"/>
                <a:gd name="T30" fmla="*/ 0 w 129"/>
                <a:gd name="T31" fmla="*/ 240262 h 257"/>
                <a:gd name="T32" fmla="*/ 15063 w 129"/>
                <a:gd name="T33" fmla="*/ 296795 h 257"/>
                <a:gd name="T34" fmla="*/ 30126 w 129"/>
                <a:gd name="T35" fmla="*/ 395726 h 257"/>
                <a:gd name="T36" fmla="*/ 45188 w 129"/>
                <a:gd name="T37" fmla="*/ 409859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ysClr val="window" lastClr="FFFFFF"/>
            </a:solidFill>
            <a:ln w="254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erdana"/>
                <a:ea typeface="微软雅黑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white">
            <a:xfrm>
              <a:off x="6331514" y="1108614"/>
              <a:ext cx="643776" cy="150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黑龙江</a:t>
              </a:r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white">
            <a:xfrm>
              <a:off x="6209026" y="1550143"/>
              <a:ext cx="373162" cy="15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吉林</a:t>
              </a:r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white">
            <a:xfrm>
              <a:off x="5761801" y="1834999"/>
              <a:ext cx="729232" cy="277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ctr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辽宁</a:t>
              </a:r>
              <a:endParaRPr kumimoji="0" lang="zh-CN" altLang="zh-CN" sz="9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宋体" pitchFamily="2" charset="-122"/>
                <a:ea typeface="微软雅黑"/>
              </a:endParaRPr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invGray">
            <a:xfrm>
              <a:off x="5348759" y="2342044"/>
              <a:ext cx="472861" cy="150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河北</a:t>
              </a:r>
            </a:p>
          </p:txBody>
        </p:sp>
        <p:sp>
          <p:nvSpPr>
            <p:cNvPr id="126" name="Rectangle 42"/>
            <p:cNvSpPr>
              <a:spLocks noChangeArrowheads="1"/>
            </p:cNvSpPr>
            <p:nvPr/>
          </p:nvSpPr>
          <p:spPr bwMode="invGray">
            <a:xfrm>
              <a:off x="5607979" y="2561383"/>
              <a:ext cx="891601" cy="15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山东</a:t>
              </a:r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white">
            <a:xfrm>
              <a:off x="5625070" y="3760630"/>
              <a:ext cx="461467" cy="175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ctr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福建</a:t>
              </a:r>
            </a:p>
          </p:txBody>
        </p:sp>
        <p:sp>
          <p:nvSpPr>
            <p:cNvPr id="128" name="Rectangle 44"/>
            <p:cNvSpPr>
              <a:spLocks noChangeArrowheads="1"/>
            </p:cNvSpPr>
            <p:nvPr/>
          </p:nvSpPr>
          <p:spPr bwMode="invGray">
            <a:xfrm>
              <a:off x="5437064" y="3517077"/>
              <a:ext cx="589653" cy="149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江西</a:t>
              </a:r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white">
            <a:xfrm>
              <a:off x="5582341" y="3132520"/>
              <a:ext cx="504196" cy="150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安徽</a:t>
              </a:r>
            </a:p>
          </p:txBody>
        </p:sp>
        <p:sp>
          <p:nvSpPr>
            <p:cNvPr id="130" name="Rectangle 46"/>
            <p:cNvSpPr>
              <a:spLocks noChangeArrowheads="1"/>
            </p:cNvSpPr>
            <p:nvPr/>
          </p:nvSpPr>
          <p:spPr bwMode="invGray">
            <a:xfrm>
              <a:off x="4992689" y="3229373"/>
              <a:ext cx="487104" cy="150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湖北</a:t>
              </a:r>
            </a:p>
          </p:txBody>
        </p:sp>
        <p:sp>
          <p:nvSpPr>
            <p:cNvPr id="131" name="Rectangle 47"/>
            <p:cNvSpPr>
              <a:spLocks noChangeArrowheads="1"/>
            </p:cNvSpPr>
            <p:nvPr/>
          </p:nvSpPr>
          <p:spPr bwMode="invGray">
            <a:xfrm>
              <a:off x="4938566" y="3646687"/>
              <a:ext cx="529833" cy="15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湖南</a:t>
              </a:r>
            </a:p>
          </p:txBody>
        </p:sp>
        <p:sp>
          <p:nvSpPr>
            <p:cNvPr id="132" name="Rectangle 48"/>
            <p:cNvSpPr>
              <a:spLocks noChangeArrowheads="1"/>
            </p:cNvSpPr>
            <p:nvPr/>
          </p:nvSpPr>
          <p:spPr bwMode="invGray">
            <a:xfrm>
              <a:off x="5226271" y="4048334"/>
              <a:ext cx="336130" cy="105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广东</a:t>
              </a:r>
            </a:p>
          </p:txBody>
        </p:sp>
        <p:sp>
          <p:nvSpPr>
            <p:cNvPr id="133" name="Rectangle 49"/>
            <p:cNvSpPr>
              <a:spLocks noChangeArrowheads="1"/>
            </p:cNvSpPr>
            <p:nvPr/>
          </p:nvSpPr>
          <p:spPr bwMode="white">
            <a:xfrm>
              <a:off x="4716378" y="4051182"/>
              <a:ext cx="677959" cy="150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广西</a:t>
              </a: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invGray">
            <a:xfrm>
              <a:off x="6237512" y="3129672"/>
              <a:ext cx="760567" cy="149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上海</a:t>
              </a:r>
            </a:p>
          </p:txBody>
        </p:sp>
        <p:sp>
          <p:nvSpPr>
            <p:cNvPr id="135" name="Rectangle 51"/>
            <p:cNvSpPr>
              <a:spLocks noChangeArrowheads="1"/>
            </p:cNvSpPr>
            <p:nvPr/>
          </p:nvSpPr>
          <p:spPr bwMode="white">
            <a:xfrm>
              <a:off x="5143662" y="2871877"/>
              <a:ext cx="529833" cy="15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河南</a:t>
              </a:r>
            </a:p>
          </p:txBody>
        </p:sp>
        <p:sp>
          <p:nvSpPr>
            <p:cNvPr id="136" name="Rectangle 52"/>
            <p:cNvSpPr>
              <a:spLocks noChangeArrowheads="1"/>
            </p:cNvSpPr>
            <p:nvPr/>
          </p:nvSpPr>
          <p:spPr bwMode="invGray">
            <a:xfrm>
              <a:off x="5015476" y="2541443"/>
              <a:ext cx="546925" cy="150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山西</a:t>
              </a:r>
            </a:p>
          </p:txBody>
        </p:sp>
        <p:sp>
          <p:nvSpPr>
            <p:cNvPr id="137" name="Rectangle 53"/>
            <p:cNvSpPr>
              <a:spLocks noChangeArrowheads="1"/>
            </p:cNvSpPr>
            <p:nvPr/>
          </p:nvSpPr>
          <p:spPr bwMode="invGray">
            <a:xfrm>
              <a:off x="4334670" y="2047218"/>
              <a:ext cx="732081" cy="314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内蒙古</a:t>
              </a:r>
            </a:p>
          </p:txBody>
        </p:sp>
        <p:sp>
          <p:nvSpPr>
            <p:cNvPr id="138" name="Rectangle 54"/>
            <p:cNvSpPr>
              <a:spLocks noChangeArrowheads="1"/>
            </p:cNvSpPr>
            <p:nvPr/>
          </p:nvSpPr>
          <p:spPr bwMode="invGray">
            <a:xfrm>
              <a:off x="4642314" y="2846240"/>
              <a:ext cx="658019" cy="150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陕西</a:t>
              </a:r>
            </a:p>
          </p:txBody>
        </p:sp>
        <p:sp>
          <p:nvSpPr>
            <p:cNvPr id="139" name="Rectangle 55"/>
            <p:cNvSpPr>
              <a:spLocks noChangeArrowheads="1"/>
            </p:cNvSpPr>
            <p:nvPr/>
          </p:nvSpPr>
          <p:spPr bwMode="invGray">
            <a:xfrm>
              <a:off x="4434370" y="2416106"/>
              <a:ext cx="615290" cy="150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宁夏</a:t>
              </a:r>
            </a:p>
          </p:txBody>
        </p:sp>
        <p:sp>
          <p:nvSpPr>
            <p:cNvPr id="140" name="Rectangle 56"/>
            <p:cNvSpPr>
              <a:spLocks noChangeArrowheads="1"/>
            </p:cNvSpPr>
            <p:nvPr/>
          </p:nvSpPr>
          <p:spPr bwMode="invGray">
            <a:xfrm>
              <a:off x="3374703" y="2004489"/>
              <a:ext cx="518439" cy="152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甘肃</a:t>
              </a:r>
            </a:p>
          </p:txBody>
        </p:sp>
        <p:sp>
          <p:nvSpPr>
            <p:cNvPr id="141" name="Rectangle 57"/>
            <p:cNvSpPr>
              <a:spLocks noChangeArrowheads="1"/>
            </p:cNvSpPr>
            <p:nvPr/>
          </p:nvSpPr>
          <p:spPr bwMode="invGray">
            <a:xfrm>
              <a:off x="3309185" y="2535746"/>
              <a:ext cx="632381" cy="15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青海</a:t>
              </a:r>
            </a:p>
          </p:txBody>
        </p:sp>
        <p:sp>
          <p:nvSpPr>
            <p:cNvPr id="142" name="Rectangle 58"/>
            <p:cNvSpPr>
              <a:spLocks noChangeArrowheads="1"/>
            </p:cNvSpPr>
            <p:nvPr/>
          </p:nvSpPr>
          <p:spPr bwMode="invGray">
            <a:xfrm>
              <a:off x="3950114" y="3242191"/>
              <a:ext cx="660867" cy="277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ctr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四川</a:t>
              </a:r>
            </a:p>
            <a:p>
              <a:pPr marL="0" marR="0" lvl="0" indent="0" algn="ctr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9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宋体" pitchFamily="2" charset="-122"/>
                <a:ea typeface="微软雅黑"/>
              </a:endParaRPr>
            </a:p>
          </p:txBody>
        </p:sp>
        <p:sp>
          <p:nvSpPr>
            <p:cNvPr id="143" name="Rectangle 59"/>
            <p:cNvSpPr>
              <a:spLocks noChangeArrowheads="1"/>
            </p:cNvSpPr>
            <p:nvPr/>
          </p:nvSpPr>
          <p:spPr bwMode="invGray">
            <a:xfrm>
              <a:off x="4425824" y="3753509"/>
              <a:ext cx="658019" cy="13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贵州</a:t>
              </a:r>
            </a:p>
          </p:txBody>
        </p:sp>
        <p:sp>
          <p:nvSpPr>
            <p:cNvPr id="144" name="Rectangle 60"/>
            <p:cNvSpPr>
              <a:spLocks noChangeArrowheads="1"/>
            </p:cNvSpPr>
            <p:nvPr/>
          </p:nvSpPr>
          <p:spPr bwMode="invGray">
            <a:xfrm>
              <a:off x="3782048" y="3924422"/>
              <a:ext cx="615290" cy="152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云南</a:t>
              </a:r>
            </a:p>
          </p:txBody>
        </p:sp>
        <p:sp>
          <p:nvSpPr>
            <p:cNvPr id="145" name="Rectangle 61"/>
            <p:cNvSpPr>
              <a:spLocks noChangeArrowheads="1"/>
            </p:cNvSpPr>
            <p:nvPr/>
          </p:nvSpPr>
          <p:spPr bwMode="invGray">
            <a:xfrm>
              <a:off x="2500194" y="2964456"/>
              <a:ext cx="461467" cy="152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西藏</a:t>
              </a:r>
            </a:p>
          </p:txBody>
        </p:sp>
        <p:sp>
          <p:nvSpPr>
            <p:cNvPr id="146" name="Rectangle 62"/>
            <p:cNvSpPr>
              <a:spLocks noChangeArrowheads="1"/>
            </p:cNvSpPr>
            <p:nvPr/>
          </p:nvSpPr>
          <p:spPr bwMode="invGray">
            <a:xfrm>
              <a:off x="2446070" y="1753815"/>
              <a:ext cx="660867" cy="150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新疆</a:t>
              </a:r>
            </a:p>
          </p:txBody>
        </p:sp>
        <p:sp>
          <p:nvSpPr>
            <p:cNvPr id="147" name="Rectangle 63"/>
            <p:cNvSpPr>
              <a:spLocks noChangeArrowheads="1"/>
            </p:cNvSpPr>
            <p:nvPr/>
          </p:nvSpPr>
          <p:spPr bwMode="invGray">
            <a:xfrm>
              <a:off x="5773196" y="2893241"/>
              <a:ext cx="994149" cy="139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江苏</a:t>
              </a:r>
            </a:p>
          </p:txBody>
        </p:sp>
        <p:sp>
          <p:nvSpPr>
            <p:cNvPr id="148" name="Rectangle 64"/>
            <p:cNvSpPr>
              <a:spLocks noChangeArrowheads="1"/>
            </p:cNvSpPr>
            <p:nvPr/>
          </p:nvSpPr>
          <p:spPr bwMode="invGray">
            <a:xfrm>
              <a:off x="5872895" y="3414529"/>
              <a:ext cx="586805" cy="94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浙江</a:t>
              </a:r>
            </a:p>
          </p:txBody>
        </p:sp>
        <p:sp>
          <p:nvSpPr>
            <p:cNvPr id="149" name="Rectangle 65"/>
            <p:cNvSpPr>
              <a:spLocks noChangeArrowheads="1"/>
            </p:cNvSpPr>
            <p:nvPr/>
          </p:nvSpPr>
          <p:spPr bwMode="invGray">
            <a:xfrm>
              <a:off x="5724770" y="2220979"/>
              <a:ext cx="589653" cy="150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北京</a:t>
              </a:r>
            </a:p>
          </p:txBody>
        </p:sp>
        <p:sp>
          <p:nvSpPr>
            <p:cNvPr id="150" name="Rectangle 66"/>
            <p:cNvSpPr>
              <a:spLocks noChangeArrowheads="1"/>
            </p:cNvSpPr>
            <p:nvPr/>
          </p:nvSpPr>
          <p:spPr bwMode="invGray">
            <a:xfrm rot="18521103">
              <a:off x="6017459" y="3804070"/>
              <a:ext cx="599623" cy="148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804863" eaLnBrk="0" fontAlgn="auto" latinLnBrk="0" hangingPunc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宋体" pitchFamily="2" charset="-122"/>
                  <a:ea typeface="微软雅黑"/>
                </a:rPr>
                <a:t>台湾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4427992"/>
            <a:ext cx="792088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www.1ppt.com/moban/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www.1ppt.com/hangye/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www.1ppt.com/jieri/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www.1ppt.com/sucai/</a:t>
            </a:r>
            <a:endParaRPr lang="en-US" altLang="zh-CN" sz="1600" dirty="0" smtClean="0">
              <a:solidFill>
                <a:srgbClr val="EEECE1">
                  <a:lumMod val="25000"/>
                </a:srgb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www.1ppt.com/beijing/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www.1ppt.com/tubiao/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优秀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www.1ppt.com/xiazai/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   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www.1ppt.com/powerpoint/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Word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www.1ppt.com/word/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Excel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 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www.1ppt.com/excel/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6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708920"/>
            <a:ext cx="9144000" cy="171907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8247"/>
            <a:ext cx="7200800" cy="25086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2809313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修改模板中的内容包括，图片，数据，文本的替换。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en-US" altLang="zh-CN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809313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收集整理我们发布的免费资源后，打包上传并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用于各种形式的付费下载。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093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8093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99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19773</TotalTime>
  <Words>185</Words>
  <Application>Microsoft Office PowerPoint</Application>
  <PresentationFormat>全屏显示(4:3)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1_Office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cp:lastModifiedBy>lenovo</cp:lastModifiedBy>
  <cp:revision>989</cp:revision>
  <dcterms:created xsi:type="dcterms:W3CDTF">2009-02-11T05:37:22Z</dcterms:created>
  <dcterms:modified xsi:type="dcterms:W3CDTF">2013-09-06T06:32:30Z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