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16"/>
  </p:notesMasterIdLst>
  <p:sldIdLst>
    <p:sldId id="276" r:id="rId2"/>
    <p:sldId id="281" r:id="rId3"/>
    <p:sldId id="282" r:id="rId4"/>
    <p:sldId id="283" r:id="rId5"/>
    <p:sldId id="284" r:id="rId6"/>
    <p:sldId id="296" r:id="rId7"/>
    <p:sldId id="288" r:id="rId8"/>
    <p:sldId id="289" r:id="rId9"/>
    <p:sldId id="298" r:id="rId10"/>
    <p:sldId id="291" r:id="rId11"/>
    <p:sldId id="292" r:id="rId12"/>
    <p:sldId id="293" r:id="rId13"/>
    <p:sldId id="295" r:id="rId14"/>
    <p:sldId id="26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5833" autoAdjust="0"/>
  </p:normalViewPr>
  <p:slideViewPr>
    <p:cSldViewPr snapToGrid="0">
      <p:cViewPr varScale="1">
        <p:scale>
          <a:sx n="107" d="100"/>
          <a:sy n="107" d="100"/>
        </p:scale>
        <p:origin x="23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6DFB6BB-E91A-BD4B-AD5B-8103F0BC54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A389B1-6B0B-084F-945F-9EC54FBB1AB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CB0AE5D-A5B8-E74E-ACA4-FE4CAD236375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9AB54E5-2F7D-C040-BD41-1E440D913F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B822D13-6529-A344-AF04-9FFFB1D95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334CF-0D7A-864C-A579-72D9BCBA81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6E802-4B4F-CB45-AD97-6EE424881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6110FC7-8A4A-0449-A938-FDF3F2D7F17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D767D490-0D7D-934E-80A1-1F812FA9AA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454617B4-E41D-3947-8222-4922CCF5A0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99E911EA-CB99-B34A-A4D4-A352AA17F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27ECC1-B86A-B640-B81D-DA9344DB58A2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F2F0C3E0-1CB2-C14E-9D16-F4585BEA50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4BEEF0C3-E5E0-BB4B-974A-5D3545F8F0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DE8E8B-396A-0B4B-B8A1-8732B1340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AFC039-BA0C-DD40-BFF3-6DFB2FFD0365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D647ED18-E684-D741-960B-512B748645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09E50484-4D15-E147-9F9B-5046D65A5A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32348-9A5C-F04C-992D-678EC8F96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B3A892-AA8C-604C-877F-D3FBB11E33A1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BD56A13D-5904-AF4E-9F84-4F689D8BF4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8079DD9D-ED44-6546-9A2D-7434DA5E09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8A6A85-7228-124F-96F8-863150FA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DE394E-0D34-DF4C-951E-DA67CA603788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9C48F873-1331-BA4F-92CD-17C90E293A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74774E3A-1DA8-CC4E-80E1-131631354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B21CC-1403-3D4B-8D1A-AABD3452E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810E37-5686-F64F-89C2-36EBF71675F1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174A7C12-D9CB-7E42-BDE1-B67EDCF7E6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43A171A2-DAD6-FC41-88F0-A8E21EAA86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30118-9FDF-F641-B97B-1DE4A6B2D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1D1720-A45A-B046-9E2E-9094878C3521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7A4E9F9A-9A87-704D-92EE-7812C9CB98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C2171F35-9A2D-8C47-B34B-BC29B15CD3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6AF1D3-8051-124C-A3D1-304F2AE68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101B7F-9CBB-2949-BFF5-3182122F615F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03ACC3D-D70E-F34C-A534-45E380EB4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E45302B-A204-7A44-8137-3012182B4F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5C783-6A62-2046-A9BA-B45492DC8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FA808C-6E26-F74E-BC3F-DC79A41AAE06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FB56FDE5-0E8C-9146-94E9-7727C34CBC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664CB40F-6457-0B49-BFEB-84377AE00F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20C041-04C8-A04E-85DD-8149100E7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8D7A27-08FC-594E-8C9A-029B161FACFB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91814BFC-BB5D-1048-927A-9C8F893197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677FDC6B-9D2F-734F-B0BC-31BD49EED0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E1A07-12A3-E64C-8A94-C92F5EE25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8DC727-93BB-744E-8D64-A3F4F90AC30F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74B5DFC5-77FA-8F46-8A04-09512CE2AD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A9AAE975-BD58-FD41-9596-9C67CE2008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21B3C-2DF0-9544-AAB3-E50A06CEA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29AAD4-6A14-7841-BF3E-4927D59901A5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A6724C9D-1DA7-3C42-910F-9B69AFB7D7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A9D8E344-1265-124A-A19F-D99AD6FA49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115836-8359-EF4D-A48E-8664F2EE1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834FA0-06AC-9D4B-A4AB-A37A3530C759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14E45A6B-56A7-F640-A45D-18DAF2BA6F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3CB36D4-5B1F-A94F-AA6A-1B2F07A502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E70EE-2A84-9444-A079-51A4B8726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C47FA7-90C9-9D45-930E-6C2E00763E81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EA4ED356-9602-1B48-BBDD-9D0E8C3FF3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02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07AEADE-F380-8549-9226-6DC0C4B0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59823-406D-9749-91EC-47BBC4A4AAF4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FF8C857-1318-B944-828A-0046D10F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EE95BAD-400B-6F48-A0FB-B387315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B6E03-E2DE-6C48-B737-200F75E8A4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9EA3D-E580-724C-827D-BCBB5DA5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F3098-6E07-EA48-B14F-9391F8E0897D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506DE-7709-F540-89F2-CDB0B473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DBBEE-51A4-8B49-97F5-1A5AC749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0B330-4C11-B842-9440-4CF76E5067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1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D79A1-493A-AE42-AAC3-AA91DF4C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05709-9530-164B-893F-3AED4FAD95F4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5ED49-BA99-004C-BD93-F80EBF8D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EEBA5-A614-0040-845B-5BBF3686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1E77A-3520-3C48-BCD6-8A33642A61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CE1BF124-4136-4B4B-A61B-991FFDBFB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0" b="3773"/>
          <a:stretch>
            <a:fillRect/>
          </a:stretch>
        </p:blipFill>
        <p:spPr bwMode="auto">
          <a:xfrm>
            <a:off x="-36513" y="0"/>
            <a:ext cx="9180513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1936CD3-D6D0-C343-8636-1E1438BF1E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1" b="3773"/>
          <a:stretch>
            <a:fillRect/>
          </a:stretch>
        </p:blipFill>
        <p:spPr bwMode="auto">
          <a:xfrm>
            <a:off x="-36513" y="3762375"/>
            <a:ext cx="91805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047D-D217-484A-A95A-A992BF0D670E}"/>
              </a:ext>
            </a:extLst>
          </p:cNvPr>
          <p:cNvSpPr txBox="1">
            <a:spLocks/>
          </p:cNvSpPr>
          <p:nvPr userDrawn="1"/>
        </p:nvSpPr>
        <p:spPr>
          <a:xfrm>
            <a:off x="146050" y="6600825"/>
            <a:ext cx="3489325" cy="1524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entury Gothic"/>
                <a:ea typeface="宋体"/>
              </a:rPr>
              <a:t>Copyright © 2018</a:t>
            </a:r>
            <a:r>
              <a:rPr lang="zh-TW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entury Gothic"/>
                <a:ea typeface="宋体"/>
              </a:rPr>
              <a:t>  </a:t>
            </a:r>
            <a:r>
              <a:rPr lang="en-US" dirty="0" err="1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entury Gothic"/>
                <a:ea typeface="宋体"/>
              </a:rPr>
              <a:t>iTutorGroup</a:t>
            </a:r>
            <a:r>
              <a:rPr 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entury Gothic"/>
                <a:ea typeface="宋体"/>
              </a:rPr>
              <a:t>. All Rights Reserved.</a:t>
            </a:r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E8C2618E-2EBB-C644-8EA0-A0E4FD9CAA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347663"/>
            <a:ext cx="51562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0">
            <a:extLst>
              <a:ext uri="{FF2B5EF4-FFF2-40B4-BE49-F238E27FC236}">
                <a16:creationId xmlns:a16="http://schemas.microsoft.com/office/drawing/2014/main" id="{03490DB8-2D60-B943-9277-E961171071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325438"/>
            <a:ext cx="10302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1">
            <a:extLst>
              <a:ext uri="{FF2B5EF4-FFF2-40B4-BE49-F238E27FC236}">
                <a16:creationId xmlns:a16="http://schemas.microsoft.com/office/drawing/2014/main" id="{5AC79674-6503-2C49-A646-234B740814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239713"/>
            <a:ext cx="7620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-38100" y="260350"/>
            <a:ext cx="9182100" cy="11430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37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AE2063DA-664F-6E47-B3BF-828A2F8C5B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19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2">
            <a:extLst>
              <a:ext uri="{FF2B5EF4-FFF2-40B4-BE49-F238E27FC236}">
                <a16:creationId xmlns:a16="http://schemas.microsoft.com/office/drawing/2014/main" id="{7F107642-BD5C-5C4C-9BCA-0CF1D6F2E8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312863"/>
            <a:ext cx="44926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3">
            <a:extLst>
              <a:ext uri="{FF2B5EF4-FFF2-40B4-BE49-F238E27FC236}">
                <a16:creationId xmlns:a16="http://schemas.microsoft.com/office/drawing/2014/main" id="{815E7247-3CB2-A745-964E-5B90835F1C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63" y="2055813"/>
            <a:ext cx="427037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9">
            <a:extLst>
              <a:ext uri="{FF2B5EF4-FFF2-40B4-BE49-F238E27FC236}">
                <a16:creationId xmlns:a16="http://schemas.microsoft.com/office/drawing/2014/main" id="{159F23D3-DAB5-E549-95DA-8A02FD11DD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347663"/>
            <a:ext cx="51562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0">
            <a:extLst>
              <a:ext uri="{FF2B5EF4-FFF2-40B4-BE49-F238E27FC236}">
                <a16:creationId xmlns:a16="http://schemas.microsoft.com/office/drawing/2014/main" id="{54E49BE9-1FD0-9745-A478-A914F87E31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325438"/>
            <a:ext cx="10302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1">
            <a:extLst>
              <a:ext uri="{FF2B5EF4-FFF2-40B4-BE49-F238E27FC236}">
                <a16:creationId xmlns:a16="http://schemas.microsoft.com/office/drawing/2014/main" id="{BADAD13C-F8E7-5C41-90E8-D00E5D9C408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239713"/>
            <a:ext cx="7620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-38100" y="260350"/>
            <a:ext cx="9182100" cy="1143000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06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C:\Users\nicoleni\Desktop\GettyImages-871046604.png">
            <a:extLst>
              <a:ext uri="{FF2B5EF4-FFF2-40B4-BE49-F238E27FC236}">
                <a16:creationId xmlns:a16="http://schemas.microsoft.com/office/drawing/2014/main" id="{554551A0-157A-1748-8191-5822FA7C2C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F595842-4F26-9F40-88FF-0264963B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14C4-16AE-1A41-B924-02AA1C3783FD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33812CA-ACA5-B046-B8DC-8AA10767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75937F3-93A3-B245-B982-593A2868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813B1-41C7-D64C-89FF-5DC71669DF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FBB7709-BF0A-1047-AD14-AE7CAD96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99ADD-AF81-F448-9C05-AB94607B9502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C303EA1-85DE-D04D-B9E1-9754F5F8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C0ED68D-F229-C743-9EEB-A68C1446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79DC1-167F-6D41-B6C3-874528B0C2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9ED174A-E867-DA4A-AF0F-7A666659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5558C-013C-5E49-B41D-D5A2D8AF6552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28EA5C4-2C55-E24B-8B4A-ED723F9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BFDE30D-8806-C54F-8AF2-648A177A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AB63D-7263-E64A-8511-6E37580421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3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BA02159-9ED9-B94C-AA92-274D53BD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A2C74-C50D-0040-9DE3-58361FEFD550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DA7DBB5-69FB-6C42-97A6-CD86FD39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9A8C641-94DF-D844-8F46-E125B685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CFD4C-50A9-5B4C-82EE-A90D598F66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4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CDBABD3-F8F6-9E45-A733-08BBCAE8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2214B-398F-5A44-8176-45E67022A785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6171FB-4CD5-FF4A-A904-BE804DBF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E6ADFA-1372-3243-B91E-4B33152D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B9B05-D77D-174B-9E8A-03F18BEAF0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7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999038D9-34B5-DB48-8539-7CD6D3B49A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CC913E7-112D-2A4B-95F6-C8F1FEB133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60E9C-EA95-9C47-809D-447CE583A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F859CB-E68F-C54B-8995-4FF2C2B8157D}" type="datetimeFigureOut">
              <a:rPr lang="zh-CN" altLang="en-US"/>
              <a:pPr>
                <a:defRPr/>
              </a:pPr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A3C20-2EB3-5249-8028-0F311F12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AD993-2FA1-9746-B1B0-B2399C1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Primer Print" pitchFamily="34" charset="0"/>
                <a:ea typeface="华文细黑" panose="02010600040101010101" pitchFamily="2" charset="-122"/>
              </a:defRPr>
            </a:lvl1pPr>
          </a:lstStyle>
          <a:p>
            <a:fld id="{0099C8B3-FD74-7B40-904F-3EF8009F508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ppa Pig W07 Regular" pitchFamily="34" charset="0"/>
          <a:ea typeface="华文细黑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ppa Pig W07 Regular" pitchFamily="34" charset="0"/>
          <a:ea typeface="华文细黑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ppa Pig W07 Regular" pitchFamily="34" charset="0"/>
          <a:ea typeface="华文细黑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eppa Pig W07 Regular" pitchFamily="34" charset="0"/>
          <a:ea typeface="华文细黑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1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83.png"/><Relationship Id="rId12" Type="http://schemas.openxmlformats.org/officeDocument/2006/relationships/slide" Target="slide12.xml"/><Relationship Id="rId17" Type="http://schemas.openxmlformats.org/officeDocument/2006/relationships/slide" Target="slide11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0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89.png"/><Relationship Id="rId10" Type="http://schemas.openxmlformats.org/officeDocument/2006/relationships/image" Target="../media/image86.png"/><Relationship Id="rId19" Type="http://schemas.openxmlformats.org/officeDocument/2006/relationships/image" Target="../media/image78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0.png"/><Relationship Id="rId3" Type="http://schemas.openxmlformats.org/officeDocument/2006/relationships/image" Target="../media/image58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93.png"/><Relationship Id="rId15" Type="http://schemas.openxmlformats.org/officeDocument/2006/relationships/image" Target="../media/image102.png"/><Relationship Id="rId10" Type="http://schemas.openxmlformats.org/officeDocument/2006/relationships/image" Target="../media/image21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6.jpeg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09.png"/><Relationship Id="rId4" Type="http://schemas.openxmlformats.org/officeDocument/2006/relationships/image" Target="../media/image11.jpeg"/><Relationship Id="rId9" Type="http://schemas.openxmlformats.org/officeDocument/2006/relationships/image" Target="../media/image10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5.pn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5.png"/><Relationship Id="rId5" Type="http://schemas.openxmlformats.org/officeDocument/2006/relationships/image" Target="../media/image52.png"/><Relationship Id="rId10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52.png"/><Relationship Id="rId10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0.xml"/><Relationship Id="rId3" Type="http://schemas.openxmlformats.org/officeDocument/2006/relationships/image" Target="../media/image57.png"/><Relationship Id="rId7" Type="http://schemas.openxmlformats.org/officeDocument/2006/relationships/image" Target="../media/image20.png"/><Relationship Id="rId12" Type="http://schemas.openxmlformats.org/officeDocument/2006/relationships/image" Target="../media/image76.png"/><Relationship Id="rId2" Type="http://schemas.openxmlformats.org/officeDocument/2006/relationships/image" Target="../media/image72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11" Type="http://schemas.openxmlformats.org/officeDocument/2006/relationships/image" Target="../media/image75.png"/><Relationship Id="rId5" Type="http://schemas.openxmlformats.org/officeDocument/2006/relationships/image" Target="../media/image73.png"/><Relationship Id="rId15" Type="http://schemas.openxmlformats.org/officeDocument/2006/relationships/image" Target="../media/image78.png"/><Relationship Id="rId10" Type="http://schemas.openxmlformats.org/officeDocument/2006/relationships/image" Target="../media/image50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Relationship Id="rId1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70EEC57F-7359-714E-986B-96B46AA3E450}"/>
              </a:ext>
            </a:extLst>
          </p:cNvPr>
          <p:cNvSpPr txBox="1">
            <a:spLocks/>
          </p:cNvSpPr>
          <p:nvPr/>
        </p:nvSpPr>
        <p:spPr bwMode="auto">
          <a:xfrm>
            <a:off x="146050" y="6600825"/>
            <a:ext cx="3489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Copyright © 2018</a:t>
            </a:r>
            <a:r>
              <a:rPr lang="zh-TW" altLang="en-US" sz="800">
                <a:solidFill>
                  <a:srgbClr val="7F7F7F"/>
                </a:solidFill>
                <a:latin typeface="Century Gothic" panose="020B0502020202020204" pitchFamily="34" charset="0"/>
              </a:rPr>
              <a:t>  </a:t>
            </a:r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iTutorGroup. All Rights Reserved.</a:t>
            </a:r>
          </a:p>
        </p:txBody>
      </p:sp>
      <p:pic>
        <p:nvPicPr>
          <p:cNvPr id="14339" name="圖片 11">
            <a:extLst>
              <a:ext uri="{FF2B5EF4-FFF2-40B4-BE49-F238E27FC236}">
                <a16:creationId xmlns:a16="http://schemas.microsoft.com/office/drawing/2014/main" id="{40921468-6E05-9946-9BC8-B6757BA9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048250"/>
            <a:ext cx="91821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圖片 1">
            <a:extLst>
              <a:ext uri="{FF2B5EF4-FFF2-40B4-BE49-F238E27FC236}">
                <a16:creationId xmlns:a16="http://schemas.microsoft.com/office/drawing/2014/main" id="{F429E897-EF11-5542-9BB4-EF47E0EB0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8"/>
          <a:stretch>
            <a:fillRect/>
          </a:stretch>
        </p:blipFill>
        <p:spPr bwMode="auto">
          <a:xfrm>
            <a:off x="-38100" y="2986088"/>
            <a:ext cx="2628900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圖片 2">
            <a:extLst>
              <a:ext uri="{FF2B5EF4-FFF2-40B4-BE49-F238E27FC236}">
                <a16:creationId xmlns:a16="http://schemas.microsoft.com/office/drawing/2014/main" id="{5D69CA1D-C34B-E747-9289-E64C05EBD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382838"/>
            <a:ext cx="3211513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圖片 13">
            <a:extLst>
              <a:ext uri="{FF2B5EF4-FFF2-40B4-BE49-F238E27FC236}">
                <a16:creationId xmlns:a16="http://schemas.microsoft.com/office/drawing/2014/main" id="{B7F0437E-08B7-E34A-AC97-13DC15555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1"/>
          <a:stretch>
            <a:fillRect/>
          </a:stretch>
        </p:blipFill>
        <p:spPr bwMode="auto">
          <a:xfrm>
            <a:off x="4972050" y="2224088"/>
            <a:ext cx="2935288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圖片 14">
            <a:extLst>
              <a:ext uri="{FF2B5EF4-FFF2-40B4-BE49-F238E27FC236}">
                <a16:creationId xmlns:a16="http://schemas.microsoft.com/office/drawing/2014/main" id="{A914E923-13DB-9645-B686-A91304471E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262313"/>
            <a:ext cx="156210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圖片 16">
            <a:extLst>
              <a:ext uri="{FF2B5EF4-FFF2-40B4-BE49-F238E27FC236}">
                <a16:creationId xmlns:a16="http://schemas.microsoft.com/office/drawing/2014/main" id="{C9271287-3241-D14C-A15B-5F6C22919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3255963"/>
            <a:ext cx="1658937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圖片 22">
            <a:extLst>
              <a:ext uri="{FF2B5EF4-FFF2-40B4-BE49-F238E27FC236}">
                <a16:creationId xmlns:a16="http://schemas.microsoft.com/office/drawing/2014/main" id="{98E59E71-F5CE-E34D-9C85-303231E269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5130800"/>
            <a:ext cx="525463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圖片 24">
            <a:extLst>
              <a:ext uri="{FF2B5EF4-FFF2-40B4-BE49-F238E27FC236}">
                <a16:creationId xmlns:a16="http://schemas.microsoft.com/office/drawing/2014/main" id="{1CDCE3A5-1B53-C24B-BD26-E4D4732402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8"/>
          <a:stretch>
            <a:fillRect/>
          </a:stretch>
        </p:blipFill>
        <p:spPr bwMode="auto">
          <a:xfrm>
            <a:off x="3248025" y="6086475"/>
            <a:ext cx="26765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圖片 13311">
            <a:extLst>
              <a:ext uri="{FF2B5EF4-FFF2-40B4-BE49-F238E27FC236}">
                <a16:creationId xmlns:a16="http://schemas.microsoft.com/office/drawing/2014/main" id="{4ABC086A-6E6F-314F-93E6-C59DC906A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5403850"/>
            <a:ext cx="133826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30" descr="E:\Jally\Getty Images-Jally\Alphabet\GettyImages-469825111.jpg">
            <a:hlinkClick r:id="rId12" action="ppaction://hlinksldjump"/>
            <a:extLst>
              <a:ext uri="{FF2B5EF4-FFF2-40B4-BE49-F238E27FC236}">
                <a16:creationId xmlns:a16="http://schemas.microsoft.com/office/drawing/2014/main" id="{C2872C5A-51E7-4E43-BA88-603BBE270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4879975"/>
            <a:ext cx="7842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9" name="组合 1">
            <a:extLst>
              <a:ext uri="{FF2B5EF4-FFF2-40B4-BE49-F238E27FC236}">
                <a16:creationId xmlns:a16="http://schemas.microsoft.com/office/drawing/2014/main" id="{ADD4724B-F9BE-7E4A-A504-140B70ECBCC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49400"/>
            <a:ext cx="7283450" cy="574675"/>
            <a:chOff x="837732" y="1548962"/>
            <a:chExt cx="7284490" cy="575467"/>
          </a:xfrm>
        </p:grpSpPr>
        <p:pic>
          <p:nvPicPr>
            <p:cNvPr id="27" name="圖片 23">
              <a:extLst>
                <a:ext uri="{FF2B5EF4-FFF2-40B4-BE49-F238E27FC236}">
                  <a16:creationId xmlns:a16="http://schemas.microsoft.com/office/drawing/2014/main" id="{0AADF6BC-6C18-B542-916B-0601CC4A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32" y="1548962"/>
              <a:ext cx="1510985" cy="575467"/>
            </a:xfrm>
            <a:prstGeom prst="rect">
              <a:avLst/>
            </a:prstGeom>
          </p:spPr>
        </p:pic>
        <p:pic>
          <p:nvPicPr>
            <p:cNvPr id="28" name="圖片 25">
              <a:extLst>
                <a:ext uri="{FF2B5EF4-FFF2-40B4-BE49-F238E27FC236}">
                  <a16:creationId xmlns:a16="http://schemas.microsoft.com/office/drawing/2014/main" id="{25A9DDD9-00D2-9A47-B18E-C035C005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8131" y="1548962"/>
              <a:ext cx="1510985" cy="575467"/>
            </a:xfrm>
            <a:prstGeom prst="rect">
              <a:avLst/>
            </a:prstGeom>
          </p:spPr>
        </p:pic>
        <p:pic>
          <p:nvPicPr>
            <p:cNvPr id="29" name="圖片 27">
              <a:extLst>
                <a:ext uri="{FF2B5EF4-FFF2-40B4-BE49-F238E27FC236}">
                  <a16:creationId xmlns:a16="http://schemas.microsoft.com/office/drawing/2014/main" id="{CB38D615-6E3B-F443-9B47-CC2E7F1B2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096" y="1548962"/>
              <a:ext cx="1510985" cy="575467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10890F9B-432F-AD47-8A50-1FD80A340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237" y="1548962"/>
              <a:ext cx="1510985" cy="575467"/>
            </a:xfrm>
            <a:prstGeom prst="rect">
              <a:avLst/>
            </a:prstGeom>
          </p:spPr>
        </p:pic>
        <p:pic>
          <p:nvPicPr>
            <p:cNvPr id="14364" name="Picture 29">
              <a:extLst>
                <a:ext uri="{FF2B5EF4-FFF2-40B4-BE49-F238E27FC236}">
                  <a16:creationId xmlns:a16="http://schemas.microsoft.com/office/drawing/2014/main" id="{2799C409-D8FE-324C-BEB8-0D358F119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314" y="1641560"/>
              <a:ext cx="6768844" cy="39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350" name="Picture 30">
            <a:extLst>
              <a:ext uri="{FF2B5EF4-FFF2-40B4-BE49-F238E27FC236}">
                <a16:creationId xmlns:a16="http://schemas.microsoft.com/office/drawing/2014/main" id="{774BFFCA-C424-D14A-A7BD-9558B4FC3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513" y="5646738"/>
            <a:ext cx="4175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351" name="组合 3">
            <a:extLst>
              <a:ext uri="{FF2B5EF4-FFF2-40B4-BE49-F238E27FC236}">
                <a16:creationId xmlns:a16="http://schemas.microsoft.com/office/drawing/2014/main" id="{E6647889-B85D-884D-9B1D-57758B4CE175}"/>
              </a:ext>
            </a:extLst>
          </p:cNvPr>
          <p:cNvGrpSpPr>
            <a:grpSpLocks/>
          </p:cNvGrpSpPr>
          <p:nvPr/>
        </p:nvGrpSpPr>
        <p:grpSpPr bwMode="auto">
          <a:xfrm>
            <a:off x="7383463" y="6299200"/>
            <a:ext cx="1762125" cy="603250"/>
            <a:chOff x="7307263" y="6299200"/>
            <a:chExt cx="1762125" cy="603250"/>
          </a:xfrm>
        </p:grpSpPr>
        <p:grpSp>
          <p:nvGrpSpPr>
            <p:cNvPr id="14354" name="组合 43">
              <a:extLst>
                <a:ext uri="{FF2B5EF4-FFF2-40B4-BE49-F238E27FC236}">
                  <a16:creationId xmlns:a16="http://schemas.microsoft.com/office/drawing/2014/main" id="{F13C3106-79D5-AF45-90F1-E070F11378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7263" y="6299200"/>
              <a:ext cx="1762125" cy="603250"/>
              <a:chOff x="7306660" y="6298411"/>
              <a:chExt cx="1762038" cy="60482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047A80-2F05-7345-A847-DC96C5901089}"/>
                  </a:ext>
                </a:extLst>
              </p:cNvPr>
              <p:cNvSpPr txBox="1"/>
              <p:nvPr/>
            </p:nvSpPr>
            <p:spPr>
              <a:xfrm>
                <a:off x="7795562" y="6434690"/>
                <a:ext cx="1273136" cy="30777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4359" name="Picture 26" descr="E:\Jally\Getty Images-Jally\Alphabet\GettyImages-1030277416.jpg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A8340D88-573D-1249-8139-5D819957A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01" t="23347" r="21300" b="15775"/>
              <a:stretch>
                <a:fillRect/>
              </a:stretch>
            </p:blipFill>
            <p:spPr bwMode="auto">
              <a:xfrm>
                <a:off x="7306660" y="6298411"/>
                <a:ext cx="598103" cy="604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355" name="Picture 31">
              <a:hlinkClick r:id="rId17" action="ppaction://hlinksldjump"/>
              <a:extLst>
                <a:ext uri="{FF2B5EF4-FFF2-40B4-BE49-F238E27FC236}">
                  <a16:creationId xmlns:a16="http://schemas.microsoft.com/office/drawing/2014/main" id="{712C16D6-7FEC-444E-9569-240FB7901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758" y="6498949"/>
              <a:ext cx="1155446" cy="195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352" name="Picture 24">
            <a:extLst>
              <a:ext uri="{FF2B5EF4-FFF2-40B4-BE49-F238E27FC236}">
                <a16:creationId xmlns:a16="http://schemas.microsoft.com/office/drawing/2014/main" id="{D859D167-0488-914D-A36E-C207BB36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542925"/>
            <a:ext cx="322103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53" name="Footer Placeholder 4">
            <a:extLst>
              <a:ext uri="{FF2B5EF4-FFF2-40B4-BE49-F238E27FC236}">
                <a16:creationId xmlns:a16="http://schemas.microsoft.com/office/drawing/2014/main" id="{01684DF4-6823-B046-AE3E-E071C8829F62}"/>
              </a:ext>
            </a:extLst>
          </p:cNvPr>
          <p:cNvSpPr txBox="1">
            <a:spLocks/>
          </p:cNvSpPr>
          <p:nvPr/>
        </p:nvSpPr>
        <p:spPr bwMode="auto">
          <a:xfrm>
            <a:off x="306388" y="6602413"/>
            <a:ext cx="3489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Copyright © 2018</a:t>
            </a:r>
            <a:r>
              <a:rPr lang="zh-TW" altLang="en-US" sz="800">
                <a:solidFill>
                  <a:srgbClr val="7F7F7F"/>
                </a:solidFill>
                <a:latin typeface="Century Gothic" panose="020B0502020202020204" pitchFamily="34" charset="0"/>
              </a:rPr>
              <a:t>  </a:t>
            </a:r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iTutorGroup. All Rights Reserved.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6">
            <a:extLst>
              <a:ext uri="{FF2B5EF4-FFF2-40B4-BE49-F238E27FC236}">
                <a16:creationId xmlns:a16="http://schemas.microsoft.com/office/drawing/2014/main" id="{667CC852-713C-2848-8DAE-F07683E3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88" y="1773238"/>
            <a:ext cx="266382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Peppa Pig W07 Regular" pitchFamily="34" charset="0"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Move on the game board one square at a time.</a:t>
            </a:r>
          </a:p>
          <a:p>
            <a:pPr eaLnBrk="1" hangingPunct="1">
              <a:buFont typeface="Peppa Pig W07 Regular" pitchFamily="34" charset="0"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Begin on </a:t>
            </a:r>
            <a:r>
              <a:rPr lang="en-US" altLang="zh-CN" b="1" i="1">
                <a:solidFill>
                  <a:srgbClr val="000000"/>
                </a:solidFill>
                <a:latin typeface="Century Gothic" panose="020B0502020202020204" pitchFamily="34" charset="0"/>
              </a:rPr>
              <a:t>Start</a:t>
            </a: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pPr eaLnBrk="1" hangingPunct="1">
              <a:buFont typeface="Peppa Pig W07 Regular" pitchFamily="34" charset="0"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Get to </a:t>
            </a:r>
            <a:r>
              <a:rPr lang="en-US" altLang="zh-CN" b="1" i="1">
                <a:solidFill>
                  <a:srgbClr val="000000"/>
                </a:solidFill>
                <a:latin typeface="Century Gothic" panose="020B0502020202020204" pitchFamily="34" charset="0"/>
              </a:rPr>
              <a:t>Finish</a:t>
            </a: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 first.</a:t>
            </a:r>
          </a:p>
          <a:p>
            <a:pPr eaLnBrk="1" hangingPunct="1">
              <a:buFont typeface="Peppa Pig W07 Regular" pitchFamily="34" charset="0"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</a:rPr>
              <a:t>Say the word and use in a sentence.</a:t>
            </a:r>
          </a:p>
        </p:txBody>
      </p:sp>
      <p:grpSp>
        <p:nvGrpSpPr>
          <p:cNvPr id="15363" name="组合 8">
            <a:extLst>
              <a:ext uri="{FF2B5EF4-FFF2-40B4-BE49-F238E27FC236}">
                <a16:creationId xmlns:a16="http://schemas.microsoft.com/office/drawing/2014/main" id="{1F3F559D-57E5-AD40-BD03-A4694726D54F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4572000"/>
            <a:ext cx="2663825" cy="922338"/>
            <a:chOff x="5292080" y="4571642"/>
            <a:chExt cx="2664296" cy="923330"/>
          </a:xfrm>
        </p:grpSpPr>
        <p:sp>
          <p:nvSpPr>
            <p:cNvPr id="15407" name="TextBox 9">
              <a:extLst>
                <a:ext uri="{FF2B5EF4-FFF2-40B4-BE49-F238E27FC236}">
                  <a16:creationId xmlns:a16="http://schemas.microsoft.com/office/drawing/2014/main" id="{DE394A5F-3266-B34D-93DD-A1FA5A1AA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080" y="4571642"/>
              <a:ext cx="266429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>
                  <a:solidFill>
                    <a:srgbClr val="000000"/>
                  </a:solidFill>
                  <a:latin typeface="Century Gothic" panose="020B0502020202020204" pitchFamily="34" charset="0"/>
                </a:rPr>
                <a:t>     Move up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>
                  <a:solidFill>
                    <a:srgbClr val="000000"/>
                  </a:solidFill>
                  <a:latin typeface="Century Gothic" panose="020B0502020202020204" pitchFamily="34" charset="0"/>
                </a:rPr>
                <a:t>     Move down     </a:t>
              </a:r>
            </a:p>
          </p:txBody>
        </p:sp>
        <p:grpSp>
          <p:nvGrpSpPr>
            <p:cNvPr id="15408" name="组合 10">
              <a:extLst>
                <a:ext uri="{FF2B5EF4-FFF2-40B4-BE49-F238E27FC236}">
                  <a16:creationId xmlns:a16="http://schemas.microsoft.com/office/drawing/2014/main" id="{2F9A6CE1-96E8-074B-8B84-3E61050849C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342770" y="4617096"/>
              <a:ext cx="330668" cy="432048"/>
              <a:chOff x="5940152" y="3356992"/>
              <a:chExt cx="1088343" cy="864096"/>
            </a:xfrm>
          </p:grpSpPr>
          <p:sp>
            <p:nvSpPr>
              <p:cNvPr id="15" name="等于号 14">
                <a:extLst>
                  <a:ext uri="{FF2B5EF4-FFF2-40B4-BE49-F238E27FC236}">
                    <a16:creationId xmlns:a16="http://schemas.microsoft.com/office/drawing/2014/main" id="{6F4FED40-F346-A847-BCFB-41574C4B7C1E}"/>
                  </a:ext>
                </a:extLst>
              </p:cNvPr>
              <p:cNvSpPr/>
              <p:nvPr/>
            </p:nvSpPr>
            <p:spPr>
              <a:xfrm>
                <a:off x="5922205" y="3356992"/>
                <a:ext cx="1098432" cy="863752"/>
              </a:xfrm>
              <a:prstGeom prst="mathEqual">
                <a:avLst>
                  <a:gd name="adj1" fmla="val 2885"/>
                  <a:gd name="adj2" fmla="val 318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1AF2B76-82EB-9C40-A31C-0851C99454CD}"/>
                  </a:ext>
                </a:extLst>
              </p:cNvPr>
              <p:cNvSpPr/>
              <p:nvPr/>
            </p:nvSpPr>
            <p:spPr>
              <a:xfrm>
                <a:off x="6204662" y="3645969"/>
                <a:ext cx="41845" cy="2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0970B55-7B29-1943-87CE-01AFE6212ADB}"/>
                  </a:ext>
                </a:extLst>
              </p:cNvPr>
              <p:cNvSpPr/>
              <p:nvPr/>
            </p:nvSpPr>
            <p:spPr>
              <a:xfrm>
                <a:off x="6398192" y="3645968"/>
                <a:ext cx="36616" cy="2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B94975C-BD48-6240-A75B-0A09EDBFA894}"/>
                  </a:ext>
                </a:extLst>
              </p:cNvPr>
              <p:cNvSpPr/>
              <p:nvPr/>
            </p:nvSpPr>
            <p:spPr>
              <a:xfrm>
                <a:off x="6565572" y="3645968"/>
                <a:ext cx="36616" cy="2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7EF959C-8535-7149-8453-FB23B37A6D3E}"/>
                  </a:ext>
                </a:extLst>
              </p:cNvPr>
              <p:cNvSpPr/>
              <p:nvPr/>
            </p:nvSpPr>
            <p:spPr>
              <a:xfrm>
                <a:off x="6712031" y="3645969"/>
                <a:ext cx="41845" cy="2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409" name="组合 11">
              <a:extLst>
                <a:ext uri="{FF2B5EF4-FFF2-40B4-BE49-F238E27FC236}">
                  <a16:creationId xmlns:a16="http://schemas.microsoft.com/office/drawing/2014/main" id="{2D8C9A6B-41AF-394E-8EA1-91529C738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4089" y="5146562"/>
              <a:ext cx="288031" cy="223198"/>
              <a:chOff x="5292080" y="3356992"/>
              <a:chExt cx="648072" cy="540060"/>
            </a:xfrm>
          </p:grpSpPr>
          <p:cxnSp>
            <p:nvCxnSpPr>
              <p:cNvPr id="13" name="曲线连接符 12">
                <a:extLst>
                  <a:ext uri="{FF2B5EF4-FFF2-40B4-BE49-F238E27FC236}">
                    <a16:creationId xmlns:a16="http://schemas.microsoft.com/office/drawing/2014/main" id="{E1F17DDF-9790-9744-9352-15CC7B493520}"/>
                  </a:ext>
                </a:extLst>
              </p:cNvPr>
              <p:cNvCxnSpPr/>
              <p:nvPr/>
            </p:nvCxnSpPr>
            <p:spPr>
              <a:xfrm flipV="1">
                <a:off x="5290822" y="3357895"/>
                <a:ext cx="650199" cy="353770"/>
              </a:xfrm>
              <a:prstGeom prst="curvedConnector3">
                <a:avLst>
                  <a:gd name="adj1" fmla="val 39467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曲线连接符 13">
                <a:extLst>
                  <a:ext uri="{FF2B5EF4-FFF2-40B4-BE49-F238E27FC236}">
                    <a16:creationId xmlns:a16="http://schemas.microsoft.com/office/drawing/2014/main" id="{5C064A2B-0515-C145-900A-0E31ABC4498B}"/>
                  </a:ext>
                </a:extLst>
              </p:cNvPr>
              <p:cNvCxnSpPr/>
              <p:nvPr/>
            </p:nvCxnSpPr>
            <p:spPr>
              <a:xfrm flipV="1">
                <a:off x="5290822" y="3507864"/>
                <a:ext cx="650199" cy="388376"/>
              </a:xfrm>
              <a:prstGeom prst="curvedConnector3">
                <a:avLst>
                  <a:gd name="adj1" fmla="val 4853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Box 1">
            <a:extLst>
              <a:ext uri="{FF2B5EF4-FFF2-40B4-BE49-F238E27FC236}">
                <a16:creationId xmlns:a16="http://schemas.microsoft.com/office/drawing/2014/main" id="{CA5E966B-B83E-304C-8662-EE22844A1602}"/>
              </a:ext>
            </a:extLst>
          </p:cNvPr>
          <p:cNvSpPr/>
          <p:nvPr/>
        </p:nvSpPr>
        <p:spPr>
          <a:xfrm>
            <a:off x="1023938" y="2474913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1</a:t>
            </a:r>
          </a:p>
        </p:txBody>
      </p:sp>
      <p:sp>
        <p:nvSpPr>
          <p:cNvPr id="21" name="Box 2">
            <a:extLst>
              <a:ext uri="{FF2B5EF4-FFF2-40B4-BE49-F238E27FC236}">
                <a16:creationId xmlns:a16="http://schemas.microsoft.com/office/drawing/2014/main" id="{F7FF1FAE-0D51-D641-9B90-4FFB698A55AD}"/>
              </a:ext>
            </a:extLst>
          </p:cNvPr>
          <p:cNvSpPr/>
          <p:nvPr/>
        </p:nvSpPr>
        <p:spPr>
          <a:xfrm>
            <a:off x="1023938" y="3335338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2</a:t>
            </a:r>
          </a:p>
        </p:txBody>
      </p:sp>
      <p:sp>
        <p:nvSpPr>
          <p:cNvPr id="22" name="Box 3">
            <a:extLst>
              <a:ext uri="{FF2B5EF4-FFF2-40B4-BE49-F238E27FC236}">
                <a16:creationId xmlns:a16="http://schemas.microsoft.com/office/drawing/2014/main" id="{2635C1C8-D516-C44A-ACB6-88271B3BC7AE}"/>
              </a:ext>
            </a:extLst>
          </p:cNvPr>
          <p:cNvSpPr/>
          <p:nvPr/>
        </p:nvSpPr>
        <p:spPr>
          <a:xfrm>
            <a:off x="1023938" y="4195763"/>
            <a:ext cx="947737" cy="8588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3</a:t>
            </a:r>
          </a:p>
        </p:txBody>
      </p:sp>
      <p:sp>
        <p:nvSpPr>
          <p:cNvPr id="23" name="Box 4">
            <a:extLst>
              <a:ext uri="{FF2B5EF4-FFF2-40B4-BE49-F238E27FC236}">
                <a16:creationId xmlns:a16="http://schemas.microsoft.com/office/drawing/2014/main" id="{0ACC41D3-A746-4749-8E16-961E392669CB}"/>
              </a:ext>
            </a:extLst>
          </p:cNvPr>
          <p:cNvSpPr/>
          <p:nvPr/>
        </p:nvSpPr>
        <p:spPr>
          <a:xfrm>
            <a:off x="1023938" y="5049838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4</a:t>
            </a:r>
          </a:p>
        </p:txBody>
      </p:sp>
      <p:sp>
        <p:nvSpPr>
          <p:cNvPr id="24" name="Box 5">
            <a:extLst>
              <a:ext uri="{FF2B5EF4-FFF2-40B4-BE49-F238E27FC236}">
                <a16:creationId xmlns:a16="http://schemas.microsoft.com/office/drawing/2014/main" id="{8DE58E74-BC0A-2D46-A652-916886271FEE}"/>
              </a:ext>
            </a:extLst>
          </p:cNvPr>
          <p:cNvSpPr/>
          <p:nvPr/>
        </p:nvSpPr>
        <p:spPr>
          <a:xfrm>
            <a:off x="1971675" y="5049838"/>
            <a:ext cx="947738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5</a:t>
            </a:r>
          </a:p>
        </p:txBody>
      </p:sp>
      <p:sp>
        <p:nvSpPr>
          <p:cNvPr id="25" name="Box 6">
            <a:extLst>
              <a:ext uri="{FF2B5EF4-FFF2-40B4-BE49-F238E27FC236}">
                <a16:creationId xmlns:a16="http://schemas.microsoft.com/office/drawing/2014/main" id="{856AF6A9-4122-D84C-BB90-D79C4CC54FBF}"/>
              </a:ext>
            </a:extLst>
          </p:cNvPr>
          <p:cNvSpPr/>
          <p:nvPr/>
        </p:nvSpPr>
        <p:spPr>
          <a:xfrm>
            <a:off x="2928938" y="5049838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6</a:t>
            </a:r>
          </a:p>
        </p:txBody>
      </p:sp>
      <p:sp>
        <p:nvSpPr>
          <p:cNvPr id="26" name="Box 7">
            <a:extLst>
              <a:ext uri="{FF2B5EF4-FFF2-40B4-BE49-F238E27FC236}">
                <a16:creationId xmlns:a16="http://schemas.microsoft.com/office/drawing/2014/main" id="{87D212B2-2769-2E4E-892C-B7381C262791}"/>
              </a:ext>
            </a:extLst>
          </p:cNvPr>
          <p:cNvSpPr/>
          <p:nvPr/>
        </p:nvSpPr>
        <p:spPr>
          <a:xfrm>
            <a:off x="2928938" y="4195763"/>
            <a:ext cx="947737" cy="8588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7</a:t>
            </a:r>
          </a:p>
        </p:txBody>
      </p:sp>
      <p:sp>
        <p:nvSpPr>
          <p:cNvPr id="27" name="Box 8">
            <a:extLst>
              <a:ext uri="{FF2B5EF4-FFF2-40B4-BE49-F238E27FC236}">
                <a16:creationId xmlns:a16="http://schemas.microsoft.com/office/drawing/2014/main" id="{2136E7E6-0717-A84C-9C9B-57396F582CA2}"/>
              </a:ext>
            </a:extLst>
          </p:cNvPr>
          <p:cNvSpPr/>
          <p:nvPr/>
        </p:nvSpPr>
        <p:spPr>
          <a:xfrm>
            <a:off x="2928938" y="3335338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8</a:t>
            </a:r>
          </a:p>
        </p:txBody>
      </p:sp>
      <p:sp>
        <p:nvSpPr>
          <p:cNvPr id="28" name="Box 9">
            <a:extLst>
              <a:ext uri="{FF2B5EF4-FFF2-40B4-BE49-F238E27FC236}">
                <a16:creationId xmlns:a16="http://schemas.microsoft.com/office/drawing/2014/main" id="{B0ABD77A-EE05-1142-B148-2688175FAE30}"/>
              </a:ext>
            </a:extLst>
          </p:cNvPr>
          <p:cNvSpPr/>
          <p:nvPr/>
        </p:nvSpPr>
        <p:spPr>
          <a:xfrm>
            <a:off x="2928938" y="2474913"/>
            <a:ext cx="947737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9</a:t>
            </a:r>
          </a:p>
        </p:txBody>
      </p:sp>
      <p:sp>
        <p:nvSpPr>
          <p:cNvPr id="29" name="Box 10">
            <a:extLst>
              <a:ext uri="{FF2B5EF4-FFF2-40B4-BE49-F238E27FC236}">
                <a16:creationId xmlns:a16="http://schemas.microsoft.com/office/drawing/2014/main" id="{8C1C7733-411F-224E-8DF8-69E98CEB0484}"/>
              </a:ext>
            </a:extLst>
          </p:cNvPr>
          <p:cNvSpPr/>
          <p:nvPr/>
        </p:nvSpPr>
        <p:spPr>
          <a:xfrm>
            <a:off x="3876675" y="2474913"/>
            <a:ext cx="949325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10</a:t>
            </a:r>
          </a:p>
        </p:txBody>
      </p:sp>
      <p:sp>
        <p:nvSpPr>
          <p:cNvPr id="30" name="Box 11">
            <a:extLst>
              <a:ext uri="{FF2B5EF4-FFF2-40B4-BE49-F238E27FC236}">
                <a16:creationId xmlns:a16="http://schemas.microsoft.com/office/drawing/2014/main" id="{54479A7F-6B83-634A-BF0C-8541893CADA3}"/>
              </a:ext>
            </a:extLst>
          </p:cNvPr>
          <p:cNvSpPr/>
          <p:nvPr/>
        </p:nvSpPr>
        <p:spPr>
          <a:xfrm>
            <a:off x="4826000" y="2474913"/>
            <a:ext cx="949325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11</a:t>
            </a:r>
          </a:p>
        </p:txBody>
      </p:sp>
      <p:sp>
        <p:nvSpPr>
          <p:cNvPr id="31" name="Box 12">
            <a:extLst>
              <a:ext uri="{FF2B5EF4-FFF2-40B4-BE49-F238E27FC236}">
                <a16:creationId xmlns:a16="http://schemas.microsoft.com/office/drawing/2014/main" id="{3B4C97EA-9C38-5F4B-928F-2531E3E473AE}"/>
              </a:ext>
            </a:extLst>
          </p:cNvPr>
          <p:cNvSpPr/>
          <p:nvPr/>
        </p:nvSpPr>
        <p:spPr>
          <a:xfrm>
            <a:off x="4826000" y="3335338"/>
            <a:ext cx="949325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12</a:t>
            </a:r>
          </a:p>
        </p:txBody>
      </p:sp>
      <p:sp>
        <p:nvSpPr>
          <p:cNvPr id="32" name="Box 13">
            <a:extLst>
              <a:ext uri="{FF2B5EF4-FFF2-40B4-BE49-F238E27FC236}">
                <a16:creationId xmlns:a16="http://schemas.microsoft.com/office/drawing/2014/main" id="{5F369C7F-F86D-C742-8CE3-FB69E559CF59}"/>
              </a:ext>
            </a:extLst>
          </p:cNvPr>
          <p:cNvSpPr/>
          <p:nvPr/>
        </p:nvSpPr>
        <p:spPr>
          <a:xfrm>
            <a:off x="4826000" y="4189413"/>
            <a:ext cx="949325" cy="8604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black"/>
                </a:solidFill>
                <a:latin typeface="Century Gothic"/>
              </a:rPr>
              <a:t>13</a:t>
            </a:r>
          </a:p>
        </p:txBody>
      </p:sp>
      <p:grpSp>
        <p:nvGrpSpPr>
          <p:cNvPr id="15377" name="组合 32">
            <a:extLst>
              <a:ext uri="{FF2B5EF4-FFF2-40B4-BE49-F238E27FC236}">
                <a16:creationId xmlns:a16="http://schemas.microsoft.com/office/drawing/2014/main" id="{CD197708-DB12-7F48-97FF-6C9101E5E635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2371725"/>
            <a:ext cx="1557338" cy="1147763"/>
            <a:chOff x="5940152" y="3356992"/>
            <a:chExt cx="1088343" cy="864096"/>
          </a:xfrm>
        </p:grpSpPr>
        <p:sp>
          <p:nvSpPr>
            <p:cNvPr id="34" name="等于号 33">
              <a:extLst>
                <a:ext uri="{FF2B5EF4-FFF2-40B4-BE49-F238E27FC236}">
                  <a16:creationId xmlns:a16="http://schemas.microsoft.com/office/drawing/2014/main" id="{5AAD9DFA-A592-F447-AFCD-9D8C1A6E27F2}"/>
                </a:ext>
              </a:extLst>
            </p:cNvPr>
            <p:cNvSpPr/>
            <p:nvPr/>
          </p:nvSpPr>
          <p:spPr>
            <a:xfrm>
              <a:off x="5940152" y="3356992"/>
              <a:ext cx="1088343" cy="864096"/>
            </a:xfrm>
            <a:prstGeom prst="mathEqual">
              <a:avLst>
                <a:gd name="adj1" fmla="val 5918"/>
                <a:gd name="adj2" fmla="val 318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2EC2F49-8962-A44D-8E8D-C448CF5F1C35}"/>
                </a:ext>
              </a:extLst>
            </p:cNvPr>
            <p:cNvSpPr/>
            <p:nvPr/>
          </p:nvSpPr>
          <p:spPr>
            <a:xfrm>
              <a:off x="6227493" y="3645024"/>
              <a:ext cx="46596" cy="288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216ED50-8859-1E47-A6D8-4B3B960CF586}"/>
                </a:ext>
              </a:extLst>
            </p:cNvPr>
            <p:cNvSpPr/>
            <p:nvPr/>
          </p:nvSpPr>
          <p:spPr>
            <a:xfrm>
              <a:off x="6396125" y="3645024"/>
              <a:ext cx="46596" cy="288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E579C8B-E8BC-2F45-A420-C56C8BEDA9F7}"/>
                </a:ext>
              </a:extLst>
            </p:cNvPr>
            <p:cNvSpPr/>
            <p:nvPr/>
          </p:nvSpPr>
          <p:spPr>
            <a:xfrm>
              <a:off x="6564757" y="3645024"/>
              <a:ext cx="45486" cy="288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007EE52-8E28-814D-AF8E-D0477218E961}"/>
                </a:ext>
              </a:extLst>
            </p:cNvPr>
            <p:cNvSpPr/>
            <p:nvPr/>
          </p:nvSpPr>
          <p:spPr>
            <a:xfrm>
              <a:off x="6733389" y="3645024"/>
              <a:ext cx="44377" cy="288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378" name="组合 38">
            <a:extLst>
              <a:ext uri="{FF2B5EF4-FFF2-40B4-BE49-F238E27FC236}">
                <a16:creationId xmlns:a16="http://schemas.microsoft.com/office/drawing/2014/main" id="{7D18887F-2533-DF4A-9C23-FC27B4973C3A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3814763"/>
            <a:ext cx="1236663" cy="858837"/>
            <a:chOff x="5292080" y="3356992"/>
            <a:chExt cx="648072" cy="540060"/>
          </a:xfrm>
        </p:grpSpPr>
        <p:cxnSp>
          <p:nvCxnSpPr>
            <p:cNvPr id="40" name="曲线连接符 39">
              <a:extLst>
                <a:ext uri="{FF2B5EF4-FFF2-40B4-BE49-F238E27FC236}">
                  <a16:creationId xmlns:a16="http://schemas.microsoft.com/office/drawing/2014/main" id="{CB83D22F-59A6-6A44-82D6-84C998AA9AF1}"/>
                </a:ext>
              </a:extLst>
            </p:cNvPr>
            <p:cNvCxnSpPr/>
            <p:nvPr/>
          </p:nvCxnSpPr>
          <p:spPr>
            <a:xfrm flipV="1">
              <a:off x="5292080" y="3356992"/>
              <a:ext cx="648072" cy="353385"/>
            </a:xfrm>
            <a:prstGeom prst="curvedConnector3">
              <a:avLst>
                <a:gd name="adj1" fmla="val 3946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>
              <a:extLst>
                <a:ext uri="{FF2B5EF4-FFF2-40B4-BE49-F238E27FC236}">
                  <a16:creationId xmlns:a16="http://schemas.microsoft.com/office/drawing/2014/main" id="{AB06301C-E262-4A49-AA25-F75D740C65EB}"/>
                </a:ext>
              </a:extLst>
            </p:cNvPr>
            <p:cNvCxnSpPr/>
            <p:nvPr/>
          </p:nvCxnSpPr>
          <p:spPr>
            <a:xfrm flipV="1">
              <a:off x="5292080" y="3506731"/>
              <a:ext cx="648072" cy="390321"/>
            </a:xfrm>
            <a:prstGeom prst="curvedConnector3">
              <a:avLst>
                <a:gd name="adj1" fmla="val 4853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1780C83E-C0C6-BE4B-ABA0-1091DF58CBE3}"/>
              </a:ext>
            </a:extLst>
          </p:cNvPr>
          <p:cNvSpPr/>
          <p:nvPr/>
        </p:nvSpPr>
        <p:spPr>
          <a:xfrm>
            <a:off x="825500" y="1328738"/>
            <a:ext cx="1341438" cy="1146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solidFill>
                  <a:prstClr val="white"/>
                </a:solidFill>
                <a:latin typeface="Century Gothic"/>
              </a:rPr>
              <a:t>Start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D80581-54EE-0449-80C4-2E96FBB7602C}"/>
              </a:ext>
            </a:extLst>
          </p:cNvPr>
          <p:cNvSpPr/>
          <p:nvPr/>
        </p:nvSpPr>
        <p:spPr>
          <a:xfrm>
            <a:off x="4645025" y="5049838"/>
            <a:ext cx="1341438" cy="1147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solidFill>
                  <a:prstClr val="white"/>
                </a:solidFill>
                <a:latin typeface="Century Gothic"/>
              </a:rPr>
              <a:t>Finish</a:t>
            </a:r>
          </a:p>
        </p:txBody>
      </p:sp>
      <p:pic>
        <p:nvPicPr>
          <p:cNvPr id="57" name="圖片 1">
            <a:extLst>
              <a:ext uri="{FF2B5EF4-FFF2-40B4-BE49-F238E27FC236}">
                <a16:creationId xmlns:a16="http://schemas.microsoft.com/office/drawing/2014/main" id="{8442BBAE-D47D-E342-98E4-331592494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64508">
            <a:off x="1403350" y="2541588"/>
            <a:ext cx="1873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圖片 3">
            <a:extLst>
              <a:ext uri="{FF2B5EF4-FFF2-40B4-BE49-F238E27FC236}">
                <a16:creationId xmlns:a16="http://schemas.microsoft.com/office/drawing/2014/main" id="{B6FBE6F5-7872-7941-B8CF-9CE9F0E42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94822">
            <a:off x="2981325" y="5314950"/>
            <a:ext cx="8032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圖片 4">
            <a:extLst>
              <a:ext uri="{FF2B5EF4-FFF2-40B4-BE49-F238E27FC236}">
                <a16:creationId xmlns:a16="http://schemas.microsoft.com/office/drawing/2014/main" id="{AF87D51F-A81D-DB43-A3A2-DDD681757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663825"/>
            <a:ext cx="7572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圖片 5">
            <a:extLst>
              <a:ext uri="{FF2B5EF4-FFF2-40B4-BE49-F238E27FC236}">
                <a16:creationId xmlns:a16="http://schemas.microsoft.com/office/drawing/2014/main" id="{0611DCF8-9158-5F46-B820-21791C2B6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1258">
            <a:off x="5041900" y="4225925"/>
            <a:ext cx="5810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圖片 7">
            <a:extLst>
              <a:ext uri="{FF2B5EF4-FFF2-40B4-BE49-F238E27FC236}">
                <a16:creationId xmlns:a16="http://schemas.microsoft.com/office/drawing/2014/main" id="{15C17061-F3B2-5B4B-B799-4D866760EC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010752">
            <a:off x="1413669" y="4158457"/>
            <a:ext cx="1206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圖片 1">
            <a:extLst>
              <a:ext uri="{FF2B5EF4-FFF2-40B4-BE49-F238E27FC236}">
                <a16:creationId xmlns:a16="http://schemas.microsoft.com/office/drawing/2014/main" id="{D9428B8B-E263-B24B-B588-7026C03F14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16883">
            <a:off x="3035300" y="4227513"/>
            <a:ext cx="69373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圖片 2">
            <a:extLst>
              <a:ext uri="{FF2B5EF4-FFF2-40B4-BE49-F238E27FC236}">
                <a16:creationId xmlns:a16="http://schemas.microsoft.com/office/drawing/2014/main" id="{25ABA697-839C-7B4A-829C-4A35023443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5186363"/>
            <a:ext cx="6334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圖片 4">
            <a:extLst>
              <a:ext uri="{FF2B5EF4-FFF2-40B4-BE49-F238E27FC236}">
                <a16:creationId xmlns:a16="http://schemas.microsoft.com/office/drawing/2014/main" id="{9A82FE20-731E-7547-9019-4A8B132AEF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741249">
            <a:off x="5209382" y="2516981"/>
            <a:ext cx="18415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5">
            <a:extLst>
              <a:ext uri="{FF2B5EF4-FFF2-40B4-BE49-F238E27FC236}">
                <a16:creationId xmlns:a16="http://schemas.microsoft.com/office/drawing/2014/main" id="{E196EF05-8870-5D43-9C62-6263A006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t="5858" r="7475" b="5498"/>
          <a:stretch>
            <a:fillRect/>
          </a:stretch>
        </p:blipFill>
        <p:spPr bwMode="auto">
          <a:xfrm>
            <a:off x="1193800" y="3467100"/>
            <a:ext cx="709613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90" name="Picture 36">
            <a:extLst>
              <a:ext uri="{FF2B5EF4-FFF2-40B4-BE49-F238E27FC236}">
                <a16:creationId xmlns:a16="http://schemas.microsoft.com/office/drawing/2014/main" id="{2C740E98-3F4B-B949-A88A-0E680B9D3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3430588"/>
            <a:ext cx="868362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91" name="Picture 38">
            <a:extLst>
              <a:ext uri="{FF2B5EF4-FFF2-40B4-BE49-F238E27FC236}">
                <a16:creationId xmlns:a16="http://schemas.microsoft.com/office/drawing/2014/main" id="{50F4223F-3922-0744-B926-8B958919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5064125"/>
            <a:ext cx="614362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92" name="Picture 39">
            <a:extLst>
              <a:ext uri="{FF2B5EF4-FFF2-40B4-BE49-F238E27FC236}">
                <a16:creationId xmlns:a16="http://schemas.microsoft.com/office/drawing/2014/main" id="{0057FC46-D265-F949-8CF4-8512E7E7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3430588"/>
            <a:ext cx="714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93" name="Picture 9">
            <a:extLst>
              <a:ext uri="{FF2B5EF4-FFF2-40B4-BE49-F238E27FC236}">
                <a16:creationId xmlns:a16="http://schemas.microsoft.com/office/drawing/2014/main" id="{B9D4888D-A0DE-1B43-9FF2-6ECF63FA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6" t="2979" r="16289" b="3978"/>
          <a:stretch>
            <a:fillRect/>
          </a:stretch>
        </p:blipFill>
        <p:spPr bwMode="auto">
          <a:xfrm>
            <a:off x="3981450" y="2446338"/>
            <a:ext cx="696913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94" name="Picture 53">
            <a:extLst>
              <a:ext uri="{FF2B5EF4-FFF2-40B4-BE49-F238E27FC236}">
                <a16:creationId xmlns:a16="http://schemas.microsoft.com/office/drawing/2014/main" id="{C1302B52-AC42-EB4D-B845-3D546201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563563"/>
            <a:ext cx="3948112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395" name="组合 51">
            <a:extLst>
              <a:ext uri="{FF2B5EF4-FFF2-40B4-BE49-F238E27FC236}">
                <a16:creationId xmlns:a16="http://schemas.microsoft.com/office/drawing/2014/main" id="{F9F81A60-27AD-4348-AEDC-202B3417967D}"/>
              </a:ext>
            </a:extLst>
          </p:cNvPr>
          <p:cNvGrpSpPr>
            <a:grpSpLocks/>
          </p:cNvGrpSpPr>
          <p:nvPr/>
        </p:nvGrpSpPr>
        <p:grpSpPr bwMode="auto">
          <a:xfrm>
            <a:off x="8418513" y="5092700"/>
            <a:ext cx="600075" cy="636588"/>
            <a:chOff x="8340725" y="2950029"/>
            <a:chExt cx="600075" cy="637473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FA07E22-77CD-2B49-8EE2-ACC6E930C56A}"/>
                </a:ext>
              </a:extLst>
            </p:cNvPr>
            <p:cNvSpPr/>
            <p:nvPr/>
          </p:nvSpPr>
          <p:spPr>
            <a:xfrm>
              <a:off x="8340725" y="2950029"/>
              <a:ext cx="600075" cy="583746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convex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399" name="Picture 38">
              <a:extLst>
                <a:ext uri="{FF2B5EF4-FFF2-40B4-BE49-F238E27FC236}">
                  <a16:creationId xmlns:a16="http://schemas.microsoft.com/office/drawing/2014/main" id="{8429340D-3641-9A43-8E04-ADDA4432D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2800" y="3015713"/>
              <a:ext cx="449263" cy="571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 nodeType="clickPar">
                      <p:stCondLst>
                        <p:cond delay="0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 nodeType="clickPar">
                      <p:stCondLst>
                        <p:cond delay="0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 nodeType="clickPar">
                      <p:stCondLst>
                        <p:cond delay="0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 nodeType="clickPar">
                      <p:stCondLst>
                        <p:cond delay="0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C:\Users\nicoleni\Desktop\GettyImages-682321842.png">
            <a:extLst>
              <a:ext uri="{FF2B5EF4-FFF2-40B4-BE49-F238E27FC236}">
                <a16:creationId xmlns:a16="http://schemas.microsoft.com/office/drawing/2014/main" id="{06BA60EA-A536-7A49-95EC-21B03A33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169988"/>
            <a:ext cx="918051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 descr="C:\Users\nicoleni\Desktop\风格GettyImages-6823218421.png">
            <a:extLst>
              <a:ext uri="{FF2B5EF4-FFF2-40B4-BE49-F238E27FC236}">
                <a16:creationId xmlns:a16="http://schemas.microsoft.com/office/drawing/2014/main" id="{8837DF38-D402-DD4D-84F5-BCB2FF3E3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0" r="31206" b="27748"/>
          <a:stretch>
            <a:fillRect/>
          </a:stretch>
        </p:blipFill>
        <p:spPr bwMode="auto">
          <a:xfrm>
            <a:off x="2798763" y="692150"/>
            <a:ext cx="32146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4">
            <a:extLst>
              <a:ext uri="{FF2B5EF4-FFF2-40B4-BE49-F238E27FC236}">
                <a16:creationId xmlns:a16="http://schemas.microsoft.com/office/drawing/2014/main" id="{41F14C3D-7E7A-6848-8AD5-5B6A9449D5E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17680" b="17653"/>
          <a:stretch>
            <a:fillRect/>
          </a:stretch>
        </p:blipFill>
        <p:spPr bwMode="auto">
          <a:xfrm>
            <a:off x="5435600" y="0"/>
            <a:ext cx="340836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4">
            <a:extLst>
              <a:ext uri="{FF2B5EF4-FFF2-40B4-BE49-F238E27FC236}">
                <a16:creationId xmlns:a16="http://schemas.microsoft.com/office/drawing/2014/main" id="{D7E9108F-EF91-BA45-A367-CA91AC6FAC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t="37054" r="70332" b="49303"/>
          <a:stretch>
            <a:fillRect/>
          </a:stretch>
        </p:blipFill>
        <p:spPr bwMode="auto">
          <a:xfrm rot="8505207">
            <a:off x="666750" y="3348038"/>
            <a:ext cx="6985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7">
            <a:extLst>
              <a:ext uri="{FF2B5EF4-FFF2-40B4-BE49-F238E27FC236}">
                <a16:creationId xmlns:a16="http://schemas.microsoft.com/office/drawing/2014/main" id="{00B5488C-1198-924A-A23D-42049FFB3D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8" t="32993" r="17120" b="54018"/>
          <a:stretch>
            <a:fillRect/>
          </a:stretch>
        </p:blipFill>
        <p:spPr bwMode="auto">
          <a:xfrm>
            <a:off x="1016000" y="4789488"/>
            <a:ext cx="6032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19">
            <a:extLst>
              <a:ext uri="{FF2B5EF4-FFF2-40B4-BE49-F238E27FC236}">
                <a16:creationId xmlns:a16="http://schemas.microsoft.com/office/drawing/2014/main" id="{D487B868-27A5-9041-8F35-4A4793003A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0000" r="62766" b="40051"/>
          <a:stretch>
            <a:fillRect/>
          </a:stretch>
        </p:blipFill>
        <p:spPr bwMode="auto">
          <a:xfrm>
            <a:off x="7683500" y="2465388"/>
            <a:ext cx="7366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20">
            <a:extLst>
              <a:ext uri="{FF2B5EF4-FFF2-40B4-BE49-F238E27FC236}">
                <a16:creationId xmlns:a16="http://schemas.microsoft.com/office/drawing/2014/main" id="{246D3AA9-FEE3-D04A-8501-19CDDA51224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69298" r="46175" b="9026"/>
          <a:stretch>
            <a:fillRect/>
          </a:stretch>
        </p:blipFill>
        <p:spPr bwMode="auto">
          <a:xfrm rot="846005">
            <a:off x="1176338" y="1816100"/>
            <a:ext cx="51117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2">
            <a:extLst>
              <a:ext uri="{FF2B5EF4-FFF2-40B4-BE49-F238E27FC236}">
                <a16:creationId xmlns:a16="http://schemas.microsoft.com/office/drawing/2014/main" id="{9ABC7595-8CEE-DD4C-B278-B2F3D9F9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3" y="5173663"/>
            <a:ext cx="5905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11">
            <a:extLst>
              <a:ext uri="{FF2B5EF4-FFF2-40B4-BE49-F238E27FC236}">
                <a16:creationId xmlns:a16="http://schemas.microsoft.com/office/drawing/2014/main" id="{F616D592-3A3C-E445-ADB5-AC702DA94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1527175"/>
            <a:ext cx="4303713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图片 9">
            <a:extLst>
              <a:ext uri="{FF2B5EF4-FFF2-40B4-BE49-F238E27FC236}">
                <a16:creationId xmlns:a16="http://schemas.microsoft.com/office/drawing/2014/main" id="{CE5B3938-FC51-4B49-81B1-140C743D0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4440238"/>
            <a:ext cx="153193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52">
            <a:extLst>
              <a:ext uri="{FF2B5EF4-FFF2-40B4-BE49-F238E27FC236}">
                <a16:creationId xmlns:a16="http://schemas.microsoft.com/office/drawing/2014/main" id="{61785DC4-5DC8-D44C-880D-ECBA1D42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547688"/>
            <a:ext cx="31194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0C338F6D-8835-E04A-BFD7-B5D0043E48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981075"/>
            <a:ext cx="5940425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>
            <a:extLst>
              <a:ext uri="{FF2B5EF4-FFF2-40B4-BE49-F238E27FC236}">
                <a16:creationId xmlns:a16="http://schemas.microsoft.com/office/drawing/2014/main" id="{C6B942D6-F3FB-514B-B6D3-4281B96E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5013325"/>
            <a:ext cx="590708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4">
            <a:extLst>
              <a:ext uri="{FF2B5EF4-FFF2-40B4-BE49-F238E27FC236}">
                <a16:creationId xmlns:a16="http://schemas.microsoft.com/office/drawing/2014/main" id="{45C3509E-DC91-6E43-82D1-0554FFAA96D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t="37054" r="70332" b="49303"/>
          <a:stretch>
            <a:fillRect/>
          </a:stretch>
        </p:blipFill>
        <p:spPr bwMode="auto">
          <a:xfrm rot="8505207">
            <a:off x="855663" y="1985963"/>
            <a:ext cx="6985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7">
            <a:extLst>
              <a:ext uri="{FF2B5EF4-FFF2-40B4-BE49-F238E27FC236}">
                <a16:creationId xmlns:a16="http://schemas.microsoft.com/office/drawing/2014/main" id="{89131D92-139D-104E-ABFD-B1BBD1A9B1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8" t="32993" r="17120" b="54018"/>
          <a:stretch>
            <a:fillRect/>
          </a:stretch>
        </p:blipFill>
        <p:spPr bwMode="auto">
          <a:xfrm>
            <a:off x="7762875" y="2636838"/>
            <a:ext cx="6032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19">
            <a:extLst>
              <a:ext uri="{FF2B5EF4-FFF2-40B4-BE49-F238E27FC236}">
                <a16:creationId xmlns:a16="http://schemas.microsoft.com/office/drawing/2014/main" id="{21B1B0B9-E9E4-1744-84F2-05EAB86BE2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0000" r="62766" b="40051"/>
          <a:stretch>
            <a:fillRect/>
          </a:stretch>
        </p:blipFill>
        <p:spPr bwMode="auto">
          <a:xfrm>
            <a:off x="1476375" y="5475288"/>
            <a:ext cx="7366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图片 20">
            <a:extLst>
              <a:ext uri="{FF2B5EF4-FFF2-40B4-BE49-F238E27FC236}">
                <a16:creationId xmlns:a16="http://schemas.microsoft.com/office/drawing/2014/main" id="{F9798FE7-3DD2-114F-A726-F328F8418E9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69298" r="46175" b="9026"/>
          <a:stretch>
            <a:fillRect/>
          </a:stretch>
        </p:blipFill>
        <p:spPr bwMode="auto">
          <a:xfrm rot="846005">
            <a:off x="1323975" y="3619500"/>
            <a:ext cx="51117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2">
            <a:extLst>
              <a:ext uri="{FF2B5EF4-FFF2-40B4-BE49-F238E27FC236}">
                <a16:creationId xmlns:a16="http://schemas.microsoft.com/office/drawing/2014/main" id="{452BF2C0-D7E3-CB45-BE33-1003CADD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3" y="5173663"/>
            <a:ext cx="5905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10">
            <a:extLst>
              <a:ext uri="{FF2B5EF4-FFF2-40B4-BE49-F238E27FC236}">
                <a16:creationId xmlns:a16="http://schemas.microsoft.com/office/drawing/2014/main" id="{AB5A01F1-AA8D-8C4F-AE66-841BCFDC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441450"/>
            <a:ext cx="4491038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图片 7">
            <a:extLst>
              <a:ext uri="{FF2B5EF4-FFF2-40B4-BE49-F238E27FC236}">
                <a16:creationId xmlns:a16="http://schemas.microsoft.com/office/drawing/2014/main" id="{5940858B-B990-C043-A009-C1F358A0F72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4406900"/>
            <a:ext cx="1203325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1">
            <a:extLst>
              <a:ext uri="{FF2B5EF4-FFF2-40B4-BE49-F238E27FC236}">
                <a16:creationId xmlns:a16="http://schemas.microsoft.com/office/drawing/2014/main" id="{3DED0EF9-4B12-A246-B77E-12ABFF24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544513"/>
            <a:ext cx="2454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731F2E9A-BF8A-FB44-A2C9-85A3F15BC7A8}"/>
              </a:ext>
            </a:extLst>
          </p:cNvPr>
          <p:cNvSpPr/>
          <p:nvPr/>
        </p:nvSpPr>
        <p:spPr>
          <a:xfrm>
            <a:off x="1100138" y="2820988"/>
            <a:ext cx="1963737" cy="6524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171" name="圖片 7">
            <a:extLst>
              <a:ext uri="{FF2B5EF4-FFF2-40B4-BE49-F238E27FC236}">
                <a16:creationId xmlns:a16="http://schemas.microsoft.com/office/drawing/2014/main" id="{FD38F5A8-7AFF-734C-AAFB-723EFE2A5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010752">
            <a:off x="2141538" y="1138237"/>
            <a:ext cx="2730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圓角矩形 20">
            <a:extLst>
              <a:ext uri="{FF2B5EF4-FFF2-40B4-BE49-F238E27FC236}">
                <a16:creationId xmlns:a16="http://schemas.microsoft.com/office/drawing/2014/main" id="{9A0F4CD2-E95E-A544-A3CA-0D651BBB45B6}"/>
              </a:ext>
            </a:extLst>
          </p:cNvPr>
          <p:cNvSpPr/>
          <p:nvPr/>
        </p:nvSpPr>
        <p:spPr>
          <a:xfrm>
            <a:off x="4500563" y="2820988"/>
            <a:ext cx="1962150" cy="6524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6F3FF5DF-1CFC-A54D-BBC8-3DFF8BC029C7}"/>
              </a:ext>
            </a:extLst>
          </p:cNvPr>
          <p:cNvSpPr/>
          <p:nvPr/>
        </p:nvSpPr>
        <p:spPr>
          <a:xfrm>
            <a:off x="2420938" y="5299075"/>
            <a:ext cx="1963737" cy="6524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7EBDAFD2-167A-6340-B837-97EF3A07F392}"/>
              </a:ext>
            </a:extLst>
          </p:cNvPr>
          <p:cNvSpPr/>
          <p:nvPr/>
        </p:nvSpPr>
        <p:spPr>
          <a:xfrm>
            <a:off x="6084888" y="5299075"/>
            <a:ext cx="1962150" cy="6524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175" name="圖片 1">
            <a:extLst>
              <a:ext uri="{FF2B5EF4-FFF2-40B4-BE49-F238E27FC236}">
                <a16:creationId xmlns:a16="http://schemas.microsoft.com/office/drawing/2014/main" id="{D3E3E768-A72C-BA4E-BD4B-6EEE33CFE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16883">
            <a:off x="6272213" y="3448050"/>
            <a:ext cx="153035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圖片 2">
            <a:extLst>
              <a:ext uri="{FF2B5EF4-FFF2-40B4-BE49-F238E27FC236}">
                <a16:creationId xmlns:a16="http://schemas.microsoft.com/office/drawing/2014/main" id="{C954FDB1-A232-B24D-8D21-18BC1BF3F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8" y="3516313"/>
            <a:ext cx="16097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圖片 4">
            <a:extLst>
              <a:ext uri="{FF2B5EF4-FFF2-40B4-BE49-F238E27FC236}">
                <a16:creationId xmlns:a16="http://schemas.microsoft.com/office/drawing/2014/main" id="{02B9AD13-C852-7746-A85B-91BB37409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741249">
            <a:off x="5512594" y="1459707"/>
            <a:ext cx="276225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6">
            <a:extLst>
              <a:ext uri="{FF2B5EF4-FFF2-40B4-BE49-F238E27FC236}">
                <a16:creationId xmlns:a16="http://schemas.microsoft.com/office/drawing/2014/main" id="{F3659D65-B048-D74C-9439-A167B227C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897188"/>
            <a:ext cx="1247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7">
            <a:extLst>
              <a:ext uri="{FF2B5EF4-FFF2-40B4-BE49-F238E27FC236}">
                <a16:creationId xmlns:a16="http://schemas.microsoft.com/office/drawing/2014/main" id="{F05121E1-808A-A949-821C-1AA4F0D01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2870200"/>
            <a:ext cx="13811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8">
            <a:extLst>
              <a:ext uri="{FF2B5EF4-FFF2-40B4-BE49-F238E27FC236}">
                <a16:creationId xmlns:a16="http://schemas.microsoft.com/office/drawing/2014/main" id="{BCBDE125-47BA-3A41-85FF-5358D783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5346700"/>
            <a:ext cx="1628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9">
            <a:extLst>
              <a:ext uri="{FF2B5EF4-FFF2-40B4-BE49-F238E27FC236}">
                <a16:creationId xmlns:a16="http://schemas.microsoft.com/office/drawing/2014/main" id="{20C84DCD-0EC8-7B41-9E93-4B85676A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5353050"/>
            <a:ext cx="108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0">
            <a:extLst>
              <a:ext uri="{FF2B5EF4-FFF2-40B4-BE49-F238E27FC236}">
                <a16:creationId xmlns:a16="http://schemas.microsoft.com/office/drawing/2014/main" id="{5511120E-9FA0-F54A-8747-5243401D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547688"/>
            <a:ext cx="3214687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圖片 1">
            <a:extLst>
              <a:ext uri="{FF2B5EF4-FFF2-40B4-BE49-F238E27FC236}">
                <a16:creationId xmlns:a16="http://schemas.microsoft.com/office/drawing/2014/main" id="{5DD32E51-EF12-A742-A482-3C7D598D9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1377950"/>
            <a:ext cx="157321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圖片 1">
            <a:extLst>
              <a:ext uri="{FF2B5EF4-FFF2-40B4-BE49-F238E27FC236}">
                <a16:creationId xmlns:a16="http://schemas.microsoft.com/office/drawing/2014/main" id="{73F3D3DB-12A8-DA43-A10B-C608320D8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1362075"/>
            <a:ext cx="181927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圖片 1">
            <a:extLst>
              <a:ext uri="{FF2B5EF4-FFF2-40B4-BE49-F238E27FC236}">
                <a16:creationId xmlns:a16="http://schemas.microsoft.com/office/drawing/2014/main" id="{672752C9-D524-DC49-92E1-A105FEF5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1444625"/>
            <a:ext cx="21685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圖片 1">
            <a:extLst>
              <a:ext uri="{FF2B5EF4-FFF2-40B4-BE49-F238E27FC236}">
                <a16:creationId xmlns:a16="http://schemas.microsoft.com/office/drawing/2014/main" id="{B225C616-8A4B-BB46-AE6E-89D9CDF81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968750"/>
            <a:ext cx="16637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圖片 1">
            <a:extLst>
              <a:ext uri="{FF2B5EF4-FFF2-40B4-BE49-F238E27FC236}">
                <a16:creationId xmlns:a16="http://schemas.microsoft.com/office/drawing/2014/main" id="{8AB472CC-E126-8745-A951-3A16B692C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3968750"/>
            <a:ext cx="16573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圖片 1">
            <a:extLst>
              <a:ext uri="{FF2B5EF4-FFF2-40B4-BE49-F238E27FC236}">
                <a16:creationId xmlns:a16="http://schemas.microsoft.com/office/drawing/2014/main" id="{AFE2AD83-A217-254E-A9B1-F82C4E9DC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4025900"/>
            <a:ext cx="14192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圖片 1">
            <a:extLst>
              <a:ext uri="{FF2B5EF4-FFF2-40B4-BE49-F238E27FC236}">
                <a16:creationId xmlns:a16="http://schemas.microsoft.com/office/drawing/2014/main" id="{1493BCDE-D1EC-BD46-98B5-8DF4C7B56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4029075"/>
            <a:ext cx="13811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68" name="直線接點 7167">
            <a:extLst>
              <a:ext uri="{FF2B5EF4-FFF2-40B4-BE49-F238E27FC236}">
                <a16:creationId xmlns:a16="http://schemas.microsoft.com/office/drawing/2014/main" id="{8D069B4A-AC77-6E49-AA4E-3AA79C9FA773}"/>
              </a:ext>
            </a:extLst>
          </p:cNvPr>
          <p:cNvCxnSpPr/>
          <p:nvPr/>
        </p:nvCxnSpPr>
        <p:spPr>
          <a:xfrm>
            <a:off x="781050" y="3940175"/>
            <a:ext cx="75596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6D95C98-BC0D-AF46-9F2C-535AD8663B09}"/>
              </a:ext>
            </a:extLst>
          </p:cNvPr>
          <p:cNvCxnSpPr/>
          <p:nvPr/>
        </p:nvCxnSpPr>
        <p:spPr>
          <a:xfrm>
            <a:off x="4560888" y="1695450"/>
            <a:ext cx="0" cy="44291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橢圓 7171">
            <a:extLst>
              <a:ext uri="{FF2B5EF4-FFF2-40B4-BE49-F238E27FC236}">
                <a16:creationId xmlns:a16="http://schemas.microsoft.com/office/drawing/2014/main" id="{A7FA7A3B-D4D5-0442-90F3-70CB6A1E49DC}"/>
              </a:ext>
            </a:extLst>
          </p:cNvPr>
          <p:cNvSpPr/>
          <p:nvPr/>
        </p:nvSpPr>
        <p:spPr>
          <a:xfrm>
            <a:off x="4098925" y="3471863"/>
            <a:ext cx="438150" cy="438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F044D39C-A2B5-D447-8B3D-31F051D8B653}"/>
              </a:ext>
            </a:extLst>
          </p:cNvPr>
          <p:cNvSpPr/>
          <p:nvPr/>
        </p:nvSpPr>
        <p:spPr>
          <a:xfrm>
            <a:off x="4603750" y="3471863"/>
            <a:ext cx="438150" cy="438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94F55E0-D2F0-CE42-BA3C-04E6E702832E}"/>
              </a:ext>
            </a:extLst>
          </p:cNvPr>
          <p:cNvSpPr/>
          <p:nvPr/>
        </p:nvSpPr>
        <p:spPr>
          <a:xfrm>
            <a:off x="4106863" y="3987800"/>
            <a:ext cx="438150" cy="438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9C287887-6DBC-1D49-AD48-147D72469A22}"/>
              </a:ext>
            </a:extLst>
          </p:cNvPr>
          <p:cNvSpPr/>
          <p:nvPr/>
        </p:nvSpPr>
        <p:spPr>
          <a:xfrm>
            <a:off x="4592638" y="3976688"/>
            <a:ext cx="438150" cy="438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207" name="Picture 34">
            <a:extLst>
              <a:ext uri="{FF2B5EF4-FFF2-40B4-BE49-F238E27FC236}">
                <a16:creationId xmlns:a16="http://schemas.microsoft.com/office/drawing/2014/main" id="{F9B94608-8611-654D-84A5-2CCECA8F5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44725"/>
            <a:ext cx="12477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8" name="Picture 36">
            <a:extLst>
              <a:ext uri="{FF2B5EF4-FFF2-40B4-BE49-F238E27FC236}">
                <a16:creationId xmlns:a16="http://schemas.microsoft.com/office/drawing/2014/main" id="{418E536F-E708-1048-8B66-47C065E02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265363"/>
            <a:ext cx="10858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9" name="Picture 37">
            <a:extLst>
              <a:ext uri="{FF2B5EF4-FFF2-40B4-BE49-F238E27FC236}">
                <a16:creationId xmlns:a16="http://schemas.microsoft.com/office/drawing/2014/main" id="{7471E503-EC3C-CF4A-99DE-A2822747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2298700"/>
            <a:ext cx="9525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0" name="Picture 38">
            <a:extLst>
              <a:ext uri="{FF2B5EF4-FFF2-40B4-BE49-F238E27FC236}">
                <a16:creationId xmlns:a16="http://schemas.microsoft.com/office/drawing/2014/main" id="{5A582321-035E-3B40-88FF-2C71B022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2309813"/>
            <a:ext cx="11811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1" name="Picture 39">
            <a:extLst>
              <a:ext uri="{FF2B5EF4-FFF2-40B4-BE49-F238E27FC236}">
                <a16:creationId xmlns:a16="http://schemas.microsoft.com/office/drawing/2014/main" id="{E31E62B8-BCA1-7944-8988-BE949D9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4867275"/>
            <a:ext cx="11620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2" name="Picture 40">
            <a:extLst>
              <a:ext uri="{FF2B5EF4-FFF2-40B4-BE49-F238E27FC236}">
                <a16:creationId xmlns:a16="http://schemas.microsoft.com/office/drawing/2014/main" id="{27193339-CED4-CF4F-8174-40B98E84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26000"/>
            <a:ext cx="11811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3" name="Picture 41">
            <a:extLst>
              <a:ext uri="{FF2B5EF4-FFF2-40B4-BE49-F238E27FC236}">
                <a16:creationId xmlns:a16="http://schemas.microsoft.com/office/drawing/2014/main" id="{134EA275-BF2D-FD4F-BE1A-3EADE6CE8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4822825"/>
            <a:ext cx="13716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4" name="Picture 42">
            <a:extLst>
              <a:ext uri="{FF2B5EF4-FFF2-40B4-BE49-F238E27FC236}">
                <a16:creationId xmlns:a16="http://schemas.microsoft.com/office/drawing/2014/main" id="{DC0DF6ED-60B3-E248-870B-198F59C7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4881563"/>
            <a:ext cx="12096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5" name="Picture 2">
            <a:extLst>
              <a:ext uri="{FF2B5EF4-FFF2-40B4-BE49-F238E27FC236}">
                <a16:creationId xmlns:a16="http://schemas.microsoft.com/office/drawing/2014/main" id="{F64BA97E-B786-D443-9371-1ED84A40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617663"/>
            <a:ext cx="10779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6" name="Picture 4">
            <a:extLst>
              <a:ext uri="{FF2B5EF4-FFF2-40B4-BE49-F238E27FC236}">
                <a16:creationId xmlns:a16="http://schemas.microsoft.com/office/drawing/2014/main" id="{4AB4BE48-8EE1-DA48-8126-A684B534E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1644650"/>
            <a:ext cx="1512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7" name="Picture 6">
            <a:extLst>
              <a:ext uri="{FF2B5EF4-FFF2-40B4-BE49-F238E27FC236}">
                <a16:creationId xmlns:a16="http://schemas.microsoft.com/office/drawing/2014/main" id="{4D90B9D0-CBEF-D94C-BD7D-2E5F90DC6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3" y="1697038"/>
            <a:ext cx="174307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8" name="Picture 7">
            <a:extLst>
              <a:ext uri="{FF2B5EF4-FFF2-40B4-BE49-F238E27FC236}">
                <a16:creationId xmlns:a16="http://schemas.microsoft.com/office/drawing/2014/main" id="{226F84BD-77DA-BA41-A275-FEAA839C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233863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9" name="Picture 8">
            <a:extLst>
              <a:ext uri="{FF2B5EF4-FFF2-40B4-BE49-F238E27FC236}">
                <a16:creationId xmlns:a16="http://schemas.microsoft.com/office/drawing/2014/main" id="{75423044-C6A8-D14D-8048-FB2E970A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243388"/>
            <a:ext cx="131762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0" name="Picture 9">
            <a:extLst>
              <a:ext uri="{FF2B5EF4-FFF2-40B4-BE49-F238E27FC236}">
                <a16:creationId xmlns:a16="http://schemas.microsoft.com/office/drawing/2014/main" id="{14D53134-7180-764A-8384-EA2ED0F33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4260850"/>
            <a:ext cx="7620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1" name="圖片 1">
            <a:extLst>
              <a:ext uri="{FF2B5EF4-FFF2-40B4-BE49-F238E27FC236}">
                <a16:creationId xmlns:a16="http://schemas.microsoft.com/office/drawing/2014/main" id="{4E9722D3-AA80-E749-90DD-6EB2CDBA1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352550"/>
            <a:ext cx="167005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Picture 3">
            <a:extLst>
              <a:ext uri="{FF2B5EF4-FFF2-40B4-BE49-F238E27FC236}">
                <a16:creationId xmlns:a16="http://schemas.microsoft.com/office/drawing/2014/main" id="{55362830-6D17-0745-A076-020A94065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1609725"/>
            <a:ext cx="123031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3" name="Picture 9">
            <a:extLst>
              <a:ext uri="{FF2B5EF4-FFF2-40B4-BE49-F238E27FC236}">
                <a16:creationId xmlns:a16="http://schemas.microsoft.com/office/drawing/2014/main" id="{2F58E112-98A0-5A4E-BBE2-584F086C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268788"/>
            <a:ext cx="7620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4" name="Picture 14">
            <a:extLst>
              <a:ext uri="{FF2B5EF4-FFF2-40B4-BE49-F238E27FC236}">
                <a16:creationId xmlns:a16="http://schemas.microsoft.com/office/drawing/2014/main" id="{D3CC82CA-A271-4B48-88E4-17787045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544513"/>
            <a:ext cx="29464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5" name="Picture 34">
            <a:extLst>
              <a:ext uri="{FF2B5EF4-FFF2-40B4-BE49-F238E27FC236}">
                <a16:creationId xmlns:a16="http://schemas.microsoft.com/office/drawing/2014/main" id="{2DF82440-EF6C-D949-AA27-BC30F12FA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3533775"/>
            <a:ext cx="1619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6" name="Picture 35">
            <a:extLst>
              <a:ext uri="{FF2B5EF4-FFF2-40B4-BE49-F238E27FC236}">
                <a16:creationId xmlns:a16="http://schemas.microsoft.com/office/drawing/2014/main" id="{D148812F-7553-5C41-A937-C94D010D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3533775"/>
            <a:ext cx="2571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7" name="Picture 36">
            <a:extLst>
              <a:ext uri="{FF2B5EF4-FFF2-40B4-BE49-F238E27FC236}">
                <a16:creationId xmlns:a16="http://schemas.microsoft.com/office/drawing/2014/main" id="{0DB43EE9-78AC-E040-B981-B6F58E42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4040188"/>
            <a:ext cx="247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8" name="Picture 37">
            <a:extLst>
              <a:ext uri="{FF2B5EF4-FFF2-40B4-BE49-F238E27FC236}">
                <a16:creationId xmlns:a16="http://schemas.microsoft.com/office/drawing/2014/main" id="{C1C22C19-E28A-2147-9F47-2333575C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4035425"/>
            <a:ext cx="2857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圖片 3">
            <a:extLst>
              <a:ext uri="{FF2B5EF4-FFF2-40B4-BE49-F238E27FC236}">
                <a16:creationId xmlns:a16="http://schemas.microsoft.com/office/drawing/2014/main" id="{FB823CBA-551B-724D-B605-9F4F512BD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2547938"/>
            <a:ext cx="45720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圖片 1">
            <a:extLst>
              <a:ext uri="{FF2B5EF4-FFF2-40B4-BE49-F238E27FC236}">
                <a16:creationId xmlns:a16="http://schemas.microsoft.com/office/drawing/2014/main" id="{F62949D6-4066-A646-A395-636A0E4C8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149600"/>
            <a:ext cx="22637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圖片 2">
            <a:extLst>
              <a:ext uri="{FF2B5EF4-FFF2-40B4-BE49-F238E27FC236}">
                <a16:creationId xmlns:a16="http://schemas.microsoft.com/office/drawing/2014/main" id="{0C1590E7-8951-384E-884C-401E96CEE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214688"/>
            <a:ext cx="259873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圖片 1">
            <a:extLst>
              <a:ext uri="{FF2B5EF4-FFF2-40B4-BE49-F238E27FC236}">
                <a16:creationId xmlns:a16="http://schemas.microsoft.com/office/drawing/2014/main" id="{063CB1A0-5ACB-844A-AA70-93D07D4CD4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92263"/>
            <a:ext cx="230822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圖片 1">
            <a:extLst>
              <a:ext uri="{FF2B5EF4-FFF2-40B4-BE49-F238E27FC236}">
                <a16:creationId xmlns:a16="http://schemas.microsoft.com/office/drawing/2014/main" id="{5B3BDCBE-F772-C94E-9833-915CA13875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601788"/>
            <a:ext cx="26479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圖片 17">
            <a:extLst>
              <a:ext uri="{FF2B5EF4-FFF2-40B4-BE49-F238E27FC236}">
                <a16:creationId xmlns:a16="http://schemas.microsoft.com/office/drawing/2014/main" id="{1C926EE6-B41A-CD4D-8F1F-4CEA9DC69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2913063"/>
            <a:ext cx="2252662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1">
            <a:extLst>
              <a:ext uri="{FF2B5EF4-FFF2-40B4-BE49-F238E27FC236}">
                <a16:creationId xmlns:a16="http://schemas.microsoft.com/office/drawing/2014/main" id="{E7DDD1E7-31CD-0A43-BF61-34914752C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051050"/>
            <a:ext cx="17272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12">
            <a:extLst>
              <a:ext uri="{FF2B5EF4-FFF2-40B4-BE49-F238E27FC236}">
                <a16:creationId xmlns:a16="http://schemas.microsoft.com/office/drawing/2014/main" id="{AA52A66B-D44D-B84D-AB8E-42432F93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2108200"/>
            <a:ext cx="2181225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4">
            <a:extLst>
              <a:ext uri="{FF2B5EF4-FFF2-40B4-BE49-F238E27FC236}">
                <a16:creationId xmlns:a16="http://schemas.microsoft.com/office/drawing/2014/main" id="{5BD306CF-33FA-3641-AB03-4693179A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544513"/>
            <a:ext cx="29464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圖片 3">
            <a:extLst>
              <a:ext uri="{FF2B5EF4-FFF2-40B4-BE49-F238E27FC236}">
                <a16:creationId xmlns:a16="http://schemas.microsoft.com/office/drawing/2014/main" id="{81A45F98-B233-8847-B834-4E6093A21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2547938"/>
            <a:ext cx="45720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圖片 1">
            <a:extLst>
              <a:ext uri="{FF2B5EF4-FFF2-40B4-BE49-F238E27FC236}">
                <a16:creationId xmlns:a16="http://schemas.microsoft.com/office/drawing/2014/main" id="{2982F2AA-7574-D74F-AE21-5DD57803A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149600"/>
            <a:ext cx="22637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圖片 2">
            <a:extLst>
              <a:ext uri="{FF2B5EF4-FFF2-40B4-BE49-F238E27FC236}">
                <a16:creationId xmlns:a16="http://schemas.microsoft.com/office/drawing/2014/main" id="{A149927D-0D6C-B94C-9963-D580724BE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214688"/>
            <a:ext cx="259873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圖片 10">
            <a:extLst>
              <a:ext uri="{FF2B5EF4-FFF2-40B4-BE49-F238E27FC236}">
                <a16:creationId xmlns:a16="http://schemas.microsoft.com/office/drawing/2014/main" id="{A549D89C-4223-264B-B790-D0D6FA450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004757">
            <a:off x="4278313" y="2930525"/>
            <a:ext cx="344487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圖片 1">
            <a:extLst>
              <a:ext uri="{FF2B5EF4-FFF2-40B4-BE49-F238E27FC236}">
                <a16:creationId xmlns:a16="http://schemas.microsoft.com/office/drawing/2014/main" id="{3C9AC456-3215-2149-AB0D-67F8288F0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92263"/>
            <a:ext cx="230822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圖片 1">
            <a:extLst>
              <a:ext uri="{FF2B5EF4-FFF2-40B4-BE49-F238E27FC236}">
                <a16:creationId xmlns:a16="http://schemas.microsoft.com/office/drawing/2014/main" id="{E9230B39-8699-CD40-AB96-F5FB7071B3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601788"/>
            <a:ext cx="26479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>
            <a:extLst>
              <a:ext uri="{FF2B5EF4-FFF2-40B4-BE49-F238E27FC236}">
                <a16:creationId xmlns:a16="http://schemas.microsoft.com/office/drawing/2014/main" id="{BB3E5EA0-6CBE-7945-980B-99BEC28BE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2135188"/>
            <a:ext cx="18161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11">
            <a:extLst>
              <a:ext uri="{FF2B5EF4-FFF2-40B4-BE49-F238E27FC236}">
                <a16:creationId xmlns:a16="http://schemas.microsoft.com/office/drawing/2014/main" id="{08198149-81C2-0E4B-9323-7E00AD6B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051050"/>
            <a:ext cx="17272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4">
            <a:extLst>
              <a:ext uri="{FF2B5EF4-FFF2-40B4-BE49-F238E27FC236}">
                <a16:creationId xmlns:a16="http://schemas.microsoft.com/office/drawing/2014/main" id="{A39CB898-C379-C44A-9406-8348C0DB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544513"/>
            <a:ext cx="29464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圖片 3">
            <a:extLst>
              <a:ext uri="{FF2B5EF4-FFF2-40B4-BE49-F238E27FC236}">
                <a16:creationId xmlns:a16="http://schemas.microsoft.com/office/drawing/2014/main" id="{EFADEF1B-6A60-E347-8F0E-8612C4C7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2547938"/>
            <a:ext cx="45720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圖片 13">
            <a:extLst>
              <a:ext uri="{FF2B5EF4-FFF2-40B4-BE49-F238E27FC236}">
                <a16:creationId xmlns:a16="http://schemas.microsoft.com/office/drawing/2014/main" id="{0C6A1527-EC0A-A94F-8530-0A150C403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149600"/>
            <a:ext cx="22637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圖片 14">
            <a:extLst>
              <a:ext uri="{FF2B5EF4-FFF2-40B4-BE49-F238E27FC236}">
                <a16:creationId xmlns:a16="http://schemas.microsoft.com/office/drawing/2014/main" id="{6D56D46D-7C99-1243-A155-A344B0FE5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214688"/>
            <a:ext cx="259873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圖片 20">
            <a:extLst>
              <a:ext uri="{FF2B5EF4-FFF2-40B4-BE49-F238E27FC236}">
                <a16:creationId xmlns:a16="http://schemas.microsoft.com/office/drawing/2014/main" id="{07AA2E27-05B0-0940-83FC-BD5055335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92370">
            <a:off x="3587750" y="2849563"/>
            <a:ext cx="2032000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圖片 1">
            <a:extLst>
              <a:ext uri="{FF2B5EF4-FFF2-40B4-BE49-F238E27FC236}">
                <a16:creationId xmlns:a16="http://schemas.microsoft.com/office/drawing/2014/main" id="{6A3E105D-3F56-9E4E-8C49-FC6A899E2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92263"/>
            <a:ext cx="230822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圖片 1">
            <a:extLst>
              <a:ext uri="{FF2B5EF4-FFF2-40B4-BE49-F238E27FC236}">
                <a16:creationId xmlns:a16="http://schemas.microsoft.com/office/drawing/2014/main" id="{852D3180-109C-5547-8B11-F805A70730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601788"/>
            <a:ext cx="26479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4">
            <a:extLst>
              <a:ext uri="{FF2B5EF4-FFF2-40B4-BE49-F238E27FC236}">
                <a16:creationId xmlns:a16="http://schemas.microsoft.com/office/drawing/2014/main" id="{C2A19C9D-FEF3-F844-86CD-C726E434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2122488"/>
            <a:ext cx="15716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11">
            <a:extLst>
              <a:ext uri="{FF2B5EF4-FFF2-40B4-BE49-F238E27FC236}">
                <a16:creationId xmlns:a16="http://schemas.microsoft.com/office/drawing/2014/main" id="{2D8FD4C4-D217-524E-B514-325F598C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051050"/>
            <a:ext cx="17272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4">
            <a:extLst>
              <a:ext uri="{FF2B5EF4-FFF2-40B4-BE49-F238E27FC236}">
                <a16:creationId xmlns:a16="http://schemas.microsoft.com/office/drawing/2014/main" id="{ACEDE522-ECF2-E947-B608-B44E880FD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544513"/>
            <a:ext cx="29464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圖片 46">
            <a:extLst>
              <a:ext uri="{FF2B5EF4-FFF2-40B4-BE49-F238E27FC236}">
                <a16:creationId xmlns:a16="http://schemas.microsoft.com/office/drawing/2014/main" id="{7FA7A6F5-93F4-2447-8DDA-510EA26DF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99078">
            <a:off x="444500" y="4743450"/>
            <a:ext cx="17033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圖片 47">
            <a:extLst>
              <a:ext uri="{FF2B5EF4-FFF2-40B4-BE49-F238E27FC236}">
                <a16:creationId xmlns:a16="http://schemas.microsoft.com/office/drawing/2014/main" id="{E6FA4CCA-224D-4141-80AF-00F75DDE7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9">
            <a:off x="2420938" y="4743450"/>
            <a:ext cx="1701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圖片 48">
            <a:extLst>
              <a:ext uri="{FF2B5EF4-FFF2-40B4-BE49-F238E27FC236}">
                <a16:creationId xmlns:a16="http://schemas.microsoft.com/office/drawing/2014/main" id="{B0AE606A-6847-DA4B-BCF0-1B26D90AE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542450">
            <a:off x="4465638" y="4767263"/>
            <a:ext cx="1701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圖片 49">
            <a:extLst>
              <a:ext uri="{FF2B5EF4-FFF2-40B4-BE49-F238E27FC236}">
                <a16:creationId xmlns:a16="http://schemas.microsoft.com/office/drawing/2014/main" id="{758FE23D-959D-CE4E-A39F-584B7DB4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3612">
            <a:off x="6546850" y="4743450"/>
            <a:ext cx="1701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圖片 15">
            <a:extLst>
              <a:ext uri="{FF2B5EF4-FFF2-40B4-BE49-F238E27FC236}">
                <a16:creationId xmlns:a16="http://schemas.microsoft.com/office/drawing/2014/main" id="{01161C44-BBA7-3F4B-8B93-9E8A1D75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150">
            <a:off x="444500" y="1816100"/>
            <a:ext cx="17033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圖片 43">
            <a:extLst>
              <a:ext uri="{FF2B5EF4-FFF2-40B4-BE49-F238E27FC236}">
                <a16:creationId xmlns:a16="http://schemas.microsoft.com/office/drawing/2014/main" id="{57A480FD-CECB-264A-A4CE-0DA157EBF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48019">
            <a:off x="2420938" y="1816100"/>
            <a:ext cx="1701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圖片 44">
            <a:extLst>
              <a:ext uri="{FF2B5EF4-FFF2-40B4-BE49-F238E27FC236}">
                <a16:creationId xmlns:a16="http://schemas.microsoft.com/office/drawing/2014/main" id="{A0580579-FB32-924D-850A-FF7618D58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1838325"/>
            <a:ext cx="1701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圖片 45">
            <a:extLst>
              <a:ext uri="{FF2B5EF4-FFF2-40B4-BE49-F238E27FC236}">
                <a16:creationId xmlns:a16="http://schemas.microsoft.com/office/drawing/2014/main" id="{0D191B92-6122-8E40-982C-F818BAE64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61792">
            <a:off x="6546850" y="1816100"/>
            <a:ext cx="1701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圖片 1">
            <a:extLst>
              <a:ext uri="{FF2B5EF4-FFF2-40B4-BE49-F238E27FC236}">
                <a16:creationId xmlns:a16="http://schemas.microsoft.com/office/drawing/2014/main" id="{D5B92750-CC2D-C245-BED6-23B2A4FA5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64508">
            <a:off x="1104900" y="1839913"/>
            <a:ext cx="280988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圖片 3">
            <a:extLst>
              <a:ext uri="{FF2B5EF4-FFF2-40B4-BE49-F238E27FC236}">
                <a16:creationId xmlns:a16="http://schemas.microsoft.com/office/drawing/2014/main" id="{E524E3AB-2784-1640-9809-09220AA66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94822">
            <a:off x="4641850" y="2174875"/>
            <a:ext cx="13493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圖片 4">
            <a:extLst>
              <a:ext uri="{FF2B5EF4-FFF2-40B4-BE49-F238E27FC236}">
                <a16:creationId xmlns:a16="http://schemas.microsoft.com/office/drawing/2014/main" id="{9AADFCC5-BF7F-CA45-94A5-7363CDDED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952625"/>
            <a:ext cx="1116012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圖片 5">
            <a:extLst>
              <a:ext uri="{FF2B5EF4-FFF2-40B4-BE49-F238E27FC236}">
                <a16:creationId xmlns:a16="http://schemas.microsoft.com/office/drawing/2014/main" id="{282A6894-E226-8249-A666-FFD70B51A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1258">
            <a:off x="7000875" y="1916113"/>
            <a:ext cx="9017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圖片 6">
            <a:extLst>
              <a:ext uri="{FF2B5EF4-FFF2-40B4-BE49-F238E27FC236}">
                <a16:creationId xmlns:a16="http://schemas.microsoft.com/office/drawing/2014/main" id="{A13A656A-8C2D-A342-9F60-3C20249E72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75187">
            <a:off x="808038" y="4773613"/>
            <a:ext cx="923925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圖片 11">
            <a:extLst>
              <a:ext uri="{FF2B5EF4-FFF2-40B4-BE49-F238E27FC236}">
                <a16:creationId xmlns:a16="http://schemas.microsoft.com/office/drawing/2014/main" id="{E4945A0F-8863-8244-A029-EDF05115F0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4894263"/>
            <a:ext cx="109855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圖片 12">
            <a:extLst>
              <a:ext uri="{FF2B5EF4-FFF2-40B4-BE49-F238E27FC236}">
                <a16:creationId xmlns:a16="http://schemas.microsoft.com/office/drawing/2014/main" id="{7E2972B8-C2C2-5643-8C94-AEC0A1F49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04342">
            <a:off x="5194300" y="4856163"/>
            <a:ext cx="24447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圖片 13">
            <a:extLst>
              <a:ext uri="{FF2B5EF4-FFF2-40B4-BE49-F238E27FC236}">
                <a16:creationId xmlns:a16="http://schemas.microsoft.com/office/drawing/2014/main" id="{F7FAEBCB-7636-454D-B4B8-FE514B5B44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71942">
            <a:off x="2617788" y="5083175"/>
            <a:ext cx="1306512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119EAD44-A01B-0240-8F27-F97BC6B957CD}"/>
              </a:ext>
            </a:extLst>
          </p:cNvPr>
          <p:cNvSpPr/>
          <p:nvPr/>
        </p:nvSpPr>
        <p:spPr>
          <a:xfrm>
            <a:off x="1206500" y="3355975"/>
            <a:ext cx="90488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33831529-AF8C-4F41-A3BD-DB6B350B3ED0}"/>
              </a:ext>
            </a:extLst>
          </p:cNvPr>
          <p:cNvSpPr/>
          <p:nvPr/>
        </p:nvSpPr>
        <p:spPr>
          <a:xfrm>
            <a:off x="3306763" y="3355975"/>
            <a:ext cx="88900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693B336-32A7-8041-AFC9-2A0B3A1F522F}"/>
              </a:ext>
            </a:extLst>
          </p:cNvPr>
          <p:cNvSpPr/>
          <p:nvPr/>
        </p:nvSpPr>
        <p:spPr>
          <a:xfrm>
            <a:off x="5322888" y="3355975"/>
            <a:ext cx="88900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6FDA4484-3207-F644-B048-BDD7168B5A4F}"/>
              </a:ext>
            </a:extLst>
          </p:cNvPr>
          <p:cNvSpPr/>
          <p:nvPr/>
        </p:nvSpPr>
        <p:spPr>
          <a:xfrm>
            <a:off x="7481888" y="3355975"/>
            <a:ext cx="90487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2EB31DED-F8B3-E54D-AC63-2D7F1128EC79}"/>
              </a:ext>
            </a:extLst>
          </p:cNvPr>
          <p:cNvSpPr/>
          <p:nvPr/>
        </p:nvSpPr>
        <p:spPr>
          <a:xfrm>
            <a:off x="1206500" y="4508500"/>
            <a:ext cx="90488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485B5CC6-E58B-1F4A-B60C-4D11575E648B}"/>
              </a:ext>
            </a:extLst>
          </p:cNvPr>
          <p:cNvSpPr/>
          <p:nvPr/>
        </p:nvSpPr>
        <p:spPr>
          <a:xfrm>
            <a:off x="3306763" y="4508500"/>
            <a:ext cx="88900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7B49F2DC-5982-0A4C-A8AB-2B0DF3EAF53F}"/>
              </a:ext>
            </a:extLst>
          </p:cNvPr>
          <p:cNvSpPr/>
          <p:nvPr/>
        </p:nvSpPr>
        <p:spPr>
          <a:xfrm>
            <a:off x="5322888" y="4508500"/>
            <a:ext cx="88900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CA7B4CB-DFBE-EA4A-8018-05AE4175C02A}"/>
              </a:ext>
            </a:extLst>
          </p:cNvPr>
          <p:cNvSpPr/>
          <p:nvPr/>
        </p:nvSpPr>
        <p:spPr>
          <a:xfrm>
            <a:off x="7481888" y="4508500"/>
            <a:ext cx="90487" cy="904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2323" name="Picture 35">
            <a:extLst>
              <a:ext uri="{FF2B5EF4-FFF2-40B4-BE49-F238E27FC236}">
                <a16:creationId xmlns:a16="http://schemas.microsoft.com/office/drawing/2014/main" id="{F43618FC-6B7E-3F41-AD39-5B3747D9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t="5858" r="7475" b="5498"/>
          <a:stretch>
            <a:fillRect/>
          </a:stretch>
        </p:blipFill>
        <p:spPr bwMode="auto">
          <a:xfrm>
            <a:off x="269875" y="1300163"/>
            <a:ext cx="1914525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24" name="Picture 36">
            <a:extLst>
              <a:ext uri="{FF2B5EF4-FFF2-40B4-BE49-F238E27FC236}">
                <a16:creationId xmlns:a16="http://schemas.microsoft.com/office/drawing/2014/main" id="{6E85ECBF-2061-8943-AF77-3E7D22D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1460500"/>
            <a:ext cx="2193925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26" name="Picture 38">
            <a:extLst>
              <a:ext uri="{FF2B5EF4-FFF2-40B4-BE49-F238E27FC236}">
                <a16:creationId xmlns:a16="http://schemas.microsoft.com/office/drawing/2014/main" id="{4ACF7C72-A805-2C44-829F-296E94AF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1255713"/>
            <a:ext cx="141605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27" name="Picture 39">
            <a:extLst>
              <a:ext uri="{FF2B5EF4-FFF2-40B4-BE49-F238E27FC236}">
                <a16:creationId xmlns:a16="http://schemas.microsoft.com/office/drawing/2014/main" id="{2E7C7620-3269-CE4D-A579-6369E85B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5" y="1436688"/>
            <a:ext cx="1927225" cy="18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18" name="Picture 13">
            <a:extLst>
              <a:ext uri="{FF2B5EF4-FFF2-40B4-BE49-F238E27FC236}">
                <a16:creationId xmlns:a16="http://schemas.microsoft.com/office/drawing/2014/main" id="{2683BFD9-705C-9A4A-9656-2CDCCDEEC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49275"/>
            <a:ext cx="1520825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319" name="组合 30">
            <a:extLst>
              <a:ext uri="{FF2B5EF4-FFF2-40B4-BE49-F238E27FC236}">
                <a16:creationId xmlns:a16="http://schemas.microsoft.com/office/drawing/2014/main" id="{23ABF8E7-2153-064B-AD2D-718BEC62B4AC}"/>
              </a:ext>
            </a:extLst>
          </p:cNvPr>
          <p:cNvGrpSpPr>
            <a:grpSpLocks/>
          </p:cNvGrpSpPr>
          <p:nvPr/>
        </p:nvGrpSpPr>
        <p:grpSpPr bwMode="auto">
          <a:xfrm>
            <a:off x="8418513" y="5092700"/>
            <a:ext cx="600075" cy="636588"/>
            <a:chOff x="8340725" y="2950029"/>
            <a:chExt cx="600075" cy="63747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563825-AF26-C542-B484-1468482FCCAD}"/>
                </a:ext>
              </a:extLst>
            </p:cNvPr>
            <p:cNvSpPr/>
            <p:nvPr/>
          </p:nvSpPr>
          <p:spPr>
            <a:xfrm>
              <a:off x="8340725" y="2950029"/>
              <a:ext cx="600075" cy="583746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convex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" name="Picture 38">
              <a:extLst>
                <a:ext uri="{FF2B5EF4-FFF2-40B4-BE49-F238E27FC236}">
                  <a16:creationId xmlns:a16="http://schemas.microsoft.com/office/drawing/2014/main" id="{54652769-3483-7A4B-A214-E2F051CFC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2800" y="3015713"/>
              <a:ext cx="449263" cy="571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3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2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23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23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3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2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2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29">
            <a:extLst>
              <a:ext uri="{FF2B5EF4-FFF2-40B4-BE49-F238E27FC236}">
                <a16:creationId xmlns:a16="http://schemas.microsoft.com/office/drawing/2014/main" id="{0FC875CA-0B4C-E34E-80A4-421A2E87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026025"/>
            <a:ext cx="91821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8F6BCA57-AF0B-734A-A551-3906E385A932}"/>
              </a:ext>
            </a:extLst>
          </p:cNvPr>
          <p:cNvSpPr txBox="1">
            <a:spLocks/>
          </p:cNvSpPr>
          <p:nvPr/>
        </p:nvSpPr>
        <p:spPr bwMode="auto">
          <a:xfrm>
            <a:off x="179388" y="6600825"/>
            <a:ext cx="3489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Copyright © 2018</a:t>
            </a:r>
            <a:r>
              <a:rPr lang="zh-TW" altLang="en-US" sz="800">
                <a:solidFill>
                  <a:srgbClr val="7F7F7F"/>
                </a:solidFill>
                <a:latin typeface="Century Gothic" panose="020B0502020202020204" pitchFamily="34" charset="0"/>
              </a:rPr>
              <a:t>  </a:t>
            </a:r>
            <a:r>
              <a:rPr lang="en-US" altLang="zh-TW" sz="800">
                <a:solidFill>
                  <a:srgbClr val="7F7F7F"/>
                </a:solidFill>
                <a:latin typeface="Century Gothic" panose="020B0502020202020204" pitchFamily="34" charset="0"/>
              </a:rPr>
              <a:t>iTutorGroup. All Rights Reserved.</a:t>
            </a:r>
          </a:p>
        </p:txBody>
      </p:sp>
      <p:pic>
        <p:nvPicPr>
          <p:cNvPr id="6" name="圖片 21">
            <a:extLst>
              <a:ext uri="{FF2B5EF4-FFF2-40B4-BE49-F238E27FC236}">
                <a16:creationId xmlns:a16="http://schemas.microsoft.com/office/drawing/2014/main" id="{2055473E-FBDC-8A44-B93A-1C638E458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4737">
            <a:off x="6413409" y="2916294"/>
            <a:ext cx="1726411" cy="1315026"/>
          </a:xfrm>
          <a:prstGeom prst="rect">
            <a:avLst/>
          </a:prstGeom>
        </p:spPr>
      </p:pic>
      <p:pic>
        <p:nvPicPr>
          <p:cNvPr id="13317" name="圖片 5">
            <a:extLst>
              <a:ext uri="{FF2B5EF4-FFF2-40B4-BE49-F238E27FC236}">
                <a16:creationId xmlns:a16="http://schemas.microsoft.com/office/drawing/2014/main" id="{56441627-F147-D444-BC00-87CC84016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259876">
            <a:off x="6675438" y="2919413"/>
            <a:ext cx="1022350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7">
            <a:extLst>
              <a:ext uri="{FF2B5EF4-FFF2-40B4-BE49-F238E27FC236}">
                <a16:creationId xmlns:a16="http://schemas.microsoft.com/office/drawing/2014/main" id="{225F9B01-A760-574F-BEE3-C1F2A6EB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99078">
            <a:off x="6779466" y="1723721"/>
            <a:ext cx="1550787" cy="1181252"/>
          </a:xfrm>
          <a:prstGeom prst="rect">
            <a:avLst/>
          </a:prstGeom>
        </p:spPr>
      </p:pic>
      <p:pic>
        <p:nvPicPr>
          <p:cNvPr id="9" name="圖片 22">
            <a:extLst>
              <a:ext uri="{FF2B5EF4-FFF2-40B4-BE49-F238E27FC236}">
                <a16:creationId xmlns:a16="http://schemas.microsoft.com/office/drawing/2014/main" id="{3D10ACEB-E191-CE4D-AC3A-EE842D053C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3738">
            <a:off x="7331210" y="4001190"/>
            <a:ext cx="1449548" cy="1104137"/>
          </a:xfrm>
          <a:prstGeom prst="rect">
            <a:avLst/>
          </a:prstGeom>
        </p:spPr>
      </p:pic>
      <p:pic>
        <p:nvPicPr>
          <p:cNvPr id="10" name="圖片 23">
            <a:extLst>
              <a:ext uri="{FF2B5EF4-FFF2-40B4-BE49-F238E27FC236}">
                <a16:creationId xmlns:a16="http://schemas.microsoft.com/office/drawing/2014/main" id="{F1226D60-8379-0F49-930E-3C82F470DE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4737">
            <a:off x="6850604" y="5033059"/>
            <a:ext cx="1510985" cy="1150934"/>
          </a:xfrm>
          <a:prstGeom prst="rect">
            <a:avLst/>
          </a:prstGeom>
        </p:spPr>
      </p:pic>
      <p:pic>
        <p:nvPicPr>
          <p:cNvPr id="13321" name="圖片 1">
            <a:extLst>
              <a:ext uri="{FF2B5EF4-FFF2-40B4-BE49-F238E27FC236}">
                <a16:creationId xmlns:a16="http://schemas.microsoft.com/office/drawing/2014/main" id="{38B5C01D-52BC-794A-836A-1C10A05FC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3576638"/>
            <a:ext cx="2352675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圖片 2">
            <a:extLst>
              <a:ext uri="{FF2B5EF4-FFF2-40B4-BE49-F238E27FC236}">
                <a16:creationId xmlns:a16="http://schemas.microsoft.com/office/drawing/2014/main" id="{CE4A73D5-B4C8-014A-AE53-95C5AC657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065338"/>
            <a:ext cx="274478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圖片 6">
            <a:extLst>
              <a:ext uri="{FF2B5EF4-FFF2-40B4-BE49-F238E27FC236}">
                <a16:creationId xmlns:a16="http://schemas.microsoft.com/office/drawing/2014/main" id="{4670A9E0-E45C-DB4F-A905-46379BB34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1778000"/>
            <a:ext cx="10001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圖片 7">
            <a:extLst>
              <a:ext uri="{FF2B5EF4-FFF2-40B4-BE49-F238E27FC236}">
                <a16:creationId xmlns:a16="http://schemas.microsoft.com/office/drawing/2014/main" id="{2AF00427-B939-964E-BA7D-1B3985DFCB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21078">
            <a:off x="7547769" y="5141119"/>
            <a:ext cx="1524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圖片 8">
            <a:extLst>
              <a:ext uri="{FF2B5EF4-FFF2-40B4-BE49-F238E27FC236}">
                <a16:creationId xmlns:a16="http://schemas.microsoft.com/office/drawing/2014/main" id="{60662823-2A6C-E646-9139-5C0760EB5F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683540">
            <a:off x="7978775" y="3940175"/>
            <a:ext cx="153988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圖片 3">
            <a:extLst>
              <a:ext uri="{FF2B5EF4-FFF2-40B4-BE49-F238E27FC236}">
                <a16:creationId xmlns:a16="http://schemas.microsoft.com/office/drawing/2014/main" id="{B5A31B5E-8158-2143-BA4A-9A25E383C9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387475"/>
            <a:ext cx="31369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圖片 3">
            <a:extLst>
              <a:ext uri="{FF2B5EF4-FFF2-40B4-BE49-F238E27FC236}">
                <a16:creationId xmlns:a16="http://schemas.microsoft.com/office/drawing/2014/main" id="{9D6825F8-A59C-3940-A568-AFF01536BE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947" flipH="1">
            <a:off x="2595563" y="2470150"/>
            <a:ext cx="6350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圖片 3">
            <a:extLst>
              <a:ext uri="{FF2B5EF4-FFF2-40B4-BE49-F238E27FC236}">
                <a16:creationId xmlns:a16="http://schemas.microsoft.com/office/drawing/2014/main" id="{CFFA487C-05B8-EE4C-840C-D747B94628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910" flipH="1">
            <a:off x="5014119" y="3023394"/>
            <a:ext cx="6350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24">
            <a:extLst>
              <a:ext uri="{FF2B5EF4-FFF2-40B4-BE49-F238E27FC236}">
                <a16:creationId xmlns:a16="http://schemas.microsoft.com/office/drawing/2014/main" id="{0CD50DCC-8537-8F4A-92FB-59CC8134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8" y="2005013"/>
            <a:ext cx="18970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30" name="组合 22">
            <a:extLst>
              <a:ext uri="{FF2B5EF4-FFF2-40B4-BE49-F238E27FC236}">
                <a16:creationId xmlns:a16="http://schemas.microsoft.com/office/drawing/2014/main" id="{BF92F66E-545D-CC46-9E33-CBE86780217D}"/>
              </a:ext>
            </a:extLst>
          </p:cNvPr>
          <p:cNvGrpSpPr>
            <a:grpSpLocks/>
          </p:cNvGrpSpPr>
          <p:nvPr/>
        </p:nvGrpSpPr>
        <p:grpSpPr bwMode="auto">
          <a:xfrm>
            <a:off x="7383463" y="6299200"/>
            <a:ext cx="1762125" cy="603250"/>
            <a:chOff x="7307263" y="6299200"/>
            <a:chExt cx="1762125" cy="603250"/>
          </a:xfrm>
        </p:grpSpPr>
        <p:grpSp>
          <p:nvGrpSpPr>
            <p:cNvPr id="13332" name="组合 43">
              <a:extLst>
                <a:ext uri="{FF2B5EF4-FFF2-40B4-BE49-F238E27FC236}">
                  <a16:creationId xmlns:a16="http://schemas.microsoft.com/office/drawing/2014/main" id="{F84CD333-87FF-5E48-856F-A3184617C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7263" y="6299200"/>
              <a:ext cx="1762125" cy="603250"/>
              <a:chOff x="7306660" y="6298411"/>
              <a:chExt cx="1762038" cy="604828"/>
            </a:xfrm>
          </p:grpSpPr>
          <p:sp>
            <p:nvSpPr>
              <p:cNvPr id="26" name="TextBox 2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F7E0706-69C6-C44E-A769-D39836E52812}"/>
                  </a:ext>
                </a:extLst>
              </p:cNvPr>
              <p:cNvSpPr txBox="1"/>
              <p:nvPr/>
            </p:nvSpPr>
            <p:spPr>
              <a:xfrm>
                <a:off x="7795562" y="6434690"/>
                <a:ext cx="1273136" cy="30777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337" name="Picture 26" descr="E:\Jally\Getty Images-Jally\Alphabet\GettyImages-1030277416.jpg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3881514-EA9C-2F46-BCE4-F870313A46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01" t="23347" r="21300" b="15775"/>
              <a:stretch>
                <a:fillRect/>
              </a:stretch>
            </p:blipFill>
            <p:spPr bwMode="auto">
              <a:xfrm>
                <a:off x="7306660" y="6298411"/>
                <a:ext cx="598103" cy="604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333" name="Picture 31">
              <a:hlinkClick r:id="rId13" action="ppaction://hlinksldjump"/>
              <a:extLst>
                <a:ext uri="{FF2B5EF4-FFF2-40B4-BE49-F238E27FC236}">
                  <a16:creationId xmlns:a16="http://schemas.microsoft.com/office/drawing/2014/main" id="{12CD1112-4FF2-5646-B21D-33FC8EF60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758" y="6498949"/>
              <a:ext cx="1155446" cy="195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331" name="Picture 25">
            <a:extLst>
              <a:ext uri="{FF2B5EF4-FFF2-40B4-BE49-F238E27FC236}">
                <a16:creationId xmlns:a16="http://schemas.microsoft.com/office/drawing/2014/main" id="{6FA5362C-1E0A-4649-B399-B1BD1736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542925"/>
            <a:ext cx="21431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ing class">
      <a:majorFont>
        <a:latin typeface="Peppa Pig W07 Regular"/>
        <a:ea typeface="华文细黑"/>
        <a:cs typeface=""/>
      </a:majorFont>
      <a:minorFont>
        <a:latin typeface="Primer Print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90</Words>
  <Application>Microsoft Macintosh PowerPoint</Application>
  <PresentationFormat>On-screen Show (4:3)</PresentationFormat>
  <Paragraphs>38</Paragraphs>
  <Slides>14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Verdana</vt:lpstr>
      <vt:lpstr>宋体</vt:lpstr>
      <vt:lpstr>Arial</vt:lpstr>
      <vt:lpstr>Peppa Pig W07 Regular</vt:lpstr>
      <vt:lpstr>华文细黑</vt:lpstr>
      <vt:lpstr>Primer Print</vt:lpstr>
      <vt:lpstr>Calibri</vt:lpstr>
      <vt:lpstr>Century Gothic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Day at scho</dc:title>
  <dc:creator>nicoleni@vipabc.com</dc:creator>
  <cp:lastModifiedBy>Microsoft Office 用户</cp:lastModifiedBy>
  <cp:revision>397</cp:revision>
  <dcterms:created xsi:type="dcterms:W3CDTF">2018-08-27T03:12:15Z</dcterms:created>
  <dcterms:modified xsi:type="dcterms:W3CDTF">2018-09-11T10:16:29Z</dcterms:modified>
</cp:coreProperties>
</file>