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Guacamole 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2340" y="1691005"/>
            <a:ext cx="4572000" cy="304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6420" y="1796415"/>
            <a:ext cx="4751070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Apache Guacamole is a clientless remote desktop gateway. It supports standard protocols like VNC, RDP, and SSH.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We call it clientless because no plugins or client software are required.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Thanks to HTML5, once Guacamole is installed on a server, all you need to access your desktops is a web browser.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130" y="1790700"/>
            <a:ext cx="7614285" cy="4351655"/>
          </a:xfrm>
        </p:spPr>
        <p:txBody>
          <a:bodyPr/>
          <a:p>
            <a:r>
              <a:rPr lang="zh-CN" altLang="en-US"/>
              <a:t>Guacamole不是一个独立的Web应用程序，而是由许多部件组成的。Web应用程序实际上是整个项目里最小最轻量的，大部分的功能依靠Guacamole的底层组件来完成。</a:t>
            </a:r>
            <a:endParaRPr lang="zh-CN" altLang="en-US"/>
          </a:p>
          <a:p>
            <a:r>
              <a:rPr lang="zh-CN" altLang="en-US"/>
              <a:t>主要由guacamoleclient、guacamole server、guacamole proxy三部分组成。</a:t>
            </a:r>
            <a:endParaRPr lang="en-US" altLang="zh-CN"/>
          </a:p>
        </p:txBody>
      </p:sp>
      <p:pic>
        <p:nvPicPr>
          <p:cNvPr id="4" name="图片 3" descr="201308071753015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0" y="1790700"/>
            <a:ext cx="260985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2.1协议(guacamole)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guacamole 协议是一个远程屏幕绘制和事件传输协议。拥有这两项能力的协议自然而然与远程桌面协议有相同的功能。guacamole协议与远程桌面协议的设计原则不同，guacamole协议本身不实现任何特定桌面系统的远程桌面功能。</a:t>
            </a:r>
            <a:endParaRPr lang="zh-CN" altLang="en-US"/>
          </a:p>
          <a:p>
            <a:r>
              <a:rPr lang="zh-CN" altLang="en-US"/>
              <a:t>guacd（guacamoleproxy）就是这个中间层。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 协议格式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操作码，参数1，参数2，参数3，…；</a:t>
            </a:r>
            <a:endParaRPr lang="zh-CN" altLang="en-US"/>
          </a:p>
          <a:p>
            <a:r>
              <a:rPr lang="zh-CN" altLang="en-US"/>
              <a:t>服务器发往客户端，或者客户端发往服务器的消息，由任意数量的完整指令组成。客户端发往服务端的消息多数是控制指令（用于建立连接、断开连接）和事件指令（鼠标事件、键盘事件）。服务端发往客户端的消息多数是绘制指令（缓存、裁切、绘图），服务端讲客户端看作远端的屏幕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caojian</dc:creator>
  <cp:lastModifiedBy>caojian</cp:lastModifiedBy>
  <cp:revision>3</cp:revision>
  <dcterms:created xsi:type="dcterms:W3CDTF">2015-05-05T08:02:00Z</dcterms:created>
  <dcterms:modified xsi:type="dcterms:W3CDTF">2018-08-04T07:29:13Z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