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16"/>
  </p:notesMasterIdLst>
  <p:sldIdLst>
    <p:sldId id="276" r:id="rId2"/>
    <p:sldId id="281" r:id="rId3"/>
    <p:sldId id="282" r:id="rId4"/>
    <p:sldId id="283" r:id="rId5"/>
    <p:sldId id="284" r:id="rId6"/>
    <p:sldId id="296" r:id="rId7"/>
    <p:sldId id="288" r:id="rId8"/>
    <p:sldId id="289" r:id="rId9"/>
    <p:sldId id="298" r:id="rId10"/>
    <p:sldId id="291" r:id="rId11"/>
    <p:sldId id="292" r:id="rId12"/>
    <p:sldId id="293" r:id="rId13"/>
    <p:sldId id="295" r:id="rId14"/>
    <p:sldId id="268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5833" autoAdjust="0"/>
  </p:normalViewPr>
  <p:slideViewPr>
    <p:cSldViewPr snapToGrid="0">
      <p:cViewPr varScale="1">
        <p:scale>
          <a:sx n="107" d="100"/>
          <a:sy n="107" d="100"/>
        </p:scale>
        <p:origin x="23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0388E0B-1D49-A34B-B9CA-3FE8D653E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7C53F4-C9FA-304F-9F97-73F853E966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8EF6308-76D2-E548-8F27-19E7922A770B}" type="datetimeFigureOut">
              <a:rPr lang="zh-CN" altLang="en-US"/>
              <a:pPr>
                <a:defRPr/>
              </a:pPr>
              <a:t>2018/9/11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F749C1A-39CE-3548-8DD5-22CB5CD956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C63C39C-309A-584B-8192-5E6CF3FC5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6DFFBC-C584-194C-BC2C-332D1AF43B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B02956-2103-0F46-8E86-E623F155DE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C3C080F-4EF3-644E-8CDC-071ADE41EFE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C97D0D4D-68B9-3144-84E9-5715FF4FF0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1D61A812-E816-9147-A8D3-E1DCBA5B46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5101C23F-177F-4E4F-8562-FCBD6CD4D4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0F44FC-F4E4-2546-9FDD-089EBA4D0B84}" type="slidenum">
              <a:rPr lang="zh-CN" altLang="en-US">
                <a:latin typeface="Calibri" panose="020F0502020204030204" pitchFamily="34" charset="0"/>
              </a:rPr>
              <a:pPr eaLnBrk="1" hangingPunct="1"/>
              <a:t>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5E3EB880-10AE-1845-87C8-10AF5263A9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853BE6F8-B1D4-794D-8747-118F64E4AB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F911C-A46E-CF40-976B-2ACC62E81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1E54B3-678F-D64B-9178-81716CF22169}" type="slidenum">
              <a:rPr lang="zh-CN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E13CC739-6390-4946-9EAB-C2D59F4D51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1A577125-ADBF-0644-A763-FB60DADCC7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9A6420-9956-DE4B-B0A9-007BBEAE0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713A4D-C825-3B4A-A891-6C50678AB38A}" type="slidenum">
              <a:rPr lang="zh-CN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BAA0E043-3A50-424E-A3E2-309FBEB1F2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E561144E-8E82-B04F-A91F-DB82B77563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A53399-9448-D340-80FB-340A7AE09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F0DFCE-B815-424F-8DCA-BBE9DD003530}" type="slidenum">
              <a:rPr lang="zh-CN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88707D2B-E1F7-5645-8D69-4AFA947EFD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A728EACB-BDD1-3E4E-9983-6954AF8C76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45B02-93F0-4E42-BC2F-7EF411363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A2E243-636A-1547-8B8F-55AF6156228A}" type="slidenum">
              <a:rPr lang="zh-CN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8B356A0A-3A7B-8C4C-AB50-0EBB5B0394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FA90AB2F-0A3B-D54D-AD68-44A2764B25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5C419-E122-384F-AD83-C905C1523C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BE2686-4222-2541-9F20-E2A5C7FAA48A}" type="slidenum">
              <a:rPr lang="zh-CN" altLang="en-US">
                <a:latin typeface="Calibri" panose="020F0502020204030204" pitchFamily="34" charset="0"/>
              </a:rPr>
              <a:pPr eaLnBrk="1" hangingPunct="1"/>
              <a:t>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353A2850-5FAC-C44D-8C4A-74604E02B8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9628B63A-D4CD-EE4B-A270-5DB38773DB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91066F-D7E1-0B41-84ED-310AA1B4D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76AB88-86C9-3449-88FF-29053634EFAB}" type="slidenum">
              <a:rPr lang="zh-CN" altLang="en-US">
                <a:latin typeface="Calibri" panose="020F0502020204030204" pitchFamily="34" charset="0"/>
              </a:rPr>
              <a:pPr eaLnBrk="1" hangingPunct="1"/>
              <a:t>3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F918F74D-0808-6F4F-A1FA-5F3E8D359D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E9E0E4DB-E192-9541-AC20-3689057557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E3C788-6A70-664C-9122-1C205FD73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3CD94B-DE4E-3946-99D7-43A03D7BB4BE}" type="slidenum">
              <a:rPr lang="zh-CN" altLang="en-US">
                <a:latin typeface="Calibri" panose="020F0502020204030204" pitchFamily="34" charset="0"/>
              </a:rPr>
              <a:pPr eaLnBrk="1" hangingPunct="1"/>
              <a:t>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C160343E-C019-B94A-A5EE-E88C11CECF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133223C-2AFF-6244-8996-F67D83D8F0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8D8D44-2EE8-0A44-AB6B-B11E12CF9B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9890EA-7378-F744-805A-5DCFB442FDA2}" type="slidenum">
              <a:rPr lang="zh-CN" altLang="en-US">
                <a:latin typeface="Calibri" panose="020F0502020204030204" pitchFamily="34" charset="0"/>
              </a:rPr>
              <a:pPr eaLnBrk="1" hangingPunct="1"/>
              <a:t>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5A2DA28F-64A9-1A4E-91F5-5B4A41D724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15390882-72EA-AC41-83C1-145E965162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C0AB9F-7034-9A41-AED1-82002C17EC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AC32A4-2BC2-554C-84D8-E1CE95843A00}" type="slidenum">
              <a:rPr lang="zh-CN" altLang="en-US">
                <a:latin typeface="Calibri" panose="020F0502020204030204" pitchFamily="34" charset="0"/>
              </a:rPr>
              <a:pPr eaLnBrk="1" hangingPunct="1"/>
              <a:t>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1965811F-0F5B-2A43-815E-2900CAB7E2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CBFCD646-7E94-E042-9B96-05F941FEA4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01E252-3F73-0A49-86F3-4C1F0E72C2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7D14630-FBC8-7444-9681-90773E14105B}" type="slidenum">
              <a:rPr lang="zh-CN" altLang="en-US">
                <a:latin typeface="Calibri" panose="020F0502020204030204" pitchFamily="34" charset="0"/>
              </a:rPr>
              <a:pPr eaLnBrk="1" hangingPunct="1"/>
              <a:t>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D053E022-8479-2541-8057-E2E3BE5C4B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59ADD535-0EEA-1643-8573-03B6CB061A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FDE62A-05AD-5847-A3E9-E38AA4E1CD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DB45522-7C5E-3E46-B3AC-4893AB171B34}" type="slidenum">
              <a:rPr lang="zh-CN" altLang="en-US">
                <a:latin typeface="Calibri" panose="020F0502020204030204" pitchFamily="34" charset="0"/>
              </a:rPr>
              <a:pPr eaLnBrk="1" hangingPunct="1"/>
              <a:t>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A777AC76-3F50-EA4A-B489-B54BDAD0D2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9B1F3693-D9AB-A144-8421-2E72F49781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/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8A059-1FBB-4643-B8BC-0EFEB1C8A5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7C77AE-35B9-CA41-82EB-7500E31663A5}" type="slidenum">
              <a:rPr lang="zh-CN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>
            <a:extLst>
              <a:ext uri="{FF2B5EF4-FFF2-40B4-BE49-F238E27FC236}">
                <a16:creationId xmlns:a16="http://schemas.microsoft.com/office/drawing/2014/main" id="{BEF5C881-C868-2547-98E5-01D73B7930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9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5962A2A-6AA9-7847-8EF9-D998B7E7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DAA8F-0FAC-1043-A78C-3D7A31F97D8D}" type="datetimeFigureOut">
              <a:rPr lang="zh-CN" altLang="en-US"/>
              <a:pPr>
                <a:defRPr/>
              </a:pPr>
              <a:t>2018/9/11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36E9DD2-629F-3E48-AD6F-EE00A060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462EBAF-85FA-B148-A326-629CDF72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67113-5809-2B4C-B3BE-19A1AD391A8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50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DA79C-44D5-554C-B2DB-30EECD3C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5186C-68A1-D840-8769-D22EFCEFEB4D}" type="datetimeFigureOut">
              <a:rPr lang="zh-CN" altLang="en-US"/>
              <a:pPr>
                <a:defRPr/>
              </a:pPr>
              <a:t>2018/9/11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E30E3-69A7-5644-8C26-E6CB3FE6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C7657-8F91-464C-85FC-FDB6F88E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6A99E-A333-7A41-A1D0-24CCFE81FB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51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85803-7087-874C-9C71-AA175FC7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CD93A-65BA-954A-9205-38C8C1509E2E}" type="datetimeFigureOut">
              <a:rPr lang="zh-CN" altLang="en-US"/>
              <a:pPr>
                <a:defRPr/>
              </a:pPr>
              <a:t>2018/9/11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0BD15-6ABC-124D-944D-2F4D3810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3F118-7200-C742-A81C-B770E9FD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C3E96-D1BD-D843-B71C-0CA23A1524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14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>
            <a:extLst>
              <a:ext uri="{FF2B5EF4-FFF2-40B4-BE49-F238E27FC236}">
                <a16:creationId xmlns:a16="http://schemas.microsoft.com/office/drawing/2014/main" id="{38DADDF3-4B78-C945-B4D9-789F302C20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0" b="3773"/>
          <a:stretch>
            <a:fillRect/>
          </a:stretch>
        </p:blipFill>
        <p:spPr bwMode="auto">
          <a:xfrm>
            <a:off x="-36513" y="0"/>
            <a:ext cx="9180513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>
            <a:extLst>
              <a:ext uri="{FF2B5EF4-FFF2-40B4-BE49-F238E27FC236}">
                <a16:creationId xmlns:a16="http://schemas.microsoft.com/office/drawing/2014/main" id="{AECFDAC2-4ED6-C947-938D-EB4472D010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11" b="3773"/>
          <a:stretch>
            <a:fillRect/>
          </a:stretch>
        </p:blipFill>
        <p:spPr bwMode="auto">
          <a:xfrm>
            <a:off x="-36513" y="3762375"/>
            <a:ext cx="9180513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4668E-9EE1-D84A-B3FB-63B47EBE4BF0}"/>
              </a:ext>
            </a:extLst>
          </p:cNvPr>
          <p:cNvSpPr txBox="1">
            <a:spLocks/>
          </p:cNvSpPr>
          <p:nvPr userDrawn="1"/>
        </p:nvSpPr>
        <p:spPr>
          <a:xfrm>
            <a:off x="146050" y="6600825"/>
            <a:ext cx="3489325" cy="1524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entury Gothic"/>
                <a:ea typeface="宋体"/>
              </a:rPr>
              <a:t>Copyright © 2018</a:t>
            </a:r>
            <a:r>
              <a:rPr lang="zh-TW" altLang="en-US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entury Gothic"/>
                <a:ea typeface="宋体"/>
              </a:rPr>
              <a:t>  </a:t>
            </a:r>
            <a:r>
              <a:rPr lang="en-US" dirty="0" err="1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entury Gothic"/>
                <a:ea typeface="宋体"/>
              </a:rPr>
              <a:t>iTutorGroup</a:t>
            </a:r>
            <a:r>
              <a:rPr lang="en-US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entury Gothic"/>
                <a:ea typeface="宋体"/>
              </a:rPr>
              <a:t>. All Rights Reserved.</a:t>
            </a:r>
          </a:p>
        </p:txBody>
      </p:sp>
      <p:pic>
        <p:nvPicPr>
          <p:cNvPr id="6" name="圖片 9">
            <a:extLst>
              <a:ext uri="{FF2B5EF4-FFF2-40B4-BE49-F238E27FC236}">
                <a16:creationId xmlns:a16="http://schemas.microsoft.com/office/drawing/2014/main" id="{109F2747-2356-044E-9BB3-150B81A336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347663"/>
            <a:ext cx="5156200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10">
            <a:extLst>
              <a:ext uri="{FF2B5EF4-FFF2-40B4-BE49-F238E27FC236}">
                <a16:creationId xmlns:a16="http://schemas.microsoft.com/office/drawing/2014/main" id="{751F87E4-5F87-FC4D-A2C3-BC97F1CBF3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325438"/>
            <a:ext cx="10302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11">
            <a:extLst>
              <a:ext uri="{FF2B5EF4-FFF2-40B4-BE49-F238E27FC236}">
                <a16:creationId xmlns:a16="http://schemas.microsoft.com/office/drawing/2014/main" id="{048B27A0-D09F-C54D-B682-5BCFC5E9E9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0" y="239713"/>
            <a:ext cx="762000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-38100" y="260350"/>
            <a:ext cx="9182100" cy="11430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10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6">
            <a:extLst>
              <a:ext uri="{FF2B5EF4-FFF2-40B4-BE49-F238E27FC236}">
                <a16:creationId xmlns:a16="http://schemas.microsoft.com/office/drawing/2014/main" id="{D48F00EE-AE6E-5249-9CDC-2E2F0CEF3E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0"/>
            <a:ext cx="91932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2">
            <a:extLst>
              <a:ext uri="{FF2B5EF4-FFF2-40B4-BE49-F238E27FC236}">
                <a16:creationId xmlns:a16="http://schemas.microsoft.com/office/drawing/2014/main" id="{AEED9B09-C61F-9741-ACB4-D4F6333085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1312863"/>
            <a:ext cx="449263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3">
            <a:extLst>
              <a:ext uri="{FF2B5EF4-FFF2-40B4-BE49-F238E27FC236}">
                <a16:creationId xmlns:a16="http://schemas.microsoft.com/office/drawing/2014/main" id="{88188A33-8D61-8643-95B5-A1194D5A7F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963" y="2055813"/>
            <a:ext cx="427037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9">
            <a:extLst>
              <a:ext uri="{FF2B5EF4-FFF2-40B4-BE49-F238E27FC236}">
                <a16:creationId xmlns:a16="http://schemas.microsoft.com/office/drawing/2014/main" id="{44A422CD-FEF9-A741-9EB6-B47EE7D365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347663"/>
            <a:ext cx="5156200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10">
            <a:extLst>
              <a:ext uri="{FF2B5EF4-FFF2-40B4-BE49-F238E27FC236}">
                <a16:creationId xmlns:a16="http://schemas.microsoft.com/office/drawing/2014/main" id="{CBF93019-8324-DA48-A37C-9483D32FE76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325438"/>
            <a:ext cx="10302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11">
            <a:extLst>
              <a:ext uri="{FF2B5EF4-FFF2-40B4-BE49-F238E27FC236}">
                <a16:creationId xmlns:a16="http://schemas.microsoft.com/office/drawing/2014/main" id="{BE4A9D96-93A8-8740-9210-7624DA050A7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0" y="239713"/>
            <a:ext cx="762000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-38100" y="260350"/>
            <a:ext cx="9182100" cy="1143000"/>
          </a:xfr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78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C:\Users\nicoleni\Desktop\GettyImages-871046604.png">
            <a:extLst>
              <a:ext uri="{FF2B5EF4-FFF2-40B4-BE49-F238E27FC236}">
                <a16:creationId xmlns:a16="http://schemas.microsoft.com/office/drawing/2014/main" id="{3EDB1D1B-E38B-4541-B92D-584A340ED0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/>
          <a:stretch>
            <a:fillRect/>
          </a:stretch>
        </p:blipFill>
        <p:spPr bwMode="auto">
          <a:xfrm>
            <a:off x="-36513" y="0"/>
            <a:ext cx="91805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81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928EDAB-6BBF-F44A-A3E4-1A55193A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DDD2F-82CD-E541-973A-D5A91D5E3B10}" type="datetimeFigureOut">
              <a:rPr lang="zh-CN" altLang="en-US"/>
              <a:pPr>
                <a:defRPr/>
              </a:pPr>
              <a:t>2018/9/11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610A954-47F7-E54D-A461-047FE35B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4232FCD-C735-4C4D-B492-CF56FF87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2D4DF8-A697-5046-BEB7-9E2797B863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91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D3274395-3E92-BD43-89C7-86BB361A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0E4D0-EE1D-6A46-BD70-98FD0FBB6B7A}" type="datetimeFigureOut">
              <a:rPr lang="zh-CN" altLang="en-US"/>
              <a:pPr>
                <a:defRPr/>
              </a:pPr>
              <a:t>2018/9/11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85B56BD-5B39-8642-883F-89C294D4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4AC96FC2-BC45-814D-811E-68AA2937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01DF92-5A9C-8D4A-BE12-1142EB2C16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63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85048BE-09EF-CF40-A659-985CFF2D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B0D5E-D3C1-C948-9068-CCA4ECCAE065}" type="datetimeFigureOut">
              <a:rPr lang="zh-CN" altLang="en-US"/>
              <a:pPr>
                <a:defRPr/>
              </a:pPr>
              <a:t>2018/9/11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843BA7A-45C2-2143-A04E-2F23EF91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117873F-5135-F848-A42F-8065742E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D6FA3-FE5D-C247-914A-ED7F1231D4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7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C65D1FD-3DD3-6F45-BB86-087AEBBD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0D7E0-D139-EA4B-A14C-4AB44328791A}" type="datetimeFigureOut">
              <a:rPr lang="zh-CN" altLang="en-US"/>
              <a:pPr>
                <a:defRPr/>
              </a:pPr>
              <a:t>2018/9/11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E730768-E87D-134D-92E6-A0054400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6E11512-229E-4241-A5EA-6122DF53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2DAE43-1682-034B-9589-0659605600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0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AD51D96-4B4E-C14D-8EDF-E3CC6022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5F309-6E32-D246-AED3-453BF4BA19F4}" type="datetimeFigureOut">
              <a:rPr lang="zh-CN" altLang="en-US"/>
              <a:pPr>
                <a:defRPr/>
              </a:pPr>
              <a:t>2018/9/11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D8966F3-BB85-FE44-AFB2-37E3B026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A2DC321-C7D1-9E42-BC94-1C15BA98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20661-BDBB-D94C-8804-E649683973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87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3941D21D-FDA5-1141-BFDC-50CCAD1FF92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7FADEEE6-0A6F-7E4D-8A91-EC30ABF804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30DD4-93D4-6A4F-8713-C86F63C97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2C94E10-FEE8-C644-A883-0F9466693357}" type="datetimeFigureOut">
              <a:rPr lang="zh-CN" altLang="en-US"/>
              <a:pPr>
                <a:defRPr/>
              </a:pPr>
              <a:t>2018/9/11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11D68-3DF8-4947-815D-243F823F4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9E83D4-8692-C444-AC85-4874CDB98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Primer Print" pitchFamily="34" charset="0"/>
                <a:ea typeface="华文细黑" panose="02010600040101010101" pitchFamily="2" charset="-122"/>
              </a:defRPr>
            </a:lvl1pPr>
          </a:lstStyle>
          <a:p>
            <a:fld id="{2DF7C30C-D3DD-C847-8060-E3A971DEA46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eppa Pig W07 Regular" pitchFamily="34" charset="0"/>
          <a:ea typeface="华文细黑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eppa Pig W07 Regular" pitchFamily="34" charset="0"/>
          <a:ea typeface="华文细黑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eppa Pig W07 Regular" pitchFamily="34" charset="0"/>
          <a:ea typeface="华文细黑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eppa Pig W07 Regular" pitchFamily="34" charset="0"/>
          <a:ea typeface="华文细黑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8.png"/><Relationship Id="rId1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83.png"/><Relationship Id="rId12" Type="http://schemas.openxmlformats.org/officeDocument/2006/relationships/slide" Target="slide12.xml"/><Relationship Id="rId17" Type="http://schemas.openxmlformats.org/officeDocument/2006/relationships/slide" Target="slide11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0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89.png"/><Relationship Id="rId10" Type="http://schemas.openxmlformats.org/officeDocument/2006/relationships/image" Target="../media/image86.png"/><Relationship Id="rId19" Type="http://schemas.openxmlformats.org/officeDocument/2006/relationships/image" Target="../media/image78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0.png"/><Relationship Id="rId3" Type="http://schemas.openxmlformats.org/officeDocument/2006/relationships/image" Target="../media/image58.png"/><Relationship Id="rId7" Type="http://schemas.openxmlformats.org/officeDocument/2006/relationships/image" Target="../media/image95.png"/><Relationship Id="rId12" Type="http://schemas.openxmlformats.org/officeDocument/2006/relationships/image" Target="../media/image99.pn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8.png"/><Relationship Id="rId5" Type="http://schemas.openxmlformats.org/officeDocument/2006/relationships/image" Target="../media/image93.png"/><Relationship Id="rId15" Type="http://schemas.openxmlformats.org/officeDocument/2006/relationships/image" Target="../media/image102.png"/><Relationship Id="rId10" Type="http://schemas.openxmlformats.org/officeDocument/2006/relationships/image" Target="../media/image21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6.jpeg"/><Relationship Id="rId4" Type="http://schemas.openxmlformats.org/officeDocument/2006/relationships/image" Target="../media/image10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09.png"/><Relationship Id="rId4" Type="http://schemas.openxmlformats.org/officeDocument/2006/relationships/image" Target="../media/image11.jpeg"/><Relationship Id="rId9" Type="http://schemas.openxmlformats.org/officeDocument/2006/relationships/image" Target="../media/image10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45.png"/><Relationship Id="rId5" Type="http://schemas.openxmlformats.org/officeDocument/2006/relationships/image" Target="../media/image52.png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45.png"/><Relationship Id="rId5" Type="http://schemas.openxmlformats.org/officeDocument/2006/relationships/image" Target="../media/image52.png"/><Relationship Id="rId10" Type="http://schemas.openxmlformats.org/officeDocument/2006/relationships/image" Target="../media/image53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45.png"/><Relationship Id="rId5" Type="http://schemas.openxmlformats.org/officeDocument/2006/relationships/image" Target="../media/image52.png"/><Relationship Id="rId10" Type="http://schemas.openxmlformats.org/officeDocument/2006/relationships/image" Target="../media/image53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0.xml"/><Relationship Id="rId3" Type="http://schemas.openxmlformats.org/officeDocument/2006/relationships/image" Target="../media/image57.png"/><Relationship Id="rId7" Type="http://schemas.openxmlformats.org/officeDocument/2006/relationships/image" Target="../media/image20.png"/><Relationship Id="rId12" Type="http://schemas.openxmlformats.org/officeDocument/2006/relationships/image" Target="../media/image76.png"/><Relationship Id="rId2" Type="http://schemas.openxmlformats.org/officeDocument/2006/relationships/image" Target="../media/image72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4.png"/><Relationship Id="rId11" Type="http://schemas.openxmlformats.org/officeDocument/2006/relationships/image" Target="../media/image75.png"/><Relationship Id="rId5" Type="http://schemas.openxmlformats.org/officeDocument/2006/relationships/image" Target="../media/image73.png"/><Relationship Id="rId15" Type="http://schemas.openxmlformats.org/officeDocument/2006/relationships/image" Target="../media/image78.png"/><Relationship Id="rId10" Type="http://schemas.openxmlformats.org/officeDocument/2006/relationships/image" Target="../media/image50.png"/><Relationship Id="rId4" Type="http://schemas.openxmlformats.org/officeDocument/2006/relationships/image" Target="../media/image19.png"/><Relationship Id="rId9" Type="http://schemas.openxmlformats.org/officeDocument/2006/relationships/image" Target="../media/image18.png"/><Relationship Id="rId14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>
            <a:extLst>
              <a:ext uri="{FF2B5EF4-FFF2-40B4-BE49-F238E27FC236}">
                <a16:creationId xmlns:a16="http://schemas.microsoft.com/office/drawing/2014/main" id="{9CFE780D-0A2C-8147-8B2C-8F6B6FAE67F4}"/>
              </a:ext>
            </a:extLst>
          </p:cNvPr>
          <p:cNvSpPr txBox="1">
            <a:spLocks/>
          </p:cNvSpPr>
          <p:nvPr/>
        </p:nvSpPr>
        <p:spPr bwMode="auto">
          <a:xfrm>
            <a:off x="146050" y="6600825"/>
            <a:ext cx="34893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7F7F7F"/>
                </a:solidFill>
                <a:latin typeface="Century Gothic" panose="020B0502020202020204" pitchFamily="34" charset="0"/>
              </a:rPr>
              <a:t>Copyright © 2018</a:t>
            </a:r>
            <a:r>
              <a:rPr lang="zh-TW" altLang="en-US" sz="800">
                <a:solidFill>
                  <a:srgbClr val="7F7F7F"/>
                </a:solidFill>
                <a:latin typeface="Century Gothic" panose="020B0502020202020204" pitchFamily="34" charset="0"/>
              </a:rPr>
              <a:t>  </a:t>
            </a:r>
            <a:r>
              <a:rPr lang="en-US" altLang="zh-TW" sz="800">
                <a:solidFill>
                  <a:srgbClr val="7F7F7F"/>
                </a:solidFill>
                <a:latin typeface="Century Gothic" panose="020B0502020202020204" pitchFamily="34" charset="0"/>
              </a:rPr>
              <a:t>iTutorGroup. All Rights Reserved.</a:t>
            </a:r>
          </a:p>
        </p:txBody>
      </p:sp>
      <p:pic>
        <p:nvPicPr>
          <p:cNvPr id="14339" name="圖片 11">
            <a:extLst>
              <a:ext uri="{FF2B5EF4-FFF2-40B4-BE49-F238E27FC236}">
                <a16:creationId xmlns:a16="http://schemas.microsoft.com/office/drawing/2014/main" id="{792C7901-4930-B040-918E-E9788AA44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048250"/>
            <a:ext cx="918210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圖片 1">
            <a:extLst>
              <a:ext uri="{FF2B5EF4-FFF2-40B4-BE49-F238E27FC236}">
                <a16:creationId xmlns:a16="http://schemas.microsoft.com/office/drawing/2014/main" id="{31B61917-37D7-B545-9C1D-ED84E351F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8"/>
          <a:stretch>
            <a:fillRect/>
          </a:stretch>
        </p:blipFill>
        <p:spPr bwMode="auto">
          <a:xfrm>
            <a:off x="-38100" y="2986088"/>
            <a:ext cx="2628900" cy="214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圖片 2">
            <a:extLst>
              <a:ext uri="{FF2B5EF4-FFF2-40B4-BE49-F238E27FC236}">
                <a16:creationId xmlns:a16="http://schemas.microsoft.com/office/drawing/2014/main" id="{32FC43D2-F7FD-204F-ACE8-63E9E5952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382838"/>
            <a:ext cx="3211513" cy="214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圖片 13">
            <a:extLst>
              <a:ext uri="{FF2B5EF4-FFF2-40B4-BE49-F238E27FC236}">
                <a16:creationId xmlns:a16="http://schemas.microsoft.com/office/drawing/2014/main" id="{8EBE3D1E-ADF2-584A-92BF-CDEB89D8F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1"/>
          <a:stretch>
            <a:fillRect/>
          </a:stretch>
        </p:blipFill>
        <p:spPr bwMode="auto">
          <a:xfrm>
            <a:off x="4972050" y="2224088"/>
            <a:ext cx="2935288" cy="4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圖片 14">
            <a:extLst>
              <a:ext uri="{FF2B5EF4-FFF2-40B4-BE49-F238E27FC236}">
                <a16:creationId xmlns:a16="http://schemas.microsoft.com/office/drawing/2014/main" id="{591DBB8A-C28A-4D42-8C38-5D3566350B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3262313"/>
            <a:ext cx="1562100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圖片 16">
            <a:extLst>
              <a:ext uri="{FF2B5EF4-FFF2-40B4-BE49-F238E27FC236}">
                <a16:creationId xmlns:a16="http://schemas.microsoft.com/office/drawing/2014/main" id="{54A06B66-3347-3243-A6E2-11CB701B0C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988" y="3255963"/>
            <a:ext cx="1658937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圖片 22">
            <a:extLst>
              <a:ext uri="{FF2B5EF4-FFF2-40B4-BE49-F238E27FC236}">
                <a16:creationId xmlns:a16="http://schemas.microsoft.com/office/drawing/2014/main" id="{BE8E24FC-6BE1-2744-8BBE-861004B5D0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5130800"/>
            <a:ext cx="525463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圖片 24">
            <a:extLst>
              <a:ext uri="{FF2B5EF4-FFF2-40B4-BE49-F238E27FC236}">
                <a16:creationId xmlns:a16="http://schemas.microsoft.com/office/drawing/2014/main" id="{16717E89-8EBC-C042-AE05-6883B2432E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18"/>
          <a:stretch>
            <a:fillRect/>
          </a:stretch>
        </p:blipFill>
        <p:spPr bwMode="auto">
          <a:xfrm>
            <a:off x="3248025" y="6086475"/>
            <a:ext cx="26765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圖片 13311">
            <a:extLst>
              <a:ext uri="{FF2B5EF4-FFF2-40B4-BE49-F238E27FC236}">
                <a16:creationId xmlns:a16="http://schemas.microsoft.com/office/drawing/2014/main" id="{B59B5DE0-C95F-B24F-9F3A-1C05BFF87F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5403850"/>
            <a:ext cx="1338263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30" descr="E:\Jally\Getty Images-Jally\Alphabet\GettyImages-469825111.jpg">
            <a:hlinkClick r:id="rId12" action="ppaction://hlinksldjump"/>
            <a:extLst>
              <a:ext uri="{FF2B5EF4-FFF2-40B4-BE49-F238E27FC236}">
                <a16:creationId xmlns:a16="http://schemas.microsoft.com/office/drawing/2014/main" id="{265BC2CC-5F23-F149-BCDD-1129B75DF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775" y="4879975"/>
            <a:ext cx="78422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9" name="组合 1">
            <a:extLst>
              <a:ext uri="{FF2B5EF4-FFF2-40B4-BE49-F238E27FC236}">
                <a16:creationId xmlns:a16="http://schemas.microsoft.com/office/drawing/2014/main" id="{98096F51-EFDF-9349-A18D-05E486CCC62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549400"/>
            <a:ext cx="7283450" cy="574675"/>
            <a:chOff x="837732" y="1548962"/>
            <a:chExt cx="7284490" cy="575467"/>
          </a:xfrm>
        </p:grpSpPr>
        <p:pic>
          <p:nvPicPr>
            <p:cNvPr id="27" name="圖片 23">
              <a:extLst>
                <a:ext uri="{FF2B5EF4-FFF2-40B4-BE49-F238E27FC236}">
                  <a16:creationId xmlns:a16="http://schemas.microsoft.com/office/drawing/2014/main" id="{F46E9637-3C2B-034E-9E51-44F9ECDBB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732" y="1548962"/>
              <a:ext cx="1510985" cy="575467"/>
            </a:xfrm>
            <a:prstGeom prst="rect">
              <a:avLst/>
            </a:prstGeom>
          </p:spPr>
        </p:pic>
        <p:pic>
          <p:nvPicPr>
            <p:cNvPr id="28" name="圖片 25">
              <a:extLst>
                <a:ext uri="{FF2B5EF4-FFF2-40B4-BE49-F238E27FC236}">
                  <a16:creationId xmlns:a16="http://schemas.microsoft.com/office/drawing/2014/main" id="{4B313285-B443-3148-AE7C-BC77CEEE6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8131" y="1548962"/>
              <a:ext cx="1510985" cy="575467"/>
            </a:xfrm>
            <a:prstGeom prst="rect">
              <a:avLst/>
            </a:prstGeom>
          </p:spPr>
        </p:pic>
        <p:pic>
          <p:nvPicPr>
            <p:cNvPr id="29" name="圖片 27">
              <a:extLst>
                <a:ext uri="{FF2B5EF4-FFF2-40B4-BE49-F238E27FC236}">
                  <a16:creationId xmlns:a16="http://schemas.microsoft.com/office/drawing/2014/main" id="{7BC0ED3E-9A32-1141-ACA4-624AAF80B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7096" y="1548962"/>
              <a:ext cx="1510985" cy="575467"/>
            </a:xfrm>
            <a:prstGeom prst="rect">
              <a:avLst/>
            </a:prstGeom>
          </p:spPr>
        </p:pic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50263821-3F15-D242-9862-2B03B6F69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237" y="1548962"/>
              <a:ext cx="1510985" cy="575467"/>
            </a:xfrm>
            <a:prstGeom prst="rect">
              <a:avLst/>
            </a:prstGeom>
          </p:spPr>
        </p:pic>
        <p:pic>
          <p:nvPicPr>
            <p:cNvPr id="14364" name="Picture 29">
              <a:extLst>
                <a:ext uri="{FF2B5EF4-FFF2-40B4-BE49-F238E27FC236}">
                  <a16:creationId xmlns:a16="http://schemas.microsoft.com/office/drawing/2014/main" id="{A0B77EE4-C207-F140-8715-B8C2AF9BDF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314" y="1641560"/>
              <a:ext cx="6768844" cy="394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350" name="Picture 30">
            <a:extLst>
              <a:ext uri="{FF2B5EF4-FFF2-40B4-BE49-F238E27FC236}">
                <a16:creationId xmlns:a16="http://schemas.microsoft.com/office/drawing/2014/main" id="{CC493AD7-0B7E-8F48-9795-E3B04E553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513" y="5646738"/>
            <a:ext cx="41751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351" name="组合 3">
            <a:extLst>
              <a:ext uri="{FF2B5EF4-FFF2-40B4-BE49-F238E27FC236}">
                <a16:creationId xmlns:a16="http://schemas.microsoft.com/office/drawing/2014/main" id="{B94DCDE4-09BD-5F44-BBEA-C49850B9A13E}"/>
              </a:ext>
            </a:extLst>
          </p:cNvPr>
          <p:cNvGrpSpPr>
            <a:grpSpLocks/>
          </p:cNvGrpSpPr>
          <p:nvPr/>
        </p:nvGrpSpPr>
        <p:grpSpPr bwMode="auto">
          <a:xfrm>
            <a:off x="7383463" y="6299200"/>
            <a:ext cx="1762125" cy="603250"/>
            <a:chOff x="7307263" y="6299200"/>
            <a:chExt cx="1762125" cy="603250"/>
          </a:xfrm>
        </p:grpSpPr>
        <p:grpSp>
          <p:nvGrpSpPr>
            <p:cNvPr id="14354" name="组合 43">
              <a:extLst>
                <a:ext uri="{FF2B5EF4-FFF2-40B4-BE49-F238E27FC236}">
                  <a16:creationId xmlns:a16="http://schemas.microsoft.com/office/drawing/2014/main" id="{7D6F6158-18E4-094A-936B-C3A77BDED3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7263" y="6299200"/>
              <a:ext cx="1762125" cy="603250"/>
              <a:chOff x="7306660" y="6298411"/>
              <a:chExt cx="1762038" cy="604828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139CDC-50DF-9A4C-A4C0-A0EF57C77478}"/>
                  </a:ext>
                </a:extLst>
              </p:cNvPr>
              <p:cNvSpPr txBox="1"/>
              <p:nvPr/>
            </p:nvSpPr>
            <p:spPr>
              <a:xfrm>
                <a:off x="7795562" y="6434690"/>
                <a:ext cx="1273136" cy="30777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4359" name="Picture 26" descr="E:\Jally\Getty Images-Jally\Alphabet\GettyImages-1030277416.jpg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4625808B-F919-AF47-9BE8-70116BDAAB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01" t="23347" r="21300" b="15775"/>
              <a:stretch>
                <a:fillRect/>
              </a:stretch>
            </p:blipFill>
            <p:spPr bwMode="auto">
              <a:xfrm>
                <a:off x="7306660" y="6298411"/>
                <a:ext cx="598103" cy="604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355" name="Picture 31">
              <a:hlinkClick r:id="rId17" action="ppaction://hlinksldjump"/>
              <a:extLst>
                <a:ext uri="{FF2B5EF4-FFF2-40B4-BE49-F238E27FC236}">
                  <a16:creationId xmlns:a16="http://schemas.microsoft.com/office/drawing/2014/main" id="{8225E14E-0D65-F241-9161-9ADA4719A1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9758" y="6498949"/>
              <a:ext cx="1155446" cy="195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352" name="Picture 24">
            <a:extLst>
              <a:ext uri="{FF2B5EF4-FFF2-40B4-BE49-F238E27FC236}">
                <a16:creationId xmlns:a16="http://schemas.microsoft.com/office/drawing/2014/main" id="{3D1F00C2-A86C-7E45-AB25-28571DB36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542925"/>
            <a:ext cx="3221037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53" name="Footer Placeholder 4">
            <a:extLst>
              <a:ext uri="{FF2B5EF4-FFF2-40B4-BE49-F238E27FC236}">
                <a16:creationId xmlns:a16="http://schemas.microsoft.com/office/drawing/2014/main" id="{C228E3EA-4F3C-5248-8DB2-832E5617B99E}"/>
              </a:ext>
            </a:extLst>
          </p:cNvPr>
          <p:cNvSpPr txBox="1">
            <a:spLocks/>
          </p:cNvSpPr>
          <p:nvPr/>
        </p:nvSpPr>
        <p:spPr bwMode="auto">
          <a:xfrm>
            <a:off x="306388" y="6602413"/>
            <a:ext cx="34893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7F7F7F"/>
                </a:solidFill>
                <a:latin typeface="Century Gothic" panose="020B0502020202020204" pitchFamily="34" charset="0"/>
              </a:rPr>
              <a:t>Copyright © 2018</a:t>
            </a:r>
            <a:r>
              <a:rPr lang="zh-TW" altLang="en-US" sz="800">
                <a:solidFill>
                  <a:srgbClr val="7F7F7F"/>
                </a:solidFill>
                <a:latin typeface="Century Gothic" panose="020B0502020202020204" pitchFamily="34" charset="0"/>
              </a:rPr>
              <a:t>  </a:t>
            </a:r>
            <a:r>
              <a:rPr lang="en-US" altLang="zh-TW" sz="800">
                <a:solidFill>
                  <a:srgbClr val="7F7F7F"/>
                </a:solidFill>
                <a:latin typeface="Century Gothic" panose="020B0502020202020204" pitchFamily="34" charset="0"/>
              </a:rPr>
              <a:t>iTutorGroup. All Rights Reserved.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6">
            <a:extLst>
              <a:ext uri="{FF2B5EF4-FFF2-40B4-BE49-F238E27FC236}">
                <a16:creationId xmlns:a16="http://schemas.microsoft.com/office/drawing/2014/main" id="{C709387D-BF94-6F49-93A0-3DE258745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9988" y="1773238"/>
            <a:ext cx="2663825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Peppa Pig W07 Regular" pitchFamily="34" charset="0"/>
              <a:buAutoNum type="arabicPeriod"/>
            </a:pPr>
            <a:r>
              <a:rPr lang="en-US" altLang="zh-CN">
                <a:solidFill>
                  <a:srgbClr val="000000"/>
                </a:solidFill>
                <a:latin typeface="Century Gothic" panose="020B0502020202020204" pitchFamily="34" charset="0"/>
              </a:rPr>
              <a:t>Move on the game board one square at a time.</a:t>
            </a:r>
          </a:p>
          <a:p>
            <a:pPr eaLnBrk="1" hangingPunct="1">
              <a:buFont typeface="Peppa Pig W07 Regular" pitchFamily="34" charset="0"/>
              <a:buAutoNum type="arabicPeriod"/>
            </a:pPr>
            <a:r>
              <a:rPr lang="en-US" altLang="zh-CN">
                <a:solidFill>
                  <a:srgbClr val="000000"/>
                </a:solidFill>
                <a:latin typeface="Century Gothic" panose="020B0502020202020204" pitchFamily="34" charset="0"/>
              </a:rPr>
              <a:t>Begin on </a:t>
            </a:r>
            <a:r>
              <a:rPr lang="en-US" altLang="zh-CN" b="1" i="1">
                <a:solidFill>
                  <a:srgbClr val="000000"/>
                </a:solidFill>
                <a:latin typeface="Century Gothic" panose="020B0502020202020204" pitchFamily="34" charset="0"/>
              </a:rPr>
              <a:t>Start</a:t>
            </a:r>
            <a:r>
              <a:rPr lang="en-US" altLang="zh-CN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</a:p>
          <a:p>
            <a:pPr eaLnBrk="1" hangingPunct="1">
              <a:buFont typeface="Peppa Pig W07 Regular" pitchFamily="34" charset="0"/>
              <a:buAutoNum type="arabicPeriod"/>
            </a:pPr>
            <a:r>
              <a:rPr lang="en-US" altLang="zh-CN">
                <a:solidFill>
                  <a:srgbClr val="000000"/>
                </a:solidFill>
                <a:latin typeface="Century Gothic" panose="020B0502020202020204" pitchFamily="34" charset="0"/>
              </a:rPr>
              <a:t>Get to </a:t>
            </a:r>
            <a:r>
              <a:rPr lang="en-US" altLang="zh-CN" b="1" i="1">
                <a:solidFill>
                  <a:srgbClr val="000000"/>
                </a:solidFill>
                <a:latin typeface="Century Gothic" panose="020B0502020202020204" pitchFamily="34" charset="0"/>
              </a:rPr>
              <a:t>Finish</a:t>
            </a:r>
            <a:r>
              <a:rPr lang="en-US" altLang="zh-CN">
                <a:solidFill>
                  <a:srgbClr val="000000"/>
                </a:solidFill>
                <a:latin typeface="Century Gothic" panose="020B0502020202020204" pitchFamily="34" charset="0"/>
              </a:rPr>
              <a:t> first.</a:t>
            </a:r>
          </a:p>
          <a:p>
            <a:pPr eaLnBrk="1" hangingPunct="1">
              <a:buFont typeface="Peppa Pig W07 Regular" pitchFamily="34" charset="0"/>
              <a:buAutoNum type="arabicPeriod"/>
            </a:pPr>
            <a:r>
              <a:rPr lang="en-US" altLang="zh-CN">
                <a:solidFill>
                  <a:srgbClr val="000000"/>
                </a:solidFill>
                <a:latin typeface="Century Gothic" panose="020B0502020202020204" pitchFamily="34" charset="0"/>
              </a:rPr>
              <a:t>Say the word and use in a sentence.</a:t>
            </a:r>
          </a:p>
        </p:txBody>
      </p:sp>
      <p:grpSp>
        <p:nvGrpSpPr>
          <p:cNvPr id="15363" name="组合 8">
            <a:extLst>
              <a:ext uri="{FF2B5EF4-FFF2-40B4-BE49-F238E27FC236}">
                <a16:creationId xmlns:a16="http://schemas.microsoft.com/office/drawing/2014/main" id="{2BD12993-DB61-2A4B-A6EE-8D7B343463D9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4572000"/>
            <a:ext cx="2663825" cy="922338"/>
            <a:chOff x="5292080" y="4571642"/>
            <a:chExt cx="2664296" cy="923330"/>
          </a:xfrm>
        </p:grpSpPr>
        <p:sp>
          <p:nvSpPr>
            <p:cNvPr id="15407" name="TextBox 9">
              <a:extLst>
                <a:ext uri="{FF2B5EF4-FFF2-40B4-BE49-F238E27FC236}">
                  <a16:creationId xmlns:a16="http://schemas.microsoft.com/office/drawing/2014/main" id="{3954AAEC-E59E-484A-A112-AE023E779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2080" y="4571642"/>
              <a:ext cx="2664296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>
                  <a:solidFill>
                    <a:srgbClr val="000000"/>
                  </a:solidFill>
                  <a:latin typeface="Century Gothic" panose="020B0502020202020204" pitchFamily="34" charset="0"/>
                </a:rPr>
                <a:t>     Move up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>
                  <a:solidFill>
                    <a:srgbClr val="000000"/>
                  </a:solidFill>
                  <a:latin typeface="Century Gothic" panose="020B0502020202020204" pitchFamily="34" charset="0"/>
                </a:rPr>
                <a:t>     Move down     </a:t>
              </a:r>
            </a:p>
          </p:txBody>
        </p:sp>
        <p:grpSp>
          <p:nvGrpSpPr>
            <p:cNvPr id="15408" name="组合 10">
              <a:extLst>
                <a:ext uri="{FF2B5EF4-FFF2-40B4-BE49-F238E27FC236}">
                  <a16:creationId xmlns:a16="http://schemas.microsoft.com/office/drawing/2014/main" id="{015B6F99-025B-7648-A1D3-8777360C1C84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5342770" y="4617096"/>
              <a:ext cx="330668" cy="432048"/>
              <a:chOff x="5940152" y="3356992"/>
              <a:chExt cx="1088343" cy="864096"/>
            </a:xfrm>
          </p:grpSpPr>
          <p:sp>
            <p:nvSpPr>
              <p:cNvPr id="15" name="等于号 14">
                <a:extLst>
                  <a:ext uri="{FF2B5EF4-FFF2-40B4-BE49-F238E27FC236}">
                    <a16:creationId xmlns:a16="http://schemas.microsoft.com/office/drawing/2014/main" id="{FE9A0A7A-0880-BD4D-A9B3-0A92586196F1}"/>
                  </a:ext>
                </a:extLst>
              </p:cNvPr>
              <p:cNvSpPr/>
              <p:nvPr/>
            </p:nvSpPr>
            <p:spPr>
              <a:xfrm>
                <a:off x="5922205" y="3356992"/>
                <a:ext cx="1098432" cy="863752"/>
              </a:xfrm>
              <a:prstGeom prst="mathEqual">
                <a:avLst>
                  <a:gd name="adj1" fmla="val 2885"/>
                  <a:gd name="adj2" fmla="val 3187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332138B-3B34-3C4B-8F9D-306056BEA29F}"/>
                  </a:ext>
                </a:extLst>
              </p:cNvPr>
              <p:cNvSpPr/>
              <p:nvPr/>
            </p:nvSpPr>
            <p:spPr>
              <a:xfrm>
                <a:off x="6204662" y="3645969"/>
                <a:ext cx="41845" cy="2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38F0CCA-E601-8C49-B26F-19EDB7E19E22}"/>
                  </a:ext>
                </a:extLst>
              </p:cNvPr>
              <p:cNvSpPr/>
              <p:nvPr/>
            </p:nvSpPr>
            <p:spPr>
              <a:xfrm>
                <a:off x="6398192" y="3645968"/>
                <a:ext cx="36616" cy="2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EC9B792-E90E-4647-9449-F6249AA7C602}"/>
                  </a:ext>
                </a:extLst>
              </p:cNvPr>
              <p:cNvSpPr/>
              <p:nvPr/>
            </p:nvSpPr>
            <p:spPr>
              <a:xfrm>
                <a:off x="6565572" y="3645968"/>
                <a:ext cx="36616" cy="2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99C9B62-170D-AE44-80BB-32E07D4F612A}"/>
                  </a:ext>
                </a:extLst>
              </p:cNvPr>
              <p:cNvSpPr/>
              <p:nvPr/>
            </p:nvSpPr>
            <p:spPr>
              <a:xfrm>
                <a:off x="6712031" y="3645969"/>
                <a:ext cx="41845" cy="2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409" name="组合 11">
              <a:extLst>
                <a:ext uri="{FF2B5EF4-FFF2-40B4-BE49-F238E27FC236}">
                  <a16:creationId xmlns:a16="http://schemas.microsoft.com/office/drawing/2014/main" id="{8946EE1B-C3A4-6541-92B6-CB112854A8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64089" y="5146562"/>
              <a:ext cx="288031" cy="223198"/>
              <a:chOff x="5292080" y="3356992"/>
              <a:chExt cx="648072" cy="540060"/>
            </a:xfrm>
          </p:grpSpPr>
          <p:cxnSp>
            <p:nvCxnSpPr>
              <p:cNvPr id="13" name="曲线连接符 12">
                <a:extLst>
                  <a:ext uri="{FF2B5EF4-FFF2-40B4-BE49-F238E27FC236}">
                    <a16:creationId xmlns:a16="http://schemas.microsoft.com/office/drawing/2014/main" id="{CAF0847C-AF89-EE4F-BAA6-06AD616F73B8}"/>
                  </a:ext>
                </a:extLst>
              </p:cNvPr>
              <p:cNvCxnSpPr/>
              <p:nvPr/>
            </p:nvCxnSpPr>
            <p:spPr>
              <a:xfrm flipV="1">
                <a:off x="5290822" y="3357895"/>
                <a:ext cx="650199" cy="353770"/>
              </a:xfrm>
              <a:prstGeom prst="curvedConnector3">
                <a:avLst>
                  <a:gd name="adj1" fmla="val 39467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曲线连接符 13">
                <a:extLst>
                  <a:ext uri="{FF2B5EF4-FFF2-40B4-BE49-F238E27FC236}">
                    <a16:creationId xmlns:a16="http://schemas.microsoft.com/office/drawing/2014/main" id="{FC7212F7-98CC-DF47-B15B-2FC52611C88E}"/>
                  </a:ext>
                </a:extLst>
              </p:cNvPr>
              <p:cNvCxnSpPr/>
              <p:nvPr/>
            </p:nvCxnSpPr>
            <p:spPr>
              <a:xfrm flipV="1">
                <a:off x="5290822" y="3507864"/>
                <a:ext cx="650199" cy="388376"/>
              </a:xfrm>
              <a:prstGeom prst="curvedConnector3">
                <a:avLst>
                  <a:gd name="adj1" fmla="val 48530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Box 1">
            <a:extLst>
              <a:ext uri="{FF2B5EF4-FFF2-40B4-BE49-F238E27FC236}">
                <a16:creationId xmlns:a16="http://schemas.microsoft.com/office/drawing/2014/main" id="{7AAADBC6-CE39-2241-A26C-A5C0E17F89A8}"/>
              </a:ext>
            </a:extLst>
          </p:cNvPr>
          <p:cNvSpPr/>
          <p:nvPr/>
        </p:nvSpPr>
        <p:spPr>
          <a:xfrm>
            <a:off x="1023938" y="2474913"/>
            <a:ext cx="947737" cy="8604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black"/>
                </a:solidFill>
                <a:latin typeface="Century Gothic"/>
              </a:rPr>
              <a:t>1</a:t>
            </a:r>
          </a:p>
        </p:txBody>
      </p:sp>
      <p:sp>
        <p:nvSpPr>
          <p:cNvPr id="21" name="Box 2">
            <a:extLst>
              <a:ext uri="{FF2B5EF4-FFF2-40B4-BE49-F238E27FC236}">
                <a16:creationId xmlns:a16="http://schemas.microsoft.com/office/drawing/2014/main" id="{4F626394-51B4-9C48-A3DF-449BC4C60FE1}"/>
              </a:ext>
            </a:extLst>
          </p:cNvPr>
          <p:cNvSpPr/>
          <p:nvPr/>
        </p:nvSpPr>
        <p:spPr>
          <a:xfrm>
            <a:off x="1023938" y="3335338"/>
            <a:ext cx="947737" cy="8604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black"/>
                </a:solidFill>
                <a:latin typeface="Century Gothic"/>
              </a:rPr>
              <a:t>2</a:t>
            </a:r>
          </a:p>
        </p:txBody>
      </p:sp>
      <p:sp>
        <p:nvSpPr>
          <p:cNvPr id="22" name="Box 3">
            <a:extLst>
              <a:ext uri="{FF2B5EF4-FFF2-40B4-BE49-F238E27FC236}">
                <a16:creationId xmlns:a16="http://schemas.microsoft.com/office/drawing/2014/main" id="{E1CCC634-584E-2D4E-A765-B2D161C0635A}"/>
              </a:ext>
            </a:extLst>
          </p:cNvPr>
          <p:cNvSpPr/>
          <p:nvPr/>
        </p:nvSpPr>
        <p:spPr>
          <a:xfrm>
            <a:off x="1023938" y="4195763"/>
            <a:ext cx="947737" cy="8588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black"/>
                </a:solidFill>
                <a:latin typeface="Century Gothic"/>
              </a:rPr>
              <a:t>3</a:t>
            </a:r>
          </a:p>
        </p:txBody>
      </p:sp>
      <p:sp>
        <p:nvSpPr>
          <p:cNvPr id="23" name="Box 4">
            <a:extLst>
              <a:ext uri="{FF2B5EF4-FFF2-40B4-BE49-F238E27FC236}">
                <a16:creationId xmlns:a16="http://schemas.microsoft.com/office/drawing/2014/main" id="{38BCB67C-33A0-EB4F-BC02-52CCC30E23D2}"/>
              </a:ext>
            </a:extLst>
          </p:cNvPr>
          <p:cNvSpPr/>
          <p:nvPr/>
        </p:nvSpPr>
        <p:spPr>
          <a:xfrm>
            <a:off x="1023938" y="5049838"/>
            <a:ext cx="947737" cy="8604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black"/>
                </a:solidFill>
                <a:latin typeface="Century Gothic"/>
              </a:rPr>
              <a:t>4</a:t>
            </a:r>
          </a:p>
        </p:txBody>
      </p:sp>
      <p:sp>
        <p:nvSpPr>
          <p:cNvPr id="24" name="Box 5">
            <a:extLst>
              <a:ext uri="{FF2B5EF4-FFF2-40B4-BE49-F238E27FC236}">
                <a16:creationId xmlns:a16="http://schemas.microsoft.com/office/drawing/2014/main" id="{F7BA27CD-8EE4-394C-BE1C-F854100ED588}"/>
              </a:ext>
            </a:extLst>
          </p:cNvPr>
          <p:cNvSpPr/>
          <p:nvPr/>
        </p:nvSpPr>
        <p:spPr>
          <a:xfrm>
            <a:off x="1971675" y="5049838"/>
            <a:ext cx="947738" cy="8604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black"/>
                </a:solidFill>
                <a:latin typeface="Century Gothic"/>
              </a:rPr>
              <a:t>5</a:t>
            </a:r>
          </a:p>
        </p:txBody>
      </p:sp>
      <p:sp>
        <p:nvSpPr>
          <p:cNvPr id="25" name="Box 6">
            <a:extLst>
              <a:ext uri="{FF2B5EF4-FFF2-40B4-BE49-F238E27FC236}">
                <a16:creationId xmlns:a16="http://schemas.microsoft.com/office/drawing/2014/main" id="{C9C15A4C-0AAF-9541-8167-C8DB75760CCE}"/>
              </a:ext>
            </a:extLst>
          </p:cNvPr>
          <p:cNvSpPr/>
          <p:nvPr/>
        </p:nvSpPr>
        <p:spPr>
          <a:xfrm>
            <a:off x="2928938" y="5049838"/>
            <a:ext cx="947737" cy="8604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black"/>
                </a:solidFill>
                <a:latin typeface="Century Gothic"/>
              </a:rPr>
              <a:t>6</a:t>
            </a:r>
          </a:p>
        </p:txBody>
      </p:sp>
      <p:sp>
        <p:nvSpPr>
          <p:cNvPr id="26" name="Box 7">
            <a:extLst>
              <a:ext uri="{FF2B5EF4-FFF2-40B4-BE49-F238E27FC236}">
                <a16:creationId xmlns:a16="http://schemas.microsoft.com/office/drawing/2014/main" id="{C297BD45-5461-B947-9FE9-1BD634637E59}"/>
              </a:ext>
            </a:extLst>
          </p:cNvPr>
          <p:cNvSpPr/>
          <p:nvPr/>
        </p:nvSpPr>
        <p:spPr>
          <a:xfrm>
            <a:off x="2928938" y="4195763"/>
            <a:ext cx="947737" cy="8588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black"/>
                </a:solidFill>
                <a:latin typeface="Century Gothic"/>
              </a:rPr>
              <a:t>7</a:t>
            </a:r>
          </a:p>
        </p:txBody>
      </p:sp>
      <p:sp>
        <p:nvSpPr>
          <p:cNvPr id="27" name="Box 8">
            <a:extLst>
              <a:ext uri="{FF2B5EF4-FFF2-40B4-BE49-F238E27FC236}">
                <a16:creationId xmlns:a16="http://schemas.microsoft.com/office/drawing/2014/main" id="{2F46872C-EEF6-064A-9D3F-BB2D8781EC77}"/>
              </a:ext>
            </a:extLst>
          </p:cNvPr>
          <p:cNvSpPr/>
          <p:nvPr/>
        </p:nvSpPr>
        <p:spPr>
          <a:xfrm>
            <a:off x="2928938" y="3335338"/>
            <a:ext cx="947737" cy="8604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black"/>
                </a:solidFill>
                <a:latin typeface="Century Gothic"/>
              </a:rPr>
              <a:t>8</a:t>
            </a:r>
          </a:p>
        </p:txBody>
      </p:sp>
      <p:sp>
        <p:nvSpPr>
          <p:cNvPr id="28" name="Box 9">
            <a:extLst>
              <a:ext uri="{FF2B5EF4-FFF2-40B4-BE49-F238E27FC236}">
                <a16:creationId xmlns:a16="http://schemas.microsoft.com/office/drawing/2014/main" id="{D780EE1C-644D-F241-9C41-DF89BA85988B}"/>
              </a:ext>
            </a:extLst>
          </p:cNvPr>
          <p:cNvSpPr/>
          <p:nvPr/>
        </p:nvSpPr>
        <p:spPr>
          <a:xfrm>
            <a:off x="2928938" y="2474913"/>
            <a:ext cx="947737" cy="8604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black"/>
                </a:solidFill>
                <a:latin typeface="Century Gothic"/>
              </a:rPr>
              <a:t>9</a:t>
            </a:r>
          </a:p>
        </p:txBody>
      </p:sp>
      <p:sp>
        <p:nvSpPr>
          <p:cNvPr id="29" name="Box 10">
            <a:extLst>
              <a:ext uri="{FF2B5EF4-FFF2-40B4-BE49-F238E27FC236}">
                <a16:creationId xmlns:a16="http://schemas.microsoft.com/office/drawing/2014/main" id="{940EFAD8-D227-2541-9A6E-65D6EBFBFAE6}"/>
              </a:ext>
            </a:extLst>
          </p:cNvPr>
          <p:cNvSpPr/>
          <p:nvPr/>
        </p:nvSpPr>
        <p:spPr>
          <a:xfrm>
            <a:off x="3876675" y="2474913"/>
            <a:ext cx="949325" cy="8604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black"/>
                </a:solidFill>
                <a:latin typeface="Century Gothic"/>
              </a:rPr>
              <a:t>10</a:t>
            </a:r>
          </a:p>
        </p:txBody>
      </p:sp>
      <p:sp>
        <p:nvSpPr>
          <p:cNvPr id="30" name="Box 11">
            <a:extLst>
              <a:ext uri="{FF2B5EF4-FFF2-40B4-BE49-F238E27FC236}">
                <a16:creationId xmlns:a16="http://schemas.microsoft.com/office/drawing/2014/main" id="{A92DD08A-2F13-B847-8845-87179FC2947B}"/>
              </a:ext>
            </a:extLst>
          </p:cNvPr>
          <p:cNvSpPr/>
          <p:nvPr/>
        </p:nvSpPr>
        <p:spPr>
          <a:xfrm>
            <a:off x="4826000" y="2474913"/>
            <a:ext cx="949325" cy="8604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black"/>
                </a:solidFill>
                <a:latin typeface="Century Gothic"/>
              </a:rPr>
              <a:t>11</a:t>
            </a:r>
          </a:p>
        </p:txBody>
      </p:sp>
      <p:sp>
        <p:nvSpPr>
          <p:cNvPr id="31" name="Box 12">
            <a:extLst>
              <a:ext uri="{FF2B5EF4-FFF2-40B4-BE49-F238E27FC236}">
                <a16:creationId xmlns:a16="http://schemas.microsoft.com/office/drawing/2014/main" id="{2E6F3016-C7E8-0548-BEB7-7831F2AC5060}"/>
              </a:ext>
            </a:extLst>
          </p:cNvPr>
          <p:cNvSpPr/>
          <p:nvPr/>
        </p:nvSpPr>
        <p:spPr>
          <a:xfrm>
            <a:off x="4826000" y="3335338"/>
            <a:ext cx="949325" cy="8604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black"/>
                </a:solidFill>
                <a:latin typeface="Century Gothic"/>
              </a:rPr>
              <a:t>12</a:t>
            </a:r>
          </a:p>
        </p:txBody>
      </p:sp>
      <p:sp>
        <p:nvSpPr>
          <p:cNvPr id="32" name="Box 13">
            <a:extLst>
              <a:ext uri="{FF2B5EF4-FFF2-40B4-BE49-F238E27FC236}">
                <a16:creationId xmlns:a16="http://schemas.microsoft.com/office/drawing/2014/main" id="{5CA0A931-D518-444C-B5E9-E454D02144C8}"/>
              </a:ext>
            </a:extLst>
          </p:cNvPr>
          <p:cNvSpPr/>
          <p:nvPr/>
        </p:nvSpPr>
        <p:spPr>
          <a:xfrm>
            <a:off x="4826000" y="4189413"/>
            <a:ext cx="949325" cy="8604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black"/>
                </a:solidFill>
                <a:latin typeface="Century Gothic"/>
              </a:rPr>
              <a:t>13</a:t>
            </a:r>
          </a:p>
        </p:txBody>
      </p:sp>
      <p:grpSp>
        <p:nvGrpSpPr>
          <p:cNvPr id="15377" name="组合 32">
            <a:extLst>
              <a:ext uri="{FF2B5EF4-FFF2-40B4-BE49-F238E27FC236}">
                <a16:creationId xmlns:a16="http://schemas.microsoft.com/office/drawing/2014/main" id="{8368F688-3531-A042-86DB-7E0505CD9D0C}"/>
              </a:ext>
            </a:extLst>
          </p:cNvPr>
          <p:cNvGrpSpPr>
            <a:grpSpLocks/>
          </p:cNvGrpSpPr>
          <p:nvPr/>
        </p:nvGrpSpPr>
        <p:grpSpPr bwMode="auto">
          <a:xfrm>
            <a:off x="1666875" y="2371725"/>
            <a:ext cx="1557338" cy="1147763"/>
            <a:chOff x="5940152" y="3356992"/>
            <a:chExt cx="1088343" cy="864096"/>
          </a:xfrm>
        </p:grpSpPr>
        <p:sp>
          <p:nvSpPr>
            <p:cNvPr id="34" name="等于号 33">
              <a:extLst>
                <a:ext uri="{FF2B5EF4-FFF2-40B4-BE49-F238E27FC236}">
                  <a16:creationId xmlns:a16="http://schemas.microsoft.com/office/drawing/2014/main" id="{CF58783C-29FF-3E40-83E5-744827ACBE42}"/>
                </a:ext>
              </a:extLst>
            </p:cNvPr>
            <p:cNvSpPr/>
            <p:nvPr/>
          </p:nvSpPr>
          <p:spPr>
            <a:xfrm>
              <a:off x="5940152" y="3356992"/>
              <a:ext cx="1088343" cy="864096"/>
            </a:xfrm>
            <a:prstGeom prst="mathEqual">
              <a:avLst>
                <a:gd name="adj1" fmla="val 5918"/>
                <a:gd name="adj2" fmla="val 318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B2D0229-F4BE-4841-9D2E-CC0A5FD920B6}"/>
                </a:ext>
              </a:extLst>
            </p:cNvPr>
            <p:cNvSpPr/>
            <p:nvPr/>
          </p:nvSpPr>
          <p:spPr>
            <a:xfrm>
              <a:off x="6227493" y="3645024"/>
              <a:ext cx="46596" cy="288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6A46C05-F459-2A4D-8DFE-1A794E5C29A1}"/>
                </a:ext>
              </a:extLst>
            </p:cNvPr>
            <p:cNvSpPr/>
            <p:nvPr/>
          </p:nvSpPr>
          <p:spPr>
            <a:xfrm>
              <a:off x="6396125" y="3645024"/>
              <a:ext cx="46596" cy="288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38364A4-8706-F448-AF34-3BE493C9291D}"/>
                </a:ext>
              </a:extLst>
            </p:cNvPr>
            <p:cNvSpPr/>
            <p:nvPr/>
          </p:nvSpPr>
          <p:spPr>
            <a:xfrm>
              <a:off x="6564757" y="3645024"/>
              <a:ext cx="45486" cy="288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1DA5777-4300-4F45-99B4-7FE5768057DB}"/>
                </a:ext>
              </a:extLst>
            </p:cNvPr>
            <p:cNvSpPr/>
            <p:nvPr/>
          </p:nvSpPr>
          <p:spPr>
            <a:xfrm>
              <a:off x="6733389" y="3645024"/>
              <a:ext cx="44377" cy="288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378" name="组合 38">
            <a:extLst>
              <a:ext uri="{FF2B5EF4-FFF2-40B4-BE49-F238E27FC236}">
                <a16:creationId xmlns:a16="http://schemas.microsoft.com/office/drawing/2014/main" id="{564E9519-76C7-E147-A0B4-3EA5D881B8B7}"/>
              </a:ext>
            </a:extLst>
          </p:cNvPr>
          <p:cNvGrpSpPr>
            <a:grpSpLocks/>
          </p:cNvGrpSpPr>
          <p:nvPr/>
        </p:nvGrpSpPr>
        <p:grpSpPr bwMode="auto">
          <a:xfrm>
            <a:off x="3765550" y="3814763"/>
            <a:ext cx="1236663" cy="858837"/>
            <a:chOff x="5292080" y="3356992"/>
            <a:chExt cx="648072" cy="540060"/>
          </a:xfrm>
        </p:grpSpPr>
        <p:cxnSp>
          <p:nvCxnSpPr>
            <p:cNvPr id="40" name="曲线连接符 39">
              <a:extLst>
                <a:ext uri="{FF2B5EF4-FFF2-40B4-BE49-F238E27FC236}">
                  <a16:creationId xmlns:a16="http://schemas.microsoft.com/office/drawing/2014/main" id="{24373EE0-2E80-DB41-8546-148A3A2D2A20}"/>
                </a:ext>
              </a:extLst>
            </p:cNvPr>
            <p:cNvCxnSpPr/>
            <p:nvPr/>
          </p:nvCxnSpPr>
          <p:spPr>
            <a:xfrm flipV="1">
              <a:off x="5292080" y="3356992"/>
              <a:ext cx="648072" cy="353385"/>
            </a:xfrm>
            <a:prstGeom prst="curvedConnector3">
              <a:avLst>
                <a:gd name="adj1" fmla="val 39467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曲线连接符 40">
              <a:extLst>
                <a:ext uri="{FF2B5EF4-FFF2-40B4-BE49-F238E27FC236}">
                  <a16:creationId xmlns:a16="http://schemas.microsoft.com/office/drawing/2014/main" id="{443DC91A-64DE-604F-95D5-4DDDEEC34921}"/>
                </a:ext>
              </a:extLst>
            </p:cNvPr>
            <p:cNvCxnSpPr/>
            <p:nvPr/>
          </p:nvCxnSpPr>
          <p:spPr>
            <a:xfrm flipV="1">
              <a:off x="5292080" y="3506731"/>
              <a:ext cx="648072" cy="390321"/>
            </a:xfrm>
            <a:prstGeom prst="curvedConnector3">
              <a:avLst>
                <a:gd name="adj1" fmla="val 4853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77A11B11-3182-4544-ACAD-BB7CA1915BF3}"/>
              </a:ext>
            </a:extLst>
          </p:cNvPr>
          <p:cNvSpPr/>
          <p:nvPr/>
        </p:nvSpPr>
        <p:spPr>
          <a:xfrm>
            <a:off x="825500" y="1328738"/>
            <a:ext cx="1341438" cy="1146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i="1" dirty="0">
                <a:solidFill>
                  <a:prstClr val="white"/>
                </a:solidFill>
                <a:latin typeface="Century Gothic"/>
              </a:rPr>
              <a:t>Start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C8EBBCC-BCC4-4941-A65F-2234CA090494}"/>
              </a:ext>
            </a:extLst>
          </p:cNvPr>
          <p:cNvSpPr/>
          <p:nvPr/>
        </p:nvSpPr>
        <p:spPr>
          <a:xfrm>
            <a:off x="4645025" y="5049838"/>
            <a:ext cx="1341438" cy="11477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i="1" dirty="0">
                <a:solidFill>
                  <a:prstClr val="white"/>
                </a:solidFill>
                <a:latin typeface="Century Gothic"/>
              </a:rPr>
              <a:t>Finish</a:t>
            </a:r>
          </a:p>
        </p:txBody>
      </p:sp>
      <p:pic>
        <p:nvPicPr>
          <p:cNvPr id="57" name="圖片 1">
            <a:extLst>
              <a:ext uri="{FF2B5EF4-FFF2-40B4-BE49-F238E27FC236}">
                <a16:creationId xmlns:a16="http://schemas.microsoft.com/office/drawing/2014/main" id="{6E36281C-2194-1945-8A78-989DB9AA3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64508">
            <a:off x="1403350" y="2541588"/>
            <a:ext cx="1873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2" name="圖片 3">
            <a:extLst>
              <a:ext uri="{FF2B5EF4-FFF2-40B4-BE49-F238E27FC236}">
                <a16:creationId xmlns:a16="http://schemas.microsoft.com/office/drawing/2014/main" id="{29FE4907-E7F0-0F44-ABD9-EE8FBE96E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94822">
            <a:off x="2981325" y="5314950"/>
            <a:ext cx="8032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3" name="圖片 4">
            <a:extLst>
              <a:ext uri="{FF2B5EF4-FFF2-40B4-BE49-F238E27FC236}">
                <a16:creationId xmlns:a16="http://schemas.microsoft.com/office/drawing/2014/main" id="{44498371-A29B-274F-8E93-F59AD6AA2B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663825"/>
            <a:ext cx="757237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4" name="圖片 5">
            <a:extLst>
              <a:ext uri="{FF2B5EF4-FFF2-40B4-BE49-F238E27FC236}">
                <a16:creationId xmlns:a16="http://schemas.microsoft.com/office/drawing/2014/main" id="{A59D858B-5143-D245-B106-76DBB32D02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91258">
            <a:off x="5041900" y="4225925"/>
            <a:ext cx="58102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圖片 7">
            <a:extLst>
              <a:ext uri="{FF2B5EF4-FFF2-40B4-BE49-F238E27FC236}">
                <a16:creationId xmlns:a16="http://schemas.microsoft.com/office/drawing/2014/main" id="{60C65838-3BFA-8846-87BB-638B9A1D56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010752">
            <a:off x="1413669" y="4158457"/>
            <a:ext cx="12065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6" name="圖片 1">
            <a:extLst>
              <a:ext uri="{FF2B5EF4-FFF2-40B4-BE49-F238E27FC236}">
                <a16:creationId xmlns:a16="http://schemas.microsoft.com/office/drawing/2014/main" id="{CCB6C494-602C-FA46-A514-0C8FDA0AED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16883">
            <a:off x="3035300" y="4227513"/>
            <a:ext cx="693738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7" name="圖片 2">
            <a:extLst>
              <a:ext uri="{FF2B5EF4-FFF2-40B4-BE49-F238E27FC236}">
                <a16:creationId xmlns:a16="http://schemas.microsoft.com/office/drawing/2014/main" id="{6ED96245-E6FE-B340-9A14-80ADB87B63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5186363"/>
            <a:ext cx="6334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8" name="圖片 4">
            <a:extLst>
              <a:ext uri="{FF2B5EF4-FFF2-40B4-BE49-F238E27FC236}">
                <a16:creationId xmlns:a16="http://schemas.microsoft.com/office/drawing/2014/main" id="{93EEFFAE-EB6C-3841-85A6-912E69F522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741249">
            <a:off x="5209382" y="2516981"/>
            <a:ext cx="184150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35">
            <a:extLst>
              <a:ext uri="{FF2B5EF4-FFF2-40B4-BE49-F238E27FC236}">
                <a16:creationId xmlns:a16="http://schemas.microsoft.com/office/drawing/2014/main" id="{F800A4EA-5188-3340-A198-E83E27394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1" t="5858" r="7475" b="5498"/>
          <a:stretch>
            <a:fillRect/>
          </a:stretch>
        </p:blipFill>
        <p:spPr bwMode="auto">
          <a:xfrm>
            <a:off x="1193800" y="3467100"/>
            <a:ext cx="709613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90" name="Picture 36">
            <a:extLst>
              <a:ext uri="{FF2B5EF4-FFF2-40B4-BE49-F238E27FC236}">
                <a16:creationId xmlns:a16="http://schemas.microsoft.com/office/drawing/2014/main" id="{8250DFB3-50C3-A24B-8177-A3771B3A7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3" y="3430588"/>
            <a:ext cx="868362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91" name="Picture 38">
            <a:extLst>
              <a:ext uri="{FF2B5EF4-FFF2-40B4-BE49-F238E27FC236}">
                <a16:creationId xmlns:a16="http://schemas.microsoft.com/office/drawing/2014/main" id="{ECB06A25-5C88-E64E-92FA-71A6207F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5064125"/>
            <a:ext cx="614362" cy="84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92" name="Picture 39">
            <a:extLst>
              <a:ext uri="{FF2B5EF4-FFF2-40B4-BE49-F238E27FC236}">
                <a16:creationId xmlns:a16="http://schemas.microsoft.com/office/drawing/2014/main" id="{7261F37F-33F7-2B4B-8A90-71C855674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3430588"/>
            <a:ext cx="7143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93" name="Picture 9">
            <a:extLst>
              <a:ext uri="{FF2B5EF4-FFF2-40B4-BE49-F238E27FC236}">
                <a16:creationId xmlns:a16="http://schemas.microsoft.com/office/drawing/2014/main" id="{DFD519D4-17A9-EE4F-A219-2A7C30919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6" t="2979" r="16289" b="3978"/>
          <a:stretch>
            <a:fillRect/>
          </a:stretch>
        </p:blipFill>
        <p:spPr bwMode="auto">
          <a:xfrm>
            <a:off x="3981450" y="2446338"/>
            <a:ext cx="696913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94" name="Picture 53">
            <a:extLst>
              <a:ext uri="{FF2B5EF4-FFF2-40B4-BE49-F238E27FC236}">
                <a16:creationId xmlns:a16="http://schemas.microsoft.com/office/drawing/2014/main" id="{A8B8A3DC-9D70-FA42-8871-C854F5E84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3" y="563563"/>
            <a:ext cx="3948112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395" name="组合 51">
            <a:extLst>
              <a:ext uri="{FF2B5EF4-FFF2-40B4-BE49-F238E27FC236}">
                <a16:creationId xmlns:a16="http://schemas.microsoft.com/office/drawing/2014/main" id="{3DCC0A9B-A1AD-F74E-9CA6-32231599E4A6}"/>
              </a:ext>
            </a:extLst>
          </p:cNvPr>
          <p:cNvGrpSpPr>
            <a:grpSpLocks/>
          </p:cNvGrpSpPr>
          <p:nvPr/>
        </p:nvGrpSpPr>
        <p:grpSpPr bwMode="auto">
          <a:xfrm>
            <a:off x="8418513" y="5092700"/>
            <a:ext cx="600075" cy="636588"/>
            <a:chOff x="8340725" y="2950029"/>
            <a:chExt cx="600075" cy="637473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895B2E09-AEC0-FA47-88B6-777D38B44B0D}"/>
                </a:ext>
              </a:extLst>
            </p:cNvPr>
            <p:cNvSpPr/>
            <p:nvPr/>
          </p:nvSpPr>
          <p:spPr>
            <a:xfrm>
              <a:off x="8340725" y="2950029"/>
              <a:ext cx="600075" cy="583746"/>
            </a:xfrm>
            <a:prstGeom prst="ellipse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convex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5399" name="Picture 38">
              <a:extLst>
                <a:ext uri="{FF2B5EF4-FFF2-40B4-BE49-F238E27FC236}">
                  <a16:creationId xmlns:a16="http://schemas.microsoft.com/office/drawing/2014/main" id="{8165EE47-47DB-1E40-8C71-5F516C5CFC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2800" y="3015713"/>
              <a:ext cx="449263" cy="5717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 nodeType="clickPar">
                      <p:stCondLst>
                        <p:cond delay="0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 nodeType="clickPar">
                      <p:stCondLst>
                        <p:cond delay="0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 nodeType="clickPar">
                      <p:stCondLst>
                        <p:cond delay="0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 nodeType="clickPar">
                      <p:stCondLst>
                        <p:cond delay="0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 nodeType="clickPar">
                      <p:stCondLst>
                        <p:cond delay="0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 nodeType="clickPar">
                      <p:stCondLst>
                        <p:cond delay="0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 nodeType="clickPar">
                      <p:stCondLst>
                        <p:cond delay="0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 nodeType="clickPar">
                      <p:stCondLst>
                        <p:cond delay="0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 nodeType="clickPar">
                      <p:stCondLst>
                        <p:cond delay="0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C:\Users\nicoleni\Desktop\GettyImages-682321842.png">
            <a:extLst>
              <a:ext uri="{FF2B5EF4-FFF2-40B4-BE49-F238E27FC236}">
                <a16:creationId xmlns:a16="http://schemas.microsoft.com/office/drawing/2014/main" id="{66BC04A5-E7C0-DC47-AC02-6689C6B57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1169988"/>
            <a:ext cx="9180513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5" descr="C:\Users\nicoleni\Desktop\风格GettyImages-6823218421.png">
            <a:extLst>
              <a:ext uri="{FF2B5EF4-FFF2-40B4-BE49-F238E27FC236}">
                <a16:creationId xmlns:a16="http://schemas.microsoft.com/office/drawing/2014/main" id="{668FBEE0-D0C2-1A48-BCBE-7EC3663FE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0" r="31206" b="27748"/>
          <a:stretch>
            <a:fillRect/>
          </a:stretch>
        </p:blipFill>
        <p:spPr bwMode="auto">
          <a:xfrm>
            <a:off x="2798763" y="692150"/>
            <a:ext cx="321468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4">
            <a:extLst>
              <a:ext uri="{FF2B5EF4-FFF2-40B4-BE49-F238E27FC236}">
                <a16:creationId xmlns:a16="http://schemas.microsoft.com/office/drawing/2014/main" id="{78BB9842-B489-3C4D-85A8-3070A070F3E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6" t="17680" b="17653"/>
          <a:stretch>
            <a:fillRect/>
          </a:stretch>
        </p:blipFill>
        <p:spPr bwMode="auto">
          <a:xfrm>
            <a:off x="5435600" y="0"/>
            <a:ext cx="3408363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4">
            <a:extLst>
              <a:ext uri="{FF2B5EF4-FFF2-40B4-BE49-F238E27FC236}">
                <a16:creationId xmlns:a16="http://schemas.microsoft.com/office/drawing/2014/main" id="{1662939D-7894-C64F-86DB-4051F9F22C8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6" t="37054" r="70332" b="49303"/>
          <a:stretch>
            <a:fillRect/>
          </a:stretch>
        </p:blipFill>
        <p:spPr bwMode="auto">
          <a:xfrm rot="8505207">
            <a:off x="666750" y="3348038"/>
            <a:ext cx="6985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7">
            <a:extLst>
              <a:ext uri="{FF2B5EF4-FFF2-40B4-BE49-F238E27FC236}">
                <a16:creationId xmlns:a16="http://schemas.microsoft.com/office/drawing/2014/main" id="{638D08F6-FB8C-164B-891C-BE98601CF80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18" t="32993" r="17120" b="54018"/>
          <a:stretch>
            <a:fillRect/>
          </a:stretch>
        </p:blipFill>
        <p:spPr bwMode="auto">
          <a:xfrm>
            <a:off x="1016000" y="4789488"/>
            <a:ext cx="60325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图片 19">
            <a:extLst>
              <a:ext uri="{FF2B5EF4-FFF2-40B4-BE49-F238E27FC236}">
                <a16:creationId xmlns:a16="http://schemas.microsoft.com/office/drawing/2014/main" id="{ECF4DE8D-D5CF-6940-99EE-5B7CE93D903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1" t="50000" r="62766" b="40051"/>
          <a:stretch>
            <a:fillRect/>
          </a:stretch>
        </p:blipFill>
        <p:spPr bwMode="auto">
          <a:xfrm>
            <a:off x="7683500" y="2465388"/>
            <a:ext cx="73660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图片 20">
            <a:extLst>
              <a:ext uri="{FF2B5EF4-FFF2-40B4-BE49-F238E27FC236}">
                <a16:creationId xmlns:a16="http://schemas.microsoft.com/office/drawing/2014/main" id="{8DD5209A-4BB4-9F45-AED1-3C091577D4E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2" t="69298" r="46175" b="9026"/>
          <a:stretch>
            <a:fillRect/>
          </a:stretch>
        </p:blipFill>
        <p:spPr bwMode="auto">
          <a:xfrm rot="846005">
            <a:off x="1176338" y="1816100"/>
            <a:ext cx="51117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12">
            <a:extLst>
              <a:ext uri="{FF2B5EF4-FFF2-40B4-BE49-F238E27FC236}">
                <a16:creationId xmlns:a16="http://schemas.microsoft.com/office/drawing/2014/main" id="{DC072FDA-577D-6743-8817-96DFACEEE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3" y="5173663"/>
            <a:ext cx="5905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11">
            <a:extLst>
              <a:ext uri="{FF2B5EF4-FFF2-40B4-BE49-F238E27FC236}">
                <a16:creationId xmlns:a16="http://schemas.microsoft.com/office/drawing/2014/main" id="{A940A78D-C60B-D245-BA13-E625BCAC8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1527175"/>
            <a:ext cx="4303713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6" name="图片 9">
            <a:extLst>
              <a:ext uri="{FF2B5EF4-FFF2-40B4-BE49-F238E27FC236}">
                <a16:creationId xmlns:a16="http://schemas.microsoft.com/office/drawing/2014/main" id="{106153AD-13DB-BC43-858A-FE5DCC8EC0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13" y="4440238"/>
            <a:ext cx="1531937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52">
            <a:extLst>
              <a:ext uri="{FF2B5EF4-FFF2-40B4-BE49-F238E27FC236}">
                <a16:creationId xmlns:a16="http://schemas.microsoft.com/office/drawing/2014/main" id="{407CE08A-B24B-A14A-A3BC-E6591BFE1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725" y="547688"/>
            <a:ext cx="311943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>
            <a:extLst>
              <a:ext uri="{FF2B5EF4-FFF2-40B4-BE49-F238E27FC236}">
                <a16:creationId xmlns:a16="http://schemas.microsoft.com/office/drawing/2014/main" id="{46207CC0-F89C-A949-96AB-AE155DA1AD3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981075"/>
            <a:ext cx="5940425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>
            <a:extLst>
              <a:ext uri="{FF2B5EF4-FFF2-40B4-BE49-F238E27FC236}">
                <a16:creationId xmlns:a16="http://schemas.microsoft.com/office/drawing/2014/main" id="{1F13DDAA-0A4A-AB43-BD42-23F340A47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8" y="5013325"/>
            <a:ext cx="590708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4">
            <a:extLst>
              <a:ext uri="{FF2B5EF4-FFF2-40B4-BE49-F238E27FC236}">
                <a16:creationId xmlns:a16="http://schemas.microsoft.com/office/drawing/2014/main" id="{C7AAE054-3866-6842-812A-E9F236CD016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6" t="37054" r="70332" b="49303"/>
          <a:stretch>
            <a:fillRect/>
          </a:stretch>
        </p:blipFill>
        <p:spPr bwMode="auto">
          <a:xfrm rot="8505207">
            <a:off x="855663" y="1985963"/>
            <a:ext cx="6985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17">
            <a:extLst>
              <a:ext uri="{FF2B5EF4-FFF2-40B4-BE49-F238E27FC236}">
                <a16:creationId xmlns:a16="http://schemas.microsoft.com/office/drawing/2014/main" id="{7B21B751-E7CD-E741-9EBE-B18F23CF64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18" t="32993" r="17120" b="54018"/>
          <a:stretch>
            <a:fillRect/>
          </a:stretch>
        </p:blipFill>
        <p:spPr bwMode="auto">
          <a:xfrm>
            <a:off x="7762875" y="2636838"/>
            <a:ext cx="60325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图片 19">
            <a:extLst>
              <a:ext uri="{FF2B5EF4-FFF2-40B4-BE49-F238E27FC236}">
                <a16:creationId xmlns:a16="http://schemas.microsoft.com/office/drawing/2014/main" id="{71A51261-AA6B-F94B-8526-CE5EF78D27E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1" t="50000" r="62766" b="40051"/>
          <a:stretch>
            <a:fillRect/>
          </a:stretch>
        </p:blipFill>
        <p:spPr bwMode="auto">
          <a:xfrm>
            <a:off x="1476375" y="5475288"/>
            <a:ext cx="73660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图片 20">
            <a:extLst>
              <a:ext uri="{FF2B5EF4-FFF2-40B4-BE49-F238E27FC236}">
                <a16:creationId xmlns:a16="http://schemas.microsoft.com/office/drawing/2014/main" id="{58FCCDAE-8D11-C744-A3D0-F927D269764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2" t="69298" r="46175" b="9026"/>
          <a:stretch>
            <a:fillRect/>
          </a:stretch>
        </p:blipFill>
        <p:spPr bwMode="auto">
          <a:xfrm rot="846005">
            <a:off x="1323975" y="3619500"/>
            <a:ext cx="51117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12">
            <a:extLst>
              <a:ext uri="{FF2B5EF4-FFF2-40B4-BE49-F238E27FC236}">
                <a16:creationId xmlns:a16="http://schemas.microsoft.com/office/drawing/2014/main" id="{82D7C31F-DBCE-C947-A040-006A0F9F1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3" y="5173663"/>
            <a:ext cx="5905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10">
            <a:extLst>
              <a:ext uri="{FF2B5EF4-FFF2-40B4-BE49-F238E27FC236}">
                <a16:creationId xmlns:a16="http://schemas.microsoft.com/office/drawing/2014/main" id="{A479A734-6419-CA43-8952-01E7B71E1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441450"/>
            <a:ext cx="4491038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图片 7">
            <a:extLst>
              <a:ext uri="{FF2B5EF4-FFF2-40B4-BE49-F238E27FC236}">
                <a16:creationId xmlns:a16="http://schemas.microsoft.com/office/drawing/2014/main" id="{B0E8C0A3-88BA-FE4A-B23C-585CE03A1FD2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550" y="4406900"/>
            <a:ext cx="1203325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11">
            <a:extLst>
              <a:ext uri="{FF2B5EF4-FFF2-40B4-BE49-F238E27FC236}">
                <a16:creationId xmlns:a16="http://schemas.microsoft.com/office/drawing/2014/main" id="{B3306915-3357-F44D-B55E-1BE639D00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88" y="544513"/>
            <a:ext cx="24542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>
            <a:extLst>
              <a:ext uri="{FF2B5EF4-FFF2-40B4-BE49-F238E27FC236}">
                <a16:creationId xmlns:a16="http://schemas.microsoft.com/office/drawing/2014/main" id="{CC679330-2B37-6944-B284-5B9F92E1213A}"/>
              </a:ext>
            </a:extLst>
          </p:cNvPr>
          <p:cNvSpPr/>
          <p:nvPr/>
        </p:nvSpPr>
        <p:spPr>
          <a:xfrm>
            <a:off x="1100138" y="2820988"/>
            <a:ext cx="1963737" cy="6524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7171" name="圖片 7">
            <a:extLst>
              <a:ext uri="{FF2B5EF4-FFF2-40B4-BE49-F238E27FC236}">
                <a16:creationId xmlns:a16="http://schemas.microsoft.com/office/drawing/2014/main" id="{55679636-DCEC-C84A-AEFA-C2CBF6DF1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010752">
            <a:off x="2141538" y="1138237"/>
            <a:ext cx="2730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圓角矩形 20">
            <a:extLst>
              <a:ext uri="{FF2B5EF4-FFF2-40B4-BE49-F238E27FC236}">
                <a16:creationId xmlns:a16="http://schemas.microsoft.com/office/drawing/2014/main" id="{DB8D16A0-13D1-FB4D-9EFE-48DC8333C594}"/>
              </a:ext>
            </a:extLst>
          </p:cNvPr>
          <p:cNvSpPr/>
          <p:nvPr/>
        </p:nvSpPr>
        <p:spPr>
          <a:xfrm>
            <a:off x="4500563" y="2820988"/>
            <a:ext cx="1962150" cy="6524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A6540A47-53C6-374A-AFF1-CFB31E7E4D4B}"/>
              </a:ext>
            </a:extLst>
          </p:cNvPr>
          <p:cNvSpPr/>
          <p:nvPr/>
        </p:nvSpPr>
        <p:spPr>
          <a:xfrm>
            <a:off x="2420938" y="5299075"/>
            <a:ext cx="1963737" cy="6524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2A16ADA6-9052-6141-8421-790763D29596}"/>
              </a:ext>
            </a:extLst>
          </p:cNvPr>
          <p:cNvSpPr/>
          <p:nvPr/>
        </p:nvSpPr>
        <p:spPr>
          <a:xfrm>
            <a:off x="6084888" y="5299075"/>
            <a:ext cx="1962150" cy="6524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7175" name="圖片 1">
            <a:extLst>
              <a:ext uri="{FF2B5EF4-FFF2-40B4-BE49-F238E27FC236}">
                <a16:creationId xmlns:a16="http://schemas.microsoft.com/office/drawing/2014/main" id="{BFFD10AB-E8C2-784D-A2FA-69825FFD1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16883">
            <a:off x="6272213" y="3448050"/>
            <a:ext cx="153035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圖片 2">
            <a:extLst>
              <a:ext uri="{FF2B5EF4-FFF2-40B4-BE49-F238E27FC236}">
                <a16:creationId xmlns:a16="http://schemas.microsoft.com/office/drawing/2014/main" id="{78372C1F-5973-D74F-AE95-D92607413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88" y="3516313"/>
            <a:ext cx="1609725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圖片 4">
            <a:extLst>
              <a:ext uri="{FF2B5EF4-FFF2-40B4-BE49-F238E27FC236}">
                <a16:creationId xmlns:a16="http://schemas.microsoft.com/office/drawing/2014/main" id="{E19AA3B3-93A4-4642-852A-0BC430FAAC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741249">
            <a:off x="5512594" y="1459707"/>
            <a:ext cx="276225" cy="16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6">
            <a:extLst>
              <a:ext uri="{FF2B5EF4-FFF2-40B4-BE49-F238E27FC236}">
                <a16:creationId xmlns:a16="http://schemas.microsoft.com/office/drawing/2014/main" id="{F6A55165-6A8F-3343-BDD6-6FFEBD2D8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2897188"/>
            <a:ext cx="1247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7">
            <a:extLst>
              <a:ext uri="{FF2B5EF4-FFF2-40B4-BE49-F238E27FC236}">
                <a16:creationId xmlns:a16="http://schemas.microsoft.com/office/drawing/2014/main" id="{90051BBE-DF79-5F40-9E34-9D58FFAEE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0" y="2870200"/>
            <a:ext cx="13811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0" name="Picture 18">
            <a:extLst>
              <a:ext uri="{FF2B5EF4-FFF2-40B4-BE49-F238E27FC236}">
                <a16:creationId xmlns:a16="http://schemas.microsoft.com/office/drawing/2014/main" id="{6F345AA7-3C27-C640-BB50-32AF9DD3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5" y="5346700"/>
            <a:ext cx="16287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1" name="Picture 19">
            <a:extLst>
              <a:ext uri="{FF2B5EF4-FFF2-40B4-BE49-F238E27FC236}">
                <a16:creationId xmlns:a16="http://schemas.microsoft.com/office/drawing/2014/main" id="{9E994A3D-0613-8D46-8C95-5C7C2C4DC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5353050"/>
            <a:ext cx="10858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2" name="Picture 10">
            <a:extLst>
              <a:ext uri="{FF2B5EF4-FFF2-40B4-BE49-F238E27FC236}">
                <a16:creationId xmlns:a16="http://schemas.microsoft.com/office/drawing/2014/main" id="{EB336ABB-9140-AC46-9C28-9B925ECAE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547688"/>
            <a:ext cx="3214687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圖片 1">
            <a:extLst>
              <a:ext uri="{FF2B5EF4-FFF2-40B4-BE49-F238E27FC236}">
                <a16:creationId xmlns:a16="http://schemas.microsoft.com/office/drawing/2014/main" id="{868F3A36-690C-864E-83AB-3F8AC6779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5" y="1377950"/>
            <a:ext cx="1573213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圖片 1">
            <a:extLst>
              <a:ext uri="{FF2B5EF4-FFF2-40B4-BE49-F238E27FC236}">
                <a16:creationId xmlns:a16="http://schemas.microsoft.com/office/drawing/2014/main" id="{82F0CF16-950E-E641-94CE-3E56B5EAB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75" y="1362075"/>
            <a:ext cx="1819275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圖片 1">
            <a:extLst>
              <a:ext uri="{FF2B5EF4-FFF2-40B4-BE49-F238E27FC236}">
                <a16:creationId xmlns:a16="http://schemas.microsoft.com/office/drawing/2014/main" id="{6E49D77A-D93A-2247-BFD9-5607DDBCC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538" y="1444625"/>
            <a:ext cx="21685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圖片 1">
            <a:extLst>
              <a:ext uri="{FF2B5EF4-FFF2-40B4-BE49-F238E27FC236}">
                <a16:creationId xmlns:a16="http://schemas.microsoft.com/office/drawing/2014/main" id="{94AA39A3-7E48-7F4F-BF38-064489E24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3968750"/>
            <a:ext cx="16637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圖片 1">
            <a:extLst>
              <a:ext uri="{FF2B5EF4-FFF2-40B4-BE49-F238E27FC236}">
                <a16:creationId xmlns:a16="http://schemas.microsoft.com/office/drawing/2014/main" id="{7960195C-275C-C941-973D-FEBF9E71B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13" y="3968750"/>
            <a:ext cx="16573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圖片 1">
            <a:extLst>
              <a:ext uri="{FF2B5EF4-FFF2-40B4-BE49-F238E27FC236}">
                <a16:creationId xmlns:a16="http://schemas.microsoft.com/office/drawing/2014/main" id="{00983BBF-5F3E-2541-A1CA-6AB649835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4025900"/>
            <a:ext cx="14192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圖片 1">
            <a:extLst>
              <a:ext uri="{FF2B5EF4-FFF2-40B4-BE49-F238E27FC236}">
                <a16:creationId xmlns:a16="http://schemas.microsoft.com/office/drawing/2014/main" id="{2A81A692-D023-244F-99B0-1E8818821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4029075"/>
            <a:ext cx="13811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68" name="直線接點 7167">
            <a:extLst>
              <a:ext uri="{FF2B5EF4-FFF2-40B4-BE49-F238E27FC236}">
                <a16:creationId xmlns:a16="http://schemas.microsoft.com/office/drawing/2014/main" id="{4B2483AF-2473-6D44-B61D-9ED837194CFF}"/>
              </a:ext>
            </a:extLst>
          </p:cNvPr>
          <p:cNvCxnSpPr/>
          <p:nvPr/>
        </p:nvCxnSpPr>
        <p:spPr>
          <a:xfrm>
            <a:off x="781050" y="3940175"/>
            <a:ext cx="75596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89E03398-85BE-B841-8F24-975B551910BE}"/>
              </a:ext>
            </a:extLst>
          </p:cNvPr>
          <p:cNvCxnSpPr/>
          <p:nvPr/>
        </p:nvCxnSpPr>
        <p:spPr>
          <a:xfrm>
            <a:off x="4560888" y="1695450"/>
            <a:ext cx="0" cy="44291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橢圓 7171">
            <a:extLst>
              <a:ext uri="{FF2B5EF4-FFF2-40B4-BE49-F238E27FC236}">
                <a16:creationId xmlns:a16="http://schemas.microsoft.com/office/drawing/2014/main" id="{CC34F761-349C-2541-8BEB-27D09C920C65}"/>
              </a:ext>
            </a:extLst>
          </p:cNvPr>
          <p:cNvSpPr/>
          <p:nvPr/>
        </p:nvSpPr>
        <p:spPr>
          <a:xfrm>
            <a:off x="4098925" y="3471863"/>
            <a:ext cx="438150" cy="4381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4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4ED52E44-54BF-9D4B-9C78-1FE8536A0BEA}"/>
              </a:ext>
            </a:extLst>
          </p:cNvPr>
          <p:cNvSpPr/>
          <p:nvPr/>
        </p:nvSpPr>
        <p:spPr>
          <a:xfrm>
            <a:off x="4603750" y="3471863"/>
            <a:ext cx="438150" cy="4381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4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E01FABA9-F7FE-5945-9DE4-BD9EF472561A}"/>
              </a:ext>
            </a:extLst>
          </p:cNvPr>
          <p:cNvSpPr/>
          <p:nvPr/>
        </p:nvSpPr>
        <p:spPr>
          <a:xfrm>
            <a:off x="4106863" y="3987800"/>
            <a:ext cx="438150" cy="4381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4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D0B9F70A-492D-8D4F-A9D4-9B30720E8FA0}"/>
              </a:ext>
            </a:extLst>
          </p:cNvPr>
          <p:cNvSpPr/>
          <p:nvPr/>
        </p:nvSpPr>
        <p:spPr>
          <a:xfrm>
            <a:off x="4592638" y="3976688"/>
            <a:ext cx="438150" cy="4381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4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8207" name="Picture 34">
            <a:extLst>
              <a:ext uri="{FF2B5EF4-FFF2-40B4-BE49-F238E27FC236}">
                <a16:creationId xmlns:a16="http://schemas.microsoft.com/office/drawing/2014/main" id="{6EC93C84-7AD4-CB42-8A36-97D36296C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44725"/>
            <a:ext cx="12477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8" name="Picture 36">
            <a:extLst>
              <a:ext uri="{FF2B5EF4-FFF2-40B4-BE49-F238E27FC236}">
                <a16:creationId xmlns:a16="http://schemas.microsoft.com/office/drawing/2014/main" id="{28F5FE3A-4B38-7748-AD43-682D177C2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2265363"/>
            <a:ext cx="108585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9" name="Picture 37">
            <a:extLst>
              <a:ext uri="{FF2B5EF4-FFF2-40B4-BE49-F238E27FC236}">
                <a16:creationId xmlns:a16="http://schemas.microsoft.com/office/drawing/2014/main" id="{F1340C78-6363-0045-835D-64501B909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2298700"/>
            <a:ext cx="9525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0" name="Picture 38">
            <a:extLst>
              <a:ext uri="{FF2B5EF4-FFF2-40B4-BE49-F238E27FC236}">
                <a16:creationId xmlns:a16="http://schemas.microsoft.com/office/drawing/2014/main" id="{2B9DAA3B-7D2E-4846-96B0-FBF3E2AEB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2309813"/>
            <a:ext cx="11811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1" name="Picture 39">
            <a:extLst>
              <a:ext uri="{FF2B5EF4-FFF2-40B4-BE49-F238E27FC236}">
                <a16:creationId xmlns:a16="http://schemas.microsoft.com/office/drawing/2014/main" id="{BBC39D01-E349-904D-919F-3D6E6EFA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8" y="4867275"/>
            <a:ext cx="11620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2" name="Picture 40">
            <a:extLst>
              <a:ext uri="{FF2B5EF4-FFF2-40B4-BE49-F238E27FC236}">
                <a16:creationId xmlns:a16="http://schemas.microsoft.com/office/drawing/2014/main" id="{60A20281-C415-084A-82FF-A0ECEC09D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826000"/>
            <a:ext cx="11811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3" name="Picture 41">
            <a:extLst>
              <a:ext uri="{FF2B5EF4-FFF2-40B4-BE49-F238E27FC236}">
                <a16:creationId xmlns:a16="http://schemas.microsoft.com/office/drawing/2014/main" id="{2E2F43FC-D98B-D24A-8BB8-36B276BDC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538" y="4822825"/>
            <a:ext cx="13716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4" name="Picture 42">
            <a:extLst>
              <a:ext uri="{FF2B5EF4-FFF2-40B4-BE49-F238E27FC236}">
                <a16:creationId xmlns:a16="http://schemas.microsoft.com/office/drawing/2014/main" id="{33F7353A-3F4E-7446-B873-4BAA7EBE6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5" y="4881563"/>
            <a:ext cx="120967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5" name="Picture 2">
            <a:extLst>
              <a:ext uri="{FF2B5EF4-FFF2-40B4-BE49-F238E27FC236}">
                <a16:creationId xmlns:a16="http://schemas.microsoft.com/office/drawing/2014/main" id="{311924B1-5C18-2243-90B0-E3D06A4BF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1617663"/>
            <a:ext cx="107791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6" name="Picture 4">
            <a:extLst>
              <a:ext uri="{FF2B5EF4-FFF2-40B4-BE49-F238E27FC236}">
                <a16:creationId xmlns:a16="http://schemas.microsoft.com/office/drawing/2014/main" id="{2C3CCEA5-0420-E84B-9D72-C420BBFA2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13" y="1644650"/>
            <a:ext cx="1512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7" name="Picture 6">
            <a:extLst>
              <a:ext uri="{FF2B5EF4-FFF2-40B4-BE49-F238E27FC236}">
                <a16:creationId xmlns:a16="http://schemas.microsoft.com/office/drawing/2014/main" id="{2B401355-848B-1941-9B92-BCD03A3EE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63" y="1697038"/>
            <a:ext cx="174307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8" name="Picture 7">
            <a:extLst>
              <a:ext uri="{FF2B5EF4-FFF2-40B4-BE49-F238E27FC236}">
                <a16:creationId xmlns:a16="http://schemas.microsoft.com/office/drawing/2014/main" id="{4EECAF47-8466-CA4F-B152-318767354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4233863"/>
            <a:ext cx="1366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9" name="Picture 8">
            <a:extLst>
              <a:ext uri="{FF2B5EF4-FFF2-40B4-BE49-F238E27FC236}">
                <a16:creationId xmlns:a16="http://schemas.microsoft.com/office/drawing/2014/main" id="{743A8073-2ECD-4642-A555-6F53AD717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4243388"/>
            <a:ext cx="1317625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20" name="Picture 9">
            <a:extLst>
              <a:ext uri="{FF2B5EF4-FFF2-40B4-BE49-F238E27FC236}">
                <a16:creationId xmlns:a16="http://schemas.microsoft.com/office/drawing/2014/main" id="{5E10DCDB-193D-BF4F-B810-C76799F74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3" y="4260850"/>
            <a:ext cx="7620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21" name="圖片 1">
            <a:extLst>
              <a:ext uri="{FF2B5EF4-FFF2-40B4-BE49-F238E27FC236}">
                <a16:creationId xmlns:a16="http://schemas.microsoft.com/office/drawing/2014/main" id="{AD2A0181-6F41-384D-BDCA-03C362BDC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352550"/>
            <a:ext cx="167005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2" name="Picture 3">
            <a:extLst>
              <a:ext uri="{FF2B5EF4-FFF2-40B4-BE49-F238E27FC236}">
                <a16:creationId xmlns:a16="http://schemas.microsoft.com/office/drawing/2014/main" id="{8E97E735-FD92-4B49-9E70-9235E5E8D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3" y="1609725"/>
            <a:ext cx="1230312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23" name="Picture 9">
            <a:extLst>
              <a:ext uri="{FF2B5EF4-FFF2-40B4-BE49-F238E27FC236}">
                <a16:creationId xmlns:a16="http://schemas.microsoft.com/office/drawing/2014/main" id="{5D221726-4C37-2745-8B11-558B71E0A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268788"/>
            <a:ext cx="7620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24" name="Picture 14">
            <a:extLst>
              <a:ext uri="{FF2B5EF4-FFF2-40B4-BE49-F238E27FC236}">
                <a16:creationId xmlns:a16="http://schemas.microsoft.com/office/drawing/2014/main" id="{38C05FC2-83A1-934B-B699-12C181E97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544513"/>
            <a:ext cx="29464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25" name="Picture 34">
            <a:extLst>
              <a:ext uri="{FF2B5EF4-FFF2-40B4-BE49-F238E27FC236}">
                <a16:creationId xmlns:a16="http://schemas.microsoft.com/office/drawing/2014/main" id="{AA124F70-D336-F94E-A108-57F8B2EC9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3533775"/>
            <a:ext cx="1619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26" name="Picture 35">
            <a:extLst>
              <a:ext uri="{FF2B5EF4-FFF2-40B4-BE49-F238E27FC236}">
                <a16:creationId xmlns:a16="http://schemas.microsoft.com/office/drawing/2014/main" id="{67B0FDCF-9A33-7747-9E03-1513142D9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3533775"/>
            <a:ext cx="2571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27" name="Picture 36">
            <a:extLst>
              <a:ext uri="{FF2B5EF4-FFF2-40B4-BE49-F238E27FC236}">
                <a16:creationId xmlns:a16="http://schemas.microsoft.com/office/drawing/2014/main" id="{993D70A7-6286-E44F-8957-F2AA50FC2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63" y="4040188"/>
            <a:ext cx="2476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28" name="Picture 37">
            <a:extLst>
              <a:ext uri="{FF2B5EF4-FFF2-40B4-BE49-F238E27FC236}">
                <a16:creationId xmlns:a16="http://schemas.microsoft.com/office/drawing/2014/main" id="{326F4CE9-82D3-C541-84D9-9712ECCDA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4035425"/>
            <a:ext cx="2857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圖片 3">
            <a:extLst>
              <a:ext uri="{FF2B5EF4-FFF2-40B4-BE49-F238E27FC236}">
                <a16:creationId xmlns:a16="http://schemas.microsoft.com/office/drawing/2014/main" id="{DA2D8A30-783A-204D-8A51-8F8A0753C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2547938"/>
            <a:ext cx="45720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圖片 1">
            <a:extLst>
              <a:ext uri="{FF2B5EF4-FFF2-40B4-BE49-F238E27FC236}">
                <a16:creationId xmlns:a16="http://schemas.microsoft.com/office/drawing/2014/main" id="{4EFBC174-FD58-774A-B0D8-F2A07E0E4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3149600"/>
            <a:ext cx="226377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圖片 2">
            <a:extLst>
              <a:ext uri="{FF2B5EF4-FFF2-40B4-BE49-F238E27FC236}">
                <a16:creationId xmlns:a16="http://schemas.microsoft.com/office/drawing/2014/main" id="{41B2D764-0E06-514D-B0BE-285C3D711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3214688"/>
            <a:ext cx="2598738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圖片 1">
            <a:extLst>
              <a:ext uri="{FF2B5EF4-FFF2-40B4-BE49-F238E27FC236}">
                <a16:creationId xmlns:a16="http://schemas.microsoft.com/office/drawing/2014/main" id="{5F949507-1C4D-BE49-8DAF-B34FF31E77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592263"/>
            <a:ext cx="2308225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圖片 1">
            <a:extLst>
              <a:ext uri="{FF2B5EF4-FFF2-40B4-BE49-F238E27FC236}">
                <a16:creationId xmlns:a16="http://schemas.microsoft.com/office/drawing/2014/main" id="{7ACAB927-222A-AB46-872A-6FA9C0FDFD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1601788"/>
            <a:ext cx="264795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圖片 17">
            <a:extLst>
              <a:ext uri="{FF2B5EF4-FFF2-40B4-BE49-F238E27FC236}">
                <a16:creationId xmlns:a16="http://schemas.microsoft.com/office/drawing/2014/main" id="{9FEE92AE-CEC0-F742-831A-A070D0FA93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38" y="2913063"/>
            <a:ext cx="2252662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1">
            <a:extLst>
              <a:ext uri="{FF2B5EF4-FFF2-40B4-BE49-F238E27FC236}">
                <a16:creationId xmlns:a16="http://schemas.microsoft.com/office/drawing/2014/main" id="{C5A615A0-6DB9-F844-88D9-0890C34F9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2051050"/>
            <a:ext cx="17272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12">
            <a:extLst>
              <a:ext uri="{FF2B5EF4-FFF2-40B4-BE49-F238E27FC236}">
                <a16:creationId xmlns:a16="http://schemas.microsoft.com/office/drawing/2014/main" id="{8477A3A3-A9AE-0D4C-BD5C-680F4A171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25" y="2108200"/>
            <a:ext cx="2181225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6" name="Picture 14">
            <a:extLst>
              <a:ext uri="{FF2B5EF4-FFF2-40B4-BE49-F238E27FC236}">
                <a16:creationId xmlns:a16="http://schemas.microsoft.com/office/drawing/2014/main" id="{B9FCFFFF-CB30-0A4D-B77C-6FDE01EE7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544513"/>
            <a:ext cx="29464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圖片 3">
            <a:extLst>
              <a:ext uri="{FF2B5EF4-FFF2-40B4-BE49-F238E27FC236}">
                <a16:creationId xmlns:a16="http://schemas.microsoft.com/office/drawing/2014/main" id="{7C3757C0-8FE7-224E-9389-3DA30BD2A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2547938"/>
            <a:ext cx="45720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圖片 1">
            <a:extLst>
              <a:ext uri="{FF2B5EF4-FFF2-40B4-BE49-F238E27FC236}">
                <a16:creationId xmlns:a16="http://schemas.microsoft.com/office/drawing/2014/main" id="{E75C3302-6953-504E-B53F-0545EBBF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3149600"/>
            <a:ext cx="226377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圖片 2">
            <a:extLst>
              <a:ext uri="{FF2B5EF4-FFF2-40B4-BE49-F238E27FC236}">
                <a16:creationId xmlns:a16="http://schemas.microsoft.com/office/drawing/2014/main" id="{BBE70B60-BA3F-4949-B7CD-EEC01CB8F4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3214688"/>
            <a:ext cx="2598738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圖片 10">
            <a:extLst>
              <a:ext uri="{FF2B5EF4-FFF2-40B4-BE49-F238E27FC236}">
                <a16:creationId xmlns:a16="http://schemas.microsoft.com/office/drawing/2014/main" id="{EEB25E4D-9A17-9B49-AA9B-B58D7358F2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9004757">
            <a:off x="4278313" y="2930525"/>
            <a:ext cx="344487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圖片 1">
            <a:extLst>
              <a:ext uri="{FF2B5EF4-FFF2-40B4-BE49-F238E27FC236}">
                <a16:creationId xmlns:a16="http://schemas.microsoft.com/office/drawing/2014/main" id="{9BE24445-1B71-2840-8174-2C6703995C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592263"/>
            <a:ext cx="2308225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圖片 1">
            <a:extLst>
              <a:ext uri="{FF2B5EF4-FFF2-40B4-BE49-F238E27FC236}">
                <a16:creationId xmlns:a16="http://schemas.microsoft.com/office/drawing/2014/main" id="{5DD46F4C-2A8F-5846-B169-E59775A447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1601788"/>
            <a:ext cx="264795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3">
            <a:extLst>
              <a:ext uri="{FF2B5EF4-FFF2-40B4-BE49-F238E27FC236}">
                <a16:creationId xmlns:a16="http://schemas.microsoft.com/office/drawing/2014/main" id="{F8A794D8-FC22-B544-8464-9DAEE8169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25" y="2135188"/>
            <a:ext cx="18161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9" name="Picture 11">
            <a:extLst>
              <a:ext uri="{FF2B5EF4-FFF2-40B4-BE49-F238E27FC236}">
                <a16:creationId xmlns:a16="http://schemas.microsoft.com/office/drawing/2014/main" id="{808FD466-57D6-3C44-A8D2-95C228AAD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2051050"/>
            <a:ext cx="17272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" name="Picture 14">
            <a:extLst>
              <a:ext uri="{FF2B5EF4-FFF2-40B4-BE49-F238E27FC236}">
                <a16:creationId xmlns:a16="http://schemas.microsoft.com/office/drawing/2014/main" id="{0FE0330E-7B74-7249-B54D-5499E0112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544513"/>
            <a:ext cx="29464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圖片 3">
            <a:extLst>
              <a:ext uri="{FF2B5EF4-FFF2-40B4-BE49-F238E27FC236}">
                <a16:creationId xmlns:a16="http://schemas.microsoft.com/office/drawing/2014/main" id="{B57C88B6-57A3-3542-BF20-0A1ACFEDA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2547938"/>
            <a:ext cx="45720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圖片 13">
            <a:extLst>
              <a:ext uri="{FF2B5EF4-FFF2-40B4-BE49-F238E27FC236}">
                <a16:creationId xmlns:a16="http://schemas.microsoft.com/office/drawing/2014/main" id="{3C5D8395-A1CD-7542-BCFE-7D2CAB56A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3149600"/>
            <a:ext cx="226377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圖片 14">
            <a:extLst>
              <a:ext uri="{FF2B5EF4-FFF2-40B4-BE49-F238E27FC236}">
                <a16:creationId xmlns:a16="http://schemas.microsoft.com/office/drawing/2014/main" id="{7A26FCF1-D5AB-0140-8F51-45367B0F88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3214688"/>
            <a:ext cx="2598738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圖片 20">
            <a:extLst>
              <a:ext uri="{FF2B5EF4-FFF2-40B4-BE49-F238E27FC236}">
                <a16:creationId xmlns:a16="http://schemas.microsoft.com/office/drawing/2014/main" id="{ECCDDE16-CDBC-0A4F-851C-8B4E88B9D9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92370">
            <a:off x="3587750" y="2849563"/>
            <a:ext cx="2032000" cy="239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圖片 1">
            <a:extLst>
              <a:ext uri="{FF2B5EF4-FFF2-40B4-BE49-F238E27FC236}">
                <a16:creationId xmlns:a16="http://schemas.microsoft.com/office/drawing/2014/main" id="{F5FE6671-2AB4-F74E-AF7E-1C3A7B041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592263"/>
            <a:ext cx="2308225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圖片 1">
            <a:extLst>
              <a:ext uri="{FF2B5EF4-FFF2-40B4-BE49-F238E27FC236}">
                <a16:creationId xmlns:a16="http://schemas.microsoft.com/office/drawing/2014/main" id="{CDD7E4BB-D33F-8C4F-9854-E19223E85A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1601788"/>
            <a:ext cx="264795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4">
            <a:extLst>
              <a:ext uri="{FF2B5EF4-FFF2-40B4-BE49-F238E27FC236}">
                <a16:creationId xmlns:a16="http://schemas.microsoft.com/office/drawing/2014/main" id="{4AB32304-95D1-B549-9D13-C2BEC2BB8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2122488"/>
            <a:ext cx="15716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3" name="Picture 11">
            <a:extLst>
              <a:ext uri="{FF2B5EF4-FFF2-40B4-BE49-F238E27FC236}">
                <a16:creationId xmlns:a16="http://schemas.microsoft.com/office/drawing/2014/main" id="{304A3A56-13C1-A848-98E9-6D3B9A4F3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2051050"/>
            <a:ext cx="17272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4" name="Picture 14">
            <a:extLst>
              <a:ext uri="{FF2B5EF4-FFF2-40B4-BE49-F238E27FC236}">
                <a16:creationId xmlns:a16="http://schemas.microsoft.com/office/drawing/2014/main" id="{1EBC7390-7C08-514B-87A6-F3DBEC6C0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544513"/>
            <a:ext cx="29464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圖片 46">
            <a:extLst>
              <a:ext uri="{FF2B5EF4-FFF2-40B4-BE49-F238E27FC236}">
                <a16:creationId xmlns:a16="http://schemas.microsoft.com/office/drawing/2014/main" id="{B4C0BFD2-3783-9F46-8AE3-D3FE0B8F8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99078">
            <a:off x="444500" y="4743450"/>
            <a:ext cx="1703388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圖片 47">
            <a:extLst>
              <a:ext uri="{FF2B5EF4-FFF2-40B4-BE49-F238E27FC236}">
                <a16:creationId xmlns:a16="http://schemas.microsoft.com/office/drawing/2014/main" id="{D4751CFE-EE63-7A4D-842E-AA0327D2C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9">
            <a:off x="2420938" y="4743450"/>
            <a:ext cx="17018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圖片 48">
            <a:extLst>
              <a:ext uri="{FF2B5EF4-FFF2-40B4-BE49-F238E27FC236}">
                <a16:creationId xmlns:a16="http://schemas.microsoft.com/office/drawing/2014/main" id="{A6B564F9-635C-064F-B101-07B527A6A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0542450">
            <a:off x="4465638" y="4767263"/>
            <a:ext cx="1701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圖片 49">
            <a:extLst>
              <a:ext uri="{FF2B5EF4-FFF2-40B4-BE49-F238E27FC236}">
                <a16:creationId xmlns:a16="http://schemas.microsoft.com/office/drawing/2014/main" id="{791FC8D5-84F9-5248-B3C9-5B99ADA3B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53612">
            <a:off x="6546850" y="4743450"/>
            <a:ext cx="17018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圖片 15">
            <a:extLst>
              <a:ext uri="{FF2B5EF4-FFF2-40B4-BE49-F238E27FC236}">
                <a16:creationId xmlns:a16="http://schemas.microsoft.com/office/drawing/2014/main" id="{5867D670-EC25-424C-8478-E4F04661D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0150">
            <a:off x="444500" y="1816100"/>
            <a:ext cx="1703388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圖片 43">
            <a:extLst>
              <a:ext uri="{FF2B5EF4-FFF2-40B4-BE49-F238E27FC236}">
                <a16:creationId xmlns:a16="http://schemas.microsoft.com/office/drawing/2014/main" id="{B442142F-F7A1-8043-907B-C439ECC24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48019">
            <a:off x="2420938" y="1816100"/>
            <a:ext cx="17018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圖片 44">
            <a:extLst>
              <a:ext uri="{FF2B5EF4-FFF2-40B4-BE49-F238E27FC236}">
                <a16:creationId xmlns:a16="http://schemas.microsoft.com/office/drawing/2014/main" id="{00A16C18-0023-9B46-B67C-BAFB00457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38" y="1838325"/>
            <a:ext cx="17018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圖片 45">
            <a:extLst>
              <a:ext uri="{FF2B5EF4-FFF2-40B4-BE49-F238E27FC236}">
                <a16:creationId xmlns:a16="http://schemas.microsoft.com/office/drawing/2014/main" id="{090E0E8D-04A0-6042-91FA-FAD200F2B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61792">
            <a:off x="6546850" y="1816100"/>
            <a:ext cx="17018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圖片 1">
            <a:extLst>
              <a:ext uri="{FF2B5EF4-FFF2-40B4-BE49-F238E27FC236}">
                <a16:creationId xmlns:a16="http://schemas.microsoft.com/office/drawing/2014/main" id="{93483620-A71C-754A-8D03-249F98CDF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64508">
            <a:off x="1104900" y="1839913"/>
            <a:ext cx="280988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圖片 3">
            <a:extLst>
              <a:ext uri="{FF2B5EF4-FFF2-40B4-BE49-F238E27FC236}">
                <a16:creationId xmlns:a16="http://schemas.microsoft.com/office/drawing/2014/main" id="{56298BC1-3B54-C342-9D40-B68D7DE8A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94822">
            <a:off x="4641850" y="2174875"/>
            <a:ext cx="13493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圖片 4">
            <a:extLst>
              <a:ext uri="{FF2B5EF4-FFF2-40B4-BE49-F238E27FC236}">
                <a16:creationId xmlns:a16="http://schemas.microsoft.com/office/drawing/2014/main" id="{3B6DEF3D-FFD0-5A41-85CA-FC61B1E22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1952625"/>
            <a:ext cx="1116012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圖片 5">
            <a:extLst>
              <a:ext uri="{FF2B5EF4-FFF2-40B4-BE49-F238E27FC236}">
                <a16:creationId xmlns:a16="http://schemas.microsoft.com/office/drawing/2014/main" id="{A11C8F55-2CE3-7148-A589-18CA637870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91258">
            <a:off x="7000875" y="1916113"/>
            <a:ext cx="901700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圖片 6">
            <a:extLst>
              <a:ext uri="{FF2B5EF4-FFF2-40B4-BE49-F238E27FC236}">
                <a16:creationId xmlns:a16="http://schemas.microsoft.com/office/drawing/2014/main" id="{4FA47E02-3E78-AC4B-B44A-0135621455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75187">
            <a:off x="808038" y="4773613"/>
            <a:ext cx="923925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3" name="圖片 11">
            <a:extLst>
              <a:ext uri="{FF2B5EF4-FFF2-40B4-BE49-F238E27FC236}">
                <a16:creationId xmlns:a16="http://schemas.microsoft.com/office/drawing/2014/main" id="{089BD700-FE26-C148-AAD1-E92FD7332E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4894263"/>
            <a:ext cx="1098550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4" name="圖片 12">
            <a:extLst>
              <a:ext uri="{FF2B5EF4-FFF2-40B4-BE49-F238E27FC236}">
                <a16:creationId xmlns:a16="http://schemas.microsoft.com/office/drawing/2014/main" id="{33888CC1-E995-E948-B78F-B3FFC17B3C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04342">
            <a:off x="5194300" y="4856163"/>
            <a:ext cx="244475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5" name="圖片 13">
            <a:extLst>
              <a:ext uri="{FF2B5EF4-FFF2-40B4-BE49-F238E27FC236}">
                <a16:creationId xmlns:a16="http://schemas.microsoft.com/office/drawing/2014/main" id="{425F95AE-B521-284C-80B1-B59A631747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71942">
            <a:off x="2617788" y="5083175"/>
            <a:ext cx="1306512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橢圓 19">
            <a:extLst>
              <a:ext uri="{FF2B5EF4-FFF2-40B4-BE49-F238E27FC236}">
                <a16:creationId xmlns:a16="http://schemas.microsoft.com/office/drawing/2014/main" id="{9E5B1D9C-69A6-6842-AA66-AA4E78EBC100}"/>
              </a:ext>
            </a:extLst>
          </p:cNvPr>
          <p:cNvSpPr/>
          <p:nvPr/>
        </p:nvSpPr>
        <p:spPr>
          <a:xfrm>
            <a:off x="1206500" y="3355975"/>
            <a:ext cx="90488" cy="904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9D2BEE8E-1BB6-FC4A-9966-620837380A33}"/>
              </a:ext>
            </a:extLst>
          </p:cNvPr>
          <p:cNvSpPr/>
          <p:nvPr/>
        </p:nvSpPr>
        <p:spPr>
          <a:xfrm>
            <a:off x="3306763" y="3355975"/>
            <a:ext cx="88900" cy="904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E59F6F7B-A3D2-5A44-A17A-6A4880D8AE61}"/>
              </a:ext>
            </a:extLst>
          </p:cNvPr>
          <p:cNvSpPr/>
          <p:nvPr/>
        </p:nvSpPr>
        <p:spPr>
          <a:xfrm>
            <a:off x="5322888" y="3355975"/>
            <a:ext cx="88900" cy="904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75C6EF06-3219-6842-8E55-EF3572A6E8BC}"/>
              </a:ext>
            </a:extLst>
          </p:cNvPr>
          <p:cNvSpPr/>
          <p:nvPr/>
        </p:nvSpPr>
        <p:spPr>
          <a:xfrm>
            <a:off x="7481888" y="3355975"/>
            <a:ext cx="90487" cy="904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C8870F15-DD99-B34C-B26C-8CA052CC23F4}"/>
              </a:ext>
            </a:extLst>
          </p:cNvPr>
          <p:cNvSpPr/>
          <p:nvPr/>
        </p:nvSpPr>
        <p:spPr>
          <a:xfrm>
            <a:off x="1206500" y="4508500"/>
            <a:ext cx="90488" cy="904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03A58E22-1853-FD43-AB07-FAB78D03C19F}"/>
              </a:ext>
            </a:extLst>
          </p:cNvPr>
          <p:cNvSpPr/>
          <p:nvPr/>
        </p:nvSpPr>
        <p:spPr>
          <a:xfrm>
            <a:off x="3306763" y="4508500"/>
            <a:ext cx="88900" cy="904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0AF76051-E3CD-4547-8258-A537D6DC805B}"/>
              </a:ext>
            </a:extLst>
          </p:cNvPr>
          <p:cNvSpPr/>
          <p:nvPr/>
        </p:nvSpPr>
        <p:spPr>
          <a:xfrm>
            <a:off x="5322888" y="4508500"/>
            <a:ext cx="88900" cy="904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01680020-2E44-5B4D-A666-F1695973CAD4}"/>
              </a:ext>
            </a:extLst>
          </p:cNvPr>
          <p:cNvSpPr/>
          <p:nvPr/>
        </p:nvSpPr>
        <p:spPr>
          <a:xfrm>
            <a:off x="7481888" y="4508500"/>
            <a:ext cx="90487" cy="904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2323" name="Picture 35">
            <a:extLst>
              <a:ext uri="{FF2B5EF4-FFF2-40B4-BE49-F238E27FC236}">
                <a16:creationId xmlns:a16="http://schemas.microsoft.com/office/drawing/2014/main" id="{5C26CE4B-F523-A440-8F6C-B6CAFC438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1" t="5858" r="7475" b="5498"/>
          <a:stretch>
            <a:fillRect/>
          </a:stretch>
        </p:blipFill>
        <p:spPr bwMode="auto">
          <a:xfrm>
            <a:off x="269875" y="1300163"/>
            <a:ext cx="1914525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24" name="Picture 36">
            <a:extLst>
              <a:ext uri="{FF2B5EF4-FFF2-40B4-BE49-F238E27FC236}">
                <a16:creationId xmlns:a16="http://schemas.microsoft.com/office/drawing/2014/main" id="{BFE103A0-4604-4E4F-B692-B62FB4D18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1460500"/>
            <a:ext cx="2193925" cy="183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26" name="Picture 38">
            <a:extLst>
              <a:ext uri="{FF2B5EF4-FFF2-40B4-BE49-F238E27FC236}">
                <a16:creationId xmlns:a16="http://schemas.microsoft.com/office/drawing/2014/main" id="{B442FC0A-76AA-9D48-8F6F-7D47A06C4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3" y="1255713"/>
            <a:ext cx="1416050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27" name="Picture 39">
            <a:extLst>
              <a:ext uri="{FF2B5EF4-FFF2-40B4-BE49-F238E27FC236}">
                <a16:creationId xmlns:a16="http://schemas.microsoft.com/office/drawing/2014/main" id="{57C6D459-A6F8-2F4E-B78D-B1F3FFEF7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325" y="1436688"/>
            <a:ext cx="1927225" cy="188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18" name="Picture 13">
            <a:extLst>
              <a:ext uri="{FF2B5EF4-FFF2-40B4-BE49-F238E27FC236}">
                <a16:creationId xmlns:a16="http://schemas.microsoft.com/office/drawing/2014/main" id="{BBEC7618-33C5-D145-9F16-7383A7A86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549275"/>
            <a:ext cx="1520825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319" name="组合 30">
            <a:extLst>
              <a:ext uri="{FF2B5EF4-FFF2-40B4-BE49-F238E27FC236}">
                <a16:creationId xmlns:a16="http://schemas.microsoft.com/office/drawing/2014/main" id="{C73C46F6-3E26-EE41-99D5-F7198A9C2847}"/>
              </a:ext>
            </a:extLst>
          </p:cNvPr>
          <p:cNvGrpSpPr>
            <a:grpSpLocks/>
          </p:cNvGrpSpPr>
          <p:nvPr/>
        </p:nvGrpSpPr>
        <p:grpSpPr bwMode="auto">
          <a:xfrm>
            <a:off x="8418513" y="5092700"/>
            <a:ext cx="600075" cy="636588"/>
            <a:chOff x="8340725" y="2950029"/>
            <a:chExt cx="600075" cy="63747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46C6CEF2-498F-5041-8D6F-FDE5AFCCD980}"/>
                </a:ext>
              </a:extLst>
            </p:cNvPr>
            <p:cNvSpPr/>
            <p:nvPr/>
          </p:nvSpPr>
          <p:spPr>
            <a:xfrm>
              <a:off x="8340725" y="2950029"/>
              <a:ext cx="600075" cy="583746"/>
            </a:xfrm>
            <a:prstGeom prst="ellipse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convex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" name="Picture 38">
              <a:extLst>
                <a:ext uri="{FF2B5EF4-FFF2-40B4-BE49-F238E27FC236}">
                  <a16:creationId xmlns:a16="http://schemas.microsoft.com/office/drawing/2014/main" id="{34B47929-60CB-2342-8E72-0F843BB0B2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2800" y="3015713"/>
              <a:ext cx="449263" cy="5717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3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26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23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 nodeType="clickPar">
                      <p:stCondLst>
                        <p:cond delay="0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23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23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 nodeType="clickPar">
                      <p:stCondLst>
                        <p:cond delay="0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2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23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12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12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2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圖片 29">
            <a:extLst>
              <a:ext uri="{FF2B5EF4-FFF2-40B4-BE49-F238E27FC236}">
                <a16:creationId xmlns:a16="http://schemas.microsoft.com/office/drawing/2014/main" id="{16DE6B42-87D7-CB4E-8D93-62D2E458B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026025"/>
            <a:ext cx="918210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Footer Placeholder 4">
            <a:extLst>
              <a:ext uri="{FF2B5EF4-FFF2-40B4-BE49-F238E27FC236}">
                <a16:creationId xmlns:a16="http://schemas.microsoft.com/office/drawing/2014/main" id="{68314ACB-59CE-2D47-A4B6-B9D5D5A6E0CC}"/>
              </a:ext>
            </a:extLst>
          </p:cNvPr>
          <p:cNvSpPr txBox="1">
            <a:spLocks/>
          </p:cNvSpPr>
          <p:nvPr/>
        </p:nvSpPr>
        <p:spPr bwMode="auto">
          <a:xfrm>
            <a:off x="179388" y="6600825"/>
            <a:ext cx="34893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7F7F7F"/>
                </a:solidFill>
                <a:latin typeface="Century Gothic" panose="020B0502020202020204" pitchFamily="34" charset="0"/>
              </a:rPr>
              <a:t>Copyright © 2018</a:t>
            </a:r>
            <a:r>
              <a:rPr lang="zh-TW" altLang="en-US" sz="800">
                <a:solidFill>
                  <a:srgbClr val="7F7F7F"/>
                </a:solidFill>
                <a:latin typeface="Century Gothic" panose="020B0502020202020204" pitchFamily="34" charset="0"/>
              </a:rPr>
              <a:t>  </a:t>
            </a:r>
            <a:r>
              <a:rPr lang="en-US" altLang="zh-TW" sz="800">
                <a:solidFill>
                  <a:srgbClr val="7F7F7F"/>
                </a:solidFill>
                <a:latin typeface="Century Gothic" panose="020B0502020202020204" pitchFamily="34" charset="0"/>
              </a:rPr>
              <a:t>iTutorGroup. All Rights Reserved.</a:t>
            </a:r>
          </a:p>
        </p:txBody>
      </p:sp>
      <p:pic>
        <p:nvPicPr>
          <p:cNvPr id="6" name="圖片 21">
            <a:extLst>
              <a:ext uri="{FF2B5EF4-FFF2-40B4-BE49-F238E27FC236}">
                <a16:creationId xmlns:a16="http://schemas.microsoft.com/office/drawing/2014/main" id="{6E083C13-B208-E742-8D6D-565B3E9897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54737">
            <a:off x="6413409" y="2916294"/>
            <a:ext cx="1726411" cy="1315026"/>
          </a:xfrm>
          <a:prstGeom prst="rect">
            <a:avLst/>
          </a:prstGeom>
        </p:spPr>
      </p:pic>
      <p:pic>
        <p:nvPicPr>
          <p:cNvPr id="13317" name="圖片 5">
            <a:extLst>
              <a:ext uri="{FF2B5EF4-FFF2-40B4-BE49-F238E27FC236}">
                <a16:creationId xmlns:a16="http://schemas.microsoft.com/office/drawing/2014/main" id="{FFA99A94-B80A-5C45-ABFE-0E4A3F90A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0259876">
            <a:off x="6675438" y="2919413"/>
            <a:ext cx="1022350" cy="120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17">
            <a:extLst>
              <a:ext uri="{FF2B5EF4-FFF2-40B4-BE49-F238E27FC236}">
                <a16:creationId xmlns:a16="http://schemas.microsoft.com/office/drawing/2014/main" id="{9AED3588-216F-1D4B-8688-D01634F435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99078">
            <a:off x="6779466" y="1723721"/>
            <a:ext cx="1550787" cy="1181252"/>
          </a:xfrm>
          <a:prstGeom prst="rect">
            <a:avLst/>
          </a:prstGeom>
        </p:spPr>
      </p:pic>
      <p:pic>
        <p:nvPicPr>
          <p:cNvPr id="9" name="圖片 22">
            <a:extLst>
              <a:ext uri="{FF2B5EF4-FFF2-40B4-BE49-F238E27FC236}">
                <a16:creationId xmlns:a16="http://schemas.microsoft.com/office/drawing/2014/main" id="{5B20AA6F-80B3-E74E-A7FA-7BD08BC459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33738">
            <a:off x="7331210" y="4001190"/>
            <a:ext cx="1449548" cy="1104137"/>
          </a:xfrm>
          <a:prstGeom prst="rect">
            <a:avLst/>
          </a:prstGeom>
        </p:spPr>
      </p:pic>
      <p:pic>
        <p:nvPicPr>
          <p:cNvPr id="10" name="圖片 23">
            <a:extLst>
              <a:ext uri="{FF2B5EF4-FFF2-40B4-BE49-F238E27FC236}">
                <a16:creationId xmlns:a16="http://schemas.microsoft.com/office/drawing/2014/main" id="{56CC7E47-7B50-D54E-BFD1-C57D75EE9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54737">
            <a:off x="6850604" y="5033059"/>
            <a:ext cx="1510985" cy="1150934"/>
          </a:xfrm>
          <a:prstGeom prst="rect">
            <a:avLst/>
          </a:prstGeom>
        </p:spPr>
      </p:pic>
      <p:pic>
        <p:nvPicPr>
          <p:cNvPr id="13321" name="圖片 1">
            <a:extLst>
              <a:ext uri="{FF2B5EF4-FFF2-40B4-BE49-F238E27FC236}">
                <a16:creationId xmlns:a16="http://schemas.microsoft.com/office/drawing/2014/main" id="{12D786DB-6588-ED4D-AB02-7387533CFC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38" y="3576638"/>
            <a:ext cx="2352675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圖片 2">
            <a:extLst>
              <a:ext uri="{FF2B5EF4-FFF2-40B4-BE49-F238E27FC236}">
                <a16:creationId xmlns:a16="http://schemas.microsoft.com/office/drawing/2014/main" id="{30202A19-C6B8-8C47-9F3A-F61ACE280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065338"/>
            <a:ext cx="2744787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圖片 6">
            <a:extLst>
              <a:ext uri="{FF2B5EF4-FFF2-40B4-BE49-F238E27FC236}">
                <a16:creationId xmlns:a16="http://schemas.microsoft.com/office/drawing/2014/main" id="{BA410747-1897-164D-B44B-159AC686D9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1778000"/>
            <a:ext cx="1000125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圖片 7">
            <a:extLst>
              <a:ext uri="{FF2B5EF4-FFF2-40B4-BE49-F238E27FC236}">
                <a16:creationId xmlns:a16="http://schemas.microsoft.com/office/drawing/2014/main" id="{13522A9C-90D7-8C4B-BF3B-B772E23E3A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021078">
            <a:off x="7547769" y="5141119"/>
            <a:ext cx="1524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圖片 8">
            <a:extLst>
              <a:ext uri="{FF2B5EF4-FFF2-40B4-BE49-F238E27FC236}">
                <a16:creationId xmlns:a16="http://schemas.microsoft.com/office/drawing/2014/main" id="{A92E012D-0510-5441-B999-077F40DB3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683540">
            <a:off x="7978775" y="3940175"/>
            <a:ext cx="153988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圖片 3">
            <a:extLst>
              <a:ext uri="{FF2B5EF4-FFF2-40B4-BE49-F238E27FC236}">
                <a16:creationId xmlns:a16="http://schemas.microsoft.com/office/drawing/2014/main" id="{663721E4-44CA-D045-9EAB-2C4B3B4EB9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1387475"/>
            <a:ext cx="313690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圖片 3">
            <a:extLst>
              <a:ext uri="{FF2B5EF4-FFF2-40B4-BE49-F238E27FC236}">
                <a16:creationId xmlns:a16="http://schemas.microsoft.com/office/drawing/2014/main" id="{0434CDAF-F2C0-3C4F-9415-2A0B6F1388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6947" flipH="1">
            <a:off x="2595563" y="2470150"/>
            <a:ext cx="6350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8" name="圖片 3">
            <a:extLst>
              <a:ext uri="{FF2B5EF4-FFF2-40B4-BE49-F238E27FC236}">
                <a16:creationId xmlns:a16="http://schemas.microsoft.com/office/drawing/2014/main" id="{30BDF776-BE86-604A-864C-4F40283091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05910" flipH="1">
            <a:off x="5014119" y="3023394"/>
            <a:ext cx="6350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9" name="Picture 24">
            <a:extLst>
              <a:ext uri="{FF2B5EF4-FFF2-40B4-BE49-F238E27FC236}">
                <a16:creationId xmlns:a16="http://schemas.microsoft.com/office/drawing/2014/main" id="{6CB0BF9D-A9A3-6445-A2B4-6FC115DBF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88" y="2005013"/>
            <a:ext cx="18970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330" name="组合 22">
            <a:extLst>
              <a:ext uri="{FF2B5EF4-FFF2-40B4-BE49-F238E27FC236}">
                <a16:creationId xmlns:a16="http://schemas.microsoft.com/office/drawing/2014/main" id="{62F0F8BE-3F3B-8342-B47B-6D4013A8501D}"/>
              </a:ext>
            </a:extLst>
          </p:cNvPr>
          <p:cNvGrpSpPr>
            <a:grpSpLocks/>
          </p:cNvGrpSpPr>
          <p:nvPr/>
        </p:nvGrpSpPr>
        <p:grpSpPr bwMode="auto">
          <a:xfrm>
            <a:off x="7383463" y="6299200"/>
            <a:ext cx="1762125" cy="603250"/>
            <a:chOff x="7307263" y="6299200"/>
            <a:chExt cx="1762125" cy="603250"/>
          </a:xfrm>
        </p:grpSpPr>
        <p:grpSp>
          <p:nvGrpSpPr>
            <p:cNvPr id="13332" name="组合 43">
              <a:extLst>
                <a:ext uri="{FF2B5EF4-FFF2-40B4-BE49-F238E27FC236}">
                  <a16:creationId xmlns:a16="http://schemas.microsoft.com/office/drawing/2014/main" id="{5D842A94-CCBB-D74C-86D4-F37A560926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7263" y="6299200"/>
              <a:ext cx="1762125" cy="603250"/>
              <a:chOff x="7306660" y="6298411"/>
              <a:chExt cx="1762038" cy="604828"/>
            </a:xfrm>
          </p:grpSpPr>
          <p:sp>
            <p:nvSpPr>
              <p:cNvPr id="26" name="TextBox 25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91634BC3-58CF-914C-9811-FCC887712668}"/>
                  </a:ext>
                </a:extLst>
              </p:cNvPr>
              <p:cNvSpPr txBox="1"/>
              <p:nvPr/>
            </p:nvSpPr>
            <p:spPr>
              <a:xfrm>
                <a:off x="7795562" y="6434690"/>
                <a:ext cx="1273136" cy="30777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3337" name="Picture 26" descr="E:\Jally\Getty Images-Jally\Alphabet\GettyImages-1030277416.jpg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0D83CCD0-571C-6845-A4EF-856E4138A5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01" t="23347" r="21300" b="15775"/>
              <a:stretch>
                <a:fillRect/>
              </a:stretch>
            </p:blipFill>
            <p:spPr bwMode="auto">
              <a:xfrm>
                <a:off x="7306660" y="6298411"/>
                <a:ext cx="598103" cy="604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3333" name="Picture 31">
              <a:hlinkClick r:id="rId13" action="ppaction://hlinksldjump"/>
              <a:extLst>
                <a:ext uri="{FF2B5EF4-FFF2-40B4-BE49-F238E27FC236}">
                  <a16:creationId xmlns:a16="http://schemas.microsoft.com/office/drawing/2014/main" id="{B03E023B-C42E-3848-B67B-BACA7FE40A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9758" y="6498949"/>
              <a:ext cx="1155446" cy="195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331" name="Picture 25">
            <a:extLst>
              <a:ext uri="{FF2B5EF4-FFF2-40B4-BE49-F238E27FC236}">
                <a16:creationId xmlns:a16="http://schemas.microsoft.com/office/drawing/2014/main" id="{D8206E02-7A3C-AC4C-8033-78111EB57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542925"/>
            <a:ext cx="214312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ening class">
      <a:majorFont>
        <a:latin typeface="Peppa Pig W07 Regular"/>
        <a:ea typeface="华文细黑"/>
        <a:cs typeface=""/>
      </a:majorFont>
      <a:minorFont>
        <a:latin typeface="Primer Print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90</Words>
  <Application>Microsoft Macintosh PowerPoint</Application>
  <PresentationFormat>On-screen Show (4:3)</PresentationFormat>
  <Paragraphs>38</Paragraphs>
  <Slides>14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Verdana</vt:lpstr>
      <vt:lpstr>宋体</vt:lpstr>
      <vt:lpstr>Arial</vt:lpstr>
      <vt:lpstr>Peppa Pig W07 Regular</vt:lpstr>
      <vt:lpstr>华文细黑</vt:lpstr>
      <vt:lpstr>Primer Print</vt:lpstr>
      <vt:lpstr>Calibri</vt:lpstr>
      <vt:lpstr>Century Gothic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First Day at scho</dc:title>
  <dc:creator>nicoleni@vipabc.com</dc:creator>
  <cp:lastModifiedBy>Microsoft Office 用户</cp:lastModifiedBy>
  <cp:revision>397</cp:revision>
  <dcterms:created xsi:type="dcterms:W3CDTF">2018-08-27T03:12:15Z</dcterms:created>
  <dcterms:modified xsi:type="dcterms:W3CDTF">2018-09-11T10:18:57Z</dcterms:modified>
</cp:coreProperties>
</file>