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9" r:id="rId4"/>
    <p:sldId id="257" r:id="rId5"/>
    <p:sldId id="260" r:id="rId6"/>
    <p:sldId id="261" r:id="rId7"/>
    <p:sldId id="262" r:id="rId8"/>
    <p:sldId id="263" r:id="rId9"/>
    <p:sldId id="264" r:id="rId10"/>
    <p:sldId id="272" r:id="rId11"/>
    <p:sldId id="268" r:id="rId12"/>
    <p:sldId id="265" r:id="rId13"/>
    <p:sldId id="266" r:id="rId14"/>
    <p:sldId id="27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F5D06-052B-4A15-82C7-454865AE74B6}" type="datetimeFigureOut">
              <a:rPr lang="zh-CN" altLang="en-US" smtClean="0"/>
              <a:t>2015/11/19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EE83E2-9AE3-4A6A-98AB-0CD6685CE3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4981FF-5E10-4134-A961-F6262526CA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6742A9A6-E37E-43FB-BD9B-AC32F28FF70C}" type="datetimeFigureOut">
              <a:rPr lang="zh-CN" altLang="en-US" smtClean="0"/>
              <a:t>2015/11/19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694981FF-5E10-4134-A961-F6262526CAFC}" type="slidenum">
              <a:rPr lang="zh-CN" altLang="en-US" smtClean="0"/>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742A9A6-E37E-43FB-BD9B-AC32F28FF70C}" type="datetimeFigureOut">
              <a:rPr lang="zh-CN" altLang="en-US" smtClean="0"/>
              <a:t>2015/11/19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4981FF-5E10-4134-A961-F6262526CAFC}" type="slidenum">
              <a:rPr lang="zh-CN" altLang="en-US" smtClean="0"/>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1428736"/>
            <a:ext cx="7851648" cy="1200160"/>
          </a:xfrm>
        </p:spPr>
        <p:txBody>
          <a:bodyPr/>
          <a:lstStyle/>
          <a:p>
            <a:r>
              <a:rPr lang="en-US" altLang="zh-CN" dirty="0" smtClean="0"/>
              <a:t>Jenkins</a:t>
            </a:r>
            <a:r>
              <a:rPr lang="zh-CN" altLang="en-US" dirty="0" smtClean="0"/>
              <a:t>构建</a:t>
            </a:r>
            <a:endParaRPr lang="zh-CN" altLang="en-US" dirty="0"/>
          </a:p>
        </p:txBody>
      </p:sp>
      <p:sp>
        <p:nvSpPr>
          <p:cNvPr id="3" name="副标题 2"/>
          <p:cNvSpPr>
            <a:spLocks noGrp="1"/>
          </p:cNvSpPr>
          <p:nvPr>
            <p:ph type="subTitle" idx="1"/>
          </p:nvPr>
        </p:nvSpPr>
        <p:spPr/>
        <p:txBody>
          <a:bodyPr/>
          <a:lstStyle/>
          <a:p>
            <a:r>
              <a:rPr lang="zh-CN" altLang="en-US" dirty="0" smtClean="0"/>
              <a:t>使用</a:t>
            </a:r>
            <a:r>
              <a:rPr lang="en-US" altLang="zh-CN" dirty="0" err="1" smtClean="0"/>
              <a:t>Git</a:t>
            </a:r>
            <a:r>
              <a:rPr lang="zh-CN" altLang="en-US" dirty="0" smtClean="0"/>
              <a:t>作为代码源</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5038740"/>
          </a:xfrm>
        </p:spPr>
        <p:txBody>
          <a:bodyPr/>
          <a:lstStyle/>
          <a:p>
            <a:r>
              <a:rPr lang="zh-CN" altLang="en-US" dirty="0" smtClean="0"/>
              <a:t>由于</a:t>
            </a:r>
            <a:r>
              <a:rPr lang="en-US" altLang="zh-CN" dirty="0" err="1" smtClean="0"/>
              <a:t>pom</a:t>
            </a:r>
            <a:r>
              <a:rPr lang="zh-CN" altLang="en-US" dirty="0" smtClean="0"/>
              <a:t>文件就在构建路径的下面，所以</a:t>
            </a:r>
            <a:r>
              <a:rPr lang="en-US" altLang="zh-CN" dirty="0" err="1" smtClean="0"/>
              <a:t>pom</a:t>
            </a:r>
            <a:r>
              <a:rPr lang="zh-CN" altLang="en-US" dirty="0" smtClean="0"/>
              <a:t>的路径可以不写或者是写上</a:t>
            </a:r>
            <a:r>
              <a:rPr lang="en-US" altLang="zh-CN" dirty="0" smtClean="0"/>
              <a:t>pom.xml</a:t>
            </a:r>
          </a:p>
          <a:p>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785786" y="2428868"/>
            <a:ext cx="6507163" cy="2676525"/>
          </a:xfrm>
          <a:prstGeom prst="rect">
            <a:avLst/>
          </a:prstGeom>
          <a:noFill/>
          <a:ln w="9525">
            <a:noFill/>
            <a:miter lim="800000"/>
            <a:headEnd/>
            <a:tailEnd/>
          </a:ln>
          <a:effectLst/>
        </p:spPr>
      </p:pic>
      <p:sp>
        <p:nvSpPr>
          <p:cNvPr id="5" name="矩形 4"/>
          <p:cNvSpPr/>
          <p:nvPr/>
        </p:nvSpPr>
        <p:spPr>
          <a:xfrm>
            <a:off x="2571736" y="3286124"/>
            <a:ext cx="3714776"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286248" y="3357562"/>
            <a:ext cx="3214710" cy="369332"/>
          </a:xfrm>
          <a:prstGeom prst="rect">
            <a:avLst/>
          </a:prstGeom>
          <a:noFill/>
        </p:spPr>
        <p:txBody>
          <a:bodyPr wrap="square" rtlCol="0">
            <a:spAutoFit/>
          </a:bodyPr>
          <a:lstStyle/>
          <a:p>
            <a:r>
              <a:rPr lang="zh-CN" altLang="en-US" dirty="0"/>
              <a:t>也</a:t>
            </a:r>
            <a:r>
              <a:rPr lang="zh-CN" altLang="en-US" dirty="0" smtClean="0"/>
              <a:t>可以写</a:t>
            </a:r>
            <a:r>
              <a:rPr lang="en-US" altLang="zh-CN" dirty="0" smtClean="0">
                <a:solidFill>
                  <a:srgbClr val="FF0000"/>
                </a:solidFill>
              </a:rPr>
              <a:t>pom.xml</a:t>
            </a:r>
            <a:endParaRPr lang="zh-CN" alt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2"/>
          </a:xfrm>
        </p:spPr>
        <p:txBody>
          <a:bodyPr/>
          <a:lstStyle/>
          <a:p>
            <a:r>
              <a:rPr lang="zh-CN" altLang="en-US" dirty="0" smtClean="0"/>
              <a:t>迁移之后由于</a:t>
            </a:r>
            <a:r>
              <a:rPr lang="en-US" altLang="zh-CN" dirty="0" smtClean="0"/>
              <a:t>trunk</a:t>
            </a:r>
            <a:r>
              <a:rPr lang="zh-CN" altLang="en-US" dirty="0" smtClean="0"/>
              <a:t>对应</a:t>
            </a:r>
            <a:r>
              <a:rPr lang="en-US" altLang="zh-CN" dirty="0" smtClean="0"/>
              <a:t>master</a:t>
            </a:r>
            <a:r>
              <a:rPr lang="zh-CN" altLang="en-US" dirty="0" smtClean="0"/>
              <a:t>分支，所以页面上</a:t>
            </a:r>
            <a:r>
              <a:rPr lang="en-US" altLang="zh-CN" dirty="0" err="1" smtClean="0"/>
              <a:t>masterf</a:t>
            </a:r>
            <a:r>
              <a:rPr lang="zh-CN" altLang="en-US" dirty="0" smtClean="0"/>
              <a:t>分支下面的根目录显示为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但是</a:t>
            </a:r>
            <a:r>
              <a:rPr lang="en-US" altLang="zh-CN" dirty="0" err="1" smtClean="0"/>
              <a:t>pom</a:t>
            </a:r>
            <a:r>
              <a:rPr lang="en-US" altLang="zh-CN" dirty="0" smtClean="0"/>
              <a:t> </a:t>
            </a:r>
            <a:r>
              <a:rPr lang="zh-CN" altLang="en-US" dirty="0" smtClean="0"/>
              <a:t>文件在 </a:t>
            </a:r>
            <a:r>
              <a:rPr lang="en-US" altLang="zh-CN" dirty="0" smtClean="0"/>
              <a:t>esignature2.0</a:t>
            </a:r>
            <a:r>
              <a:rPr lang="zh-CN" altLang="en-US" dirty="0" smtClean="0"/>
              <a:t>下面而不再</a:t>
            </a:r>
            <a:r>
              <a:rPr lang="en-US" altLang="zh-CN" dirty="0" smtClean="0"/>
              <a:t>master</a:t>
            </a:r>
            <a:r>
              <a:rPr lang="zh-CN" altLang="en-US" dirty="0" smtClean="0"/>
              <a:t>根目录下面</a:t>
            </a:r>
            <a:endParaRPr lang="zh-CN" altLang="en-US" dirty="0"/>
          </a:p>
        </p:txBody>
      </p:sp>
      <p:pic>
        <p:nvPicPr>
          <p:cNvPr id="9220" name="Picture 4"/>
          <p:cNvPicPr>
            <a:picLocks noChangeAspect="1" noChangeArrowheads="1"/>
          </p:cNvPicPr>
          <p:nvPr/>
        </p:nvPicPr>
        <p:blipFill>
          <a:blip r:embed="rId2"/>
          <a:srcRect/>
          <a:stretch>
            <a:fillRect/>
          </a:stretch>
        </p:blipFill>
        <p:spPr bwMode="auto">
          <a:xfrm>
            <a:off x="714348" y="1785926"/>
            <a:ext cx="5500726" cy="1928826"/>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2214546" y="4429132"/>
            <a:ext cx="3819525" cy="2076442"/>
          </a:xfrm>
          <a:prstGeom prst="rect">
            <a:avLst/>
          </a:prstGeom>
          <a:noFill/>
          <a:ln w="9525">
            <a:noFill/>
            <a:miter lim="800000"/>
            <a:headEnd/>
            <a:tailEnd/>
          </a:ln>
          <a:effectLst/>
        </p:spPr>
      </p:pic>
      <p:sp>
        <p:nvSpPr>
          <p:cNvPr id="10" name="矩形 9"/>
          <p:cNvSpPr/>
          <p:nvPr/>
        </p:nvSpPr>
        <p:spPr>
          <a:xfrm>
            <a:off x="4714876" y="4714884"/>
            <a:ext cx="1285884"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43108" y="6215082"/>
            <a:ext cx="171451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681682"/>
          </a:xfr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8" name="TextBox 7"/>
          <p:cNvSpPr txBox="1"/>
          <p:nvPr/>
        </p:nvSpPr>
        <p:spPr>
          <a:xfrm>
            <a:off x="714348" y="857232"/>
            <a:ext cx="7500990" cy="3139321"/>
          </a:xfrm>
          <a:prstGeom prst="rect">
            <a:avLst/>
          </a:prstGeom>
          <a:noFill/>
        </p:spPr>
        <p:txBody>
          <a:bodyPr wrap="square" rtlCol="0">
            <a:spAutoFit/>
          </a:bodyPr>
          <a:lstStyle/>
          <a:p>
            <a:r>
              <a:rPr lang="zh-CN" altLang="en-US" dirty="0" smtClean="0"/>
              <a:t>要构建</a:t>
            </a:r>
            <a:r>
              <a:rPr lang="en-US" altLang="zh-CN" dirty="0" err="1" smtClean="0"/>
              <a:t>esignature_trunk_bychk</a:t>
            </a:r>
            <a:r>
              <a:rPr lang="zh-CN" altLang="en-US" dirty="0" smtClean="0"/>
              <a:t>项目则配置为：</a:t>
            </a:r>
            <a:endParaRPr lang="en-US" altLang="zh-CN" dirty="0" smtClean="0"/>
          </a:p>
          <a:p>
            <a:endParaRPr lang="en-US" altLang="zh-CN" dirty="0"/>
          </a:p>
          <a:p>
            <a:r>
              <a:rPr lang="en-US" altLang="zh-CN" dirty="0" smtClean="0"/>
              <a:t>1.</a:t>
            </a:r>
            <a:r>
              <a:rPr lang="zh-CN" altLang="en-US" dirty="0" smtClean="0"/>
              <a:t>项目路径以及分支配置</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7172" name="Picture 4"/>
          <p:cNvPicPr>
            <a:picLocks noChangeAspect="1" noChangeArrowheads="1"/>
          </p:cNvPicPr>
          <p:nvPr/>
        </p:nvPicPr>
        <p:blipFill>
          <a:blip r:embed="rId2"/>
          <a:srcRect/>
          <a:stretch>
            <a:fillRect/>
          </a:stretch>
        </p:blipFill>
        <p:spPr bwMode="auto">
          <a:xfrm>
            <a:off x="857224" y="2071678"/>
            <a:ext cx="7069137" cy="3643338"/>
          </a:xfrm>
          <a:prstGeom prst="rect">
            <a:avLst/>
          </a:prstGeom>
          <a:noFill/>
          <a:ln w="9525">
            <a:noFill/>
            <a:miter lim="800000"/>
            <a:headEnd/>
            <a:tailEnd/>
          </a:ln>
          <a:effectLst/>
        </p:spPr>
      </p:pic>
      <p:sp>
        <p:nvSpPr>
          <p:cNvPr id="10" name="椭圆 9"/>
          <p:cNvSpPr/>
          <p:nvPr/>
        </p:nvSpPr>
        <p:spPr>
          <a:xfrm>
            <a:off x="1000100" y="3071810"/>
            <a:ext cx="642942" cy="2143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43306" y="3214686"/>
            <a:ext cx="3643338"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3438" y="4714884"/>
            <a:ext cx="135732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072198" y="4500570"/>
            <a:ext cx="1571636" cy="646331"/>
          </a:xfrm>
          <a:prstGeom prst="rect">
            <a:avLst/>
          </a:prstGeom>
          <a:noFill/>
        </p:spPr>
        <p:txBody>
          <a:bodyPr wrap="square" rtlCol="0">
            <a:spAutoFit/>
          </a:bodyPr>
          <a:lstStyle/>
          <a:p>
            <a:r>
              <a:rPr lang="en-US" altLang="zh-CN" dirty="0" smtClean="0"/>
              <a:t>Trunk</a:t>
            </a:r>
            <a:r>
              <a:rPr lang="zh-CN" altLang="en-US" dirty="0" smtClean="0"/>
              <a:t>对应</a:t>
            </a:r>
            <a:r>
              <a:rPr lang="en-US" altLang="zh-CN" dirty="0" smtClean="0"/>
              <a:t>master</a:t>
            </a:r>
            <a:r>
              <a:rPr lang="zh-CN" altLang="en-US" dirty="0" smtClean="0"/>
              <a:t>分支</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110178"/>
          </a:xfrm>
        </p:spPr>
        <p:txBody>
          <a:bodyPr/>
          <a:lstStyle/>
          <a:p>
            <a:r>
              <a:rPr lang="en-US" altLang="zh-CN" dirty="0" smtClean="0"/>
              <a:t>2.pom</a:t>
            </a:r>
            <a:r>
              <a:rPr lang="zh-CN" altLang="en-US" dirty="0" smtClean="0"/>
              <a:t>路径配置为</a:t>
            </a:r>
            <a:endParaRPr lang="en-US" altLang="zh-CN" dirty="0" smtClean="0"/>
          </a:p>
          <a:p>
            <a:endParaRPr lang="zh-CN" altLang="en-US" dirty="0"/>
          </a:p>
        </p:txBody>
      </p:sp>
      <p:pic>
        <p:nvPicPr>
          <p:cNvPr id="8195" name="Picture 3"/>
          <p:cNvPicPr>
            <a:picLocks noChangeAspect="1" noChangeArrowheads="1"/>
          </p:cNvPicPr>
          <p:nvPr/>
        </p:nvPicPr>
        <p:blipFill>
          <a:blip r:embed="rId2"/>
          <a:srcRect/>
          <a:stretch>
            <a:fillRect/>
          </a:stretch>
        </p:blipFill>
        <p:spPr bwMode="auto">
          <a:xfrm>
            <a:off x="857223" y="1928802"/>
            <a:ext cx="6157041" cy="2571768"/>
          </a:xfrm>
          <a:prstGeom prst="rect">
            <a:avLst/>
          </a:prstGeom>
          <a:noFill/>
          <a:ln w="9525">
            <a:noFill/>
            <a:miter lim="800000"/>
            <a:headEnd/>
            <a:tailEnd/>
          </a:ln>
          <a:effectLst/>
        </p:spPr>
      </p:pic>
      <p:sp>
        <p:nvSpPr>
          <p:cNvPr id="11" name="矩形 10"/>
          <p:cNvSpPr/>
          <p:nvPr/>
        </p:nvSpPr>
        <p:spPr>
          <a:xfrm>
            <a:off x="3643306" y="3214686"/>
            <a:ext cx="2071702"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786446" y="3286124"/>
            <a:ext cx="2928958" cy="369332"/>
          </a:xfrm>
          <a:prstGeom prst="rect">
            <a:avLst/>
          </a:prstGeom>
          <a:noFill/>
        </p:spPr>
        <p:txBody>
          <a:bodyPr wrap="square" rtlCol="0">
            <a:spAutoFit/>
          </a:bodyPr>
          <a:lstStyle/>
          <a:p>
            <a:r>
              <a:rPr lang="zh-CN" altLang="en-US" dirty="0" smtClean="0"/>
              <a:t>对于</a:t>
            </a:r>
            <a:r>
              <a:rPr lang="en-US" altLang="zh-CN" dirty="0" smtClean="0"/>
              <a:t>master</a:t>
            </a:r>
            <a:r>
              <a:rPr lang="zh-CN" altLang="en-US" dirty="0" smtClean="0"/>
              <a:t>分支的相对路径</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2"/>
          </a:xfrm>
        </p:spPr>
        <p:txBody>
          <a:bodyPr/>
          <a:lstStyle/>
          <a:p>
            <a:r>
              <a:rPr lang="zh-CN" altLang="en-US" dirty="0" smtClean="0"/>
              <a:t>总结：</a:t>
            </a:r>
            <a:endParaRPr lang="en-US" altLang="zh-CN" dirty="0" smtClean="0"/>
          </a:p>
          <a:p>
            <a:r>
              <a:rPr lang="zh-CN" altLang="en-US" dirty="0" smtClean="0"/>
              <a:t>第一类和第二类情况都需要配置新的项目地址以及构建的分支名称和标签名称。</a:t>
            </a:r>
            <a:endParaRPr lang="en-US" altLang="zh-CN" dirty="0" smtClean="0"/>
          </a:p>
          <a:p>
            <a:r>
              <a:rPr lang="zh-CN" altLang="en-US" dirty="0" smtClean="0"/>
              <a:t>第</a:t>
            </a:r>
            <a:r>
              <a:rPr lang="zh-CN" altLang="en-US" dirty="0" smtClean="0"/>
              <a:t>一类不需要更改原来的</a:t>
            </a:r>
            <a:r>
              <a:rPr lang="en-US" altLang="zh-CN" dirty="0" err="1" smtClean="0"/>
              <a:t>pom</a:t>
            </a:r>
            <a:r>
              <a:rPr lang="zh-CN" altLang="en-US" dirty="0" smtClean="0"/>
              <a:t>路径，第二类需要将原来的</a:t>
            </a:r>
            <a:r>
              <a:rPr lang="en-US" altLang="zh-CN" dirty="0" err="1" smtClean="0"/>
              <a:t>pom</a:t>
            </a:r>
            <a:r>
              <a:rPr lang="zh-CN" altLang="en-US" dirty="0" smtClean="0"/>
              <a:t>路径更改为相对于所构建的分支或者标签的相对路径。</a:t>
            </a:r>
            <a:endParaRPr lang="en-US" altLang="zh-CN" dirty="0" smtClean="0"/>
          </a:p>
          <a:p>
            <a:r>
              <a:rPr lang="zh-CN" altLang="en-US" dirty="0" smtClean="0"/>
              <a:t>除了项目</a:t>
            </a:r>
            <a:r>
              <a:rPr lang="zh-CN" altLang="en-US" smtClean="0"/>
              <a:t>地址，构建使用的分支名称或标签名称，</a:t>
            </a:r>
            <a:r>
              <a:rPr lang="en-US" altLang="zh-CN" dirty="0" err="1" smtClean="0"/>
              <a:t>pom</a:t>
            </a:r>
            <a:r>
              <a:rPr lang="zh-CN" altLang="en-US" dirty="0" smtClean="0"/>
              <a:t>文件路径需要变动其他都不需要变动。</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目录与</a:t>
            </a:r>
            <a:r>
              <a:rPr lang="en-US" altLang="zh-CN" dirty="0" err="1" smtClean="0"/>
              <a:t>Git</a:t>
            </a:r>
            <a:r>
              <a:rPr lang="zh-CN" altLang="en-US" dirty="0" smtClean="0"/>
              <a:t>目录的对应</a:t>
            </a:r>
            <a:endParaRPr lang="zh-CN" altLang="en-US" dirty="0"/>
          </a:p>
        </p:txBody>
      </p:sp>
      <p:sp>
        <p:nvSpPr>
          <p:cNvPr id="3" name="内容占位符 2"/>
          <p:cNvSpPr>
            <a:spLocks noGrp="1"/>
          </p:cNvSpPr>
          <p:nvPr>
            <p:ph idx="1"/>
          </p:nvPr>
        </p:nvSpPr>
        <p:spPr/>
        <p:txBody>
          <a:bodyPr/>
          <a:lstStyle/>
          <a:p>
            <a:r>
              <a:rPr lang="zh-CN" altLang="en-US" dirty="0" smtClean="0"/>
              <a:t>每一</a:t>
            </a:r>
            <a:r>
              <a:rPr lang="zh-CN" altLang="en-US" dirty="0" smtClean="0"/>
              <a:t>个项目在</a:t>
            </a:r>
            <a:r>
              <a:rPr lang="en-US" altLang="zh-CN" dirty="0" smtClean="0"/>
              <a:t>SVN</a:t>
            </a:r>
            <a:r>
              <a:rPr lang="zh-CN" altLang="en-US" dirty="0" smtClean="0"/>
              <a:t>上的</a:t>
            </a:r>
            <a:r>
              <a:rPr lang="en-US" altLang="zh-CN" dirty="0" smtClean="0"/>
              <a:t>document</a:t>
            </a:r>
            <a:r>
              <a:rPr lang="zh-CN" altLang="en-US" dirty="0" smtClean="0"/>
              <a:t>分支都对应为相应项目组的</a:t>
            </a:r>
            <a:r>
              <a:rPr lang="en-US" altLang="zh-CN" dirty="0" smtClean="0"/>
              <a:t>document</a:t>
            </a:r>
            <a:r>
              <a:rPr lang="zh-CN" altLang="en-US" dirty="0" smtClean="0"/>
              <a:t>项目，</a:t>
            </a:r>
            <a:r>
              <a:rPr lang="en-US" altLang="zh-CN" dirty="0" smtClean="0"/>
              <a:t>code</a:t>
            </a:r>
            <a:r>
              <a:rPr lang="zh-CN" altLang="en-US" dirty="0" smtClean="0"/>
              <a:t>路径对应为另外一个项目一般与项目同名。</a:t>
            </a:r>
            <a:r>
              <a:rPr lang="en-US" altLang="zh-CN" dirty="0" smtClean="0"/>
              <a:t>Code</a:t>
            </a:r>
            <a:r>
              <a:rPr lang="zh-CN" altLang="en-US" dirty="0" smtClean="0"/>
              <a:t>路径下的</a:t>
            </a:r>
            <a:r>
              <a:rPr lang="en-US" altLang="zh-CN" dirty="0" smtClean="0"/>
              <a:t>trunk</a:t>
            </a:r>
            <a:r>
              <a:rPr lang="zh-CN" altLang="en-US" dirty="0" smtClean="0"/>
              <a:t>对应为</a:t>
            </a:r>
            <a:r>
              <a:rPr lang="en-US" altLang="zh-CN" dirty="0" smtClean="0"/>
              <a:t>master</a:t>
            </a:r>
            <a:r>
              <a:rPr lang="zh-CN" altLang="en-US" dirty="0" smtClean="0"/>
              <a:t>分支，</a:t>
            </a:r>
            <a:r>
              <a:rPr lang="en-US" altLang="zh-CN" dirty="0" smtClean="0"/>
              <a:t>branches</a:t>
            </a:r>
            <a:r>
              <a:rPr lang="zh-CN" altLang="en-US" dirty="0" smtClean="0"/>
              <a:t>对应</a:t>
            </a:r>
            <a:r>
              <a:rPr lang="en-US" altLang="zh-CN" dirty="0" err="1" smtClean="0"/>
              <a:t>branches,tags</a:t>
            </a:r>
            <a:r>
              <a:rPr lang="zh-CN" altLang="en-US" dirty="0" smtClean="0"/>
              <a:t>对应</a:t>
            </a:r>
            <a:r>
              <a:rPr lang="en-US" altLang="zh-CN" dirty="0" smtClean="0"/>
              <a:t>tags.</a:t>
            </a:r>
          </a:p>
          <a:p>
            <a:r>
              <a:rPr lang="zh-CN" altLang="en-US" dirty="0" smtClean="0"/>
              <a:t>如果在</a:t>
            </a:r>
            <a:r>
              <a:rPr lang="en-US" altLang="zh-CN" dirty="0" smtClean="0"/>
              <a:t>Jenkins</a:t>
            </a:r>
            <a:r>
              <a:rPr lang="zh-CN" altLang="en-US" dirty="0" smtClean="0"/>
              <a:t>上面构建使用的</a:t>
            </a:r>
            <a:r>
              <a:rPr lang="en-US" altLang="zh-CN" dirty="0" err="1" smtClean="0"/>
              <a:t>svn</a:t>
            </a:r>
            <a:r>
              <a:rPr lang="zh-CN" altLang="en-US" dirty="0" smtClean="0"/>
              <a:t>路径以</a:t>
            </a:r>
            <a:r>
              <a:rPr lang="en-US" altLang="zh-CN" dirty="0" smtClean="0"/>
              <a:t>trunk</a:t>
            </a:r>
            <a:r>
              <a:rPr lang="zh-CN" altLang="en-US" dirty="0" smtClean="0"/>
              <a:t>，某个</a:t>
            </a:r>
            <a:r>
              <a:rPr lang="en-US" altLang="zh-CN" dirty="0" smtClean="0"/>
              <a:t>branch</a:t>
            </a:r>
            <a:r>
              <a:rPr lang="zh-CN" altLang="en-US" dirty="0" smtClean="0"/>
              <a:t>或</a:t>
            </a:r>
            <a:r>
              <a:rPr lang="en-US" altLang="zh-CN" dirty="0" smtClean="0"/>
              <a:t>tag</a:t>
            </a:r>
            <a:r>
              <a:rPr lang="zh-CN" altLang="en-US" dirty="0" smtClean="0"/>
              <a:t>结尾仅需要在迁移之后更改项目地址以及分支名称即可。</a:t>
            </a:r>
            <a:endParaRPr lang="en-US" altLang="zh-CN" dirty="0" smtClean="0"/>
          </a:p>
          <a:p>
            <a:r>
              <a:rPr lang="zh-CN" altLang="en-US" dirty="0" smtClean="0"/>
              <a:t>例如：构建路径为</a:t>
            </a:r>
            <a:endParaRPr lang="en-US" altLang="zh-CN" dirty="0" smtClean="0"/>
          </a:p>
          <a:p>
            <a:r>
              <a:rPr lang="en-US" sz="1600" dirty="0" smtClean="0"/>
              <a:t>http://svn.ezendai.com/zendaimoney/credit_apollo/aps/code/branches/1.0.0</a:t>
            </a:r>
            <a:endParaRPr lang="zh-CN" altLang="en-US" sz="1600" dirty="0" smtClean="0"/>
          </a:p>
          <a:p>
            <a:r>
              <a:rPr lang="zh-CN" altLang="en-US" dirty="0" smtClean="0"/>
              <a:t>这个项目就是使用</a:t>
            </a:r>
            <a:r>
              <a:rPr lang="en-US" altLang="zh-CN" dirty="0" smtClean="0"/>
              <a:t>1.0.0</a:t>
            </a:r>
            <a:r>
              <a:rPr lang="zh-CN" altLang="en-US" dirty="0" smtClean="0"/>
              <a:t>这个分支构建。</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181616"/>
          </a:xfrm>
        </p:spPr>
        <p:txBody>
          <a:bodyPr/>
          <a:lstStyle/>
          <a:p>
            <a:r>
              <a:rPr lang="zh-CN" altLang="en-US" dirty="0" smtClean="0"/>
              <a:t>而</a:t>
            </a:r>
            <a:r>
              <a:rPr lang="en-US" altLang="zh-CN" dirty="0" smtClean="0"/>
              <a:t>Jenkins</a:t>
            </a:r>
            <a:r>
              <a:rPr lang="zh-CN" altLang="en-US" dirty="0" smtClean="0"/>
              <a:t>项目名称为</a:t>
            </a:r>
            <a:r>
              <a:rPr lang="en-US" altLang="zh-CN" dirty="0" err="1" smtClean="0"/>
              <a:t>fortune_for_branches_esb</a:t>
            </a:r>
            <a:endParaRPr lang="en-US" altLang="zh-CN" dirty="0" smtClean="0"/>
          </a:p>
          <a:p>
            <a:r>
              <a:rPr lang="zh-CN" altLang="en-US" dirty="0" smtClean="0"/>
              <a:t>构建路径为</a:t>
            </a:r>
            <a:endParaRPr lang="en-US" altLang="zh-CN" dirty="0" smtClean="0"/>
          </a:p>
          <a:p>
            <a:r>
              <a:rPr lang="en-US" sz="1600" dirty="0" smtClean="0"/>
              <a:t>http://svn.ezendai.com/zendaimoney/fortune/code/branches/fortune-interface/fortune</a:t>
            </a:r>
            <a:endParaRPr lang="zh-CN" altLang="en-US" sz="1600" dirty="0" smtClean="0"/>
          </a:p>
          <a:p>
            <a:r>
              <a:rPr lang="zh-CN" altLang="en-US" dirty="0" smtClean="0"/>
              <a:t>就不是以</a:t>
            </a:r>
            <a:r>
              <a:rPr lang="en-US" altLang="zh-CN" dirty="0" smtClean="0"/>
              <a:t>branch</a:t>
            </a:r>
            <a:r>
              <a:rPr lang="zh-CN" altLang="en-US" dirty="0" smtClean="0"/>
              <a:t>的名称结尾，而是以分支下面的某个文件夹结尾。</a:t>
            </a:r>
            <a:endParaRPr lang="en-US" altLang="zh-CN" dirty="0" smtClean="0"/>
          </a:p>
          <a:p>
            <a:r>
              <a:rPr lang="zh-CN" altLang="en-US" dirty="0" smtClean="0"/>
              <a:t>由于在</a:t>
            </a:r>
            <a:r>
              <a:rPr lang="en-US" altLang="zh-CN" dirty="0" smtClean="0"/>
              <a:t>Jenkins</a:t>
            </a:r>
            <a:r>
              <a:rPr lang="zh-CN" altLang="en-US" dirty="0" smtClean="0"/>
              <a:t>上只能指定构建为某个分支</a:t>
            </a:r>
            <a:r>
              <a:rPr lang="en-US" altLang="zh-CN" dirty="0" smtClean="0"/>
              <a:t>(</a:t>
            </a:r>
            <a:r>
              <a:rPr lang="zh-CN" altLang="en-US" dirty="0" smtClean="0"/>
              <a:t>包括</a:t>
            </a:r>
            <a:r>
              <a:rPr lang="en-US" altLang="zh-CN" dirty="0" smtClean="0"/>
              <a:t>master)</a:t>
            </a:r>
            <a:r>
              <a:rPr lang="zh-CN" altLang="en-US" dirty="0" smtClean="0"/>
              <a:t>或者</a:t>
            </a:r>
            <a:r>
              <a:rPr lang="en-US" altLang="zh-CN" dirty="0" smtClean="0"/>
              <a:t>tag,</a:t>
            </a:r>
            <a:r>
              <a:rPr lang="zh-CN" altLang="en-US" dirty="0" smtClean="0"/>
              <a:t>而迁移也是这样对应过来。所以这样就需要更改</a:t>
            </a:r>
            <a:r>
              <a:rPr lang="en-US" altLang="zh-CN" dirty="0" err="1" smtClean="0"/>
              <a:t>pom</a:t>
            </a:r>
            <a:r>
              <a:rPr lang="zh-CN" altLang="en-US" dirty="0" smtClean="0"/>
              <a:t>的路径为相对路径。</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14348" y="4500570"/>
            <a:ext cx="6488113" cy="1857388"/>
          </a:xfrm>
          <a:prstGeom prst="rect">
            <a:avLst/>
          </a:prstGeom>
          <a:noFill/>
          <a:ln w="9525">
            <a:noFill/>
            <a:miter lim="800000"/>
            <a:headEnd/>
            <a:tailEnd/>
          </a:ln>
          <a:effectLst/>
        </p:spPr>
      </p:pic>
      <p:sp>
        <p:nvSpPr>
          <p:cNvPr id="5" name="矩形 4"/>
          <p:cNvSpPr/>
          <p:nvPr/>
        </p:nvSpPr>
        <p:spPr>
          <a:xfrm>
            <a:off x="4286248" y="6000768"/>
            <a:ext cx="107157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429256" y="5857892"/>
            <a:ext cx="1714512" cy="646331"/>
          </a:xfrm>
          <a:prstGeom prst="rect">
            <a:avLst/>
          </a:prstGeom>
          <a:noFill/>
        </p:spPr>
        <p:txBody>
          <a:bodyPr wrap="square" rtlCol="0">
            <a:spAutoFit/>
          </a:bodyPr>
          <a:lstStyle/>
          <a:p>
            <a:r>
              <a:rPr lang="zh-CN" altLang="en-US" dirty="0" smtClean="0"/>
              <a:t>这里指定分支名和标签名</a:t>
            </a:r>
            <a:endParaRPr lang="zh-CN" altLang="en-US" dirty="0"/>
          </a:p>
        </p:txBody>
      </p:sp>
      <p:sp>
        <p:nvSpPr>
          <p:cNvPr id="8" name="矩形 7"/>
          <p:cNvSpPr/>
          <p:nvPr/>
        </p:nvSpPr>
        <p:spPr>
          <a:xfrm>
            <a:off x="3286116" y="5143512"/>
            <a:ext cx="3357586"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643702" y="4929198"/>
            <a:ext cx="1714512" cy="646331"/>
          </a:xfrm>
          <a:prstGeom prst="rect">
            <a:avLst/>
          </a:prstGeom>
          <a:noFill/>
        </p:spPr>
        <p:txBody>
          <a:bodyPr wrap="square" rtlCol="0">
            <a:spAutoFit/>
          </a:bodyPr>
          <a:lstStyle/>
          <a:p>
            <a:r>
              <a:rPr lang="zh-CN" altLang="en-US" dirty="0" smtClean="0"/>
              <a:t>这里写项目地址</a:t>
            </a:r>
            <a:endParaRPr lang="zh-CN" altLang="en-US" dirty="0"/>
          </a:p>
        </p:txBody>
      </p:sp>
      <p:sp>
        <p:nvSpPr>
          <p:cNvPr id="10" name="椭圆 9"/>
          <p:cNvSpPr/>
          <p:nvPr/>
        </p:nvSpPr>
        <p:spPr>
          <a:xfrm>
            <a:off x="928662" y="5000636"/>
            <a:ext cx="500066" cy="1428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p:cNvSpPr/>
          <p:nvPr/>
        </p:nvSpPr>
        <p:spPr>
          <a:xfrm>
            <a:off x="3286116" y="5357826"/>
            <a:ext cx="3214710"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rot="10800000" flipV="1">
            <a:off x="2214546" y="5500702"/>
            <a:ext cx="135732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14414" y="5572140"/>
            <a:ext cx="1000132" cy="461665"/>
          </a:xfrm>
          <a:prstGeom prst="rect">
            <a:avLst/>
          </a:prstGeom>
          <a:noFill/>
        </p:spPr>
        <p:txBody>
          <a:bodyPr wrap="square" rtlCol="0">
            <a:spAutoFit/>
          </a:bodyPr>
          <a:lstStyle/>
          <a:p>
            <a:r>
              <a:rPr lang="zh-CN" altLang="en-US" sz="1200" dirty="0" smtClean="0"/>
              <a:t>这里不需要认证</a:t>
            </a:r>
            <a:endParaRPr lang="zh-CN"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85794"/>
            <a:ext cx="8229600" cy="1061294"/>
          </a:xfrm>
        </p:spPr>
        <p:txBody>
          <a:bodyPr/>
          <a:lstStyle/>
          <a:p>
            <a:pPr marL="1028700" indent="-1028700"/>
            <a:r>
              <a:rPr lang="zh-CN" altLang="en-US" dirty="0" smtClean="0"/>
              <a:t>第一类</a:t>
            </a:r>
            <a:endParaRPr lang="zh-CN" altLang="en-US" dirty="0"/>
          </a:p>
        </p:txBody>
      </p:sp>
      <p:sp>
        <p:nvSpPr>
          <p:cNvPr id="3" name="内容占位符 2"/>
          <p:cNvSpPr>
            <a:spLocks noGrp="1"/>
          </p:cNvSpPr>
          <p:nvPr>
            <p:ph idx="1"/>
          </p:nvPr>
        </p:nvSpPr>
        <p:spPr/>
        <p:txBody>
          <a:bodyPr/>
          <a:lstStyle/>
          <a:p>
            <a:r>
              <a:rPr lang="zh-CN" altLang="en-US" dirty="0" smtClean="0"/>
              <a:t>这种类型的</a:t>
            </a:r>
            <a:r>
              <a:rPr lang="en-US" altLang="zh-CN" dirty="0" smtClean="0"/>
              <a:t>Jenkins</a:t>
            </a:r>
            <a:r>
              <a:rPr lang="zh-CN" altLang="en-US" dirty="0" smtClean="0"/>
              <a:t>项目，只需要更改项目路径以及填写项目构建的分支或者标签即可</a:t>
            </a:r>
            <a:endParaRPr lang="en-US" altLang="zh-CN" dirty="0" smtClean="0"/>
          </a:p>
          <a:p>
            <a:r>
              <a:rPr lang="zh-CN" altLang="en-US" dirty="0" smtClean="0"/>
              <a:t>例如：</a:t>
            </a:r>
            <a:r>
              <a:rPr lang="en-US" altLang="zh-CN" dirty="0" smtClean="0"/>
              <a:t>Jenkins</a:t>
            </a:r>
            <a:r>
              <a:rPr lang="zh-CN" altLang="en-US" dirty="0" smtClean="0"/>
              <a:t>上名为</a:t>
            </a:r>
            <a:r>
              <a:rPr lang="en-US" dirty="0" smtClean="0"/>
              <a:t>credit_trunk_core2.0</a:t>
            </a:r>
            <a:r>
              <a:rPr lang="zh-CN" altLang="en-US" dirty="0" smtClean="0"/>
              <a:t>的项目</a:t>
            </a:r>
            <a:endParaRPr lang="en-US" altLang="zh-CN" dirty="0" smtClean="0"/>
          </a:p>
          <a:p>
            <a:r>
              <a:rPr lang="en-US" altLang="zh-CN" dirty="0" err="1" smtClean="0"/>
              <a:t>Svn</a:t>
            </a:r>
            <a:r>
              <a:rPr lang="zh-CN" altLang="en-US" dirty="0" smtClean="0"/>
              <a:t>路径为：</a:t>
            </a:r>
            <a:r>
              <a:rPr lang="en-US" altLang="zh-CN" sz="1600" dirty="0" smtClean="0"/>
              <a:t>http://svn.ezendai.com/zendaimoney/cronus/code/trunk</a:t>
            </a:r>
          </a:p>
          <a:p>
            <a:r>
              <a:rPr lang="zh-CN" altLang="en-US" dirty="0" smtClean="0"/>
              <a:t>使用</a:t>
            </a:r>
            <a:r>
              <a:rPr lang="en-US" altLang="zh-CN" dirty="0" smtClean="0"/>
              <a:t>SVN</a:t>
            </a:r>
            <a:r>
              <a:rPr lang="zh-CN" altLang="en-US" dirty="0" smtClean="0"/>
              <a:t>的配置为</a:t>
            </a:r>
            <a:endParaRPr lang="en-US" altLang="zh-CN" dirty="0" smtClean="0"/>
          </a:p>
          <a:p>
            <a:endParaRPr lang="zh-CN" altLang="en-US" dirty="0" smtClean="0"/>
          </a:p>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642911" y="4143380"/>
            <a:ext cx="7072362" cy="181684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110178"/>
          </a:xfrm>
        </p:spPr>
        <p:txBody>
          <a:bodyPr/>
          <a:lstStyle/>
          <a:p>
            <a:r>
              <a:rPr lang="en-US" altLang="zh-CN" dirty="0" err="1" smtClean="0"/>
              <a:t>Pom</a:t>
            </a:r>
            <a:r>
              <a:rPr lang="zh-CN" altLang="en-US" dirty="0" smtClean="0"/>
              <a:t>配置为</a:t>
            </a:r>
            <a:endParaRPr lang="en-US" altLang="zh-CN" dirty="0" smtClean="0"/>
          </a:p>
          <a:p>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357158" y="1928802"/>
            <a:ext cx="5500726" cy="3714748"/>
          </a:xfrm>
          <a:prstGeom prst="rect">
            <a:avLst/>
          </a:prstGeom>
          <a:noFill/>
          <a:ln w="9525">
            <a:noFill/>
            <a:miter lim="800000"/>
            <a:headEnd/>
            <a:tailEnd/>
          </a:ln>
          <a:effectLst/>
        </p:spPr>
      </p:pic>
      <p:sp>
        <p:nvSpPr>
          <p:cNvPr id="6" name="TextBox 5"/>
          <p:cNvSpPr txBox="1"/>
          <p:nvPr/>
        </p:nvSpPr>
        <p:spPr>
          <a:xfrm>
            <a:off x="3428992" y="2786058"/>
            <a:ext cx="1714512" cy="923330"/>
          </a:xfrm>
          <a:prstGeom prst="rect">
            <a:avLst/>
          </a:prstGeom>
          <a:noFill/>
        </p:spPr>
        <p:txBody>
          <a:bodyPr wrap="square" rtlCol="0">
            <a:spAutoFit/>
          </a:bodyPr>
          <a:lstStyle/>
          <a:p>
            <a:r>
              <a:rPr lang="zh-CN" altLang="en-US" dirty="0" smtClean="0"/>
              <a:t>由于就在</a:t>
            </a:r>
            <a:r>
              <a:rPr lang="en-US" altLang="zh-CN" dirty="0" smtClean="0"/>
              <a:t>trunk</a:t>
            </a:r>
            <a:r>
              <a:rPr lang="zh-CN" altLang="en-US" dirty="0" smtClean="0"/>
              <a:t>根目录下面这里可以不填</a:t>
            </a:r>
            <a:endParaRPr lang="zh-CN" altLang="en-US" dirty="0"/>
          </a:p>
        </p:txBody>
      </p:sp>
      <p:sp>
        <p:nvSpPr>
          <p:cNvPr id="7" name="圆角矩形 6"/>
          <p:cNvSpPr/>
          <p:nvPr/>
        </p:nvSpPr>
        <p:spPr>
          <a:xfrm>
            <a:off x="2714612" y="2714620"/>
            <a:ext cx="328614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迁移</a:t>
            </a:r>
            <a:r>
              <a:rPr lang="zh-CN" altLang="en-US" dirty="0" smtClean="0"/>
              <a:t>到</a:t>
            </a:r>
            <a:r>
              <a:rPr lang="en-US" altLang="zh-CN" dirty="0" err="1" smtClean="0"/>
              <a:t>Git</a:t>
            </a:r>
            <a:r>
              <a:rPr lang="zh-CN" altLang="en-US" dirty="0" smtClean="0"/>
              <a:t>之后</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785786" y="1928802"/>
            <a:ext cx="7000924" cy="3643338"/>
          </a:xfrm>
          <a:prstGeom prst="rect">
            <a:avLst/>
          </a:prstGeom>
          <a:noFill/>
          <a:ln w="9525">
            <a:noFill/>
            <a:miter lim="800000"/>
            <a:headEnd/>
            <a:tailEnd/>
          </a:ln>
          <a:effectLst/>
        </p:spPr>
      </p:pic>
      <p:sp>
        <p:nvSpPr>
          <p:cNvPr id="5" name="椭圆 4"/>
          <p:cNvSpPr/>
          <p:nvPr/>
        </p:nvSpPr>
        <p:spPr>
          <a:xfrm>
            <a:off x="928662" y="2928934"/>
            <a:ext cx="642942"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57620" y="3286124"/>
            <a:ext cx="307183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72066" y="5214950"/>
            <a:ext cx="214314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286644" y="5000636"/>
            <a:ext cx="1357322" cy="646331"/>
          </a:xfrm>
          <a:prstGeom prst="rect">
            <a:avLst/>
          </a:prstGeom>
          <a:noFill/>
        </p:spPr>
        <p:txBody>
          <a:bodyPr wrap="square" rtlCol="0">
            <a:spAutoFit/>
          </a:bodyPr>
          <a:lstStyle/>
          <a:p>
            <a:r>
              <a:rPr lang="en-US" altLang="zh-CN" dirty="0" smtClean="0"/>
              <a:t>Trunk</a:t>
            </a:r>
            <a:r>
              <a:rPr lang="zh-CN" altLang="en-US" dirty="0" smtClean="0"/>
              <a:t>对应</a:t>
            </a:r>
            <a:r>
              <a:rPr lang="en-US" altLang="zh-CN" dirty="0" smtClean="0"/>
              <a:t>master</a:t>
            </a:r>
            <a:r>
              <a:rPr lang="zh-CN" altLang="en-US" dirty="0" smtClean="0"/>
              <a:t>分支</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395930"/>
          </a:xfrm>
        </p:spPr>
        <p:txBody>
          <a:bodyPr/>
          <a:lstStyle/>
          <a:p>
            <a:r>
              <a:rPr lang="en-US" altLang="zh-CN" dirty="0" err="1" smtClean="0"/>
              <a:t>Pom</a:t>
            </a:r>
            <a:r>
              <a:rPr lang="zh-CN" altLang="en-US" dirty="0" smtClean="0"/>
              <a:t>路径配置</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571472" y="1571612"/>
            <a:ext cx="6215106" cy="3357586"/>
          </a:xfrm>
          <a:prstGeom prst="rect">
            <a:avLst/>
          </a:prstGeom>
          <a:noFill/>
          <a:ln w="9525">
            <a:noFill/>
            <a:miter lim="800000"/>
            <a:headEnd/>
            <a:tailEnd/>
          </a:ln>
          <a:effectLst/>
        </p:spPr>
      </p:pic>
      <p:sp>
        <p:nvSpPr>
          <p:cNvPr id="5" name="矩形 4"/>
          <p:cNvSpPr/>
          <p:nvPr/>
        </p:nvSpPr>
        <p:spPr>
          <a:xfrm>
            <a:off x="2928926" y="3143248"/>
            <a:ext cx="2928958"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643438" y="3643314"/>
            <a:ext cx="2000264" cy="1200329"/>
          </a:xfrm>
          <a:prstGeom prst="rect">
            <a:avLst/>
          </a:prstGeom>
          <a:noFill/>
        </p:spPr>
        <p:txBody>
          <a:bodyPr wrap="square" rtlCol="0">
            <a:spAutoFit/>
          </a:bodyPr>
          <a:lstStyle/>
          <a:p>
            <a:r>
              <a:rPr lang="zh-CN" altLang="en-US" dirty="0" smtClean="0"/>
              <a:t>这里也可不填，因为</a:t>
            </a:r>
            <a:r>
              <a:rPr lang="en-US" altLang="zh-CN" dirty="0" err="1" smtClean="0"/>
              <a:t>pom</a:t>
            </a:r>
            <a:r>
              <a:rPr lang="zh-CN" altLang="en-US" dirty="0"/>
              <a:t>文件</a:t>
            </a:r>
            <a:r>
              <a:rPr lang="zh-CN" altLang="en-US" dirty="0" smtClean="0"/>
              <a:t>就在</a:t>
            </a:r>
            <a:r>
              <a:rPr lang="en-US" altLang="zh-CN" dirty="0" smtClean="0"/>
              <a:t>master</a:t>
            </a:r>
            <a:r>
              <a:rPr lang="zh-CN" altLang="en-US" dirty="0" smtClean="0"/>
              <a:t>的根目录下面。</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181616"/>
          </a:xfrm>
        </p:spPr>
        <p:txBody>
          <a:bodyPr/>
          <a:lstStyle/>
          <a:p>
            <a:r>
              <a:rPr lang="zh-CN" altLang="en-US" dirty="0" smtClean="0"/>
              <a:t>如果是使用某个</a:t>
            </a:r>
            <a:r>
              <a:rPr lang="en-US" altLang="zh-CN" dirty="0" smtClean="0"/>
              <a:t>branch</a:t>
            </a:r>
            <a:r>
              <a:rPr lang="zh-CN" altLang="en-US" dirty="0" smtClean="0"/>
              <a:t>或者</a:t>
            </a:r>
            <a:r>
              <a:rPr lang="en-US" altLang="zh-CN" dirty="0" smtClean="0"/>
              <a:t>tag</a:t>
            </a:r>
            <a:r>
              <a:rPr lang="zh-CN" altLang="en-US" dirty="0" smtClean="0"/>
              <a:t>名称结尾，也是如第一类这样仅需要改变项目地址以及分支名称或者</a:t>
            </a:r>
            <a:r>
              <a:rPr lang="en-US" altLang="zh-CN" dirty="0" smtClean="0"/>
              <a:t>tag</a:t>
            </a:r>
            <a:r>
              <a:rPr lang="zh-CN" altLang="en-US" dirty="0" smtClean="0"/>
              <a:t>名称。</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928662" y="2000240"/>
            <a:ext cx="7000924" cy="2200275"/>
          </a:xfrm>
          <a:prstGeom prst="rect">
            <a:avLst/>
          </a:prstGeom>
          <a:noFill/>
          <a:ln w="9525">
            <a:noFill/>
            <a:miter lim="800000"/>
            <a:headEnd/>
            <a:tailEnd/>
          </a:ln>
          <a:effectLst/>
        </p:spPr>
      </p:pic>
      <p:cxnSp>
        <p:nvCxnSpPr>
          <p:cNvPr id="6" name="直接箭头连接符 5"/>
          <p:cNvCxnSpPr/>
          <p:nvPr/>
        </p:nvCxnSpPr>
        <p:spPr>
          <a:xfrm rot="16200000" flipH="1">
            <a:off x="4321967" y="4036223"/>
            <a:ext cx="1357322"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3570" y="5000636"/>
            <a:ext cx="2000264" cy="923330"/>
          </a:xfrm>
          <a:prstGeom prst="rect">
            <a:avLst/>
          </a:prstGeom>
          <a:noFill/>
        </p:spPr>
        <p:txBody>
          <a:bodyPr wrap="square" rtlCol="0">
            <a:spAutoFit/>
          </a:bodyPr>
          <a:lstStyle/>
          <a:p>
            <a:r>
              <a:rPr lang="zh-CN" altLang="en-US" dirty="0" smtClean="0"/>
              <a:t>在这里直接写分支名称和</a:t>
            </a:r>
            <a:r>
              <a:rPr lang="en-US" altLang="zh-CN" dirty="0" smtClean="0"/>
              <a:t>tag</a:t>
            </a:r>
            <a:r>
              <a:rPr lang="zh-CN" altLang="en-US" dirty="0" smtClean="0"/>
              <a:t>名称即可。</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1028700" indent="-1028700"/>
            <a:r>
              <a:rPr lang="zh-CN" altLang="en-US" dirty="0" smtClean="0"/>
              <a:t>第二类</a:t>
            </a:r>
            <a:endParaRPr lang="zh-CN" altLang="en-US" dirty="0"/>
          </a:p>
        </p:txBody>
      </p:sp>
      <p:sp>
        <p:nvSpPr>
          <p:cNvPr id="3" name="内容占位符 2"/>
          <p:cNvSpPr>
            <a:spLocks noGrp="1"/>
          </p:cNvSpPr>
          <p:nvPr>
            <p:ph idx="1"/>
          </p:nvPr>
        </p:nvSpPr>
        <p:spPr/>
        <p:txBody>
          <a:bodyPr>
            <a:normAutofit/>
          </a:bodyPr>
          <a:lstStyle/>
          <a:p>
            <a:r>
              <a:rPr lang="zh-CN" altLang="en-US" dirty="0" smtClean="0"/>
              <a:t>对于</a:t>
            </a:r>
            <a:r>
              <a:rPr lang="en-US" altLang="zh-CN" dirty="0" err="1" smtClean="0"/>
              <a:t>svn</a:t>
            </a:r>
            <a:r>
              <a:rPr lang="zh-CN" altLang="en-US" dirty="0" smtClean="0"/>
              <a:t>构建路径以</a:t>
            </a:r>
            <a:r>
              <a:rPr lang="en-US" altLang="zh-CN" dirty="0" smtClean="0"/>
              <a:t>trunk</a:t>
            </a:r>
            <a:r>
              <a:rPr lang="zh-CN" altLang="en-US" dirty="0" smtClean="0"/>
              <a:t>，</a:t>
            </a:r>
            <a:r>
              <a:rPr lang="zh-CN" altLang="en-US" dirty="0" smtClean="0"/>
              <a:t>某个</a:t>
            </a:r>
            <a:r>
              <a:rPr lang="en-US" altLang="zh-CN" dirty="0" smtClean="0"/>
              <a:t>branch</a:t>
            </a:r>
            <a:r>
              <a:rPr lang="zh-CN" altLang="en-US" dirty="0" smtClean="0"/>
              <a:t>或</a:t>
            </a:r>
            <a:r>
              <a:rPr lang="en-US" altLang="zh-CN" dirty="0" smtClean="0"/>
              <a:t>tag</a:t>
            </a:r>
            <a:r>
              <a:rPr lang="zh-CN" altLang="en-US" dirty="0" smtClean="0"/>
              <a:t>的名称结尾，比如</a:t>
            </a:r>
            <a:r>
              <a:rPr lang="en-US" altLang="zh-CN" dirty="0" smtClean="0"/>
              <a:t>Jenkins</a:t>
            </a:r>
            <a:r>
              <a:rPr lang="zh-CN" altLang="en-US" dirty="0" smtClean="0"/>
              <a:t>上名为</a:t>
            </a:r>
            <a:r>
              <a:rPr lang="en-US" altLang="en-US" dirty="0" err="1" smtClean="0"/>
              <a:t>esignature_trunk_bychk</a:t>
            </a:r>
            <a:r>
              <a:rPr lang="zh-CN" altLang="en-US" dirty="0" smtClean="0"/>
              <a:t>的</a:t>
            </a:r>
            <a:r>
              <a:rPr lang="zh-CN" altLang="en-US" dirty="0" smtClean="0"/>
              <a:t>项目。</a:t>
            </a:r>
            <a:endParaRPr lang="en-US" altLang="zh-CN" dirty="0" smtClean="0"/>
          </a:p>
          <a:p>
            <a:r>
              <a:rPr lang="en-US" altLang="zh-CN" dirty="0" err="1" smtClean="0"/>
              <a:t>Svn</a:t>
            </a:r>
            <a:r>
              <a:rPr lang="zh-CN" altLang="en-US" dirty="0" smtClean="0"/>
              <a:t>构建路径为</a:t>
            </a:r>
            <a:endParaRPr lang="en-US" altLang="zh-CN" dirty="0" smtClean="0"/>
          </a:p>
          <a:p>
            <a:r>
              <a:rPr lang="en-US" altLang="en-US" sz="1400" dirty="0" smtClean="0"/>
              <a:t>http://svn.ezendai.com/zendaimoney/ESignature/code/trunk/esignature2.0</a:t>
            </a:r>
          </a:p>
          <a:p>
            <a:endParaRPr lang="zh-CN" altLang="en-US" dirty="0"/>
          </a:p>
        </p:txBody>
      </p:sp>
      <p:pic>
        <p:nvPicPr>
          <p:cNvPr id="13314" name="Picture 2"/>
          <p:cNvPicPr>
            <a:picLocks noChangeAspect="1" noChangeArrowheads="1"/>
          </p:cNvPicPr>
          <p:nvPr/>
        </p:nvPicPr>
        <p:blipFill>
          <a:blip r:embed="rId2"/>
          <a:srcRect/>
          <a:stretch>
            <a:fillRect/>
          </a:stretch>
        </p:blipFill>
        <p:spPr bwMode="auto">
          <a:xfrm>
            <a:off x="142844" y="4000504"/>
            <a:ext cx="8736013" cy="212407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TotalTime>
  <Words>512</Words>
  <Application>Microsoft Office PowerPoint</Application>
  <PresentationFormat>全屏显示(4:3)</PresentationFormat>
  <Paragraphs>59</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流畅</vt:lpstr>
      <vt:lpstr>Jenkins构建</vt:lpstr>
      <vt:lpstr>SVN目录与Git目录的对应</vt:lpstr>
      <vt:lpstr>幻灯片 3</vt:lpstr>
      <vt:lpstr>第一类</vt:lpstr>
      <vt:lpstr>幻灯片 5</vt:lpstr>
      <vt:lpstr>迁移到Git之后</vt:lpstr>
      <vt:lpstr>幻灯片 7</vt:lpstr>
      <vt:lpstr>幻灯片 8</vt:lpstr>
      <vt:lpstr>第二类</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Jenkins上Git的配置</dc:title>
  <dc:creator>00230451</dc:creator>
  <cp:lastModifiedBy>00230451</cp:lastModifiedBy>
  <cp:revision>14</cp:revision>
  <dcterms:created xsi:type="dcterms:W3CDTF">2015-11-19T05:59:38Z</dcterms:created>
  <dcterms:modified xsi:type="dcterms:W3CDTF">2015-11-19T07:42:31Z</dcterms:modified>
</cp:coreProperties>
</file>