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FF2AF496-DF48-4E73-8086-A8F0F4149D1A}" type="datetimeFigureOut">
              <a:rPr lang="zh-CN" altLang="en-US" smtClean="0"/>
              <a:pPr/>
              <a:t>2015/10/15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D88009E0-F068-4EE5-9D5C-0488C5BEAB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AF496-DF48-4E73-8086-A8F0F4149D1A}" type="datetimeFigureOut">
              <a:rPr lang="zh-CN" altLang="en-US" smtClean="0"/>
              <a:pPr/>
              <a:t>2015/10/15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09E0-F068-4EE5-9D5C-0488C5BEAB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AF496-DF48-4E73-8086-A8F0F4149D1A}" type="datetimeFigureOut">
              <a:rPr lang="zh-CN" altLang="en-US" smtClean="0"/>
              <a:pPr/>
              <a:t>2015/10/15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09E0-F068-4EE5-9D5C-0488C5BEAB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FF2AF496-DF48-4E73-8086-A8F0F4149D1A}" type="datetimeFigureOut">
              <a:rPr lang="zh-CN" altLang="en-US" smtClean="0"/>
              <a:pPr/>
              <a:t>2015/10/15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09E0-F068-4EE5-9D5C-0488C5BEAB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FF2AF496-DF48-4E73-8086-A8F0F4149D1A}" type="datetimeFigureOut">
              <a:rPr lang="zh-CN" altLang="en-US" smtClean="0"/>
              <a:pPr/>
              <a:t>2015/10/15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D88009E0-F068-4EE5-9D5C-0488C5BEAB3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F2AF496-DF48-4E73-8086-A8F0F4149D1A}" type="datetimeFigureOut">
              <a:rPr lang="zh-CN" altLang="en-US" smtClean="0"/>
              <a:pPr/>
              <a:t>2015/10/15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88009E0-F068-4EE5-9D5C-0488C5BEAB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FF2AF496-DF48-4E73-8086-A8F0F4149D1A}" type="datetimeFigureOut">
              <a:rPr lang="zh-CN" altLang="en-US" smtClean="0"/>
              <a:pPr/>
              <a:t>2015/10/15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D88009E0-F068-4EE5-9D5C-0488C5BEAB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AF496-DF48-4E73-8086-A8F0F4149D1A}" type="datetimeFigureOut">
              <a:rPr lang="zh-CN" altLang="en-US" smtClean="0"/>
              <a:pPr/>
              <a:t>2015/10/15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09E0-F068-4EE5-9D5C-0488C5BEAB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F2AF496-DF48-4E73-8086-A8F0F4149D1A}" type="datetimeFigureOut">
              <a:rPr lang="zh-CN" altLang="en-US" smtClean="0"/>
              <a:pPr/>
              <a:t>2015/10/15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88009E0-F068-4EE5-9D5C-0488C5BEAB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FF2AF496-DF48-4E73-8086-A8F0F4149D1A}" type="datetimeFigureOut">
              <a:rPr lang="zh-CN" altLang="en-US" smtClean="0"/>
              <a:pPr/>
              <a:t>2015/10/15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D88009E0-F068-4EE5-9D5C-0488C5BEAB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FF2AF496-DF48-4E73-8086-A8F0F4149D1A}" type="datetimeFigureOut">
              <a:rPr lang="zh-CN" altLang="en-US" smtClean="0"/>
              <a:pPr/>
              <a:t>2015/10/15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D88009E0-F068-4EE5-9D5C-0488C5BEAB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FF2AF496-DF48-4E73-8086-A8F0F4149D1A}" type="datetimeFigureOut">
              <a:rPr lang="zh-CN" altLang="en-US" smtClean="0"/>
              <a:pPr/>
              <a:t>2015/10/15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88009E0-F068-4EE5-9D5C-0488C5BEAB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40544" y="2000240"/>
            <a:ext cx="7246166" cy="1928826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SourceTree</a:t>
            </a:r>
            <a:r>
              <a:rPr lang="zh-CN" altLang="en-US" dirty="0" smtClean="0"/>
              <a:t>简单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>
                <a:solidFill>
                  <a:srgbClr val="FFFF00"/>
                </a:solidFill>
              </a:rPr>
              <a:t>李凌松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推送到远程分支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选择推送的分支推送即可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571744"/>
            <a:ext cx="7215238" cy="3810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获取远程更新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获取远程分支的更新并且合并到本地使用</a:t>
            </a:r>
            <a:endParaRPr lang="en-US" altLang="zh-CN" dirty="0" smtClean="0"/>
          </a:p>
          <a:p>
            <a:r>
              <a:rPr lang="zh-CN" altLang="en-US" dirty="0" smtClean="0"/>
              <a:t>创建分支，检出新分支表示，创建之后立即切换到新的分支</a:t>
            </a:r>
            <a:endParaRPr lang="zh-CN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9586" y="1857364"/>
            <a:ext cx="5524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3500438"/>
            <a:ext cx="573563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直接箭头连接符 8"/>
          <p:cNvCxnSpPr/>
          <p:nvPr/>
        </p:nvCxnSpPr>
        <p:spPr>
          <a:xfrm rot="5400000">
            <a:off x="2071670" y="3143248"/>
            <a:ext cx="2357454" cy="1785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打标签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打标签，  输入标签名，就在当前分支的最新提交处打上标签。可以选择立即推送标签到远程库。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1857364"/>
            <a:ext cx="4857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3286124"/>
            <a:ext cx="5629275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合并分支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合并分支，   使用鼠标在流程图上选择一个提交，确定，合并到当前分支的最新提交处。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3000372"/>
            <a:ext cx="7831137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4612" y="1928802"/>
            <a:ext cx="485775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丢弃更改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对于已经追踪的文件（</a:t>
            </a:r>
            <a:r>
              <a:rPr lang="en-US" altLang="zh-CN" dirty="0" smtClean="0"/>
              <a:t>add</a:t>
            </a:r>
            <a:r>
              <a:rPr lang="zh-CN" altLang="en-US" dirty="0" smtClean="0"/>
              <a:t>过的），想要删除刚才添加的内容，可以使用       ，丢弃绿色部分新增的内容。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0760" y="2357431"/>
            <a:ext cx="500066" cy="55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3357562"/>
            <a:ext cx="4357717" cy="2819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直接箭头连接符 6"/>
          <p:cNvCxnSpPr/>
          <p:nvPr/>
        </p:nvCxnSpPr>
        <p:spPr>
          <a:xfrm rot="10800000" flipV="1">
            <a:off x="2357422" y="4500570"/>
            <a:ext cx="2786082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回滚提交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在本地提交了之后，未推送之前想要撤销本地的提交可以进行回滚。直接右键在提交上回滚并且提交即可，就会将文件的内容回滚到提交之前。多出一个新的提交为</a:t>
            </a:r>
            <a:r>
              <a:rPr lang="en-US" altLang="zh-CN" dirty="0" smtClean="0"/>
              <a:t>Revert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4000504"/>
            <a:ext cx="5572164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直接箭头连接符 5"/>
          <p:cNvCxnSpPr/>
          <p:nvPr/>
        </p:nvCxnSpPr>
        <p:spPr>
          <a:xfrm rot="10800000" flipV="1">
            <a:off x="4714876" y="3714752"/>
            <a:ext cx="1928826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2214546" y="4000504"/>
            <a:ext cx="2500330" cy="3571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解决冲突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668882"/>
          </a:xfrm>
        </p:spPr>
        <p:txBody>
          <a:bodyPr/>
          <a:lstStyle/>
          <a:p>
            <a:r>
              <a:rPr lang="zh-CN" altLang="en-US" dirty="0" smtClean="0"/>
              <a:t>首先可以使用获取        操作来查看本地仓库比远程仓库落后的提交个数。获取操作并未将远程更新添加到本地文件。如果远程仓库有更新的操作则拉取上会出现红色的数字，表示远程仓库比本地更新了几个操作。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如果有两个人对同一个文件做了修改，那么后来者提交的时候则会出现后面的界面</a:t>
            </a:r>
            <a:endParaRPr lang="en-US" altLang="zh-CN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1857363"/>
            <a:ext cx="714380" cy="428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6026204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000108"/>
            <a:ext cx="6715172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1285852" y="3857628"/>
            <a:ext cx="2571768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endCxn id="7" idx="3"/>
          </p:cNvCxnSpPr>
          <p:nvPr/>
        </p:nvCxnSpPr>
        <p:spPr>
          <a:xfrm rot="10800000" flipV="1">
            <a:off x="3857620" y="3500437"/>
            <a:ext cx="1143008" cy="4643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29190" y="3286124"/>
            <a:ext cx="19288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提示因为本地分支落后远程而被拒绝更新，但是已经成功提交。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2976" y="4500570"/>
            <a:ext cx="2286016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endCxn id="13" idx="3"/>
          </p:cNvCxnSpPr>
          <p:nvPr/>
        </p:nvCxnSpPr>
        <p:spPr>
          <a:xfrm rot="10800000">
            <a:off x="3428992" y="4714884"/>
            <a:ext cx="1500198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00628" y="5143512"/>
            <a:ext cx="2685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提示使用</a:t>
            </a:r>
            <a:r>
              <a:rPr lang="en-US" altLang="zh-CN" dirty="0" err="1" smtClean="0">
                <a:solidFill>
                  <a:schemeClr val="bg1"/>
                </a:solidFill>
              </a:rPr>
              <a:t>git</a:t>
            </a:r>
            <a:r>
              <a:rPr lang="en-US" altLang="zh-CN" dirty="0" smtClean="0">
                <a:solidFill>
                  <a:schemeClr val="bg1"/>
                </a:solidFill>
              </a:rPr>
              <a:t> pull</a:t>
            </a:r>
            <a:r>
              <a:rPr lang="zh-CN" altLang="en-US" dirty="0" smtClean="0">
                <a:solidFill>
                  <a:schemeClr val="bg1"/>
                </a:solidFill>
              </a:rPr>
              <a:t>解决问题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6097642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     </a:t>
            </a:r>
            <a:endParaRPr lang="en-US" altLang="zh-CN" dirty="0" smtClean="0"/>
          </a:p>
          <a:p>
            <a:r>
              <a:rPr lang="zh-CN" altLang="en-US" dirty="0" smtClean="0"/>
              <a:t>使用拉取       操作，将远程更新合并到本地</a:t>
            </a:r>
            <a:endParaRPr lang="en-US" altLang="zh-CN" dirty="0" smtClean="0"/>
          </a:p>
          <a:p>
            <a:r>
              <a:rPr lang="en-US" altLang="zh-CN" dirty="0" smtClean="0"/>
              <a:t>                       </a:t>
            </a:r>
            <a:r>
              <a:rPr lang="zh-CN" altLang="en-US" dirty="0" smtClean="0"/>
              <a:t>项目前面有黄色的感叹号。表示有一个冲突存在。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进入本地仓库，有红色感叹号标记的是冲突文件。打开文件修改冲突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1000108"/>
            <a:ext cx="604838" cy="442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1500174"/>
            <a:ext cx="227171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740452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571612"/>
            <a:ext cx="4572032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1071538" y="1857364"/>
            <a:ext cx="2857520" cy="22145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rot="10800000" flipV="1">
            <a:off x="3929058" y="1571612"/>
            <a:ext cx="1143008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72066" y="1142984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你的最新提交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rot="16200000" flipV="1">
            <a:off x="1464447" y="4607727"/>
            <a:ext cx="714380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071538" y="4357694"/>
            <a:ext cx="1214446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071670" y="4929198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别人的提交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 rot="10800000">
            <a:off x="1071538" y="1643050"/>
            <a:ext cx="121444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071538" y="4572008"/>
            <a:ext cx="44291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142976" y="4214818"/>
            <a:ext cx="714380" cy="73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715008" y="2214554"/>
            <a:ext cx="2571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在修改的时候删除分隔符</a:t>
            </a:r>
            <a:r>
              <a:rPr lang="en-US" altLang="zh-CN" dirty="0" smtClean="0"/>
              <a:t>&lt;&lt; == &gt;&gt;</a:t>
            </a:r>
            <a:r>
              <a:rPr lang="zh-CN" altLang="en-US" dirty="0" smtClean="0"/>
              <a:t>所在行，保留你的或者别人的修改，或者合并两种修改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安装软件包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Mac</a:t>
            </a:r>
            <a:r>
              <a:rPr lang="zh-CN" altLang="en-US" dirty="0" smtClean="0"/>
              <a:t>上安装对应的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以及</a:t>
            </a:r>
            <a:r>
              <a:rPr lang="en-US" altLang="zh-CN" dirty="0" err="1" smtClean="0"/>
              <a:t>SourceTree</a:t>
            </a:r>
            <a:r>
              <a:rPr lang="zh-CN" altLang="en-US" dirty="0" smtClean="0"/>
              <a:t>，选择默认设置确认即可</a:t>
            </a:r>
            <a:endParaRPr lang="en-US" altLang="zh-CN" dirty="0" smtClean="0"/>
          </a:p>
          <a:p>
            <a:r>
              <a:rPr lang="en-US" altLang="zh-CN" dirty="0" smtClean="0"/>
              <a:t>SSH</a:t>
            </a:r>
            <a:r>
              <a:rPr lang="zh-CN" altLang="en-US" dirty="0" smtClean="0"/>
              <a:t>私钥由配置管理员邮件发送，公钥由管理员统一管理。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883328"/>
          </a:xfrm>
        </p:spPr>
        <p:txBody>
          <a:bodyPr/>
          <a:lstStyle/>
          <a:p>
            <a:r>
              <a:rPr lang="zh-CN" altLang="en-US" dirty="0" smtClean="0"/>
              <a:t>在文件状态中找到有冲突的文件，刚才已经做了修改，在有冲突的文件状态前打钩暂存。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785926"/>
            <a:ext cx="3143272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785786" y="2285992"/>
            <a:ext cx="2214578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42910" y="4786322"/>
            <a:ext cx="500066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2" y="1785926"/>
            <a:ext cx="3500462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5357818" y="4214818"/>
            <a:ext cx="2928958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rot="5400000">
            <a:off x="4964909" y="4607727"/>
            <a:ext cx="1143008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2000" y="5786454"/>
            <a:ext cx="1857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自动添加提交信息，点击提交即可。</a:t>
            </a:r>
            <a:endParaRPr lang="zh-CN" altLang="en-US" dirty="0"/>
          </a:p>
        </p:txBody>
      </p:sp>
      <p:sp>
        <p:nvSpPr>
          <p:cNvPr id="12" name="右箭头 11"/>
          <p:cNvSpPr/>
          <p:nvPr/>
        </p:nvSpPr>
        <p:spPr>
          <a:xfrm>
            <a:off x="4000496" y="3786190"/>
            <a:ext cx="1000132" cy="21431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SouceTree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菜单栏工具</a:t>
            </a:r>
            <a:r>
              <a:rPr lang="en-US" altLang="zh-CN" sz="2800" dirty="0" smtClean="0"/>
              <a:t>-&gt;</a:t>
            </a:r>
            <a:r>
              <a:rPr lang="zh-CN" altLang="en-US" sz="2800" dirty="0" smtClean="0"/>
              <a:t>添加</a:t>
            </a:r>
            <a:r>
              <a:rPr lang="en-US" altLang="zh-CN" sz="2800" dirty="0" smtClean="0"/>
              <a:t>SSH</a:t>
            </a:r>
            <a:r>
              <a:rPr lang="zh-CN" altLang="en-US" sz="2800" dirty="0" smtClean="0"/>
              <a:t>秘钥，添加本地由配置管理员发给你的私钥。工具</a:t>
            </a:r>
            <a:r>
              <a:rPr lang="en-US" altLang="zh-CN" sz="2800" dirty="0" smtClean="0">
                <a:sym typeface="Wingdings" pitchFamily="2" charset="2"/>
              </a:rPr>
              <a:t></a:t>
            </a:r>
            <a:r>
              <a:rPr lang="zh-CN" altLang="en-US" sz="2800" dirty="0" smtClean="0"/>
              <a:t>选项配置姓名和邮件。</a:t>
            </a:r>
            <a:endParaRPr lang="zh-CN" altLang="en-U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1934" y="3143248"/>
            <a:ext cx="4071966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4786314" y="5500702"/>
            <a:ext cx="3143272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rot="10800000" flipV="1">
            <a:off x="7715272" y="5000636"/>
            <a:ext cx="42862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072462" y="4643446"/>
            <a:ext cx="7858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刚才添加的私钥路径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786314" y="4572008"/>
            <a:ext cx="3286148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3214686"/>
            <a:ext cx="2500330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直接箭头连接符 12"/>
          <p:cNvCxnSpPr/>
          <p:nvPr/>
        </p:nvCxnSpPr>
        <p:spPr>
          <a:xfrm rot="10800000" flipV="1">
            <a:off x="2000232" y="2643182"/>
            <a:ext cx="2000264" cy="1714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10800000" flipV="1">
            <a:off x="4572000" y="2571744"/>
            <a:ext cx="1214446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GitLab</a:t>
            </a:r>
            <a:r>
              <a:rPr lang="zh-CN" altLang="en-US" dirty="0" smtClean="0"/>
              <a:t>用户管理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此处参照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培训的</a:t>
            </a:r>
            <a:r>
              <a:rPr lang="en-US" altLang="zh-CN" dirty="0" smtClean="0"/>
              <a:t>PPT</a:t>
            </a:r>
            <a:r>
              <a:rPr lang="zh-CN" altLang="en-US" dirty="0" smtClean="0"/>
              <a:t>内容，由配置管理人员粘贴私钥到你的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页面。</a:t>
            </a:r>
            <a:endParaRPr lang="en-US" altLang="zh-CN" dirty="0" smtClean="0"/>
          </a:p>
          <a:p>
            <a:r>
              <a:rPr lang="zh-CN" altLang="en-US" dirty="0" smtClean="0"/>
              <a:t>在项目经理或者管理员开通了相关的项目权限之后，项目的地址，就可以进行开发了。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从远程仓库</a:t>
            </a:r>
            <a:r>
              <a:rPr lang="en-US" altLang="zh-CN" dirty="0" smtClean="0"/>
              <a:t>clone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975192"/>
          </a:xfrm>
        </p:spPr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点击</a:t>
            </a:r>
            <a:r>
              <a:rPr lang="en-US" altLang="zh-CN" dirty="0" smtClean="0"/>
              <a:t>            </a:t>
            </a:r>
            <a:r>
              <a:rPr lang="zh-CN" altLang="en-US" dirty="0" smtClean="0"/>
              <a:t>此处粘贴仓库地址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928802"/>
            <a:ext cx="7429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7858148" y="3929066"/>
            <a:ext cx="928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仓库的本地路径</a:t>
            </a:r>
            <a:endParaRPr lang="zh-CN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928934"/>
            <a:ext cx="6630987" cy="3638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直接箭头连接符 7"/>
          <p:cNvCxnSpPr/>
          <p:nvPr/>
        </p:nvCxnSpPr>
        <p:spPr>
          <a:xfrm rot="5400000">
            <a:off x="2321703" y="2607463"/>
            <a:ext cx="1285884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285852" y="3571876"/>
            <a:ext cx="5429288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71538" y="4000504"/>
            <a:ext cx="5643602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 rot="10800000">
            <a:off x="6643702" y="4286256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142976" y="4572008"/>
            <a:ext cx="2643206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/>
          <p:nvPr/>
        </p:nvCxnSpPr>
        <p:spPr>
          <a:xfrm rot="10800000">
            <a:off x="3786182" y="4929198"/>
            <a:ext cx="3571900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500958" y="5072074"/>
            <a:ext cx="857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选择</a:t>
            </a:r>
            <a:r>
              <a:rPr lang="en-US" altLang="zh-CN" dirty="0" smtClean="0"/>
              <a:t>clone</a:t>
            </a:r>
            <a:r>
              <a:rPr lang="zh-CN" altLang="en-US" dirty="0" smtClean="0"/>
              <a:t>的分支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检出分支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857364"/>
            <a:ext cx="8229600" cy="4572000"/>
          </a:xfrm>
        </p:spPr>
        <p:txBody>
          <a:bodyPr/>
          <a:lstStyle/>
          <a:p>
            <a:r>
              <a:rPr lang="zh-CN" altLang="en-US" dirty="0" smtClean="0"/>
              <a:t>检出远程分支，远程仓库默认名</a:t>
            </a:r>
            <a:r>
              <a:rPr lang="en-US" altLang="zh-CN" dirty="0" smtClean="0"/>
              <a:t>origin</a:t>
            </a:r>
          </a:p>
          <a:p>
            <a:pPr>
              <a:buNone/>
            </a:pPr>
            <a:r>
              <a:rPr lang="zh-CN" altLang="en-US" dirty="0" smtClean="0"/>
              <a:t>右键检出到本地即可。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本地切换分支，在分支下面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右键检出相应分支即可。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0760" y="3214662"/>
            <a:ext cx="1200150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直接箭头连接符 5"/>
          <p:cNvCxnSpPr/>
          <p:nvPr/>
        </p:nvCxnSpPr>
        <p:spPr>
          <a:xfrm rot="5400000">
            <a:off x="4964909" y="4107661"/>
            <a:ext cx="37862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3428992" y="3786190"/>
            <a:ext cx="285752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修改文件并暂存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800" dirty="0" smtClean="0"/>
              <a:t>右键在左边栏的当前分支，</a:t>
            </a:r>
            <a:endParaRPr lang="en-US" altLang="zh-CN" sz="2800" dirty="0" smtClean="0"/>
          </a:p>
          <a:p>
            <a:pPr>
              <a:buNone/>
            </a:pPr>
            <a:r>
              <a:rPr lang="zh-CN" altLang="en-US" sz="2800" dirty="0" smtClean="0"/>
              <a:t>在资源管理器中打开</a:t>
            </a:r>
            <a:endParaRPr lang="en-US" altLang="zh-CN" sz="2800" dirty="0" smtClean="0"/>
          </a:p>
          <a:p>
            <a:pPr>
              <a:buNone/>
            </a:pPr>
            <a:r>
              <a:rPr lang="zh-CN" altLang="en-US" sz="2800" dirty="0" smtClean="0"/>
              <a:t>可以修改文件。修改</a:t>
            </a:r>
            <a:endParaRPr lang="en-US" altLang="zh-CN" sz="2800" dirty="0" smtClean="0"/>
          </a:p>
          <a:p>
            <a:pPr>
              <a:buNone/>
            </a:pPr>
            <a:r>
              <a:rPr lang="zh-CN" altLang="en-US" sz="2800" dirty="0" smtClean="0"/>
              <a:t>之后保存。</a:t>
            </a:r>
            <a:endParaRPr lang="en-US" altLang="zh-CN" sz="2800" dirty="0" smtClean="0"/>
          </a:p>
          <a:p>
            <a:pPr>
              <a:buNone/>
            </a:pPr>
            <a:r>
              <a:rPr lang="zh-CN" altLang="en-US" dirty="0" smtClean="0"/>
              <a:t>黄色的省略号代表有一个修改未暂存，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4429132"/>
            <a:ext cx="5500726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928662" y="4572008"/>
            <a:ext cx="1357322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786182" y="6357958"/>
            <a:ext cx="2428892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stCxn id="13" idx="1"/>
            <a:endCxn id="10" idx="3"/>
          </p:cNvCxnSpPr>
          <p:nvPr/>
        </p:nvCxnSpPr>
        <p:spPr>
          <a:xfrm rot="10800000" flipV="1">
            <a:off x="6215074" y="4966611"/>
            <a:ext cx="500066" cy="14985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15140" y="4643446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此处打钩暂存</a:t>
            </a:r>
            <a:endParaRPr lang="zh-CN" altLang="en-US" dirty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57850" y="1142984"/>
            <a:ext cx="3486150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直接箭头连接符 15"/>
          <p:cNvCxnSpPr/>
          <p:nvPr/>
        </p:nvCxnSpPr>
        <p:spPr>
          <a:xfrm flipV="1">
            <a:off x="2857488" y="2000240"/>
            <a:ext cx="4786346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提交到本地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暂存之后，此处写提交信息，点击提交到本地缓存。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3000372"/>
            <a:ext cx="8001056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直接箭头连接符 5"/>
          <p:cNvCxnSpPr/>
          <p:nvPr/>
        </p:nvCxnSpPr>
        <p:spPr>
          <a:xfrm rot="10800000" flipV="1">
            <a:off x="2285984" y="2357430"/>
            <a:ext cx="1143008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推送到远程分支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右边栏项目当前分支的前面的对号，表示本地文件都已经被提交，后面的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表示本地的更新提前了远程库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个提交。需要被推送。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357562"/>
            <a:ext cx="4429156" cy="152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9322" y="3429000"/>
            <a:ext cx="1259095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直接箭头连接符 6"/>
          <p:cNvCxnSpPr/>
          <p:nvPr/>
        </p:nvCxnSpPr>
        <p:spPr>
          <a:xfrm rot="16200000" flipH="1">
            <a:off x="5679290" y="3250405"/>
            <a:ext cx="1285883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活力">
  <a:themeElements>
    <a:clrScheme name="活力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活力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活力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942</TotalTime>
  <Words>675</Words>
  <Application>Microsoft Office PowerPoint</Application>
  <PresentationFormat>全屏显示(4:3)</PresentationFormat>
  <Paragraphs>61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活力</vt:lpstr>
      <vt:lpstr>SourceTree简单操作 李凌松</vt:lpstr>
      <vt:lpstr>安装软件包</vt:lpstr>
      <vt:lpstr>SouceTree配置</vt:lpstr>
      <vt:lpstr>GitLab用户管理</vt:lpstr>
      <vt:lpstr>从远程仓库clone</vt:lpstr>
      <vt:lpstr>检出分支</vt:lpstr>
      <vt:lpstr>修改文件并暂存</vt:lpstr>
      <vt:lpstr>提交到本地</vt:lpstr>
      <vt:lpstr>推送到远程分支</vt:lpstr>
      <vt:lpstr>推送到远程分支</vt:lpstr>
      <vt:lpstr>获取远程更新</vt:lpstr>
      <vt:lpstr>打标签</vt:lpstr>
      <vt:lpstr>合并分支</vt:lpstr>
      <vt:lpstr>丢弃更改</vt:lpstr>
      <vt:lpstr>回滚提交</vt:lpstr>
      <vt:lpstr>解决冲突</vt:lpstr>
      <vt:lpstr>幻灯片 17</vt:lpstr>
      <vt:lpstr>幻灯片 18</vt:lpstr>
      <vt:lpstr>幻灯片 19</vt:lpstr>
      <vt:lpstr>幻灯片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SourceTree简单操作</dc:title>
  <dc:creator>00230451</dc:creator>
  <cp:lastModifiedBy>00230451</cp:lastModifiedBy>
  <cp:revision>58</cp:revision>
  <dcterms:created xsi:type="dcterms:W3CDTF">2015-09-06T02:05:49Z</dcterms:created>
  <dcterms:modified xsi:type="dcterms:W3CDTF">2015-10-15T03:07:08Z</dcterms:modified>
</cp:coreProperties>
</file>