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2"/>
  </p:notesMasterIdLst>
  <p:handoutMasterIdLst>
    <p:handoutMasterId r:id="rId43"/>
  </p:handoutMasterIdLst>
  <p:sldIdLst>
    <p:sldId id="1505" r:id="rId2"/>
    <p:sldId id="1530" r:id="rId3"/>
    <p:sldId id="1506" r:id="rId4"/>
    <p:sldId id="1531" r:id="rId5"/>
    <p:sldId id="337" r:id="rId6"/>
    <p:sldId id="1341" r:id="rId7"/>
    <p:sldId id="1507" r:id="rId8"/>
    <p:sldId id="1508" r:id="rId9"/>
    <p:sldId id="259" r:id="rId10"/>
    <p:sldId id="260" r:id="rId11"/>
    <p:sldId id="264" r:id="rId12"/>
    <p:sldId id="307" r:id="rId13"/>
    <p:sldId id="1514" r:id="rId14"/>
    <p:sldId id="1509" r:id="rId15"/>
    <p:sldId id="1511" r:id="rId16"/>
    <p:sldId id="1512" r:id="rId17"/>
    <p:sldId id="1513" r:id="rId18"/>
    <p:sldId id="271" r:id="rId19"/>
    <p:sldId id="274" r:id="rId20"/>
    <p:sldId id="273" r:id="rId21"/>
    <p:sldId id="285" r:id="rId22"/>
    <p:sldId id="275" r:id="rId23"/>
    <p:sldId id="281" r:id="rId24"/>
    <p:sldId id="1515" r:id="rId25"/>
    <p:sldId id="418" r:id="rId26"/>
    <p:sldId id="419" r:id="rId27"/>
    <p:sldId id="420" r:id="rId28"/>
    <p:sldId id="422" r:id="rId29"/>
    <p:sldId id="1517" r:id="rId30"/>
    <p:sldId id="1518" r:id="rId31"/>
    <p:sldId id="1519" r:id="rId32"/>
    <p:sldId id="1520" r:id="rId33"/>
    <p:sldId id="1521" r:id="rId34"/>
    <p:sldId id="1523" r:id="rId35"/>
    <p:sldId id="1524" r:id="rId36"/>
    <p:sldId id="1525" r:id="rId37"/>
    <p:sldId id="1527" r:id="rId38"/>
    <p:sldId id="1528" r:id="rId39"/>
    <p:sldId id="1526" r:id="rId40"/>
    <p:sldId id="1529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00CC"/>
    <a:srgbClr val="FF3300"/>
    <a:srgbClr val="CC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167107-0345-43BD-A758-20CA1B18E1EE}" v="23" dt="2023-03-04T09:05:01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837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吕 恒飞" userId="f297805c8943cf91" providerId="LiveId" clId="{D5167107-0345-43BD-A758-20CA1B18E1EE}"/>
    <pc:docChg chg="addSld delSld modSld">
      <pc:chgData name="吕 恒飞" userId="f297805c8943cf91" providerId="LiveId" clId="{D5167107-0345-43BD-A758-20CA1B18E1EE}" dt="2023-03-04T09:05:01.897" v="153"/>
      <pc:docMkLst>
        <pc:docMk/>
      </pc:docMkLst>
      <pc:sldChg chg="addSp modSp mod">
        <pc:chgData name="吕 恒飞" userId="f297805c8943cf91" providerId="LiveId" clId="{D5167107-0345-43BD-A758-20CA1B18E1EE}" dt="2023-03-04T08:12:01.073" v="81"/>
        <pc:sldMkLst>
          <pc:docMk/>
          <pc:sldMk cId="0" sldId="1526"/>
        </pc:sldMkLst>
        <pc:grpChg chg="mod">
          <ac:chgData name="吕 恒飞" userId="f297805c8943cf91" providerId="LiveId" clId="{D5167107-0345-43BD-A758-20CA1B18E1EE}" dt="2023-03-04T08:12:01.073" v="81"/>
          <ac:grpSpMkLst>
            <pc:docMk/>
            <pc:sldMk cId="0" sldId="1526"/>
            <ac:grpSpMk id="6" creationId="{857E987D-2160-4AFF-AFDF-6613B3DAA3FB}"/>
          </ac:grpSpMkLst>
        </pc:grpChg>
        <pc:inkChg chg="add mod">
          <ac:chgData name="吕 恒飞" userId="f297805c8943cf91" providerId="LiveId" clId="{D5167107-0345-43BD-A758-20CA1B18E1EE}" dt="2023-03-04T08:12:01.073" v="81"/>
          <ac:inkMkLst>
            <pc:docMk/>
            <pc:sldMk cId="0" sldId="1526"/>
            <ac:inkMk id="2" creationId="{825279CC-77CD-D0A1-01F2-3CCBB33ED1A4}"/>
          </ac:inkMkLst>
        </pc:inkChg>
        <pc:inkChg chg="add mod">
          <ac:chgData name="吕 恒飞" userId="f297805c8943cf91" providerId="LiveId" clId="{D5167107-0345-43BD-A758-20CA1B18E1EE}" dt="2023-03-04T08:12:01.073" v="81"/>
          <ac:inkMkLst>
            <pc:docMk/>
            <pc:sldMk cId="0" sldId="1526"/>
            <ac:inkMk id="3" creationId="{AAD6E9EE-E932-216E-DD36-4B637BF8C76C}"/>
          </ac:inkMkLst>
        </pc:inkChg>
        <pc:inkChg chg="add mod">
          <ac:chgData name="吕 恒飞" userId="f297805c8943cf91" providerId="LiveId" clId="{D5167107-0345-43BD-A758-20CA1B18E1EE}" dt="2023-03-04T08:12:01.073" v="81"/>
          <ac:inkMkLst>
            <pc:docMk/>
            <pc:sldMk cId="0" sldId="1526"/>
            <ac:inkMk id="4" creationId="{BB9E8651-BB54-96B0-038E-146C338BCFCA}"/>
          </ac:inkMkLst>
        </pc:inkChg>
        <pc:inkChg chg="add mod">
          <ac:chgData name="吕 恒飞" userId="f297805c8943cf91" providerId="LiveId" clId="{D5167107-0345-43BD-A758-20CA1B18E1EE}" dt="2023-03-04T08:12:01.073" v="81"/>
          <ac:inkMkLst>
            <pc:docMk/>
            <pc:sldMk cId="0" sldId="1526"/>
            <ac:inkMk id="5" creationId="{DA4538F9-3531-2C72-5B08-B995939E5BD6}"/>
          </ac:inkMkLst>
        </pc:inkChg>
      </pc:sldChg>
      <pc:sldChg chg="addSp delSp modSp mod">
        <pc:chgData name="吕 恒飞" userId="f297805c8943cf91" providerId="LiveId" clId="{D5167107-0345-43BD-A758-20CA1B18E1EE}" dt="2023-03-04T08:10:20.786" v="75"/>
        <pc:sldMkLst>
          <pc:docMk/>
          <pc:sldMk cId="0" sldId="1527"/>
        </pc:sldMkLst>
        <pc:grpChg chg="mod">
          <ac:chgData name="吕 恒飞" userId="f297805c8943cf91" providerId="LiveId" clId="{D5167107-0345-43BD-A758-20CA1B18E1EE}" dt="2023-03-04T08:09:44.232" v="9"/>
          <ac:grpSpMkLst>
            <pc:docMk/>
            <pc:sldMk cId="0" sldId="1527"/>
            <ac:grpSpMk id="13" creationId="{74191DB9-ABF3-872D-7C9B-F7B804816B08}"/>
          </ac:grpSpMkLst>
        </pc:grpChg>
        <pc:grpChg chg="mod">
          <ac:chgData name="吕 恒飞" userId="f297805c8943cf91" providerId="LiveId" clId="{D5167107-0345-43BD-A758-20CA1B18E1EE}" dt="2023-03-04T08:09:48.619" v="15"/>
          <ac:grpSpMkLst>
            <pc:docMk/>
            <pc:sldMk cId="0" sldId="1527"/>
            <ac:grpSpMk id="19" creationId="{B52A8DF8-7C8B-5A5F-1B38-1A770F8522D5}"/>
          </ac:grpSpMkLst>
        </pc:grpChg>
        <pc:grpChg chg="del mod">
          <ac:chgData name="吕 恒飞" userId="f297805c8943cf91" providerId="LiveId" clId="{D5167107-0345-43BD-A758-20CA1B18E1EE}" dt="2023-03-04T08:10:00.620" v="40"/>
          <ac:grpSpMkLst>
            <pc:docMk/>
            <pc:sldMk cId="0" sldId="1527"/>
            <ac:grpSpMk id="32" creationId="{7E37350C-DC21-0C29-73FB-6F5D6DB50552}"/>
          </ac:grpSpMkLst>
        </pc:grpChg>
        <pc:grpChg chg="del mod">
          <ac:chgData name="吕 恒飞" userId="f297805c8943cf91" providerId="LiveId" clId="{D5167107-0345-43BD-A758-20CA1B18E1EE}" dt="2023-03-04T08:10:02.793" v="44"/>
          <ac:grpSpMkLst>
            <pc:docMk/>
            <pc:sldMk cId="0" sldId="1527"/>
            <ac:grpSpMk id="44" creationId="{02A4D0C8-D956-6D5A-496A-F138E8A227C0}"/>
          </ac:grpSpMkLst>
        </pc:grpChg>
        <pc:grpChg chg="mod">
          <ac:chgData name="吕 恒飞" userId="f297805c8943cf91" providerId="LiveId" clId="{D5167107-0345-43BD-A758-20CA1B18E1EE}" dt="2023-03-04T08:10:02.793" v="44"/>
          <ac:grpSpMkLst>
            <pc:docMk/>
            <pc:sldMk cId="0" sldId="1527"/>
            <ac:grpSpMk id="48" creationId="{FFEB01F9-A4C2-35EE-8FF2-AF7F3282E1D0}"/>
          </ac:grpSpMkLst>
        </pc:grpChg>
        <pc:grpChg chg="mod">
          <ac:chgData name="吕 恒飞" userId="f297805c8943cf91" providerId="LiveId" clId="{D5167107-0345-43BD-A758-20CA1B18E1EE}" dt="2023-03-04T08:10:10.882" v="57"/>
          <ac:grpSpMkLst>
            <pc:docMk/>
            <pc:sldMk cId="0" sldId="1527"/>
            <ac:grpSpMk id="61" creationId="{8B3B0926-4B7C-78EB-DCA2-83A5E1064683}"/>
          </ac:grpSpMkLst>
        </pc:grpChg>
        <pc:grpChg chg="del mod">
          <ac:chgData name="吕 恒飞" userId="f297805c8943cf91" providerId="LiveId" clId="{D5167107-0345-43BD-A758-20CA1B18E1EE}" dt="2023-03-04T08:10:20.786" v="75"/>
          <ac:grpSpMkLst>
            <pc:docMk/>
            <pc:sldMk cId="0" sldId="1527"/>
            <ac:grpSpMk id="57352" creationId="{7952C3DC-611C-755A-4E21-B8199EA0D130}"/>
          </ac:grpSpMkLst>
        </pc:grpChg>
        <pc:grpChg chg="del mod">
          <ac:chgData name="吕 恒飞" userId="f297805c8943cf91" providerId="LiveId" clId="{D5167107-0345-43BD-A758-20CA1B18E1EE}" dt="2023-03-04T08:10:20.786" v="75"/>
          <ac:grpSpMkLst>
            <pc:docMk/>
            <pc:sldMk cId="0" sldId="1527"/>
            <ac:grpSpMk id="57355" creationId="{DC1A1CDA-CB87-7F35-5E7D-CD79FCB0EEEF}"/>
          </ac:grpSpMkLst>
        </pc:grpChg>
        <pc:grpChg chg="mod">
          <ac:chgData name="吕 恒飞" userId="f297805c8943cf91" providerId="LiveId" clId="{D5167107-0345-43BD-A758-20CA1B18E1EE}" dt="2023-03-04T08:10:20.786" v="75"/>
          <ac:grpSpMkLst>
            <pc:docMk/>
            <pc:sldMk cId="0" sldId="1527"/>
            <ac:grpSpMk id="57362" creationId="{CF8CBF9F-F8C1-29EA-0234-4F6F5F5623D3}"/>
          </ac:grpSpMkLst>
        </pc:grpChg>
        <pc:inkChg chg="add">
          <ac:chgData name="吕 恒飞" userId="f297805c8943cf91" providerId="LiveId" clId="{D5167107-0345-43BD-A758-20CA1B18E1EE}" dt="2023-03-04T08:09:28.736" v="2" actId="9405"/>
          <ac:inkMkLst>
            <pc:docMk/>
            <pc:sldMk cId="0" sldId="1527"/>
            <ac:inkMk id="3" creationId="{FC5F3548-7509-F8DD-222F-1092BCA1FF28}"/>
          </ac:inkMkLst>
        </pc:inkChg>
        <pc:inkChg chg="add mod">
          <ac:chgData name="吕 恒飞" userId="f297805c8943cf91" providerId="LiveId" clId="{D5167107-0345-43BD-A758-20CA1B18E1EE}" dt="2023-03-04T08:09:44.232" v="9"/>
          <ac:inkMkLst>
            <pc:docMk/>
            <pc:sldMk cId="0" sldId="1527"/>
            <ac:inkMk id="4" creationId="{3C1DA470-B5D8-964A-F275-03A83AF7508F}"/>
          </ac:inkMkLst>
        </pc:inkChg>
        <pc:inkChg chg="add mod">
          <ac:chgData name="吕 恒飞" userId="f297805c8943cf91" providerId="LiveId" clId="{D5167107-0345-43BD-A758-20CA1B18E1EE}" dt="2023-03-04T08:09:44.232" v="9"/>
          <ac:inkMkLst>
            <pc:docMk/>
            <pc:sldMk cId="0" sldId="1527"/>
            <ac:inkMk id="5" creationId="{F8088FFA-883C-56B8-3CA7-A94E74D31099}"/>
          </ac:inkMkLst>
        </pc:inkChg>
        <pc:inkChg chg="add mod">
          <ac:chgData name="吕 恒飞" userId="f297805c8943cf91" providerId="LiveId" clId="{D5167107-0345-43BD-A758-20CA1B18E1EE}" dt="2023-03-04T08:09:44.232" v="9"/>
          <ac:inkMkLst>
            <pc:docMk/>
            <pc:sldMk cId="0" sldId="1527"/>
            <ac:inkMk id="7" creationId="{2C2D417B-74E5-0394-1E4C-A16E443BF0FD}"/>
          </ac:inkMkLst>
        </pc:inkChg>
        <pc:inkChg chg="add mod">
          <ac:chgData name="吕 恒飞" userId="f297805c8943cf91" providerId="LiveId" clId="{D5167107-0345-43BD-A758-20CA1B18E1EE}" dt="2023-03-04T08:09:44.232" v="9"/>
          <ac:inkMkLst>
            <pc:docMk/>
            <pc:sldMk cId="0" sldId="1527"/>
            <ac:inkMk id="9" creationId="{8ED086F0-5159-7C6F-84A0-DEB87440D5F2}"/>
          </ac:inkMkLst>
        </pc:inkChg>
        <pc:inkChg chg="add mod">
          <ac:chgData name="吕 恒飞" userId="f297805c8943cf91" providerId="LiveId" clId="{D5167107-0345-43BD-A758-20CA1B18E1EE}" dt="2023-03-04T08:09:44.232" v="9"/>
          <ac:inkMkLst>
            <pc:docMk/>
            <pc:sldMk cId="0" sldId="1527"/>
            <ac:inkMk id="10" creationId="{3A247179-8B6E-CABC-43EE-9D3496945281}"/>
          </ac:inkMkLst>
        </pc:inkChg>
        <pc:inkChg chg="add">
          <ac:chgData name="吕 恒飞" userId="f297805c8943cf91" providerId="LiveId" clId="{D5167107-0345-43BD-A758-20CA1B18E1EE}" dt="2023-03-04T08:09:43.603" v="8" actId="9405"/>
          <ac:inkMkLst>
            <pc:docMk/>
            <pc:sldMk cId="0" sldId="1527"/>
            <ac:inkMk id="12" creationId="{7692E725-2A6D-EB3D-F207-065FF9DB1A13}"/>
          </ac:inkMkLst>
        </pc:inkChg>
        <pc:inkChg chg="add mod">
          <ac:chgData name="吕 恒飞" userId="f297805c8943cf91" providerId="LiveId" clId="{D5167107-0345-43BD-A758-20CA1B18E1EE}" dt="2023-03-04T08:09:48.619" v="15"/>
          <ac:inkMkLst>
            <pc:docMk/>
            <pc:sldMk cId="0" sldId="1527"/>
            <ac:inkMk id="14" creationId="{330D4F27-5545-2BD8-715D-3B3313934187}"/>
          </ac:inkMkLst>
        </pc:inkChg>
        <pc:inkChg chg="add mod">
          <ac:chgData name="吕 恒飞" userId="f297805c8943cf91" providerId="LiveId" clId="{D5167107-0345-43BD-A758-20CA1B18E1EE}" dt="2023-03-04T08:09:48.619" v="15"/>
          <ac:inkMkLst>
            <pc:docMk/>
            <pc:sldMk cId="0" sldId="1527"/>
            <ac:inkMk id="15" creationId="{D7F71699-08F8-1317-8CFA-804ED884D599}"/>
          </ac:inkMkLst>
        </pc:inkChg>
        <pc:inkChg chg="add mod">
          <ac:chgData name="吕 恒飞" userId="f297805c8943cf91" providerId="LiveId" clId="{D5167107-0345-43BD-A758-20CA1B18E1EE}" dt="2023-03-04T08:09:48.619" v="15"/>
          <ac:inkMkLst>
            <pc:docMk/>
            <pc:sldMk cId="0" sldId="1527"/>
            <ac:inkMk id="16" creationId="{92E6CC31-1E06-9C4F-5756-F3D7BD70E27C}"/>
          </ac:inkMkLst>
        </pc:inkChg>
        <pc:inkChg chg="add mod">
          <ac:chgData name="吕 恒飞" userId="f297805c8943cf91" providerId="LiveId" clId="{D5167107-0345-43BD-A758-20CA1B18E1EE}" dt="2023-03-04T08:09:48.619" v="15"/>
          <ac:inkMkLst>
            <pc:docMk/>
            <pc:sldMk cId="0" sldId="1527"/>
            <ac:inkMk id="17" creationId="{3FF93B6B-C162-98A3-DD15-D6495A970769}"/>
          </ac:inkMkLst>
        </pc:inkChg>
        <pc:inkChg chg="add mod">
          <ac:chgData name="吕 恒飞" userId="f297805c8943cf91" providerId="LiveId" clId="{D5167107-0345-43BD-A758-20CA1B18E1EE}" dt="2023-03-04T08:09:48.619" v="15"/>
          <ac:inkMkLst>
            <pc:docMk/>
            <pc:sldMk cId="0" sldId="1527"/>
            <ac:inkMk id="18" creationId="{564438C3-D682-ADDD-2B8B-28E77A26F0AC}"/>
          </ac:inkMkLst>
        </pc:inkChg>
        <pc:inkChg chg="add mod">
          <ac:chgData name="吕 恒飞" userId="f297805c8943cf91" providerId="LiveId" clId="{D5167107-0345-43BD-A758-20CA1B18E1EE}" dt="2023-03-04T08:10:00.620" v="40"/>
          <ac:inkMkLst>
            <pc:docMk/>
            <pc:sldMk cId="0" sldId="1527"/>
            <ac:inkMk id="20" creationId="{96E20B5E-8A9A-F4E3-7975-3410542334BF}"/>
          </ac:inkMkLst>
        </pc:inkChg>
        <pc:inkChg chg="add mod">
          <ac:chgData name="吕 恒飞" userId="f297805c8943cf91" providerId="LiveId" clId="{D5167107-0345-43BD-A758-20CA1B18E1EE}" dt="2023-03-04T08:10:00.620" v="40"/>
          <ac:inkMkLst>
            <pc:docMk/>
            <pc:sldMk cId="0" sldId="1527"/>
            <ac:inkMk id="21" creationId="{D0843334-8DDB-A101-5325-ED758807ACD1}"/>
          </ac:inkMkLst>
        </pc:inkChg>
        <pc:inkChg chg="add mod">
          <ac:chgData name="吕 恒飞" userId="f297805c8943cf91" providerId="LiveId" clId="{D5167107-0345-43BD-A758-20CA1B18E1EE}" dt="2023-03-04T08:10:00.620" v="40"/>
          <ac:inkMkLst>
            <pc:docMk/>
            <pc:sldMk cId="0" sldId="1527"/>
            <ac:inkMk id="22" creationId="{2D160BF6-B92B-CBDF-F0FF-FF8A21DEB49F}"/>
          </ac:inkMkLst>
        </pc:inkChg>
        <pc:inkChg chg="add mod">
          <ac:chgData name="吕 恒飞" userId="f297805c8943cf91" providerId="LiveId" clId="{D5167107-0345-43BD-A758-20CA1B18E1EE}" dt="2023-03-04T08:10:00.620" v="40"/>
          <ac:inkMkLst>
            <pc:docMk/>
            <pc:sldMk cId="0" sldId="1527"/>
            <ac:inkMk id="23" creationId="{2626F759-48B4-0100-116F-7C2B09D77AB7}"/>
          </ac:inkMkLst>
        </pc:inkChg>
        <pc:inkChg chg="add mod">
          <ac:chgData name="吕 恒飞" userId="f297805c8943cf91" providerId="LiveId" clId="{D5167107-0345-43BD-A758-20CA1B18E1EE}" dt="2023-03-04T08:10:00.620" v="40"/>
          <ac:inkMkLst>
            <pc:docMk/>
            <pc:sldMk cId="0" sldId="1527"/>
            <ac:inkMk id="24" creationId="{51D7076A-61FC-20CF-4DC6-3C034AD893CB}"/>
          </ac:inkMkLst>
        </pc:inkChg>
        <pc:inkChg chg="add mod">
          <ac:chgData name="吕 恒飞" userId="f297805c8943cf91" providerId="LiveId" clId="{D5167107-0345-43BD-A758-20CA1B18E1EE}" dt="2023-03-04T08:10:00.620" v="40"/>
          <ac:inkMkLst>
            <pc:docMk/>
            <pc:sldMk cId="0" sldId="1527"/>
            <ac:inkMk id="25" creationId="{2A62637C-90E5-7990-78D2-1937BF30A51F}"/>
          </ac:inkMkLst>
        </pc:inkChg>
        <pc:inkChg chg="add mod">
          <ac:chgData name="吕 恒飞" userId="f297805c8943cf91" providerId="LiveId" clId="{D5167107-0345-43BD-A758-20CA1B18E1EE}" dt="2023-03-04T08:10:00.620" v="40"/>
          <ac:inkMkLst>
            <pc:docMk/>
            <pc:sldMk cId="0" sldId="1527"/>
            <ac:inkMk id="26" creationId="{4184E08B-C69E-D570-CA69-F5DFF38C4EB5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27" creationId="{E7FEF252-E33C-8922-1BE3-E33C94E981D3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28" creationId="{E8A69E16-F640-1893-BB5E-CED8A11F535C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29" creationId="{0E4000A5-1EB0-B2B1-D504-B3777F0777F5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0" creationId="{532E77E0-83F7-BCFA-8A6F-A2D6366E62F9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1" creationId="{ABAB7DEC-8632-1AEA-8717-53C96F439B13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3" creationId="{DC6CBF6D-8748-FD62-BD2C-83D0582E2671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4" creationId="{722C0340-4744-B289-4925-702D67CE42A3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5" creationId="{37F3B157-CF0E-9F2F-D44C-4E0C4E625B3E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6" creationId="{1FA53C9A-7DD4-3929-DF29-0318C9B69422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7" creationId="{E0A2B1A1-9C94-BC46-EE0A-A3E0F57B6C8A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8" creationId="{47245B7A-4CCA-543D-47A7-4C606563201A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9" creationId="{4B99BA6C-3DD9-70CC-4D4F-E2A7849D3209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40" creationId="{8E5A1743-A037-2D9B-A138-7765423733B9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41" creationId="{0A3A7900-4CE1-FD42-9D58-6670F74832AF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42" creationId="{3856AE14-A044-F2FB-2944-C51065E813C4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43" creationId="{8C10759D-0293-2B32-A2B9-F69A2F1CE015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45" creationId="{233641B1-D05B-FD04-EF0B-145B70A828F5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46" creationId="{C2674992-305D-189C-F49F-C8F36B040DE7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47" creationId="{85F8A5E5-990A-6333-117D-F20167BEACC4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49" creationId="{4F4B4852-6B0B-4650-BD8A-5E229A246E62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0" creationId="{D7AA9BDA-BE32-396D-30ED-6047F81665DD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1" creationId="{419B83B4-148F-BAB9-300F-6741CF7FDA58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2" creationId="{70CEBF0C-BE95-AA16-FD95-EDC9D574D966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3" creationId="{870059A3-6D41-CD5F-8CA1-D833295FF2DC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4" creationId="{D8ABB478-C427-17C5-BDAC-3CBBD5AB3F6A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5" creationId="{FC76AF6B-8C8A-657C-4FE8-2749833635F2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6" creationId="{DC0BF789-F9FC-F96E-46CA-2E51301BD9AA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7" creationId="{CDD402B7-60D0-59DA-431A-42C3CC04303E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8" creationId="{449EA5BB-CF65-D410-7E37-2D6A872994AB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9" creationId="{E77ABE4F-483F-25B2-85C7-F7A6DDFE35F8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60" creationId="{FDDFAA1A-6ABF-8290-9ED3-C82FE15ABA62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62" creationId="{B24D95A8-9999-BF40-271D-9A284D415B63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63" creationId="{AF61D01F-7787-95D8-17D9-5B5CE1BB4503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44" creationId="{C99411BC-9565-8842-43D0-FFAF217021FB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45" creationId="{AB3ECFE0-7699-7A5A-BC6E-3B97CEE61640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47" creationId="{BA42878A-89CC-9A1C-3D2E-419D60BA0B4A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48" creationId="{039B13CD-A565-E3E4-9A33-D3806B070E34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49" creationId="{FF5A03FC-E500-DE0C-5C3D-CD6B22FAB1A1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53" creationId="{C0594474-FB8C-2ADD-1B92-073221932A6A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54" creationId="{27C6A690-98F7-63C0-976B-F12653961130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56" creationId="{F2CD10FD-F485-A607-6922-3DB2D5877315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57" creationId="{E03F3AD9-F47D-4CA2-985F-37816CC7D8A2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58" creationId="{734F4B3C-DA72-E5ED-66C8-3D2836DA4B0D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59" creationId="{F302A0E8-EDEB-0AA9-709C-05C3601833AB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60" creationId="{B9F58F6F-7DDC-4862-405C-CC99C392A088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61" creationId="{A2D357A2-6771-CDE3-9D49-0968454F523F}"/>
          </ac:inkMkLst>
        </pc:inkChg>
      </pc:sldChg>
      <pc:sldChg chg="addSp mod">
        <pc:chgData name="吕 恒飞" userId="f297805c8943cf91" providerId="LiveId" clId="{D5167107-0345-43BD-A758-20CA1B18E1EE}" dt="2023-03-04T08:10:41.939" v="76" actId="9405"/>
        <pc:sldMkLst>
          <pc:docMk/>
          <pc:sldMk cId="0" sldId="1528"/>
        </pc:sldMkLst>
        <pc:inkChg chg="add">
          <ac:chgData name="吕 恒飞" userId="f297805c8943cf91" providerId="LiveId" clId="{D5167107-0345-43BD-A758-20CA1B18E1EE}" dt="2023-03-04T08:10:41.939" v="76" actId="9405"/>
          <ac:inkMkLst>
            <pc:docMk/>
            <pc:sldMk cId="0" sldId="1528"/>
            <ac:inkMk id="2" creationId="{DB9D7829-DAA5-024B-611F-D45F0A456123}"/>
          </ac:inkMkLst>
        </pc:inkChg>
      </pc:sldChg>
      <pc:sldChg chg="addSp mod">
        <pc:chgData name="吕 恒飞" userId="f297805c8943cf91" providerId="LiveId" clId="{D5167107-0345-43BD-A758-20CA1B18E1EE}" dt="2023-03-04T08:12:26.553" v="82" actId="9405"/>
        <pc:sldMkLst>
          <pc:docMk/>
          <pc:sldMk cId="0" sldId="1529"/>
        </pc:sldMkLst>
        <pc:inkChg chg="add">
          <ac:chgData name="吕 恒飞" userId="f297805c8943cf91" providerId="LiveId" clId="{D5167107-0345-43BD-A758-20CA1B18E1EE}" dt="2023-03-04T08:12:26.553" v="82" actId="9405"/>
          <ac:inkMkLst>
            <pc:docMk/>
            <pc:sldMk cId="0" sldId="1529"/>
            <ac:inkMk id="2" creationId="{E7777848-0CFA-BB41-8323-6750B566D92C}"/>
          </ac:inkMkLst>
        </pc:inkChg>
      </pc:sldChg>
      <pc:sldChg chg="addSp delSp modSp mod">
        <pc:chgData name="吕 恒飞" userId="f297805c8943cf91" providerId="LiveId" clId="{D5167107-0345-43BD-A758-20CA1B18E1EE}" dt="2023-03-04T09:05:01.897" v="153"/>
        <pc:sldMkLst>
          <pc:docMk/>
          <pc:sldMk cId="0" sldId="1530"/>
        </pc:sldMkLst>
        <pc:grpChg chg="del">
          <ac:chgData name="吕 恒飞" userId="f297805c8943cf91" providerId="LiveId" clId="{D5167107-0345-43BD-A758-20CA1B18E1EE}" dt="2023-03-04T09:04:03.758" v="108"/>
          <ac:grpSpMkLst>
            <pc:docMk/>
            <pc:sldMk cId="0" sldId="1530"/>
            <ac:grpSpMk id="22539" creationId="{D099D0CB-6A36-AFDE-7A6D-FBB8905D00E5}"/>
          </ac:grpSpMkLst>
        </pc:grpChg>
        <pc:grpChg chg="mod">
          <ac:chgData name="吕 恒飞" userId="f297805c8943cf91" providerId="LiveId" clId="{D5167107-0345-43BD-A758-20CA1B18E1EE}" dt="2023-03-04T09:03:24.959" v="91"/>
          <ac:grpSpMkLst>
            <pc:docMk/>
            <pc:sldMk cId="0" sldId="1530"/>
            <ac:grpSpMk id="22641" creationId="{6D63F5D1-2C87-30AC-DD4D-CE007F970543}"/>
          </ac:grpSpMkLst>
        </pc:grpChg>
        <pc:grpChg chg="mod">
          <ac:chgData name="吕 恒飞" userId="f297805c8943cf91" providerId="LiveId" clId="{D5167107-0345-43BD-A758-20CA1B18E1EE}" dt="2023-03-04T09:03:29.860" v="102"/>
          <ac:grpSpMkLst>
            <pc:docMk/>
            <pc:sldMk cId="0" sldId="1530"/>
            <ac:grpSpMk id="22652" creationId="{3E41C4B9-3EF3-876B-C097-8AD08AD780DA}"/>
          </ac:grpSpMkLst>
        </pc:grpChg>
        <pc:grpChg chg="mod">
          <ac:chgData name="吕 恒飞" userId="f297805c8943cf91" providerId="LiveId" clId="{D5167107-0345-43BD-A758-20CA1B18E1EE}" dt="2023-03-04T09:04:01.271" v="106"/>
          <ac:grpSpMkLst>
            <pc:docMk/>
            <pc:sldMk cId="0" sldId="1530"/>
            <ac:grpSpMk id="22656" creationId="{79DFC0DF-39EF-D2F2-DB0A-2085D8024026}"/>
          </ac:grpSpMkLst>
        </pc:grpChg>
        <pc:grpChg chg="mod">
          <ac:chgData name="吕 恒飞" userId="f297805c8943cf91" providerId="LiveId" clId="{D5167107-0345-43BD-A758-20CA1B18E1EE}" dt="2023-03-04T09:04:03.758" v="108"/>
          <ac:grpSpMkLst>
            <pc:docMk/>
            <pc:sldMk cId="0" sldId="1530"/>
            <ac:grpSpMk id="22658" creationId="{A6098953-3D82-EA8D-E66A-77EBC5D04CE9}"/>
          </ac:grpSpMkLst>
        </pc:grpChg>
        <pc:grpChg chg="mod">
          <ac:chgData name="吕 恒飞" userId="f297805c8943cf91" providerId="LiveId" clId="{D5167107-0345-43BD-A758-20CA1B18E1EE}" dt="2023-03-04T09:04:34.130" v="118"/>
          <ac:grpSpMkLst>
            <pc:docMk/>
            <pc:sldMk cId="0" sldId="1530"/>
            <ac:grpSpMk id="22668" creationId="{68E1BEF3-A57E-99F5-87AB-29B5BAF12B2A}"/>
          </ac:grpSpMkLst>
        </pc:grpChg>
        <pc:grpChg chg="mod">
          <ac:chgData name="吕 恒飞" userId="f297805c8943cf91" providerId="LiveId" clId="{D5167107-0345-43BD-A758-20CA1B18E1EE}" dt="2023-03-04T09:04:34.130" v="118"/>
          <ac:grpSpMkLst>
            <pc:docMk/>
            <pc:sldMk cId="0" sldId="1530"/>
            <ac:grpSpMk id="22669" creationId="{3AB721D7-44FA-8C9A-89F7-B3A068A059F0}"/>
          </ac:grpSpMkLst>
        </pc:grpChg>
        <pc:grpChg chg="mod">
          <ac:chgData name="吕 恒飞" userId="f297805c8943cf91" providerId="LiveId" clId="{D5167107-0345-43BD-A758-20CA1B18E1EE}" dt="2023-03-04T09:04:36.261" v="121"/>
          <ac:grpSpMkLst>
            <pc:docMk/>
            <pc:sldMk cId="0" sldId="1530"/>
            <ac:grpSpMk id="22672" creationId="{89F295AE-8E86-7F84-1F92-A31656DEE24C}"/>
          </ac:grpSpMkLst>
        </pc:grpChg>
        <pc:grpChg chg="mod">
          <ac:chgData name="吕 恒飞" userId="f297805c8943cf91" providerId="LiveId" clId="{D5167107-0345-43BD-A758-20CA1B18E1EE}" dt="2023-03-04T09:04:38.877" v="126"/>
          <ac:grpSpMkLst>
            <pc:docMk/>
            <pc:sldMk cId="0" sldId="1530"/>
            <ac:grpSpMk id="22677" creationId="{0F0950AD-332F-43DA-772D-F6D64BF1A1C3}"/>
          </ac:grpSpMkLst>
        </pc:grpChg>
        <pc:grpChg chg="del mod">
          <ac:chgData name="吕 恒飞" userId="f297805c8943cf91" providerId="LiveId" clId="{D5167107-0345-43BD-A758-20CA1B18E1EE}" dt="2023-03-04T09:04:44.744" v="133"/>
          <ac:grpSpMkLst>
            <pc:docMk/>
            <pc:sldMk cId="0" sldId="1530"/>
            <ac:grpSpMk id="22682" creationId="{2114CADD-00FA-0473-16B7-E98CE3AF84D4}"/>
          </ac:grpSpMkLst>
        </pc:grpChg>
        <pc:grpChg chg="del mod">
          <ac:chgData name="吕 恒飞" userId="f297805c8943cf91" providerId="LiveId" clId="{D5167107-0345-43BD-A758-20CA1B18E1EE}" dt="2023-03-04T09:04:46.751" v="138"/>
          <ac:grpSpMkLst>
            <pc:docMk/>
            <pc:sldMk cId="0" sldId="1530"/>
            <ac:grpSpMk id="22684" creationId="{26D89415-67DB-6255-1EE7-378412F66CC0}"/>
          </ac:grpSpMkLst>
        </pc:grpChg>
        <pc:grpChg chg="mod">
          <ac:chgData name="吕 恒飞" userId="f297805c8943cf91" providerId="LiveId" clId="{D5167107-0345-43BD-A758-20CA1B18E1EE}" dt="2023-03-04T09:04:46.751" v="138"/>
          <ac:grpSpMkLst>
            <pc:docMk/>
            <pc:sldMk cId="0" sldId="1530"/>
            <ac:grpSpMk id="22689" creationId="{5008447F-0B63-348B-6165-FE4051C79A0F}"/>
          </ac:grpSpMkLst>
        </pc:grpChg>
        <pc:grpChg chg="mod">
          <ac:chgData name="吕 恒飞" userId="f297805c8943cf91" providerId="LiveId" clId="{D5167107-0345-43BD-A758-20CA1B18E1EE}" dt="2023-03-04T09:04:46.751" v="138"/>
          <ac:grpSpMkLst>
            <pc:docMk/>
            <pc:sldMk cId="0" sldId="1530"/>
            <ac:grpSpMk id="22690" creationId="{44331D37-B2A6-7F17-BE0A-354B917D004E}"/>
          </ac:grpSpMkLst>
        </pc:grpChg>
        <pc:grpChg chg="del mod">
          <ac:chgData name="吕 恒飞" userId="f297805c8943cf91" providerId="LiveId" clId="{D5167107-0345-43BD-A758-20CA1B18E1EE}" dt="2023-03-04T09:05:01.897" v="153"/>
          <ac:grpSpMkLst>
            <pc:docMk/>
            <pc:sldMk cId="0" sldId="1530"/>
            <ac:grpSpMk id="22694" creationId="{BD82A739-20BB-D783-37BA-FBA3D3EA0EE5}"/>
          </ac:grpSpMkLst>
        </pc:grpChg>
        <pc:grpChg chg="mod">
          <ac:chgData name="吕 恒飞" userId="f297805c8943cf91" providerId="LiveId" clId="{D5167107-0345-43BD-A758-20CA1B18E1EE}" dt="2023-03-04T09:04:55.689" v="151"/>
          <ac:grpSpMkLst>
            <pc:docMk/>
            <pc:sldMk cId="0" sldId="1530"/>
            <ac:grpSpMk id="22703" creationId="{679614E4-F829-7EE1-7344-297DC2698588}"/>
          </ac:grpSpMkLst>
        </pc:grpChg>
        <pc:grpChg chg="mod">
          <ac:chgData name="吕 恒飞" userId="f297805c8943cf91" providerId="LiveId" clId="{D5167107-0345-43BD-A758-20CA1B18E1EE}" dt="2023-03-04T09:05:01.897" v="153"/>
          <ac:grpSpMkLst>
            <pc:docMk/>
            <pc:sldMk cId="0" sldId="1530"/>
            <ac:grpSpMk id="22705" creationId="{77E59BF4-72CA-D48E-1796-18205EED0A49}"/>
          </ac:grpSpMkLst>
        </pc:grpChg>
        <pc:inkChg chg="mod">
          <ac:chgData name="吕 恒飞" userId="f297805c8943cf91" providerId="LiveId" clId="{D5167107-0345-43BD-A758-20CA1B18E1EE}" dt="2023-03-04T09:04:03.758" v="108"/>
          <ac:inkMkLst>
            <pc:docMk/>
            <pc:sldMk cId="0" sldId="1530"/>
            <ac:inkMk id="60" creationId="{57272746-B939-68D5-8CC1-DC883FCA3CDD}"/>
          </ac:inkMkLst>
        </pc:inkChg>
        <pc:inkChg chg="mod">
          <ac:chgData name="吕 恒飞" userId="f297805c8943cf91" providerId="LiveId" clId="{D5167107-0345-43BD-A758-20CA1B18E1EE}" dt="2023-03-04T09:04:03.758" v="108"/>
          <ac:inkMkLst>
            <pc:docMk/>
            <pc:sldMk cId="0" sldId="1530"/>
            <ac:inkMk id="61" creationId="{34FB6216-9B1C-183C-2607-A10F9FDDCBBF}"/>
          </ac:inkMkLst>
        </pc:inkChg>
        <pc:inkChg chg="mod">
          <ac:chgData name="吕 恒飞" userId="f297805c8943cf91" providerId="LiveId" clId="{D5167107-0345-43BD-A758-20CA1B18E1EE}" dt="2023-03-04T09:04:03.758" v="108"/>
          <ac:inkMkLst>
            <pc:docMk/>
            <pc:sldMk cId="0" sldId="1530"/>
            <ac:inkMk id="62" creationId="{61DA4D6C-80F4-86F8-D809-4C6A37673BC1}"/>
          </ac:inkMkLst>
        </pc:inkChg>
        <pc:inkChg chg="mod">
          <ac:chgData name="吕 恒飞" userId="f297805c8943cf91" providerId="LiveId" clId="{D5167107-0345-43BD-A758-20CA1B18E1EE}" dt="2023-03-04T09:04:03.758" v="108"/>
          <ac:inkMkLst>
            <pc:docMk/>
            <pc:sldMk cId="0" sldId="1530"/>
            <ac:inkMk id="63" creationId="{AFD45FA0-78A7-9ADB-46A3-DC5201EAF130}"/>
          </ac:inkMkLst>
        </pc:inkChg>
        <pc:inkChg chg="mod">
          <ac:chgData name="吕 恒飞" userId="f297805c8943cf91" providerId="LiveId" clId="{D5167107-0345-43BD-A758-20CA1B18E1EE}" dt="2023-03-04T09:04:03.758" v="108"/>
          <ac:inkMkLst>
            <pc:docMk/>
            <pc:sldMk cId="0" sldId="1530"/>
            <ac:inkMk id="22528" creationId="{4DA236E7-C99E-982B-D640-E41B6A848880}"/>
          </ac:inkMkLst>
        </pc:inkChg>
        <pc:inkChg chg="mod">
          <ac:chgData name="吕 恒飞" userId="f297805c8943cf91" providerId="LiveId" clId="{D5167107-0345-43BD-A758-20CA1B18E1EE}" dt="2023-03-04T09:04:03.758" v="108"/>
          <ac:inkMkLst>
            <pc:docMk/>
            <pc:sldMk cId="0" sldId="1530"/>
            <ac:inkMk id="22529" creationId="{5AE8A305-20EE-7C12-4A82-37D0B1ED97DE}"/>
          </ac:inkMkLst>
        </pc:inkChg>
        <pc:inkChg chg="add">
          <ac:chgData name="吕 恒飞" userId="f297805c8943cf91" providerId="LiveId" clId="{D5167107-0345-43BD-A758-20CA1B18E1EE}" dt="2023-03-04T09:03:21.009" v="83" actId="9405"/>
          <ac:inkMkLst>
            <pc:docMk/>
            <pc:sldMk cId="0" sldId="1530"/>
            <ac:inkMk id="22633" creationId="{259EAD72-03F3-19B7-B57A-6D57AFEB3D10}"/>
          </ac:inkMkLst>
        </pc:inkChg>
        <pc:inkChg chg="add mod">
          <ac:chgData name="吕 恒飞" userId="f297805c8943cf91" providerId="LiveId" clId="{D5167107-0345-43BD-A758-20CA1B18E1EE}" dt="2023-03-04T09:03:24.959" v="91"/>
          <ac:inkMkLst>
            <pc:docMk/>
            <pc:sldMk cId="0" sldId="1530"/>
            <ac:inkMk id="22634" creationId="{564EB1C9-CCCD-BC8D-8B4F-C56750249C0D}"/>
          </ac:inkMkLst>
        </pc:inkChg>
        <pc:inkChg chg="add mod">
          <ac:chgData name="吕 恒飞" userId="f297805c8943cf91" providerId="LiveId" clId="{D5167107-0345-43BD-A758-20CA1B18E1EE}" dt="2023-03-04T09:03:24.959" v="91"/>
          <ac:inkMkLst>
            <pc:docMk/>
            <pc:sldMk cId="0" sldId="1530"/>
            <ac:inkMk id="22635" creationId="{E6C30557-6D9D-507F-3796-AD7BB4F7B6C3}"/>
          </ac:inkMkLst>
        </pc:inkChg>
        <pc:inkChg chg="add mod">
          <ac:chgData name="吕 恒飞" userId="f297805c8943cf91" providerId="LiveId" clId="{D5167107-0345-43BD-A758-20CA1B18E1EE}" dt="2023-03-04T09:03:24.959" v="91"/>
          <ac:inkMkLst>
            <pc:docMk/>
            <pc:sldMk cId="0" sldId="1530"/>
            <ac:inkMk id="22636" creationId="{DC8ECBA2-729B-50F1-B114-CF89934154EA}"/>
          </ac:inkMkLst>
        </pc:inkChg>
        <pc:inkChg chg="add mod">
          <ac:chgData name="吕 恒飞" userId="f297805c8943cf91" providerId="LiveId" clId="{D5167107-0345-43BD-A758-20CA1B18E1EE}" dt="2023-03-04T09:03:24.959" v="91"/>
          <ac:inkMkLst>
            <pc:docMk/>
            <pc:sldMk cId="0" sldId="1530"/>
            <ac:inkMk id="22637" creationId="{F2302B93-250D-A4D1-83D0-42187D07CAD3}"/>
          </ac:inkMkLst>
        </pc:inkChg>
        <pc:inkChg chg="add mod">
          <ac:chgData name="吕 恒飞" userId="f297805c8943cf91" providerId="LiveId" clId="{D5167107-0345-43BD-A758-20CA1B18E1EE}" dt="2023-03-04T09:03:24.959" v="91"/>
          <ac:inkMkLst>
            <pc:docMk/>
            <pc:sldMk cId="0" sldId="1530"/>
            <ac:inkMk id="22638" creationId="{F241D7A7-1229-A340-9B4C-A8DE844C6A6C}"/>
          </ac:inkMkLst>
        </pc:inkChg>
        <pc:inkChg chg="add">
          <ac:chgData name="吕 恒飞" userId="f297805c8943cf91" providerId="LiveId" clId="{D5167107-0345-43BD-A758-20CA1B18E1EE}" dt="2023-03-04T09:03:23.921" v="89" actId="9405"/>
          <ac:inkMkLst>
            <pc:docMk/>
            <pc:sldMk cId="0" sldId="1530"/>
            <ac:inkMk id="22639" creationId="{5A6FFB52-6BB3-F602-773A-E25B5CADD2AE}"/>
          </ac:inkMkLst>
        </pc:inkChg>
        <pc:inkChg chg="add">
          <ac:chgData name="吕 恒飞" userId="f297805c8943cf91" providerId="LiveId" clId="{D5167107-0345-43BD-A758-20CA1B18E1EE}" dt="2023-03-04T09:03:24.249" v="90" actId="9405"/>
          <ac:inkMkLst>
            <pc:docMk/>
            <pc:sldMk cId="0" sldId="1530"/>
            <ac:inkMk id="22640" creationId="{E4ACB044-E84F-FE60-E071-22F8FB93779E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42" creationId="{3261004C-5B43-3948-F46A-79534E38F3CD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43" creationId="{42C50DBD-DD51-87AF-81A2-51311590EFA3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44" creationId="{C433A72D-9EEF-C01D-A9FE-E6D2118A381B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45" creationId="{C358CE44-85AC-CF8F-F019-B9B8FCD6F56C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46" creationId="{457F7DC9-0923-C143-9F2C-1E36DB482F17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47" creationId="{2889D59D-F445-9E35-98D0-48670AB29757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48" creationId="{B08CEEF2-9983-1DE9-D9FA-31F0AF567626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49" creationId="{5531CEAD-49D9-CF24-2CE4-44D1B994EDBB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50" creationId="{424F3989-4865-D49B-588D-5CBE0A09AE8C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51" creationId="{1B5156A2-4B0D-2E7D-5A17-F186EBC20454}"/>
          </ac:inkMkLst>
        </pc:inkChg>
        <pc:inkChg chg="add">
          <ac:chgData name="吕 恒飞" userId="f297805c8943cf91" providerId="LiveId" clId="{D5167107-0345-43BD-A758-20CA1B18E1EE}" dt="2023-03-04T09:03:52.066" v="103" actId="9405"/>
          <ac:inkMkLst>
            <pc:docMk/>
            <pc:sldMk cId="0" sldId="1530"/>
            <ac:inkMk id="22653" creationId="{C9E2D90B-D6ED-A751-505F-29755A2D4C44}"/>
          </ac:inkMkLst>
        </pc:inkChg>
        <pc:inkChg chg="add mod">
          <ac:chgData name="吕 恒飞" userId="f297805c8943cf91" providerId="LiveId" clId="{D5167107-0345-43BD-A758-20CA1B18E1EE}" dt="2023-03-04T09:04:01.271" v="106"/>
          <ac:inkMkLst>
            <pc:docMk/>
            <pc:sldMk cId="0" sldId="1530"/>
            <ac:inkMk id="22654" creationId="{83F0BF65-6DB3-223F-7B85-D17D194D4986}"/>
          </ac:inkMkLst>
        </pc:inkChg>
        <pc:inkChg chg="add mod">
          <ac:chgData name="吕 恒飞" userId="f297805c8943cf91" providerId="LiveId" clId="{D5167107-0345-43BD-A758-20CA1B18E1EE}" dt="2023-03-04T09:04:01.271" v="106"/>
          <ac:inkMkLst>
            <pc:docMk/>
            <pc:sldMk cId="0" sldId="1530"/>
            <ac:inkMk id="22655" creationId="{8B78EFEE-E0F6-2C9A-23C2-F360F1696F0C}"/>
          </ac:inkMkLst>
        </pc:inkChg>
        <pc:inkChg chg="add mod">
          <ac:chgData name="吕 恒飞" userId="f297805c8943cf91" providerId="LiveId" clId="{D5167107-0345-43BD-A758-20CA1B18E1EE}" dt="2023-03-04T09:04:03.758" v="108"/>
          <ac:inkMkLst>
            <pc:docMk/>
            <pc:sldMk cId="0" sldId="1530"/>
            <ac:inkMk id="22657" creationId="{996244D1-AD4E-97D3-E6DE-686FCA81D6F6}"/>
          </ac:inkMkLst>
        </pc:inkChg>
        <pc:inkChg chg="add">
          <ac:chgData name="吕 恒飞" userId="f297805c8943cf91" providerId="LiveId" clId="{D5167107-0345-43BD-A758-20CA1B18E1EE}" dt="2023-03-04T09:04:09.712" v="109" actId="9405"/>
          <ac:inkMkLst>
            <pc:docMk/>
            <pc:sldMk cId="0" sldId="1530"/>
            <ac:inkMk id="22659" creationId="{8CCEAF2B-AA50-4687-24DA-BBC132DA8007}"/>
          </ac:inkMkLst>
        </pc:inkChg>
        <pc:inkChg chg="add">
          <ac:chgData name="吕 恒飞" userId="f297805c8943cf91" providerId="LiveId" clId="{D5167107-0345-43BD-A758-20CA1B18E1EE}" dt="2023-03-04T09:04:25.712" v="110" actId="9405"/>
          <ac:inkMkLst>
            <pc:docMk/>
            <pc:sldMk cId="0" sldId="1530"/>
            <ac:inkMk id="22660" creationId="{ABADE441-A151-8041-BABF-3382EAA8E115}"/>
          </ac:inkMkLst>
        </pc:inkChg>
        <pc:inkChg chg="add">
          <ac:chgData name="吕 恒飞" userId="f297805c8943cf91" providerId="LiveId" clId="{D5167107-0345-43BD-A758-20CA1B18E1EE}" dt="2023-03-04T09:04:29.849" v="111" actId="9405"/>
          <ac:inkMkLst>
            <pc:docMk/>
            <pc:sldMk cId="0" sldId="1530"/>
            <ac:inkMk id="22661" creationId="{358EB278-E564-2DD7-A2E1-7167040B62B8}"/>
          </ac:inkMkLst>
        </pc:inkChg>
        <pc:inkChg chg="add mod">
          <ac:chgData name="吕 恒飞" userId="f297805c8943cf91" providerId="LiveId" clId="{D5167107-0345-43BD-A758-20CA1B18E1EE}" dt="2023-03-04T09:04:34.130" v="118"/>
          <ac:inkMkLst>
            <pc:docMk/>
            <pc:sldMk cId="0" sldId="1530"/>
            <ac:inkMk id="22662" creationId="{A87F918C-5905-1874-CB23-B631D1658254}"/>
          </ac:inkMkLst>
        </pc:inkChg>
        <pc:inkChg chg="add mod">
          <ac:chgData name="吕 恒飞" userId="f297805c8943cf91" providerId="LiveId" clId="{D5167107-0345-43BD-A758-20CA1B18E1EE}" dt="2023-03-04T09:04:34.130" v="118"/>
          <ac:inkMkLst>
            <pc:docMk/>
            <pc:sldMk cId="0" sldId="1530"/>
            <ac:inkMk id="22663" creationId="{1CDED289-6F94-5128-8D6C-177D9440B6F7}"/>
          </ac:inkMkLst>
        </pc:inkChg>
        <pc:inkChg chg="add mod">
          <ac:chgData name="吕 恒飞" userId="f297805c8943cf91" providerId="LiveId" clId="{D5167107-0345-43BD-A758-20CA1B18E1EE}" dt="2023-03-04T09:04:34.130" v="118"/>
          <ac:inkMkLst>
            <pc:docMk/>
            <pc:sldMk cId="0" sldId="1530"/>
            <ac:inkMk id="22664" creationId="{A58D3170-3D69-8C9C-12BB-73219E0C4323}"/>
          </ac:inkMkLst>
        </pc:inkChg>
        <pc:inkChg chg="add mod">
          <ac:chgData name="吕 恒飞" userId="f297805c8943cf91" providerId="LiveId" clId="{D5167107-0345-43BD-A758-20CA1B18E1EE}" dt="2023-03-04T09:04:34.130" v="118"/>
          <ac:inkMkLst>
            <pc:docMk/>
            <pc:sldMk cId="0" sldId="1530"/>
            <ac:inkMk id="22665" creationId="{562E64EC-7B9C-DF2A-573C-FA4E3BC3F2C0}"/>
          </ac:inkMkLst>
        </pc:inkChg>
        <pc:inkChg chg="add mod">
          <ac:chgData name="吕 恒飞" userId="f297805c8943cf91" providerId="LiveId" clId="{D5167107-0345-43BD-A758-20CA1B18E1EE}" dt="2023-03-04T09:04:34.130" v="118"/>
          <ac:inkMkLst>
            <pc:docMk/>
            <pc:sldMk cId="0" sldId="1530"/>
            <ac:inkMk id="22666" creationId="{C5751A20-5C35-F922-5F27-DAF98FB36E8C}"/>
          </ac:inkMkLst>
        </pc:inkChg>
        <pc:inkChg chg="add">
          <ac:chgData name="吕 恒飞" userId="f297805c8943cf91" providerId="LiveId" clId="{D5167107-0345-43BD-A758-20CA1B18E1EE}" dt="2023-03-04T09:04:33.501" v="117" actId="9405"/>
          <ac:inkMkLst>
            <pc:docMk/>
            <pc:sldMk cId="0" sldId="1530"/>
            <ac:inkMk id="22667" creationId="{27B7E4B5-2B40-937C-8E67-CC7B68ED1329}"/>
          </ac:inkMkLst>
        </pc:inkChg>
        <pc:inkChg chg="add mod">
          <ac:chgData name="吕 恒飞" userId="f297805c8943cf91" providerId="LiveId" clId="{D5167107-0345-43BD-A758-20CA1B18E1EE}" dt="2023-03-04T09:04:36.261" v="121"/>
          <ac:inkMkLst>
            <pc:docMk/>
            <pc:sldMk cId="0" sldId="1530"/>
            <ac:inkMk id="22670" creationId="{5043331C-69F8-83F5-7472-12C58F38D2DD}"/>
          </ac:inkMkLst>
        </pc:inkChg>
        <pc:inkChg chg="add mod">
          <ac:chgData name="吕 恒飞" userId="f297805c8943cf91" providerId="LiveId" clId="{D5167107-0345-43BD-A758-20CA1B18E1EE}" dt="2023-03-04T09:04:36.261" v="121"/>
          <ac:inkMkLst>
            <pc:docMk/>
            <pc:sldMk cId="0" sldId="1530"/>
            <ac:inkMk id="22671" creationId="{2A8AF6EA-9E2E-7729-C98E-14235FD064B7}"/>
          </ac:inkMkLst>
        </pc:inkChg>
        <pc:inkChg chg="add mod">
          <ac:chgData name="吕 恒飞" userId="f297805c8943cf91" providerId="LiveId" clId="{D5167107-0345-43BD-A758-20CA1B18E1EE}" dt="2023-03-04T09:04:38.877" v="126"/>
          <ac:inkMkLst>
            <pc:docMk/>
            <pc:sldMk cId="0" sldId="1530"/>
            <ac:inkMk id="22673" creationId="{3B8E0F6A-B03B-CC04-18F2-543EE6A9D7E9}"/>
          </ac:inkMkLst>
        </pc:inkChg>
        <pc:inkChg chg="add mod">
          <ac:chgData name="吕 恒飞" userId="f297805c8943cf91" providerId="LiveId" clId="{D5167107-0345-43BD-A758-20CA1B18E1EE}" dt="2023-03-04T09:04:38.877" v="126"/>
          <ac:inkMkLst>
            <pc:docMk/>
            <pc:sldMk cId="0" sldId="1530"/>
            <ac:inkMk id="22674" creationId="{50D326DD-85BE-D3C2-5C72-DD145E1BDF75}"/>
          </ac:inkMkLst>
        </pc:inkChg>
        <pc:inkChg chg="add mod">
          <ac:chgData name="吕 恒飞" userId="f297805c8943cf91" providerId="LiveId" clId="{D5167107-0345-43BD-A758-20CA1B18E1EE}" dt="2023-03-04T09:04:38.877" v="126"/>
          <ac:inkMkLst>
            <pc:docMk/>
            <pc:sldMk cId="0" sldId="1530"/>
            <ac:inkMk id="22675" creationId="{FCC50695-09C9-7C41-1CD9-DF2E736FC80A}"/>
          </ac:inkMkLst>
        </pc:inkChg>
        <pc:inkChg chg="add mod">
          <ac:chgData name="吕 恒飞" userId="f297805c8943cf91" providerId="LiveId" clId="{D5167107-0345-43BD-A758-20CA1B18E1EE}" dt="2023-03-04T09:04:38.877" v="126"/>
          <ac:inkMkLst>
            <pc:docMk/>
            <pc:sldMk cId="0" sldId="1530"/>
            <ac:inkMk id="22676" creationId="{7FB120C4-8E2C-25F4-1F14-261C3A63D1D4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78" creationId="{13606478-1300-10B5-1558-D63AD719E6CC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79" creationId="{90682C80-3E61-BA51-018C-516FAED2D658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80" creationId="{7233EC9D-F873-A809-0E95-06C6EBC7FC00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81" creationId="{02EF41C1-ADA8-F7A7-2F7F-1F76C9AAA8BE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83" creationId="{94C52FF6-F133-8446-587C-9C2B46C9DBE9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85" creationId="{D1F5A212-2D9F-D89D-B691-682E2571C768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86" creationId="{9EC5005D-972C-2D21-7435-ABADB284DEE8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87" creationId="{C3369227-7FB4-DE40-313B-E4841F1F05CF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88" creationId="{6F4B54D0-0C45-2CA3-5EE5-0EA8C0D9AE7E}"/>
          </ac:inkMkLst>
        </pc:inkChg>
        <pc:inkChg chg="add mod">
          <ac:chgData name="吕 恒飞" userId="f297805c8943cf91" providerId="LiveId" clId="{D5167107-0345-43BD-A758-20CA1B18E1EE}" dt="2023-03-04T09:05:01.897" v="153"/>
          <ac:inkMkLst>
            <pc:docMk/>
            <pc:sldMk cId="0" sldId="1530"/>
            <ac:inkMk id="22691" creationId="{5227873C-7795-E687-FD6F-7A2824D27337}"/>
          </ac:inkMkLst>
        </pc:inkChg>
        <pc:inkChg chg="add mod">
          <ac:chgData name="吕 恒飞" userId="f297805c8943cf91" providerId="LiveId" clId="{D5167107-0345-43BD-A758-20CA1B18E1EE}" dt="2023-03-04T09:05:01.897" v="153"/>
          <ac:inkMkLst>
            <pc:docMk/>
            <pc:sldMk cId="0" sldId="1530"/>
            <ac:inkMk id="22692" creationId="{8BD94CFA-9B30-357B-C9DB-4B9327ED87D3}"/>
          </ac:inkMkLst>
        </pc:inkChg>
        <pc:inkChg chg="add mod">
          <ac:chgData name="吕 恒飞" userId="f297805c8943cf91" providerId="LiveId" clId="{D5167107-0345-43BD-A758-20CA1B18E1EE}" dt="2023-03-04T09:05:01.897" v="153"/>
          <ac:inkMkLst>
            <pc:docMk/>
            <pc:sldMk cId="0" sldId="1530"/>
            <ac:inkMk id="22693" creationId="{99E8AB48-E2F0-BB81-419B-8E650A4E5788}"/>
          </ac:inkMkLst>
        </pc:inkChg>
        <pc:inkChg chg="add mod">
          <ac:chgData name="吕 恒飞" userId="f297805c8943cf91" providerId="LiveId" clId="{D5167107-0345-43BD-A758-20CA1B18E1EE}" dt="2023-03-04T09:04:55.689" v="151"/>
          <ac:inkMkLst>
            <pc:docMk/>
            <pc:sldMk cId="0" sldId="1530"/>
            <ac:inkMk id="22695" creationId="{E251CFF4-EDDB-9DD1-796D-A1AC85FB883B}"/>
          </ac:inkMkLst>
        </pc:inkChg>
        <pc:inkChg chg="add mod">
          <ac:chgData name="吕 恒飞" userId="f297805c8943cf91" providerId="LiveId" clId="{D5167107-0345-43BD-A758-20CA1B18E1EE}" dt="2023-03-04T09:04:55.689" v="151"/>
          <ac:inkMkLst>
            <pc:docMk/>
            <pc:sldMk cId="0" sldId="1530"/>
            <ac:inkMk id="22696" creationId="{F35087E7-4B04-88A7-2648-B676904CF176}"/>
          </ac:inkMkLst>
        </pc:inkChg>
        <pc:inkChg chg="add mod">
          <ac:chgData name="吕 恒飞" userId="f297805c8943cf91" providerId="LiveId" clId="{D5167107-0345-43BD-A758-20CA1B18E1EE}" dt="2023-03-04T09:04:55.689" v="151"/>
          <ac:inkMkLst>
            <pc:docMk/>
            <pc:sldMk cId="0" sldId="1530"/>
            <ac:inkMk id="22697" creationId="{FD766A8C-0CAF-3B17-B9BA-8ED0FF848257}"/>
          </ac:inkMkLst>
        </pc:inkChg>
        <pc:inkChg chg="add mod">
          <ac:chgData name="吕 恒飞" userId="f297805c8943cf91" providerId="LiveId" clId="{D5167107-0345-43BD-A758-20CA1B18E1EE}" dt="2023-03-04T09:04:55.689" v="151"/>
          <ac:inkMkLst>
            <pc:docMk/>
            <pc:sldMk cId="0" sldId="1530"/>
            <ac:inkMk id="22698" creationId="{8D20223A-0746-52FB-61AE-79BA29E6A219}"/>
          </ac:inkMkLst>
        </pc:inkChg>
        <pc:inkChg chg="add mod">
          <ac:chgData name="吕 恒飞" userId="f297805c8943cf91" providerId="LiveId" clId="{D5167107-0345-43BD-A758-20CA1B18E1EE}" dt="2023-03-04T09:04:55.689" v="151"/>
          <ac:inkMkLst>
            <pc:docMk/>
            <pc:sldMk cId="0" sldId="1530"/>
            <ac:inkMk id="22699" creationId="{75C816B7-C2CE-AF14-66F5-D2CF0351EAE7}"/>
          </ac:inkMkLst>
        </pc:inkChg>
        <pc:inkChg chg="add mod">
          <ac:chgData name="吕 恒飞" userId="f297805c8943cf91" providerId="LiveId" clId="{D5167107-0345-43BD-A758-20CA1B18E1EE}" dt="2023-03-04T09:04:55.689" v="151"/>
          <ac:inkMkLst>
            <pc:docMk/>
            <pc:sldMk cId="0" sldId="1530"/>
            <ac:inkMk id="22700" creationId="{B9601AEA-94E1-BCD5-6330-04AEC57CC2C8}"/>
          </ac:inkMkLst>
        </pc:inkChg>
        <pc:inkChg chg="add mod">
          <ac:chgData name="吕 恒飞" userId="f297805c8943cf91" providerId="LiveId" clId="{D5167107-0345-43BD-A758-20CA1B18E1EE}" dt="2023-03-04T09:04:55.689" v="151"/>
          <ac:inkMkLst>
            <pc:docMk/>
            <pc:sldMk cId="0" sldId="1530"/>
            <ac:inkMk id="22701" creationId="{3220891A-649A-1FA2-8722-B55E37B763D8}"/>
          </ac:inkMkLst>
        </pc:inkChg>
        <pc:inkChg chg="add mod">
          <ac:chgData name="吕 恒飞" userId="f297805c8943cf91" providerId="LiveId" clId="{D5167107-0345-43BD-A758-20CA1B18E1EE}" dt="2023-03-04T09:04:55.689" v="151"/>
          <ac:inkMkLst>
            <pc:docMk/>
            <pc:sldMk cId="0" sldId="1530"/>
            <ac:inkMk id="22702" creationId="{ACD2BB85-EED1-CB5B-8F11-FA3F236C3BA2}"/>
          </ac:inkMkLst>
        </pc:inkChg>
        <pc:inkChg chg="add mod">
          <ac:chgData name="吕 恒飞" userId="f297805c8943cf91" providerId="LiveId" clId="{D5167107-0345-43BD-A758-20CA1B18E1EE}" dt="2023-03-04T09:05:01.897" v="153"/>
          <ac:inkMkLst>
            <pc:docMk/>
            <pc:sldMk cId="0" sldId="1530"/>
            <ac:inkMk id="22704" creationId="{252F2BE8-D32E-1882-BF05-65FD5C368552}"/>
          </ac:inkMkLst>
        </pc:inkChg>
      </pc:sldChg>
      <pc:sldChg chg="new del">
        <pc:chgData name="吕 恒飞" userId="f297805c8943cf91" providerId="LiveId" clId="{D5167107-0345-43BD-A758-20CA1B18E1EE}" dt="2023-03-04T08:06:43.436" v="1" actId="47"/>
        <pc:sldMkLst>
          <pc:docMk/>
          <pc:sldMk cId="384304648" sldId="153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F567F-65BC-4290-85C7-C6B4DB3E605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FFAF8C86-A84A-405E-8D3E-9498ECE33C4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代数发展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的阶段</a:t>
          </a:r>
        </a:p>
      </dgm:t>
    </dgm:pt>
    <dgm:pt modelId="{4460910D-6F58-4F4F-902F-3EEAC9150698}" type="parTrans" cxnId="{7EDDB235-B0CC-48C5-8A24-EFBF816F837E}">
      <dgm:prSet/>
      <dgm:spPr/>
    </dgm:pt>
    <dgm:pt modelId="{B8E5EA67-9602-4A03-8FB5-417269108500}" type="sibTrans" cxnId="{7EDDB235-B0CC-48C5-8A24-EFBF816F837E}">
      <dgm:prSet/>
      <dgm:spPr/>
    </dgm:pt>
    <dgm:pt modelId="{BF438045-1CFB-45A7-9D1C-0827257FF2B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初等数学时期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（初等数学）</a:t>
          </a:r>
        </a:p>
      </dgm:t>
    </dgm:pt>
    <dgm:pt modelId="{0F69C4ED-E327-4DFF-999C-AFDEBEB556D8}" type="parTrans" cxnId="{8CB817E4-AFEB-4442-B52C-4935923B39D5}">
      <dgm:prSet/>
      <dgm:spPr/>
    </dgm:pt>
    <dgm:pt modelId="{BBD71865-63B3-4A35-A8D9-185F643E1829}" type="sibTrans" cxnId="{8CB817E4-AFEB-4442-B52C-4935923B39D5}">
      <dgm:prSet/>
      <dgm:spPr/>
    </dgm:pt>
    <dgm:pt modelId="{3BEB2CAB-2644-4FA9-8F78-43329913F70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计算的对象：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数</a:t>
          </a:r>
        </a:p>
      </dgm:t>
    </dgm:pt>
    <dgm:pt modelId="{6EC40F08-D1C9-4D88-B1B8-DB755F5C1577}" type="parTrans" cxnId="{8B5C4A9B-3B99-471F-9447-1D503E1BFE80}">
      <dgm:prSet/>
      <dgm:spPr/>
    </dgm:pt>
    <dgm:pt modelId="{2B2947C7-3F6A-45A1-AB76-F28D5985AB27}" type="sibTrans" cxnId="{8B5C4A9B-3B99-471F-9447-1D503E1BFE80}">
      <dgm:prSet/>
      <dgm:spPr/>
    </dgm:pt>
    <dgm:pt modelId="{846D3CF1-F772-486D-B34F-74739B9E2BD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计算的方法：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加、减、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乘、除</a:t>
          </a:r>
        </a:p>
      </dgm:t>
    </dgm:pt>
    <dgm:pt modelId="{B8F1FB59-64ED-4F12-A37F-26DB268D7DF3}" type="parTrans" cxnId="{E14F371D-8D7B-41DC-B394-DEDDE1AF0193}">
      <dgm:prSet/>
      <dgm:spPr/>
    </dgm:pt>
    <dgm:pt modelId="{C1C62AF1-A373-409C-BAB1-68CB918A70E0}" type="sibTrans" cxnId="{E14F371D-8D7B-41DC-B394-DEDDE1AF0193}">
      <dgm:prSet/>
      <dgm:spPr/>
    </dgm:pt>
    <dgm:pt modelId="{1F8DBDA1-5F91-4192-AB00-0889F91D653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变量数学时期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或高等数学时期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（高等代数）</a:t>
          </a:r>
        </a:p>
      </dgm:t>
    </dgm:pt>
    <dgm:pt modelId="{C7A8A024-3AE0-4654-B604-8C928755F270}" type="parTrans" cxnId="{0DCB9BDE-E8DD-45D4-92BF-7CA653560D56}">
      <dgm:prSet/>
      <dgm:spPr/>
    </dgm:pt>
    <dgm:pt modelId="{FA6C3644-43C0-48AB-8A65-4C8A0A51B84F}" type="sibTrans" cxnId="{0DCB9BDE-E8DD-45D4-92BF-7CA653560D56}">
      <dgm:prSet/>
      <dgm:spPr/>
    </dgm:pt>
    <dgm:pt modelId="{CE6F52C3-7E2C-4970-A6A1-97362DE0EF0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计算的对象：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若干不是数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的事物（向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量、矩阵、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线性变换）</a:t>
          </a:r>
        </a:p>
      </dgm:t>
    </dgm:pt>
    <dgm:pt modelId="{C6A2E1DA-0436-4C04-B0D2-33512DA5998A}" type="parTrans" cxnId="{DD781E38-D7E2-4A7E-876A-2417395D907A}">
      <dgm:prSet/>
      <dgm:spPr/>
    </dgm:pt>
    <dgm:pt modelId="{9ACF8654-AF88-4143-9AD0-DD78506985E7}" type="sibTrans" cxnId="{DD781E38-D7E2-4A7E-876A-2417395D907A}">
      <dgm:prSet/>
      <dgm:spPr/>
    </dgm:pt>
    <dgm:pt modelId="{D77B0D11-3F46-417F-B10D-BF155FA1D33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计算的方法：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类似于加、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减、乘、除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的运算</a:t>
          </a:r>
        </a:p>
      </dgm:t>
    </dgm:pt>
    <dgm:pt modelId="{3510FE60-0E98-499E-9520-73993E0B7F02}" type="parTrans" cxnId="{21889D04-5BE3-4BF2-9E15-35AC7A7ED7B3}">
      <dgm:prSet/>
      <dgm:spPr/>
    </dgm:pt>
    <dgm:pt modelId="{C28A4A09-DAE5-4C4B-BDC9-17161803BDAF}" type="sibTrans" cxnId="{21889D04-5BE3-4BF2-9E15-35AC7A7ED7B3}">
      <dgm:prSet/>
      <dgm:spPr/>
    </dgm:pt>
    <dgm:pt modelId="{E4DDBF9C-3846-4063-AF32-F058226AE41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现代数学时期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（抽象代数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（近世代数））</a:t>
          </a:r>
        </a:p>
      </dgm:t>
    </dgm:pt>
    <dgm:pt modelId="{2D5AE0FA-FFF3-4F65-B2DC-B71784774695}" type="parTrans" cxnId="{D6B3D18D-6A57-4BAA-A8F6-C8EA97490A82}">
      <dgm:prSet/>
      <dgm:spPr/>
    </dgm:pt>
    <dgm:pt modelId="{5FBB6595-7435-4767-B7F3-8DC83C0D2840}" type="sibTrans" cxnId="{D6B3D18D-6A57-4BAA-A8F6-C8EA97490A82}">
      <dgm:prSet/>
      <dgm:spPr/>
    </dgm:pt>
    <dgm:pt modelId="{2A7CE8C4-86F2-444F-B4EE-4D894A6A8F4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计算的对象：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集合</a:t>
          </a:r>
        </a:p>
      </dgm:t>
    </dgm:pt>
    <dgm:pt modelId="{26E5EEE2-B53E-4584-BBF8-CEE331B8D161}" type="parTrans" cxnId="{F8742EBC-65F9-454D-A95E-B76A704A85F3}">
      <dgm:prSet/>
      <dgm:spPr/>
    </dgm:pt>
    <dgm:pt modelId="{3FCB3665-CFC6-42BE-B81B-B59E38CCEF79}" type="sibTrans" cxnId="{F8742EBC-65F9-454D-A95E-B76A704A85F3}">
      <dgm:prSet/>
      <dgm:spPr/>
    </dgm:pt>
    <dgm:pt modelId="{1408FB66-D55B-4D87-9313-2F2DA70A08C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计算的方法：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运算（映射）</a:t>
          </a:r>
        </a:p>
      </dgm:t>
    </dgm:pt>
    <dgm:pt modelId="{15DF643C-14AF-4777-BA59-E9AE6405C2E1}" type="parTrans" cxnId="{E9EA4E5A-5F2D-459D-9B90-D7FC03877745}">
      <dgm:prSet/>
      <dgm:spPr/>
    </dgm:pt>
    <dgm:pt modelId="{E0F66204-57DC-4680-B5AA-74AF662C4ABC}" type="sibTrans" cxnId="{E9EA4E5A-5F2D-459D-9B90-D7FC03877745}">
      <dgm:prSet/>
      <dgm:spPr/>
    </dgm:pt>
    <dgm:pt modelId="{B868E45C-7DAB-4E5B-B667-35FDEAB7B50D}" type="pres">
      <dgm:prSet presAssocID="{15BF567F-65BC-4290-85C7-C6B4DB3E60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382F38-87FC-47EE-A232-FC6B41B34536}" type="pres">
      <dgm:prSet presAssocID="{FFAF8C86-A84A-405E-8D3E-9498ECE33C45}" presName="hierRoot1" presStyleCnt="0">
        <dgm:presLayoutVars>
          <dgm:hierBranch/>
        </dgm:presLayoutVars>
      </dgm:prSet>
      <dgm:spPr/>
    </dgm:pt>
    <dgm:pt modelId="{D3AE719D-A838-4E35-9356-F3F326671CE9}" type="pres">
      <dgm:prSet presAssocID="{FFAF8C86-A84A-405E-8D3E-9498ECE33C45}" presName="rootComposite1" presStyleCnt="0"/>
      <dgm:spPr/>
    </dgm:pt>
    <dgm:pt modelId="{B6C29A27-844C-48F1-8A36-9A00AE8AD4C6}" type="pres">
      <dgm:prSet presAssocID="{FFAF8C86-A84A-405E-8D3E-9498ECE33C45}" presName="rootText1" presStyleLbl="node0" presStyleIdx="0" presStyleCnt="1">
        <dgm:presLayoutVars>
          <dgm:chPref val="3"/>
        </dgm:presLayoutVars>
      </dgm:prSet>
      <dgm:spPr/>
    </dgm:pt>
    <dgm:pt modelId="{9732E5E1-5EB6-4058-B17B-0A4156F01B9A}" type="pres">
      <dgm:prSet presAssocID="{FFAF8C86-A84A-405E-8D3E-9498ECE33C45}" presName="rootConnector1" presStyleLbl="node1" presStyleIdx="0" presStyleCnt="0"/>
      <dgm:spPr/>
    </dgm:pt>
    <dgm:pt modelId="{9562EDC6-F16B-4E73-9CE4-D9A58610259A}" type="pres">
      <dgm:prSet presAssocID="{FFAF8C86-A84A-405E-8D3E-9498ECE33C45}" presName="hierChild2" presStyleCnt="0"/>
      <dgm:spPr/>
    </dgm:pt>
    <dgm:pt modelId="{54FE891E-221B-40CE-A148-7AB1F13361B7}" type="pres">
      <dgm:prSet presAssocID="{0F69C4ED-E327-4DFF-999C-AFDEBEB556D8}" presName="Name35" presStyleLbl="parChTrans1D2" presStyleIdx="0" presStyleCnt="3"/>
      <dgm:spPr/>
    </dgm:pt>
    <dgm:pt modelId="{BDF385E6-FB36-43C6-B0FB-9022735EE892}" type="pres">
      <dgm:prSet presAssocID="{BF438045-1CFB-45A7-9D1C-0827257FF2B7}" presName="hierRoot2" presStyleCnt="0">
        <dgm:presLayoutVars>
          <dgm:hierBranch/>
        </dgm:presLayoutVars>
      </dgm:prSet>
      <dgm:spPr/>
    </dgm:pt>
    <dgm:pt modelId="{8D23CF78-41CA-48EA-997C-EF6CB9FAE8CE}" type="pres">
      <dgm:prSet presAssocID="{BF438045-1CFB-45A7-9D1C-0827257FF2B7}" presName="rootComposite" presStyleCnt="0"/>
      <dgm:spPr/>
    </dgm:pt>
    <dgm:pt modelId="{54B3DF66-2388-440E-8928-E1326C302350}" type="pres">
      <dgm:prSet presAssocID="{BF438045-1CFB-45A7-9D1C-0827257FF2B7}" presName="rootText" presStyleLbl="node2" presStyleIdx="0" presStyleCnt="3">
        <dgm:presLayoutVars>
          <dgm:chPref val="3"/>
        </dgm:presLayoutVars>
      </dgm:prSet>
      <dgm:spPr/>
    </dgm:pt>
    <dgm:pt modelId="{D834A316-A362-44A2-A831-02FBD38B2FF7}" type="pres">
      <dgm:prSet presAssocID="{BF438045-1CFB-45A7-9D1C-0827257FF2B7}" presName="rootConnector" presStyleLbl="node2" presStyleIdx="0" presStyleCnt="3"/>
      <dgm:spPr/>
    </dgm:pt>
    <dgm:pt modelId="{2665D18D-481C-446A-A3B2-3BDF20547B1F}" type="pres">
      <dgm:prSet presAssocID="{BF438045-1CFB-45A7-9D1C-0827257FF2B7}" presName="hierChild4" presStyleCnt="0"/>
      <dgm:spPr/>
    </dgm:pt>
    <dgm:pt modelId="{A15DA20C-22F8-4F22-A713-BC2007C78B9B}" type="pres">
      <dgm:prSet presAssocID="{6EC40F08-D1C9-4D88-B1B8-DB755F5C1577}" presName="Name35" presStyleLbl="parChTrans1D3" presStyleIdx="0" presStyleCnt="6"/>
      <dgm:spPr/>
    </dgm:pt>
    <dgm:pt modelId="{286E037B-F64F-4690-8993-CED7BEC4073B}" type="pres">
      <dgm:prSet presAssocID="{3BEB2CAB-2644-4FA9-8F78-43329913F70E}" presName="hierRoot2" presStyleCnt="0">
        <dgm:presLayoutVars>
          <dgm:hierBranch val="r"/>
        </dgm:presLayoutVars>
      </dgm:prSet>
      <dgm:spPr/>
    </dgm:pt>
    <dgm:pt modelId="{63895492-26D1-4B53-9C6A-8BAB572B4EE3}" type="pres">
      <dgm:prSet presAssocID="{3BEB2CAB-2644-4FA9-8F78-43329913F70E}" presName="rootComposite" presStyleCnt="0"/>
      <dgm:spPr/>
    </dgm:pt>
    <dgm:pt modelId="{6A5B57DA-711F-46C9-99CC-CF300F992F23}" type="pres">
      <dgm:prSet presAssocID="{3BEB2CAB-2644-4FA9-8F78-43329913F70E}" presName="rootText" presStyleLbl="node3" presStyleIdx="0" presStyleCnt="6">
        <dgm:presLayoutVars>
          <dgm:chPref val="3"/>
        </dgm:presLayoutVars>
      </dgm:prSet>
      <dgm:spPr/>
    </dgm:pt>
    <dgm:pt modelId="{E57E85EE-01CD-430A-9431-74674EF0F2C8}" type="pres">
      <dgm:prSet presAssocID="{3BEB2CAB-2644-4FA9-8F78-43329913F70E}" presName="rootConnector" presStyleLbl="node3" presStyleIdx="0" presStyleCnt="6"/>
      <dgm:spPr/>
    </dgm:pt>
    <dgm:pt modelId="{CE3E412B-74CA-4094-AAE3-F28DB25D7A33}" type="pres">
      <dgm:prSet presAssocID="{3BEB2CAB-2644-4FA9-8F78-43329913F70E}" presName="hierChild4" presStyleCnt="0"/>
      <dgm:spPr/>
    </dgm:pt>
    <dgm:pt modelId="{BF6CFB02-F16F-4C4E-B507-DF1F22682F2E}" type="pres">
      <dgm:prSet presAssocID="{3BEB2CAB-2644-4FA9-8F78-43329913F70E}" presName="hierChild5" presStyleCnt="0"/>
      <dgm:spPr/>
    </dgm:pt>
    <dgm:pt modelId="{76A40674-09BB-45E5-AFB6-2FF2EF037104}" type="pres">
      <dgm:prSet presAssocID="{B8F1FB59-64ED-4F12-A37F-26DB268D7DF3}" presName="Name35" presStyleLbl="parChTrans1D3" presStyleIdx="1" presStyleCnt="6"/>
      <dgm:spPr/>
    </dgm:pt>
    <dgm:pt modelId="{18B08D79-AD20-4BE0-833F-CFB6E08D9A3A}" type="pres">
      <dgm:prSet presAssocID="{846D3CF1-F772-486D-B34F-74739B9E2BDE}" presName="hierRoot2" presStyleCnt="0">
        <dgm:presLayoutVars>
          <dgm:hierBranch val="r"/>
        </dgm:presLayoutVars>
      </dgm:prSet>
      <dgm:spPr/>
    </dgm:pt>
    <dgm:pt modelId="{3A1B0B6B-4BA1-4B9D-9E99-F3CAE17AFC2A}" type="pres">
      <dgm:prSet presAssocID="{846D3CF1-F772-486D-B34F-74739B9E2BDE}" presName="rootComposite" presStyleCnt="0"/>
      <dgm:spPr/>
    </dgm:pt>
    <dgm:pt modelId="{D0021799-8621-46AE-BCAC-7544CD4CE6D8}" type="pres">
      <dgm:prSet presAssocID="{846D3CF1-F772-486D-B34F-74739B9E2BDE}" presName="rootText" presStyleLbl="node3" presStyleIdx="1" presStyleCnt="6">
        <dgm:presLayoutVars>
          <dgm:chPref val="3"/>
        </dgm:presLayoutVars>
      </dgm:prSet>
      <dgm:spPr/>
    </dgm:pt>
    <dgm:pt modelId="{FB0C6446-CD08-4735-80A5-14315FC70973}" type="pres">
      <dgm:prSet presAssocID="{846D3CF1-F772-486D-B34F-74739B9E2BDE}" presName="rootConnector" presStyleLbl="node3" presStyleIdx="1" presStyleCnt="6"/>
      <dgm:spPr/>
    </dgm:pt>
    <dgm:pt modelId="{B4EA77CE-F8CD-4B93-8562-5D5D12DFEC47}" type="pres">
      <dgm:prSet presAssocID="{846D3CF1-F772-486D-B34F-74739B9E2BDE}" presName="hierChild4" presStyleCnt="0"/>
      <dgm:spPr/>
    </dgm:pt>
    <dgm:pt modelId="{5837A837-2EB5-4041-845A-54F1DD0AB72C}" type="pres">
      <dgm:prSet presAssocID="{846D3CF1-F772-486D-B34F-74739B9E2BDE}" presName="hierChild5" presStyleCnt="0"/>
      <dgm:spPr/>
    </dgm:pt>
    <dgm:pt modelId="{7E7C6569-D930-4C90-9A8E-D648547B4A93}" type="pres">
      <dgm:prSet presAssocID="{BF438045-1CFB-45A7-9D1C-0827257FF2B7}" presName="hierChild5" presStyleCnt="0"/>
      <dgm:spPr/>
    </dgm:pt>
    <dgm:pt modelId="{80867C3B-0441-46CC-BDF8-5F9BD83C5389}" type="pres">
      <dgm:prSet presAssocID="{C7A8A024-3AE0-4654-B604-8C928755F270}" presName="Name35" presStyleLbl="parChTrans1D2" presStyleIdx="1" presStyleCnt="3"/>
      <dgm:spPr/>
    </dgm:pt>
    <dgm:pt modelId="{742790C0-BF0E-42DD-9F9B-65931C57612E}" type="pres">
      <dgm:prSet presAssocID="{1F8DBDA1-5F91-4192-AB00-0889F91D6530}" presName="hierRoot2" presStyleCnt="0">
        <dgm:presLayoutVars>
          <dgm:hierBranch/>
        </dgm:presLayoutVars>
      </dgm:prSet>
      <dgm:spPr/>
    </dgm:pt>
    <dgm:pt modelId="{BB1E8FBA-2555-4E2D-9ABA-295C08B3E767}" type="pres">
      <dgm:prSet presAssocID="{1F8DBDA1-5F91-4192-AB00-0889F91D6530}" presName="rootComposite" presStyleCnt="0"/>
      <dgm:spPr/>
    </dgm:pt>
    <dgm:pt modelId="{2F624DA5-A426-432F-BEB4-910CD1A077F8}" type="pres">
      <dgm:prSet presAssocID="{1F8DBDA1-5F91-4192-AB00-0889F91D6530}" presName="rootText" presStyleLbl="node2" presStyleIdx="1" presStyleCnt="3">
        <dgm:presLayoutVars>
          <dgm:chPref val="3"/>
        </dgm:presLayoutVars>
      </dgm:prSet>
      <dgm:spPr/>
    </dgm:pt>
    <dgm:pt modelId="{AC2B39D1-2EAA-42C7-919C-FCDDB238921F}" type="pres">
      <dgm:prSet presAssocID="{1F8DBDA1-5F91-4192-AB00-0889F91D6530}" presName="rootConnector" presStyleLbl="node2" presStyleIdx="1" presStyleCnt="3"/>
      <dgm:spPr/>
    </dgm:pt>
    <dgm:pt modelId="{A72CEB64-39CC-42A8-AA36-41AD472AF9DF}" type="pres">
      <dgm:prSet presAssocID="{1F8DBDA1-5F91-4192-AB00-0889F91D6530}" presName="hierChild4" presStyleCnt="0"/>
      <dgm:spPr/>
    </dgm:pt>
    <dgm:pt modelId="{259AF052-2DA1-47AD-94F2-07620A20995B}" type="pres">
      <dgm:prSet presAssocID="{C6A2E1DA-0436-4C04-B0D2-33512DA5998A}" presName="Name35" presStyleLbl="parChTrans1D3" presStyleIdx="2" presStyleCnt="6"/>
      <dgm:spPr/>
    </dgm:pt>
    <dgm:pt modelId="{C54D7B39-2BD7-4A46-967E-95471DD302D0}" type="pres">
      <dgm:prSet presAssocID="{CE6F52C3-7E2C-4970-A6A1-97362DE0EF08}" presName="hierRoot2" presStyleCnt="0">
        <dgm:presLayoutVars>
          <dgm:hierBranch val="r"/>
        </dgm:presLayoutVars>
      </dgm:prSet>
      <dgm:spPr/>
    </dgm:pt>
    <dgm:pt modelId="{A8E9800A-9F54-407E-873F-DCFC1A83D0C8}" type="pres">
      <dgm:prSet presAssocID="{CE6F52C3-7E2C-4970-A6A1-97362DE0EF08}" presName="rootComposite" presStyleCnt="0"/>
      <dgm:spPr/>
    </dgm:pt>
    <dgm:pt modelId="{10CE3CAD-526B-4517-9861-0FB424D1D4AD}" type="pres">
      <dgm:prSet presAssocID="{CE6F52C3-7E2C-4970-A6A1-97362DE0EF08}" presName="rootText" presStyleLbl="node3" presStyleIdx="2" presStyleCnt="6">
        <dgm:presLayoutVars>
          <dgm:chPref val="3"/>
        </dgm:presLayoutVars>
      </dgm:prSet>
      <dgm:spPr/>
    </dgm:pt>
    <dgm:pt modelId="{E860D28A-7481-4A0C-A90D-726D0B55DC44}" type="pres">
      <dgm:prSet presAssocID="{CE6F52C3-7E2C-4970-A6A1-97362DE0EF08}" presName="rootConnector" presStyleLbl="node3" presStyleIdx="2" presStyleCnt="6"/>
      <dgm:spPr/>
    </dgm:pt>
    <dgm:pt modelId="{82CD03ED-9E73-44FA-B449-5B167179148E}" type="pres">
      <dgm:prSet presAssocID="{CE6F52C3-7E2C-4970-A6A1-97362DE0EF08}" presName="hierChild4" presStyleCnt="0"/>
      <dgm:spPr/>
    </dgm:pt>
    <dgm:pt modelId="{822BA9B8-3E6E-43AC-AABF-EC642FE63AB1}" type="pres">
      <dgm:prSet presAssocID="{CE6F52C3-7E2C-4970-A6A1-97362DE0EF08}" presName="hierChild5" presStyleCnt="0"/>
      <dgm:spPr/>
    </dgm:pt>
    <dgm:pt modelId="{0EFAEBA9-40F4-4024-90A0-BFC950B06496}" type="pres">
      <dgm:prSet presAssocID="{3510FE60-0E98-499E-9520-73993E0B7F02}" presName="Name35" presStyleLbl="parChTrans1D3" presStyleIdx="3" presStyleCnt="6"/>
      <dgm:spPr/>
    </dgm:pt>
    <dgm:pt modelId="{F558E2B5-2109-4917-ABD0-75321B4AFC54}" type="pres">
      <dgm:prSet presAssocID="{D77B0D11-3F46-417F-B10D-BF155FA1D334}" presName="hierRoot2" presStyleCnt="0">
        <dgm:presLayoutVars>
          <dgm:hierBranch val="r"/>
        </dgm:presLayoutVars>
      </dgm:prSet>
      <dgm:spPr/>
    </dgm:pt>
    <dgm:pt modelId="{6538893F-8F89-4E63-B59F-3815E99589FD}" type="pres">
      <dgm:prSet presAssocID="{D77B0D11-3F46-417F-B10D-BF155FA1D334}" presName="rootComposite" presStyleCnt="0"/>
      <dgm:spPr/>
    </dgm:pt>
    <dgm:pt modelId="{856C667C-3BC7-42DC-9894-50E3CAF3BEAC}" type="pres">
      <dgm:prSet presAssocID="{D77B0D11-3F46-417F-B10D-BF155FA1D334}" presName="rootText" presStyleLbl="node3" presStyleIdx="3" presStyleCnt="6">
        <dgm:presLayoutVars>
          <dgm:chPref val="3"/>
        </dgm:presLayoutVars>
      </dgm:prSet>
      <dgm:spPr/>
    </dgm:pt>
    <dgm:pt modelId="{0D07D050-3013-4AF9-AA78-92421A88F841}" type="pres">
      <dgm:prSet presAssocID="{D77B0D11-3F46-417F-B10D-BF155FA1D334}" presName="rootConnector" presStyleLbl="node3" presStyleIdx="3" presStyleCnt="6"/>
      <dgm:spPr/>
    </dgm:pt>
    <dgm:pt modelId="{3FE4EB6C-3B89-4AF3-9C5D-9208177EBC10}" type="pres">
      <dgm:prSet presAssocID="{D77B0D11-3F46-417F-B10D-BF155FA1D334}" presName="hierChild4" presStyleCnt="0"/>
      <dgm:spPr/>
    </dgm:pt>
    <dgm:pt modelId="{B4F6B80F-404E-42EF-90A0-1CB061DF6279}" type="pres">
      <dgm:prSet presAssocID="{D77B0D11-3F46-417F-B10D-BF155FA1D334}" presName="hierChild5" presStyleCnt="0"/>
      <dgm:spPr/>
    </dgm:pt>
    <dgm:pt modelId="{E9E09D2D-6435-40CC-B8DD-1D5BFDF76E52}" type="pres">
      <dgm:prSet presAssocID="{1F8DBDA1-5F91-4192-AB00-0889F91D6530}" presName="hierChild5" presStyleCnt="0"/>
      <dgm:spPr/>
    </dgm:pt>
    <dgm:pt modelId="{40E9B4B2-640D-4106-ACBF-8B943E871237}" type="pres">
      <dgm:prSet presAssocID="{2D5AE0FA-FFF3-4F65-B2DC-B71784774695}" presName="Name35" presStyleLbl="parChTrans1D2" presStyleIdx="2" presStyleCnt="3"/>
      <dgm:spPr/>
    </dgm:pt>
    <dgm:pt modelId="{E06C782D-4714-49D7-9526-7EBB90B8F0E2}" type="pres">
      <dgm:prSet presAssocID="{E4DDBF9C-3846-4063-AF32-F058226AE41C}" presName="hierRoot2" presStyleCnt="0">
        <dgm:presLayoutVars>
          <dgm:hierBranch/>
        </dgm:presLayoutVars>
      </dgm:prSet>
      <dgm:spPr/>
    </dgm:pt>
    <dgm:pt modelId="{19461AA8-15CA-4D5F-BA04-54DC735934B8}" type="pres">
      <dgm:prSet presAssocID="{E4DDBF9C-3846-4063-AF32-F058226AE41C}" presName="rootComposite" presStyleCnt="0"/>
      <dgm:spPr/>
    </dgm:pt>
    <dgm:pt modelId="{9F408121-6AD8-4DB8-A7AA-DA4EB34804CE}" type="pres">
      <dgm:prSet presAssocID="{E4DDBF9C-3846-4063-AF32-F058226AE41C}" presName="rootText" presStyleLbl="node2" presStyleIdx="2" presStyleCnt="3">
        <dgm:presLayoutVars>
          <dgm:chPref val="3"/>
        </dgm:presLayoutVars>
      </dgm:prSet>
      <dgm:spPr/>
    </dgm:pt>
    <dgm:pt modelId="{1953F22F-B142-4F7F-B6A8-33389382E105}" type="pres">
      <dgm:prSet presAssocID="{E4DDBF9C-3846-4063-AF32-F058226AE41C}" presName="rootConnector" presStyleLbl="node2" presStyleIdx="2" presStyleCnt="3"/>
      <dgm:spPr/>
    </dgm:pt>
    <dgm:pt modelId="{7AA967AA-23AC-4555-B477-29673D9E654F}" type="pres">
      <dgm:prSet presAssocID="{E4DDBF9C-3846-4063-AF32-F058226AE41C}" presName="hierChild4" presStyleCnt="0"/>
      <dgm:spPr/>
    </dgm:pt>
    <dgm:pt modelId="{050E640F-01B0-4A10-AA60-AF981C07D727}" type="pres">
      <dgm:prSet presAssocID="{26E5EEE2-B53E-4584-BBF8-CEE331B8D161}" presName="Name35" presStyleLbl="parChTrans1D3" presStyleIdx="4" presStyleCnt="6"/>
      <dgm:spPr/>
    </dgm:pt>
    <dgm:pt modelId="{B8A383E4-6CA7-4B93-A169-BCF06F7E0493}" type="pres">
      <dgm:prSet presAssocID="{2A7CE8C4-86F2-444F-B4EE-4D894A6A8F4E}" presName="hierRoot2" presStyleCnt="0">
        <dgm:presLayoutVars>
          <dgm:hierBranch val="r"/>
        </dgm:presLayoutVars>
      </dgm:prSet>
      <dgm:spPr/>
    </dgm:pt>
    <dgm:pt modelId="{D3AC1E8B-D8DD-4E03-B940-7EF359786938}" type="pres">
      <dgm:prSet presAssocID="{2A7CE8C4-86F2-444F-B4EE-4D894A6A8F4E}" presName="rootComposite" presStyleCnt="0"/>
      <dgm:spPr/>
    </dgm:pt>
    <dgm:pt modelId="{2F64004C-010C-42BB-9ED3-CCF730337A72}" type="pres">
      <dgm:prSet presAssocID="{2A7CE8C4-86F2-444F-B4EE-4D894A6A8F4E}" presName="rootText" presStyleLbl="node3" presStyleIdx="4" presStyleCnt="6">
        <dgm:presLayoutVars>
          <dgm:chPref val="3"/>
        </dgm:presLayoutVars>
      </dgm:prSet>
      <dgm:spPr/>
    </dgm:pt>
    <dgm:pt modelId="{C5E86623-1865-4912-9CD9-BFB41B9F3728}" type="pres">
      <dgm:prSet presAssocID="{2A7CE8C4-86F2-444F-B4EE-4D894A6A8F4E}" presName="rootConnector" presStyleLbl="node3" presStyleIdx="4" presStyleCnt="6"/>
      <dgm:spPr/>
    </dgm:pt>
    <dgm:pt modelId="{8BA1DCE6-731E-4CE8-ABAB-7D367BE1B8BF}" type="pres">
      <dgm:prSet presAssocID="{2A7CE8C4-86F2-444F-B4EE-4D894A6A8F4E}" presName="hierChild4" presStyleCnt="0"/>
      <dgm:spPr/>
    </dgm:pt>
    <dgm:pt modelId="{05BD5160-04E8-4BFB-9DA2-C534BB508A54}" type="pres">
      <dgm:prSet presAssocID="{2A7CE8C4-86F2-444F-B4EE-4D894A6A8F4E}" presName="hierChild5" presStyleCnt="0"/>
      <dgm:spPr/>
    </dgm:pt>
    <dgm:pt modelId="{2D686BB9-D8FD-4217-9FF9-1805DACDE45D}" type="pres">
      <dgm:prSet presAssocID="{15DF643C-14AF-4777-BA59-E9AE6405C2E1}" presName="Name35" presStyleLbl="parChTrans1D3" presStyleIdx="5" presStyleCnt="6"/>
      <dgm:spPr/>
    </dgm:pt>
    <dgm:pt modelId="{727DB6BF-1505-43FE-92F3-0C077C63FAFF}" type="pres">
      <dgm:prSet presAssocID="{1408FB66-D55B-4D87-9313-2F2DA70A08C5}" presName="hierRoot2" presStyleCnt="0">
        <dgm:presLayoutVars>
          <dgm:hierBranch val="r"/>
        </dgm:presLayoutVars>
      </dgm:prSet>
      <dgm:spPr/>
    </dgm:pt>
    <dgm:pt modelId="{AC5B120A-45BB-4463-B665-3E8155114F00}" type="pres">
      <dgm:prSet presAssocID="{1408FB66-D55B-4D87-9313-2F2DA70A08C5}" presName="rootComposite" presStyleCnt="0"/>
      <dgm:spPr/>
    </dgm:pt>
    <dgm:pt modelId="{F8768AEC-D1D3-41A1-B7F1-5B43AB474F85}" type="pres">
      <dgm:prSet presAssocID="{1408FB66-D55B-4D87-9313-2F2DA70A08C5}" presName="rootText" presStyleLbl="node3" presStyleIdx="5" presStyleCnt="6">
        <dgm:presLayoutVars>
          <dgm:chPref val="3"/>
        </dgm:presLayoutVars>
      </dgm:prSet>
      <dgm:spPr/>
    </dgm:pt>
    <dgm:pt modelId="{19429988-BCB0-4316-BBA7-D93871A43B14}" type="pres">
      <dgm:prSet presAssocID="{1408FB66-D55B-4D87-9313-2F2DA70A08C5}" presName="rootConnector" presStyleLbl="node3" presStyleIdx="5" presStyleCnt="6"/>
      <dgm:spPr/>
    </dgm:pt>
    <dgm:pt modelId="{CD570ED3-7ABB-44EE-A44A-10568425783C}" type="pres">
      <dgm:prSet presAssocID="{1408FB66-D55B-4D87-9313-2F2DA70A08C5}" presName="hierChild4" presStyleCnt="0"/>
      <dgm:spPr/>
    </dgm:pt>
    <dgm:pt modelId="{AC2C50B6-B14A-4819-941C-D37C7DDD638F}" type="pres">
      <dgm:prSet presAssocID="{1408FB66-D55B-4D87-9313-2F2DA70A08C5}" presName="hierChild5" presStyleCnt="0"/>
      <dgm:spPr/>
    </dgm:pt>
    <dgm:pt modelId="{58B5CE1F-4E67-4354-9375-66C84C4E9A35}" type="pres">
      <dgm:prSet presAssocID="{E4DDBF9C-3846-4063-AF32-F058226AE41C}" presName="hierChild5" presStyleCnt="0"/>
      <dgm:spPr/>
    </dgm:pt>
    <dgm:pt modelId="{97354D04-40EB-427D-8CFA-2B5D5AA0865B}" type="pres">
      <dgm:prSet presAssocID="{FFAF8C86-A84A-405E-8D3E-9498ECE33C45}" presName="hierChild3" presStyleCnt="0"/>
      <dgm:spPr/>
    </dgm:pt>
  </dgm:ptLst>
  <dgm:cxnLst>
    <dgm:cxn modelId="{21889D04-5BE3-4BF2-9E15-35AC7A7ED7B3}" srcId="{1F8DBDA1-5F91-4192-AB00-0889F91D6530}" destId="{D77B0D11-3F46-417F-B10D-BF155FA1D334}" srcOrd="1" destOrd="0" parTransId="{3510FE60-0E98-499E-9520-73993E0B7F02}" sibTransId="{C28A4A09-DAE5-4C4B-BDC9-17161803BDAF}"/>
    <dgm:cxn modelId="{3357E816-6E65-4FE8-A8B5-94BF416218E3}" type="presOf" srcId="{15BF567F-65BC-4290-85C7-C6B4DB3E6050}" destId="{B868E45C-7DAB-4E5B-B667-35FDEAB7B50D}" srcOrd="0" destOrd="0" presId="urn:microsoft.com/office/officeart/2005/8/layout/orgChart1"/>
    <dgm:cxn modelId="{E14F371D-8D7B-41DC-B394-DEDDE1AF0193}" srcId="{BF438045-1CFB-45A7-9D1C-0827257FF2B7}" destId="{846D3CF1-F772-486D-B34F-74739B9E2BDE}" srcOrd="1" destOrd="0" parTransId="{B8F1FB59-64ED-4F12-A37F-26DB268D7DF3}" sibTransId="{C1C62AF1-A373-409C-BAB1-68CB918A70E0}"/>
    <dgm:cxn modelId="{553D7C1D-53BB-4E9F-B862-AF21D64A6494}" type="presOf" srcId="{1F8DBDA1-5F91-4192-AB00-0889F91D6530}" destId="{AC2B39D1-2EAA-42C7-919C-FCDDB238921F}" srcOrd="1" destOrd="0" presId="urn:microsoft.com/office/officeart/2005/8/layout/orgChart1"/>
    <dgm:cxn modelId="{25406623-E8CA-433E-905F-B25163ECB930}" type="presOf" srcId="{2D5AE0FA-FFF3-4F65-B2DC-B71784774695}" destId="{40E9B4B2-640D-4106-ACBF-8B943E871237}" srcOrd="0" destOrd="0" presId="urn:microsoft.com/office/officeart/2005/8/layout/orgChart1"/>
    <dgm:cxn modelId="{62791624-AF99-4DB4-BFE7-D420C267065C}" type="presOf" srcId="{2A7CE8C4-86F2-444F-B4EE-4D894A6A8F4E}" destId="{2F64004C-010C-42BB-9ED3-CCF730337A72}" srcOrd="0" destOrd="0" presId="urn:microsoft.com/office/officeart/2005/8/layout/orgChart1"/>
    <dgm:cxn modelId="{96AD3424-E302-4F2E-A5E8-B9CC4FD2DF16}" type="presOf" srcId="{D77B0D11-3F46-417F-B10D-BF155FA1D334}" destId="{0D07D050-3013-4AF9-AA78-92421A88F841}" srcOrd="1" destOrd="0" presId="urn:microsoft.com/office/officeart/2005/8/layout/orgChart1"/>
    <dgm:cxn modelId="{65FE0D28-910A-4805-AFF4-29E05E377C72}" type="presOf" srcId="{C6A2E1DA-0436-4C04-B0D2-33512DA5998A}" destId="{259AF052-2DA1-47AD-94F2-07620A20995B}" srcOrd="0" destOrd="0" presId="urn:microsoft.com/office/officeart/2005/8/layout/orgChart1"/>
    <dgm:cxn modelId="{8EB2C82A-460E-4C4C-9C4D-F693B5A3F0D1}" type="presOf" srcId="{6EC40F08-D1C9-4D88-B1B8-DB755F5C1577}" destId="{A15DA20C-22F8-4F22-A713-BC2007C78B9B}" srcOrd="0" destOrd="0" presId="urn:microsoft.com/office/officeart/2005/8/layout/orgChart1"/>
    <dgm:cxn modelId="{4BB4D12F-774F-43DE-AC2E-198FC111A6A5}" type="presOf" srcId="{3510FE60-0E98-499E-9520-73993E0B7F02}" destId="{0EFAEBA9-40F4-4024-90A0-BFC950B06496}" srcOrd="0" destOrd="0" presId="urn:microsoft.com/office/officeart/2005/8/layout/orgChart1"/>
    <dgm:cxn modelId="{32CF0730-D316-442A-ABC7-EBE77B6AF69D}" type="presOf" srcId="{FFAF8C86-A84A-405E-8D3E-9498ECE33C45}" destId="{B6C29A27-844C-48F1-8A36-9A00AE8AD4C6}" srcOrd="0" destOrd="0" presId="urn:microsoft.com/office/officeart/2005/8/layout/orgChart1"/>
    <dgm:cxn modelId="{7EDDB235-B0CC-48C5-8A24-EFBF816F837E}" srcId="{15BF567F-65BC-4290-85C7-C6B4DB3E6050}" destId="{FFAF8C86-A84A-405E-8D3E-9498ECE33C45}" srcOrd="0" destOrd="0" parTransId="{4460910D-6F58-4F4F-902F-3EEAC9150698}" sibTransId="{B8E5EA67-9602-4A03-8FB5-417269108500}"/>
    <dgm:cxn modelId="{8E377C36-1903-4350-ADA0-48902AC304BE}" type="presOf" srcId="{D77B0D11-3F46-417F-B10D-BF155FA1D334}" destId="{856C667C-3BC7-42DC-9894-50E3CAF3BEAC}" srcOrd="0" destOrd="0" presId="urn:microsoft.com/office/officeart/2005/8/layout/orgChart1"/>
    <dgm:cxn modelId="{DD781E38-D7E2-4A7E-876A-2417395D907A}" srcId="{1F8DBDA1-5F91-4192-AB00-0889F91D6530}" destId="{CE6F52C3-7E2C-4970-A6A1-97362DE0EF08}" srcOrd="0" destOrd="0" parTransId="{C6A2E1DA-0436-4C04-B0D2-33512DA5998A}" sibTransId="{9ACF8654-AF88-4143-9AD0-DD78506985E7}"/>
    <dgm:cxn modelId="{C024BA38-CC46-425D-8F7D-15E7A7267A43}" type="presOf" srcId="{846D3CF1-F772-486D-B34F-74739B9E2BDE}" destId="{D0021799-8621-46AE-BCAC-7544CD4CE6D8}" srcOrd="0" destOrd="0" presId="urn:microsoft.com/office/officeart/2005/8/layout/orgChart1"/>
    <dgm:cxn modelId="{3A90D740-856E-43AF-88E7-4D948BD07500}" type="presOf" srcId="{B8F1FB59-64ED-4F12-A37F-26DB268D7DF3}" destId="{76A40674-09BB-45E5-AFB6-2FF2EF037104}" srcOrd="0" destOrd="0" presId="urn:microsoft.com/office/officeart/2005/8/layout/orgChart1"/>
    <dgm:cxn modelId="{37BB6C5F-382A-462E-90A6-02A87EF8B75E}" type="presOf" srcId="{0F69C4ED-E327-4DFF-999C-AFDEBEB556D8}" destId="{54FE891E-221B-40CE-A148-7AB1F13361B7}" srcOrd="0" destOrd="0" presId="urn:microsoft.com/office/officeart/2005/8/layout/orgChart1"/>
    <dgm:cxn modelId="{8324C242-8FEB-403C-BD1A-7A4F8CF9DAA9}" type="presOf" srcId="{CE6F52C3-7E2C-4970-A6A1-97362DE0EF08}" destId="{10CE3CAD-526B-4517-9861-0FB424D1D4AD}" srcOrd="0" destOrd="0" presId="urn:microsoft.com/office/officeart/2005/8/layout/orgChart1"/>
    <dgm:cxn modelId="{CBA52965-97FD-4EE9-AB3C-3B11009715D7}" type="presOf" srcId="{15DF643C-14AF-4777-BA59-E9AE6405C2E1}" destId="{2D686BB9-D8FD-4217-9FF9-1805DACDE45D}" srcOrd="0" destOrd="0" presId="urn:microsoft.com/office/officeart/2005/8/layout/orgChart1"/>
    <dgm:cxn modelId="{F5037668-F508-4D2E-88E5-D63253CFC641}" type="presOf" srcId="{C7A8A024-3AE0-4654-B604-8C928755F270}" destId="{80867C3B-0441-46CC-BDF8-5F9BD83C5389}" srcOrd="0" destOrd="0" presId="urn:microsoft.com/office/officeart/2005/8/layout/orgChart1"/>
    <dgm:cxn modelId="{08D00D6E-610A-481A-9B21-3A6EB2B315A1}" type="presOf" srcId="{26E5EEE2-B53E-4584-BBF8-CEE331B8D161}" destId="{050E640F-01B0-4A10-AA60-AF981C07D727}" srcOrd="0" destOrd="0" presId="urn:microsoft.com/office/officeart/2005/8/layout/orgChart1"/>
    <dgm:cxn modelId="{AD490A5A-32BD-41C8-9BFB-77D6CA5294EF}" type="presOf" srcId="{E4DDBF9C-3846-4063-AF32-F058226AE41C}" destId="{1953F22F-B142-4F7F-B6A8-33389382E105}" srcOrd="1" destOrd="0" presId="urn:microsoft.com/office/officeart/2005/8/layout/orgChart1"/>
    <dgm:cxn modelId="{E9EA4E5A-5F2D-459D-9B90-D7FC03877745}" srcId="{E4DDBF9C-3846-4063-AF32-F058226AE41C}" destId="{1408FB66-D55B-4D87-9313-2F2DA70A08C5}" srcOrd="1" destOrd="0" parTransId="{15DF643C-14AF-4777-BA59-E9AE6405C2E1}" sibTransId="{E0F66204-57DC-4680-B5AA-74AF662C4ABC}"/>
    <dgm:cxn modelId="{DA27F17E-97CB-4865-96F1-0DF8C229CB42}" type="presOf" srcId="{1F8DBDA1-5F91-4192-AB00-0889F91D6530}" destId="{2F624DA5-A426-432F-BEB4-910CD1A077F8}" srcOrd="0" destOrd="0" presId="urn:microsoft.com/office/officeart/2005/8/layout/orgChart1"/>
    <dgm:cxn modelId="{FEB52286-07C6-4F72-B4AA-E8101F983947}" type="presOf" srcId="{1408FB66-D55B-4D87-9313-2F2DA70A08C5}" destId="{19429988-BCB0-4316-BBA7-D93871A43B14}" srcOrd="1" destOrd="0" presId="urn:microsoft.com/office/officeart/2005/8/layout/orgChart1"/>
    <dgm:cxn modelId="{D6B3D18D-6A57-4BAA-A8F6-C8EA97490A82}" srcId="{FFAF8C86-A84A-405E-8D3E-9498ECE33C45}" destId="{E4DDBF9C-3846-4063-AF32-F058226AE41C}" srcOrd="2" destOrd="0" parTransId="{2D5AE0FA-FFF3-4F65-B2DC-B71784774695}" sibTransId="{5FBB6595-7435-4767-B7F3-8DC83C0D2840}"/>
    <dgm:cxn modelId="{8B5C4A9B-3B99-471F-9447-1D503E1BFE80}" srcId="{BF438045-1CFB-45A7-9D1C-0827257FF2B7}" destId="{3BEB2CAB-2644-4FA9-8F78-43329913F70E}" srcOrd="0" destOrd="0" parTransId="{6EC40F08-D1C9-4D88-B1B8-DB755F5C1577}" sibTransId="{2B2947C7-3F6A-45A1-AB76-F28D5985AB27}"/>
    <dgm:cxn modelId="{3FA2849E-1ECB-463C-A660-25A70BE663D2}" type="presOf" srcId="{2A7CE8C4-86F2-444F-B4EE-4D894A6A8F4E}" destId="{C5E86623-1865-4912-9CD9-BFB41B9F3728}" srcOrd="1" destOrd="0" presId="urn:microsoft.com/office/officeart/2005/8/layout/orgChart1"/>
    <dgm:cxn modelId="{576293B5-EE14-4C95-B401-07A2EE763522}" type="presOf" srcId="{CE6F52C3-7E2C-4970-A6A1-97362DE0EF08}" destId="{E860D28A-7481-4A0C-A90D-726D0B55DC44}" srcOrd="1" destOrd="0" presId="urn:microsoft.com/office/officeart/2005/8/layout/orgChart1"/>
    <dgm:cxn modelId="{F8742EBC-65F9-454D-A95E-B76A704A85F3}" srcId="{E4DDBF9C-3846-4063-AF32-F058226AE41C}" destId="{2A7CE8C4-86F2-444F-B4EE-4D894A6A8F4E}" srcOrd="0" destOrd="0" parTransId="{26E5EEE2-B53E-4584-BBF8-CEE331B8D161}" sibTransId="{3FCB3665-CFC6-42BE-B81B-B59E38CCEF79}"/>
    <dgm:cxn modelId="{8DC101BE-7E0B-44F7-8E8B-7C2B14003C6B}" type="presOf" srcId="{1408FB66-D55B-4D87-9313-2F2DA70A08C5}" destId="{F8768AEC-D1D3-41A1-B7F1-5B43AB474F85}" srcOrd="0" destOrd="0" presId="urn:microsoft.com/office/officeart/2005/8/layout/orgChart1"/>
    <dgm:cxn modelId="{2102C1BF-65FA-4308-B95E-ACED32305F67}" type="presOf" srcId="{BF438045-1CFB-45A7-9D1C-0827257FF2B7}" destId="{D834A316-A362-44A2-A831-02FBD38B2FF7}" srcOrd="1" destOrd="0" presId="urn:microsoft.com/office/officeart/2005/8/layout/orgChart1"/>
    <dgm:cxn modelId="{10DEB8CA-3B70-4A76-9783-DE790AD705DE}" type="presOf" srcId="{FFAF8C86-A84A-405E-8D3E-9498ECE33C45}" destId="{9732E5E1-5EB6-4058-B17B-0A4156F01B9A}" srcOrd="1" destOrd="0" presId="urn:microsoft.com/office/officeart/2005/8/layout/orgChart1"/>
    <dgm:cxn modelId="{27A432D1-2EE3-46E1-8E5F-BC130AD0BC46}" type="presOf" srcId="{846D3CF1-F772-486D-B34F-74739B9E2BDE}" destId="{FB0C6446-CD08-4735-80A5-14315FC70973}" srcOrd="1" destOrd="0" presId="urn:microsoft.com/office/officeart/2005/8/layout/orgChart1"/>
    <dgm:cxn modelId="{A1F198D2-E566-48DE-9A53-D72617736E5D}" type="presOf" srcId="{E4DDBF9C-3846-4063-AF32-F058226AE41C}" destId="{9F408121-6AD8-4DB8-A7AA-DA4EB34804CE}" srcOrd="0" destOrd="0" presId="urn:microsoft.com/office/officeart/2005/8/layout/orgChart1"/>
    <dgm:cxn modelId="{05E29AD3-7E1B-4134-9B34-8B86065408B6}" type="presOf" srcId="{3BEB2CAB-2644-4FA9-8F78-43329913F70E}" destId="{E57E85EE-01CD-430A-9431-74674EF0F2C8}" srcOrd="1" destOrd="0" presId="urn:microsoft.com/office/officeart/2005/8/layout/orgChart1"/>
    <dgm:cxn modelId="{0DCB9BDE-E8DD-45D4-92BF-7CA653560D56}" srcId="{FFAF8C86-A84A-405E-8D3E-9498ECE33C45}" destId="{1F8DBDA1-5F91-4192-AB00-0889F91D6530}" srcOrd="1" destOrd="0" parTransId="{C7A8A024-3AE0-4654-B604-8C928755F270}" sibTransId="{FA6C3644-43C0-48AB-8A65-4C8A0A51B84F}"/>
    <dgm:cxn modelId="{8CB817E4-AFEB-4442-B52C-4935923B39D5}" srcId="{FFAF8C86-A84A-405E-8D3E-9498ECE33C45}" destId="{BF438045-1CFB-45A7-9D1C-0827257FF2B7}" srcOrd="0" destOrd="0" parTransId="{0F69C4ED-E327-4DFF-999C-AFDEBEB556D8}" sibTransId="{BBD71865-63B3-4A35-A8D9-185F643E1829}"/>
    <dgm:cxn modelId="{074339E5-7F5A-43F0-B7D1-90FBDA21B060}" type="presOf" srcId="{BF438045-1CFB-45A7-9D1C-0827257FF2B7}" destId="{54B3DF66-2388-440E-8928-E1326C302350}" srcOrd="0" destOrd="0" presId="urn:microsoft.com/office/officeart/2005/8/layout/orgChart1"/>
    <dgm:cxn modelId="{14D6BDEB-EC3B-424C-AEF9-D4FA0E54C7E0}" type="presOf" srcId="{3BEB2CAB-2644-4FA9-8F78-43329913F70E}" destId="{6A5B57DA-711F-46C9-99CC-CF300F992F23}" srcOrd="0" destOrd="0" presId="urn:microsoft.com/office/officeart/2005/8/layout/orgChart1"/>
    <dgm:cxn modelId="{071D2E92-1E4D-4970-91EF-C0E6DD17FCC3}" type="presParOf" srcId="{B868E45C-7DAB-4E5B-B667-35FDEAB7B50D}" destId="{08382F38-87FC-47EE-A232-FC6B41B34536}" srcOrd="0" destOrd="0" presId="urn:microsoft.com/office/officeart/2005/8/layout/orgChart1"/>
    <dgm:cxn modelId="{5BC84266-0BC7-44C5-986E-81F7ADF9C9BF}" type="presParOf" srcId="{08382F38-87FC-47EE-A232-FC6B41B34536}" destId="{D3AE719D-A838-4E35-9356-F3F326671CE9}" srcOrd="0" destOrd="0" presId="urn:microsoft.com/office/officeart/2005/8/layout/orgChart1"/>
    <dgm:cxn modelId="{ABA0AEF6-B93F-49DF-ADB2-F7BC87E6172F}" type="presParOf" srcId="{D3AE719D-A838-4E35-9356-F3F326671CE9}" destId="{B6C29A27-844C-48F1-8A36-9A00AE8AD4C6}" srcOrd="0" destOrd="0" presId="urn:microsoft.com/office/officeart/2005/8/layout/orgChart1"/>
    <dgm:cxn modelId="{6FB06E9C-9A31-4B12-AF3C-87D41D642FA2}" type="presParOf" srcId="{D3AE719D-A838-4E35-9356-F3F326671CE9}" destId="{9732E5E1-5EB6-4058-B17B-0A4156F01B9A}" srcOrd="1" destOrd="0" presId="urn:microsoft.com/office/officeart/2005/8/layout/orgChart1"/>
    <dgm:cxn modelId="{727A7C15-6E07-4FD2-8DAB-60CA9E6B375D}" type="presParOf" srcId="{08382F38-87FC-47EE-A232-FC6B41B34536}" destId="{9562EDC6-F16B-4E73-9CE4-D9A58610259A}" srcOrd="1" destOrd="0" presId="urn:microsoft.com/office/officeart/2005/8/layout/orgChart1"/>
    <dgm:cxn modelId="{4427166E-908C-40F6-83C4-600C8441477D}" type="presParOf" srcId="{9562EDC6-F16B-4E73-9CE4-D9A58610259A}" destId="{54FE891E-221B-40CE-A148-7AB1F13361B7}" srcOrd="0" destOrd="0" presId="urn:microsoft.com/office/officeart/2005/8/layout/orgChart1"/>
    <dgm:cxn modelId="{66599BF3-8DDC-4A1C-B6D5-1523E85F137E}" type="presParOf" srcId="{9562EDC6-F16B-4E73-9CE4-D9A58610259A}" destId="{BDF385E6-FB36-43C6-B0FB-9022735EE892}" srcOrd="1" destOrd="0" presId="urn:microsoft.com/office/officeart/2005/8/layout/orgChart1"/>
    <dgm:cxn modelId="{BD8E4E0D-B65B-4958-9CDF-E9EAC9EF5F31}" type="presParOf" srcId="{BDF385E6-FB36-43C6-B0FB-9022735EE892}" destId="{8D23CF78-41CA-48EA-997C-EF6CB9FAE8CE}" srcOrd="0" destOrd="0" presId="urn:microsoft.com/office/officeart/2005/8/layout/orgChart1"/>
    <dgm:cxn modelId="{51328E1C-F903-4FC7-AC03-93F08ECDC0BE}" type="presParOf" srcId="{8D23CF78-41CA-48EA-997C-EF6CB9FAE8CE}" destId="{54B3DF66-2388-440E-8928-E1326C302350}" srcOrd="0" destOrd="0" presId="urn:microsoft.com/office/officeart/2005/8/layout/orgChart1"/>
    <dgm:cxn modelId="{6CEB74D2-82F1-4FD3-99E9-E655F9466C7B}" type="presParOf" srcId="{8D23CF78-41CA-48EA-997C-EF6CB9FAE8CE}" destId="{D834A316-A362-44A2-A831-02FBD38B2FF7}" srcOrd="1" destOrd="0" presId="urn:microsoft.com/office/officeart/2005/8/layout/orgChart1"/>
    <dgm:cxn modelId="{6C5F02FA-362A-45E9-BEEE-9155919CC450}" type="presParOf" srcId="{BDF385E6-FB36-43C6-B0FB-9022735EE892}" destId="{2665D18D-481C-446A-A3B2-3BDF20547B1F}" srcOrd="1" destOrd="0" presId="urn:microsoft.com/office/officeart/2005/8/layout/orgChart1"/>
    <dgm:cxn modelId="{034E88B9-3E12-422B-9C7B-D4FBFEA5CFE8}" type="presParOf" srcId="{2665D18D-481C-446A-A3B2-3BDF20547B1F}" destId="{A15DA20C-22F8-4F22-A713-BC2007C78B9B}" srcOrd="0" destOrd="0" presId="urn:microsoft.com/office/officeart/2005/8/layout/orgChart1"/>
    <dgm:cxn modelId="{98AB916F-D491-4E37-886F-666445F998C4}" type="presParOf" srcId="{2665D18D-481C-446A-A3B2-3BDF20547B1F}" destId="{286E037B-F64F-4690-8993-CED7BEC4073B}" srcOrd="1" destOrd="0" presId="urn:microsoft.com/office/officeart/2005/8/layout/orgChart1"/>
    <dgm:cxn modelId="{7E1F5FE2-338C-47A0-A046-90CDD848D297}" type="presParOf" srcId="{286E037B-F64F-4690-8993-CED7BEC4073B}" destId="{63895492-26D1-4B53-9C6A-8BAB572B4EE3}" srcOrd="0" destOrd="0" presId="urn:microsoft.com/office/officeart/2005/8/layout/orgChart1"/>
    <dgm:cxn modelId="{5213EB63-C70D-4486-887F-63111B0E3CEF}" type="presParOf" srcId="{63895492-26D1-4B53-9C6A-8BAB572B4EE3}" destId="{6A5B57DA-711F-46C9-99CC-CF300F992F23}" srcOrd="0" destOrd="0" presId="urn:microsoft.com/office/officeart/2005/8/layout/orgChart1"/>
    <dgm:cxn modelId="{302FBCBB-E6A3-48E8-B948-3C85A4058A6C}" type="presParOf" srcId="{63895492-26D1-4B53-9C6A-8BAB572B4EE3}" destId="{E57E85EE-01CD-430A-9431-74674EF0F2C8}" srcOrd="1" destOrd="0" presId="urn:microsoft.com/office/officeart/2005/8/layout/orgChart1"/>
    <dgm:cxn modelId="{4ABDB805-4073-4CE7-9261-C323E1CE80B5}" type="presParOf" srcId="{286E037B-F64F-4690-8993-CED7BEC4073B}" destId="{CE3E412B-74CA-4094-AAE3-F28DB25D7A33}" srcOrd="1" destOrd="0" presId="urn:microsoft.com/office/officeart/2005/8/layout/orgChart1"/>
    <dgm:cxn modelId="{59F1D16E-1DB7-4CEE-8747-6F36052D085F}" type="presParOf" srcId="{286E037B-F64F-4690-8993-CED7BEC4073B}" destId="{BF6CFB02-F16F-4C4E-B507-DF1F22682F2E}" srcOrd="2" destOrd="0" presId="urn:microsoft.com/office/officeart/2005/8/layout/orgChart1"/>
    <dgm:cxn modelId="{024914CE-A79B-47F6-8532-81DE3FF44A09}" type="presParOf" srcId="{2665D18D-481C-446A-A3B2-3BDF20547B1F}" destId="{76A40674-09BB-45E5-AFB6-2FF2EF037104}" srcOrd="2" destOrd="0" presId="urn:microsoft.com/office/officeart/2005/8/layout/orgChart1"/>
    <dgm:cxn modelId="{1A3842FB-72EC-416F-B41A-788A94C27686}" type="presParOf" srcId="{2665D18D-481C-446A-A3B2-3BDF20547B1F}" destId="{18B08D79-AD20-4BE0-833F-CFB6E08D9A3A}" srcOrd="3" destOrd="0" presId="urn:microsoft.com/office/officeart/2005/8/layout/orgChart1"/>
    <dgm:cxn modelId="{2F08FBE9-FB0B-4F8B-A5AF-3A18FF7520EF}" type="presParOf" srcId="{18B08D79-AD20-4BE0-833F-CFB6E08D9A3A}" destId="{3A1B0B6B-4BA1-4B9D-9E99-F3CAE17AFC2A}" srcOrd="0" destOrd="0" presId="urn:microsoft.com/office/officeart/2005/8/layout/orgChart1"/>
    <dgm:cxn modelId="{F0E9DE57-FA03-4803-8EA7-E9170A5331B1}" type="presParOf" srcId="{3A1B0B6B-4BA1-4B9D-9E99-F3CAE17AFC2A}" destId="{D0021799-8621-46AE-BCAC-7544CD4CE6D8}" srcOrd="0" destOrd="0" presId="urn:microsoft.com/office/officeart/2005/8/layout/orgChart1"/>
    <dgm:cxn modelId="{DC5CA992-3B1B-4188-9BBC-2A8B4A4AB6B9}" type="presParOf" srcId="{3A1B0B6B-4BA1-4B9D-9E99-F3CAE17AFC2A}" destId="{FB0C6446-CD08-4735-80A5-14315FC70973}" srcOrd="1" destOrd="0" presId="urn:microsoft.com/office/officeart/2005/8/layout/orgChart1"/>
    <dgm:cxn modelId="{E92F9073-C6B6-4686-800F-D69AFDE3E789}" type="presParOf" srcId="{18B08D79-AD20-4BE0-833F-CFB6E08D9A3A}" destId="{B4EA77CE-F8CD-4B93-8562-5D5D12DFEC47}" srcOrd="1" destOrd="0" presId="urn:microsoft.com/office/officeart/2005/8/layout/orgChart1"/>
    <dgm:cxn modelId="{179D89EE-16CC-4E94-9963-126CEF099B01}" type="presParOf" srcId="{18B08D79-AD20-4BE0-833F-CFB6E08D9A3A}" destId="{5837A837-2EB5-4041-845A-54F1DD0AB72C}" srcOrd="2" destOrd="0" presId="urn:microsoft.com/office/officeart/2005/8/layout/orgChart1"/>
    <dgm:cxn modelId="{BD8AB9A3-D619-4D8A-B59B-CD71810BF9CE}" type="presParOf" srcId="{BDF385E6-FB36-43C6-B0FB-9022735EE892}" destId="{7E7C6569-D930-4C90-9A8E-D648547B4A93}" srcOrd="2" destOrd="0" presId="urn:microsoft.com/office/officeart/2005/8/layout/orgChart1"/>
    <dgm:cxn modelId="{FD22AD6E-DC89-4998-9EB4-0B5C960A9DC8}" type="presParOf" srcId="{9562EDC6-F16B-4E73-9CE4-D9A58610259A}" destId="{80867C3B-0441-46CC-BDF8-5F9BD83C5389}" srcOrd="2" destOrd="0" presId="urn:microsoft.com/office/officeart/2005/8/layout/orgChart1"/>
    <dgm:cxn modelId="{67F072D0-9D6E-4F70-BD8D-98D9958EFAFC}" type="presParOf" srcId="{9562EDC6-F16B-4E73-9CE4-D9A58610259A}" destId="{742790C0-BF0E-42DD-9F9B-65931C57612E}" srcOrd="3" destOrd="0" presId="urn:microsoft.com/office/officeart/2005/8/layout/orgChart1"/>
    <dgm:cxn modelId="{7DEE0E64-5621-41DE-8C94-B68F8AF294EE}" type="presParOf" srcId="{742790C0-BF0E-42DD-9F9B-65931C57612E}" destId="{BB1E8FBA-2555-4E2D-9ABA-295C08B3E767}" srcOrd="0" destOrd="0" presId="urn:microsoft.com/office/officeart/2005/8/layout/orgChart1"/>
    <dgm:cxn modelId="{6D4EF1B0-B5ED-4532-B2D4-D30092821E54}" type="presParOf" srcId="{BB1E8FBA-2555-4E2D-9ABA-295C08B3E767}" destId="{2F624DA5-A426-432F-BEB4-910CD1A077F8}" srcOrd="0" destOrd="0" presId="urn:microsoft.com/office/officeart/2005/8/layout/orgChart1"/>
    <dgm:cxn modelId="{003780CA-3D05-4804-9098-CCBE0068695A}" type="presParOf" srcId="{BB1E8FBA-2555-4E2D-9ABA-295C08B3E767}" destId="{AC2B39D1-2EAA-42C7-919C-FCDDB238921F}" srcOrd="1" destOrd="0" presId="urn:microsoft.com/office/officeart/2005/8/layout/orgChart1"/>
    <dgm:cxn modelId="{6270E756-D798-45E0-8FD3-6B1950AEF0B1}" type="presParOf" srcId="{742790C0-BF0E-42DD-9F9B-65931C57612E}" destId="{A72CEB64-39CC-42A8-AA36-41AD472AF9DF}" srcOrd="1" destOrd="0" presId="urn:microsoft.com/office/officeart/2005/8/layout/orgChart1"/>
    <dgm:cxn modelId="{4A540606-154F-46BB-936F-B656B2ABC3CB}" type="presParOf" srcId="{A72CEB64-39CC-42A8-AA36-41AD472AF9DF}" destId="{259AF052-2DA1-47AD-94F2-07620A20995B}" srcOrd="0" destOrd="0" presId="urn:microsoft.com/office/officeart/2005/8/layout/orgChart1"/>
    <dgm:cxn modelId="{53E0D7C4-FE08-486C-935D-6A95885AC369}" type="presParOf" srcId="{A72CEB64-39CC-42A8-AA36-41AD472AF9DF}" destId="{C54D7B39-2BD7-4A46-967E-95471DD302D0}" srcOrd="1" destOrd="0" presId="urn:microsoft.com/office/officeart/2005/8/layout/orgChart1"/>
    <dgm:cxn modelId="{71386A25-6D70-478D-A715-2FE0D69E8ADD}" type="presParOf" srcId="{C54D7B39-2BD7-4A46-967E-95471DD302D0}" destId="{A8E9800A-9F54-407E-873F-DCFC1A83D0C8}" srcOrd="0" destOrd="0" presId="urn:microsoft.com/office/officeart/2005/8/layout/orgChart1"/>
    <dgm:cxn modelId="{5BFB1681-7FA4-421D-B78A-602BB6F2476B}" type="presParOf" srcId="{A8E9800A-9F54-407E-873F-DCFC1A83D0C8}" destId="{10CE3CAD-526B-4517-9861-0FB424D1D4AD}" srcOrd="0" destOrd="0" presId="urn:microsoft.com/office/officeart/2005/8/layout/orgChart1"/>
    <dgm:cxn modelId="{84B0F47B-C9C4-458B-AB8B-425AD764CF8F}" type="presParOf" srcId="{A8E9800A-9F54-407E-873F-DCFC1A83D0C8}" destId="{E860D28A-7481-4A0C-A90D-726D0B55DC44}" srcOrd="1" destOrd="0" presId="urn:microsoft.com/office/officeart/2005/8/layout/orgChart1"/>
    <dgm:cxn modelId="{AD115199-0781-4BB9-B1F2-4BD4A330E10D}" type="presParOf" srcId="{C54D7B39-2BD7-4A46-967E-95471DD302D0}" destId="{82CD03ED-9E73-44FA-B449-5B167179148E}" srcOrd="1" destOrd="0" presId="urn:microsoft.com/office/officeart/2005/8/layout/orgChart1"/>
    <dgm:cxn modelId="{B1034CBE-28F5-4361-A41A-81252F312501}" type="presParOf" srcId="{C54D7B39-2BD7-4A46-967E-95471DD302D0}" destId="{822BA9B8-3E6E-43AC-AABF-EC642FE63AB1}" srcOrd="2" destOrd="0" presId="urn:microsoft.com/office/officeart/2005/8/layout/orgChart1"/>
    <dgm:cxn modelId="{F23829A5-6428-4A36-8109-318481F55D55}" type="presParOf" srcId="{A72CEB64-39CC-42A8-AA36-41AD472AF9DF}" destId="{0EFAEBA9-40F4-4024-90A0-BFC950B06496}" srcOrd="2" destOrd="0" presId="urn:microsoft.com/office/officeart/2005/8/layout/orgChart1"/>
    <dgm:cxn modelId="{AE32CC67-BFA9-4213-AD0F-FA2EDF8BC006}" type="presParOf" srcId="{A72CEB64-39CC-42A8-AA36-41AD472AF9DF}" destId="{F558E2B5-2109-4917-ABD0-75321B4AFC54}" srcOrd="3" destOrd="0" presId="urn:microsoft.com/office/officeart/2005/8/layout/orgChart1"/>
    <dgm:cxn modelId="{157081C9-B06D-4CB4-AD0F-70BF2A266DB7}" type="presParOf" srcId="{F558E2B5-2109-4917-ABD0-75321B4AFC54}" destId="{6538893F-8F89-4E63-B59F-3815E99589FD}" srcOrd="0" destOrd="0" presId="urn:microsoft.com/office/officeart/2005/8/layout/orgChart1"/>
    <dgm:cxn modelId="{B24FEDE1-893B-4BB8-9B9D-4550E5900DAC}" type="presParOf" srcId="{6538893F-8F89-4E63-B59F-3815E99589FD}" destId="{856C667C-3BC7-42DC-9894-50E3CAF3BEAC}" srcOrd="0" destOrd="0" presId="urn:microsoft.com/office/officeart/2005/8/layout/orgChart1"/>
    <dgm:cxn modelId="{8F85331C-6B29-4128-8785-E689DCA5F10C}" type="presParOf" srcId="{6538893F-8F89-4E63-B59F-3815E99589FD}" destId="{0D07D050-3013-4AF9-AA78-92421A88F841}" srcOrd="1" destOrd="0" presId="urn:microsoft.com/office/officeart/2005/8/layout/orgChart1"/>
    <dgm:cxn modelId="{F2664A6F-DB89-442C-B400-127B81DB03B6}" type="presParOf" srcId="{F558E2B5-2109-4917-ABD0-75321B4AFC54}" destId="{3FE4EB6C-3B89-4AF3-9C5D-9208177EBC10}" srcOrd="1" destOrd="0" presId="urn:microsoft.com/office/officeart/2005/8/layout/orgChart1"/>
    <dgm:cxn modelId="{3BEBE507-0310-47DA-A1BD-74574EF325DE}" type="presParOf" srcId="{F558E2B5-2109-4917-ABD0-75321B4AFC54}" destId="{B4F6B80F-404E-42EF-90A0-1CB061DF6279}" srcOrd="2" destOrd="0" presId="urn:microsoft.com/office/officeart/2005/8/layout/orgChart1"/>
    <dgm:cxn modelId="{4295327B-2498-4773-AC7D-7F4FA06CBCA8}" type="presParOf" srcId="{742790C0-BF0E-42DD-9F9B-65931C57612E}" destId="{E9E09D2D-6435-40CC-B8DD-1D5BFDF76E52}" srcOrd="2" destOrd="0" presId="urn:microsoft.com/office/officeart/2005/8/layout/orgChart1"/>
    <dgm:cxn modelId="{49D81978-B390-4BCA-81F6-95F9F7AF4A37}" type="presParOf" srcId="{9562EDC6-F16B-4E73-9CE4-D9A58610259A}" destId="{40E9B4B2-640D-4106-ACBF-8B943E871237}" srcOrd="4" destOrd="0" presId="urn:microsoft.com/office/officeart/2005/8/layout/orgChart1"/>
    <dgm:cxn modelId="{372780D4-7444-47C9-AFED-8C061609CE66}" type="presParOf" srcId="{9562EDC6-F16B-4E73-9CE4-D9A58610259A}" destId="{E06C782D-4714-49D7-9526-7EBB90B8F0E2}" srcOrd="5" destOrd="0" presId="urn:microsoft.com/office/officeart/2005/8/layout/orgChart1"/>
    <dgm:cxn modelId="{4DC4A63D-ED4C-4E73-B539-4A7A83157E29}" type="presParOf" srcId="{E06C782D-4714-49D7-9526-7EBB90B8F0E2}" destId="{19461AA8-15CA-4D5F-BA04-54DC735934B8}" srcOrd="0" destOrd="0" presId="urn:microsoft.com/office/officeart/2005/8/layout/orgChart1"/>
    <dgm:cxn modelId="{023B9E37-C6FE-4E77-86EC-953C916E2A83}" type="presParOf" srcId="{19461AA8-15CA-4D5F-BA04-54DC735934B8}" destId="{9F408121-6AD8-4DB8-A7AA-DA4EB34804CE}" srcOrd="0" destOrd="0" presId="urn:microsoft.com/office/officeart/2005/8/layout/orgChart1"/>
    <dgm:cxn modelId="{A86765D5-557A-430A-ABA6-5F023F819392}" type="presParOf" srcId="{19461AA8-15CA-4D5F-BA04-54DC735934B8}" destId="{1953F22F-B142-4F7F-B6A8-33389382E105}" srcOrd="1" destOrd="0" presId="urn:microsoft.com/office/officeart/2005/8/layout/orgChart1"/>
    <dgm:cxn modelId="{3FA7D4CC-9A58-41DC-92B5-2A87F134FF40}" type="presParOf" srcId="{E06C782D-4714-49D7-9526-7EBB90B8F0E2}" destId="{7AA967AA-23AC-4555-B477-29673D9E654F}" srcOrd="1" destOrd="0" presId="urn:microsoft.com/office/officeart/2005/8/layout/orgChart1"/>
    <dgm:cxn modelId="{8208CE11-E75D-4954-8C76-CE486FAE773A}" type="presParOf" srcId="{7AA967AA-23AC-4555-B477-29673D9E654F}" destId="{050E640F-01B0-4A10-AA60-AF981C07D727}" srcOrd="0" destOrd="0" presId="urn:microsoft.com/office/officeart/2005/8/layout/orgChart1"/>
    <dgm:cxn modelId="{78CDF72F-A4B3-45EA-97CE-78FC7C0E44F5}" type="presParOf" srcId="{7AA967AA-23AC-4555-B477-29673D9E654F}" destId="{B8A383E4-6CA7-4B93-A169-BCF06F7E0493}" srcOrd="1" destOrd="0" presId="urn:microsoft.com/office/officeart/2005/8/layout/orgChart1"/>
    <dgm:cxn modelId="{B75680BF-8E6D-4E0D-B435-76725EB247EF}" type="presParOf" srcId="{B8A383E4-6CA7-4B93-A169-BCF06F7E0493}" destId="{D3AC1E8B-D8DD-4E03-B940-7EF359786938}" srcOrd="0" destOrd="0" presId="urn:microsoft.com/office/officeart/2005/8/layout/orgChart1"/>
    <dgm:cxn modelId="{3D70F401-2792-4750-BB8D-62A59BC5ECD1}" type="presParOf" srcId="{D3AC1E8B-D8DD-4E03-B940-7EF359786938}" destId="{2F64004C-010C-42BB-9ED3-CCF730337A72}" srcOrd="0" destOrd="0" presId="urn:microsoft.com/office/officeart/2005/8/layout/orgChart1"/>
    <dgm:cxn modelId="{7B085713-1DDC-4ABA-8453-977048F7CB73}" type="presParOf" srcId="{D3AC1E8B-D8DD-4E03-B940-7EF359786938}" destId="{C5E86623-1865-4912-9CD9-BFB41B9F3728}" srcOrd="1" destOrd="0" presId="urn:microsoft.com/office/officeart/2005/8/layout/orgChart1"/>
    <dgm:cxn modelId="{540049E4-3FA4-4356-BBE1-64D9347E0BBD}" type="presParOf" srcId="{B8A383E4-6CA7-4B93-A169-BCF06F7E0493}" destId="{8BA1DCE6-731E-4CE8-ABAB-7D367BE1B8BF}" srcOrd="1" destOrd="0" presId="urn:microsoft.com/office/officeart/2005/8/layout/orgChart1"/>
    <dgm:cxn modelId="{877F129A-E6CC-4457-8B37-363F11D2295B}" type="presParOf" srcId="{B8A383E4-6CA7-4B93-A169-BCF06F7E0493}" destId="{05BD5160-04E8-4BFB-9DA2-C534BB508A54}" srcOrd="2" destOrd="0" presId="urn:microsoft.com/office/officeart/2005/8/layout/orgChart1"/>
    <dgm:cxn modelId="{C973D163-7FF5-4469-B887-B81E533D362B}" type="presParOf" srcId="{7AA967AA-23AC-4555-B477-29673D9E654F}" destId="{2D686BB9-D8FD-4217-9FF9-1805DACDE45D}" srcOrd="2" destOrd="0" presId="urn:microsoft.com/office/officeart/2005/8/layout/orgChart1"/>
    <dgm:cxn modelId="{2E7227BF-EF5D-46BA-9260-F1D8DE06E7C3}" type="presParOf" srcId="{7AA967AA-23AC-4555-B477-29673D9E654F}" destId="{727DB6BF-1505-43FE-92F3-0C077C63FAFF}" srcOrd="3" destOrd="0" presId="urn:microsoft.com/office/officeart/2005/8/layout/orgChart1"/>
    <dgm:cxn modelId="{E0FE4112-E83A-43C5-997D-BE55488B44C2}" type="presParOf" srcId="{727DB6BF-1505-43FE-92F3-0C077C63FAFF}" destId="{AC5B120A-45BB-4463-B665-3E8155114F00}" srcOrd="0" destOrd="0" presId="urn:microsoft.com/office/officeart/2005/8/layout/orgChart1"/>
    <dgm:cxn modelId="{6D27CEF6-4227-42C5-A6F8-5EC2F4047A9C}" type="presParOf" srcId="{AC5B120A-45BB-4463-B665-3E8155114F00}" destId="{F8768AEC-D1D3-41A1-B7F1-5B43AB474F85}" srcOrd="0" destOrd="0" presId="urn:microsoft.com/office/officeart/2005/8/layout/orgChart1"/>
    <dgm:cxn modelId="{BDC5AA3F-4897-4B2B-B0FC-594927700DD0}" type="presParOf" srcId="{AC5B120A-45BB-4463-B665-3E8155114F00}" destId="{19429988-BCB0-4316-BBA7-D93871A43B14}" srcOrd="1" destOrd="0" presId="urn:microsoft.com/office/officeart/2005/8/layout/orgChart1"/>
    <dgm:cxn modelId="{7DA605B7-7CB6-4CEB-9456-4DE893A4EEC9}" type="presParOf" srcId="{727DB6BF-1505-43FE-92F3-0C077C63FAFF}" destId="{CD570ED3-7ABB-44EE-A44A-10568425783C}" srcOrd="1" destOrd="0" presId="urn:microsoft.com/office/officeart/2005/8/layout/orgChart1"/>
    <dgm:cxn modelId="{1DEDB0A4-6BBD-4C35-AA6C-620FEA435160}" type="presParOf" srcId="{727DB6BF-1505-43FE-92F3-0C077C63FAFF}" destId="{AC2C50B6-B14A-4819-941C-D37C7DDD638F}" srcOrd="2" destOrd="0" presId="urn:microsoft.com/office/officeart/2005/8/layout/orgChart1"/>
    <dgm:cxn modelId="{17656907-21B5-4914-8579-057696DC548C}" type="presParOf" srcId="{E06C782D-4714-49D7-9526-7EBB90B8F0E2}" destId="{58B5CE1F-4E67-4354-9375-66C84C4E9A35}" srcOrd="2" destOrd="0" presId="urn:microsoft.com/office/officeart/2005/8/layout/orgChart1"/>
    <dgm:cxn modelId="{E4082FCD-B8B1-4E01-8BF2-24A1344F427B}" type="presParOf" srcId="{08382F38-87FC-47EE-A232-FC6B41B34536}" destId="{97354D04-40EB-427D-8CFA-2B5D5AA086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86BB9-D8FD-4217-9FF9-1805DACDE45D}">
      <dsp:nvSpPr>
        <dsp:cNvPr id="0" name=""/>
        <dsp:cNvSpPr/>
      </dsp:nvSpPr>
      <dsp:spPr>
        <a:xfrm>
          <a:off x="7200236" y="3047459"/>
          <a:ext cx="732465" cy="254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22"/>
              </a:lnTo>
              <a:lnTo>
                <a:pt x="732465" y="127122"/>
              </a:lnTo>
              <a:lnTo>
                <a:pt x="732465" y="254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E640F-01B0-4A10-AA60-AF981C07D727}">
      <dsp:nvSpPr>
        <dsp:cNvPr id="0" name=""/>
        <dsp:cNvSpPr/>
      </dsp:nvSpPr>
      <dsp:spPr>
        <a:xfrm>
          <a:off x="6467771" y="3047459"/>
          <a:ext cx="732465" cy="254244"/>
        </a:xfrm>
        <a:custGeom>
          <a:avLst/>
          <a:gdLst/>
          <a:ahLst/>
          <a:cxnLst/>
          <a:rect l="0" t="0" r="0" b="0"/>
          <a:pathLst>
            <a:path>
              <a:moveTo>
                <a:pt x="732465" y="0"/>
              </a:moveTo>
              <a:lnTo>
                <a:pt x="732465" y="127122"/>
              </a:lnTo>
              <a:lnTo>
                <a:pt x="0" y="127122"/>
              </a:lnTo>
              <a:lnTo>
                <a:pt x="0" y="254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9B4B2-640D-4106-ACBF-8B943E871237}">
      <dsp:nvSpPr>
        <dsp:cNvPr id="0" name=""/>
        <dsp:cNvSpPr/>
      </dsp:nvSpPr>
      <dsp:spPr>
        <a:xfrm>
          <a:off x="4270374" y="2187871"/>
          <a:ext cx="2929861" cy="254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22"/>
              </a:lnTo>
              <a:lnTo>
                <a:pt x="2929861" y="127122"/>
              </a:lnTo>
              <a:lnTo>
                <a:pt x="2929861" y="2542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EBA9-40F4-4024-90A0-BFC950B06496}">
      <dsp:nvSpPr>
        <dsp:cNvPr id="0" name=""/>
        <dsp:cNvSpPr/>
      </dsp:nvSpPr>
      <dsp:spPr>
        <a:xfrm>
          <a:off x="4270375" y="3047459"/>
          <a:ext cx="732465" cy="254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22"/>
              </a:lnTo>
              <a:lnTo>
                <a:pt x="732465" y="127122"/>
              </a:lnTo>
              <a:lnTo>
                <a:pt x="732465" y="254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AF052-2DA1-47AD-94F2-07620A20995B}">
      <dsp:nvSpPr>
        <dsp:cNvPr id="0" name=""/>
        <dsp:cNvSpPr/>
      </dsp:nvSpPr>
      <dsp:spPr>
        <a:xfrm>
          <a:off x="3537909" y="3047459"/>
          <a:ext cx="732465" cy="254244"/>
        </a:xfrm>
        <a:custGeom>
          <a:avLst/>
          <a:gdLst/>
          <a:ahLst/>
          <a:cxnLst/>
          <a:rect l="0" t="0" r="0" b="0"/>
          <a:pathLst>
            <a:path>
              <a:moveTo>
                <a:pt x="732465" y="0"/>
              </a:moveTo>
              <a:lnTo>
                <a:pt x="732465" y="127122"/>
              </a:lnTo>
              <a:lnTo>
                <a:pt x="0" y="127122"/>
              </a:lnTo>
              <a:lnTo>
                <a:pt x="0" y="254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67C3B-0441-46CC-BDF8-5F9BD83C5389}">
      <dsp:nvSpPr>
        <dsp:cNvPr id="0" name=""/>
        <dsp:cNvSpPr/>
      </dsp:nvSpPr>
      <dsp:spPr>
        <a:xfrm>
          <a:off x="4224654" y="2187871"/>
          <a:ext cx="91440" cy="2542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2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40674-09BB-45E5-AFB6-2FF2EF037104}">
      <dsp:nvSpPr>
        <dsp:cNvPr id="0" name=""/>
        <dsp:cNvSpPr/>
      </dsp:nvSpPr>
      <dsp:spPr>
        <a:xfrm>
          <a:off x="1340513" y="3047459"/>
          <a:ext cx="732465" cy="254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22"/>
              </a:lnTo>
              <a:lnTo>
                <a:pt x="732465" y="127122"/>
              </a:lnTo>
              <a:lnTo>
                <a:pt x="732465" y="254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DA20C-22F8-4F22-A713-BC2007C78B9B}">
      <dsp:nvSpPr>
        <dsp:cNvPr id="0" name=""/>
        <dsp:cNvSpPr/>
      </dsp:nvSpPr>
      <dsp:spPr>
        <a:xfrm>
          <a:off x="608047" y="3047459"/>
          <a:ext cx="732465" cy="254244"/>
        </a:xfrm>
        <a:custGeom>
          <a:avLst/>
          <a:gdLst/>
          <a:ahLst/>
          <a:cxnLst/>
          <a:rect l="0" t="0" r="0" b="0"/>
          <a:pathLst>
            <a:path>
              <a:moveTo>
                <a:pt x="732465" y="0"/>
              </a:moveTo>
              <a:lnTo>
                <a:pt x="732465" y="127122"/>
              </a:lnTo>
              <a:lnTo>
                <a:pt x="0" y="127122"/>
              </a:lnTo>
              <a:lnTo>
                <a:pt x="0" y="254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E891E-221B-40CE-A148-7AB1F13361B7}">
      <dsp:nvSpPr>
        <dsp:cNvPr id="0" name=""/>
        <dsp:cNvSpPr/>
      </dsp:nvSpPr>
      <dsp:spPr>
        <a:xfrm>
          <a:off x="1340513" y="2187871"/>
          <a:ext cx="2929861" cy="254244"/>
        </a:xfrm>
        <a:custGeom>
          <a:avLst/>
          <a:gdLst/>
          <a:ahLst/>
          <a:cxnLst/>
          <a:rect l="0" t="0" r="0" b="0"/>
          <a:pathLst>
            <a:path>
              <a:moveTo>
                <a:pt x="2929861" y="0"/>
              </a:moveTo>
              <a:lnTo>
                <a:pt x="2929861" y="127122"/>
              </a:lnTo>
              <a:lnTo>
                <a:pt x="0" y="127122"/>
              </a:lnTo>
              <a:lnTo>
                <a:pt x="0" y="2542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29A27-844C-48F1-8A36-9A00AE8AD4C6}">
      <dsp:nvSpPr>
        <dsp:cNvPr id="0" name=""/>
        <dsp:cNvSpPr/>
      </dsp:nvSpPr>
      <dsp:spPr>
        <a:xfrm>
          <a:off x="3665031" y="1582528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代数发展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的阶段</a:t>
          </a:r>
        </a:p>
      </dsp:txBody>
      <dsp:txXfrm>
        <a:off x="3665031" y="1582528"/>
        <a:ext cx="1210686" cy="605343"/>
      </dsp:txXfrm>
    </dsp:sp>
    <dsp:sp modelId="{54B3DF66-2388-440E-8928-E1326C302350}">
      <dsp:nvSpPr>
        <dsp:cNvPr id="0" name=""/>
        <dsp:cNvSpPr/>
      </dsp:nvSpPr>
      <dsp:spPr>
        <a:xfrm>
          <a:off x="735169" y="2442115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初等数学时期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（初等数学）</a:t>
          </a:r>
        </a:p>
      </dsp:txBody>
      <dsp:txXfrm>
        <a:off x="735169" y="2442115"/>
        <a:ext cx="1210686" cy="605343"/>
      </dsp:txXfrm>
    </dsp:sp>
    <dsp:sp modelId="{6A5B57DA-711F-46C9-99CC-CF300F992F23}">
      <dsp:nvSpPr>
        <dsp:cNvPr id="0" name=""/>
        <dsp:cNvSpPr/>
      </dsp:nvSpPr>
      <dsp:spPr>
        <a:xfrm>
          <a:off x="2704" y="3301703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计算的对象：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数</a:t>
          </a:r>
        </a:p>
      </dsp:txBody>
      <dsp:txXfrm>
        <a:off x="2704" y="3301703"/>
        <a:ext cx="1210686" cy="605343"/>
      </dsp:txXfrm>
    </dsp:sp>
    <dsp:sp modelId="{D0021799-8621-46AE-BCAC-7544CD4CE6D8}">
      <dsp:nvSpPr>
        <dsp:cNvPr id="0" name=""/>
        <dsp:cNvSpPr/>
      </dsp:nvSpPr>
      <dsp:spPr>
        <a:xfrm>
          <a:off x="1467635" y="3301703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计算的方法：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加、减、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乘、除</a:t>
          </a:r>
        </a:p>
      </dsp:txBody>
      <dsp:txXfrm>
        <a:off x="1467635" y="3301703"/>
        <a:ext cx="1210686" cy="605343"/>
      </dsp:txXfrm>
    </dsp:sp>
    <dsp:sp modelId="{2F624DA5-A426-432F-BEB4-910CD1A077F8}">
      <dsp:nvSpPr>
        <dsp:cNvPr id="0" name=""/>
        <dsp:cNvSpPr/>
      </dsp:nvSpPr>
      <dsp:spPr>
        <a:xfrm>
          <a:off x="3665031" y="2442115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变量数学时期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或高等数学时期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（高等代数）</a:t>
          </a:r>
        </a:p>
      </dsp:txBody>
      <dsp:txXfrm>
        <a:off x="3665031" y="2442115"/>
        <a:ext cx="1210686" cy="605343"/>
      </dsp:txXfrm>
    </dsp:sp>
    <dsp:sp modelId="{10CE3CAD-526B-4517-9861-0FB424D1D4AD}">
      <dsp:nvSpPr>
        <dsp:cNvPr id="0" name=""/>
        <dsp:cNvSpPr/>
      </dsp:nvSpPr>
      <dsp:spPr>
        <a:xfrm>
          <a:off x="2932566" y="3301703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计算的对象：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若干不是数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的事物（向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量、矩阵、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线性变换）</a:t>
          </a:r>
        </a:p>
      </dsp:txBody>
      <dsp:txXfrm>
        <a:off x="2932566" y="3301703"/>
        <a:ext cx="1210686" cy="605343"/>
      </dsp:txXfrm>
    </dsp:sp>
    <dsp:sp modelId="{856C667C-3BC7-42DC-9894-50E3CAF3BEAC}">
      <dsp:nvSpPr>
        <dsp:cNvPr id="0" name=""/>
        <dsp:cNvSpPr/>
      </dsp:nvSpPr>
      <dsp:spPr>
        <a:xfrm>
          <a:off x="4397497" y="3301703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计算的方法：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类似于加、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减、乘、除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的运算</a:t>
          </a:r>
        </a:p>
      </dsp:txBody>
      <dsp:txXfrm>
        <a:off x="4397497" y="3301703"/>
        <a:ext cx="1210686" cy="605343"/>
      </dsp:txXfrm>
    </dsp:sp>
    <dsp:sp modelId="{9F408121-6AD8-4DB8-A7AA-DA4EB34804CE}">
      <dsp:nvSpPr>
        <dsp:cNvPr id="0" name=""/>
        <dsp:cNvSpPr/>
      </dsp:nvSpPr>
      <dsp:spPr>
        <a:xfrm>
          <a:off x="6594893" y="2442115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现代数学时期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（抽象代数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（近世代数））</a:t>
          </a:r>
        </a:p>
      </dsp:txBody>
      <dsp:txXfrm>
        <a:off x="6594893" y="2442115"/>
        <a:ext cx="1210686" cy="605343"/>
      </dsp:txXfrm>
    </dsp:sp>
    <dsp:sp modelId="{2F64004C-010C-42BB-9ED3-CCF730337A72}">
      <dsp:nvSpPr>
        <dsp:cNvPr id="0" name=""/>
        <dsp:cNvSpPr/>
      </dsp:nvSpPr>
      <dsp:spPr>
        <a:xfrm>
          <a:off x="5862428" y="3301703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计算的对象：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集合</a:t>
          </a:r>
        </a:p>
      </dsp:txBody>
      <dsp:txXfrm>
        <a:off x="5862428" y="3301703"/>
        <a:ext cx="1210686" cy="605343"/>
      </dsp:txXfrm>
    </dsp:sp>
    <dsp:sp modelId="{F8768AEC-D1D3-41A1-B7F1-5B43AB474F85}">
      <dsp:nvSpPr>
        <dsp:cNvPr id="0" name=""/>
        <dsp:cNvSpPr/>
      </dsp:nvSpPr>
      <dsp:spPr>
        <a:xfrm>
          <a:off x="7327359" y="3301703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计算的方法：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运算（映射）</a:t>
          </a:r>
        </a:p>
      </dsp:txBody>
      <dsp:txXfrm>
        <a:off x="7327359" y="3301703"/>
        <a:ext cx="1210686" cy="605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>
            <a:extLst>
              <a:ext uri="{FF2B5EF4-FFF2-40B4-BE49-F238E27FC236}">
                <a16:creationId xmlns:a16="http://schemas.microsoft.com/office/drawing/2014/main" id="{1BFF6A31-83DE-957C-B242-347DAFB32F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5507" name="Rectangle 3">
            <a:extLst>
              <a:ext uri="{FF2B5EF4-FFF2-40B4-BE49-F238E27FC236}">
                <a16:creationId xmlns:a16="http://schemas.microsoft.com/office/drawing/2014/main" id="{0C66BACD-6B25-545E-2CD6-7F068E4785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5508" name="Rectangle 4">
            <a:extLst>
              <a:ext uri="{FF2B5EF4-FFF2-40B4-BE49-F238E27FC236}">
                <a16:creationId xmlns:a16="http://schemas.microsoft.com/office/drawing/2014/main" id="{50A35BBC-2921-E0C1-C98A-1A637F94B63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5509" name="Rectangle 5">
            <a:extLst>
              <a:ext uri="{FF2B5EF4-FFF2-40B4-BE49-F238E27FC236}">
                <a16:creationId xmlns:a16="http://schemas.microsoft.com/office/drawing/2014/main" id="{8E667D45-7B98-049E-6462-73B6671737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2BC964-66D7-423F-B1BC-3ACD8DB40A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48 1839 0 0,'-8'-10'-132'0'0,"5"6"618"0"0,-1-1-1 0 0,0 0 1 0 0,0 1-1 0 0,0 0 0 0 0,-9-7 1 0 0,12 10-407 0 0,0 1 1 0 0,0-1 0 0 0,0 1-1 0 0,0-1 1 0 0,1 1-1 0 0,-1 0 1 0 0,0 0-1 0 0,0-1 1 0 0,0 1 0 0 0,0 0-1 0 0,0 0 1 0 0,0 0-1 0 0,0 0 1 0 0,0 0-1 0 0,0 0 1 0 0,0 0 0 0 0,-1 0-1 0 0,0 1-81 0 0,1 0 0 0 0,0-1-1 0 0,0 1 1 0 0,-1 0 0 0 0,1 0-1 0 0,0-1 1 0 0,0 1 0 0 0,0 0 0 0 0,0 0-1 0 0,0 0 1 0 0,0 1 0 0 0,0-1-1 0 0,0 0 1 0 0,1 0 0 0 0,-2 2-1 0 0,-4 10 42 0 0,0 0 0 0 0,1 1-1 0 0,1 0 1 0 0,-6 24-1 0 0,-2 11 116 0 0,-9 11 85 0 0,-1 0 1 0 0,-4-1-1 0 0,-63 106 0 0 0,-12-23-1276 0 0,79-116 268 0 0,0-2 1 0 0,-2 0-1 0 0,-31 24 0 0 0,50-44 638 0 0,-1 0-1 0 0,1 0 0 0 0,-1 0 0 0 0,0-1 1 0 0,-12 5-1 0 0,13-7 18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 6911 0 0,'1'-3'711'0'0,"2"8"-304"0"0,2 11 99 0 0,3 29 482 0 0,-2 0-1 0 0,0 81 0 0 0,-5-78-1511 0 0,2 1 1 0 0,11 58-1 0 0,-11-93 170 0 0,0-1 0 0 0,6 13 0 0 0,-8-23 220 0 0,0 0 0 0 0,0-1 1 0 0,0 1-1 0 0,1-1 0 0 0,-1 1 1 0 0,1-1-1 0 0,0 1 0 0 0,-1-1 1 0 0,1 0-1 0 0,0 0 0 0 0,0 0 1 0 0,1 0-1 0 0,-1 0 0 0 0,0 0 1 0 0,1 0-1 0 0,3 1 0 0 0,-5-3 89 0 0,0 1-1 0 0,0-1 0 0 0,0 0 0 0 0,1 0 0 0 0,-1 0 0 0 0,0 0 0 0 0,0 0 1 0 0,0 0-1 0 0,0 0 0 0 0,1 0 0 0 0,-1-1 0 0 0,0 1 0 0 0,0 0 1 0 0,0-1-1 0 0,0 1 0 0 0,0-1 0 0 0,0 1 0 0 0,0-1 0 0 0,0 0 1 0 0,0 1-1 0 0,0-1 0 0 0,0 0 0 0 0,0 0 0 0 0,0 0 0 0 0,0 1 0 0 0,-1-1 1 0 0,1 0-1 0 0,0 0 0 0 0,-1 0 0 0 0,1 0 0 0 0,0 0 0 0 0,-1 0 1 0 0,1-3-1 0 0,2-3-285 0 0,0-1 0 0 0,0 1 0 0 0,2-14 0 0 0,-4 20 325 0 0,5-28 56 0 0,-2 0-1 0 0,-1 0 0 0 0,0 0 1 0 0,-3 0-1 0 0,-5-56 0 0 0,2 60-12 0 0,-1 1 0 0 0,-2-1 0 0 0,0 1 0 0 0,-1 0 0 0 0,-2 1 0 0 0,0 0 0 0 0,-17-28 0 0 0,23 45-50 0 0,-1 0 1 0 0,1 1-1 0 0,-1-1 0 0 0,-1 1 0 0 0,-5-6 0 0 0,9 10 10 0 0,0 0 0 0 0,0 1 0 0 0,1-1 0 0 0,-1 0 0 0 0,0 1 0 0 0,0-1 0 0 0,0 0 0 0 0,0 1 0 0 0,0 0 0 0 0,0-1 0 0 0,0 1 0 0 0,0-1 0 0 0,0 1 0 0 0,0 0 0 0 0,0 0 0 0 0,0 0-1 0 0,-1 0 1 0 0,1 0 0 0 0,0 0 0 0 0,0 0 0 0 0,0 0 0 0 0,0 0 0 0 0,0 0 0 0 0,0 0 0 0 0,0 1 0 0 0,0-1 0 0 0,0 0 0 0 0,0 1 0 0 0,0-1 0 0 0,0 1 0 0 0,0-1 0 0 0,0 1 0 0 0,0 0 0 0 0,0-1 0 0 0,0 1 0 0 0,1 0 0 0 0,-1-1 0 0 0,0 1 0 0 0,0 0 0 0 0,0 1 0 0 0,-1 1-85 0 0,-1 0 0 0 0,1 0 0 0 0,0 0 1 0 0,0 1-1 0 0,0-1 0 0 0,1 0 0 0 0,-1 1 0 0 0,1 0 0 0 0,0-1 0 0 0,0 1 0 0 0,0-1 1 0 0,0 1-1 0 0,1 0 0 0 0,-1 0 0 0 0,1 0 0 0 0,0-1 0 0 0,0 1 0 0 0,1 0 0 0 0,-1 0 0 0 0,1-1 1 0 0,0 1-1 0 0,2 6 0 0 0,2 0 70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3679 0 0,'-3'1'34'0'0,"0"1"0"0"0,1-1-1 0 0,-1 1 1 0 0,1-1-1 0 0,-1 1 1 0 0,1 0 0 0 0,-1 0-1 0 0,1 0 1 0 0,0 0-1 0 0,0 1 1 0 0,0-1 0 0 0,0 1-1 0 0,1-1 1 0 0,-1 1-1 0 0,-2 5 1 0 0,-2 5 116 0 0,1 1 0 0 0,-5 16 0 0 0,2-4 6 0 0,-77 233-1949 0 0,79-237 1314 0 0,-3 31-1 0 0,9-43 480 0 0</inkml:trace>
  <inkml:trace contextRef="#ctx0" brushRef="#br0" timeOffset="1">138 135 4143 0 0,'10'19'1460'0'0,"2"-4"-860"0"0,124 148 3370 0 0,-117-144-4145 0 0,0-1 1 0 0,1-1-1 0 0,0-1 1 0 0,2-1-1 0 0,0-1 1 0 0,26 13-1 0 0,-19-14-3097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48 919 0 0,'-1'-2'40'0'0,"0"0"0"0"0,0 0 0 0 0,-1 1 0 0 0,1-1 0 0 0,-1 0 0 0 0,1 1 0 0 0,-1-1 0 0 0,1 1 0 0 0,-1 0 0 0 0,0-1 0 0 0,1 1 0 0 0,-1 0 0 0 0,0 0 0 0 0,0 0 0 0 0,0 1 0 0 0,0-1 0 0 0,0 0 0 0 0,0 1 0 0 0,-4-1 0 0 0,-3-2 47 0 0,3 1-78 0 0,-1 0 0 0 0,1 1 0 0 0,0-1 0 0 0,-1 2-1 0 0,1-1 1 0 0,-1 1 0 0 0,1 0 0 0 0,-1 0 0 0 0,1 0 0 0 0,-1 1 0 0 0,1 0 0 0 0,-9 3-1 0 0,7-1 15 0 0,-1 0 0 0 0,1 1-1 0 0,0 0 1 0 0,0 1-1 0 0,0-1 1 0 0,0 2 0 0 0,1-1-1 0 0,-8 8 1 0 0,4-2 78 0 0,-1 1-1 0 0,2 1 1 0 0,-1 0 0 0 0,2 1 0 0 0,0 0 0 0 0,0 0-1 0 0,1 1 1 0 0,1 0 0 0 0,-7 23 0 0 0,11-30 8 0 0,1 0 0 0 0,0 1 1 0 0,1-1-1 0 0,-1 14 0 0 0,1-19-72 0 0,1-1-1 0 0,0 1 0 0 0,0 0 0 0 0,1-1 0 0 0,-1 1 0 0 0,1 0 0 0 0,-1-1 1 0 0,1 1-1 0 0,0-1 0 0 0,0 1 0 0 0,0-1 0 0 0,0 1 0 0 0,0-1 0 0 0,0 0 1 0 0,1 1-1 0 0,-1-1 0 0 0,1 0 0 0 0,3 4 0 0 0,-4-6-28 0 0,1 1 0 0 0,-1 0 0 0 0,0-1-1 0 0,0 1 1 0 0,1-1 0 0 0,-1 1 0 0 0,0-1 0 0 0,1 0 0 0 0,-1 0-1 0 0,1 1 1 0 0,-1-1 0 0 0,0 0 0 0 0,1 0 0 0 0,-1 0 0 0 0,1-1-1 0 0,-1 1 1 0 0,0 0 0 0 0,1 0 0 0 0,-1-1 0 0 0,0 1 0 0 0,1-1-1 0 0,-1 1 1 0 0,0-1 0 0 0,1 0 0 0 0,-1 1 0 0 0,0-1-1 0 0,0 0 1 0 0,0 0 0 0 0,1-1 0 0 0,4-2-11 0 0,-1-1 1 0 0,0 0-1 0 0,0 0 0 0 0,6-8 0 0 0,6-10-309 0 0,-1-2 0 0 0,19-39-1 0 0,16-55-678 0 0,-51 119 1006 0 0,0 0 0 0 0,0 0-1 0 0,0 0 1 0 0,0 0 0 0 0,0 0-1 0 0,0 0 1 0 0,0 0-1 0 0,0 0 1 0 0,0 0 0 0 0,0 0-1 0 0,0 0 1 0 0,0 1-1 0 0,0-1 1 0 0,0 0 0 0 0,0 0-1 0 0,0 0 1 0 0,1 0-1 0 0,-1 0 1 0 0,0 0 0 0 0,0 0-1 0 0,0 0 1 0 0,0 0 0 0 0,0 0-1 0 0,0 0 1 0 0,0 0-1 0 0,0 0 1 0 0,0 0 0 0 0,0 0-1 0 0,0 0 1 0 0,0 0-1 0 0,0 0 1 0 0,0 0 0 0 0,0 0-1 0 0,0 0 1 0 0,0 0-1 0 0,0 0 1 0 0,1 0 0 0 0,-1 0-1 0 0,0 0 1 0 0,0 0 0 0 0,0 0-1 0 0,0 0 1 0 0,0 0-1 0 0,0 0 1 0 0,0 0 0 0 0,0 0-1 0 0,0 0 1 0 0,0 0-1 0 0,0 0 1 0 0,0 0 0 0 0,0 0-1 0 0,0 0 1 0 0,0 0 0 0 0,0 0-1 0 0,0 0 1 0 0,1 0-1 0 0,-1 0 1 0 0,0 0 0 0 0,0 0-1 0 0,0 0 1 0 0,0 0-1 0 0,0 0 1 0 0,0-1 0 0 0,0 1-1 0 0,0 0 1 0 0,0 0-1 0 0,3 9 692 0 0,0 10 9 0 0,-1-4-370 0 0,0-1 0 0 0,1 1-1 0 0,0 0 1 0 0,1-1 0 0 0,1 0 0 0 0,10 22-1 0 0,-13-31-313 0 0,1 0 0 0 0,0 0 0 0 0,1-1 0 0 0,-1 1 0 0 0,1-1 0 0 0,0 0 0 0 0,0 0 0 0 0,8 7 0 0 0,-9-9-79 0 0,1 0 1 0 0,-1 0-1 0 0,0-1 1 0 0,1 1 0 0 0,0-1-1 0 0,-1 1 1 0 0,1-1-1 0 0,0 0 1 0 0,-1-1 0 0 0,1 1-1 0 0,0-1 1 0 0,0 1-1 0 0,0-1 1 0 0,5-1-1 0 0,-3 0-107 0 0,0 0 0 0 0,-1-1 0 0 0,1 0 0 0 0,0 0 0 0 0,-1 0 0 0 0,1-1 0 0 0,-1 0 0 0 0,0 0 0 0 0,0 0 0 0 0,0-1 0 0 0,0 1 0 0 0,-1-1 0 0 0,8-8 0 0 0,-1 0-338 0 0,0-1-1 0 0,-1-1 1 0 0,15-23-1 0 0,-20 27 478 0 0,0 1-1 0 0,0-1 1 0 0,-1 0-1 0 0,0 0 0 0 0,-1-1 1 0 0,0 1-1 0 0,0-1 1 0 0,-1 0-1 0 0,-1 1 0 0 0,0-1 1 0 0,0 0-1 0 0,-2-12 0 0 0,-1 16 39 0 0,-1 12 58 0 0,-2 9 349 0 0,-4 33 1651 0 0,-4 63 1 0 0,6 50 182 0 0,5-100-1442 0 0,2-58-798 0 0,-6 585 3082 0 0,7-544-3984 0 0,3 0-1 0 0,1-1 0 0 0,17 69 1 0 0,-17-99-120 0 0,-1-4-52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55 2759 0 0,'-1'-4'163'0'0,"1"4"-146"0"0,0-1-1 0 0,-1 1 1 0 0,1 0 0 0 0,0-1-1 0 0,0 1 1 0 0,0-1 0 0 0,-1 1-1 0 0,1-1 1 0 0,0 1 0 0 0,0 0-1 0 0,0-1 1 0 0,0 1 0 0 0,0-1-1 0 0,0 1 1 0 0,0-1-1 0 0,0 1 1 0 0,0-1 0 0 0,0 1-1 0 0,1 0 1 0 0,-1-1 0 0 0,0 1-1 0 0,0-1 1 0 0,0 1 0 0 0,0-1-1 0 0,1 1 1 0 0,-1 0 0 0 0,0-1-1 0 0,0 1 1 0 0,1-1 0 0 0,-1 1-1 0 0,0 0 1 0 0,1-1-1 0 0,12-11 1483 0 0,-9 9-1398 0 0,1 0 0 0 0,0 0-1 0 0,-1 1 1 0 0,1-1 0 0 0,0 1 0 0 0,0 0 0 0 0,0 1-1 0 0,0-1 1 0 0,0 1 0 0 0,1 0 0 0 0,-1 0 0 0 0,0 1-1 0 0,1 0 1 0 0,-1 0 0 0 0,6 0 0 0 0,4 1-16 0 0,1 1 1 0 0,-1 1-1 0 0,0 0 1 0 0,15 6-1 0 0,-15-4-89 0 0,0 1 0 0 0,-1 1 0 0 0,1 0 0 0 0,-1 0 0 0 0,-1 2 0 0 0,0 0 0 0 0,13 11 0 0 0,-18-14-47 0 0,-1 1 0 0 0,0 1 1 0 0,0-1-1 0 0,-1 1 0 0 0,0 0 1 0 0,0 0-1 0 0,-1 1 1 0 0,0 0-1 0 0,-1 0 0 0 0,1 0 1 0 0,-2 0-1 0 0,4 14 0 0 0,-6-20 34 0 0,0 0-1 0 0,-1 0 0 0 0,1 0 0 0 0,-1 1 0 0 0,0-1 0 0 0,0 0 0 0 0,0 0 1 0 0,0 0-1 0 0,-1 0 0 0 0,1 0 0 0 0,-1 0 0 0 0,0 0 0 0 0,0 0 0 0 0,0 0 0 0 0,0 0 1 0 0,-1 0-1 0 0,-1 3 0 0 0,0-2 29 0 0,0-1-1 0 0,0 1 1 0 0,0-1-1 0 0,-1 0 1 0 0,1 0 0 0 0,-1 0-1 0 0,1 0 1 0 0,-1-1-1 0 0,0 0 1 0 0,-7 4 0 0 0,-2-1 75 0 0,0-1 1 0 0,0 0-1 0 0,0-1 1 0 0,0-1 0 0 0,-1 0-1 0 0,1 0 1 0 0,-15-1-1 0 0,16-2-30 0 0,1 0-1 0 0,-1 0 1 0 0,1-1-1 0 0,0-1 0 0 0,-1 0 1 0 0,1 0-1 0 0,1-1 1 0 0,-1 0-1 0 0,0-1 0 0 0,-16-11 1 0 0,21 13-51 0 0,1 0 0 0 0,0-1 1 0 0,0 0-1 0 0,0 0 1 0 0,1-1-1 0 0,-1 1 0 0 0,1-1 1 0 0,0 0-1 0 0,0 0 1 0 0,1 0-1 0 0,0 0 0 0 0,-1-1 1 0 0,2 0-1 0 0,-1 1 1 0 0,1-1-1 0 0,0 0 0 0 0,0 0 1 0 0,0 0-1 0 0,1 0 1 0 0,0-1-1 0 0,0-6 0 0 0,3-10-125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3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139 126 455 0 0,'-27'-100'3776'0'0,"27"98"-3765"0"0,-1 1 0 0 0,1-1 0 0 0,-1 1-1 0 0,0-1 1 0 0,1 1 0 0 0,-1 0 0 0 0,0-1-1 0 0,0 1 1 0 0,0 0 0 0 0,0 0 0 0 0,0 0 0 0 0,0 0-1 0 0,0 0 1 0 0,0 0 0 0 0,-1 0 0 0 0,1 0-1 0 0,0 0 1 0 0,0 0 0 0 0,-1 0 0 0 0,-1 0-1 0 0,2 1-6 0 0,0 0 0 0 0,-1 0 0 0 0,1 0 0 0 0,0 0 0 0 0,0 0 1 0 0,-1 0-1 0 0,1 1 0 0 0,0-1 0 0 0,0 0 0 0 0,0 1 0 0 0,-1-1 0 0 0,1 1 0 0 0,0-1 0 0 0,0 1 0 0 0,0-1 0 0 0,0 1 0 0 0,0 0 0 0 0,0 0 0 0 0,0-1 0 0 0,0 1 0 0 0,0 0 0 0 0,0 0 0 0 0,1 0 0 0 0,-1 0 0 0 0,-1 2 0 0 0,-4 6 52 0 0,0 1 0 0 0,0 0 1 0 0,1 1-1 0 0,0-1 0 0 0,1 1 0 0 0,0 0 0 0 0,-3 13 0 0 0,2 1 218 0 0,0 1-1 0 0,-1 27 0 0 0,5-36-91 0 0,1 26 0 0 0,1-38-175 0 0,-1-1 0 0 0,1 0 1 0 0,-1 0-1 0 0,1 1 1 0 0,0-1-1 0 0,1 0 0 0 0,-1 0 1 0 0,1 0-1 0 0,0 0 1 0 0,0 0-1 0 0,4 5 0 0 0,-5-8-12 0 0,-1 0 0 0 0,1 0-1 0 0,0 0 1 0 0,0-1 0 0 0,0 1-1 0 0,0 0 1 0 0,0 0-1 0 0,0-1 1 0 0,0 1 0 0 0,0-1-1 0 0,0 1 1 0 0,0-1 0 0 0,1 1-1 0 0,-1-1 1 0 0,0 0 0 0 0,0 0-1 0 0,0 0 1 0 0,1 1-1 0 0,0-1 1 0 0,1-1-9 0 0,-1 1 1 0 0,1 0-1 0 0,-1-1 1 0 0,1 1-1 0 0,-1-1 1 0 0,0 0-1 0 0,1 0 0 0 0,3-2 1 0 0,2-2-89 0 0,0-1 1 0 0,-1 1-1 0 0,13-13 0 0 0,-8 6-122 0 0,-1-1 0 0 0,0 0 0 0 0,-1 0 0 0 0,16-28 0 0 0,-21 32 77 0 0,-1-1 0 0 0,1 1 0 0 0,-2-1-1 0 0,1 0 1 0 0,-1 0 0 0 0,-1 0 0 0 0,0 0 0 0 0,0 0 0 0 0,0-12-1 0 0,-2 20 146 0 0,0 1 0 0 0,0-1 0 0 0,0 1-1 0 0,-1-1 1 0 0,1 0 0 0 0,0 1 0 0 0,-1-1-1 0 0,1 1 1 0 0,-1-1 0 0 0,0 1 0 0 0,1-1-1 0 0,-1 1 1 0 0,-1-3 0 0 0,1 4 12 0 0,1 0 1 0 0,0 0-1 0 0,0 0 1 0 0,-1-1-1 0 0,1 1 1 0 0,0 0-1 0 0,-1 0 1 0 0,1 0-1 0 0,0-1 1 0 0,-1 1-1 0 0,1 0 1 0 0,0 0-1 0 0,-1 0 1 0 0,1 0-1 0 0,0 0 1 0 0,-1 0-1 0 0,1 0 1 0 0,0 0-1 0 0,-1 0 1 0 0,1 0-1 0 0,0 0 1 0 0,-1 0-1 0 0,1 0 1 0 0,-1 0-1 0 0,0 0 29 0 0,0 1-1 0 0,0-1 0 0 0,1 1 0 0 0,-1 0 0 0 0,0-1 0 0 0,0 1 0 0 0,1-1 0 0 0,-1 1 0 0 0,0 0 0 0 0,1 0 0 0 0,-1-1 0 0 0,0 1 0 0 0,0 1 0 0 0,-6 11 110 0 0,0 1-1 0 0,1-1 0 0 0,1 1 0 0 0,0 1 0 0 0,0-1 0 0 0,2 1 0 0 0,0 0 0 0 0,0-1 0 0 0,0 20 0 0 0,3-32-154 0 0,0 1 0 0 0,0 0-1 0 0,0-1 1 0 0,0 1 0 0 0,1 0 0 0 0,-1-1-1 0 0,1 1 1 0 0,-1 0 0 0 0,1-1-1 0 0,0 1 1 0 0,0-1 0 0 0,0 0 0 0 0,0 1-1 0 0,1-1 1 0 0,-1 0 0 0 0,3 4 0 0 0,-2-5-56 0 0,0 1 0 0 0,-1-1 0 0 0,1 0 0 0 0,0 0 0 0 0,-1 0 0 0 0,1 0 0 0 0,0-1 0 0 0,0 1 0 0 0,0 0 0 0 0,0-1 0 0 0,0 1 1 0 0,0-1-1 0 0,0 1 0 0 0,0-1 0 0 0,0 0 0 0 0,0 0 0 0 0,0 0 0 0 0,0 0 0 0 0,0-1 0 0 0,0 1 0 0 0,0 0 0 0 0,3-2 0 0 0,8-2-38 0 0,0-1-1 0 0,0 0 1 0 0,-1-2-1 0 0,22-13 1 0 0,-25 15 64 0 0,6-5 37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3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1839 0 0,'2'8'106'0'0,"-1"-1"-1"0"0,0 1 0 0 0,0-1 0 0 0,-1 15 0 0 0,1 2 145 0 0,2 19-49 0 0,-1 7-128 0 0,3 0-1 0 0,15 67 0 0 0,-18-111-109 0 0,-2-2-88 0 0,1 0 1 0 0,0-1-1 0 0,0 1 0 0 0,0-1 0 0 0,0 1 1 0 0,1-1-1 0 0,-1 1 0 0 0,1-1 0 0 0,0 0 0 0 0,0 0 1 0 0,0 0-1 0 0,5 5 0 0 0,-6-8 104 0 0,-1 0-1 0 0,1 0 1 0 0,-1 0 0 0 0,1 0-1 0 0,-1 0 1 0 0,1 0 0 0 0,-1 0-1 0 0,1 0 1 0 0,0 0 0 0 0,-1 0-1 0 0,1 0 1 0 0,-1 0-1 0 0,1 0 1 0 0,-1-1 0 0 0,1 1-1 0 0,-1 0 1 0 0,1 0 0 0 0,-1-1-1 0 0,0 1 1 0 0,1 0 0 0 0,-1-1-1 0 0,1 1 1 0 0,-1 0 0 0 0,0-1-1 0 0,1 1 1 0 0,-1-1-1 0 0,0 1 1 0 0,1 0 0 0 0,-1-1-1 0 0,0 1 1 0 0,0-1 0 0 0,1 1-1 0 0,-1-1 1 0 0,0 1 0 0 0,0-2-1 0 0,10-21 332 0 0,-9 21-266 0 0,4-13 196 0 0,7-19 287 0 0,-11 32-459 0 0,0 0-1 0 0,0 0 0 0 0,1 0 0 0 0,-1 0 0 0 0,0 0 0 0 0,1 0 0 0 0,-1 0 0 0 0,1 1 0 0 0,-1-1 0 0 0,1 1 0 0 0,0-1 0 0 0,3-1 0 0 0,-4 2-52 0 0,0 1 0 0 0,0 0-1 0 0,0 0 1 0 0,0 0 0 0 0,0 0 0 0 0,-1 0 0 0 0,1 0-1 0 0,0 0 1 0 0,0 0 0 0 0,0 0 0 0 0,0 0 0 0 0,0 1-1 0 0,0-1 1 0 0,-1 0 0 0 0,1 1 0 0 0,0-1 0 0 0,0 0-1 0 0,0 1 1 0 0,-1-1 0 0 0,1 1 0 0 0,0-1-1 0 0,0 1 1 0 0,-1 0 0 0 0,1-1 0 0 0,-1 1 0 0 0,1 0-1 0 0,0-1 1 0 0,-1 1 0 0 0,1 1 0 0 0,16 25 206 0 0,-15-25-189 0 0,5 13 68 0 0,0 0 0 0 0,0 0-1 0 0,-1 0 1 0 0,4 20-1 0 0,-9-29-110 0 0,1 1 0 0 0,-1-1 0 0 0,0 1 0 0 0,-1-1 0 0 0,1 1 0 0 0,-1-1 0 0 0,-1 1 0 0 0,1-1-1 0 0,-1 1 1 0 0,0-1 0 0 0,-1 1 0 0 0,1-1 0 0 0,-5 9 0 0 0,5-13-13 0 0,0 0-1 0 0,0 0 1 0 0,0 0-1 0 0,0 0 1 0 0,0 0-1 0 0,-1-1 0 0 0,1 1 1 0 0,-1 0-1 0 0,1-1 1 0 0,-1 1-1 0 0,0-1 1 0 0,1 1-1 0 0,-1-1 1 0 0,0 0-1 0 0,0 0 1 0 0,0 0-1 0 0,0 0 1 0 0,0 0-1 0 0,0 0 1 0 0,0-1-1 0 0,0 1 1 0 0,-1-1-1 0 0,1 1 1 0 0,0-1-1 0 0,0 0 1 0 0,0 0-1 0 0,-1 0 1 0 0,1 0-1 0 0,0 0 0 0 0,0-1 1 0 0,0 1-1 0 0,-1-1 1 0 0,1 1-1 0 0,0-1 1 0 0,0 0-1 0 0,0 0 1 0 0,-3-1-1 0 0,-3-2 26 0 0,1 0 0 0 0,-1-1-1 0 0,1 0 1 0 0,0 0 0 0 0,0-1 0 0 0,0 0-1 0 0,1 0 1 0 0,-6-8 0 0 0,-14-23 630 0 0,24 34-677 0 0,0 0 0 0 0,1 1 0 0 0,0-1 0 0 0,-1 0 0 0 0,1 0 0 0 0,0 0 0 0 0,1 0 0 0 0,-1-1 0 0 0,0 1 0 0 0,1 0 0 0 0,0-6-1 0 0,0 8 31 0 0,0 0-1 0 0,1 0 0 0 0,-1 0 1 0 0,1 0-1 0 0,-1 1 0 0 0,1-1 1 0 0,0 0-1 0 0,-1 0 0 0 0,1 1 1 0 0,0-1-1 0 0,-1 0 0 0 0,1 1 0 0 0,0-1 1 0 0,0 1-1 0 0,-1-1 0 0 0,1 1 1 0 0,0-1-1 0 0,0 1 0 0 0,0 0 1 0 0,0-1-1 0 0,0 1 0 0 0,1 0 0 0 0,4-2 17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3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0 455 0 0,'-5'10'207'0'0,"1"0"-1"0"0,0 0 0 0 0,1 0 0 0 0,1 1 0 0 0,-3 11 0 0 0,1-2-41 0 0,1-6-25 0 0,-25 126 1120 0 0,26-122-1296 0 0,1 0-1 0 0,0 0 1 0 0,1 1-1 0 0,1-1 1 0 0,5 32-1 0 0,-6-49 27 0 0,0 0 1 0 0,1 0-1 0 0,-1 0 0 0 0,0 0 0 0 0,0-1 0 0 0,1 1 1 0 0,-1 0-1 0 0,0 0 0 0 0,1 0 0 0 0,-1-1 1 0 0,1 1-1 0 0,-1 0 0 0 0,1-1 0 0 0,-1 1 1 0 0,1 0-1 0 0,-1-1 0 0 0,1 1 0 0 0,0 0 0 0 0,0-1 1 0 0,-1 0 0 0 0,1 0 0 0 0,-1 0 0 0 0,1 0 0 0 0,-1 1 0 0 0,0-1 0 0 0,1-1 0 0 0,-1 1-1 0 0,1 0 1 0 0,-1 0 0 0 0,1 0 0 0 0,-1 0 0 0 0,1 0 0 0 0,-1 0 0 0 0,0 0 0 0 0,1-1 0 0 0,-1 1-1 0 0,1 0 1 0 0,-1 0 0 0 0,0 0 0 0 0,1-1 0 0 0,-1 1 0 0 0,1-1 0 0 0,2-1-28 0 0,-1-1 0 0 0,1 0 0 0 0,-1 0 0 0 0,0 0 0 0 0,0 0 0 0 0,3-6 0 0 0,3-9 37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3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9 455 0 0,'1'1'19'0'0,"0"0"0"0"0,0 0-1 0 0,0 0 1 0 0,0 0 0 0 0,1-1-1 0 0,-1 1 1 0 0,0 0-1 0 0,0 0 1 0 0,1-1 0 0 0,-1 1-1 0 0,0-1 1 0 0,1 1 0 0 0,-1-1-1 0 0,0 0 1 0 0,1 1-1 0 0,-1-1 1 0 0,3 0 0 0 0,30-1 936 0 0,-22 1-775 0 0,194-9 1886 0 0,145-1-1204 0 0,-245 17-2098 0 0,12 1-159 0 0,-90-12 1385 0 0,-18 2-44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3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3679 0 0,'-13'-2'230'0'0,"13"2"-220"0"0,0 0 0 0 0,0 0 1 0 0,-1 0-1 0 0,1 1 0 0 0,0-1 0 0 0,0 0 0 0 0,0 0 0 0 0,-1 0 0 0 0,1 0 1 0 0,0 0-1 0 0,0 0 0 0 0,0 0 0 0 0,-1 0 0 0 0,1 1 0 0 0,0-1 1 0 0,0 0-1 0 0,0 0 0 0 0,0 0 0 0 0,0 0 0 0 0,-1 1 0 0 0,1-1 0 0 0,0 0 1 0 0,0 0-1 0 0,0 0 0 0 0,0 1 0 0 0,0-1 0 0 0,0 0 0 0 0,0 1 1 0 0,0 0 44 0 0,0 1 1 0 0,0 0-1 0 0,1 0 1 0 0,-1 0-1 0 0,0-1 1 0 0,1 1 0 0 0,0 0-1 0 0,-1 0 1 0 0,3 2-1 0 0,0 2 32 0 0,1 0-1 0 0,1 0 1 0 0,-1-1-1 0 0,1 1 1 0 0,0-1-1 0 0,0-1 0 0 0,0 1 1 0 0,1-1-1 0 0,0 1 1 0 0,-1-2-1 0 0,11 6 0 0 0,-7-4-200 0 0,0 1-1 0 0,0 0 1 0 0,-1 0-1 0 0,11 11 0 0 0,-18-16 52 0 0,0 0-1 0 0,0 0 1 0 0,-1 0-1 0 0,1 0 0 0 0,0 0 1 0 0,-1 1-1 0 0,1-1 0 0 0,0 0 1 0 0,-1 0-1 0 0,0 0 1 0 0,1 1-1 0 0,-1-1 0 0 0,0 0 1 0 0,1 1-1 0 0,-1-1 0 0 0,0 0 1 0 0,0 1-1 0 0,0-1 1 0 0,0 0-1 0 0,-1 3 0 0 0,1-2-34 0 0,-1 1-1 0 0,0-1 1 0 0,0 1-1 0 0,0-1 1 0 0,-1 0 0 0 0,1 1-1 0 0,0-1 1 0 0,-1 0-1 0 0,-3 4 1 0 0,-3 1-162 0 0,0 1 1 0 0,0-1-1 0 0,-18 11 1 0 0,-1-3 115 0 0,20-12 114 0 0,0 1 1 0 0,0-1-1 0 0,1 1 1 0 0,-1 1-1 0 0,-8 7 0 0 0,35-23 89 0 0,-6 5-30 0 0,17-13-29 0 0,-13 8 0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3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239 126 1839 0 0,'-3'-6'427'0'0,"1"-1"-1"0"0,-1 1 0 0 0,2-1 0 0 0,-1 0 1 0 0,1 0-1 0 0,0 1 0 0 0,0-11 0 0 0,-5-25 84 0 0,6 41-520 0 0,0 0-1 0 0,0 0 0 0 0,-1 0 0 0 0,1 0 0 0 0,0 0 0 0 0,-1 0 1 0 0,1 0-1 0 0,-1 0 0 0 0,1 0 0 0 0,-1 0 0 0 0,0 0 0 0 0,1 0 0 0 0,-1 0 1 0 0,0 1-1 0 0,0-1 0 0 0,0 0 0 0 0,1 1 0 0 0,-1-1 0 0 0,0 0 1 0 0,0 1-1 0 0,0-1 0 0 0,-1 0 0 0 0,0 1-14 0 0,0 0 1 0 0,0-1-1 0 0,1 1 1 0 0,-1 0-1 0 0,0 0 0 0 0,0 0 1 0 0,0 0-1 0 0,1 0 1 0 0,-1 1-1 0 0,0-1 1 0 0,0 1-1 0 0,-1 0 0 0 0,-5 2 24 0 0,2 0 0 0 0,-1 0 0 0 0,0 1 0 0 0,1 0 0 0 0,-8 6-1 0 0,3-1 156 0 0,0 1-1 0 0,1 0 0 0 0,0 1 1 0 0,1 0-1 0 0,0 1 0 0 0,1 0 1 0 0,0 0-1 0 0,1 1 0 0 0,-8 17 1 0 0,9-15-82 0 0,0 0 0 0 0,1 1 1 0 0,1-1-1 0 0,0 1 0 0 0,1 0 1 0 0,1 1-1 0 0,1-1 0 0 0,0 17 0 0 0,1-27-97 0 0,0 0-1 0 0,1-1 0 0 0,0 1 1 0 0,0-1-1 0 0,1 1 0 0 0,-1-1 1 0 0,1 1-1 0 0,3 4 0 0 0,-5-9-14 0 0,1 1 1 0 0,0-1-1 0 0,-1 0 0 0 0,1 0 0 0 0,0 1 0 0 0,0-1 1 0 0,0 0-1 0 0,0 0 0 0 0,0 0 0 0 0,0 0 0 0 0,0 0 1 0 0,0-1-1 0 0,1 1 0 0 0,-1 0 0 0 0,0 0 0 0 0,0-1 1 0 0,1 1-1 0 0,-1-1 0 0 0,0 1 0 0 0,1-1 0 0 0,-1 1 1 0 0,1-1-1 0 0,-1 0 0 0 0,1 0 0 0 0,-1 0 0 0 0,0 0 1 0 0,1 0-1 0 0,-1 0 0 0 0,1 0 0 0 0,-1 0 0 0 0,1 0 1 0 0,-1-1-1 0 0,0 1 0 0 0,1-1 0 0 0,1 0 0 0 0,3-2-69 0 0,1 0 0 0 0,-1-1-1 0 0,0 0 1 0 0,-1 0-1 0 0,1 0 1 0 0,-1-1-1 0 0,1 0 1 0 0,5-7 0 0 0,36-48-532 0 0,-36 44 402 0 0,3-2-253 0 0,-1-2-1 0 0,0 0 1 0 0,-2-1-1 0 0,18-42 1 0 0,-28 54 459 0 0,-5 13 581 0 0,-7 11 367 0 0,5-1-742 0 0,0 0 0 0 0,1 1-1 0 0,0 0 1 0 0,1 0-1 0 0,1 0 1 0 0,0 1 0 0 0,1-1-1 0 0,1 22 1 0 0,1-34-219 0 0,0-1 0 0 0,0 1 1 0 0,1-1-1 0 0,-1 1 0 0 0,1-1 0 0 0,-1 1 1 0 0,1-1-1 0 0,0 1 0 0 0,0-1 0 0 0,0 0 1 0 0,0 0-1 0 0,1 1 0 0 0,-1-1 0 0 0,1 0 1 0 0,-1 0-1 0 0,3 2 0 0 0,-3-3 24 0 0,0-1 0 0 0,0 1-1 0 0,0 0 1 0 0,0 0 0 0 0,0-1 0 0 0,0 1 0 0 0,0-1-1 0 0,0 1 1 0 0,1-1 0 0 0,-1 0 0 0 0,0 1 0 0 0,0-1-1 0 0,0 0 1 0 0,1 0 0 0 0,-1 0 0 0 0,0 0-1 0 0,0 0 1 0 0,1 0 0 0 0,-1 0 0 0 0,0 0 0 0 0,0 0-1 0 0,0 0 1 0 0,1-1 0 0 0,-1 1 0 0 0,0-1 0 0 0,0 1-1 0 0,0-1 1 0 0,0 1 0 0 0,0-1 0 0 0,0 1 0 0 0,0-1-1 0 0,0 0 1 0 0,0 0 0 0 0,0 0 0 0 0,1 0-1 0 0,4-6 11 0 0,-2 0-48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3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24 455 0 0,'0'-1'66'0'0,"0"1"-1"0"0,-1 0 1 0 0,1-1-1 0 0,0 1 1 0 0,-1 0-1 0 0,1-1 1 0 0,-1 1-1 0 0,1 0 0 0 0,-1 0 1 0 0,1-1-1 0 0,-1 1 1 0 0,1 0-1 0 0,-1 0 1 0 0,1 0-1 0 0,-1 0 0 0 0,1 0 1 0 0,-1 0-1 0 0,1 0 1 0 0,-1 0-1 0 0,1 0 1 0 0,-1 0-1 0 0,1 0 0 0 0,-1 0 1 0 0,1 0-1 0 0,-1 0 1 0 0,1 0-1 0 0,-1 0 1 0 0,1 1-1 0 0,-1-1 0 0 0,1 0 1 0 0,-1 0-1 0 0,1 1 1 0 0,-1-1-1 0 0,1 0 1 0 0,0 1-1 0 0,-1-1 0 0 0,0 1 1 0 0,1 0-91 0 0,-1 1 1 0 0,0-1-1 0 0,1 0 1 0 0,-1 1-1 0 0,1-1 1 0 0,-1 1-1 0 0,1-1 1 0 0,0 1-1 0 0,0 0 1 0 0,0-1-1 0 0,0 3 0 0 0,-4-7-2241 0 0,-5-8 2275 0 0,9 11 3 0 0,-1-1-1 0 0,1 1 1 0 0,0 0 0 0 0,0 0-1 0 0,0-1 1 0 0,0 1-1 0 0,-1 0 1 0 0,1 0-1 0 0,0-1 1 0 0,0 1 0 0 0,0 0-1 0 0,0-1 1 0 0,0 1-1 0 0,0 0 1 0 0,0 0 0 0 0,0-1-1 0 0,0 1 1 0 0,0 0-1 0 0,0-1 1 0 0,0 1-1 0 0,0 0 1 0 0,0-1 0 0 0,0 1-1 0 0,0 0 1 0 0,0-1-1 0 0,0 1 1 0 0,0 0 0 0 0,0 0-1 0 0,1-1 1 0 0,-1 1-1 0 0,0 0 1 0 0,0 0 0 0 0,0-1-1 0 0,0 1 1 0 0,1 0-1 0 0,-1 0 1 0 0,0-1-1 0 0,0 1 1 0 0,1 0 0 0 0,-1 0-1 0 0,0 0 1 0 0,0 0-1 0 0,1-1 1 0 0,-1 1 0 0 0,0 0-1 0 0,0 0 1 0 0,1 0-1 0 0,-1 0 1 0 0,0 0 0 0 0,1 0-1 0 0,14-1 127 0 0,-14 1-139 0 0,1 1 0 0 0,-1 0 0 0 0,0 0 0 0 0,0 0-1 0 0,0 0 1 0 0,0 0 0 0 0,0 0 0 0 0,0 0 0 0 0,0 0-1 0 0,0 0 1 0 0,0 1 0 0 0,-1-1 0 0 0,1 0 0 0 0,0 0-1 0 0,-1 1 1 0 0,1-1 0 0 0,-1 0 0 0 0,0 1-1 0 0,1-1 1 0 0,-1 1 0 0 0,0-1 0 0 0,0 1 0 0 0,0-1-1 0 0,0 0 1 0 0,0 1 0 0 0,0-1 0 0 0,0 1 0 0 0,0-1-1 0 0,-1 1 1 0 0,1-1 0 0 0,0 0 0 0 0,-2 3-1 0 0,2-4 3 0 0,0 0 0 0 0,0 1 0 0 0,0-1 0 0 0,0 0 0 0 0,-1 0 0 0 0,1 0-1 0 0,0 0 1 0 0,0 0 0 0 0,0 0 0 0 0,0 0 0 0 0,0 0 0 0 0,0 0-1 0 0,0 1 1 0 0,-1-1 0 0 0,1 0 0 0 0,0 0 0 0 0,0 0 0 0 0,0 0-1 0 0,0 0 1 0 0,0 0 0 0 0,0 0 0 0 0,-1 0 0 0 0,1 0 0 0 0,0 0-1 0 0,0 0 1 0 0,0 0 0 0 0,0 0 0 0 0,0 0 0 0 0,-1 0 0 0 0,1 0-1 0 0,0 0 1 0 0,0 0 0 0 0,0 0 0 0 0,0 0 0 0 0,0 0 0 0 0,0-1 0 0 0,-1 1-1 0 0,1 0 1 0 0,0 0 0 0 0,0 0 0 0 0,0 0 0 0 0,0 0 0 0 0,0 0-1 0 0,0 0 1 0 0,0 0 0 0 0,0 0 0 0 0,0-1 0 0 0,-1 1 0 0 0,-4-9 43 0 0,-1-5 53 0 0,5 10 187 0 0,0 1 0 0 0,0 0-1 0 0,0-1 1 0 0,0 1 0 0 0,0-7 0 0 0,15 17 478 0 0,-14-7-855 0 0,4 1-67 0 0,-2 0 133 0 0,1 0 0 0 0,-1-1 0 0 0,1 0 0 0 0,0 1 0 0 0,-1-1 0 0 0,1 0 0 0 0,0 0 0 0 0,-1-1 0 0 0,1 1 0 0 0,0 0 0 0 0,-1-1 0 0 0,1 0-1 0 0,-1 1 1 0 0,1-1 0 0 0,-1 0 0 0 0,1-1 0 0 0,-1 1 0 0 0,1 0 0 0 0,-1-1 0 0 0,2-1 0 0 0,2-3 16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3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1839 0 0,'-4'11'221'0'0,"0"0"0"0"0,1 0 0 0 0,1 0 0 0 0,0 0 0 0 0,0 1 0 0 0,1 17-1 0 0,-1-2-106 0 0,-9 90 391 0 0,-29 211-782 0 0,33-305 275 0 0,1 1-2 0 0,6-21 3 0 0,3-9 0 0 0,7-17 130 0 0,2 0 0 0 0,25-38-1 0 0,-31 53-86 0 0,0 0-1 0 0,0 1 0 0 0,0 0 1 0 0,1 0-1 0 0,1 0 0 0 0,-1 1 0 0 0,1 0 1 0 0,0 1-1 0 0,0-1 0 0 0,14-5 0 0 0,-17 9 11 0 0,-1 0 0 0 0,0 1 0 0 0,1 0 0 0 0,-1 0 0 0 0,1 0 0 0 0,-1 1 0 0 0,1-1 0 0 0,-1 1 0 0 0,1 0 0 0 0,-1 1 0 0 0,1-1 0 0 0,-1 1 0 0 0,1-1 0 0 0,-1 2 0 0 0,0-1 0 0 0,1 0 0 0 0,-1 1 0 0 0,0 0 0 0 0,0-1 0 0 0,0 2 0 0 0,0-1 0 0 0,0 0 0 0 0,0 1 0 0 0,-1 0 0 0 0,1 0 0 0 0,-1 0 0 0 0,0 0 0 0 0,0 0 0 0 0,0 1 0 0 0,0 0 0 0 0,-1-1 0 0 0,1 1 0 0 0,-1 0 0 0 0,0 0 0 0 0,0 0 0 0 0,-1 1 0 0 0,1-1 0 0 0,-1 0 0 0 0,0 1 0 0 0,0-1 0 0 0,1 7 0 0 0,-3-1 9 0 0,1 0-1 0 0,-1 0 1 0 0,-1 0 0 0 0,0 0-1 0 0,-1 0 1 0 0,1-1-1 0 0,-2 1 1 0 0,0-1-1 0 0,0 0 1 0 0,0 0-1 0 0,-1 0 1 0 0,0-1 0 0 0,-10 12-1 0 0,11-15-41 0 0,0 0-1 0 0,0-1 1 0 0,-1 1-1 0 0,0-1 1 0 0,0 0 0 0 0,0 0-1 0 0,0-1 1 0 0,-1 0-1 0 0,-11 6 1 0 0,13-8-17 0 0,0 0 1 0 0,0 1-1 0 0,0-2 0 0 0,0 1 1 0 0,0 0-1 0 0,-1-1 0 0 0,1 0 1 0 0,0 0-1 0 0,0 0 0 0 0,-1-1 0 0 0,1 1 1 0 0,0-1-1 0 0,0 0 0 0 0,0 0 1 0 0,-8-3-1 0 0,8 2 56 0 0,0 0 1 0 0,0-1-1 0 0,1 1 0 0 0,-1-1 1 0 0,1 1-1 0 0,-1-1 0 0 0,1 0 1 0 0,0 0-1 0 0,0-1 0 0 0,0 1 1 0 0,0-1-1 0 0,1 1 1 0 0,0-1-1 0 0,-1 0 0 0 0,1 0 1 0 0,-2-7-1 0 0,1 4-311 0 0,1 0 0 0 0,1 0 1 0 0,-1 0-1 0 0,1 0 0 0 0,0 0 0 0 0,1 0 0 0 0,0 0 1 0 0,0 0-1 0 0,2-13 0 0 0,2 1-2450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9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8287 0 0,'-5'-5'368'0'0,"1"2"80"0"0,3 2-360 0 0,0 1-88 0 0,1 1 0 0 0,0 2 0 0 0,1 0 256 0 0,-1 2 32 0 0,1 3 0 0 0,1 5 8 0 0,-1 2 80 0 0,1 4 8 0 0,2 2 8 0 0,-1-1 0 0 0,0 3-536 0 0,0-1-112 0 0,1-1-16 0 0,-2-1-4240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34 455 0 0,'-1'-2'297'0'0,"0"0"0"0"0,1 0 0 0 0,-1-1-1 0 0,0 1 1 0 0,1 0 0 0 0,-1 0-1 0 0,1-3 1 0 0,0 4-255 0 0,0 1 0 0 0,0-1 0 0 0,0 1-1 0 0,0-1 1 0 0,0 1 0 0 0,0-1 0 0 0,0 1 0 0 0,0-1 0 0 0,0 1 0 0 0,0 0-1 0 0,0-1 1 0 0,0 1 0 0 0,0-1 0 0 0,0 1 0 0 0,1-1 0 0 0,-1 1 0 0 0,0 0-1 0 0,0-1 1 0 0,1 1 0 0 0,-1-1 0 0 0,0 1 0 0 0,1 0 0 0 0,-1-1 0 0 0,0 1-1 0 0,1 0 1 0 0,-1 0 0 0 0,0-1 0 0 0,1 1 0 0 0,-1 0 0 0 0,0 0 0 0 0,1-1 0 0 0,-1 1-1 0 0,1 0 1 0 0,-1 0 0 0 0,1 0 0 0 0,-1 0 0 0 0,1 0 0 0 0,-1 0 0 0 0,1 0-1 0 0,0 0-36 0 0,-1 0 0 0 0,0 0 0 0 0,1 0-1 0 0,-1 0 1 0 0,0 0 0 0 0,0 0 0 0 0,1 1-1 0 0,-1-1 1 0 0,0 0 0 0 0,0 0 0 0 0,1 0 0 0 0,-1 1-1 0 0,0-1 1 0 0,0 0 0 0 0,1 0 0 0 0,-1 1-1 0 0,0-1 1 0 0,0 0 0 0 0,0 1 0 0 0,0-1-1 0 0,1 0 1 0 0,-1 1 0 0 0,0-1 0 0 0,0 0-1 0 0,0 0 1 0 0,0 1 0 0 0,0-1 0 0 0,0 0-1 0 0,0 1 1 0 0,1 12-52 0 0,-1-12 42 0 0,-2 21-239 0 0,-1-1-1 0 0,0 1 1 0 0,-13 40 0 0 0,8-33 280 0 0,1-7 30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1231 0 0,'-10'18'79'0'0,"2"0"0"0"0,0 1 0 0 0,1 0 0 0 0,-9 38 0 0 0,-6 82 520 0 0,20-121-551 0 0,-7 65 258 0 0,4 1 0 0 0,4 0 0 0 0,3 0 1 0 0,4-1-1 0 0,32 159 0 0 0,-31-214-546 0 0,0-2 1 0 0,1 1-1 0 0,2-1 0 0 0,1 0 1 0 0,15 27-1 0 0,-21-44 154 0 0,1 0 0 0 0,0-1-1 0 0,0 0 1 0 0,0 0 0 0 0,1 0 0 0 0,0-1 0 0 0,1 0 0 0 0,0 0 0 0 0,0 0-1 0 0,0-1 1 0 0,1-1 0 0 0,0 0 0 0 0,0 0 0 0 0,0 0 0 0 0,1-1 0 0 0,19 5-1 0 0,-5-5 87 0 0,0-6 0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1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0 919 0 0,'2'7'129'0'0,"1"0"-1"0"0,-1 0 0 0 0,-1 0 0 0 0,2 11 0 0 0,1 3 74 0 0,12 61 524 0 0,-4 0 0 0 0,-3 0-1 0 0,-5 1 1 0 0,-2 0 0 0 0,-16 135 0 0 0,0-118-1038 0 0,-27 101 1 0 0,22-131-25 0 0,-3-2 1 0 0,-38 83-1 0 0,45-119 321 0 0,-20 40-42 0 0,27-59 57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3223 0 0,'10'-3'205'0'0,"1"1"-1"0"0,0 1 0 0 0,0 0 0 0 0,0 0 0 0 0,-1 1 0 0 0,1 0 0 0 0,12 2 0 0 0,3 0-229 0 0,91 8-156 0 0,-31-1-2056 0 0,-79-8 2188 0 0,-1-1 0 0 0,1 0 0 0 0,-1-1 0 0 0,8 0-1 0 0,-6-2 50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3 136 4143 0 0,'-1'0'7'0'0,"1"0"-1"0"0,0 0 0 0 0,0 0 0 0 0,0 0 0 0 0,0 0 0 0 0,0 0 0 0 0,0 0 0 0 0,0 0 1 0 0,0 0-1 0 0,0 0 0 0 0,0-1 0 0 0,-1 1 0 0 0,1 0 0 0 0,0 0 0 0 0,0 0 1 0 0,0 0-1 0 0,0 0 0 0 0,0 0 0 0 0,0 0 0 0 0,0 0 0 0 0,0 0 0 0 0,0 0 0 0 0,0-1 1 0 0,0 1-1 0 0,0 0 0 0 0,0 0 0 0 0,0 0 0 0 0,0 0 0 0 0,0 0 0 0 0,0 0 0 0 0,0 0 1 0 0,0 0-1 0 0,0 0 0 0 0,0-1 0 0 0,0 1 0 0 0,0 0 0 0 0,0 0 0 0 0,0 0 1 0 0,0 0-1 0 0,0 0 0 0 0,0 0 0 0 0,0 0 0 0 0,0 0 0 0 0,0 0 0 0 0,0-1 0 0 0,0 1 1 0 0,0 0-1 0 0,0 0 0 0 0,0 0 0 0 0,0 0 0 0 0,0 0 0 0 0,0 0 0 0 0,1 0 0 0 0,-1 0 1 0 0,0 0-1 0 0,0 0 0 0 0,0 0 0 0 0,0 0 0 0 0,0 0 0 0 0,0-1 0 0 0,11-1 111 0 0,19-1-126 0 0,-27 3 38 0 0,12-1 4 0 0,163-17-1690 0 0,-155 15 1399 0 0,0-2-1 0 0,-1-1 1 0 0,0-1-1 0 0,0-1 1 0 0,36-18-1 0 0,-48 20 286 0 0,0-1 0 0 0,15-12-1 0 0,-3-1-26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3679 0 0,'-11'-5'31'0'0,"3"1"1638"0"0,20 6 210 0 0,16 4-1027 0 0,-1-1 0 0 0,32 0 0 0 0,11 2-368 0 0,17 7-3564 0 0,-60-9-35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3679 0 0,'0'0'22'0'0,"0"0"-1"0"0,-1 0 1 0 0,1 0-1 0 0,0 0 1 0 0,0 0 0 0 0,-1 0-1 0 0,1 0 1 0 0,0 1-1 0 0,-1-1 1 0 0,1 0-1 0 0,0 0 1 0 0,0 0-1 0 0,-1 0 1 0 0,1 0-1 0 0,0 0 1 0 0,0 0-1 0 0,-1 1 1 0 0,1-1-1 0 0,0 0 1 0 0,0 0-1 0 0,-1 0 1 0 0,1 1-1 0 0,0-1 1 0 0,0 0-1 0 0,0 0 1 0 0,-1 0-1 0 0,1 1 1 0 0,0-1-1 0 0,0 0 1 0 0,0 1-1 0 0,1 10 838 0 0,14 17 205 0 0,-11-21-1339 0 0,6 11-174 0 0,-2 0 0 0 0,0 1 0 0 0,-1 0 0 0 0,-1 0 0 0 0,-1 1 0 0 0,4 22 0 0 0,-8-31 360 0 0,0 0-1 0 0,-1 1 0 0 0,0-1 0 0 0,-1 0 0 0 0,0 0 0 0 0,-1 0 0 0 0,0 0 0 0 0,-1-1 0 0 0,0 1 0 0 0,0 0 0 0 0,-1-1 0 0 0,-10 18 0 0 0,4-12 343 0 0,-1-1 1 0 0,0-1-1 0 0,-1 1 0 0 0,-1-2 1 0 0,-27 23-1 0 0,19-17 162 0 0,19-17-226 0 0,-1 0 1 0 0,1 0 0 0 0,0 0-1 0 0,0 1 1 0 0,0-1-1 0 0,0 1 1 0 0,0 0-1 0 0,0-1 1 0 0,-2 7 0 0 0,4-8-116 0 0,0 0 1 0 0,0 0-1 0 0,0 0 1 0 0,0 0 0 0 0,0 0-1 0 0,0 0 1 0 0,0 0-1 0 0,0 0 1 0 0,1 0 0 0 0,-1 0-1 0 0,0 0 1 0 0,1 1-1 0 0,-1-2 1 0 0,0 1-1 0 0,1 0 1 0 0,0 0 0 0 0,-1 0-1 0 0,1 0 1 0 0,-1 0-1 0 0,1 0 1 0 0,0 0 0 0 0,0-1-1 0 0,-1 1 1 0 0,1 0-1 0 0,0-1 1 0 0,0 1 0 0 0,0 0-1 0 0,0-1 1 0 0,0 1-1 0 0,0-1 1 0 0,0 1-1 0 0,1-1 1 0 0,7 5 143 0 0,1-2 0 0 0,-1 1-1 0 0,1-1 1 0 0,0 0 0 0 0,0-1 0 0 0,0-1 0 0 0,0 1-1 0 0,19-1 1 0 0,8-2-239 0 0,38-6-1 0 0,-57 5-315 0 0,11-1-2006 0 0,2 0-757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96 2303 0 0,'-3'-7'226'0'0,"1"1"0"0"0,-1 0 1 0 0,0-1-1 0 0,0 1 0 0 0,-1 0 0 0 0,0 1 0 0 0,0-1 0 0 0,0 1 0 0 0,-6-5 0 0 0,8 7-195 0 0,-1 0 0 0 0,0 0 0 0 0,0 0 1 0 0,-1 1-1 0 0,1 0 0 0 0,0-1 1 0 0,-1 1-1 0 0,1 1 0 0 0,-1-1 0 0 0,0 0 1 0 0,1 1-1 0 0,-1 0 0 0 0,0 0 1 0 0,0 0-1 0 0,0 0 0 0 0,-7 0 0 0 0,6 2-19 0 0,1 0 0 0 0,-1 0-1 0 0,0 0 1 0 0,0 1-1 0 0,0-1 1 0 0,1 1 0 0 0,-1 0-1 0 0,1 1 1 0 0,-1-1-1 0 0,1 1 1 0 0,0 0 0 0 0,0 0-1 0 0,0 0 1 0 0,-3 4-1 0 0,-4 4 75 0 0,0 1-1 0 0,0 1 1 0 0,-8 14-1 0 0,6-8 32 0 0,1 2 0 0 0,1-1 0 0 0,1 1 1 0 0,0 1-1 0 0,2 0 0 0 0,1 0 0 0 0,0 1 0 0 0,2 0 0 0 0,0 0 0 0 0,2 0 0 0 0,1 0 0 0 0,0 34 0 0 0,2-51-118 0 0,1 1-1 0 0,0-1 1 0 0,0 1 0 0 0,0-1 0 0 0,1 0-1 0 0,2 8 1 0 0,-3-13-15 0 0,-1 0 0 0 0,0 0 0 0 0,1 0 0 0 0,-1 0 0 0 0,0 0 0 0 0,1-1 0 0 0,-1 1-1 0 0,1 0 1 0 0,0 0 0 0 0,-1 0 0 0 0,1-1 0 0 0,0 1 0 0 0,-1 0 0 0 0,1 0 0 0 0,0-1 0 0 0,0 1 0 0 0,0-1-1 0 0,-1 1 1 0 0,1-1 0 0 0,0 1 0 0 0,0-1 0 0 0,0 1 0 0 0,0-1 0 0 0,0 0 0 0 0,0 0 0 0 0,0 1 0 0 0,0-1-1 0 0,0 0 1 0 0,0 0 0 0 0,0 0 0 0 0,0 0 0 0 0,0 0 0 0 0,0 0 0 0 0,0 0 0 0 0,0 0 0 0 0,0-1 0 0 0,0 1-1 0 0,0 0 1 0 0,0-1 0 0 0,0 1 0 0 0,0-1 0 0 0,0 1 0 0 0,-1-1 0 0 0,1 1 0 0 0,0-1 0 0 0,0 1-1 0 0,0-2 1 0 0,12-8-125 0 0,-1-1 0 0 0,-1-1 0 0 0,0 0 0 0 0,-1-1 0 0 0,15-23 0 0 0,-16 24 155 0 0,46-69-1009 0 0,80-152 0 0 0,-130 216 560 0 0,-5 17 436 0 0,0 0 0 0 0,0 0 0 0 0,0 0 0 0 0,0 0 0 0 0,0 0 0 0 0,0 0 0 0 0,0 0 0 0 0,0 0 1 0 0,0 0-1 0 0,0 0 0 0 0,-1 0 0 0 0,1 0 0 0 0,0 0 0 0 0,0 0 0 0 0,0 0 0 0 0,0 0 0 0 0,0-1 0 0 0,0 1 0 0 0,0 0 0 0 0,0 0 0 0 0,0 0 0 0 0,0 0 0 0 0,0 0 0 0 0,0 0 0 0 0,0 0 0 0 0,0 0 0 0 0,0 0 0 0 0,0 0 0 0 0,0 0 0 0 0,0 0 0 0 0,0 0 0 0 0,-1 0 0 0 0,1 0 0 0 0,0 0 0 0 0,0 0 1 0 0,0 0-1 0 0,0 0 0 0 0,0 0 0 0 0,0 0 0 0 0,0 0 0 0 0,0 0 0 0 0,0 0 0 0 0,0 0 0 0 0,0 0 0 0 0,0 0 0 0 0,0 0 0 0 0,0 0 0 0 0,0 0 0 0 0,-1 0 0 0 0,1 0 0 0 0,0 0 0 0 0,0 0 0 0 0,0 0 0 0 0,0 1 0 0 0,0-1 0 0 0,0 0 0 0 0,0 0 0 0 0,0 0 0 0 0,-7 8 443 0 0,-3 7-93 0 0,2 0 0 0 0,-1 0 0 0 0,2 0 0 0 0,0 1-1 0 0,-5 18 1 0 0,5-10-56 0 0,2 1 0 0 0,-7 47 0 0 0,11-53-110 0 0,0 0 0 0 0,4 38 0 0 0,-2-50-173 0 0,0 0-1 0 0,0 0 0 0 0,1 0 1 0 0,0 0-1 0 0,0-1 0 0 0,1 1 1 0 0,0-1-1 0 0,0 0 1 0 0,0 1-1 0 0,1-1 0 0 0,6 8 1 0 0,-8-12-57 0 0,0 0 1 0 0,1 0 0 0 0,-1 0-1 0 0,1 0 1 0 0,-1 0 0 0 0,1 0-1 0 0,0-1 1 0 0,0 1 0 0 0,0-1-1 0 0,0 0 1 0 0,0 0 0 0 0,0 0-1 0 0,3 0 1 0 0,0 0-98 0 0,0 0 1 0 0,-1-1-1 0 0,1 0 1 0 0,0 0-1 0 0,-1 0 1 0 0,1-1-1 0 0,5-1 1 0 0,-1 0-168 0 0,-1-1 0 0 0,0 0 1 0 0,0 0-1 0 0,0-1 0 0 0,-1 0 0 0 0,1-1 0 0 0,-1 0 1 0 0,12-9-1 0 0,-13 8 237 0 0,-1-1 1 0 0,10-12 0 0 0,-10 12 54 0 0,0 0 0 0 0,12-12-1 0 0,-18 20 18 0 0,1-1-1 0 0,-1 0 0 0 0,0 0 0 0 0,0 1 0 0 0,0-1 0 0 0,0 0 0 0 0,0 1 0 0 0,1-1 1 0 0,-1 0-1 0 0,0 1 0 0 0,0-1 0 0 0,0 1 0 0 0,0-1 0 0 0,0 0 0 0 0,0 1 0 0 0,0-1 1 0 0,0 0-1 0 0,0 1 0 0 0,-1-1 0 0 0,1 0 0 0 0,0 1 0 0 0,0-1 0 0 0,0 0 0 0 0,0 1 1 0 0,0-1-1 0 0,0 0 0 0 0,-1 1 0 0 0,-4 20 590 0 0,3-14-130 0 0,-3 14 624 0 0,1 0 0 0 0,-1 33 0 0 0,4-47-1055 0 0,1 0-1 0 0,1 0 1 0 0,-1 0-1 0 0,1 0 1 0 0,0-1-1 0 0,1 1 1 0 0,0 0-1 0 0,0-1 1 0 0,0 1-1 0 0,1-1 1 0 0,0 0 0 0 0,4 7-1 0 0,-7-12-102 0 0,0-1-1 0 0,1 1 1 0 0,-1 0 0 0 0,0-1 0 0 0,1 1-1 0 0,-1-1 1 0 0,1 1 0 0 0,-1-1-1 0 0,1 0 1 0 0,-1 1 0 0 0,1-1-1 0 0,-1 1 1 0 0,1-1 0 0 0,-1 0 0 0 0,1 1-1 0 0,0-1 1 0 0,-1 0 0 0 0,1 0-1 0 0,-1 1 1 0 0,1-1 0 0 0,0 0-1 0 0,-1 0 1 0 0,1 0 0 0 0,0 0 0 0 0,-1 0-1 0 0,1 0 1 0 0,0 0 0 0 0,-1 0-1 0 0,1 0 1 0 0,0 0 0 0 0,-1 0-1 0 0,1-1 1 0 0,0 1 0 0 0,-1 0 0 0 0,1 0-1 0 0,-1-1 1 0 0,1 1 0 0 0,-1 0-1 0 0,1-1 1 0 0,0 1 0 0 0,0-1-1 0 0,5-6-972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4143 0 0,'-2'2'184'0'0,"2"1"40"0"0,1 1-224 0 0,0 0 0 0 0,2-2 0 0 0,-1 1 0 0 0,2 0 240 0 0,3 3 8 0 0,4 1 0 0 0,5 3 0 0 0,5 2-168 0 0,0-6-80 0 0,1-3 80 0 0,-3-5-80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17 1375 0 0,'-2'-2'122'0'0,"1"0"0"0"0,-1 1 0 0 0,1-1 0 0 0,-1 0-1 0 0,0 1 1 0 0,0-1 0 0 0,-4-2 0 0 0,6 4 37 0 0,-1 0 1 0 0,1 0-1 0 0,-1 0 0 0 0,0 0 1 0 0,1 0-1 0 0,-1 0 0 0 0,0 0 1 0 0,1 0-1 0 0,-1 0 0 0 0,0 0 1 0 0,1 0-1 0 0,-1 0 1 0 0,1 0-1 0 0,-1 1 0 0 0,0-1 1 0 0,1 0-1 0 0,-1 0 0 0 0,1 1 1 0 0,-1-1-1 0 0,1 0 0 0 0,-1 1 1 0 0,1-1-1 0 0,-1 1 0 0 0,1-1 1 0 0,-1 1-1 0 0,1-1 1 0 0,-1 1-1 0 0,1-1 0 0 0,0 1 1 0 0,-1-1-1 0 0,1 1 0 0 0,-1 0 1 0 0,-4 7 103 0 0,1 0 1 0 0,0 1 0 0 0,0-1 0 0 0,-6 19-1 0 0,-5 39 1049 0 0,9-43-1160 0 0,-15 75-271 0 0,-41 163-466 0 0,46-207 507 0 0,-12 51-18 0 0,24-84-45 0 0,0 0 0 0 0,1 0 1 0 0,1 21-1 0 0,2-41 127 0 0,0-1-1 0 0,0 0 1 0 0,0 1 0 0 0,0-1-1 0 0,0 0 1 0 0,-1 0 0 0 0,1 1-1 0 0,0-1 1 0 0,0 0-1 0 0,1 1 1 0 0,-1-1 0 0 0,0 0-1 0 0,0 0 1 0 0,0 1 0 0 0,0-1-1 0 0,0 0 1 0 0,0 1 0 0 0,0-1-1 0 0,0 0 1 0 0,0 0 0 0 0,1 1-1 0 0,-1-1 1 0 0,0 0-1 0 0,0 0 1 0 0,0 0 0 0 0,1 1-1 0 0,-1-1 1 0 0,0 0 0 0 0,0 0-1 0 0,1 0 1 0 0,-1 1 0 0 0,8-6-433 0 0,7-16-138 0 0,-15 20 563 0 0,31-52-777 0 0,-23 36 735 0 0,1 1-1 0 0,1 0 1 0 0,0 1-1 0 0,1 0 1 0 0,23-23-1 0 0,-33 36 102 0 0,0 1-1 0 0,0 0 0 0 0,0 0 0 0 0,0 0 0 0 0,1 1 0 0 0,-1-1 1 0 0,0 0-1 0 0,0 0 0 0 0,1 1 0 0 0,-1-1 0 0 0,0 0 0 0 0,1 1 0 0 0,-1 0 1 0 0,1-1-1 0 0,-1 1 0 0 0,1 0 0 0 0,-1-1 0 0 0,0 1 0 0 0,1 0 1 0 0,-1 0-1 0 0,1 0 0 0 0,-1 1 0 0 0,1-1 0 0 0,-1 0 0 0 0,1 0 1 0 0,-1 1-1 0 0,0-1 0 0 0,1 1 0 0 0,-1-1 0 0 0,1 1 0 0 0,-1 0 1 0 0,2 1-1 0 0,0 1 84 0 0,0-1 1 0 0,0 1-1 0 0,-1 1 1 0 0,1-1-1 0 0,-1 0 1 0 0,0 1-1 0 0,0-1 1 0 0,0 1-1 0 0,0-1 1 0 0,2 9-1 0 0,0 1-58 0 0,0 0 1 0 0,-1 1-1 0 0,-1-1 0 0 0,0 1 0 0 0,-1 0 1 0 0,0 0-1 0 0,-1 0 0 0 0,-1 0 0 0 0,0-1 1 0 0,-1 1-1 0 0,0 0 0 0 0,-8 25 0 0 0,9-36-91 0 0,-1 0-1 0 0,1 0 1 0 0,-1 0-1 0 0,1 0 1 0 0,-1-1-1 0 0,0 1 1 0 0,0 0-1 0 0,0-1 1 0 0,0 1-1 0 0,-1-1 0 0 0,1 0 1 0 0,-1 0-1 0 0,1 0 1 0 0,-1 0-1 0 0,0 0 1 0 0,0 0-1 0 0,0-1 1 0 0,0 1-1 0 0,-5 1 1 0 0,3-2-10 0 0,0-1-1 0 0,1 1 1 0 0,-1 0 0 0 0,0-1 0 0 0,0 0 0 0 0,0-1 0 0 0,0 1 0 0 0,0-1 0 0 0,0 0 0 0 0,1 0 0 0 0,-1 0 0 0 0,-7-3 0 0 0,2-1-93 0 0,0 1 1 0 0,0-1 0 0 0,1-1 0 0 0,0 0 0 0 0,0 0-1 0 0,-11-10 1 0 0,15 11 73 0 0,-1 0 0 0 0,2 0 0 0 0,-1-1 0 0 0,0 1 0 0 0,1-1 0 0 0,0 0 1 0 0,1 0-1 0 0,-1-1 0 0 0,1 1 0 0 0,-4-12 0 0 0,7 17 22 0 0,0 1 0 0 0,0-1 0 0 0,0 0 1 0 0,-1 0-1 0 0,1 0 0 0 0,0 1 0 0 0,0-1 1 0 0,1 0-1 0 0,-1 0 0 0 0,0 0 0 0 0,0 0 1 0 0,0 1-1 0 0,0-1 0 0 0,1 0 0 0 0,-1 0 1 0 0,0 1-1 0 0,1-1 0 0 0,-1 0 0 0 0,0 1 1 0 0,1-1-1 0 0,-1 0 0 0 0,1 1 0 0 0,-1-1 1 0 0,1 0-1 0 0,0 1 0 0 0,-1-1 0 0 0,1 1 1 0 0,0-1-1 0 0,-1 1 0 0 0,1-1 0 0 0,0 1 0 0 0,-1 0 1 0 0,1-1-1 0 0,0 1 0 0 0,0 0 0 0 0,-1 0 1 0 0,1-1-1 0 0,0 1 0 0 0,0 0 0 0 0,0 0 1 0 0,-1 0-1 0 0,2 0 0 0 0,6-1-520 0 0,0 1 0 0 0,-1 0 0 0 0,13 1 0 0 0,-11-1 191 0 0,168 13-1135 0 0,-149-11 1649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41 455 0 0,'-3'0'243'0'0,"0"0"-1"0"0,1 0 0 0 0,-1 1 1 0 0,0-1-1 0 0,0 1 0 0 0,1-1 1 0 0,-1 1-1 0 0,0 0 0 0 0,1 0 1 0 0,-1 0-1 0 0,1 0 0 0 0,-1 1 0 0 0,1-1 1 0 0,0 1-1 0 0,0-1 0 0 0,-1 1 1 0 0,1 0-1 0 0,0 0 0 0 0,1 0 1 0 0,-1 0-1 0 0,0 0 0 0 0,0 0 1 0 0,1 1-1 0 0,-1-1 0 0 0,1 0 0 0 0,0 1 1 0 0,0-1-1 0 0,0 1 0 0 0,-1 3 1 0 0,2-5-172 0 0,-1 0 1 0 0,1 0 0 0 0,0 0-1 0 0,0 0 1 0 0,0 0-1 0 0,0 0 1 0 0,0 0 0 0 0,0 0-1 0 0,0 0 1 0 0,1 0-1 0 0,-1 0 1 0 0,0 0 0 0 0,0 0-1 0 0,1 0 1 0 0,-1 0-1 0 0,1 0 1 0 0,-1 0 0 0 0,1 0-1 0 0,-1 0 1 0 0,1 0-1 0 0,0 0 1 0 0,1 1 11 0 0,0-1 0 0 0,-1 0 0 0 0,1 1-1 0 0,0-1 1 0 0,-1 0 0 0 0,1 0 0 0 0,0-1 0 0 0,0 1-1 0 0,0 0 1 0 0,2 0 0 0 0,4 1 150 0 0,0-1 0 0 0,0 0 0 0 0,0 0 1 0 0,11-1-1 0 0,-1-1 260 0 0,0-2 1 0 0,1 1 0 0 0,32-11 0 0 0,53-24 490 0 0,-70 24-841 0 0,79-38-2217 0 0,-99 44-2468 0 0</inkml:trace>
  <inkml:trace contextRef="#ctx0" brushRef="#br0" timeOffset="1">180 296 4143 0 0,'-24'48'1104'0'0,"1"1"-1"0"0,-17 59 0 0 0,26-69-1007 0 0,-9 23-190 0 0,-27 121 1 0 0,49-178-30 0 0,-3 31-714 0 0,4-35 816 0 0,0 0 0 0 0,0 0 0 0 0,0 1 0 0 0,0-1 0 0 0,0 0 0 0 0,0 1 0 0 0,0-1 0 0 0,1 0 0 0 0,-1 0 0 0 0,0 0 0 0 0,1 1 0 0 0,-1-1 0 0 0,1 0 0 0 0,-1 0 0 0 0,1 0 0 0 0,0 0 0 0 0,-1 0 0 0 0,1 0 0 0 0,0 0 0 0 0,0 0 0 0 0,0 0 0 0 0,1 1 0 0 0,5 0 21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82 252 3223 0 0,'-3'7'381'0'0,"0"0"-1"0"0,0 0 1 0 0,1 0-1 0 0,1 1 0 0 0,-1-1 1 0 0,1 0-1 0 0,0 1 0 0 0,0 13 1 0 0,0-2-97 0 0,-4 34 767 0 0,0 7-1264 0 0,-13 62 1 0 0,18-122 182 0 0,-7 25-1041 0 0,6-24 996 0 0,1 0 0 0 0,0 0-1 0 0,-1 0 1 0 0,1 0-1 0 0,0 0 1 0 0,-1-1 0 0 0,1 1-1 0 0,-1 0 1 0 0,1 0 0 0 0,-1 0-1 0 0,0-1 1 0 0,1 1-1 0 0,-1 0 1 0 0,0-1 0 0 0,1 1-1 0 0,-1-1 1 0 0,0 1 0 0 0,0-1-1 0 0,0 1 1 0 0,1-1 0 0 0,-1 1-1 0 0,0-1 1 0 0,-2 1-1 0 0,3-2-3 0 0,-1 1 0 0 0,0 0 0 0 0,1 0 0 0 0,-1-1 0 0 0,0 1 0 0 0,1 0 0 0 0,-1-1 0 0 0,1 1 0 0 0,-1 0 0 0 0,1-1 0 0 0,-1 1 0 0 0,1-1 0 0 0,-1 1 0 0 0,1-1 0 0 0,-1 1 0 0 0,1-1 0 0 0,0 0 0 0 0,-1 1 0 0 0,1-1 0 0 0,0 1 0 0 0,-1-1 0 0 0,1 0 0 0 0,0 1 0 0 0,0-1 0 0 0,0 0 0 0 0,0 1 0 0 0,-1-1 0 0 0,1 0 0 0 0,0 1 0 0 0,0-1 0 0 0,0 0 0 0 0,1-1 0 0 0,0-24-855 0 0,9-24 975 0 0,-6 30-29 0 0</inkml:trace>
  <inkml:trace contextRef="#ctx0" brushRef="#br0" timeOffset="1">177 0 6447 0 0,'-2'0'688'0'0,"4"0"-688"0"0,-1 2 0 0 0,1-1 568 0 0,2 0 88 0 0,1 2 16 0 0,5 1 8 0 0,7 1-432 0 0,7 1-88 0 0,5 0-24 0 0,5 1 0 0 0,3-2-136 0 0,2-5 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7 919 0 0,'0'-1'24'0'0,"0"1"0"0"0,-1 0 0 0 0,1-1 0 0 0,-1 1 0 0 0,1-1 0 0 0,0 1 0 0 0,-1-1 0 0 0,1 1 0 0 0,-1 0 0 0 0,1-1 0 0 0,-1 1 0 0 0,0 0 0 0 0,1 0 0 0 0,-1-1 0 0 0,1 1 0 0 0,-1 0 0 0 0,0 0 0 0 0,1 0 0 0 0,-1 0 0 0 0,1-1 0 0 0,-1 1 0 0 0,0 0 0 0 0,1 0 0 0 0,-1 0 0 0 0,1 1 0 0 0,-1-1 0 0 0,0 0 0 0 0,1 0 0 0 0,-1 0 0 0 0,1 0 0 0 0,-1 1 0 0 0,0-1 0 0 0,1 0 0 0 0,-1 0 0 0 0,1 1 0 0 0,-1-1 0 0 0,1 0-1 0 0,-1 1 1 0 0,1-1 0 0 0,-1 1 0 0 0,1-1 0 0 0,0 0 0 0 0,-1 1 0 0 0,1-1 0 0 0,-1 1 0 0 0,1 0 0 0 0,0-1 0 0 0,0 1 0 0 0,-1-1 0 0 0,1 1 0 0 0,0 0 0 0 0,-149 260 944 0 0,-146 350 0 0 0,289-597-1105 0 0,0 2-292 0 0,-2-1 0 0 0,-14 25 0 0 0,22-40 397 0 0,0 0 1 0 0,0 0-1 0 0,0 0 0 0 0,0 0 0 0 0,0 0 0 0 0,0 0 1 0 0,0 0-1 0 0,0 0 0 0 0,0 0 0 0 0,0 0 1 0 0,0 0-1 0 0,0-1-350 0 0,0 1 351 0 0,-1 0-1 0 0,1 0 0 0 0,0 0 0 0 0,0 0 0 0 0,0 0 1 0 0,0 0-1 0 0,0 0 0 0 0,0 0 0 0 0,0 0 1 0 0,0 0-1 0 0,3-10-381 0 0,7-15 154 0 0,52-116 388 0 0,55-186-1 0 0,-97 256-128 0 0,55-171 0 0 0,-74 237 40 0 0,1 0 0 0 0,0 1 0 0 0,0-1 0 0 0,1 1 0 0 0,-1 0 0 0 0,1 0 0 0 0,0 0 0 0 0,0 0 0 0 0,6-6 0 0 0,-7 8 38 0 0,0 1 1 0 0,-1 0 0 0 0,1 0-1 0 0,0 0 1 0 0,0 0-1 0 0,0 0 1 0 0,-1 1 0 0 0,1-1-1 0 0,0 0 1 0 0,0 1-1 0 0,0-1 1 0 0,0 1-1 0 0,0 0 1 0 0,0 0 0 0 0,0 0-1 0 0,1 0 1 0 0,-1 0-1 0 0,0 0 1 0 0,0 0 0 0 0,0 1-1 0 0,0-1 1 0 0,0 1-1 0 0,-1-1 1 0 0,1 1 0 0 0,4 2-1 0 0,0 0 25 0 0,0 1 1 0 0,0 0-1 0 0,-1 1 0 0 0,1-1 1 0 0,-1 1-1 0 0,0 0 1 0 0,0 0-1 0 0,0 0 0 0 0,-1 1 1 0 0,0 0-1 0 0,0 0 0 0 0,4 8 1 0 0,2 7 106 0 0,-1 1 1 0 0,10 31 0 0 0,-6-8-7 0 0,-3 1 0 0 0,-1 1 0 0 0,-3-1 0 0 0,1 54 0 0 0,-12 191-300 0 0,4-278 47 0 0,1-2-78 0 0,-6 59-414 0 0,5-63 262 0 0,0 0 1 0 0,-1 1-1 0 0,0-1 1 0 0,0 0-1 0 0,-1 0 1 0 0,0 0-1 0 0,-4 7 1 0 0,6-14 228 0 0,1 0 0 0 0,0 1 1 0 0,-1-1-1 0 0,1 0 0 0 0,0 1 0 0 0,-1-1 1 0 0,1 0-1 0 0,-1 0 0 0 0,1 0 0 0 0,-1 1 1 0 0,1-1-1 0 0,-1 0 0 0 0,1 0 0 0 0,0 0 1 0 0,-1 0-1 0 0,1 0 0 0 0,-1 0 0 0 0,1 0 1 0 0,-1 0-1 0 0,1 0 0 0 0,-1 0 0 0 0,1 0 1 0 0,-1 0-1 0 0,1 0 0 0 0,-1 0 1 0 0,1-1-1 0 0,-1 1 0 0 0,1 0 0 0 0,0 0 1 0 0,-1 0-1 0 0,1-1 0 0 0,-1 1 0 0 0,1 0 1 0 0,0-1-1 0 0,-1 1 0 0 0,1 0 0 0 0,0-1 1 0 0,-1 1-1 0 0,1 0 0 0 0,0-1 0 0 0,-1 1 1 0 0,1-1-1 0 0,0 1 0 0 0,0 0 0 0 0,0-1 1 0 0,-1 1-1 0 0,1-1 0 0 0,0 0 0 0 0,-3-9 50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1839 0 0,'0'0'13'0'0,"0"-1"0"0"0,1 1 0 0 0,-1-1-1 0 0,0 1 1 0 0,1 0 0 0 0,-1-1-1 0 0,0 1 1 0 0,1 0 0 0 0,-1-1 0 0 0,1 1-1 0 0,-1 0 1 0 0,1 0 0 0 0,-1-1-1 0 0,1 1 1 0 0,-1 0 0 0 0,1 0 0 0 0,-1 0-1 0 0,1 0 1 0 0,-1-1 0 0 0,1 1-1 0 0,0 0 1 0 0,17-3 276 0 0,-11 2-170 0 0,205-47 678 0 0,-102 22-1220 0 0,-65 20-1 0 0,-14 3 310 0 0,-20 0 102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 1375 0 0,'-1'-1'139'0'0,"1"0"44"0"0,1 20 485 0 0,-6 22-503 0 0,-16 69 0 0 0,11-72-28 0 0,3 0 0 0 0,-4 48 0 0 0,11-84-164 0 0,0 1-1 0 0,0-1 1 0 0,0 1-1 0 0,1-1 1 0 0,-1 0 0 0 0,1 1-1 0 0,-1-1 1 0 0,1 1-1 0 0,2 3 1 0 0,-3-6 23 0 0,0 1 0 0 0,1-1 1 0 0,-1 1-1 0 0,0-1 0 0 0,0 1 1 0 0,1-1-1 0 0,-1 0 0 0 0,1 1 1 0 0,-1-1-1 0 0,0 0 0 0 0,1 1 1 0 0,-1-1-1 0 0,1 0 0 0 0,-1 1 1 0 0,1-1-1 0 0,-1 0 0 0 0,1 0 1 0 0,-1 0-1 0 0,1 1 0 0 0,0-1 1 0 0,0 0 3 0 0,0 0 1 0 0,0 0-1 0 0,-1-1 1 0 0,1 1-1 0 0,0 0 1 0 0,0 0-1 0 0,0-1 1 0 0,0 1-1 0 0,0 0 1 0 0,-1-1-1 0 0,1 1 1 0 0,0-1-1 0 0,0 1 1 0 0,-1-1-1 0 0,1 1 1 0 0,1-2-1 0 0,7-7-60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2303 0 0,'-1'0'19'0'0,"0"0"1"0"0,-1 1-1 0 0,1-1 0 0 0,0 0 0 0 0,0 1 0 0 0,0-1 0 0 0,0 1 0 0 0,0-1 0 0 0,0 1 0 0 0,0-1 0 0 0,0 1 0 0 0,0 0 0 0 0,0-1 0 0 0,1 1 0 0 0,-1 0 0 0 0,0 0 0 0 0,0 0 0 0 0,1 0 0 0 0,-1 0 0 0 0,-1 1 0 0 0,-11 25 329 0 0,10-18-286 0 0,-24 53-88 0 0,-27 58-242 0 0,41-96 205 0 0,-1 1 1 0 0,-27 35-1 0 0,36-54 60 0 0,-14 17-37 0 0,18-21 38 0 0,0-1 0 0 0,0 0 0 0 0,0 0 0 0 0,0 0 0 0 0,0 0 1 0 0,-1 0-1 0 0,1 0 0 0 0,0-1 0 0 0,-1 1 0 0 0,1 0 0 0 0,-1-1 0 0 0,1 1 0 0 0,-1-1 0 0 0,-2 1 0 0 0,4-1 2 0 0,-1 0-1 0 0,1 0 0 0 0,0 0 1 0 0,-1 0-1 0 0,1 0 0 0 0,0-1 1 0 0,-1 1-1 0 0,1 0 0 0 0,0 0 1 0 0,-1 0-1 0 0,1-1 0 0 0,0 1 0 0 0,0 0 1 0 0,-1-1-1 0 0,1 1 0 0 0,0 0 1 0 0,0 0-1 0 0,-1-1 0 0 0,1 1 1 0 0,0 0-1 0 0,0-1 0 0 0,0 1 1 0 0,0 0-1 0 0,0-1 0 0 0,-1 1 0 0 0,1 0 1 0 0,0-1-1 0 0,0 1 0 0 0,0-1 1 0 0,0 1-1 0 0,0 0 0 0 0,0-1 1 0 0,0 1-1 0 0,0 0 0 0 0,0-1 1 0 0,0 1-1 0 0,1-1 0 0 0,-1 1 0 0 0,0-1 1 0 0,5-18-35 0 0,-5 17 33 0 0,24-67-70 0 0,-15 46 72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2303 0 0,'0'0'102'0'0,"5"17"444"0"0,4 0-374 0 0,0-1 0 0 0,2 1 1 0 0,0-1-1 0 0,0-1 0 0 0,1 0 0 0 0,18 16 0 0 0,-24-25-235 0 0,1 0 0 0 0,1-1 0 0 0,-1 0 0 0 0,1 0 0 0 0,0-1 0 0 0,14 6 0 0 0,-16-8 42 0 0,0 0 0 0 0,-1 0 0 0 0,1-1 0 0 0,0 0 0 0 0,0 0 0 0 0,0-1 0 0 0,0 0 0 0 0,1 0 0 0 0,-1 0-1 0 0,12-3 1 0 0,-13 2 23 0 0,0-1 0 0 0,0 1 0 0 0,0-2-1 0 0,0 1 1 0 0,0 0 0 0 0,9-7-1 0 0,1-1-1 0 0</inkml:trace>
  <inkml:trace contextRef="#ctx0" brushRef="#br0" timeOffset="1">440 2 455 0 0,'0'0'56'0'0,"-1"0"0"0"0,1-1-1 0 0,-1 1 1 0 0,1 0-1 0 0,0 0 1 0 0,-1 0-1 0 0,1 0 1 0 0,-1 0-1 0 0,1 0 1 0 0,-1 0-1 0 0,1 0 1 0 0,0 0 0 0 0,-1 0-1 0 0,1 0 1 0 0,-1 0-1 0 0,1 0 1 0 0,0 0-1 0 0,-1 0 1 0 0,1 0-1 0 0,-1 1 1 0 0,1-1-1 0 0,0 0 1 0 0,-1 0 0 0 0,1 1-1 0 0,0-1 1 0 0,-1 0-1 0 0,1 0 1 0 0,0 1-1 0 0,-1-1 1 0 0,1 1-1 0 0,-1 0 77 0 0,1 0 0 0 0,-1 0-1 0 0,1 0 1 0 0,0 0-1 0 0,-1 0 1 0 0,1 0 0 0 0,0 0-1 0 0,0 0 1 0 0,0 0-1 0 0,0 0 1 0 0,0 2 0 0 0,0 1 9 0 0,0-1 0 0 0,1 1 0 0 0,-1-1 0 0 0,1 0 1 0 0,0 1-1 0 0,0-1 0 0 0,3 5 0 0 0,-1-3-306 0 0,0-1-1 0 0,0 0 0 0 0,0-1 1 0 0,0 1-1 0 0,1-1 1 0 0,0 1-1 0 0,0-1 1 0 0,0 0-1 0 0,0-1 0 0 0,0 1 1 0 0,0-1-1 0 0,1 1 1 0 0,-1-1-1 0 0,1 0 1 0 0,0-1-1 0 0,8 3 0 0 0,-4-5 166 0 0</inkml:trace>
  <inkml:trace contextRef="#ctx0" brushRef="#br0" timeOffset="2">663 21 1375 0 0,'0'0'66'0'0,"0"0"-8"0"0,3 1 131 0 0,0 0-1 0 0,0 0 0 0 0,0 0 0 0 0,-1 1 0 0 0,1-1 1 0 0,0 1-1 0 0,-1 0 0 0 0,1 0 0 0 0,-1 0 0 0 0,3 3 1 0 0,-4-5-160 0 0,3 4-219 0 0,1 1 0 0 0,-1-1 0 0 0,0 1 0 0 0,0-1 0 0 0,-1 1 0 0 0,1 0 0 0 0,3 8 0 0 0,-4-6 190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0 455 0 0,'2'0'0'0'0,"-1"0"0"0"0,0 0 0 0 0,1 0 344 0 0,-1 2 24 0 0,0-1 8 0 0,3 0 0 0 0,1 2-232 0 0,3 0-48 0 0,-1 3 0 0 0,1 0-8 0 0,-1 3-88 0 0,0-2 0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4 1375 0 0,'-87'89'974'0'0,"-53"52"-1182"0"0,138-139 191 0 0,0 0 13 0 0,0 0 1 0 0,0 0-1 0 0,0 0 0 0 0,0-1 1 0 0,0 1-1 0 0,-1 0 0 0 0,1-1 1 0 0,-1 1-1 0 0,-3 0 0 0 0,6-2 3 0 0,0 0 0 0 0,0-1 0 0 0,-1 1 0 0 0,1 0 0 0 0,0-1 0 0 0,0 1 0 0 0,0 0 0 0 0,0-1 0 0 0,0 1 0 0 0,0-1 0 0 0,0 1 0 0 0,0 0 0 0 0,-1-1 0 0 0,1 1 0 0 0,0-1 0 0 0,1 1 0 0 0,-1 0 0 0 0,0-1 0 0 0,0 1 0 0 0,0-1 0 0 0,0 1 0 0 0,0 0 0 0 0,0-1 0 0 0,0 1 0 0 0,1 0 0 0 0,-1-1 0 0 0,0 1 0 0 0,6-14-33 0 0,-6 13 32 0 0,15-32-21 0 0,-1-1 0 0 0,-2-1-1 0 0,-2 0 1 0 0,10-57-1 0 0,-19 117 941 0 0,1-1 1 0 0,7 31-1 0 0,-5-37-780 0 0,0-1-1 0 0,2 1 1 0 0,0-1-1 0 0,15 31 1 0 0,-17-41-277 0 0,1 1 0 0 0,-1-1 0 0 0,1 0 1 0 0,0-1-1 0 0,1 1 0 0 0,0-1 0 0 0,0 0 0 0 0,0 0 1 0 0,1-1-1 0 0,0 0 0 0 0,0 0 0 0 0,12 6 0 0 0,-15-9 45 0 0,0 0 0 0 0,1-1 0 0 0,0 0 0 0 0,-1 0 0 0 0,1 0-1 0 0,0-1 1 0 0,0 0 0 0 0,-1 0 0 0 0,1 0 0 0 0,0 0-1 0 0,0-1 1 0 0,-1 1 0 0 0,1-1 0 0 0,6-2 0 0 0,-1-1 93 0 0,-1 1 1 0 0,0-1 0 0 0,0-1-1 0 0,0 1 1 0 0,15-13-1 0 0,-3 1 2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303 200 3679 0 0,'-10'10'285'0'0,"1"1"0"0"0,1 0 0 0 0,-1 0 0 0 0,2 1 0 0 0,0 0-1 0 0,-8 16 1 0 0,0 0 107 0 0,-112 234 1651 0 0,101-196-2653 0 0,3 2 1 0 0,-17 77-1 0 0,34-112-1190 0 0,12-40 263 0 0,2-7 1277 0 0,-7 13 167 0 0,34-63-646 0 0,41-98 0 0 0,-60 117 739 0 0</inkml:trace>
  <inkml:trace contextRef="#ctx0" brushRef="#br0" timeOffset="1">343 0 3679 0 0,'-2'3'44'0'0,"0"0"0"0"0,-1 0 0 0 0,1 0-1 0 0,0 0 1 0 0,1 0 0 0 0,-1 0 0 0 0,0 1-1 0 0,1-1 1 0 0,0 0 0 0 0,0 1-1 0 0,-2 6 1 0 0,2 3 402 0 0,-2 27-1 0 0,3-20-61 0 0,-2 62 366 0 0,4 1 0 0 0,14 86-1 0 0,42 163-1423 0 0,-54-312 157 0 0,0 0-1 0 0,0 30 1 0 0,-4-44 416 0 0,0-1 1 0 0,0 1-1 0 0,-1 0 1 0 0,1-1 0 0 0,-2 1-1 0 0,1-1 1 0 0,0 1-1 0 0,-1-1 1 0 0,0 1-1 0 0,0-1 1 0 0,-1 0-1 0 0,1 0 1 0 0,-7 8-1 0 0,8-11 101 0 0,-1 0 0 0 0,1-1 0 0 0,-1 1 0 0 0,0 0 0 0 0,0-1 0 0 0,0 1 0 0 0,0-1 0 0 0,0 0 0 0 0,0 1 0 0 0,-5 0 0 0 0,-8 2 0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3679 0 0,'74'16'1608'0'0,"-2"-5"-1547"0"0,134 3 0 0 0,-185-13-47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1375 0 0,'-3'42'536'0'0,"0"-32"-510"0"0,1-1 168 0 0,-1 0 1 0 0,1 0 0 0 0,-1 14 0 0 0,3-19-110 0 0,0 0 1 0 0,1 0 0 0 0,-1 0-1 0 0,1 0 1 0 0,0 0-1 0 0,0 0 1 0 0,0 0-1 0 0,0 0 1 0 0,1 0-1 0 0,3 7 1 0 0,2 0 389 0 0,0 0 1 0 0,1-1-1 0 0,0 0 1 0 0,1 0-1 0 0,0 0 1 0 0,12 9-1 0 0,-11-11-651 0 0,0-1-1 0 0,0 0 0 0 0,19 10 0 0 0,-26-16-11 0 0,0 1 0 0 0,-1-1-1 0 0,1 0 1 0 0,0 0 0 0 0,0 0-1 0 0,0-1 1 0 0,0 1 0 0 0,0-1 0 0 0,0 0-1 0 0,0 1 1 0 0,0-1 0 0 0,0-1-1 0 0,3 1 1 0 0,6-5-143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2759 0 0,'-1'0'30'0'0,"1"0"-1"0"0,0-1 0 0 0,-1 1 1 0 0,1 1-1 0 0,-1-1 0 0 0,1 0 1 0 0,-1 0-1 0 0,1 0 0 0 0,-1 0 1 0 0,1 0-1 0 0,0 0 0 0 0,-1 0 1 0 0,1 0-1 0 0,-1 1 0 0 0,1-1 1 0 0,0 0-1 0 0,-1 0 0 0 0,1 1 1 0 0,0-1-1 0 0,-1 0 0 0 0,1 1 1 0 0,0-1-1 0 0,-1 0 0 0 0,1 1 1 0 0,0-1-1 0 0,0 0 0 0 0,-1 1 1 0 0,1-1-1 0 0,0 0 0 0 0,0 1 1 0 0,0-1-1 0 0,0 1 0 0 0,-1-1 1 0 0,1 1-1 0 0,0-1 0 0 0,0 0 1 0 0,0 1-1 0 0,0-1 0 0 0,0 1 1 0 0,-5 26 717 0 0,4-20-692 0 0,-35 134-343 0 0,13-55-1488 0 0,23-86 1784 0 0,0 0-1 0 0,0 0 0 0 0,0 0 1 0 0,0 0-1 0 0,0 0 0 0 0,0 0 1 0 0,0 0-1 0 0,0 0 0 0 0,0 0 1 0 0,0 0-1 0 0,0 0 0 0 0,0 0 1 0 0,0 0-1 0 0,0-1 0 0 0,0 1 1 0 0,0 0-1 0 0,0 0 0 0 0,1 0 1 0 0,-1 0-1 0 0,0 0 0 0 0,0 0 1 0 0,0 0-1 0 0,0 0 0 0 0,0 0 1 0 0,0 0-1 0 0,0 0 0 0 0,0 0 1 0 0,0 0-1 0 0,0 0 1 0 0,0 0-1 0 0,0 0 0 0 0,1 0 1 0 0,-1 0-1 0 0,0 0 0 0 0,0 0 1 0 0,0 0-1 0 0,0 0 0 0 0,0 0 1 0 0,0 0-1 0 0,0 0 0 0 0,0 1 1 0 0,0-1-1 0 0,0 0 0 0 0,0 0 1 0 0,0 0-1 0 0,0 0 0 0 0,0 0 1 0 0,1 0-1 0 0,-1 0 0 0 0,0 0 1 0 0,0 0-1 0 0,0 0 0 0 0,0 0 1 0 0,0 0-1 0 0,0 0 0 0 0,0 0 1 0 0,0 0-1 0 0,0 1 0 0 0,0-1 1 0 0,10-10 360 0 0,10-12 127 0 0,32-51 83 0 0,-38 50-571 0 0,1 2 1 0 0,2 0 0 0 0,26-28-1 0 0,-43 49-4 0 0,1-1-1 0 0,-1 1 1 0 0,1-1 0 0 0,-1 1-1 0 0,1-1 1 0 0,0 1-1 0 0,-1-1 1 0 0,1 1-1 0 0,0-1 1 0 0,-1 1-1 0 0,1 0 1 0 0,0-1-1 0 0,-1 1 1 0 0,1 0-1 0 0,0 0 1 0 0,0 0-1 0 0,-1-1 1 0 0,1 1-1 0 0,0 0 1 0 0,1 0-1 0 0,-1 1 13 0 0,-1-1 0 0 0,1 0 0 0 0,-1 0-1 0 0,0 1 1 0 0,1-1 0 0 0,-1 1 0 0 0,1-1-1 0 0,-1 0 1 0 0,0 1 0 0 0,1-1 0 0 0,-1 1-1 0 0,0-1 1 0 0,0 1 0 0 0,1-1 0 0 0,-1 1 0 0 0,0-1-1 0 0,0 1 1 0 0,0-1 0 0 0,0 1 0 0 0,1-1-1 0 0,-1 2 1 0 0,0 3 138 0 0,1 0 1 0 0,-1 1-1 0 0,0-1 0 0 0,-1 7 0 0 0,-19 104 938 0 0,11-76-2713 0 0,-5 68 0 0 0,15-88 691 0 0,1-9 819 0 0,-2-11 112 0 0,1 0 1 0 0,-1 0-1 0 0,0 0 0 0 0,0 1 0 0 0,0-1 0 0 0,0 0 1 0 0,0 0-1 0 0,0 0 0 0 0,0 0 0 0 0,0 0 0 0 0,1 1 0 0 0,-1-1 1 0 0,0 0-1 0 0,0 0 0 0 0,0 0 0 0 0,0 0 0 0 0,1 0 1 0 0,-1 0-1 0 0,0 0 0 0 0,0 1 0 0 0,0-1 0 0 0,0 0 1 0 0,1 0-1 0 0,-1 0 0 0 0,0 0 0 0 0,0 0 0 0 0,0 0 1 0 0,1 0-1 0 0,-1 0 0 0 0,0 0 0 0 0,0 0 0 0 0,0 0 1 0 0,0 0-1 0 0,1 0 0 0 0,-1 0 0 0 0,6-4-67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13 455 0 0,'3'-2'55'0'0,"0"0"0"0"0,0 1-1 0 0,0-1 1 0 0,0 1 0 0 0,1 0-1 0 0,-1 0 1 0 0,0 0 0 0 0,1 1-1 0 0,-1-1 1 0 0,0 1 0 0 0,6-1-1 0 0,43 4 1323 0 0,-32-1-951 0 0,158 17 2942 0 0,86 4-303 0 0,135-32-2749 0 0,-286-6-923 0 0,-78 10-2956 0 0,-27 3 1181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 2759 0 0,'-31'-2'272'0'0,"30"2"-237"0"0,0 0 0 0 0,1 0 0 0 0,-1 0 0 0 0,0 0 0 0 0,1 0 0 0 0,-1 0 0 0 0,1 1 0 0 0,-1-1 0 0 0,0 0 0 0 0,1 0 0 0 0,-1 0 0 0 0,1 1 0 0 0,-1-1 0 0 0,1 0 0 0 0,-1 0 0 0 0,1 1 0 0 0,-1-1 0 0 0,0 1 0 0 0,1-1 32 0 0,-1 1 0 0 0,1-1 0 0 0,0 1 0 0 0,0-1 0 0 0,0 0-1 0 0,0 1 1 0 0,0-1 0 0 0,0 0 0 0 0,0 1 0 0 0,0-1 0 0 0,0 1 0 0 0,0-1 0 0 0,0 0-1 0 0,0 1 1 0 0,0-1 0 0 0,0 0 0 0 0,0 1 0 0 0,0-1 0 0 0,0 1 0 0 0,0-1 0 0 0,1 1-1 0 0,0 1 157 0 0,0 0-1 0 0,0-1 1 0 0,0 1-1 0 0,0 0 0 0 0,1-1 1 0 0,-1 1-1 0 0,0-1 1 0 0,1 1-1 0 0,2 1 0 0 0,26 16 360 0 0,-18-12-502 0 0,0 0 0 0 0,-1 0 1 0 0,0 1-1 0 0,-1 1 0 0 0,1 0 1 0 0,-2 0-1 0 0,12 15 0 0 0,-20-23-115 0 0,0 0-1 0 0,0 1 1 0 0,0-1-1 0 0,0 1 0 0 0,-1-1 1 0 0,1 1-1 0 0,0 0 1 0 0,-1-1-1 0 0,0 1 0 0 0,1-1 1 0 0,-1 1-1 0 0,0 0 1 0 0,0 0-1 0 0,0-1 0 0 0,0 1 1 0 0,0 0-1 0 0,0-1 1 0 0,0 1-1 0 0,-1 2 0 0 0,0-1-79 0 0,-1 0 1 0 0,1-1-1 0 0,0 1 0 0 0,-1 0 0 0 0,0 0 0 0 0,0-1 1 0 0,0 0-1 0 0,0 1 0 0 0,-4 3 0 0 0,-4 2-292 0 0,0 0 0 0 0,0-1 0 0 0,-1 0 0 0 0,-12 5-1 0 0,-41 15-882 0 0,46-20 1056 0 0,0 0 0 0 0,0 1 0 0 0,-16 11 0 0 0,28-13 220 0 0,12-10 4 0 0,-2-2-44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1050 3223 0 0,'1'-13'354'0'0,"0"0"-1"0"0,0 1 0 0 0,2-1 1 0 0,4-15-1 0 0,19-48 810 0 0,-22 66-1077 0 0,104-231 1862 0 0,19 6-1428 0 0,-18 37-462 0 0,-105 191-55 0 0,25-49 614 0 0,46-66 0 0 0,-73 119-443 0 0,0 1 0 0 0,1-1 0 0 0,-1 0 0 0 0,1 1 0 0 0,0-1-1 0 0,6-3 1 0 0,-9 6-149 0 0,1-1 1 0 0,-1 1-1 0 0,1 0 0 0 0,-1-1 0 0 0,1 1 0 0 0,-1 0 0 0 0,1 0 1 0 0,0-1-1 0 0,-1 1 0 0 0,1 0 0 0 0,-1 0 0 0 0,1 0 0 0 0,-1 0 0 0 0,1 0 1 0 0,0 0-1 0 0,-1 0 0 0 0,1 0 0 0 0,-1 0 0 0 0,1 0 0 0 0,0 0 0 0 0,-1 0 1 0 0,1 1-1 0 0,-1-1 0 0 0,1 0 0 0 0,0 0 0 0 0,-1 1 0 0 0,1-1 1 0 0,-1 0-1 0 0,1 1 0 0 0,-1-1 0 0 0,1 0 0 0 0,-1 1 0 0 0,0-1 0 0 0,1 1 1 0 0,-1-1-1 0 0,1 0 0 0 0,-1 1 0 0 0,0-1 0 0 0,1 1 0 0 0,-1 0 0 0 0,0-1 1 0 0,0 1-1 0 0,0-1 0 0 0,1 1 0 0 0,-1-1 0 0 0,0 1 0 0 0,0 0 1 0 0,0-1-1 0 0,0 1 0 0 0,0 0 0 0 0,2 14-34 0 0,0-1-1 0 0,-2 1 1 0 0,0 0 0 0 0,0-1-1 0 0,-1 1 1 0 0,-4 16 0 0 0,0 7-86 0 0,-39 332-226 0 0,-7 65-13 0 0,47-324-25 0 0,-3 27-1355 0 0,5-123-1805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4607 0 0,'-1'-4'388'0'0,"7"3"-177"0"0,11 1-37 0 0,-13 0-107 0 0,61 2-568 0 0,0 2 0 0 0,98 21-1 0 0,-139-20 486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2:5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10 6911 0 0,'-2'-1'42'0'0,"1"0"0"0"0,-1 0-1 0 0,0 0 1 0 0,0 0-1 0 0,0 0 1 0 0,0 0 0 0 0,0 1-1 0 0,0-1 1 0 0,0 0-1 0 0,0 1 1 0 0,0 0 0 0 0,0-1-1 0 0,0 1 1 0 0,0 0 0 0 0,0 0-1 0 0,0 0 1 0 0,0 0-1 0 0,-4 1 1 0 0,4 0-39 0 0,0 0 1 0 0,0 0-1 0 0,0 0 1 0 0,0 1-1 0 0,0-1 0 0 0,0 0 1 0 0,1 1-1 0 0,-1-1 1 0 0,0 1-1 0 0,1 0 1 0 0,-1-1-1 0 0,1 1 0 0 0,0 0 1 0 0,-1 0-1 0 0,1 0 1 0 0,0 0-1 0 0,-1 2 0 0 0,-40 106-484 0 0,14-34 361 0 0,-85 191 97 0 0,71-181-1802 0 0,-54 84 0 0 0,92-163 1697 0 0,3-4 128 0 0,0-1-1 0 0,-1 0 1 0 0,1 0 0 0 0,0 0-1 0 0,-1 0 1 0 0,1 0-1 0 0,-1 0 1 0 0,0-1 0 0 0,1 1-1 0 0,-1 0 1 0 0,0-1 0 0 0,0 1-1 0 0,0-1 1 0 0,-3 1-1 0 0,-2-1 77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2:5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10135 0 0,'-3'0'73'0'0,"1"1"-1"0"0,-1-1 0 0 0,1 1 1 0 0,-1-1-1 0 0,1 1 1 0 0,0 0-1 0 0,-1 0 0 0 0,1 0 1 0 0,0 0-1 0 0,-1 1 0 0 0,1-1 1 0 0,0 0-1 0 0,-3 4 0 0 0,1 0-322 0 0,-1 0-1 0 0,1 0 1 0 0,-7 13-1 0 0,11-18 240 0 0,-10 16 134 0 0,-12 28 0 0 0,20-39-85 0 0,1-1-1 0 0,-1 1 1 0 0,1 0-1 0 0,-1-1 1 0 0,1 1-1 0 0,1 0 1 0 0,-1 0-1 0 0,1 0 1 0 0,-1 0-1 0 0,1-1 1 0 0,2 11-1 0 0,-2-14-34 0 0,0 0-1 0 0,1-1 1 0 0,-1 1-1 0 0,0 0 1 0 0,1 0-1 0 0,-1 0 1 0 0,1-1-1 0 0,-1 1 1 0 0,1 0-1 0 0,-1 0 1 0 0,1-1-1 0 0,-1 1 1 0 0,1 0-1 0 0,0-1 1 0 0,-1 1-1 0 0,1-1 1 0 0,0 1-1 0 0,0-1 1 0 0,-1 1-1 0 0,1-1 1 0 0,0 1-1 0 0,1-1 0 0 0,0 1 12 0 0,0-1 0 0 0,0 1 0 0 0,0-1 1 0 0,1 0-1 0 0,-1 0 0 0 0,0 0 0 0 0,0 0 0 0 0,0 0 0 0 0,3-1 0 0 0,5-1 71 0 0,-1-1 0 0 0,1 0 1 0 0,10-5-1 0 0,-16 6-50 0 0,122-56 819 0 0,18-7-930 0 0,-96 47-374 0 0,-1 2-132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2:5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5 5527 0 0,'-3'-1'183'0'0,"0"0"-1"0"0,-1 0 0 0 0,1 0 0 0 0,-1 1 0 0 0,1 0 0 0 0,0-1 0 0 0,-1 1 0 0 0,1 0 1 0 0,-1 1-1 0 0,1-1 0 0 0,0 0 0 0 0,-1 1 0 0 0,1 0 0 0 0,0 0 0 0 0,0 0 1 0 0,-1 0-1 0 0,1 1 0 0 0,-3 1 0 0 0,-4 2-140 0 0,0 1-1 0 0,0 0 1 0 0,1 0 0 0 0,-11 11 0 0 0,4-2-413 0 0,0 1 1 0 0,1 1 0 0 0,1 1 0 0 0,-20 33 0 0 0,-38 85 370 0 0,40-72 167 0 0,-110 253 1842 0 0,141-312-2047 0 0,-2 1-154 0 0,1 1 0 0 0,-1-1 1 0 0,0 0-1 0 0,0 0 0 0 0,-6 8 0 0 0,5-11-2838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2:5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 5527 0 0,'0'-1'47'0'0,"0"1"-1"0"0,-1-1 1 0 0,1 1-1 0 0,0 0 0 0 0,0-1 1 0 0,-1 1-1 0 0,1 0 1 0 0,0-1-1 0 0,-1 1 0 0 0,1 0 1 0 0,-1 0-1 0 0,1-1 1 0 0,0 1-1 0 0,-1 0 0 0 0,1 0 1 0 0,-1 0-1 0 0,1-1 1 0 0,-1 1-1 0 0,1 0 0 0 0,-1 0 1 0 0,1 0-1 0 0,-1 0 1 0 0,1 8 2182 0 0,9 17-350 0 0,9 6-1267 0 0,2-1-1 0 0,37 43 0 0 0,-37-48-488 0 0,0 0-1 0 0,-2 1 0 0 0,-1 0 0 0 0,14 30 1 0 0,-19-26-120 0 0,-2 1 0 0 0,10 48 1 0 0,-9-35-4 0 0,-10-39-1 0 0,0 0 0 0 0,1 0 0 0 0,0 0 0 0 0,0 0 0 0 0,0 0 0 0 0,0 0 0 0 0,5 5 0 0 0,-7-9 4 0 0,1 0 0 0 0,0 0 0 0 0,0 0 0 0 0,0 0 0 0 0,0 0 1 0 0,0 0-1 0 0,0-1 0 0 0,0 1 0 0 0,1 0 0 0 0,-1 0 0 0 0,0-1 0 0 0,0 1 0 0 0,1-1 0 0 0,-1 1 0 0 0,0-1 0 0 0,1 0 0 0 0,-1 0 0 0 0,0 1 1 0 0,1-1-1 0 0,-1 0 0 0 0,0 0 0 0 0,1 0 0 0 0,-1 0 0 0 0,0 0 0 0 0,1-1 0 0 0,-1 1 0 0 0,1 0 0 0 0,-1-1 0 0 0,0 1 0 0 0,0-1 0 0 0,1 1 1 0 0,0-2-1 0 0,13-6 152 0 0,-1-1 1 0 0,-1-1-1 0 0,0 0 1 0 0,0-1-1 0 0,-1-1 1 0 0,17-19-1 0 0,1-1-153 0 0,-26 29-64 0 0,142-138-136 0 0,-79 86-3774 0 0,-25 24-380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5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1655 0 0,'4'1'15'0'0,"0"0"0"0"0,0 0-1 0 0,0 1 1 0 0,0-1-1 0 0,-1 1 1 0 0,1 0-1 0 0,0 0 1 0 0,-1 1-1 0 0,5 3 1 0 0,6 4 2 0 0,34 18 34 0 0,57 24 0 0 0,-84-44-48 0 0,0 0-1 0 0,0-1 1 0 0,1-1-1 0 0,0-2 1 0 0,39 5-1 0 0,-25-8 4 0 0,0-2 0 0 0,0-1 0 0 0,64-12-1 0 0,107-38 30 0 0,-111 26-29 0 0,-71 21-6 0 0,0 0 0 0 0,0 2 0 0 0,0 1 0 0 0,30 1 0 0 0,99 13 0 0 0,-101-7 0 0 0,1-2 0 0 0,89-8 0 0 0,-66-4 0 0 0,92-22 0 0 0,-125 18 0 0 0,0-2 0 0 0,-1-1 0 0 0,69-38 0 0 0,-100 48 0 0 0,0 0 0 0 0,1 1 0 0 0,-1 0 0 0 0,1 1 0 0 0,0 0 0 0 0,0 1 0 0 0,0 1 0 0 0,1 0 0 0 0,-1 1 0 0 0,1 0 0 0 0,-1 1 0 0 0,0 0 0 0 0,1 1 0 0 0,17 4 0 0 0,128 35-110 0 0,27 5-160 0 0,-144-37 211 0 0,1-2 0 0 0,63 0 0 0 0,-43-9-48 0 0,0-3 0 0 0,75-17 0 0 0,-69 10 126 0 0,99-6 0 0 0,-25 18-19 0 0,-109 3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 6911 0 0,'-3'1'84'0'0,"1"1"1"0"0,0-1-1 0 0,0 1 0 0 0,0 0 0 0 0,1-1 0 0 0,-1 1 0 0 0,0 0 0 0 0,1 0 0 0 0,-1 0 0 0 0,1 1 0 0 0,-3 3 0 0 0,-11 31 325 0 0,7-16-251 0 0,-11 18-673 0 0,-1-1-1 0 0,-2-1 0 0 0,-1-1 0 0 0,-2-1 0 0 0,-2-1 0 0 0,-1-2 0 0 0,-1 0 1 0 0,-46 37-1 0 0,63-59 467 0 0,6-4 129 0 0,1-1 0 0 0,-1 0 0 0 0,-1-1 0 0 0,1 0 0 0 0,-1 0 1 0 0,-12 6-1 0 0,18-10-89 0 0,1 0 1 0 0,0 0-1 0 0,0 0 0 0 0,0 0 1 0 0,-1 0-1 0 0,1 0 1 0 0,0 0-1 0 0,0 0 0 0 0,0 0 1 0 0,-1-1-1 0 0,1 1 1 0 0,0 0-1 0 0,0 0 1 0 0,0 0-1 0 0,-1 0 0 0 0,1 0 1 0 0,0-1-1 0 0,0 1 1 0 0,0 0-1 0 0,0 0 0 0 0,0 0 1 0 0,-1 0-1 0 0,1-1 1 0 0,0 1-1 0 0,0 0 0 0 0,0 0 1 0 0,0 0-1 0 0,0-1 1 0 0,0 1-1 0 0,0 0 0 0 0,0 0 1 0 0,0-1-1 0 0,0 1 1 0 0,0 0-1 0 0,0 0 1 0 0,0 0-1 0 0,0-1 0 0 0,0 1 1 0 0,0 0-1 0 0,0 0 1 0 0,0-1-1 0 0,0 1 0 0 0,0 0 1 0 0,0 0-1 0 0,0 0 1 0 0,1-1-1 0 0,-1 1 0 0 0,0 0 1 0 0,0 0-1 0 0,1-2-11 0 0,0-8-8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1639 0 0,'0'0'6'0'0,"0"0"0"0"0,0 1-1 0 0,1-1 1 0 0,-1 1 0 0 0,0-1-1 0 0,0 1 1 0 0,0-1 0 0 0,1 0-1 0 0,-1 1 1 0 0,0-1-1 0 0,0 1 1 0 0,1-1 0 0 0,-1 0-1 0 0,0 1 1 0 0,1-1 0 0 0,-1 0-1 0 0,1 0 1 0 0,-1 1 0 0 0,0-1-1 0 0,1 0 1 0 0,-1 0-1 0 0,1 1 1 0 0,-1-1 0 0 0,0 0-1 0 0,1 0 1 0 0,-1 0 0 0 0,1 0-1 0 0,16 6-27 0 0,-16-5 30 0 0,20 6 3 0 0,1-2-1 0 0,0 0 1 0 0,0-1-1 0 0,0-1 1 0 0,0-1-1 0 0,0-1 1 0 0,1 0-1 0 0,-1-2 1 0 0,0-1-1 0 0,1-1 1 0 0,-1-1-1 0 0,22-6 0 0 0,-38 8 37 0 0,0 1 0 0 0,1-1-1 0 0,-1 2 1 0 0,1-1-1 0 0,-1 1 1 0 0,1 0 0 0 0,0 0-1 0 0,-1 1 1 0 0,1 0 0 0 0,-1 0-1 0 0,0 0 1 0 0,1 1-1 0 0,-1 0 1 0 0,0 0 0 0 0,0 1-1 0 0,0 0 1 0 0,0 0-1 0 0,0 0 1 0 0,-1 1 0 0 0,1-1-1 0 0,5 6 1 0 0,1 1-21 0 0,6 5 74 0 0,0-1-1 0 0,1-1 1 0 0,27 14-1 0 0,-40-24-83 0 0,1 0 1 0 0,-1-1-1 0 0,0 0 1 0 0,1 0-1 0 0,-1 0 0 0 0,1-1 1 0 0,-1 0-1 0 0,1 0 0 0 0,0-1 1 0 0,0 0-1 0 0,-1 0 1 0 0,1-1-1 0 0,0 1 0 0 0,-1-1 1 0 0,1-1-1 0 0,6-1 0 0 0,-3-1-17 0 0,0-1-1 0 0,-1 0 1 0 0,1 0-1 0 0,-1-1 1 0 0,9-7-1 0 0,-8 5 10 0 0,0 1-1 0 0,1 0 0 0 0,12-5 0 0 0,-20 11-11 0 0,-1 0 1 0 0,0 1-1 0 0,1-1 0 0 0,-1 1 0 0 0,0-1 0 0 0,1 1 0 0 0,-1 0 0 0 0,1 0 0 0 0,-1 0 0 0 0,1 0 0 0 0,-1 0 0 0 0,1 0 0 0 0,-1 1 0 0 0,0-1 0 0 0,5 2 0 0 0,1 2 45 0 0,0 0 0 0 0,-1 0 0 0 0,10 6 0 0 0,-11-6-10 0 0,0 0 0 0 0,0 0 0 0 0,0-1 0 0 0,1 0 0 0 0,10 3 0 0 0,-9-4-22 0 0,1-1 0 0 0,-1 0 1 0 0,1 0-1 0 0,-1-1 0 0 0,1 0 0 0 0,15-3 0 0 0,-5-1-50 0 0,35-11-1 0 0,-51 14 44 0 0,1 0-1 0 0,0 0 0 0 0,-1 1 0 0 0,1-1 1 0 0,0 1-1 0 0,0 0 0 0 0,0 0 0 0 0,-1 0 1 0 0,1 1-1 0 0,5 0 0 0 0,2 2 13 0 0,22 9 0 0 0,-25-9-10 0 0,0 0-1 0 0,1 0 1 0 0,-1 0 0 0 0,1-1 0 0 0,9 1-1 0 0,8-3 10 0 0,-1-1 0 0 0,1-2 0 0 0,45-9 0 0 0,-12 2-1 0 0,-57 9-26 0 0,1 1 0 0 0,-1-1-1 0 0,0 1 1 0 0,1 0 0 0 0,-1 0-1 0 0,1 0 1 0 0,-1 0-1 0 0,1 1 1 0 0,-1-1 0 0 0,1 1-1 0 0,-1 0 1 0 0,0-1-1 0 0,1 1 1 0 0,-1 0 0 0 0,0 0-1 0 0,0 0 1 0 0,0 1 0 0 0,0-1-1 0 0,0 0 1 0 0,4 4-1 0 0,-3-1 14 0 0,1 0-1 0 0,-1 1 1 0 0,0 0-1 0 0,-1 0 1 0 0,1-1-1 0 0,-1 2 0 0 0,4 9 1 0 0,-1 1 11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3223 0 0,'1'0'1800'0'0,"78"11"422"0"0,-51-9-2461 0 0,0-1 1 0 0,1-1 0 0 0,-1-1-1 0 0,0-1 1 0 0,0-2 0 0 0,0-1-1 0 0,29-9 1 0 0,-34 6-766 0 0,-3-4-11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314 124 2303 0 0,'-8'-12'143'0'0,"-1"-1"-1"0"0,0 2 1 0 0,-1 0-1 0 0,-1 0 1 0 0,1 1-1 0 0,-2 0 0 0 0,1 0 1 0 0,-1 1-1 0 0,-1 1 1 0 0,-14-7-1 0 0,26 14-176 0 0,0 1 0 0 0,0-1 0 0 0,0 1 0 0 0,-1-1 0 0 0,1 1 0 0 0,0 0 0 0 0,0 0 0 0 0,-1-1 0 0 0,1 1 0 0 0,0 0 0 0 0,-1 0-1 0 0,1 0 1 0 0,0 1 0 0 0,-1-1 0 0 0,1 0 0 0 0,0 0 0 0 0,-1 1 0 0 0,1-1 0 0 0,0 0 0 0 0,-1 2 0 0 0,0-1-12 0 0,0 0-1 0 0,1 0 1 0 0,-1 1-1 0 0,1-1 1 0 0,-1 0-1 0 0,1 1 1 0 0,0-1 0 0 0,0 1-1 0 0,0 0 1 0 0,0-1-1 0 0,-2 5 1 0 0,-1 3-12 0 0,1 1-1 0 0,0 0 1 0 0,1 0 0 0 0,-2 12 0 0 0,4-17 112 0 0,-27 303 2551 0 0,4-23-885 0 0,17-247-1633 0 0,0 11-382 0 0,-2-1 0 0 0,-17 56-1 0 0,24-102 268 0 0,-7 19-428 0 0,7-20 376 0 0,1 0 1 0 0,-1 0 0 0 0,1 0 0 0 0,-1 0-1 0 0,1 0 1 0 0,-1 0 0 0 0,0 0 0 0 0,0 0-1 0 0,1 0 1 0 0,-1 0 0 0 0,0 0 0 0 0,0-1-1 0 0,0 1 1 0 0,0 0 0 0 0,0-1 0 0 0,-1 1-1 0 0,2-1 53 0 0,0 0 0 0 0,0 0 0 0 0,0 0 0 0 0,-1 0-1 0 0,1 0 1 0 0,0 0 0 0 0,0 0 0 0 0,0 0-1 0 0,0 0 1 0 0,0 0 0 0 0,0-1 0 0 0,-1 1 0 0 0,1 0-1 0 0,0 0 1 0 0,0 0 0 0 0,0 0 0 0 0,0 0-1 0 0,0 0 1 0 0,0-1 0 0 0,0 1 0 0 0,0 0 0 0 0,0 0-1 0 0,0 0 1 0 0,-1 0 0 0 0,1 0 0 0 0,0-1-1 0 0,0 1 1 0 0,0 0 0 0 0,0 0 0 0 0,0 0 0 0 0,0 0-1 0 0,0 0 1 0 0,0-1 0 0 0,0 1 0 0 0,0 0 0 0 0,0 0-1 0 0,1 0 1 0 0,-1 0 0 0 0,0-1 0 0 0,0 1-1 0 0,1-7-448 0 0,16-41-66 0 0,-6 21 444 0 0,0-5 98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 2759 0 0,'9'-4'120'0'0,"-1"1"32"0"0,-2 2-152 0 0,-2 1 0 0 0,-2 0 0 0 0,0 1 0 0 0,0 1 264 0 0,1-1 24 0 0,2 3 8 0 0,1 2 0 0 0,2 5-472 0 0,-2 3-96 0 0,-2 4-16 0 0,-3-3-8 0 0</inkml:trace>
  <inkml:trace contextRef="#ctx0" brushRef="#br0" timeOffset="1">15 523 4143 0 0,'-6'2'184'0'0,"1"1"40"0"0,4 1-224 0 0,-1-1 0 0 0,1 0 0 0 0,2-2 0 0 0,-1 2 160 0 0,2 1 0 0 0,2 2-8 0 0,2 2 0 0 0,5-3-248 0 0,6-3-40 0 0,3-4-16 0 0,3-9 0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6 4143 0 0,'-9'5'368'0'0,"0"3"-296"0"0,1 2-72 0 0,2 3 0 0 0,1 1 208 0 0,-1-2 24 0 0,-3 7 8 0 0,-5 14 0 0 0,-8 17-72 0 0,-5 18-8 0 0,-6 16-8 0 0,-2 5 0 0 0,4-1-344 0 0,2-7-64 0 0,3-5-8 0 0,4-10-8 0 0,4-7 272 0 0,1-11 72 0 0</inkml:trace>
  <inkml:trace contextRef="#ctx0" brushRef="#br0" timeOffset="1">255 18 5063 0 0,'-2'-14'343'0'0,"1"11"-182"0"0,2 10-123 0 0,25 228 2223 0 0,18 244-1786 0 0,-41-427-3481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39 314 3679 0 0,'-36'-13'360'0'0,"35"13"-330"0"0,1 0 0 0 0,0 0-1 0 0,0 0 1 0 0,0 0 0 0 0,0 0 0 0 0,0 0-1 0 0,0 0 1 0 0,0 0 0 0 0,0 0-1 0 0,-1 1 1 0 0,1-1 0 0 0,0 0-1 0 0,0 0 1 0 0,0 0 0 0 0,0 0-1 0 0,0 0 1 0 0,0 0 0 0 0,0 0-1 0 0,0 0 1 0 0,0 0 0 0 0,0 0 0 0 0,0 1-1 0 0,0-1 1 0 0,-1 0 0 0 0,1 0-1 0 0,0 0 1 0 0,0 0 0 0 0,0 0-1 0 0,0 0 1 0 0,0 0 0 0 0,0 1-1 0 0,0-1 1 0 0,0 0 0 0 0,0 0-1 0 0,0 0 1 0 0,0 0 0 0 0,0 0 0 0 0,0 0-1 0 0,0 0 1 0 0,1 1 0 0 0,-1-1-1 0 0,0 0 1 0 0,0 0 0 0 0,0 0-1 0 0,0 0 1 0 0,0 0 0 0 0,0 0-1 0 0,0 0 1 0 0,0 0 0 0 0,0 0-1 0 0,0 1 1 0 0,0-1 0 0 0,0 0-1 0 0,0 0 1 0 0,1 0 0 0 0,-1 0 0 0 0,0 0-1 0 0,0 0 1 0 0,0 0 0 0 0,0 0-1 0 0,0 0 1 0 0,0 0 0 0 0,0 0-1 0 0,1 0 1 0 0,5 7 336 0 0,-1-5-383 0 0,-1 0 0 0 0,1 0 0 0 0,0 0 0 0 0,-1-1 0 0 0,1 0 0 0 0,0 0-1 0 0,0-1 1 0 0,0 1 0 0 0,0-1 0 0 0,7 0 0 0 0,8-2-341 0 0,22-3 0 0 0,-38 4 310 0 0,13-2-157 0 0,30-9 0 0 0,-17-1 191 0 0</inkml:trace>
  <inkml:trace contextRef="#ctx0" brushRef="#br0" timeOffset="1">579 1 2759 0 0,'1'0'248'0'0,"-1"1"-248"0"0,2 2 0 0 0,-2-1 0 0 0,1 2 416 0 0,-1-1 40 0 0,0 2 8 0 0,0 3 0 0 0,1 8-144 0 0,-1 4-24 0 0,-1 5-8 0 0,0 6 0 0 0,-2-1-352 0 0,-2 2-80 0 0,-1-1-16 0 0,-3-3 0 0 0,-3 0 160 0 0</inkml:trace>
  <inkml:trace contextRef="#ctx0" brushRef="#br0" timeOffset="2">447 124 3223 0 0,'-3'-7'1636'0'0,"12"22"-454"0"0,-9-15-1186 0 0,8 13 190 0 0,1 1 1 0 0,1-2 0 0 0,16 19-1 0 0,39 32-391 0 0,-43-42-279 0 0,24 17-1348 0 0,-27-23 873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1222 3223 0 0,'1'-4'31'0'0,"0"0"0"0"0,-1 1-1 0 0,1-1 1 0 0,0 1-1 0 0,1 0 1 0 0,-1-1-1 0 0,1 1 1 0 0,-1 0-1 0 0,4-4 1 0 0,4-11-25 0 0,106-248-41 0 0,-22-12-756 0 0,-44 77 791 0 0,25-207 0 0 0,-71 395 2828 0 0,-3 13-2779 0 0,0 22 3121 0 0,1-7-2797 0 0,-5 349 1888 0 0,-2-153-1758 0 0,5-175-541 0 0,3 113 85 0 0,0-121-402 0 0,1 0 0 0 0,2-1 0 0 0,9 36 0 0 0,-3-34-2257 0 0,2-5-787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19 164 4143 0 0,'-8'-5'184'0'0,"3"2"40"0"0,1 1-224 0 0,2 1 0 0 0,4 1 0 0 0,-1 0 360 0 0,2-2 32 0 0,3 1 8 0 0,3 0 0 0 0,6-3-328 0 0,3 0-72 0 0,6 0 0 0 0,1-2 0 0 0,3 2-624 0 0,-2-1-120 0 0,2-1-24 0 0,-4 0-8 0 0</inkml:trace>
  <inkml:trace contextRef="#ctx0" brushRef="#br0" timeOffset="0.99">568 36 3207 0 0,'8'-3'57'0'0,"1"0"0"0"0,0 1 0 0 0,0 0 0 0 0,1 0 0 0 0,12 0 0 0 0,51 2 469 0 0,-25 0 138 0 0,283-4 1080 0 0,-23 0-5077 0 0,-300 4 3071 0 0,1 0 1 0 0,0-1-1 0 0,15-4 0 0 0,-3-2 230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 2303 0 0,'-11'-2'377'0'0,"10"2"-338"0"0,1 0-1 0 0,0 0 1 0 0,0 0 0 0 0,0 0 0 0 0,0 1 0 0 0,-1-1 0 0 0,1 0 0 0 0,0 0 0 0 0,0 0 0 0 0,0 0 0 0 0,0 0-1 0 0,0 0 1 0 0,0 0 0 0 0,-1 1 0 0 0,1-1 0 0 0,0 0 0 0 0,0 0 0 0 0,0 0 0 0 0,0 0 0 0 0,0 1 0 0 0,0-1-1 0 0,0 0 1 0 0,0 0 0 0 0,0 0 0 0 0,0 0 0 0 0,0 1 0 0 0,0-1 0 0 0,0 0 0 0 0,0 0 0 0 0,0 0 0 0 0,0 1-1 0 0,7 18 1868 0 0,-5-14-2153 0 0,9 19 663 0 0,-5-12-495 0 0,-1 0 0 0 0,0 1 0 0 0,5 16 0 0 0,-9-24-8 0 0,-1 0 1 0 0,1-1-1 0 0,-1 1 1 0 0,0 0-1 0 0,0 0 1 0 0,0 0-1 0 0,0 0 1 0 0,-1-1-1 0 0,0 1 1 0 0,0 0-1 0 0,0 0 0 0 0,-1-1 1 0 0,-2 6-1 0 0,0-2 80 0 0,0 0 0 0 0,-1-1-1 0 0,0 1 1 0 0,-1-1-1 0 0,1 0 1 0 0,-1 0-1 0 0,-1-1 1 0 0,1 1-1 0 0,-1-1 1 0 0,-14 9-1 0 0,-5 1-40 0 0,-53 23 0 0 0,13-7-30 0 0,61-29 89 0 0,1-1 0 0 0,0 1-1 0 0,-1 0 1 0 0,1 1-1 0 0,0-1 1 0 0,0 1-1 0 0,1-1 1 0 0,-1 1-1 0 0,-5 8 1 0 0,8-10 24 0 0,0 0 0 0 0,0 0 0 0 0,0 0 0 0 0,0 1 0 0 0,1-1-1 0 0,-1 0 1 0 0,0 0 0 0 0,1 1 0 0 0,0-1 0 0 0,-1 0 0 0 0,1 1 0 0 0,0-1 0 0 0,0 0 0 0 0,0 1 0 0 0,1-1 0 0 0,-1 0 0 0 0,0 0 0 0 0,1 1 0 0 0,0-1 0 0 0,-1 0 0 0 0,1 0 0 0 0,0 1-1 0 0,2 2 1 0 0,5 6-35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1190 6447 0 0,'9'-24'130'0'0,"1"0"0"0"0,0 1-1 0 0,2 0 1 0 0,15-20 0 0 0,-6 7-57 0 0,12-22 145 0 0,121-216 136 0 0,-18-10-2102 0 0,-93 174-514 0 0,40-161 0 0 0,-82 269 2217 0 0,3-13 1436 0 0,-2 13 42 0 0,0 10 238 0 0,-2 23-588 0 0,-1 0-1 0 0,-9 53 1 0 0,2-25-549 0 0,-49 504 1690 0 0,47-462-2094 0 0,-11 269-932 0 0,21-352 81 0 0,1 0 1 0 0,1 0 0 0 0,1 0 0 0 0,0 0 0 0 0,13 35-1 0 0,-11-39-1963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4143 0 0,'-1'0'36'0'0,"1"0"-1"0"0,0 0 0 0 0,0 0 1 0 0,0 0-1 0 0,0-1 0 0 0,0 1 1 0 0,0 0-1 0 0,0 0 0 0 0,0 0 0 0 0,0 0 1 0 0,-1 0-1 0 0,1-1 0 0 0,0 1 1 0 0,0 0-1 0 0,0 0 0 0 0,0 0 0 0 0,0 0 1 0 0,-1 0-1 0 0,1 0 0 0 0,0 0 1 0 0,0 0-1 0 0,0 0 0 0 0,0-1 1 0 0,-1 1-1 0 0,1 0 0 0 0,0 0 0 0 0,0 0 1 0 0,0 0-1 0 0,0 0 0 0 0,-1 0 1 0 0,1 0-1 0 0,0 0 0 0 0,0 0 1 0 0,0 0-1 0 0,-1 0 0 0 0,1 0 0 0 0,0 1 1 0 0,0-1-1 0 0,0 0 0 0 0,0 0 1 0 0,-1 0-1 0 0,1 0 0 0 0,0 0 1 0 0,0 0-1 0 0,0 0 0 0 0,0 0 0 0 0,0 1 1 0 0,-1-1-1 0 0,1 0 0 0 0,0 0 1 0 0,0 0-1 0 0,0 0 0 0 0,-1 15 1716 0 0,6 18-423 0 0,5 10-933 0 0,2 0 1 0 0,1 0 0 0 0,3-2-1 0 0,30 60 1 0 0,-28-68-313 0 0,1 0 0 0 0,2-2 0 0 0,1-1 0 0 0,1 0 0 0 0,47 44 0 0 0,-55-61 257 0 0,-1-1-1 0 0,1-1 1 0 0,1 0 0 0 0,0-1 0 0 0,1-1 0 0 0,0 0 0 0 0,0-1 0 0 0,20 5 0 0 0,-24-9-120 0 0,-1 0 1 0 0,2-2 0 0 0,-1 1-1 0 0,0-2 1 0 0,0 0-1 0 0,1 0 1 0 0,-1-1-1 0 0,0-1 1 0 0,1 0 0 0 0,-1-1-1 0 0,0-1 1 0 0,15-4-1 0 0,-8 1-501 0 0,28-15-1 0 0,-20 5-4269 0 0,-9 5-775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84 2759 0 0,'-5'-11'248'0'0,"3"3"-248"0"0,2 3 0 0 0,0 2 0 0 0,2 1 600 0 0,1 2 72 0 0,2-1 8 0 0,1 0 8 0 0,8-2-152 0 0,6-2-32 0 0,8-1-8 0 0,11-2 0 0 0,7 1-352 0 0,3 0-72 0 0,5 1-8 0 0,1-4-64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1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25 1695 0 0,'0'-1'5'0'0,"0"0"0"0"0,0 0 0 0 0,-1-1 0 0 0,1 1 0 0 0,0 0 0 0 0,0 0 0 0 0,-1 0 0 0 0,1 0 0 0 0,0 0 0 0 0,-1 0 0 0 0,1-1 0 0 0,-1 1 0 0 0,0 0 0 0 0,1 0 0 0 0,-1 1 0 0 0,0-1 0 0 0,0 0 0 0 0,1 0 0 0 0,-1 0 0 0 0,0 0 0 0 0,0 1 0 0 0,-2-2-1 0 0,2 1-2 0 0,0 1 0 0 0,0 0-1 0 0,-1 0 1 0 0,1 1 0 0 0,0-1-1 0 0,0 0 1 0 0,0 0 0 0 0,0 0-1 0 0,0 1 1 0 0,0-1 0 0 0,-1 1-1 0 0,1-1 1 0 0,0 1 0 0 0,0-1-1 0 0,0 1 1 0 0,0-1 0 0 0,1 1-1 0 0,-1 0 1 0 0,0 0 0 0 0,0-1-1 0 0,0 1 1 0 0,-1 1-1 0 0,-15 18-1 0 0,1 1 0 0 0,1 0 0 0 0,1 1 0 0 0,-12 25 0 0 0,21-39 0 0 0,-15 28 0 0 0,3 1 0 0 0,-25 73 0 0 0,33-82 0 0 0,2 0 0 0 0,1 1 0 0 0,2 0 0 0 0,-2 53 0 0 0,6-82 0 0 0,0 14-16 0 0,3 26 0 0 0,-3-37 15 0 0,1 0-1 0 0,-1-1 0 0 0,1 1 0 0 0,-1 0 0 0 0,1 0 0 0 0,0-1 0 0 0,0 1 0 0 0,1-1 0 0 0,-1 1 1 0 0,0-1-1 0 0,1 1 0 0 0,-1-1 0 0 0,1 0 0 0 0,0 0 0 0 0,0 0 0 0 0,3 4 0 0 0,-3-6 0 0 0,-1 1-1 0 0,0 0 0 0 0,0-1 0 0 0,0 1 0 0 0,1-1 0 0 0,-1 0 0 0 0,0 1 1 0 0,1-1-1 0 0,-1 0 0 0 0,0 0 0 0 0,1 0 0 0 0,-1 0 0 0 0,0 0 0 0 0,1 0 0 0 0,-1 0 1 0 0,0 0-1 0 0,1 0 0 0 0,0-1 0 0 0,1 0 1 0 0,0 0 0 0 0,-1 0 0 0 0,1-1 1 0 0,-1 1-1 0 0,1-1 0 0 0,-1 1 0 0 0,1-1 0 0 0,1-2 0 0 0,3-4 0 0 0,1 0-1 0 0,-2 0 0 0 0,10-14 0 0 0,8-18-17 0 0,-2-2 1 0 0,-2 0-1 0 0,-2-2 1 0 0,-1 0-1 0 0,17-73 0 0 0,-33 111 11 0 0,21-91-42 0 0,-19 78 34 0 0,-1-1 0 0 0,0 1 0 0 0,-2-21 0 0 0,-3 20-15 0 0,3 20 32 0 0,0 0-1 0 0,0-1 0 0 0,0 1 0 0 0,0 0 1 0 0,0 0-1 0 0,-1 0 0 0 0,1-1 0 0 0,0 1 0 0 0,0 0 1 0 0,0 0-1 0 0,0 0 0 0 0,0 0 0 0 0,0-1 0 0 0,-1 1 1 0 0,1 0-1 0 0,0 0 0 0 0,0 0 0 0 0,0 0 1 0 0,0 0-1 0 0,-1 0 0 0 0,1-1 0 0 0,0 1 0 0 0,0 0 1 0 0,0 0-1 0 0,-1 0 0 0 0,1 0 0 0 0,0 0 0 0 0,-8 7-9 0 0,4 2 2 0 0,0 0 0 0 0,0 0 0 0 0,1 0 0 0 0,0 0 0 0 0,0 1 0 0 0,1-1 0 0 0,-1 12 0 0 0,-1 67-56 0 0,4-62 39 0 0,6 40-1 0 0,-5-57 24 0 0,1 0 1 0 0,0 0-1 0 0,0 0 1 0 0,1 0-1 0 0,1 0 1 0 0,-1 0-1 0 0,9 13 0 0 0,-11-20 2 0 0,1 0 0 0 0,-1 0 0 0 0,1 0 0 0 0,-1 0 0 0 0,1 0 0 0 0,0 0 0 0 0,0-1 0 0 0,0 1 0 0 0,0-1 0 0 0,0 1 0 0 0,0-1 0 0 0,0 0 0 0 0,0 0 0 0 0,5 2 0 0 0,-4-3 0 0 0,0 1 0 0 0,0-1 0 0 0,0 0 0 0 0,0 0 0 0 0,0 0 0 0 0,0 0 0 0 0,0 0 0 0 0,0-1 0 0 0,0 0 0 0 0,0 1 0 0 0,4-3 0 0 0,-4 2 0 0 0,3-1 0 0 0,0 0 0 0 0,0 0 0 0 0,1 0 0 0 0,-1 1 0 0 0,0 0 0 0 0,1 0 0 0 0,-1 0 0 0 0,1 1 0 0 0,9 0 0 0 0,-15 1 0 0 0,0-1 0 0 0,0 1 0 0 0,0-1 0 0 0,0 1 0 0 0,0 0 0 0 0,0-1 0 0 0,-1 1 0 0 0,1 0 0 0 0,0-1 0 0 0,0 1 0 0 0,-1 0 0 0 0,1 0 0 0 0,0 0 0 0 0,-1 0 0 0 0,1 0 0 0 0,-1 0 0 0 0,1 0 0 0 0,-1 0 0 0 0,1 0 0 0 0,-1 0 0 0 0,0 0 0 0 0,1 0 0 0 0,-1 0 0 0 0,0 0 0 0 0,0 0 0 0 0,0 2 0 0 0,-1 33 0 0 0,0-27 0 0 0,-1 25 0 0 0,2 0 0 0 0,1 0 0 0 0,1-1 0 0 0,14 65 0 0 0,-16-96 0 0 0,1 0 0 0 0,-1-1 0 0 0,1 1 0 0 0,0 0 0 0 0,0 0 0 0 0,0 0 0 0 0,-1-1 0 0 0,2 1 0 0 0,-1 0 0 0 0,0-1 0 0 0,3 3 0 0 0,-4-3 0 0 0,0-1 0 0 0,0 0 0 0 0,0 0 0 0 0,0 0 0 0 0,0 0 0 0 0,1 0 0 0 0,-1 0 0 0 0,0 0 0 0 0,0 0 0 0 0,0 0 0 0 0,1 0 0 0 0,-1 0 0 0 0,0 0 0 0 0,0 0 0 0 0,0 0 0 0 0,0 0 0 0 0,1 0 0 0 0,-1 0 0 0 0,0 0 0 0 0,0 0 0 0 0,0 0 0 0 0,0 0 0 0 0,1 0 0 0 0,-1 0 0 0 0,0 0 0 0 0,0 0 0 0 0,0 0 0 0 0,0 0 0 0 0,1 0 0 0 0,-1 0 0 0 0,0-1 0 0 0,0 1 0 0 0,0 0 0 0 0,0 0 0 0 0,0 0 0 0 0,0 0 0 0 0,1 0 0 0 0,-1-1 0 0 0,0 1 0 0 0,3-16 0 0 0,-3-28 0 0 0,0 28 0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1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3 124 1551 0 0,'-2'6'136'0'0,"1"-2"-136"0"0,1 0 0 0 0,1-1 0 0 0,1-1 0 0 0,-2-1 0 0 0,2 2 0 0 0,1 1 0 0 0,2 3 0 0 0,0 2 0 0 0,3 0 0 0 0,-2 1 0 0 0,1-2 0 0 0,-3-3 0 0 0,0-3 0 0 0,-3-3 64 0 0</inkml:trace>
  <inkml:trace contextRef="#ctx0" brushRef="#br0" timeOffset="1">370 24 919 0 0,'7'-4'80'0'0,"1"2"-80"0"0,0 1 0 0 0,-5-1 0 0 0,0 2 0 0 0,2-1 80 0 0,4 0-80 0 0,5-2 80 0 0,5-1-8 0 0,4 2 0 0 0,-1 1 0 0 0,-1-1 0 0 0,-6 1-72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17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1607 0 0,'12'-4'144'0'0,"0"1"-144"0"0,-5 1 0 0 0,-3 1 0 0 0,1 1 0 0 0,2-1 0 0 0,6-2 0 0 0,9-2 0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1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2 455 0 0,'-1'0'2'0'0,"-1"-1"-1"0"0,1 1 0 0 0,0 0 0 0 0,0 0 0 0 0,0 0 0 0 0,0 0 1 0 0,0 0-1 0 0,-1 0 0 0 0,1 0 0 0 0,0 0 0 0 0,0 1 0 0 0,0-1 1 0 0,0 0-1 0 0,0 1 0 0 0,0-1 0 0 0,0 1 0 0 0,0-1 0 0 0,0 1 1 0 0,0-1-1 0 0,0 1 0 0 0,0 0 0 0 0,0-1 0 0 0,0 1 0 0 0,0 0 1 0 0,-1 1-1 0 0,1 1 59 0 0,-1 1 1 0 0,1-1-1 0 0,0 1 0 0 0,0 0 1 0 0,0-1-1 0 0,0 1 0 0 0,0 3 1 0 0,-3 22 224 0 0,1 0 0 0 0,2 38 0 0 0,8 60-167 0 0,0-35-109 0 0,-4 44-53 0 0,4 62-99 0 0,-3-155 115 0 0,2 0 0 0 0,16 64-1 0 0,-13-80 29 0 0,-9-26 0 0 0,1 1 0 0 0,0 0 0 0 0,0-1 0 0 0,0 1 0 0 0,-1 0 0 0 0,2-1 0 0 0,-1 1 0 0 0,0-1 0 0 0,0 0 0 0 0,0 1 0 0 0,1-1 0 0 0,1 2 0 0 0,2-2 0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1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63 1183 0 0,'0'-4'0'0'0,"-1"0"0"0"0,1 0 0 0 0,-1 0 0 0 0,0 0 0 0 0,0-1 0 0 0,0 1 0 0 0,-1 0 0 0 0,1 1 0 0 0,-1-1 0 0 0,-2-5 0 0 0,3 8 0 0 0,0 0 0 0 0,1 0 0 0 0,-1 0 0 0 0,0 1 0 0 0,1-1 0 0 0,-1 0 0 0 0,0 0 0 0 0,0 0 0 0 0,0 1 0 0 0,0-1 0 0 0,0 0 0 0 0,0 1 0 0 0,0-1 0 0 0,0 1 0 0 0,0-1 0 0 0,0 1 0 0 0,0-1 0 0 0,0 1 0 0 0,0 0 0 0 0,0 0 0 0 0,0-1 0 0 0,0 1 0 0 0,-1 0 0 0 0,1 0 0 0 0,0 0 0 0 0,0 0 0 0 0,0 0 0 0 0,0 1 0 0 0,0-1 0 0 0,-1 0 0 0 0,1 0 0 0 0,0 1 0 0 0,0-1 0 0 0,0 1 0 0 0,0-1 0 0 0,0 1 0 0 0,0-1 0 0 0,0 1 0 0 0,0 0 0 0 0,0-1 0 0 0,0 1 0 0 0,0 1 0 0 0,-6 3 11 0 0,1 2-1 0 0,0-1 1 0 0,0 0-1 0 0,1 1 1 0 0,0 0-1 0 0,0 1 1 0 0,-4 8-1 0 0,-25 58 118 0 0,32-70-124 0 0,-20 52 160 0 0,2 1-1 0 0,3 0 0 0 0,3 1 0 0 0,-8 61 0 0 0,21-109-95 0 0,-3 39 120 0 0,4-45-177 0 0,0 0 0 0 0,0 0-1 0 0,0 0 1 0 0,1-1 0 0 0,0 1-1 0 0,0 0 1 0 0,0 0 0 0 0,0 0-1 0 0,3 6 1 0 0,-3-9-9 0 0,-1 0 0 0 0,1 0-1 0 0,0 0 1 0 0,-1 0 0 0 0,1 0-1 0 0,0-1 1 0 0,0 1 0 0 0,0 0 0 0 0,0 0-1 0 0,0-1 1 0 0,0 1 0 0 0,0 0-1 0 0,0-1 1 0 0,0 1 0 0 0,0-1 0 0 0,0 1-1 0 0,0-1 1 0 0,0 0 0 0 0,1 1-1 0 0,-1-1 1 0 0,0 0 0 0 0,0 0 0 0 0,0 0-1 0 0,1 0 1 0 0,-1 0 0 0 0,0 0 0 0 0,0 0-1 0 0,0 0 1 0 0,0 0 0 0 0,1-1-1 0 0,-1 1 1 0 0,0-1 0 0 0,0 1 0 0 0,0 0-1 0 0,0-1 1 0 0,0 0 0 0 0,0 1-1 0 0,0-1 1 0 0,2-1 0 0 0,3-2-48 0 0,0-1-1 0 0,0 0 1 0 0,0 0 0 0 0,8-10-1 0 0,9-12-93 0 0,-2-1 0 0 0,-1-1-1 0 0,-1-1 1 0 0,-2-1 0 0 0,-1 0-1 0 0,-1-1 1 0 0,-2 0 0 0 0,-1-2-1 0 0,-2 1 1 0 0,7-39-1 0 0,-15 57 80 0 0,-4 12 43 0 0,-3 10 76 0 0,-4 13 174 0 0,2 1 0 0 0,0-1-1 0 0,1 1 1 0 0,-5 31 0 0 0,8-38-162 0 0,0 4 43 0 0,-5 18 13 0 0,-3 44 1 0 0,10-70-149 0 0,1 0-1 0 0,0 0 1 0 0,0 0-1 0 0,1 0 1 0 0,0 0-1 0 0,1 0 1 0 0,0-1 0 0 0,1 1-1 0 0,5 13 1 0 0,-7-21-9 0 0,0-1 0 0 0,-1 1 0 0 0,1-1 0 0 0,0 1 0 0 0,0-1 0 0 0,0 1-1 0 0,1-1 1 0 0,-1 0 0 0 0,0 0 0 0 0,0 1 0 0 0,1-1 0 0 0,-1 0 0 0 0,1 0 0 0 0,-1 0 0 0 0,1 0 0 0 0,-1-1 0 0 0,1 1 0 0 0,-1 0 0 0 0,1-1 0 0 0,0 1 0 0 0,-1-1 0 0 0,1 1 0 0 0,0-1 0 0 0,0 0 0 0 0,-1 0 0 0 0,1 0 0 0 0,0 0 0 0 0,0 0 0 0 0,-1 0-1 0 0,1 0 1 0 0,0-1 0 0 0,-1 1 0 0 0,1-1 0 0 0,0 1 0 0 0,3-2 0 0 0,5-3 8 0 0,0 1-1 0 0,0-2 0 0 0,-1 1 1 0 0,14-11-1 0 0,-13 9 182 0 0,-6 4-158 0 0,0 0 0 0 0,0 1 0 0 0,1-1 0 0 0,-1 1 0 0 0,0 0 0 0 0,1 0 0 0 0,8-2 0 0 0,-12 4 0 0 0,0 0 0 0 0,1 0 0 0 0,-1 0 0 0 0,0 0 0 0 0,1 0 0 0 0,-1 0 0 0 0,1 0 0 0 0,-1 1 0 0 0,0-1 0 0 0,1 1 0 0 0,-1-1 0 0 0,0 1 0 0 0,0-1 0 0 0,1 1 0 0 0,-1-1 0 0 0,0 1 0 0 0,0 0 0 0 0,0 0 0 0 0,0 0 0 0 0,0 0 0 0 0,0 0 0 0 0,0 0 0 0 0,0 0 0 0 0,0 0 0 0 0,0 0 0 0 0,0 0 0 0 0,-1 0 0 0 0,1 0 0 0 0,0 1 0 0 0,-1-1 0 0 0,1 3 0 0 0,11 26 0 0 0,10 47 0 0 0,-4-10 0 0 0,-5-30 0 0 0,19 73 0 0 0,-30-96 0 0 0,1 0 0 0 0,-2 0 0 0 0,0 0 0 0 0,-1 0 0 0 0,0 0 0 0 0,-3 17 0 0 0,2-24 0 0 0,0 0 0 0 0,-1 0 0 0 0,0 0 0 0 0,0 0 0 0 0,-1 0 0 0 0,0-1 0 0 0,0 1 0 0 0,0-1 0 0 0,-1 0 0 0 0,0 0 0 0 0,-8 9 0 0 0,9-12 0 0 0,1 0 0 0 0,-1-1 0 0 0,0 1 0 0 0,0-1 0 0 0,-1 0 0 0 0,1 0 0 0 0,0 0 0 0 0,-1-1 0 0 0,1 1 0 0 0,-1-1 0 0 0,1 0 0 0 0,-1 0 0 0 0,0 0 0 0 0,1 0 0 0 0,-1 0 0 0 0,0-1 0 0 0,0 0 0 0 0,0 0 0 0 0,1 0 0 0 0,-1 0 0 0 0,0-1 0 0 0,0 1 0 0 0,-6-3 0 0 0,3 1 0 0 0,-1-1 0 0 0,1 0 0 0 0,0-1 0 0 0,0 0 0 0 0,0 0 0 0 0,0-1 0 0 0,0 1 0 0 0,1-1 0 0 0,-6-6 0 0 0,-5-6 0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1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1 743 0 0,'7'0'0'0'0,"-2"1"0"0"0,0 0 0 0 0,-3 0 64 0 0,1 1-64 0 0,1-1 0 0 0,3 1 0 0 0,6 4 0 0 0,6 1 64 0 0,2 2-64 0 0,1 1 96 0 0,-4 0-16 0 0,-7 0-80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1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1183 0 0,'54'-26'0'0'0,"-54"26"0"0"0,1 0 0 0 0,0 0 0 0 0,0 0 0 0 0,0 0 0 0 0,0 0 0 0 0,-1 1 0 0 0,1-1 0 0 0,0 0 0 0 0,0 0 0 0 0,0 1 0 0 0,-1-1 0 0 0,1 0 0 0 0,0 1 0 0 0,-1-1 0 0 0,1 1 0 0 0,0-1 0 0 0,-1 1 0 0 0,1-1 0 0 0,0 1 0 0 0,-1-1 0 0 0,1 1 0 0 0,0 1 0 0 0,0-1 0 0 0,1 0 0 0 0,-1 0 0 0 0,1 1 0 0 0,-1-1 0 0 0,1 0 0 0 0,-1 0 0 0 0,1 0 0 0 0,0 0 0 0 0,-1 0 0 0 0,1-1 0 0 0,0 1 0 0 0,0-1 0 0 0,-1 1 0 0 0,1-1 0 0 0,0 1 0 0 0,3-1 0 0 0,3-2 0 0 0,0 0 0 0 0,0 0 0 0 0,0-1 0 0 0,0 0 0 0 0,-1-1 0 0 0,0 0 0 0 0,1 0 0 0 0,-1 0 0 0 0,10-9 0 0 0,-7 5 0 0 0,1 1 0 0 0,21-10 0 0 0,-27 15 0 0 0,0 0 0 0 0,0 1 0 0 0,0-1 0 0 0,8 0 0 0 0,-8 2 0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2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30 162 1479 0 0,'-1'0'0'0'0,"1"0"0"0"0,-1 0 0 0 0,1 0 0 0 0,-1 0 0 0 0,1 0 0 0 0,-1 0 0 0 0,0 0 0 0 0,1 0 0 0 0,-1-1 0 0 0,1 1 0 0 0,-1 0 0 0 0,1 0 0 0 0,0 0 0 0 0,-1-1 0 0 0,1 1 0 0 0,-1 0 0 0 0,1-1 0 0 0,-1 1 0 0 0,1-1 0 0 0,0 1 0 0 0,-1 0 0 0 0,1-1 0 0 0,0 1 0 0 0,-1-1 0 0 0,-3-14 0 0 0,4 13 0 0 0,-1 1 0 0 0,1 0 0 0 0,0-1 0 0 0,0 1 0 0 0,-1 0 0 0 0,1-1 0 0 0,-1 1 0 0 0,0 0 0 0 0,1-1 0 0 0,-2 0 0 0 0,2 1 0 0 0,0 1 0 0 0,0 0 0 0 0,-1 0 0 0 0,1 0 0 0 0,0 0 0 0 0,0 0 0 0 0,0 0 0 0 0,0 0 0 0 0,-1 0 0 0 0,1 0 0 0 0,0 0 0 0 0,0 0 0 0 0,0-1 0 0 0,0 1 0 0 0,-1 0 0 0 0,1 0 0 0 0,0 0 0 0 0,0 0 0 0 0,0 0 0 0 0,0 0 0 0 0,-1 0 0 0 0,1 1 0 0 0,0-1 0 0 0,0 0 0 0 0,0 0 0 0 0,-1 0 0 0 0,1 0 0 0 0,0 0 0 0 0,0 0 0 0 0,0 0 0 0 0,0 0 0 0 0,0 0 0 0 0,-1 0 0 0 0,1 0 0 0 0,0 1 0 0 0,0-1 0 0 0,0 0 0 0 0,0 0 0 0 0,0 0 0 0 0,0 0 0 0 0,0 0 0 0 0,-1 1 0 0 0,1-1 0 0 0,0 0 0 0 0,0 0 0 0 0,0 0 0 0 0,0 0 0 0 0,0 1 0 0 0,0-1 0 0 0,0 0 0 0 0,0 0 0 0 0,0 0 0 0 0,0 1 0 0 0,0-1 0 0 0,11-4 0 0 0,0 0 0 0 0,0-1 0 0 0,0 0 0 0 0,16-10 0 0 0,42-33 0 0 0,-32 18 0 0 0,-21 13 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64 1839 0 0,'-15'-6'459'0'0,"2"0"0"0"0,-22-15-1 0 0,34 21-447 0 0,1 0-1 0 0,-1 0 0 0 0,1-1 0 0 0,-1 1 1 0 0,1 0-1 0 0,-1 0 0 0 0,1-1 0 0 0,-1 1 0 0 0,1 0 1 0 0,0-1-1 0 0,-1 1 0 0 0,1-1 0 0 0,0 1 0 0 0,-1-1 1 0 0,1 1-1 0 0,0 0 0 0 0,0-1 0 0 0,-1 1 0 0 0,1-1 1 0 0,0 1-1 0 0,0-1 0 0 0,0 1 0 0 0,0-1 1 0 0,0 1-1 0 0,0-1 0 0 0,0 1 0 0 0,0-1 0 0 0,0 0 1 0 0,0 1-1 0 0,0-1 0 0 0,0 1 0 0 0,0-1 0 0 0,0 1 1 0 0,0-1-1 0 0,0 1 0 0 0,0-1 0 0 0,1 1 0 0 0,-1-1 1 0 0,0 1-1 0 0,0 0 0 0 0,1-1 0 0 0,-1 1 1 0 0,0-1-1 0 0,1 1 0 0 0,-1-1 0 0 0,0 1 0 0 0,1 0 1 0 0,-1-1-1 0 0,1 1 0 0 0,-1 0 0 0 0,1 0 0 0 0,0-1 1 0 0,0 0-6 0 0,1 0 0 0 0,0 0 0 0 0,0 0 0 0 0,-1 0 0 0 0,1 0 0 0 0,0 0 1 0 0,0 1-1 0 0,0-1 0 0 0,0 1 0 0 0,0 0 0 0 0,0-1 0 0 0,4 1 0 0 0,-1 1-8 0 0,0 0 0 0 0,0 1-1 0 0,0 0 1 0 0,0 0-1 0 0,-1 0 1 0 0,1 0 0 0 0,0 1-1 0 0,-1-1 1 0 0,0 1-1 0 0,0 0 1 0 0,0 0-1 0 0,6 7 1 0 0,5 6 100 0 0,21 29-1 0 0,-30-36-69 0 0,84 125 697 0 0,-55-77-422 0 0,68 80 0 0 0,-94-127-324 0 0,0 0-1 0 0,1-1 1 0 0,0 0-1 0 0,0-1 1 0 0,1 0-1 0 0,0-1 1 0 0,1 0-1 0 0,12 5 1 0 0,-19-10-1 0 0,0 0 0 0 0,0-1 0 0 0,0 1 0 0 0,1-1 0 0 0,-1 0 0 0 0,0 0 0 0 0,1-1 0 0 0,-1 0 0 0 0,10 0 0 0 0,-11-1 0 0 0,0 0-1 0 0,0 0 1 0 0,0 0 0 0 0,0 0-1 0 0,0-1 1 0 0,-1 1-1 0 0,1-1 1 0 0,-1 0-1 0 0,1 0 1 0 0,-1-1-1 0 0,0 1 1 0 0,0-1-1 0 0,0 1 1 0 0,5-6-1 0 0,1-4 49 0 0,0 0 0 0 0,-1-1 0 0 0,0 0 0 0 0,11-26 0 0 0,-11 21 204 0 0,20-32 0 0 0,-27 48-220 0 0,1 0 1 0 0,-1 0-1 0 0,1 1 0 0 0,-1-1 1 0 0,1 0-1 0 0,0 1 0 0 0,0-1 1 0 0,0 1-1 0 0,0-1 0 0 0,0 1 1 0 0,0 0-1 0 0,0 0 0 0 0,0 0 1 0 0,0 0-1 0 0,1 0 0 0 0,3-1 1 0 0,-2 2 17 0 0,-1-1 1 0 0,1 1-1 0 0,-1 0 1 0 0,1 1-1 0 0,-1-1 1 0 0,1 1-1 0 0,-1-1 1 0 0,1 1-1 0 0,-1 0 1 0 0,5 2-1 0 0,6 4 140 0 0,-1 0 0 0 0,0 1-1 0 0,0 1 1 0 0,15 12 0 0 0,-18-13-37 0 0,6 5 25 0 0,2-1 0 0 0,-1 0 0 0 0,2-1 0 0 0,35 15-1 0 0,-46-23-152 0 0,-1 0 0 0 0,1-1-1 0 0,0 0 1 0 0,0 0 0 0 0,1-1-1 0 0,-1 0 1 0 0,0-1-1 0 0,0 0 1 0 0,1 0 0 0 0,-1 0-1 0 0,0-1 1 0 0,0 0 0 0 0,0-1-1 0 0,0 0 1 0 0,12-5-1 0 0,-4 0-1 0 0,-1-2 0 0 0,-1 0 0 0 0,1-1 0 0 0,-1 0 0 0 0,18-19 0 0 0,-13 12 0 0 0,37-25 0 0 0,-49 38 0 0 0,-1 0 0 0 0,1 1 0 0 0,0 0 0 0 0,1 0 0 0 0,-1 0 0 0 0,0 1 0 0 0,1 0 0 0 0,-1 1 0 0 0,1-1 0 0 0,8 1 0 0 0,-8 1 0 0 0,1 1 0 0 0,-1 0 0 0 0,0 0 0 0 0,1 1 0 0 0,-1 0 0 0 0,0 0 0 0 0,14 7 0 0 0,54 30 0 0 0,-70-35 0 0 0,21 12-8 0 0,-6-4-72 0 0,0-1 0 0 0,30 13 0 0 0,-44-21 67 0 0,0-1 0 0 0,1 0 1 0 0,-1-1-1 0 0,0 1 0 0 0,1-1 0 0 0,-1-1 0 0 0,1 1 0 0 0,-1-1 0 0 0,1-1 0 0 0,0 1 1 0 0,12-4-1 0 0,5-4 26 0 0,-1 0 1 0 0,31-16-1 0 0,20-8 331 0 0,-63 29-269 0 0,-1 0 1 0 0,1 0 0 0 0,0 1 0 0 0,23-2-1 0 0,12 6 132 0 0,0 1 0 0 0,0 3 0 0 0,65 17 0 0 0,-51-10-196 0 0,68 6 1 0 0,-67-18-30 0 0,-1-1 1 0 0,1-4-1 0 0,94-18 0 0 0,236-10 819 0 0,-273 27-678 0 0,13 1-825 0 0,166 17-1 0 0,-241-8 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5063 0 0,'0'-1'110'0'0,"1"0"0"0"0,0 0 0 0 0,-1 0 0 0 0,1 0 0 0 0,0 0 0 0 0,-1 1 0 0 0,1-1 0 0 0,0 0 0 0 0,0 0 0 0 0,-1 1 0 0 0,1-1 0 0 0,0 1 0 0 0,0-1 0 0 0,0 1 0 0 0,0-1 0 0 0,0 1 0 0 0,0-1 0 0 0,0 1 0 0 0,0 0 0 0 0,0 0 0 0 0,0-1 0 0 0,2 1 0 0 0,26-5 722 0 0,-28 5-826 0 0,30-2 370 0 0,0 1 0 0 0,35 3 0 0 0,6 1 8 0 0,19-7-1110 0 0,-61 1-2588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5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1983 0 0,'0'-3'54'0'0,"1"1"-1"0"0,-1-1 1 0 0,1 1-1 0 0,0-1 1 0 0,-1 1-1 0 0,1-1 0 0 0,0 1 1 0 0,0 0-1 0 0,1 0 1 0 0,-1-1-1 0 0,1 1 0 0 0,-1 0 1 0 0,1 0-1 0 0,-1 0 1 0 0,1 1-1 0 0,0-1 0 0 0,0 0 1 0 0,0 0-1 0 0,0 1 1 0 0,0 0-1 0 0,0-1 1 0 0,1 1-1 0 0,3-2 0 0 0,2 0 43 0 0,0-1 0 0 0,0 2-1 0 0,0-1 1 0 0,1 1 0 0 0,15-2-1 0 0,-11 3-116 0 0,1 1 0 0 0,-1 1 0 0 0,1 0 0 0 0,16 4 0 0 0,23 2-34 0 0,32-1 153 0 0,51 2 100 0 0,-115-9-223 0 0,1-1 0 0 0,-1-2 0 0 0,0 0 0 0 0,0-1 0 0 0,-1-1 0 0 0,29-12-1 0 0,-43 16 40 0 0,1 0 0 0 0,-1 0-1 0 0,0 1 1 0 0,0 0 0 0 0,1 0-1 0 0,-1 0 1 0 0,10 1-1 0 0,47 7 192 0 0,-45-4-146 0 0,28 1 0 0 0,-26-6-90 0 0,1 0-1 0 0,25-5 0 0 0,-29 3 2 0 0,1 1 0 0 0,-1 1 0 0 0,33 0-1 0 0,-19 5-54 0 0,0 1 0 0 0,-1 1-1 0 0,42 13 1 0 0,-60-15 50 0 0,0-1 0 0 0,1-1-1 0 0,-1 0 1 0 0,0 0 0 0 0,1-1 0 0 0,-1-1 0 0 0,24-4-1 0 0,-4 1-66 0 0,-26 4 110 0 0,-1 0-1 0 0,1 1 1 0 0,-1-1 0 0 0,1 1-1 0 0,-1 0 1 0 0,0 1-1 0 0,1-1 1 0 0,8 5 0 0 0,19 4 384 0 0,-29-9-382 0 0,-1-1 0 0 0,1 0-1 0 0,-1-1 1 0 0,0 1-1 0 0,1 0 1 0 0,-1-1-1 0 0,1 0 1 0 0,-1 0-1 0 0,0 0 1 0 0,0 0-1 0 0,5-3 1 0 0,-5 3-33 0 0,0-1 1 0 0,1 1-1 0 0,-1 0 0 0 0,0 0 1 0 0,1 0-1 0 0,-1 0 0 0 0,1 1 1 0 0,-1-1-1 0 0,1 1 0 0 0,5 0 1 0 0,-8 0 0 0 0,0 1-1 0 0,0 0 1 0 0,0-1 0 0 0,0 1-1 0 0,0 0 1 0 0,-1-1 0 0 0,1 1 0 0 0,0 0-1 0 0,0 0 1 0 0,-1 0 0 0 0,1 0 0 0 0,0 0-1 0 0,-1 0 1 0 0,1 0 0 0 0,-1 0 0 0 0,1 0-1 0 0,-1 0 1 0 0,1 0 0 0 0,-1 0 0 0 0,0 0-1 0 0,0 0 1 0 0,1 0 0 0 0,-1 0 0 0 0,0 2-1 0 0,1 2-18 0 0,-1-1 29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5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1551 0 0,'2'-3'30'0'0,"-1"-1"0"0"0,0 0 0 0 0,1 1 0 0 0,0-1-1 0 0,-1 1 1 0 0,1 0 0 0 0,1 0 0 0 0,3-6 0 0 0,25-23 408 0 0,-22 23-353 0 0,11-9 14 0 0,0 0-1 0 0,2 2 0 0 0,0 0 1 0 0,1 2-1 0 0,0 0 0 0 0,1 2 0 0 0,0 0 1 0 0,1 2-1 0 0,30-9 0 0 0,-44 16-384 0 0,1 1 1 0 0,20-1-1 0 0,-2 0-28 0 0,-17 0 302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5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19 235 2303 0 0,'-2'0'17'0'0,"1"-1"0"0"0,-1 0 0 0 0,1 0 0 0 0,-1 0 0 0 0,1 0 0 0 0,0 0 0 0 0,-1 0 0 0 0,1 0 0 0 0,0 0 0 0 0,-2-3 0 0 0,3 4-4 0 0,-1-1 0 0 0,1 0 1 0 0,0 0-1 0 0,0 1 0 0 0,0-1 1 0 0,0 0-1 0 0,0 0 0 0 0,0 0 0 0 0,0 1 1 0 0,0-1-1 0 0,0 0 0 0 0,0 0 1 0 0,0 1-1 0 0,0-1 0 0 0,0 0 1 0 0,1 0-1 0 0,-1 1 0 0 0,0-1 0 0 0,1 0 1 0 0,-1 0-1 0 0,0 1 0 0 0,1-1 1 0 0,-1 0-1 0 0,1 1 0 0 0,-1-1 0 0 0,2 0 1 0 0,7-10 127 0 0,0 1 1 0 0,1 1-1 0 0,0 0 0 0 0,20-14 1 0 0,51-26-224 0 0,-45 27 47 0 0,61-32-2115 0 0,-75 40 2100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5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91 1375 0 0,'-2'-5'70'0'0,"0"1"-1"0"0,0-1 1 0 0,0 1-1 0 0,-1 0 0 0 0,1-1 1 0 0,-1 1-1 0 0,0 0 0 0 0,0 1 1 0 0,0-1-1 0 0,-5-4 0 0 0,0 2 130 0 0,0-1 0 0 0,0 1-1 0 0,-18-9 1 0 0,25 14-233 0 0,-1 0 0 0 0,1 0-1 0 0,-1 0 1 0 0,0 1 0 0 0,0-1 0 0 0,1 1 0 0 0,-1-1 0 0 0,0 1 0 0 0,0 0-1 0 0,0 0 1 0 0,0 0 0 0 0,1 0 0 0 0,-1 0 0 0 0,0 0 0 0 0,0 0 0 0 0,0 1-1 0 0,0-1 1 0 0,-2 2 0 0 0,1-1-64 0 0,0 1-1 0 0,0-1 1 0 0,0 1-1 0 0,1 0 0 0 0,-1 0 1 0 0,1 0-1 0 0,-1 0 1 0 0,1 0-1 0 0,-4 5 1 0 0,-1 4-60 0 0,0-1 1 0 0,1 1-1 0 0,0 0 1 0 0,-6 17-1 0 0,7-12 382 0 0,-1 1 0 0 0,2 0-1 0 0,0 0 1 0 0,2 1-1 0 0,-2 24 1 0 0,3-10 374 0 0,2 0 0 0 0,4 34 0 0 0,-4-58-511 0 0,0 0-1 0 0,1-1 0 0 0,0 1 0 0 0,0-1 0 0 0,1 1 0 0 0,0-1 0 0 0,7 12 0 0 0,-10-17-85 0 0,1-1-1 0 0,0 1 1 0 0,0-1 0 0 0,1 1-1 0 0,-1-1 1 0 0,0 0-1 0 0,0 1 1 0 0,1-1 0 0 0,-1 0-1 0 0,0 0 1 0 0,1 0-1 0 0,0 0 1 0 0,-1 0 0 0 0,1 0-1 0 0,-1-1 1 0 0,1 1-1 0 0,0-1 1 0 0,-1 1 0 0 0,1-1-1 0 0,0 1 1 0 0,0-1-1 0 0,0 0 1 0 0,-1 0 0 0 0,1 0-1 0 0,0 0 1 0 0,0 0-1 0 0,0 0 1 0 0,-1 0-1 0 0,1-1 1 0 0,0 1 0 0 0,0 0-1 0 0,-1-1 1 0 0,1 0-1 0 0,0 1 1 0 0,-1-1 0 0 0,1 0-1 0 0,-1 0 1 0 0,3-2-1 0 0,6-3-146 0 0,-1-1-1 0 0,0-1 1 0 0,0 0-1 0 0,-1 0 1 0 0,0 0-1 0 0,-1-1 1 0 0,0 0-1 0 0,0-1 1 0 0,10-17-1 0 0,-8 8 88 0 0,-1 1 0 0 0,0-1 0 0 0,-1 0 0 0 0,7-35 0 0 0,-13 47 87 0 0,1 1-13 0 0,0 0-1 0 0,-1 0 1 0 0,0 0 0 0 0,-1 0 0 0 0,1 0-1 0 0,-1-1 1 0 0,-1 1 0 0 0,0-7-1 0 0,3 23 784 0 0,0 0 0 0 0,0 1-1 0 0,-1 10 1 0 0,2 18-371 0 0,5 2-40 0 0,14 49 0 0 0,-16-72-634 0 0,1 0-1 0 0,0-1 1 0 0,1 0-1 0 0,1-1 1 0 0,13 20-1 0 0,-22-36 248 0 0,1 2-14 0 0,0-1 1 0 0,0 1-1 0 0,1-1 0 0 0,-1 1 1 0 0,0-1-1 0 0,1 0 0 0 0,-1 0 0 0 0,1 1 1 0 0,-1-1-1 0 0,4 2 0 0 0,4-2-46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5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5 455 0 0,'-6'-4'940'0'0,"11"3"-513"0"0,13 1-315 0 0,-18 0-103 0 0,3 0-1 0 0,0 1-1 0 0,0-1 0 0 0,-1 1 1 0 0,1 0-1 0 0,0 0 0 0 0,0 0 0 0 0,-1 0 1 0 0,1 1-1 0 0,-1-1 0 0 0,1 0 1 0 0,-1 1-1 0 0,1 0 0 0 0,-1 0 0 0 0,0 0 1 0 0,0 0-1 0 0,0 0 0 0 0,0 0 0 0 0,0 0 1 0 0,0 1-1 0 0,1 2 0 0 0,-1-1-44 0 0,0 0 1 0 0,0 0-1 0 0,0 0 0 0 0,-1 0 0 0 0,0 0 0 0 0,0 0 0 0 0,0 0 1 0 0,0 1-1 0 0,0-1 0 0 0,-1 0 0 0 0,0 9 0 0 0,-1-6 40 0 0,0 0 1 0 0,0 0-1 0 0,0-1 0 0 0,-1 1 0 0 0,0-1 0 0 0,-1 1 0 0 0,0-1 1 0 0,0 0-1 0 0,0 1 0 0 0,0-1 0 0 0,-1-1 0 0 0,0 1 1 0 0,0-1-1 0 0,-1 1 0 0 0,0-1 0 0 0,0-1 0 0 0,-7 7 0 0 0,12-11 40 0 0,-1 0 0 0 0,0 1 0 0 0,1-1-1 0 0,-1 1 1 0 0,1-1 0 0 0,-1 0 0 0 0,1 1-1 0 0,-1-1 1 0 0,1 1 0 0 0,0-1 0 0 0,-1 1-1 0 0,1 0 1 0 0,0-1 0 0 0,-1 1 0 0 0,1-1-1 0 0,0 1 1 0 0,-1 0 0 0 0,1-1 0 0 0,0 2-1 0 0,0-2-37 0 0,0 1 0 0 0,0-1 1 0 0,0 0-1 0 0,1 1 0 0 0,-1-1 0 0 0,0 0 0 0 0,0 1 0 0 0,0-1 0 0 0,1 0 0 0 0,-1 0 0 0 0,0 1 0 0 0,1-1 0 0 0,-1 0 0 0 0,0 0 0 0 0,0 1 0 0 0,1-1 0 0 0,-1 0 0 0 0,0 0 0 0 0,1 0 0 0 0,-1 0 0 0 0,0 1 0 0 0,1-1 0 0 0,0 0 0 0 0,23 2-245 0 0,-17-3 114 0 0,1-1 0 0 0,-1 0-1 0 0,1 0 1 0 0,-1-1 0 0 0,1 1-1 0 0,11-8 1 0 0,11-4-342 0 0,-25 13 585 0 0,-4 0-96 0 0,1 1-1 0 0,-1-1 1 0 0,1 1-1 0 0,0-1 1 0 0,-1 0-1 0 0,1 0 1 0 0,-1 1-1 0 0,0-1 1 0 0,1 0 0 0 0,-1 0-1 0 0,0 0 1 0 0,1-1-1 0 0,-1 1 1 0 0,0 0-1 0 0,2-2 1 0 0,-1-3 45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0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21 455 0 0,'-1'-2'0'0'0,"1"-1"0"0"0,0 2 0 0 0,1 1 0 0 0,0 0 0 0 0,2-2 88 0 0,1 1-24 0 0,2 0-64 0 0,4 0 96 0 0,2 2 16 0 0,0-4 0 0 0,1 2 0 0 0,-2-5 0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0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199 144 455 0 0,'-11'-25'644'0'0,"-16"-25"0"0"0,22 42-483 0 0,0 1 0 0 0,0-1 0 0 0,0 1 0 0 0,-1 1 0 0 0,0-1 0 0 0,-1 1 0 0 0,-9-8 0 0 0,14 14-179 0 0,1-1 0 0 0,0 0-1 0 0,0 1 1 0 0,-1-1-1 0 0,1 0 1 0 0,0 1 0 0 0,0 0-1 0 0,-1-1 1 0 0,1 1-1 0 0,-1 0 1 0 0,1 0-1 0 0,0-1 1 0 0,-1 1 0 0 0,1 0-1 0 0,-1 0 1 0 0,1 1-1 0 0,0-1 1 0 0,-1 0 0 0 0,1 0-1 0 0,-1 1 1 0 0,1-1-1 0 0,0 1 1 0 0,-1-1 0 0 0,1 1-1 0 0,0-1 1 0 0,0 1-1 0 0,0 0 1 0 0,-1 0-1 0 0,1 0 1 0 0,0 0 0 0 0,0 0-1 0 0,0 0 1 0 0,0 0-1 0 0,0 0 1 0 0,1 0 0 0 0,-2 2-1 0 0,-4 5-141 0 0,1 0-1 0 0,0 0 0 0 0,0 1 1 0 0,-3 10-1 0 0,6-14 145 0 0,-4 10 103 0 0,1 0 0 0 0,1 1 0 0 0,0-1-1 0 0,1 1 1 0 0,0 0 0 0 0,2 0-1 0 0,-1 19 1 0 0,3-11 205 0 0,0 0 0 0 0,2 0 1 0 0,0 0-1 0 0,8 26 0 0 0,-10-45-260 0 0,1-1 0 0 0,-1 0 0 0 0,1 1 0 0 0,0-1 0 0 0,0 0 0 0 0,0 0-1 0 0,1 0 1 0 0,0 0 0 0 0,-1 0 0 0 0,1-1 0 0 0,4 4 0 0 0,-6-6-40 0 0,0 1-1 0 0,1-2 1 0 0,-1 1-1 0 0,0 0 1 0 0,1 0-1 0 0,-1 0 1 0 0,1-1 0 0 0,-1 1-1 0 0,1-1 1 0 0,-1 1-1 0 0,1-1 1 0 0,0 0-1 0 0,-1 1 1 0 0,1-1 0 0 0,-1 0-1 0 0,1 0 1 0 0,0 0-1 0 0,-1 0 1 0 0,1 0-1 0 0,-1-1 1 0 0,1 1 0 0 0,0 0-1 0 0,-1-1 1 0 0,1 1-1 0 0,-1-1 1 0 0,1 0 0 0 0,-1 1-1 0 0,1-1 1 0 0,-1 0-1 0 0,0 0 1 0 0,1 0-1 0 0,-1 0 1 0 0,0 0 0 0 0,1-1-1 0 0,6-6-176 0 0,-1 0 0 0 0,0 0-1 0 0,0 0 1 0 0,-1-1 0 0 0,0 0-1 0 0,0 0 1 0 0,-1 0 0 0 0,0-1 0 0 0,-1 1-1 0 0,0-1 1 0 0,-1-1 0 0 0,5-18-1 0 0,-5 8 57 0 0,0 0 0 0 0,-1 0 0 0 0,-1 1 0 0 0,-1-1-1 0 0,-3-34 1 0 0,-2 34 2896 0 0,6 32-1850 0 0,7 59-1 0 0,10 62-457 0 0,-14-112-475 0 0,2 0 0 0 0,0 0 0 0 0,0 0 1 0 0,15 26-1 0 0,-18-40-162 0 0,1 0 0 0 0,0 0 0 0 0,0 0 0 0 0,1-1 0 0 0,0 0 1 0 0,0 0-1 0 0,6 5 0 0 0,-9-8 144 0 0,0-1 0 0 0,1 1 1 0 0,-1-1-1 0 0,0 0 0 0 0,1 1 1 0 0,-1-1-1 0 0,1 0 0 0 0,-1-1 0 0 0,6 2 1 0 0,-7-2 37 0 0,1 0 1 0 0,-1 0 0 0 0,1 0 0 0 0,-1 0-1 0 0,0 0 1 0 0,1 0 0 0 0,-1 0-1 0 0,1-1 1 0 0,-1 1 0 0 0,0-1-1 0 0,1 1 1 0 0,-1-1 0 0 0,0 1-1 0 0,0-1 1 0 0,1 0 0 0 0,-1 0-1 0 0,0 0 1 0 0,0 1 0 0 0,2-3-1 0 0,3-5-4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0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2303 0 0,'-1'1'74'0'0,"0"0"-1"0"0,-1-1 0 0 0,1 1 0 0 0,1 0 0 0 0,-1 0 0 0 0,0 0 0 0 0,0 0 0 0 0,0 0 0 0 0,0 0 0 0 0,1 0 0 0 0,-1 1 0 0 0,0-1 1 0 0,1 0-1 0 0,-1 0 0 0 0,1 0 0 0 0,0 1 0 0 0,-1 1 0 0 0,1-3-71 0 0,-2 10 27 0 0,0 0 1 0 0,0 0 0 0 0,1 1-1 0 0,0-1 1 0 0,1 0 0 0 0,0 1-1 0 0,2 11 1 0 0,2 2 28 0 0,0-1 0 0 0,8 24-1 0 0,12 23-822 0 0,-21-64 677 0 0,0 0 1 0 0,0 1-1 0 0,1-1 1 0 0,0 0-1 0 0,0-1 1 0 0,0 1-1 0 0,0-1 1 0 0,8 7-1 0 0,-1-6 73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1663 0 0,'-15'47'139'0'0,"-29"65"-1"0"0,18-48-5 0 0,4-10-14 0 0,-115 339 356 0 0,135-385-507 0 0,0-5-6 0 0,1 1-1 0 0,0 0 1 0 0,0 0-1 0 0,1 0 1 0 0,-1-1-1 0 0,1 1 1 0 0,0 6-1 0 0,0-10 32 0 0,1 0 0 0 0,-1 0 0 0 0,0 0 0 0 0,1-1 0 0 0,-1 1-1 0 0,0 0 1 0 0,1 0 0 0 0,-1 0 0 0 0,0 0 0 0 0,1 0 0 0 0,-1 0-1 0 0,0-1 1 0 0,1 1 0 0 0,-1 0 0 0 0,0 0 0 0 0,0 0-1 0 0,1-1 1 0 0,-1 1 0 0 0,0 0 0 0 0,0 0 0 0 0,1-1 0 0 0,-1 1-1 0 0,0 0 1 0 0,0 0 0 0 0,0-1 0 0 0,0 1 0 0 0,1 0-1 0 0,-1-1 1 0 0,0 1 0 0 0,10-15-3 0 0,-8 14-17 0 0,17-27 23 0 0,0-1 0 0 0,27-59 0 0 0,-32 54 4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1839 0 0,'6'8'125'0'0,"0"1"-1"0"0,-1-1 0 0 0,7 15 1 0 0,7 21 8 0 0,-2 1-1 0 0,-2 0 1 0 0,-2 1 0 0 0,12 86 0 0 0,1 195 755 0 0,-18-185-754 0 0,-6-103-136 0 0,6 56-129 0 0,-6-90-1015 0 0,1-11 475 0 0,-3-1 653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 7367 0 0,'-1'-1'37'0'0,"0"1"-1"0"0,0 0 0 0 0,0-1 0 0 0,1 1 0 0 0,-1 0 0 0 0,0 0 0 0 0,0-1 0 0 0,0 1 1 0 0,0 0-1 0 0,1 0 0 0 0,-1 0 0 0 0,0 0 0 0 0,0 0 0 0 0,0 0 0 0 0,0 0 1 0 0,0 1-1 0 0,1-1 0 0 0,-1 0 0 0 0,0 0 0 0 0,0 1 0 0 0,0-1 0 0 0,1 0 1 0 0,-1 1-1 0 0,0-1 0 0 0,0 1 0 0 0,1-1 0 0 0,-1 1 0 0 0,0-1 0 0 0,1 1 1 0 0,-1 0-1 0 0,1-1 0 0 0,-2 2 0 0 0,-2 3 154 0 0,1 0 0 0 0,-1 0 0 0 0,-4 10 0 0 0,1-4 69 0 0,-79 155 1799 0 0,40-73-5070 0 0,38-78-230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11 228 455 0 0,'-10'-8'73'0'0,"10"7"-44"0"0,0 1 0 0 0,0 0-1 0 0,0 0 1 0 0,0-1 0 0 0,0 1 0 0 0,0 0 0 0 0,0 0-1 0 0,0-1 1 0 0,0 1 0 0 0,0 0 0 0 0,0 0 0 0 0,0-1-1 0 0,0 1 1 0 0,0 0 0 0 0,0 0 0 0 0,0-1 0 0 0,0 1-1 0 0,0 0 1 0 0,1 0 0 0 0,-1 0 0 0 0,0-1 0 0 0,0 1-1 0 0,0 0 1 0 0,0 0 0 0 0,1 0 0 0 0,-1-1 0 0 0,0 1-1 0 0,0 0 1 0 0,3-2 211 0 0,-1 1-1 0 0,1 0 1 0 0,0-1-1 0 0,0 1 1 0 0,-1 0-1 0 0,4 0 1 0 0,3-2-371 0 0,44-14 216 0 0,1 3 0 0 0,55-6-1 0 0,-69 13-361 0 0,19-5 186 0 0,-39 7 79 0 0</inkml:trace>
  <inkml:trace contextRef="#ctx0" brushRef="#br0" timeOffset="1">603 2 1375 0 0,'-5'-1'64'0'0,"1"1"8"0"0,3 0-72 0 0,-2 1 0 0 0,2 0 0 0 0,0-1 0 0 0,1 1-64 0 0,-1 1-32 0 0,-1 0-8 0 0,2-1 0 0 0,2 2 320 0 0,18-6-128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98 154 3223 0 0,'-1'2'23'0'0,"0"-1"-1"0"0,0 1 1 0 0,0 0-1 0 0,1-1 0 0 0,-1 1 1 0 0,0 0-1 0 0,1 0 0 0 0,-1 0 1 0 0,1-1-1 0 0,0 1 0 0 0,-1 2 1 0 0,0 3-4 0 0,-13 63 727 0 0,2 0 0 0 0,4 0 0 0 0,1 79 0 0 0,7-113-1220 0 0,1 0 0 0 0,9 43 0 0 0,-11-88-206 0 0,1 0 0 0 0,1 0 0 0 0,0 0 1 0 0,2-10-1 0 0,2-17 165 0 0,17-355 2155 0 0,-19 340-1637 0 0,-2 22 28 0 0,1 1 0 0 0,6-30 0 0 0,-7 55 159 0 0,-1 1-1 0 0,1 0 1 0 0,0 0-1 0 0,-1-1 1 0 0,1 1-1 0 0,0 0 1 0 0,0 0-1 0 0,0 0 1 0 0,1 0-1 0 0,-1 0 1 0 0,0 0-1 0 0,1 0 1 0 0,0 1-1 0 0,-1-1 1 0 0,1 1-1 0 0,0-1 1 0 0,0 1-1 0 0,-1-1 1 0 0,3 0-1 0 0,0 1-19 0 0,-1-1 1 0 0,0 1-1 0 0,0 0 0 0 0,0 1 0 0 0,1-1 1 0 0,-1 1-1 0 0,1-1 0 0 0,-1 1 0 0 0,0 0 0 0 0,1 0 1 0 0,5 1-1 0 0,3 2-42 0 0,0 0 1 0 0,0 1-1 0 0,0 0 1 0 0,0 0-1 0 0,-1 2 1 0 0,11 6-1 0 0,-9-5-317 0 0,-1 0 0 0 0,0 1-1 0 0,0 1 1 0 0,-1 0 0 0 0,20 21-1 0 0,-28-27 67 0 0,0 0-1 0 0,-1 1 1 0 0,1-1-1 0 0,-1 1 1 0 0,1 0-1 0 0,-1 0 1 0 0,0 0-1 0 0,-1 0 0 0 0,1 0 1 0 0,-1 1-1 0 0,0-1 1 0 0,0 0-1 0 0,0 1 1 0 0,-1-1-1 0 0,1 0 1 0 0,-1 1-1 0 0,0-1 0 0 0,0 1 1 0 0,-1-1-1 0 0,1 0 1 0 0,-1 1-1 0 0,0-1 1 0 0,-2 7-1 0 0,0-4-92 0 0,0-1 0 0 0,0 0 0 0 0,0 0 0 0 0,-1 0-1 0 0,0 0 1 0 0,0-1 0 0 0,0 0 0 0 0,-1 0 0 0 0,0 0 0 0 0,0 0 0 0 0,-9 6 0 0 0,-3 0 157 0 0,-1 0 0 0 0,-28 12 0 0 0,13-8 1209 0 0,32-15-1086 0 0,0 1-1 0 0,1-1 1 0 0,-1 1-1 0 0,0-1 1 0 0,0 0-1 0 0,0 1 1 0 0,0 0-1 0 0,0-1 1 0 0,1 1-1 0 0,-1-1 1 0 0,0 1-1 0 0,0 0 1 0 0,1 0-1 0 0,-1-1 1 0 0,0 1-1 0 0,1 0 1 0 0,-1 0-1 0 0,1 0 1 0 0,-1 0-1 0 0,1 0 1 0 0,0 0-1 0 0,-1-1 1 0 0,1 1-1 0 0,0 0 0 0 0,0 0 1 0 0,-1 0-1 0 0,1 0 1 0 0,0 0-1 0 0,0 0 1 0 0,0 0-1 0 0,0 0 1 0 0,0 0-1 0 0,1 0 1 0 0,-1 0-1 0 0,0 0 1 0 0,0 0-1 0 0,1 0 1 0 0,-1 0-1 0 0,0 0 1 0 0,1 0-1 0 0,-1 0 1 0 0,1 0-1 0 0,-1 0 1 0 0,1 0-1 0 0,0-1 1 0 0,-1 1-1 0 0,1 0 1 0 0,1 1-1 0 0,3 3 98 0 0,0 0 0 0 0,1 0 0 0 0,-1-1 0 0 0,1 0 0 0 0,10 6 0 0 0,39 17 305 0 0,21 12-275 0 0,-69-34-293 0 0,1 0 0 0 0,-1 0 0 0 0,0 1 0 0 0,-1 0 0 0 0,1 0-1 0 0,-1 0 1 0 0,6 9 0 0 0,-10-13 29 0 0,-1 1-1 0 0,0 0 0 0 0,1-1 0 0 0,-1 1 0 0 0,0 0 1 0 0,0-1-1 0 0,-1 1 0 0 0,1 0 0 0 0,0 0 0 0 0,-1 0 1 0 0,0 0-1 0 0,0-1 0 0 0,0 1 0 0 0,0 0 0 0 0,0 0 1 0 0,0 0-1 0 0,-1 0 0 0 0,0 0 0 0 0,1-1 0 0 0,-1 1 1 0 0,0 0-1 0 0,0 0 0 0 0,0-1 0 0 0,-1 1 1 0 0,1-1-1 0 0,-1 1 0 0 0,-2 2 0 0 0,-3 5-162 0 0,-1 0 0 0 0,0-1 1 0 0,-1-1-1 0 0,0 0 0 0 0,-12 9 0 0 0,-3 1-300 0 0,-1-2-1 0 0,-1-1 1 0 0,-44 19-1 0 0,-87 25-250 0 0,114-43 916 0 0,42-16-128 0 0,0 0 7 0 0,-1 0 1 0 0,1 1-1 0 0,-1-1 0 0 0,1 1 0 0 0,-1 0 1 0 0,1-1-1 0 0,-1 1 0 0 0,1 0 0 0 0,0 0 1 0 0,-1 0-1 0 0,1 0 0 0 0,0 0 0 0 0,0 0 1 0 0,0 0-1 0 0,0 0 0 0 0,-2 3 0 0 0,2 1-8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4143 0 0,'-1'2'191'0'0,"0"1"1"0"0,1 0-1 0 0,-1-1 0 0 0,1 1 0 0 0,0 0 0 0 0,-1-1 0 0 0,1 1 0 0 0,0 0 0 0 0,1 3 0 0 0,-1-1-110 0 0,-8 399 679 0 0,6-275-2158 0 0,2-86-313 0 0,1-71 324 0 0,8-41-1 0 0,1-15 1504 0 0,-10 54-116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53 1375 0 0,'0'-1'136'0'0,"0"0"0"0"0,0 0-1 0 0,0 1 1 0 0,0-1 0 0 0,0 0-1 0 0,0 0 1 0 0,1 0-1 0 0,-1 1 1 0 0,0-1 0 0 0,0 0-1 0 0,1 0 1 0 0,-1 0 0 0 0,0 1-1 0 0,1-1 1 0 0,-1 0-1 0 0,1 0 1 0 0,-1 1 0 0 0,1-1-1 0 0,-1 1 1 0 0,1-1 0 0 0,0 0-1 0 0,-1 1 1 0 0,1-1-1 0 0,0 1 1 0 0,-1-1 0 0 0,2 0-1 0 0,22-13 1235 0 0,-17 11-1197 0 0,1 0 0 0 0,0 0 1 0 0,0 0-1 0 0,1 1 0 0 0,-1 1 0 0 0,0 0 0 0 0,1 0 0 0 0,-1 0 0 0 0,1 1 0 0 0,-1 0 0 0 0,1 1 0 0 0,16 2 0 0 0,-22-2-258 0 0,1 0 1 0 0,0 0-1 0 0,-1 1 1 0 0,1-1-1 0 0,0 0 0 0 0,-1 1 1 0 0,0 0-1 0 0,1 0 1 0 0,-1 0-1 0 0,0 1 1 0 0,0-1-1 0 0,0 1 0 0 0,0-1 1 0 0,-1 1-1 0 0,1 0 1 0 0,-1 0-1 0 0,1 0 0 0 0,-1 0 1 0 0,0 1-1 0 0,0-1 1 0 0,-1 0-1 0 0,1 1 1 0 0,-1 0-1 0 0,1-1 0 0 0,-1 1 1 0 0,-1 0-1 0 0,1 0 1 0 0,0-1-1 0 0,0 9 0 0 0,-2-1-159 0 0,0 0-1 0 0,0-1 1 0 0,-1 1-1 0 0,0 0 0 0 0,-1-1 1 0 0,0 1-1 0 0,-1-1 1 0 0,0 0-1 0 0,0 0 0 0 0,-7 10 1 0 0,1-2 5 0 0,-2 0 0 0 0,0-1 0 0 0,-1-1 0 0 0,-19 20 0 0 0,23-27 480 0 0,0-1 0 0 0,0-1-1 0 0,-1 1 1 0 0,0-2 0 0 0,0 1 0 0 0,0-1-1 0 0,-1-1 1 0 0,-16 7 0 0 0,30-10-26 0 0,1 0 0 0 0,0 1 0 0 0,-1-1 0 0 0,0 1-1 0 0,1 0 1 0 0,2 3 0 0 0,-2-2-97 0 0,5 5-188 0 0,-1 0-1 0 0,0 0 0 0 0,0 1 0 0 0,-1 0 0 0 0,0 1 0 0 0,-1-1 0 0 0,0 1 1 0 0,8 23-1 0 0,-11-25-1 0 0,0 0 0 0 0,-1 0 0 0 0,0 1 1 0 0,0-1-1 0 0,-1 1 0 0 0,0-1 0 0 0,0 1 1 0 0,-2-1-1 0 0,1 1 0 0 0,-1 0 0 0 0,0-1 1 0 0,-3 11-1 0 0,2-16-22 0 0,0 0 1 0 0,0 1 0 0 0,0-1-1 0 0,0 0 1 0 0,-1 0-1 0 0,0 0 1 0 0,0-1-1 0 0,0 1 1 0 0,0-1 0 0 0,-1 1-1 0 0,1-1 1 0 0,-1 0-1 0 0,0-1 1 0 0,0 1 0 0 0,0 0-1 0 0,-6 1 1 0 0,4 0-45 0 0,-1-1 0 0 0,0-1 1 0 0,0 1-1 0 0,0-1 0 0 0,0 0 0 0 0,0-1 1 0 0,0 0-1 0 0,-1 0 0 0 0,-12 0 0 0 0,18-2 141 0 0,0 1 0 0 0,1 0 0 0 0,-1-1 0 0 0,0 1 0 0 0,1-1 0 0 0,-1 1-1 0 0,0-1 1 0 0,1 0 0 0 0,-1 0 0 0 0,1 0 0 0 0,-1 0 0 0 0,1 0 0 0 0,-1 0-1 0 0,1 0 1 0 0,0 0 0 0 0,0 0 0 0 0,-1-1 0 0 0,1 1 0 0 0,0 0 0 0 0,0-1-1 0 0,0 1 1 0 0,1-1 0 0 0,-1 0 0 0 0,0 1 0 0 0,0-1 0 0 0,1 1 0 0 0,-1-3-1 0 0,-3-7-2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6911 0 0,'3'-3'304'0'0,"-2"1"64"0"0,1 0-296 0 0,0 1-72 0 0,0 1 0 0 0,-1 0 0 0 0,2 0 0 0 0,-1-1 80 0 0,5 1-80 0 0,0 0 80 0 0,4 1-408 0 0,0-1-88 0 0,2 1-8 0 0,-1-1-8 0 0,2 2 336 0 0,-1-1 96 0 0,1 0 0 0 0,-5-1 0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40 1839 0 0,'-3'2'105'0'0,"1"1"-1"0"0,0 1 1 0 0,0-1-1 0 0,1 0 0 0 0,-1 0 1 0 0,0 1-1 0 0,1-1 1 0 0,0 1-1 0 0,-1 5 0 0 0,-4 9 644 0 0,-97 318 856 0 0,46-137-2236 0 0,44-149-12 0 0,8-29-200 0 0,0-1 0 0 0,-17 38 0 0 0,21-58 713 0 0,1-6 110 0 0,3-8 33 0 0,8-14-12 0 0,21-42 0 0 0,-18 41 0 0 0,-1 0 0 0 0</inkml:trace>
  <inkml:trace contextRef="#ctx0" brushRef="#br0" timeOffset="1">234 2 2759 0 0,'0'0'25'0'0,"0"-1"0"0"0,0 1-1 0 0,0 0 1 0 0,0 0-1 0 0,0 0 1 0 0,0 0 0 0 0,0 0-1 0 0,0 0 1 0 0,0 0-1 0 0,0 0 1 0 0,0 0-1 0 0,0 0 1 0 0,-1 0 0 0 0,1 0-1 0 0,0 0 1 0 0,0 0-1 0 0,0 0 1 0 0,0 0-1 0 0,0 0 1 0 0,0 0 0 0 0,0 0-1 0 0,0 0 1 0 0,-1 0-1 0 0,1 0 1 0 0,0 0-1 0 0,0 0 1 0 0,0 0 0 0 0,0 0-1 0 0,0 0 1 0 0,0 0-1 0 0,0 0 1 0 0,0 0 0 0 0,-1 0-1 0 0,1 0 1 0 0,0 0-1 0 0,0 0 1 0 0,0 0-1 0 0,0 0 1 0 0,0 0 0 0 0,0 0-1 0 0,0 0 1 0 0,0 0-1 0 0,0 1 1 0 0,0-1-1 0 0,0 0 1 0 0,0 0 0 0 0,-1 0-1 0 0,1 0 1 0 0,0 0-1 0 0,0 0 1 0 0,0 0-1 0 0,0 0 1 0 0,0 0 0 0 0,0 1-1 0 0,0-1 1 0 0,0 0-1 0 0,0 0 1 0 0,0 0 0 0 0,0 0-1 0 0,0 0 1 0 0,0 0-1 0 0,0 0 1 0 0,0 0-1 0 0,0 1 1 0 0,0-1 0 0 0,0 0-1 0 0,0 15 1180 0 0,5 19 83 0 0,-5-32-1249 0 0,64 281 2870 0 0,-34-168-2696 0 0,-11-37-1055 0 0,4-2 0 0 0,35 82 0 0 0,-41-114-1102 0 0,-16-40 1654 0 0,0 0 0 0 0,0 0 0 0 0,0 0 0 0 0,0 0 0 0 0,-1 0 0 0 0,0 0-1 0 0,0 0 1 0 0,0 0 0 0 0,-1 5 0 0 0,-3 0 301 0 0,-1-9 56 0 0,4-1-59 0 0,1 1 0 0 0,-1-1 1 0 0,0 0-1 0 0,0 0 0 0 0,1 1 1 0 0,-1-1-1 0 0,1 0 0 0 0,-1 0 1 0 0,1 0-1 0 0,-1 0 0 0 0,1 0 1 0 0,0 0-1 0 0,-1 0 0 0 0,1-1 0 0 0,-4-11-7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7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79 4607 0 0,'-4'-2'408'0'0,"1"-1"-328"0"0,5 3-80 0 0,0 0 0 0 0,1 0 864 0 0,0-1 152 0 0,4-2 32 0 0,3-2 8 0 0,5 0-648 0 0,7-2-128 0 0,5-2-24 0 0,6 0-8 0 0,5 0-248 0 0,4 0-128 0 0,2 2 8 0 0,3-2-3904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57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2439 0 0,'-2'0'2'0'0,"1"0"3"0"0,1 0 0 0 0,0 1 0 0 0,-1-1 0 0 0,1 0 0 0 0,0 0 0 0 0,-1 0 0 0 0,1 0 0 0 0,0 0 0 0 0,-1 1 0 0 0,1-1 0 0 0,0 0 0 0 0,-1 0 0 0 0,1 0 0 0 0,0 1 0 0 0,0-1 0 0 0,-1 0 0 0 0,1 1 0 0 0,0-1 0 0 0,0 0 0 0 0,0 0 0 0 0,-1 1 0 0 0,1-1 0 0 0,0 0 0 0 0,0 1 0 0 0,0-1 0 0 0,0 0 0 0 0,0 1 0 0 0,0-1 0 0 0,0 1 0 0 0,0-1 0 0 0,0 0 0 0 0,0 1 0 0 0,0-1 0 0 0,0 0 0 0 0,0 1 0 0 0,0-1 0 0 0,0 1 0 0 0,-46 289 227 0 0,17-119 456 0 0,-60 242-325 0 0,85-401-402 0 0,3-7-21 0 0,-1-1 0 0 0,1 1 0 0 0,0-1 0 0 0,0 1 0 0 0,0 0 0 0 0,1-1 0 0 0,-1 1 0 0 0,1 0 0 0 0,0 0 0 0 0,1 5 0 0 0,0-9-33 0 0,1 0-357 0 0,6-12 657 0 0,77-101 1564 0 0,-70 96-1563 0 0,0-1 0 0 0,2 2 0 0 0,-1 0 0 0 0,29-18 0 0 0,-41 30-152 0 0,1 0-1 0 0,-1 1 1 0 0,1 0-1 0 0,-1 0 1 0 0,1 0-1 0 0,0 0 1 0 0,-1 1-1 0 0,1 0 1 0 0,0 0-1 0 0,0 0 1 0 0,0 1-1 0 0,0-1 1 0 0,0 1 0 0 0,0 0-1 0 0,0 1 1 0 0,0-1-1 0 0,0 1 1 0 0,7 2-1 0 0,-7-2-30 0 0,-1 1 0 0 0,0 0-1 0 0,0 0 1 0 0,0 1 0 0 0,0-1-1 0 0,0 1 1 0 0,-1 0 0 0 0,1 0-1 0 0,-1 0 1 0 0,0 0 0 0 0,0 1-1 0 0,0-1 1 0 0,0 1 0 0 0,0 0-1 0 0,-1 0 1 0 0,0 0 0 0 0,0 0-1 0 0,0 0 1 0 0,0 0 0 0 0,1 7-1 0 0,0-1-38 0 0,-1 0 0 0 0,0 1 0 0 0,-1-1 0 0 0,0 0 0 0 0,-1 1 0 0 0,0 0 0 0 0,0-1 0 0 0,-1 1 0 0 0,0-1 0 0 0,-1 0 0 0 0,-1 1 0 0 0,1-1 0 0 0,-1 0 0 0 0,-1 0-1 0 0,0-1 1 0 0,-1 1 0 0 0,0-1 0 0 0,0 0 0 0 0,0 0 0 0 0,-2 0 0 0 0,1-1 0 0 0,-1 0 0 0 0,0 0 0 0 0,0-1 0 0 0,-1 0 0 0 0,0 0 0 0 0,-1 0 0 0 0,1-1 0 0 0,-1-1 0 0 0,0 0 0 0 0,-1 0-1 0 0,-19 7 1 0 0,10-6 20 0 0,0-1-1 0 0,0-2 0 0 0,-1 0 1 0 0,-21 1-1 0 0,32-4-2 0 0,0 1-1 0 0,0-2 0 0 0,0 0 0 0 0,0 0 1 0 0,0 0-1 0 0,0-1 0 0 0,1 0 1 0 0,-1-1-1 0 0,0 0 0 0 0,1-1 1 0 0,-10-5-1 0 0,15 8-110 0 0,0-1 0 0 0,1 0 0 0 0,-1 0 1 0 0,1 0-1 0 0,-1 0 0 0 0,1 0 0 0 0,0-1 0 0 0,0 1 0 0 0,0-1 0 0 0,0 1 1 0 0,1-1-1 0 0,-1 0 0 0 0,1 0 0 0 0,-1 1 0 0 0,1-1 0 0 0,0 0 0 0 0,0 0 0 0 0,0-1 1 0 0,1 1-1 0 0,-1 0 0 0 0,1 0 0 0 0,-1 0 0 0 0,1 0 0 0 0,0-1 0 0 0,0 1 1 0 0,1 0-1 0 0,-1 0 0 0 0,1 0 0 0 0,1-5 0 0 0,2-6-329 0 0,2 0 1 0 0,-1 1-1 0 0,2 0 0 0 0,0 0 1 0 0,9-12-1 0 0,-13 20 586 0 0,5-9-137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5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25 455 0 0,'0'0'14'0'0,"0"-1"0"0"0,0 1 0 0 0,-1 0 0 0 0,1 0 0 0 0,0-1 0 0 0,0 1 0 0 0,-1 0-1 0 0,1-1 1 0 0,0 1 0 0 0,0 0 0 0 0,-1-1 0 0 0,1 1 0 0 0,0 0 0 0 0,0-1-1 0 0,0 1 1 0 0,0 0 0 0 0,0-1 0 0 0,0 1 0 0 0,-1 0 0 0 0,1-1 0 0 0,0 1-1 0 0,0 0 1 0 0,0-1 0 0 0,0 1 0 0 0,0-1 0 0 0,0 1 0 0 0,1 0 0 0 0,-1-1-1 0 0,0 1 1 0 0,0 0 0 0 0,0-1 0 0 0,0 1 0 0 0,0 0 0 0 0,1-1 0 0 0,8-6 651 0 0,-6 6-608 0 0,3-2-57 0 0,-3 2 0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5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38 1567 0 0,'0'-1'3'0'0,"0"-1"0"0"0,-1 1 0 0 0,1-1 0 0 0,0 1 0 0 0,-1-1-1 0 0,1 1 1 0 0,-1 0 0 0 0,0-1 0 0 0,1 1 0 0 0,-1 0 0 0 0,0-1-1 0 0,0 1 1 0 0,0 0 0 0 0,0 0 0 0 0,0 0 0 0 0,0 0-1 0 0,0 0 1 0 0,0 0 0 0 0,0 0 0 0 0,0 0 0 0 0,-1 0 0 0 0,1 1-1 0 0,0-1 1 0 0,-1 0 0 0 0,1 1 0 0 0,0-1 0 0 0,-3 0-1 0 0,-1 0 9 0 0,-1-1-1 0 0,0 1 0 0 0,1 0 0 0 0,-1 0 0 0 0,-10 0 0 0 0,6 1-29 0 0,0 0 0 0 0,1 1-1 0 0,-1 0 1 0 0,0 1 0 0 0,0 0-1 0 0,-11 4 1 0 0,17-4 32 0 0,0 0 0 0 0,-1 0-1 0 0,1 0 1 0 0,1 0 0 0 0,-1 1 0 0 0,0-1 0 0 0,0 1-1 0 0,1 0 1 0 0,0 0 0 0 0,-1 1 0 0 0,1-1 0 0 0,0 1-1 0 0,1-1 1 0 0,-1 1 0 0 0,-3 7 0 0 0,2-1 23 0 0,0 0 0 0 0,0 1 1 0 0,1 0-1 0 0,1 0 0 0 0,0 0 1 0 0,0 0-1 0 0,1 0 0 0 0,1 16 1 0 0,9 91 254 0 0,-7-105-287 0 0,-1-6-17 0 0,0 0 0 0 0,0 0 0 0 0,1-1 0 0 0,3 11 0 0 0,-5-16 11 0 0,1-1 0 0 0,-1 1-1 0 0,0 0 1 0 0,1 0 0 0 0,-1 0-1 0 0,0-1 1 0 0,1 1 0 0 0,-1 0-1 0 0,1 0 1 0 0,-1-1 0 0 0,1 1-1 0 0,-1 0 1 0 0,1-1 0 0 0,0 1-1 0 0,-1-1 1 0 0,1 1 0 0 0,0 0-1 0 0,-1-1 1 0 0,1 0 0 0 0,0 1-1 0 0,0-1 1 0 0,0 1-1 0 0,-1-1 1 0 0,1 0 0 0 0,0 0-1 0 0,0 1 1 0 0,0-1 0 0 0,0 0-1 0 0,-1 0 1 0 0,1 0 0 0 0,0 0-1 0 0,0 0 1 0 0,0 0 0 0 0,0 0-1 0 0,0 0 1 0 0,-1-1 0 0 0,1 1-1 0 0,0 0 1 0 0,0 0 0 0 0,0-1-1 0 0,0 1 1 0 0,-1 0 0 0 0,1-1-1 0 0,0 1 1 0 0,0-1 0 0 0,-1 1-1 0 0,1-1 1 0 0,0 0-1 0 0,6-4-52 0 0,-1-1 0 0 0,-1 0-1 0 0,1 0 1 0 0,-1 0-1 0 0,8-12 1 0 0,20-40-180 0 0,-18 31-32 0 0,57-129-465 0 0,-51 105 922 0 0,-20 50 93 0 0,0 4-124 0 0,-1 12-73 0 0,-4 18 129 0 0,-12 104 762 0 0,15-109-724 0 0,1-1 0 0 0,2 1 0 0 0,4 27 0 0 0,-5-51-221 0 0,-1 0-1 0 0,1 0 0 0 0,0 0 0 0 0,1 0 0 0 0,-1-1 1 0 0,1 1-1 0 0,-1-1 0 0 0,1 1 0 0 0,0-1 1 0 0,4 6-1 0 0,-5-9-54 0 0,0 1 0 0 0,0 0 1 0 0,0 0-1 0 0,0 0 1 0 0,0-1-1 0 0,0 1 0 0 0,0 0 1 0 0,1-1-1 0 0,-1 1 0 0 0,0-1 1 0 0,0 1-1 0 0,0-1 0 0 0,1 0 1 0 0,-1 0-1 0 0,0 1 0 0 0,1-1 1 0 0,-1 0-1 0 0,0 0 0 0 0,0 0 1 0 0,1 0-1 0 0,-1-1 1 0 0,0 1-1 0 0,1 0 0 0 0,-1 0 1 0 0,0-1-1 0 0,0 1 0 0 0,1-1 1 0 0,-1 1-1 0 0,0-1 0 0 0,0 1 1 0 0,0-1-1 0 0,0 0 0 0 0,0 0 1 0 0,0 1-1 0 0,1-2 0 0 0,6-5-1 0 0,0 0-1 0 0,0-1 1 0 0,-1 1-1 0 0,0-2 1 0 0,0 1-1 0 0,9-15 0 0 0,-9 9 13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1839 0 0,'1'-1'36'0'0,"1"0"-1"0"0,-1 1 1 0 0,1-1-1 0 0,0 1 0 0 0,0-1 1 0 0,-1 1-1 0 0,1 0 0 0 0,0 0 1 0 0,-1 0-1 0 0,4 0 0 0 0,-4 1 88 0 0,1-1-1 0 0,-1 1 0 0 0,1 0 0 0 0,-1 0 1 0 0,0 0-1 0 0,0 0 0 0 0,1 0 0 0 0,-1 0 1 0 0,0 0-1 0 0,0 1 0 0 0,2 2 0 0 0,6 8 298 0 0,0 2-1 0 0,-1-1 0 0 0,0 1 0 0 0,-1 0 0 0 0,-1 0 0 0 0,7 25 0 0 0,-1 2 282 0 0,6 50-1 0 0,2 114-227 0 0,-9-57-2227 0 0,-10-138 978 0 0,1 0 0 0 0,-1 0 1 0 0,7 16-1 0 0,-8-26 770 0 0,0 1 0 0 0,0-1 0 0 0,0 0 0 0 0,0 0-1 0 0,0 0 1 0 0,0 0 0 0 0,0 0 0 0 0,0 1 0 0 0,0-1 0 0 0,0 0 0 0 0,0 0-1 0 0,0 0 1 0 0,0 0 0 0 0,0 0 0 0 0,1 0 0 0 0,-1 1 0 0 0,0-1 0 0 0,0 0-1 0 0,0 0 1 0 0,0 0 0 0 0,0 0 0 0 0,0 0 0 0 0,1 0 0 0 0,-1 0 0 0 0,0 0 0 0 0,0 0-1 0 0,0 0 1 0 0,0 0 0 0 0,0 0 0 0 0,1 0 0 0 0,-1 0 0 0 0,0 0 0 0 0,0 0-1 0 0,0 0 1 0 0,0 0 0 0 0,1 0 0 0 0,-1 0 0 0 0,0 0 0 0 0,0 0 0 0 0,0 0-1 0 0,0 0 1 0 0,0 0 0 0 0,1 0 0 0 0,6-7-35 0 0,3-12 55 0 0,-3 1-68 0 0</inkml:trace>
  <inkml:trace contextRef="#ctx0" brushRef="#br0" timeOffset="1">608 1 10591 0 0,'-5'0'472'0'0,"1"1"96"0"0,2 2-456 0 0,-1 0-112 0 0,2 3 0 0 0,-1 0 0 0 0,-2 1-400 0 0,-1 5-104 0 0,-3 7-16 0 0,-5 7-8 0 0,1 7 688 0 0,-3 2 144 0 0,-1 0 24 0 0,1-1 8 0 0,1 0-576 0 0,2-1-112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5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1375 0 0,'2'-2'102'0'0,"-1"0"-1"0"0,1 0 0 0 0,0 1 0 0 0,-1-1 1 0 0,1 0-1 0 0,0 1 0 0 0,0-1 0 0 0,0 1 1 0 0,1 0-1 0 0,-1 0 0 0 0,0 0 0 0 0,0 0 1 0 0,1 0-1 0 0,-1 0 0 0 0,0 0 0 0 0,1 1 1 0 0,-1-1-1 0 0,5 1 0 0 0,7-2 281 0 0,28 1 1 0 0,-39 1-397 0 0,2 0 62 0 0,8-1-155 0 0,0 1 0 0 0,0 1-1 0 0,0 0 1 0 0,24 6 0 0 0,-35-6 114 0 0,-1-1 0 0 0,0 1 0 0 0,1-1 0 0 0,-1 0 0 0 0,0 1 0 0 0,1-1-1 0 0,-1 0 1 0 0,0 0 0 0 0,1 0 0 0 0,-1 0 0 0 0,1 0 0 0 0,-1-1 0 0 0,0 1 0 0 0,1 0 0 0 0,-1 0 0 0 0,3-2-1 0 0,-2 0-6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5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44 2303 0 0,'-26'-4'659'0'0,"28"5"-458"0"0,0-1 1 0 0,-1 0-1 0 0,1 0 0 0 0,0 1 0 0 0,0-1 1 0 0,-1 0-1 0 0,1 0 0 0 0,0-1 1 0 0,2 1-1 0 0,-2-1-10 0 0,17 0 198 0 0,73-7-715 0 0,-79 6 244 0 0,0-1-1 0 0,0 0 1 0 0,0 0-1 0 0,21-10 1 0 0,-24 7 8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5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44 455 0 0,'-1'-3'114'0'0,"-1"1"0"0"0,0-1 0 0 0,1 0 0 0 0,-1 1 0 0 0,0 0 0 0 0,0-1 0 0 0,-1 1 0 0 0,1 0 0 0 0,0 0 0 0 0,-1 0 0 0 0,1 0 0 0 0,-1 1 0 0 0,-4-3 0 0 0,2 2-67 0 0,0 0 0 0 0,0 0 1 0 0,0 1-1 0 0,0 0 0 0 0,0 0 1 0 0,0 0-1 0 0,-8 0 0 0 0,0 2-182 0 0,0-1 0 0 0,0 2-1 0 0,1 0 1 0 0,-1 0-1 0 0,-22 8 1 0 0,14-3 256 0 0,0 1 0 0 0,1 2 1 0 0,0 0-1 0 0,0 1 0 0 0,1 0 1 0 0,1 2-1 0 0,0 0 0 0 0,1 2 0 0 0,-27 26 1 0 0,33-27 224 0 0,0-1 0 0 0,0 1 1 0 0,1 0-1 0 0,1 1 0 0 0,1 1 1 0 0,0-1-1 0 0,1 1 0 0 0,1 0 1 0 0,0 1-1 0 0,1-1 0 0 0,1 1 0 0 0,1 0 1 0 0,-2 18-1 0 0,3-15-115 0 0,2 0 0 0 0,0-1 0 0 0,1 1 0 0 0,1 0 0 0 0,1-1 0 0 0,1 1 1 0 0,1-1-1 0 0,13 37 0 0 0,-14-47-92 0 0,0 0 1 0 0,1-1 0 0 0,0 1 0 0 0,1-1-1 0 0,0 0 1 0 0,0 0 0 0 0,0-1 0 0 0,13 11-1 0 0,-14-13-95 0 0,2-1-1 0 0,-1 0 0 0 0,0 0 0 0 0,1 0 0 0 0,0-1 0 0 0,0 0 0 0 0,0 0 0 0 0,0-1 0 0 0,0 0 0 0 0,0 0 0 0 0,1-1 0 0 0,9 1 0 0 0,-5-1-3 0 0,1-1-1 0 0,-1-1 0 0 0,0-1 0 0 0,0 1 1 0 0,0-2-1 0 0,-1 1 0 0 0,1-2 0 0 0,-1 0 1 0 0,21-9-1 0 0,6-7 283 0 0,51-35 1 0 0,-43 25-175 0 0,-29 20 142 0 0,0 0 0 0 0,1 0 0 0 0,1 2 0 0 0,0 0 0 0 0,0 1 0 0 0,25-5 0 0 0,-43 12-592 0 0,0-1-1 0 0,0 1 1 0 0,0 0 0 0 0,0 0-1 0 0,0 0 1 0 0,-1 0 0 0 0,1 0-1 0 0,0 0 1 0 0,0 0-1 0 0,0 0 1 0 0,0 1 0 0 0,0-1-1 0 0,0 0 1 0 0,0 1-1 0 0,0-1 1 0 0,0 0 0 0 0,0 1-1 0 0,-1-1 1 0 0,2 1-1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0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2303 0 0,'0'-1'18'0'0,"0"1"-1"0"0,0 0 1 0 0,0 0-1 0 0,0-1 1 0 0,0 1-1 0 0,0 0 1 0 0,0 0-1 0 0,0-1 1 0 0,0 1-1 0 0,0 0 1 0 0,0 0-1 0 0,0-1 1 0 0,0 1-1 0 0,0 0 0 0 0,0 0 1 0 0,0-1-1 0 0,0 1 1 0 0,0 0-1 0 0,0 0 1 0 0,1-1-1 0 0,-1 1 1 0 0,0 0-1 0 0,0 0 1 0 0,0 0-1 0 0,0-1 1 0 0,1 1-1 0 0,-1 0 1 0 0,0 0-1 0 0,0 0 1 0 0,0 0-1 0 0,1-1 0 0 0,11-1 353 0 0,20 5 7 0 0,-20-2-261 0 0,96 2 60 0 0,67 5-619 0 0,-157-6 273 0 0,-1 1 1 0 0,1 1-1 0 0,26 9 0 0 0,-36-10 122 0 0,-3-3 36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0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 6447 0 0,'-8'-2'283'0'0,"-2"-2"-1"0"0,22 3-501 0 0,43 4 6 0 0,-1 3 1 0 0,0 2 0 0 0,59 16-1 0 0,-90-17 104 0 0,-2-2 98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0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53 1439 0 0,'0'-1'15'0'0,"-1"-1"0"0"0,1 0 0 0 0,-1 1-1 0 0,1-1 1 0 0,-1 1 0 0 0,0-1 0 0 0,0 1-1 0 0,0-1 1 0 0,0 1 0 0 0,0 0 0 0 0,0-1-1 0 0,0 1 1 0 0,-1 0 0 0 0,1 0 0 0 0,0 0-1 0 0,-1 0 1 0 0,-1-1 0 0 0,-27-15 511 0 0,23 14-422 0 0,0 1 0 0 0,0 1-1 0 0,1-1 1 0 0,-1 1 0 0 0,0 0 0 0 0,0 1-1 0 0,0 0 1 0 0,0 0 0 0 0,0 0-1 0 0,0 1 1 0 0,0 0 0 0 0,0 0-1 0 0,0 1 1 0 0,0 0 0 0 0,1 0-1 0 0,-1 0 1 0 0,1 1 0 0 0,-1 0-1 0 0,1 1 1 0 0,0-1 0 0 0,0 1-1 0 0,1 0 1 0 0,-1 0 0 0 0,1 1-1 0 0,0 0 1 0 0,0 0 0 0 0,0 0-1 0 0,-7 12 1 0 0,-3 8 103 0 0,2 1 0 0 0,1 1 0 0 0,1 0-1 0 0,1 1 1 0 0,2 0 0 0 0,0 0 0 0 0,-4 36 0 0 0,10-44-220 0 0,1 1 0 0 0,0 0 0 0 0,2 0 0 0 0,0-1 0 0 0,6 32 0 0 0,-6-40-265 0 0,-1-9 59 0 0,1 0 0 0 0,-1 0 1 0 0,1 0-1 0 0,-1 0 0 0 0,1-1 1 0 0,0 1-1 0 0,0 0 0 0 0,1 3 1 0 0,-2-6 202 0 0,1 0 1 0 0,-1 0 0 0 0,0 0-1 0 0,0 1 1 0 0,1-1-1 0 0,-1 0 1 0 0,0 0-1 0 0,0 0 1 0 0,1 0 0 0 0,-1 0-1 0 0,0 0 1 0 0,0 0-1 0 0,1 0 1 0 0,-1 0-1 0 0,0 0 1 0 0,1 0 0 0 0,-1 0-1 0 0,0 0 1 0 0,0 0-1 0 0,1 0 1 0 0,-1 0 0 0 0,0 0-1 0 0,0 0 1 0 0,1 0-1 0 0,-1-1 1 0 0,0 1-1 0 0,0 0 1 0 0,1 0 0 0 0,-1 0-1 0 0,0 0 1 0 0,0-1-1 0 0,1 1 1 0 0,-1 0-1 0 0,0 0 1 0 0,0 0 0 0 0,0-1-1 0 0,0 1 1 0 0,1 0-1 0 0,-1 0 1 0 0,0-1 0 0 0,0 1-1 0 0,0 0 1 0 0,0 0-1 0 0,0-1 1 0 0,0 1-1 0 0,10-17 105 0 0,-8 15-52 0 0,25-50 134 0 0,30-79 1 0 0,-19 40-701 0 0,-32 77 419 0 0,-5 9 55 0 0,1 1 0 0 0,-1-1 0 0 0,1 1 0 0 0,0 0 0 0 0,1 0 0 0 0,3-6-1 0 0,-8 36 904 0 0,-2 5-612 0 0,1 1 0 0 0,1 0-1 0 0,1 0 1 0 0,2 0 0 0 0,2 0-1 0 0,0 0 1 0 0,12 45 0 0 0,-11-62-228 0 0,9 22-1 0 0,-11-33-12 0 0,0 0 0 0 0,0 1 0 0 0,0-1 0 0 0,0-1 0 0 0,1 1 0 0 0,0 0 0 0 0,-1 0 0 0 0,2-1 0 0 0,5 6 0 0 0,-7-8-36 0 0,-1 0-1 0 0,0-1 1 0 0,0 1-1 0 0,1 0 1 0 0,-1-1-1 0 0,0 1 1 0 0,1-1-1 0 0,-1 0 1 0 0,1 1 0 0 0,-1-1-1 0 0,0 0 1 0 0,1 0-1 0 0,-1 0 1 0 0,1 0-1 0 0,-1 0 1 0 0,1 0-1 0 0,-1-1 1 0 0,0 1-1 0 0,1 0 1 0 0,-1-1 0 0 0,1 1-1 0 0,-1-1 1 0 0,0 1-1 0 0,0-1 1 0 0,1 0-1 0 0,-1 1 1 0 0,0-1-1 0 0,2-2 1 0 0,4-2-338 0 0,-1 0 0 0 0,-1-1 0 0 0,11-12 0 0 0,-12 14 134 0 0,9-11-27 0 0,-1-1 0 0 0,18-30 0 0 0,-21 27 272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0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 1375 0 0,'-1'-1'18'0'0,"1"1"0"0"0,-1 0-1 0 0,0 0 1 0 0,1 0 0 0 0,-1 0-1 0 0,1-1 1 0 0,-1 1 0 0 0,1 0-1 0 0,-1 0 1 0 0,1 0 0 0 0,-1 0-1 0 0,0 0 1 0 0,1 0 0 0 0,-1 1-1 0 0,1-1 1 0 0,-1 0 0 0 0,1 0-1 0 0,-1 0 1 0 0,1 0 0 0 0,-1 1-1 0 0,-3 11 1093 0 0,3-8-891 0 0,-33 241 692 0 0,13-72-490 0 0,-11 2-421 0 0,4-29 0 0 0,26-126-14 0 0,1-1 0 0 0,1 29 0 0 0,0 2-20 0 0,-1 3-264 0 0,18-77 740 0 0,5-14-414 0 0,31-47-378 0 0,-44 73 310 0 0,1 0 1 0 0,0 0 0 0 0,1 1 0 0 0,17-15 0 0 0,-24 23 99 0 0,1-1 0 0 0,-1 1-1 0 0,1 0 1 0 0,0 1 0 0 0,0-1 0 0 0,0 1 0 0 0,1 0 0 0 0,-1 0 0 0 0,0 1 0 0 0,1-1 0 0 0,-1 1-1 0 0,10 0 1 0 0,-11 1 28 0 0,1 0 1 0 0,-1 0-1 0 0,1 1 0 0 0,-1 0 0 0 0,1 0 0 0 0,-1 0 0 0 0,1 0 0 0 0,-1 1 0 0 0,0-1 0 0 0,0 1 0 0 0,0 0 0 0 0,0 1 0 0 0,0-1 1 0 0,0 1-1 0 0,6 5 0 0 0,-4-2 12 0 0,0 0 0 0 0,-1 0-1 0 0,0 0 1 0 0,0 1 0 0 0,-1-1 0 0 0,1 1 0 0 0,-1 0 0 0 0,-1 1 0 0 0,1-1 0 0 0,2 11 0 0 0,-3-7-27 0 0,0 0 1 0 0,-1 1-1 0 0,0 0 1 0 0,-1-1 0 0 0,-1 1-1 0 0,-1 19 1 0 0,0-14-81 0 0,-2 0 0 0 0,0-1 0 0 0,0 0 0 0 0,-2 0 0 0 0,0 0 0 0 0,-1 0 0 0 0,-1-1 0 0 0,0 0 0 0 0,-1 0 0 0 0,-11 16 0 0 0,11-20-89 0 0,0-1-1 0 0,-1 0 1 0 0,0 0 0 0 0,-1-1 0 0 0,0 0-1 0 0,0-1 1 0 0,-1 0 0 0 0,-14 7-1 0 0,19-11 83 0 0,0-1 0 0 0,-1 0 0 0 0,0 0-1 0 0,0-1 1 0 0,0 0 0 0 0,0 0 0 0 0,0-1-1 0 0,0 0 1 0 0,-1 0 0 0 0,1-1-1 0 0,0 0 1 0 0,0 0 0 0 0,-1 0 0 0 0,1-1-1 0 0,0 0 1 0 0,-10-3 0 0 0,8 1 93 0 0,0-1-1 0 0,0 0 1 0 0,1 0 0 0 0,-1-1 0 0 0,1 0 0 0 0,0-1-1 0 0,0 0 1 0 0,1 0 0 0 0,0-1 0 0 0,0 1 0 0 0,0-2-1 0 0,1 1 1 0 0,0-1 0 0 0,1 0 0 0 0,-1 0 0 0 0,-4-11-1 0 0,3 5-1 0 0,0-1-1 0 0,2 1 0 0 0,0-1 1 0 0,0 0-1 0 0,1-1 0 0 0,1 1 0 0 0,1-1 1 0 0,0 1-1 0 0,1-22 0 0 0,1 27-386 0 0,1 0 1 0 0,0 0-1 0 0,1 0 0 0 0,0 0 0 0 0,0 0 0 0 0,1 1 0 0 0,0-1 0 0 0,8-14 0 0 0,1 4-2225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1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47 3223 0 0,'-2'-4'-6'0'0,"0"1"0"0"0,-1 0-1 0 0,0-1 1 0 0,0 1 0 0 0,0 0-1 0 0,0 0 1 0 0,-1 1 0 0 0,1-1-1 0 0,-1 1 1 0 0,1-1-1 0 0,-1 1 1 0 0,0 0 0 0 0,0 0-1 0 0,0 1 1 0 0,0-1 0 0 0,0 1-1 0 0,0 0 1 0 0,0 0-1 0 0,-1 1 1 0 0,1-1 0 0 0,0 1-1 0 0,0 0 1 0 0,-1 0 0 0 0,1 0-1 0 0,0 0 1 0 0,-1 1 0 0 0,1 0-1 0 0,-4 1 1 0 0,-12 4 40 0 0,1 1 0 0 0,1 0 1 0 0,0 2-1 0 0,-30 17 0 0 0,34-18 26 0 0,-8 5 72 0 0,1 1 1 0 0,0 0-1 0 0,1 2 0 0 0,0 0 0 0 0,-33 37 1 0 0,43-40-32 0 0,-1 0 1 0 0,1 1-1 0 0,1 1 1 0 0,1-1 0 0 0,0 2-1 0 0,0-1 1 0 0,2 1-1 0 0,0 0 1 0 0,-6 29-1 0 0,5-5 56 0 0,1-1-1 0 0,3 1 1 0 0,1 0-1 0 0,2 0 1 0 0,1 0-1 0 0,3 0 1 0 0,1 0-1 0 0,16 62 0 0 0,-18-94-122 0 0,-1 0-1 0 0,1 0 0 0 0,0 0 1 0 0,1 0-1 0 0,0-1 0 0 0,0 0 0 0 0,1 1 1 0 0,9 11-1 0 0,-11-17-13 0 0,0 1 0 0 0,0 0 0 0 0,0-1 0 0 0,0 0 0 0 0,0 0 0 0 0,0 0 0 0 0,1 0 0 0 0,-1 0 0 0 0,1 0 0 0 0,-1-1 0 0 0,1 0-1 0 0,0 0 1 0 0,-1 0 0 0 0,1 0 0 0 0,0 0 0 0 0,0-1 0 0 0,0 0 0 0 0,0 0 0 0 0,-1 0 0 0 0,1 0 0 0 0,6-1 0 0 0,5-3 134 0 0,0 0 0 0 0,0 0-1 0 0,0-1 1 0 0,-1-1 0 0 0,1-1 0 0 0,21-13-1 0 0,77-60 305 0 0,-95 66-545 0 0,14-10-587 0 0,-3 0-2206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1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50 3223 0 0,'-1'0'-34'0'0,"0"-1"0"0"0,1 0-1 0 0,-1 1 1 0 0,0-1 0 0 0,1 0-1 0 0,-1 0 1 0 0,1 1-1 0 0,-1-1 1 0 0,1 0 0 0 0,-1 0-1 0 0,1 0 1 0 0,0 1-1 0 0,-1-1 1 0 0,1 0 0 0 0,0 0-1 0 0,0 0 1 0 0,0 0 0 0 0,-1 0-1 0 0,1 0 1 0 0,0 0-1 0 0,0 0 1 0 0,1-1 0 0 0,-1 0-172 0 0,1 0 0 0 0,0 0 0 0 0,0 0 0 0 0,0-1 0 0 0,1 1 0 0 0,-1 1 0 0 0,3-4 0 0 0,3-5 588 0 0,-6 10-445 0 0,-1 4 45 0 0,-1 6 55 0 0,1-10-31 0 0,0 1 160 0 0,-1 4 34 0 0,-21 112 1317 0 0,-24 163 310 0 0,41-222-1698 0 0,2 0 1 0 0,3 0-1 0 0,2 0 0 0 0,11 66 0 0 0,-9-112-415 0 0,-4-12 270 0 0,0 0 1 0 0,1 0 0 0 0,-1 0-1 0 0,0 0 1 0 0,0 0 0 0 0,0 0-1 0 0,0 0 1 0 0,1 0 0 0 0,-1 0-1 0 0,0 0 1 0 0,0 0 0 0 0,0 0-1 0 0,0-1 1 0 0,1 1 0 0 0,-1 0-1 0 0,0 0 1 0 0,0 0 0 0 0,0 0 0 0 0,0 0-1 0 0,0-1 1 0 0,0 1 0 0 0,0 0-1 0 0,1 0 1 0 0,-1 0 0 0 0,0 0-1 0 0,0-1 1 0 0,0 1 0 0 0,0 0-1 0 0,0 0 1 0 0,0 0 0 0 0,0 0-1 0 0,0-1 1 0 0,0 1 0 0 0,0 0-1 0 0,6-27-740 0 0,-5 23 797 0 0,1-4-12 0 0,0 1-1 0 0,0-1 0 0 0,1 0 0 0 0,0 1 0 0 0,1 0 0 0 0,-1-1 1 0 0,1 1-1 0 0,1 1 0 0 0,0-1 0 0 0,-1 1 0 0 0,2-1 0 0 0,-1 1 0 0 0,9-7 1 0 0,-5 6 18 0 0,0 1 0 0 0,0-1 0 0 0,0 2 0 0 0,1-1 0 0 0,-1 1-1 0 0,1 1 1 0 0,1-1 0 0 0,-1 2 0 0 0,16-4 0 0 0,-22 6-45 0 0,0 0-1 0 0,0 1 0 0 0,1-1 1 0 0,-1 1-1 0 0,0 0 0 0 0,0 0 0 0 0,1 1 1 0 0,-1-1-1 0 0,0 1 0 0 0,0 0 1 0 0,1 0-1 0 0,-1 0 0 0 0,0 1 0 0 0,0-1 1 0 0,0 1-1 0 0,-1 0 0 0 0,1 0 1 0 0,0 1-1 0 0,-1-1 0 0 0,1 1 0 0 0,-1-1 1 0 0,0 1-1 0 0,0 0 0 0 0,0 1 1 0 0,0-1-1 0 0,-1 0 0 0 0,1 1 0 0 0,-1-1 1 0 0,3 7-1 0 0,0-1-49 0 0,-1 0 1 0 0,-1 0-1 0 0,0 0 1 0 0,0 0-1 0 0,-1 1 1 0 0,0-1-1 0 0,0 1 0 0 0,-1-1 1 0 0,0 1-1 0 0,-1 0 1 0 0,0 0-1 0 0,-2 10 0 0 0,0-7-60 0 0,-1 0 0 0 0,-1 0 0 0 0,1 0 0 0 0,-2 0-1 0 0,0-1 1 0 0,-1 0 0 0 0,0 0 0 0 0,-15 22-1 0 0,17-28 54 0 0,-1 0-1 0 0,0 0 0 0 0,0 0 0 0 0,0-1 0 0 0,-1 0 0 0 0,0 0 0 0 0,0 0 0 0 0,0-1 0 0 0,-1 0 1 0 0,0 0-1 0 0,1 0 0 0 0,-1-1 0 0 0,0 0 0 0 0,-1-1 0 0 0,1 1 0 0 0,0-1 0 0 0,-9 1 0 0 0,10-3 112 0 0,0 1 0 0 0,-1-1 0 0 0,1-1 0 0 0,0 1 0 0 0,-1-1 0 0 0,1 0 0 0 0,0 0 0 0 0,0-1 0 0 0,0 0 0 0 0,0 0 0 0 0,0 0 0 0 0,0-1 0 0 0,-7-4 0 0 0,9 5-19 0 0,1-1 0 0 0,0 1-1 0 0,1 0 1 0 0,-1-1 0 0 0,0 1-1 0 0,1-1 1 0 0,-1 0 0 0 0,1 0-1 0 0,0 0 1 0 0,0 0-1 0 0,0 0 1 0 0,1 0 0 0 0,-1 0-1 0 0,1-1 1 0 0,-1 1 0 0 0,1-1-1 0 0,0 1 1 0 0,0-1 0 0 0,1 1-1 0 0,-1-1 1 0 0,1 0 0 0 0,0 1-1 0 0,0-1 1 0 0,0-4-1 0 0,16-56-872 0 0,-15 53 776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1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1839 0 0,'1'-1'20'0'0,"-1"1"0"0"0,1-1 0 0 0,0 0 0 0 0,0 1 0 0 0,-1-1 0 0 0,1 1 0 0 0,0-1 0 0 0,0 1 0 0 0,-1-1 0 0 0,1 1-1 0 0,0-1 1 0 0,0 1 0 0 0,0 0 0 0 0,0-1 0 0 0,0 1 0 0 0,0 0 0 0 0,0 0 0 0 0,0 0 0 0 0,1 0 0 0 0,22 2 428 0 0,-11-1-457 0 0,18-1-119 0 0,0-2 1 0 0,0-2 0 0 0,49-11-1 0 0,-56 10-104 0 0,-12 3 232 0 0,-4 1 0 0 0,1-1 0 0 0,14-5 0 0 0,-14 3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6911 0 0,'7'2'304'0'0,"-1"1"64"0"0,0 1-296 0 0,1 1-72 0 0,-4-1 0 0 0,1-2 0 0 0,1 3 320 0 0,4 2 56 0 0,7 5 8 0 0,5 3 0 0 0,3 2-208 0 0,1-1-40 0 0,-1 0-8 0 0,-2-4 0 0 0,-3 1-768 0 0,-4-4-152 0 0,-1-3-32 0 0,-2-2-8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14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34 2759 0 0,'-23'-6'272'0'0,"30"7"-238"0"0,-1 1-1 0 0,1-1 0 0 0,0 0 0 0 0,0-1 0 0 0,0 1 0 0 0,11-2 0 0 0,49-8 349 0 0,-23 2-276 0 0,191-6-892 0 0,-217 12 743 0 0,-1-1 32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1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281 103 1839 0 0,'7'-6'177'0'0,"0"0"-1"0"0,-1 0 0 0 0,0 0 1 0 0,0-1-1 0 0,7-10 0 0 0,-12 15-163 0 0,0 1 0 0 0,0 0 0 0 0,-1-1 0 0 0,1 1-1 0 0,0-1 1 0 0,-1 1 0 0 0,1-1 0 0 0,-1 0 0 0 0,0 1 0 0 0,1-1-1 0 0,-1 1 1 0 0,0-1 0 0 0,0 0 0 0 0,0 1 0 0 0,-1-4-1 0 0,1 4-38 0 0,-1 0 0 0 0,1-1 0 0 0,-1 1-1 0 0,0 0 1 0 0,0 0 0 0 0,1 0 0 0 0,-1-1-1 0 0,0 1 1 0 0,0 0 0 0 0,0 0 0 0 0,0 1-1 0 0,0-1 1 0 0,-1 0 0 0 0,1 0 0 0 0,0 0-1 0 0,0 1 1 0 0,-1-1 0 0 0,1 1 0 0 0,0-1-1 0 0,-1 1 1 0 0,-1-1 0 0 0,-6-1-35 0 0,1 0 0 0 0,0 1 0 0 0,0 0 0 0 0,-1 1 0 0 0,1-1-1 0 0,-1 2 1 0 0,1-1 0 0 0,0 1 0 0 0,-11 3 0 0 0,-2 1 694 0 0,0 1-1 0 0,-28 12 0 0 0,41-15-259 0 0,-1 1-1 0 0,1 1 1 0 0,0-1-1 0 0,0 1 1 0 0,0 1 0 0 0,1-1-1 0 0,-14 14 1 0 0,17-13-239 0 0,0-1 1 0 0,-1 1-1 0 0,2-1 1 0 0,-1 1 0 0 0,1 0-1 0 0,0 0 1 0 0,0 1 0 0 0,0-1-1 0 0,1 1 1 0 0,0-1 0 0 0,-1 11-1 0 0,0 2-132 0 0,1 0 0 0 0,1 33 0 0 0,1-44-9 0 0,1 0 0 0 0,0 0 0 0 0,0 0 0 0 0,0 0 0 0 0,1 0 0 0 0,1-1 0 0 0,-1 1 0 0 0,1 0 0 0 0,5 8 0 0 0,-7-15 0 0 0,0 0-1 0 0,-1 0 0 0 0,1 1 0 0 0,0-1 1 0 0,0 0-1 0 0,0 0 0 0 0,0 0 0 0 0,0 0 0 0 0,0 0 1 0 0,0 0-1 0 0,1 0 0 0 0,-1 0 0 0 0,0-1 1 0 0,0 1-1 0 0,1 0 0 0 0,-1-1 0 0 0,0 1 0 0 0,1-1 1 0 0,-1 1-1 0 0,1-1 0 0 0,1 0 0 0 0,-1 0-18 0 0,0 0 0 0 0,0 0 0 0 0,0-1 0 0 0,0 1-1 0 0,0-1 1 0 0,0 1 0 0 0,0-1 0 0 0,0 0 0 0 0,0 0 0 0 0,0 0-1 0 0,0 0 1 0 0,-1 0 0 0 0,3-1 0 0 0,5-6-73 0 0,-1 1 1 0 0,-1-1 0 0 0,1 0-1 0 0,8-13 1 0 0,-15 19 103 0 0,44-60-232 0 0,-21 27-15 0 0,37-41-1 0 0,-60 74 258 0 0,1 1-1 0 0,0-1 0 0 0,-1 0 0 0 0,1 1 1 0 0,0-1-1 0 0,0 1 0 0 0,0 0 1 0 0,0 0-1 0 0,3-1 0 0 0,-4 1-10 0 0,-1 1 1 0 0,1 0-1 0 0,0 0 0 0 0,-1 0 1 0 0,1 0-1 0 0,0 0 0 0 0,-1 0 0 0 0,1 0 1 0 0,0 0-1 0 0,-1 0 0 0 0,1 0 1 0 0,0 0-1 0 0,-1 1 0 0 0,1-1 0 0 0,0 0 1 0 0,-1 0-1 0 0,1 1 0 0 0,0-1 1 0 0,-1 0-1 0 0,1 1 0 0 0,-1-1 0 0 0,1 1 1 0 0,-1-1-1 0 0,1 0 0 0 0,-1 1 1 0 0,1-1-1 0 0,-1 1 0 0 0,1 0 0 0 0,-1-1 1 0 0,0 1-1 0 0,1-1 0 0 0,-1 1 1 0 0,0 0-1 0 0,1-1 0 0 0,-1 1 0 0 0,0 0 1 0 0,20 53 1026 0 0,-16-38-883 0 0,2 0 0 0 0,0-1 1 0 0,1 1-1 0 0,13 21 0 0 0,-17-34-149 0 0,-1 1-1 0 0,1 0 1 0 0,0-1 0 0 0,0 0 0 0 0,0 0 0 0 0,1 0 0 0 0,-1 0 0 0 0,1 0-1 0 0,0-1 1 0 0,0 1 0 0 0,0-1 0 0 0,0 0 0 0 0,0 0 0 0 0,0-1-1 0 0,1 1 1 0 0,-1-1 0 0 0,0 0 0 0 0,1 0 0 0 0,-1 0 0 0 0,1-1 0 0 0,6 1-1 0 0,-3-2-60 0 0,0 0-1 0 0,0 0 0 0 0,-1 0 1 0 0,15-5-1 0 0,13-6-240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2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1519 0 0,'0'1'114'0'0,"0"-1"-92"0"0,-4 12-22 0 0,0 1 0 0 0,-22 43 0 0 0,25-55 0 0 0,1 0 0 0 0,-1 0 0 0 0,1 0 0 0 0,0 0 0 0 0,-1 0 0 0 0,1 0 0 0 0,0 0 0 0 0,0 1 0 0 0,0-1 0 0 0,0 0 0 0 0,-1 0 0 0 0,2 0 0 0 0,-1 0 0 0 0,0 3 0 0 0,1-4 0 0 0,-1 1 0 0 0,0-1 0 0 0,1 1 0 0 0,-1-1 0 0 0,0 1 0 0 0,1-1 0 0 0,-1 1 0 0 0,1-1 0 0 0,-1 0 0 0 0,1 1 0 0 0,-1-1 0 0 0,1 0 0 0 0,-1 1 0 0 0,1-1 0 0 0,-1 0 0 0 0,1 0 0 0 0,0 1 0 0 0,-1-1 0 0 0,1 0 0 0 0,-1 0 0 0 0,1 0 0 0 0,0 0 0 0 0,-1 0 0 0 0,1 0 0 0 0,-1 0 0 0 0,2 0 0 0 0,1 0 0 0 0,-1 0 0 0 0,1 1 0 0 0,-1-1 0 0 0,1 0 0 0 0,-1 1 0 0 0,0 0 0 0 0,1-1 0 0 0,-1 1 0 0 0,0 0 0 0 0,1 0 0 0 0,-1 0 0 0 0,0 1 0 0 0,0-1 0 0 0,3 3 0 0 0,0 1 0 0 0,0 0 0 0 0,0 1 0 0 0,6 8 0 0 0,-8-9 0 0 0,1-1 0 0 0,-1 0 0 0 0,1 0 0 0 0,-1 0 0 0 0,1 0 0 0 0,0 0 0 0 0,0-1 0 0 0,8 5 0 0 0,-11-7 0 0 0,-1-1 0 0 0,0 0 0 0 0,0 0 0 0 0,0 0 0 0 0,0 0 0 0 0,1 0 0 0 0,-1 0 0 0 0,0 0 0 0 0,0 0 0 0 0,0 0 0 0 0,1 1 0 0 0,-1-1 0 0 0,0 0 0 0 0,0 0 0 0 0,0 0 0 0 0,1 0 0 0 0,-1 0 0 0 0,0 0 0 0 0,0 0 0 0 0,0-1 0 0 0,1 1 0 0 0,-1 0 0 0 0,0 0 0 0 0,0 0 0 0 0,0 0 0 0 0,1 0 0 0 0,-1 0 0 0 0,0 0 0 0 0,0 0 0 0 0,0 0 0 0 0,0-1 0 0 0,1 1 0 0 0,-1 0 0 0 0,0 0 0 0 0,0 0 0 0 0,0 0 0 0 0,0 0 0 0 0,0-1 0 0 0,0 1 0 0 0,1 0 0 0 0,-1 0 0 0 0,0 0 0 0 0,0-1 0 0 0,0 1 0 0 0,1-14 0 0 0,-7-15 0 0 0,3 19 0 0 0,2 3 0 0 0,-1-1 0 0 0,-1 0 0 0 0,1 0 0 0 0,-1 1 0 0 0,-1 0 0 0 0,0 0 0 0 0,-4-8 0 0 0,6 11 0 0 0,0 1 0 0 0,1-1 0 0 0,0 0 0 0 0,0 0 0 0 0,0 0 0 0 0,0 1 0 0 0,1-1 0 0 0,-1 0 0 0 0,1 0 0 0 0,0 0 0 0 0,0 0 0 0 0,1 0 0 0 0,0-6 0 0 0,0 8 0 0 0,-1 1 0 0 0,-1 1 0 0 0,-1 5 0 0 0,-14 32 0 0 0,11-28 0 0 0,0 0 0 0 0,1 1 0 0 0,0-1 0 0 0,1 1 0 0 0,0 0 0 0 0,-2 12 0 0 0,7-7 0 0 0,-2-15 0 0 0,0 1 0 0 0,0-1 0 0 0,0 0 0 0 0,1 1 0 0 0,-1-1 0 0 0,0 0 0 0 0,0 1 0 0 0,1-1 0 0 0,-1 0 0 0 0,0 1 0 0 0,1-1 0 0 0,-1 0 0 0 0,0 1 0 0 0,1-1 0 0 0,-1 0 0 0 0,0 0 0 0 0,1 1 0 0 0,-1-1 0 0 0,0 0 0 0 0,1 0 0 0 0,-1 0 0 0 0,1 0 0 0 0,-1 1 0 0 0,0-1 0 0 0,1 0 0 0 0,-1 0 0 0 0,1 0 0 0 0,-1 0 0 0 0,1 0 0 0 0,-1 0 0 0 0,1 0 0 0 0,5-1 0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5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1 455 0 0,'0'0'15'0'0,"0"0"0"0"0,-1 1 0 0 0,1-1 0 0 0,0 0-1 0 0,0 1 1 0 0,-1-1 0 0 0,1 1 0 0 0,0-1-1 0 0,0 1 1 0 0,0-1 0 0 0,-1 0 0 0 0,1 1-1 0 0,0-1 1 0 0,0 1 0 0 0,0-1 0 0 0,0 1-1 0 0,0-1 1 0 0,0 1 0 0 0,0-1 0 0 0,0 1-1 0 0,0-1 1 0 0,0 1 0 0 0,0-1 0 0 0,0 0 0 0 0,0 1-1 0 0,1 0 1 0 0,0 18 491 0 0,-1-17-483 0 0,10 58 160 0 0,-10-55-166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2:0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2135 0 0,'55'-11'78'0'0,"-21"3"-49"0"0,0 2-1 0 0,1 2 1 0 0,44 0-1 0 0,-47 4-28 0 0,97 1 0 0 0,-103-2 0 0 0,1-2 0 0 0,47-11 0 0 0,-33 7 194 0 0,1 0-1 0 0,0 3 1 0 0,50 1-1 0 0,25-3 145 0 0,-85 4-294 0 0,56-7 398 0 0,101 4 0 0 0,-91 17-391 0 0,-94-11-48 0 0,111 10 463 0 0,-91-9-340 0 0,0-2-1 0 0,46-4 0 0 0,48-15 277 0 0,-82 12-374 0 0,56-11-22 0 0,80-11 370 0 0,-78 23-370 0 0,97 7 0 0 0,-138-2-177 0 0,-1-2-1 0 0,56-11 1 0 0,3-1-272 0 0,-65 10 434 0 0,41-3 7 0 0,-74 8 2 0 0,0 0 0 0 0,0 1 0 0 0,0 1 0 0 0,22 5 0 0 0,-20-3-130 0 0,0 0 0 0 0,0 0 0 0 0,0-2 0 0 0,0 0-1 0 0,1-1 1 0 0,-1 0 0 0 0,0-1 0 0 0,30-4-1 0 0,-28 1 58 0 0,-1 2-1 0 0,1 0 1 0 0,17 1-1 0 0,-8 1-528 0 0,-13-2 590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2:2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1 315 919 0 0,'37'8'400'0'0,"1"-1"-1"0"0,66 2 0 0 0,74-13 167 0 0,-103-6-295 0 0,133-34 0 0 0,-79 13-265 0 0,-70 18-40 0 0,-8 1-65 0 0,1 2-1 0 0,0 2 1 0 0,56-1-1 0 0,69 19 642 0 0,-16 0 528 0 0,-126-10-724 0 0,0-1-1 0 0,57-11 0 0 0,-8-8 301 0 0,141-55 0 0 0,-19 5 290 0 0,-165 59-641 0 0,2 1 0 0 0,-1 2 0 0 0,46-2 0 0 0,-51 9-127 0 0,0 2 0 0 0,-1 1-1 0 0,44 8 1 0 0,107 32 381 0 0,-78-14-434 0 0,0-6 0 0 0,1-4-1 0 0,1-6 1 0 0,202-1 0 0 0,-245-16-405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0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18 156 8751 0 0,'-9'-23'776'0'0,"4"7"-616"0"0,3 2-160 0 0,0 3 0 0 0,2 6-96 0 0,0 3-40 0 0,2-1-16 0 0,-1-4 0 0 0,1-3 152 0 0,3-3 0 0 0,3 0 88 0 0,1 2-88 0 0,1 2-152 0 0,3 1-80 0 0,1 2-24 0 0,1 1-3208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0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0 919 0 0,'-21'6'1762'0'0,"0"1"0"0"0,-22 12 0 0 0,41-18-1788 0 0,0 1 0 0 0,0 0 0 0 0,0 0 0 0 0,0 0 0 0 0,0 0 0 0 0,1 0 0 0 0,-1 0 0 0 0,1 1 0 0 0,-1-1 0 0 0,-1 5 0 0 0,-4 5-2150 0 0,7-12 2100 0 0,0 0-1 0 0,-1 1 0 0 0,1-1 0 0 0,-1 0 0 0 0,1 1 0 0 0,0-1 0 0 0,-1 0 0 0 0,1 0 0 0 0,-1 1 0 0 0,1-1 0 0 0,-1 0 0 0 0,1 0 0 0 0,0 0 1 0 0,-1 0-1 0 0,1 1 0 0 0,-1-1 0 0 0,1 0 0 0 0,-1 0 0 0 0,1 0 0 0 0,-1 0 0 0 0,1 0 0 0 0,-1 0 0 0 0,1 0 0 0 0,-1 0 0 0 0,1-1 0 0 0,-1 1 1 0 0,1 0-1 0 0,-1 0 0 0 0,1 0 0 0 0,0 0 0 0 0,-1-1 0 0 0,1 1 0 0 0,-1 0 0 0 0,0-1 0 0 0,-17-12-595 0 0,9 6 770 0 0,9 9-35 0 0,-1-1 1 0 0,0 1 0 0 0,1 0-1 0 0,0 0 1 0 0,0-1-1 0 0,-1 1 1 0 0,1 0 0 0 0,0 0-1 0 0,1 3 1 0 0,-1-4-28 0 0,-1 10 1 0 0,2 0 0 0 0,-1 1 1 0 0,2-1-1 0 0,-1 0 0 0 0,1 0 1 0 0,1 0-1 0 0,8 21 0 0 0,-9-30 159 0 0,1 1-1 0 0,0 0 0 0 0,-1-1 0 0 0,1 0 0 0 0,0 0 0 0 0,1 0 0 0 0,-1 0 0 0 0,0 0 0 0 0,0 0 0 0 0,1-1 0 0 0,5 2 0 0 0,-4-1-155 0 0,-1 0-1 0 0,1-1 1 0 0,-1 0-1 0 0,1 0 1 0 0,0 0-1 0 0,-1-1 1 0 0,1 1 0 0 0,0-1-1 0 0,0 0 1 0 0,5-1-1 0 0,-8 0-60 0 0,0 0-1 0 0,0 0 1 0 0,-1 0 0 0 0,1 0-1 0 0,-1 0 1 0 0,1 0-1 0 0,-1-1 1 0 0,1 1-1 0 0,-1 0 1 0 0,0-1-1 0 0,1 1 1 0 0,-1-1-1 0 0,0 0 1 0 0,0 1-1 0 0,0-1 1 0 0,0 0-1 0 0,-1 0 1 0 0,1 1-1 0 0,0-1 1 0 0,0-3-1 0 0,2-6-283 0 0,-1 1-1 0 0,1-16 1 0 0,-2 22 174 0 0,0-8-226 0 0,0 1 1 0 0,-1-1-1 0 0,-2-15 1 0 0,2 22 314 0 0,-1 0 1 0 0,0 0 0 0 0,0 0 0 0 0,-1 0-1 0 0,1 0 1 0 0,-1 0 0 0 0,0 0 0 0 0,0 1-1 0 0,-1-1 1 0 0,-2-4 0 0 0,4 9 71 0 0,1-1 1 0 0,-1 1 0 0 0,1-1-1 0 0,0 1 1 0 0,-1-1 0 0 0,1 1-1 0 0,-1-1 1 0 0,1 1-1 0 0,-1-1 1 0 0,1 1 0 0 0,-1 0-1 0 0,0-1 1 0 0,1 1-1 0 0,-1 0 1 0 0,1 0 0 0 0,-1-1-1 0 0,0 1 1 0 0,1 0 0 0 0,-1 0-1 0 0,0 0 1 0 0,1 0-1 0 0,-1 0 1 0 0,0 0 0 0 0,1 0-1 0 0,-2 0 1 0 0,1 0 34 0 0,-1 1 0 0 0,1 0 1 0 0,0-1-1 0 0,0 1 0 0 0,-1 0 0 0 0,1-1 0 0 0,0 1 1 0 0,0 0-1 0 0,0 0 0 0 0,0 0 0 0 0,-1 2 1 0 0,-2 2 119 0 0,0 0 1 0 0,1 0 0 0 0,0 0 0 0 0,-4 9 0 0 0,4-5-169 0 0,0 0 0 0 0,1-1 0 0 0,0 1 0 0 0,1 0 0 0 0,0 0 1 0 0,0 0-1 0 0,1 12 0 0 0,1 2-287 0 0,7 36 0 0 0,-3-30 31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19 455 0 0,'-2'-2'64'0'0,"1"0"-1"0"0,-1 1 0 0 0,0-1 0 0 0,0 1 0 0 0,1 0 0 0 0,-1 0 0 0 0,0-1 1 0 0,0 1-1 0 0,0 0 0 0 0,0 1 0 0 0,-1-1 0 0 0,1 0 0 0 0,-4 0 0 0 0,2 1 64 0 0,-1 0-1 0 0,1 0 0 0 0,-1 0 1 0 0,1 1-1 0 0,0 0 0 0 0,-7 1 0 0 0,11-2-126 0 0,-12 3-51 0 0,-23 3 0 0 0,31-5 42 0 0,1-1 0 0 0,0 0 0 0 0,-1 0 0 0 0,1-1 0 0 0,0 1 1 0 0,-1-1-1 0 0,1 1 0 0 0,0-1 0 0 0,-1 0 0 0 0,1 0 0 0 0,0-1 0 0 0,-3-1 0 0 0,5 3 80 0 0,0-1-1 0 0,1 0 1 0 0,-1 1 0 0 0,0-1 0 0 0,0 1-1 0 0,0 0 1 0 0,1-1 0 0 0,-1 1 0 0 0,0-1-1 0 0,0 1 1 0 0,0 0 0 0 0,0 0 0 0 0,0 0-1 0 0,0-1 1 0 0,0 1 0 0 0,0 0 0 0 0,0 0 0 0 0,0 0-1 0 0,0 0 1 0 0,1 0 0 0 0,-1 1 0 0 0,0-1-1 0 0,0 0 1 0 0,0 0 0 0 0,0 1 0 0 0,0-1-1 0 0,0 0 1 0 0,0 1 0 0 0,1-1 0 0 0,-2 2-1 0 0,1-1 56 0 0,0 0 0 0 0,0 1 0 0 0,0-1-1 0 0,1 1 1 0 0,-1-1 0 0 0,1 1 0 0 0,-1-1-1 0 0,1 1 1 0 0,-1-1 0 0 0,1 1 0 0 0,0 0 0 0 0,0-1-1 0 0,0 1 1 0 0,0 0 0 0 0,0-1 0 0 0,0 1-1 0 0,1 1 1 0 0,17 109 1967 0 0,2 13-1814 0 0,-20-119-482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5983 0 0,'-6'-7'820'0'0,"4"5"348"0"0,3 5 724 0 0,1 0-1300 0 0,9 14 111 0 0,1 0 0 0 0,26 26-1 0 0,-30-35-1130 0 0,0 0 0 0 0,1-1-1 0 0,19 13 1 0 0,-16-14-3519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7831 0 0,'1'5'602'0'0,"1"0"-1"0"0,-1 0 1 0 0,0 0 0 0 0,0 1-1 0 0,0 6 1 0 0,0-2-388 0 0,4 32 490 0 0,-4-27-867 0 0,0-1 1 0 0,1 1-1 0 0,1-1 1 0 0,0 0-1 0 0,1 0 0 0 0,10 25 1 0 0,-13-38 68 0 0,-1 0 1 0 0,1 0 0 0 0,-1 0 0 0 0,1 0 0 0 0,0-1-1 0 0,-1 1 1 0 0,1 0 0 0 0,0 0 0 0 0,-1 0-1 0 0,1 0 1 0 0,0-1 0 0 0,0 1 0 0 0,0 0 0 0 0,0-1-1 0 0,0 1 1 0 0,0-1 0 0 0,0 1 0 0 0,0-1 0 0 0,0 1-1 0 0,0-1 1 0 0,0 0 0 0 0,0 1 0 0 0,0-1-1 0 0,2 0 1 0 0,-1 0 24 0 0,0-1 0 0 0,0 1 1 0 0,0 0-1 0 0,-1-1 0 0 0,1 0 0 0 0,0 1 0 0 0,0-1 0 0 0,-1 0 0 0 0,1 0 0 0 0,0 0 0 0 0,-1 0 0 0 0,1-1 0 0 0,1 0 1 0 0,3-4 49 0 0,-1 0 1 0 0,1 0-1 0 0,-1 0 1 0 0,0-1 0 0 0,6-12-1 0 0,-6 10-128 0 0,-2 0 0 0 0,1-1-1 0 0,-1 1 1 0 0,0-1-1 0 0,-1 1 1 0 0,0-1 0 0 0,-1 0-1 0 0,1-11 1 0 0,-2 3-2239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10 124 14279 0 0,'-3'-4'255'0'0,"3"3"-249"0"0,-1 1 1 0 0,1 0-1 0 0,-1-1 0 0 0,1 1 0 0 0,-1-1 0 0 0,1 1 0 0 0,0-1 0 0 0,-1 1 1 0 0,1-1-1 0 0,0 1 0 0 0,-1-1 0 0 0,1 1 0 0 0,0-1 0 0 0,0 0 0 0 0,-1 1 1 0 0,1-1-1 0 0,0 1 0 0 0,0-1 0 0 0,0 0 0 0 0,0 1 0 0 0,0-1 0 0 0,0 0 1 0 0,0 1-1 0 0,0-1 0 0 0,0 0 0 0 0,0 1 0 0 0,0-1 0 0 0,0 1 0 0 0,0-1 1 0 0,1 0-1 0 0,-1 1 0 0 0,0-1 0 0 0,0 1 0 0 0,1-1 0 0 0,-1 1 0 0 0,0-1 1 0 0,1 1-1 0 0,-1-1 0 0 0,1 1 0 0 0,-1-1 0 0 0,0 1 0 0 0,1-1 0 0 0,-1 1 1 0 0,1-1-1 0 0,-1 1 0 0 0,1 0 0 0 0,0 0 0 0 0,0-1 0 0 0,12-9-176 0 0,2 0 0 0 0,-1 1-1 0 0,1 1 1 0 0,0 0 0 0 0,1 1 0 0 0,24-8-1 0 0,-15 8-414 0 0,0 1-1 0 0,0 1 0 0 0,45-3 1 0 0,-61 7 98 0 0,1 1 0 0 0,0 0 0 0 0,0 1 0 0 0,0 0 0 0 0,0 1 0 0 0,11 2 0 0 0,-17-3 419 0 0,-1 1 1 0 0,0-1-1 0 0,0 0 0 0 0,1 1 0 0 0,-1-1 1 0 0,0 1-1 0 0,-1 0 0 0 0,1 0 0 0 0,0 0 1 0 0,0 1-1 0 0,-1-1 0 0 0,1 0 1 0 0,-1 1-1 0 0,0 0 0 0 0,0-1 0 0 0,0 1 1 0 0,0 0-1 0 0,0 0 0 0 0,-1 0 1 0 0,1 1-1 0 0,0 3 0 0 0,2 9 844 0 0,0-1 0 0 0,-2 1 0 0 0,2 31 0 0 0,-6 50 1326 0 0,0-53-1643 0 0,2-29-322 0 0,-6 74 232 0 0,5-79-365 0 0,0 0-1 0 0,-2 0 1 0 0,1 0 0 0 0,-1 0 0 0 0,0-1 0 0 0,-8 15-1 0 0,10-22 6 0 0,0 0-1 0 0,0 0 0 0 0,0 0 1 0 0,-1 0-1 0 0,1 0 0 0 0,0-1 1 0 0,-1 1-1 0 0,0 0 0 0 0,1-1 0 0 0,-1 1 1 0 0,0-1-1 0 0,0 0 0 0 0,0 1 1 0 0,0-1-1 0 0,0 0 0 0 0,0 0 1 0 0,0 0-1 0 0,0 0 0 0 0,0-1 1 0 0,-1 1-1 0 0,1-1 0 0 0,0 1 1 0 0,0-1-1 0 0,-4 0 0 0 0,2 0 9 0 0,1-1 1 0 0,-1 0-1 0 0,1 0 0 0 0,-1 0 0 0 0,1 0 0 0 0,0 0 0 0 0,0-1 1 0 0,0 1-1 0 0,0-1 0 0 0,0 0 0 0 0,0 0 0 0 0,0 0 0 0 0,0-1 1 0 0,1 1-1 0 0,-4-4 0 0 0,-3-4-156 0 0,1-1 0 0 0,1 0 0 0 0,0 0 1 0 0,1 0-1 0 0,0-1 0 0 0,0 0 0 0 0,1 0 0 0 0,1 0 0 0 0,-5-23 0 0 0,2 0-166 0 0,1 0 0 0 0,0-48 0 0 0,6 77 625 0 0,0 0 1 0 0,0 0-1 0 0,1 0 0 0 0,2-10 0 0 0,-3 16-291 0 0,0 0-1 0 0,0 0 1 0 0,0 0-1 0 0,0 0 1 0 0,0 0-1 0 0,0 0 1 0 0,0 1-1 0 0,0-1 1 0 0,0 0-1 0 0,0 0 1 0 0,0 0-1 0 0,0 0 1 0 0,0 0-1 0 0,0 0 1 0 0,0 0-1 0 0,1 0 1 0 0,-1 0-1 0 0,0 1 1 0 0,0-1-1 0 0,0 0 1 0 0,0 0-1 0 0,0 0 1 0 0,0 0-1 0 0,0 0 1 0 0,0 0-1 0 0,1 0 1 0 0,-1 0-1 0 0,0 0 1 0 0,0 0-1 0 0,0 0 1 0 0,0 0-1 0 0,0 0 1 0 0,0 0-1 0 0,0 0 1 0 0,1 0-1 0 0,-1 0 1 0 0,0 0-1 0 0,0 0 1 0 0,0 0-1 0 0,0 0 1 0 0,0 0-1 0 0,0 0 1 0 0,0 0-1 0 0,1 0 1 0 0,-1 0-1 0 0,0 0 1 0 0,0 0-1 0 0,0-1 1 0 0,0 1-1 0 0,0 0 1 0 0,0 0-1 0 0,0 0 1 0 0,0 0-1 0 0,0 0 1 0 0,1 0-1 0 0,-1 0 1 0 0,0 0-1 0 0,0 0 1 0 0,0-1-1 0 0,0 1 1 0 0,3 12 436 0 0,-3 0-390 0 0,-1 1-1 0 0,-1-1 0 0 0,0 1 1 0 0,-5 13-1 0 0,-18 50 188 0 0,18-57-166 0 0,-33 76 324 0 0,-4 15 262 0 0,41-96-238 0 0,5-11-1217 0 0,5-3-3332 0 0,1-3-1045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81 4143 0 0,'0'-1'162'0'0,"1"0"-1"0"0,-1 0 0 0 0,1 0 0 0 0,0-1 0 0 0,-1 1 0 0 0,1 0 1 0 0,0 0-1 0 0,0 0 0 0 0,-1 0 0 0 0,1 0 0 0 0,0 1 0 0 0,0-1 1 0 0,0 0-1 0 0,0 0 0 0 0,0 0 0 0 0,0 1 0 0 0,1-1 1 0 0,-1 1-1 0 0,0-1 0 0 0,0 1 0 0 0,0-1 0 0 0,1 1 0 0 0,-1 0 1 0 0,0-1-1 0 0,2 1 0 0 0,-2 0-161 0 0,182-47 3281 0 0,-164 43-3648 0 0,0 0 0 0 0,27-1-1 0 0,-41 5 276 0 0,1-1 0 0 0,-1 2 0 0 0,1-1 0 0 0,0 0 0 0 0,-1 1-1 0 0,0 0 1 0 0,1 1 0 0 0,-1-1 0 0 0,0 1 0 0 0,1 0 0 0 0,-1 0 0 0 0,0 0-1 0 0,5 5 1 0 0,-7-5 16 0 0,-1 0 0 0 0,1 0-1 0 0,-1 0 1 0 0,0 1 0 0 0,0-1-1 0 0,0 1 1 0 0,-1-1 0 0 0,1 1-1 0 0,0 0 1 0 0,-1 0 0 0 0,0 0-1 0 0,0 0 1 0 0,0 0 0 0 0,0 0 0 0 0,0 0-1 0 0,0 0 1 0 0,-1 0 0 0 0,1 0-1 0 0,-1 0 1 0 0,0 0 0 0 0,0 1-1 0 0,0-1 1 0 0,-2 5 0 0 0,1 1 1 0 0,-2 1 1 0 0,1-1 0 0 0,-1 0 0 0 0,0 0 0 0 0,-1 0 0 0 0,-7 13 0 0 0,5-12-2400 0 0</inkml:trace>
  <inkml:trace contextRef="#ctx0" brushRef="#br0" timeOffset="1">60 309 10591 0 0,'-13'-1'472'0'0,"6"1"96"0"0,0 0-456 0 0,2 0-112 0 0,3 1 0 0 0,0 0 0 0 0,1 1 288 0 0,-1-1 40 0 0,-2 1 8 0 0,-1 2 0 0 0,1 0 16 0 0,0 2 8 0 0,2 1 0 0 0,0 0 0 0 0,4 1-592 0 0,-1-1-120 0 0,1 2-32 0 0,1-2-5056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1 687 0 0,'5'6'33'0'0,"-1"0"-1"0"0,-1 1 0 0 0,0 0 1 0 0,0 0-1 0 0,0 0 0 0 0,0 0 0 0 0,-1 0 1 0 0,-1 0-1 0 0,1 0 0 0 0,-1 1 1 0 0,0-1-1 0 0,-1 1 0 0 0,0 10 0 0 0,-1-10 6 0 0,0 0 0 0 0,-1 0-1 0 0,0 1 1 0 0,0-1 0 0 0,-1 0-1 0 0,0-1 1 0 0,-1 1 0 0 0,1 0-1 0 0,-1-1 1 0 0,-1 0 0 0 0,-8 12-1 0 0,-9 4-23 0 0,17-19 43 0 0,1 1-1 0 0,-1-1 0 0 0,1 1 0 0 0,0 0 0 0 0,1 0 1 0 0,-1 0-1 0 0,1 0 0 0 0,0 0 0 0 0,-4 12 0 0 0,7-16 9 0 0,-1-1-1 0 0,1 1 0 0 0,0-1 0 0 0,0 1 0 0 0,0-1 0 0 0,0 1 1 0 0,0 0-1 0 0,0-1 0 0 0,0 1 0 0 0,0-1 0 0 0,0 1 1 0 0,0-1-1 0 0,1 1 0 0 0,-1 0 0 0 0,0-1 0 0 0,0 1 0 0 0,0-1 1 0 0,1 1-1 0 0,-1-1 0 0 0,0 1 0 0 0,1-1 0 0 0,-1 1 0 0 0,0-1 1 0 0,1 0-1 0 0,-1 1 0 0 0,1 0 0 0 0,1 0 110 0 0,-1-1-1 0 0,0 1 1 0 0,1-1-1 0 0,-1 1 1 0 0,0-1-1 0 0,1 1 1 0 0,-1-1-1 0 0,1 0 1 0 0,-1 0-1 0 0,3 1 1 0 0,3-1 430 0 0,0-1 1 0 0,0 1-1 0 0,8-3 1 0 0,-15 3-601 0 0,29-6 1138 0 0,0-2-1 0 0,47-19 1 0 0,10-11-4293 0 0,-48 19-491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8495 0 0,'-1'0'29'0'0,"0"0"0"0"0,0 0 0 0 0,0 0 0 0 0,0 0 0 0 0,0 0 0 0 0,0 0 0 0 0,0 0 0 0 0,0 0 0 0 0,0 1 0 0 0,0-1 0 0 0,0 0 0 0 0,0 1 0 0 0,1-1 0 0 0,-1 1 0 0 0,0-1 0 0 0,0 1 0 0 0,0-1 0 0 0,1 1 0 0 0,-1 0 0 0 0,0-1 0 0 0,1 1 0 0 0,-1 0 0 0 0,0 0 0 0 0,0 1 0 0 0,0 1 37 0 0,0 0 0 0 0,0 0 0 0 0,0 0 0 0 0,0 0 0 0 0,1 0 0 0 0,-1 4 0 0 0,-1 5 381 0 0,-12 110 2680 0 0,10-70-2898 0 0,-17 73 0 0 0,3-56-4376 0 0,8-36 27 0 0</inkml:trace>
  <inkml:trace contextRef="#ctx0" brushRef="#br0" timeOffset="1">121 475 7367 0 0,'1'2'656'0'0,"2"-1"-528"0"0,-1 1-128 0 0,2 2 0 0 0,-2 0 1056 0 0,1 0 176 0 0,2 1 40 0 0,1 4 8 0 0,7 5-552 0 0,3 5-112 0 0,5 2-16 0 0,0 2-8 0 0,3 0-592 0 0,-1-4 0 0 0,0-2-112 0 0,-2-3-6064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12895 0 0,'-2'0'576'0'0,"0"1"112"0"0,2 1-552 0 0,0 1-136 0 0,2 1 0 0 0,-1 0 0 0 0,0 0 0 0 0,2 3 0 0 0,1 4 0 0 0,2 2-72 0 0,3 5-144 0 0,2-4-24 0 0,0-1-8 0 0,2-4 0 0 0,1-4 248 0 0,0-5 80 0 0,1-7 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8751 0 0,'-8'18'2417'0'0,"-15"21"0"0"0,-6 0-1914 0 0,-39 38 1 0 0,24-33-3491 0 0,-81 61 0 0 0,107-93 2468 0 0,12-8 560 0 0,0 0-1 0 0,1 0 1 0 0,-1 0-1 0 0,1 1 1 0 0,0 0 0 0 0,-7 7-1 0 0,12-11 72 0 0,-1-1 0 0 0,1 0 0 0 0,0 1 0 0 0,0-1 0 0 0,0 1 0 0 0,-1-1-1 0 0,1 1 1 0 0,0-1 0 0 0,0 1 0 0 0,0-1 0 0 0,0 0 0 0 0,0 1 0 0 0,0-1-1 0 0,0 1 1 0 0,0-1 0 0 0,0 1 0 0 0,0-1 0 0 0,0 1 0 0 0,0-1 0 0 0,0 1-1 0 0,0-1 1 0 0,0 1 0 0 0,0-1 0 0 0,1 1 0 0 0,-1-1 0 0 0,0 0 0 0 0,1 1-1 0 0,-1 0 47 0 0,1 0-1 0 0,0 0 0 0 0,0 0 0 0 0,0 0 0 0 0,0-1 0 0 0,0 1 0 0 0,0 0 0 0 0,0-1 0 0 0,1 1 0 0 0,0 0 0 0 0,3 1 186 0 0,0-1-1 0 0,0 1 1 0 0,0-1 0 0 0,6 0 0 0 0,1 0-270 0 0,1-1 1 0 0,-1 0 0 0 0,1-1 0 0 0,-1-1 0 0 0,0 0-1 0 0,1-1 1 0 0,20-7 0 0 0,-14 3-912 0 0,0-1 0 0 0,-1-1 1 0 0,0-1-1 0 0,16-12 0 0 0,-13 8-369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6911 0 0,'-1'0'107'0'0,"0"0"0"0"0,0 0 0 0 0,0 0 0 0 0,0 1 0 0 0,0-1 0 0 0,0 0 0 0 0,0 0 0 0 0,0 1 0 0 0,0-1 0 0 0,0 1 0 0 0,0-1 0 0 0,0 1 0 0 0,0-1 0 0 0,0 1 0 0 0,0 0 0 0 0,0-1 0 0 0,1 1 0 0 0,-1 0 0 0 0,0 0 0 0 0,1-1-1 0 0,-1 1 1 0 0,0 0 0 0 0,1 0 0 0 0,-1 0 0 0 0,0 2 0 0 0,-14 29 2763 0 0,12-24-2835 0 0,-5 13 766 0 0,2 0 0 0 0,0 1 1 0 0,-6 44-1 0 0,2 71 86 0 0,8-102-757 0 0,-3 49-554 0 0,-2 120-4524 0 0,7-201 4693 0 0,0 0-1 0 0,0 0 1 0 0,0-1-1 0 0,1 1 1 0 0,-1 0-1 0 0,1-1 1 0 0,0 1-1 0 0,0 0 0 0 0,0-1 1 0 0,2 4-1 0 0,-3-6 154 0 0,0 1-1 0 0,1-1 0 0 0,-1 0 0 0 0,0 1 1 0 0,1-1-1 0 0,-1 1 0 0 0,1-1 0 0 0,-1 0 0 0 0,1 1 1 0 0,-1-1-1 0 0,1 0 0 0 0,-1 0 0 0 0,1 1 1 0 0,-1-1-1 0 0,1 0 0 0 0,-1 0 0 0 0,1 0 0 0 0,-1 0 1 0 0,1 0-1 0 0,0 1 0 0 0,0-2-2 0 0,1 1-1 0 0,-1 0 1 0 0,0 0-1 0 0,0-1 1 0 0,0 1 0 0 0,1 0-1 0 0,-1-1 1 0 0,0 1-1 0 0,0-1 1 0 0,0 0-1 0 0,0 1 1 0 0,0-1 0 0 0,1-1-1 0 0,7-6-221 0 0,0-1 0 0 0,0 0 0 0 0,-1 0 0 0 0,0-1 0 0 0,-1 0-1 0 0,0-1 1 0 0,0 1 0 0 0,8-22 0 0 0,-13 20 1024 0 0,-2 12-662 0 0,0 0 0 0 0,0 0 0 0 0,0 0 1 0 0,0-1-1 0 0,0 1 0 0 0,0 0 0 0 0,0 0 1 0 0,-1 0-1 0 0,1 0 0 0 0,0 0 0 0 0,0 0 1 0 0,0 0-1 0 0,0 0 0 0 0,0 0 0 0 0,-1 0 1 0 0,1 0-1 0 0,0-1 0 0 0,0 1 1 0 0,0 0-1 0 0,0 0 0 0 0,-1 0 0 0 0,1 0 1 0 0,0 0-1 0 0,0 0 0 0 0,0 0 0 0 0,0 1 1 0 0,0-1-1 0 0,-1 0 0 0 0,1 0 0 0 0,0 0 1 0 0,0 0-1 0 0,0 0 0 0 0,0 0 0 0 0,-1 0 1 0 0,1 0-1 0 0,0 0 0 0 0,-2 1 189 0 0,0 1 0 0 0,0-1-1 0 0,0 0 1 0 0,1 1 0 0 0,-1-1-1 0 0,0 1 1 0 0,-2 2 0 0 0,-20 27 1542 0 0,-22 40 0 0 0,37-57-1575 0 0,2 1 0 0 0,-1 0 0 0 0,2 0 0 0 0,0 1 0 0 0,-5 23 0 0 0,11-36-116 0 0,-1 1 1 0 0,0 0-1 0 0,1-1 0 0 0,0 1 0 0 0,0 0 0 0 0,0-1 0 0 0,0 1 0 0 0,1 0 1 0 0,-1-1-1 0 0,1 1 0 0 0,0 0 0 0 0,0-1 0 0 0,0 1 0 0 0,1-1 0 0 0,-1 1 1 0 0,1-1-1 0 0,0 0 0 0 0,2 4 0 0 0,-1-4 80 0 0,0 0-1 0 0,0 0 1 0 0,0-1-1 0 0,0 1 1 0 0,1-1 0 0 0,-1 0-1 0 0,0 1 1 0 0,1-1-1 0 0,0-1 1 0 0,0 1 0 0 0,-1-1-1 0 0,1 1 1 0 0,0-1-1 0 0,0 0 1 0 0,0 0 0 0 0,6 0-1 0 0,5 0-36 0 0,1-1-1 0 0,-1 0 0 0 0,0-1 1 0 0,0-1-1 0 0,0-1 0 0 0,18-4 1 0 0,89-34-2655 0 0,-76 23 427 0 0,-36 14 1586 0 0,-6 2 207 0 0,1 0 0 0 0,-1 1 0 0 0,1-1 0 0 0,0 1 0 0 0,8-1 0 0 0,-13 2 328 0 0,1 0 1 0 0,0 0-1 0 0,0 0 0 0 0,0 0 0 0 0,-1 0 1 0 0,1 0-1 0 0,0 0 0 0 0,0 1 0 0 0,-1-1 0 0 0,1 0 1 0 0,0 0-1 0 0,-1 1 0 0 0,1-1 0 0 0,0 1 1 0 0,-1-1-1 0 0,1 1 0 0 0,0-1 0 0 0,-1 1 0 0 0,1-1 1 0 0,-1 1-1 0 0,1-1 0 0 0,-1 1 0 0 0,1 0 0 0 0,-1-1 1 0 0,1 1-1 0 0,-1 0 0 0 0,0-1 0 0 0,1 1 1 0 0,-1 0-1 0 0,0-1 0 0 0,0 1 0 0 0,1 0 0 0 0,-1 0 1 0 0,0-1-1 0 0,0 1 0 0 0,0 0 0 0 0,0 0 1 0 0,0 0-1 0 0,0-1 0 0 0,0 1 0 0 0,-1 1 0 0 0,0 28 2321 0 0,-2-1 0 0 0,-10 44-1 0 0,0-4-1038 0 0,9-39-982 0 0,0-11-473 0 0,1-1 0 0 0,1 1 0 0 0,1-1 1 0 0,1 1-1 0 0,3 33 0 0 0,-3-51 32 0 0,0 0-1 0 0,0 0 1 0 0,0 0-1 0 0,0 0 1 0 0,1 0-1 0 0,-1 0 1 0 0,0 0-1 0 0,1 0 1 0 0,-1 0-1 0 0,0 0 1 0 0,1 0-1 0 0,-1 0 1 0 0,1 0-1 0 0,0-1 1 0 0,-1 1-1 0 0,1 0 1 0 0,0 0-1 0 0,-1-1 1 0 0,1 1-1 0 0,1 0 1 0 0,-1-1 11 0 0,-1 0 1 0 0,1 0-1 0 0,0 0 0 0 0,0-1 1 0 0,-1 1-1 0 0,1 0 1 0 0,0-1-1 0 0,0 1 0 0 0,-1 0 1 0 0,1-1-1 0 0,0 1 1 0 0,-1-1-1 0 0,1 1 0 0 0,-1-1 1 0 0,1 1-1 0 0,-1-1 1 0 0,1 0-1 0 0,-1 1 0 0 0,1-1 1 0 0,-1 0-1 0 0,1 1 1 0 0,-1-1-1 0 0,0 0 1 0 0,1 0-1 0 0,-1-1 0 0 0,7-11-457 0 0,-2 0 1 0 0,1 0-1 0 0,-2-1 0 0 0,1 0 0 0 0,3-28 0 0 0,-6 32 575 0 0,-2 1 0 0 0,1-1 0 0 0,-1 1 0 0 0,0-1 0 0 0,-1 1 0 0 0,0-1 0 0 0,-1 1 0 0 0,1 0 0 0 0,-2 0 0 0 0,-3-11 0 0 0,5 18 177 0 0,0 0 0 0 0,0 0 1 0 0,0 0-1 0 0,0 0 0 0 0,0 0 1 0 0,-1 0-1 0 0,1 0 0 0 0,-1 0 1 0 0,1 1-1 0 0,-1-1 0 0 0,1 1 1 0 0,-1-1-1 0 0,0 1 0 0 0,-3-2 0 0 0,3 2 20 0 0,0 0-1 0 0,1 1 1 0 0,-1 0-1 0 0,0-1 1 0 0,0 1-1 0 0,1 0 1 0 0,-1 0-1 0 0,0 0 1 0 0,0 0-1 0 0,1 0 1 0 0,-1 0-1 0 0,0 0 1 0 0,0 1-1 0 0,1-1 1 0 0,-1 1-1 0 0,0-1 1 0 0,1 1-1 0 0,-1 0 1 0 0,-2 1-1 0 0,-16 11 587 0 0,1 0 0 0 0,0 1 0 0 0,1 1 0 0 0,-25 26 0 0 0,8-7-548 0 0,34-33-234 0 0,-96 81-1029 0 0,85-73 340 0 0,0-1 0 0 0,-1 0-1 0 0,0-1 1 0 0,0 0-1 0 0,-1-1 1 0 0,-22 6 0 0 0,32-11 457 0 0,0 0 1 0 0,1 0 0 0 0,-1-1-1 0 0,0 0 1 0 0,1 1 0 0 0,-1-1-1 0 0,0-1 1 0 0,1 1 0 0 0,-1 0-1 0 0,0-1 1 0 0,1 0 0 0 0,-1 0-1 0 0,-5-2 1 0 0,7 2 201 0 0,0 0 0 0 0,0 0-1 0 0,0-1 1 0 0,0 1 0 0 0,0-1 0 0 0,1 1-1 0 0,-1-1 1 0 0,0 1 0 0 0,1-1-1 0 0,-1 0 1 0 0,1 0 0 0 0,0 0 0 0 0,-1 0-1 0 0,1 0 1 0 0,0 0 0 0 0,0 0 0 0 0,0 0-1 0 0,1-1 1 0 0,-1 1 0 0 0,0 0 0 0 0,1 0-1 0 0,-1-4 1 0 0,1-1 293 0 0,0 1 1 0 0,0-1-1 0 0,1 0 1 0 0,0 1-1 0 0,0-1 1 0 0,1 0-1 0 0,-1 1 1 0 0,1 0-1 0 0,1-1 1 0 0,-1 1-1 0 0,1 0 0 0 0,0 0 1 0 0,1 0-1 0 0,5-8 1 0 0,8-7 658 0 0,0 0 0 0 0,25-23 0 0 0,-38 40-821 0 0,187-177 1896 0 0,1-1-3808 0 0,-149 140-1923 0 0,-1 0-1140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117 309 7335 0 0,'46'-114'755'0'0,"-37"87"-316"0"0,7-37 0 0 0,-5 20 2171 0 0,-7 29-1438 0 0,-1 6 248 0 0,-1 1 0 0 0,2-16 0 0 0,-4 24-1377 0 0,0 0 0 0 0,0 0-1 0 0,0 0 1 0 0,0 0 0 0 0,0 0 0 0 0,0 0 0 0 0,0 0 0 0 0,-1 0 0 0 0,1 0-1 0 0,0 0 1 0 0,0 0 0 0 0,0 0 0 0 0,0 0 0 0 0,0 0 0 0 0,0 0-1 0 0,0 0 1 0 0,-1 0 0 0 0,1 0 0 0 0,0 0 0 0 0,0 0 0 0 0,0 0 0 0 0,0 0-1 0 0,0 0 1 0 0,0 0 0 0 0,0 0 0 0 0,-1 0 0 0 0,1 0 0 0 0,0 0-1 0 0,0 0 1 0 0,0 0 0 0 0,0 0 0 0 0,0 0 0 0 0,0 0 0 0 0,0 0 0 0 0,0-1-1 0 0,0 1 1 0 0,-1 0 0 0 0,1 0 0 0 0,0 0 0 0 0,0 0 0 0 0,0 0-1 0 0,0 0 1 0 0,0 0 0 0 0,0 0 0 0 0,0-1 0 0 0,0 1 0 0 0,0 0 0 0 0,0 0-1 0 0,0 0 1 0 0,0 0 0 0 0,0 0 0 0 0,0 0 0 0 0,0 0 0 0 0,0-1-1 0 0,0 1 1 0 0,0 0 0 0 0,0 0 0 0 0,-7 9 1129 0 0,-19 42-1064 0 0,-38 99 1 0 0,52-120-378 0 0,8-20 185 0 0,-13 32-1705 0 0,2 2 1 0 0,1-1-1 0 0,-8 49 1 0 0,21-87 1401 0 0,1 0 0 0 0,-1 0 0 0 0,1 0-1 0 0,0 0 1 0 0,0 0 0 0 0,0 0 0 0 0,1 0 0 0 0,0 0 0 0 0,0 0 0 0 0,2 6 0 0 0,-2-8 313 0 0,0-1 0 0 0,0 0 0 0 0,1 0 0 0 0,-1-1-1 0 0,1 1 1 0 0,-1 0 0 0 0,1 0 0 0 0,0-1 0 0 0,-1 1 0 0 0,1-1-1 0 0,0 1 1 0 0,0-1 0 0 0,0 0 0 0 0,0 0 0 0 0,0 1 0 0 0,1-2 0 0 0,-1 1-1 0 0,0 0 1 0 0,0 0 0 0 0,1-1 0 0 0,-1 1 0 0 0,0-1 0 0 0,4 0-1 0 0,59 6 2125 0 0,-42-5-710 0 0,0 1-1 0 0,1 1 1 0 0,-1 1 0 0 0,34 11-1 0 0,-47-11-1251 0 0,-1 0-1 0 0,0 0 0 0 0,0 0 0 0 0,0 1 1 0 0,0 1-1 0 0,-1 0 0 0 0,0 0 0 0 0,0 0 1 0 0,0 1-1 0 0,-1 0 0 0 0,0 1 1 0 0,0 0-1 0 0,-1 0 0 0 0,0 0 0 0 0,-1 1 1 0 0,1-1-1 0 0,-2 1 0 0 0,1 1 1 0 0,-1-1-1 0 0,-1 1 0 0 0,0-1 0 0 0,0 1 1 0 0,-1 0-1 0 0,0 0 0 0 0,1 14 1 0 0,-2-5-309 0 0,-2-1 0 0 0,1 0 0 0 0,-2 0 0 0 0,-1 1 1 0 0,0-1-1 0 0,-1-1 0 0 0,-1 1 0 0 0,-1 0 1 0 0,0-1-1 0 0,-16 30 0 0 0,8-23-458 0 0,0-1 0 0 0,-2 0 0 0 0,0-2 0 0 0,-2 0 0 0 0,0-1 0 0 0,-35 30 0 0 0,47-44 459 0 0,-1-1-1 0 0,1 0 0 0 0,-1-1 1 0 0,0 0-1 0 0,0 0 0 0 0,-1 0 1 0 0,1-1-1 0 0,-1 0 1 0 0,0-1-1 0 0,-9 3 0 0 0,13-5 190 0 0,-1 1 0 0 0,1-1-1 0 0,0 0 1 0 0,-1 0 0 0 0,1 0 0 0 0,0-1-1 0 0,-1 1 1 0 0,1-1 0 0 0,0 0-1 0 0,0-1 1 0 0,0 1 0 0 0,0-1 0 0 0,0 1-1 0 0,0-1 1 0 0,0 0 0 0 0,0-1 0 0 0,1 1-1 0 0,-1-1 1 0 0,1 1 0 0 0,-6-6-1 0 0,1-2 402 0 0,0 1 0 0 0,1-1-1 0 0,0-1 1 0 0,0 1 0 0 0,1-1-1 0 0,1 0 1 0 0,0-1 0 0 0,0 1-1 0 0,1-1 1 0 0,1 0 0 0 0,0 0-1 0 0,0 0 1 0 0,1 0 0 0 0,1-1-1 0 0,-1-12 1 0 0,2 24-281 0 0,0 0 1 0 0,0 0-1 0 0,0-1 0 0 0,0 1 1 0 0,1 0-1 0 0,-1 0 1 0 0,0 0-1 0 0,0 0 0 0 0,1 0 1 0 0,-1 0-1 0 0,0 0 0 0 0,1 0 1 0 0,-1 0-1 0 0,1 0 1 0 0,0 0-1 0 0,-1 0 0 0 0,1 0 1 0 0,0 0-1 0 0,-1 0 0 0 0,1 0 1 0 0,0 0-1 0 0,0 1 0 0 0,0-1 1 0 0,1-1-1 0 0,0 2 24 0 0,0 0 0 0 0,-1-1 0 0 0,1 1 0 0 0,0 0 0 0 0,0 0 0 0 0,-1 0 0 0 0,1 0 0 0 0,0 0 0 0 0,-1 1 0 0 0,1-1 0 0 0,0 0-1 0 0,-1 1 1 0 0,1 0 0 0 0,0-1 0 0 0,2 2 0 0 0,23 12 577 0 0,-1 1 0 0 0,-1 2-1 0 0,43 34 1 0 0,-35-25-345 0 0,22 16 154 0 0,165 123 154 0 0,-144-117-766 0 0,-67-43-79 0 0,-1-1 0 0 0,1 0 1 0 0,0-1-1 0 0,0 1 0 0 0,1-2 1 0 0,-1 0-1 0 0,12 2 1 0 0,-6-3-719 0 0,-2-4-182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 3679 0 0,'-3'-1'260'0'0,"1"1"0"0"0,-1 0-1 0 0,0-1 1 0 0,0 2 0 0 0,0-1-1 0 0,0 0 1 0 0,1 0 0 0 0,-1 1-1 0 0,0-1 1 0 0,0 1 0 0 0,1 0-1 0 0,-6 2 1 0 0,2 0 22 0 0,0 0-1 0 0,0 0 1 0 0,0 0 0 0 0,-8 8-1 0 0,8-6-228 0 0,1 0 0 0 0,1 1-1 0 0,-1-1 1 0 0,1 1-1 0 0,0 1 1 0 0,0-1 0 0 0,0 0-1 0 0,1 1 1 0 0,-3 10-1 0 0,-3 10 113 0 0,-6 30 0 0 0,9-31 133 0 0,-14 64 282 0 0,-6 24-343 0 0,19-89-430 0 0,-1-1 0 0 0,-17 35 0 0 0,22-53-214 0 0,0-1-1 0 0,0 0 0 0 0,0 0 0 0 0,-1 0 0 0 0,1 0 1 0 0,-1-1-1 0 0,0 1 0 0 0,-1-1 0 0 0,1 0 0 0 0,-1-1 1 0 0,0 1-1 0 0,-8 5 0 0 0,6-5-1571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1375 0 0,'0'-3'371'0'0,"1"0"-1"0"0,-1 0 0 0 0,1 0 1 0 0,-1 0-1 0 0,1 0 0 0 0,0 1 0 0 0,0-1 1 0 0,1 0-1 0 0,-1 0 0 0 0,0 1 0 0 0,1-1 1 0 0,0 1-1 0 0,-1-1 0 0 0,1 1 0 0 0,0 0 1 0 0,0-1-1 0 0,1 1 0 0 0,-1 0 0 0 0,0 1 1 0 0,1-1-1 0 0,3-2 0 0 0,6-3 232 0 0,1 0-1 0 0,0 1 1 0 0,18-5 0 0 0,-17 5-452 0 0,114-42-1186 0 0,-105 40 153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2303 0 0,'16'0'3326'0'0,"-8"1"-3305"0"0,-6-1-6 0 0,1 0 0 0 0,0 0 1 0 0,0 0-1 0 0,-1 1 0 0 0,1 0 0 0 0,4 1 0 0 0,-6-1 31 0 0,0-1-1 0 0,0 1 1 0 0,0-1-1 0 0,-1 1 1 0 0,1-1-1 0 0,0 1 1 0 0,-1 0-1 0 0,1-1 1 0 0,0 1-1 0 0,-1 0 1 0 0,1 0-1 0 0,-1 0 1 0 0,1-1-1 0 0,-1 1 1 0 0,1 0-1 0 0,-1 0 1 0 0,0 0-1 0 0,1 0 1 0 0,-1 0-1 0 0,0 0 1 0 0,0 0-1 0 0,0 0 1 0 0,0 0-1 0 0,0 0 1 0 0,0 1-1 0 0,-18 254 3776 0 0,11-193-3390 0 0,-61 299 888 0 0,26-167-1624 0 0,41-189 198 0 0,1-3-25 0 0,-1 0 0 0 0,1 0 0 0 0,-1 0 0 0 0,0 0-1 0 0,0 0 1 0 0,0 0 0 0 0,0 0 0 0 0,-2 2 0 0 0,2-5 97 0 0,1 0-1 0 0,0 1 1 0 0,0-1 0 0 0,0 0 0 0 0,0 0 0 0 0,0 0 0 0 0,-1 0 0 0 0,1 0 0 0 0,0 0-1 0 0,0 0 1 0 0,0 0 0 0 0,0 0 0 0 0,-1 0 0 0 0,1 0 0 0 0,0 0 0 0 0,0-1 0 0 0,0 1 0 0 0,0 0-1 0 0,0 0 1 0 0,-1 0 0 0 0,1 0 0 0 0,0 0 0 0 0,0 0 0 0 0,0 0 0 0 0,0 0 0 0 0,0 0-1 0 0,0 0 1 0 0,-1-1 0 0 0,1 1 0 0 0,0 0 0 0 0,0 0 0 0 0,0 0 0 0 0,0 0 0 0 0,0 0 0 0 0,0 0-1 0 0,0-1 1 0 0,0 1 0 0 0,0 0 0 0 0,0 0 0 0 0,0 0 0 0 0,0 0 0 0 0,0-1 0 0 0,-1 1-1 0 0,1 0 1 0 0,0 0 0 0 0,0 0 0 0 0,1 0 0 0 0,-1 0 0 0 0,0-1 0 0 0,0 1 0 0 0,0 0 0 0 0,0 0-1 0 0,0 0 1 0 0,0 0 0 0 0,0-1 0 0 0,0-5-3260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7367 0 0,'2'2'30'0'0,"-1"-1"-1"0"0,1 1 0 0 0,0 0 1 0 0,-1-1-1 0 0,1 1 0 0 0,-1 0 1 0 0,0 0-1 0 0,0 0 1 0 0,0 0-1 0 0,0 0 0 0 0,1 2 1 0 0,-1-2-31 0 0,5 13-882 0 0,-5-12 615 0 0,0 1-1 0 0,0-1 1 0 0,0 0-1 0 0,1 0 1 0 0,0 0-1 0 0,-1 0 1 0 0,1 0-1 0 0,0 0 1 0 0,3 3-1 0 0,-3-5 269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9 919 0 0,'3'0'80'0'0,"0"-1"-80"0"0,-2 1 0 0 0,0 0 0 0 0,1-1 0 0 0,1-1 0 0 0,1 1 0 0 0,-1 0 80 0 0,1 0-80 0 0,-3-1 80 0 0,0 4-8 0 0,-2-2 0 0 0,0 1 0 0 0,-3 0 0 0 0,-1 2-72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5063 0 0,'-1'5'280'0'0,"-1"0"0"0"0,0 0 0 0 0,1 0 0 0 0,-1 9 0 0 0,-1 4 250 0 0,-57 306 4272 0 0,-1 4-3526 0 0,28-181-1040 0 0,-18 79-3073 0 0,49-220 1451 0 0,2-12-1680 0 0,2-2 463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17 6447 0 0,'1'-1'222'0'0,"0"0"0"0"0,0-1 0 0 0,1 1 0 0 0,-1 0-1 0 0,0 0 1 0 0,1 0 0 0 0,-1 0 0 0 0,1 0 0 0 0,0 0-1 0 0,-1 0 1 0 0,1 0 0 0 0,0 1 0 0 0,-1-1 0 0 0,1 1 0 0 0,0-1-1 0 0,0 1 1 0 0,-1-1 0 0 0,1 1 0 0 0,0 0 0 0 0,2 0-1 0 0,2 0 212 0 0,0 0 0 0 0,0 0 0 0 0,0 0 0 0 0,0 1 0 0 0,6 1 0 0 0,-3 1-157 0 0,0 1 0 0 0,0 0 0 0 0,0 0 0 0 0,-1 0-1 0 0,0 1 1 0 0,0 0 0 0 0,0 1 0 0 0,-1 0 0 0 0,13 12-1 0 0,-5-2-126 0 0,-1 0-1 0 0,-1 1 1 0 0,15 24-1 0 0,-20-27-250 0 0,-1-1 0 0 0,-1 1-1 0 0,0 0 1 0 0,-1 1-1 0 0,0-1 1 0 0,-1 1 0 0 0,-1 0-1 0 0,-1 0 1 0 0,0 0 0 0 0,-1 1-1 0 0,0-1 1 0 0,-1 0 0 0 0,-1 1-1 0 0,-3 17 1 0 0,2-19-191 0 0,-1 0 1 0 0,-1 0-1 0 0,0-1 1 0 0,-1 1-1 0 0,0-1 1 0 0,-1 0-1 0 0,0 0 1 0 0,-1-1-1 0 0,-1 0 1 0 0,0 0-1 0 0,0-1 0 0 0,-2 0 1 0 0,1 0-1 0 0,-1-1 1 0 0,-15 12-1 0 0,12-13-92 0 0,0 0-1 0 0,0-1 0 0 0,-1-1 0 0 0,0 0 1 0 0,-1-1-1 0 0,1 0 0 0 0,-1-1 1 0 0,0-1-1 0 0,-24 4 0 0 0,15-5 191 0 0,-1-2-1 0 0,1 0 0 0 0,0-1 1 0 0,0-2-1 0 0,-35-5 1 0 0,54 6 434 0 0,-18-3 831 0 0,23 4-966 0 0,-1 0 0 0 0,0 0 1 0 0,1 0-1 0 0,-1 0 0 0 0,0 0 1 0 0,0 0-1 0 0,1 0 0 0 0,-1 0 1 0 0,0 0-1 0 0,1 0 0 0 0,-1 0 1 0 0,0 0-1 0 0,1 1 0 0 0,-1-1 1 0 0,0 0-1 0 0,1 1 0 0 0,-1-1 1 0 0,0 0-1 0 0,1 1 0 0 0,-1-1 1 0 0,1 1-1 0 0,-1-1 0 0 0,1 1 1 0 0,-2 0-1 0 0,3 0-14 0 0,-1 0 1 0 0,0 0-1 0 0,0 0 0 0 0,0 0 1 0 0,0 0-1 0 0,1 0 0 0 0,-1 0 1 0 0,0 0-1 0 0,1 0 0 0 0,-1-1 1 0 0,1 1-1 0 0,-1 0 0 0 0,1 0 1 0 0,0 0-1 0 0,-1 0 0 0 0,1-1 1 0 0,0 1-1 0 0,-1 0 0 0 0,2 0 1 0 0,16 15 235 0 0,-18-16-286 0 0,28 20 179 0 0,0-2 1 0 0,46 22-1 0 0,-43-24-185 0 0,-1 1-1 0 0,36 27 1 0 0,-29-12 1048 0 0,50 55-1 0 0,15 14 1715 0 0,-94-94-2669 0 0,0 0 0 0 0,1-1 0 0 0,-1-1 1 0 0,15 8-1 0 0,-19-11-315 0 0,1-1-1 0 0,-1 1 1 0 0,1-1-1 0 0,-1 0 1 0 0,6 1-1 0 0,-7-2-445 0 0,1 0 0 0 0,-1 0 0 0 0,0 0 0 0 0,1 0-1 0 0,-1 0 1 0 0,1-1 0 0 0,5-1 0 0 0,5-3-4560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14279 0 0,'0'0'1272'0'0,"1"0"-1016"0"0,3 1-256 0 0,-1 0 0 0 0,0 2-280 0 0,1-1-104 0 0,3 1-16 0 0,3 1-8 0 0,6 2 800 0 0,4 2 160 0 0,4 0 32 0 0,3 1 8 0 0,1-1-488 0 0,0-2-104 0 0,-2 1 0 0 0,0-2 0 0 0,-1 0-960 0 0,-1-1-168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12439 0 0,'-2'0'133'0'0,"-1"0"0"0"0,1 0 0 0 0,-1 0 0 0 0,1 1-1 0 0,-1-1 1 0 0,1 0 0 0 0,-1 1 0 0 0,-2 1 0 0 0,5-2-107 0 0,0 0 1 0 0,-1 0-1 0 0,1 0 1 0 0,0 1 0 0 0,-1-1-1 0 0,1 0 1 0 0,0 0-1 0 0,0 1 1 0 0,-1-1-1 0 0,1 0 1 0 0,0 0 0 0 0,0 1-1 0 0,0-1 1 0 0,-1 0-1 0 0,1 1 1 0 0,0-1 0 0 0,0 0-1 0 0,0 1 1 0 0,0-1-1 0 0,0 0 1 0 0,0 1-1 0 0,0-1 1 0 0,0 1-1 0 0,5 13 709 0 0,-1-8-547 0 0,0-1-1 0 0,0 0 1 0 0,1 0-1 0 0,-1 0 0 0 0,1-1 1 0 0,1 1-1 0 0,-1-1 1 0 0,1 0-1 0 0,-1-1 1 0 0,1 1-1 0 0,9 3 0 0 0,2 0-11 0 0,1 0-1 0 0,34 7 0 0 0,-30-9-538 0 0,0-2 0 0 0,38 2 0 0 0,-27-5-667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50 121 6447 0 0,'-1'0'60'0'0,"1"1"-1"0"0,-1-1 0 0 0,1 1 0 0 0,-1 0 0 0 0,1-1 0 0 0,0 1 0 0 0,-1 0 0 0 0,1-1 0 0 0,-1 1 0 0 0,1 0 1 0 0,0 0-1 0 0,0-1 0 0 0,-1 1 0 0 0,1 0 0 0 0,0 0 0 0 0,0-1 0 0 0,0 1 0 0 0,0 1 0 0 0,0 20 1803 0 0,0-15-957 0 0,-6 296 5296 0 0,-26 151-7524 0 0,27-409 187 0 0</inkml:trace>
  <inkml:trace contextRef="#ctx0" brushRef="#br0" timeOffset="1">235 0 11055 0 0,'-3'3'171'0'0,"1"1"0"0"0,-1-1 0 0 0,1 0 0 0 0,0 1 0 0 0,0 0-1 0 0,0-1 1 0 0,0 1 0 0 0,1 0 0 0 0,-1 0 0 0 0,0 6 0 0 0,-2 7 1140 0 0,0 22 1 0 0,2-14-372 0 0,-34 522 3336 0 0,28-354-6309 0 0,-4-1-4107 0 0,12-186 5553 0 0,0-4 246 0 0,0 0 1 0 0,0-1-1 0 0,0 1 0 0 0,0 0 1 0 0,-1 0-1 0 0,1 0 1 0 0,-1-1-1 0 0,1 1 1 0 0,-1 0-1 0 0,-1 2 0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8287 0 0,'1'-5'145'0'0,"1"-1"0"0"0,0 1-1 0 0,1 0 1 0 0,-1 0-1 0 0,1 0 1 0 0,0 0-1 0 0,1 1 1 0 0,-1-1 0 0 0,1 1-1 0 0,0 0 1 0 0,0 0-1 0 0,0 0 1 0 0,0 1 0 0 0,1-1-1 0 0,6-3 1 0 0,2-1 374 0 0,1 1 1 0 0,-1 0 0 0 0,1 1 0 0 0,23-7-1 0 0,-24 10-358 0 0,-1 1 0 0 0,1 0 0 0 0,-1 1 0 0 0,1 0 0 0 0,-1 1-1 0 0,1 1 1 0 0,0 0 0 0 0,-1 0 0 0 0,1 1 0 0 0,-1 1 0 0 0,0 0 0 0 0,0 1-1 0 0,18 8 1 0 0,1 2 290 0 0,0 2 0 0 0,-1 1 0 0 0,48 37 0 0 0,-55-37-996 0 0,41 41 1 0 0,-56-49 372 0 0,1 0 0 0 0,-2 1 0 0 0,1 0 0 0 0,-2 1 0 0 0,1-1 0 0 0,-1 1 0 0 0,5 14 0 0 0,-10-22 84 0 0,0-1-1 0 0,-1 1 1 0 0,1 0-1 0 0,-1-1 1 0 0,0 1 0 0 0,0 0-1 0 0,0 0 1 0 0,0-1 0 0 0,0 1-1 0 0,0 0 1 0 0,-1-1-1 0 0,1 1 1 0 0,-1 0 0 0 0,0-1-1 0 0,0 1 1 0 0,0 0-1 0 0,0-1 1 0 0,0 0 0 0 0,-1 1-1 0 0,1-1 1 0 0,-1 0 0 0 0,1 1-1 0 0,-1-1 1 0 0,-2 2-1 0 0,-5 5-116 0 0,0-1-1 0 0,-1 0 1 0 0,-21 13-1 0 0,24-16 87 0 0,-16 11-45 0 0,-276 165-453 0 0,286-174 782 0 0,-49 27 914 0 0,56-31-708 0 0,0 1 0 0 0,1 1 0 0 0,0-1 0 0 0,-1 1 1 0 0,2 0-1 0 0,-1 0 0 0 0,-8 11 0 0 0,13-14-270 0 0,-1 0-1 0 0,0 0 1 0 0,0-1-1 0 0,1 1 1 0 0,-1 0-1 0 0,1 0 1 0 0,0 0-1 0 0,-1 0 0 0 0,1 0 1 0 0,0 0-1 0 0,0 1 1 0 0,0-1-1 0 0,1 0 1 0 0,-1 0-1 0 0,0 0 1 0 0,1 0-1 0 0,-1 0 1 0 0,1-1-1 0 0,0 1 1 0 0,0 0-1 0 0,-1 0 0 0 0,1 0 1 0 0,0 0-1 0 0,1-1 1 0 0,-1 1-1 0 0,0 0 1 0 0,2 1-1 0 0,4 5 215 0 0,0-1 0 0 0,1 0-1 0 0,0 0 1 0 0,9 6 0 0 0,24 14 836 0 0,83 40 1 0 0,-66-38-809 0 0,-16-8-226 0 0,0-2-1 0 0,1-1 1 0 0,2-3-1 0 0,53 12 1 0 0,-69-21-55 0 0,1-1 0 0 0,-1-2 0 0 0,1-1 0 0 0,0-1 0 0 0,-1-2 0 0 0,1-1 0 0 0,50-10 0 0 0,-20-2-2705 0 0,0-3 0 0 0,86-36 0 0 0,-136 49-3932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1155 3223 0 0,'0'-2'111'0'0,"-1"1"-1"0"0,1-1 1 0 0,0 0-1 0 0,0 1 1 0 0,0-1-1 0 0,1 1 1 0 0,-1-1-1 0 0,0 1 1 0 0,1-1-1 0 0,-1 1 1 0 0,1-1-1 0 0,-1 1 1 0 0,1 0-1 0 0,-1-1 1 0 0,2-1-1 0 0,1-2 22 0 0,11-28 80 0 0,2 1-1 0 0,39-55 1 0 0,-17 26-83 0 0,128-235-633 0 0,-131 224 304 0 0,-4-1 0 0 0,28-98 0 0 0,18-117 560 0 0,-77 287-295 0 0,0 1 0 0 0,0 0 0 0 0,0-1 0 0 0,0 1 0 0 0,0-1 0 0 0,0 1 0 0 0,0-1 0 0 0,0 1 0 0 0,0 0 0 0 0,1-1 0 0 0,-1 1 0 0 0,0-1 0 0 0,0 1 0 0 0,0 0 0 0 0,1-1 0 0 0,-1 1 0 0 0,0-1 0 0 0,1 1 0 0 0,-1 0 0 0 0,0 0 0 0 0,1-1 0 0 0,-1 1 0 0 0,0 0 0 0 0,1 0 0 0 0,-1-1 0 0 0,0 1 0 0 0,1 0 0 0 0,-1 0 0 0 0,1 0 0 0 0,0-1 0 0 0,-1 2-15 0 0,1-1 1 0 0,0 0-1 0 0,-1 1 1 0 0,1-1-1 0 0,0 1 0 0 0,-1-1 1 0 0,1 1-1 0 0,-1-1 1 0 0,1 1-1 0 0,-1-1 0 0 0,1 1 1 0 0,-1 0-1 0 0,1-1 1 0 0,-1 1-1 0 0,1 1 0 0 0,14 32 265 0 0,-14-31-197 0 0,30 89 664 0 0,23 120 0 0 0,1 101-229 0 0,-8 59-2004 0 0,-43-340-21 0 0,-7-34-96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13 121 1839 0 0,'-9'-7'560'0'0,"6"1"1632"0"0,3 5-2046 0 0,9-1 699 0 0,68-12-546 0 0,97-29-1 0 0,-68 5-2494 0 0,-85 28 1460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5063 0 0,'-3'1'82'0'0,"1"1"0"0"0,-1-1 0 0 0,1 1 0 0 0,-1 0 0 0 0,1 0 0 0 0,0 0 0 0 0,0 0 0 0 0,0 0 0 0 0,0 1 0 0 0,0-1 0 0 0,0 1 0 0 0,1-1 0 0 0,-1 1 0 0 0,-1 3 0 0 0,-4 6 75 0 0,-3 3 54 0 0,1 2-1 0 0,0-1 1 0 0,2 1 0 0 0,-1 1-1 0 0,-7 30 1 0 0,10-28-960 0 0,2 0-1 0 0,-3 36 1 0 0,4-37-1240 0 0,1-17 1623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3815 0 0,'12'-4'752'0'0,"-14"7"536"0"0,1-2-1226 0 0,0 0-1 0 0,0 0 1 0 0,0 0-1 0 0,0 0 1 0 0,0 0-1 0 0,0 0 1 0 0,1 0-1 0 0,-1 1 1 0 0,0-1-1 0 0,1 0 1 0 0,-1 0-1 0 0,1 1 1 0 0,-1-1-1 0 0,1 0 1 0 0,-1 3-1 0 0,1 9-21 0 0,1 0-1 0 0,0 0 1 0 0,1 0-1 0 0,0 0 1 0 0,1 0-1 0 0,6 17 0 0 0,-6-23-2619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29 4607 0 0,'-4'-7'119'0'0,"2"4"-56"0"0,1 0 0 0 0,-1 1 0 0 0,1-1 0 0 0,-1 0-1 0 0,0 1 1 0 0,-3-4 567 0 0,6 10-269 0 0,0-1-1 0 0,0 1 1 0 0,0-1 0 0 0,1 1 0 0 0,0-1 0 0 0,-1 0 0 0 0,1 0-1 0 0,5 6 1 0 0,-2-1-14 0 0,48 69 202 0 0,-14-28-3347 0 0,-15-23-257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1087 2303 0 0,'115'-365'3428'0'0,"-17"-3"-5852"0"0,-78 289 1832 0 0,3 0-1 0 0,36-82 0 0 0,-58 158 873 0 0,1-1 1 0 0,0 0-1 0 0,0 1 1 0 0,0-1-1 0 0,0 1 1 0 0,5-6-1 0 0,-6 9-151 0 0,-1-1 0 0 0,1 1 0 0 0,-1 0 0 0 0,1-1 0 0 0,-1 1 0 0 0,1 0 0 0 0,-1-1 0 0 0,1 1 0 0 0,-1 0 0 0 0,1 0 1 0 0,-1-1-1 0 0,1 1 0 0 0,0 0 0 0 0,-1 0 0 0 0,1 0 0 0 0,-1 0 0 0 0,1 0 0 0 0,0 0 0 0 0,-1 0 0 0 0,2 0 0 0 0,-1 0-10 0 0,0 1 0 0 0,0-1-1 0 0,-1 1 1 0 0,1-1 0 0 0,0 1 0 0 0,0 0 0 0 0,0-1 0 0 0,0 1 0 0 0,-1 0 0 0 0,1-1 0 0 0,0 1 0 0 0,-1 0 0 0 0,1 0 0 0 0,0 0 0 0 0,-1 0-1 0 0,1 1 1 0 0,11 24 464 0 0,0 1 0 0 0,-2 0 0 0 0,10 44 0 0 0,-12-38-411 0 0,61 260 369 0 0,-46-184-522 0 0,-8-40-110 0 0,33 127-2556 0 0,-43-182-527 0 0</inkml:trace>
  <inkml:trace contextRef="#ctx0" brushRef="#br0" timeOffset="1">135 708 3223 0 0,'-6'-2'482'0'0,"0"0"-1"0"0,1 0 0 0 0,-11-2 0 0 0,11 3 198 0 0,-1-1 0 0 0,0 1 0 0 0,-8-5-1 0 0,38 2 290 0 0,223-30-2580 0 0,-210 26-1008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2303 0 0,'20'-2'861'0'0,"-1"2"-1"0"0,38 3 1 0 0,-19 0-412 0 0,451 8 2047 0 0,-460-11-2503 0 0,40-1-703 0 0,0-3 0 0 0,0-4-1 0 0,109-25 1 0 0,16-16-2637 0 0,-188 48 3349 0 0,1-1 0 0 0,0 0 0 0 0,-1-1-1 0 0,1 0 1 0 0,-1 0 0 0 0,6-4-1 0 0,-8 4-1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2303 0 0,'-8'1'2766'0'0,"7"-1"-2683"0"0,1 1-1 0 0,0-1 1 0 0,0 0-1 0 0,0 0 1 0 0,0 0-1 0 0,0 1 1 0 0,0-1 0 0 0,0 0-1 0 0,0 0 1 0 0,0 0-1 0 0,0 1 1 0 0,0-1-1 0 0,0 0 1 0 0,0 0-1 0 0,0 1 1 0 0,0-1 0 0 0,0 0-1 0 0,0 0 1 0 0,0 0-1 0 0,0 1 1 0 0,0-1-1 0 0,0 0 1 0 0,0 0 0 0 0,0 1-1 0 0,0-1 1 0 0,1 0-1 0 0,-1 0 1 0 0,0 1-1 0 0,0-1 628 0 0,4 4-416 0 0,6 6-181 0 0,19 15 0 0 0,-19-17-183 0 0,1 1 0 0 0,-1 0 0 0 0,-1 0 0 0 0,11 14 0 0 0,-19-22 8 0 0,-1 0-1 0 0,1 1 0 0 0,0-1 1 0 0,-1 0-1 0 0,1 1 0 0 0,-1-1 1 0 0,1 1-1 0 0,-1-1 0 0 0,1 1 1 0 0,-1-1-1 0 0,0 1 0 0 0,0-1 1 0 0,0 1-1 0 0,0-1 0 0 0,0 1 1 0 0,0-1-1 0 0,0 0 0 0 0,-1 1 1 0 0,1-1-1 0 0,0 1 0 0 0,-1-1 1 0 0,1 1-1 0 0,-1-1 0 0 0,0 0 1 0 0,1 1-1 0 0,-1-1 0 0 0,0 0 1 0 0,0 1-1 0 0,0-1 0 0 0,0 0 1 0 0,0 0-1 0 0,-2 2 1 0 0,-4 3-57 0 0,-1 0 0 0 0,1 0 0 0 0,-1-1 0 0 0,-10 6 1 0 0,9-6 250 0 0,9-5-131 0 0,-90 59 896 0 0,81-52-875 0 0,0 1 0 0 0,1 0-1 0 0,0 0 1 0 0,0 1 0 0 0,0 0 0 0 0,1 1-1 0 0,-7 11 1 0 0,12-17-179 0 0,1 0-1 0 0,-1 0 1 0 0,1 0-1 0 0,-3 8 0 0 0,4-10 110 0 0,0-1 0 0 0,-1 1 0 0 0,1 0 0 0 0,0-1-1 0 0,0 1 1 0 0,0 0 0 0 0,0 0 0 0 0,0-1 0 0 0,1 1-1 0 0,-1 0 1 0 0,0-1 0 0 0,1 1 0 0 0,-1-1 0 0 0,2 4-1 0 0,2-2 49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1167 2759 0 0,'25'-86'1797'0'0,"42"-104"0"0"0,-61 175-1679 0 0,119-303-118 0 0,-75 188-1880 0 0,109-201-1 0 0,-158 327 1969 0 0,8-10 647 0 0,-1-1 1 0 0,14-14 0 0 0,-20 26-445 0 0,0 0 0 0 0,1 0 0 0 0,-1 1 0 0 0,1-1-1 0 0,-1 1 1 0 0,1 0 0 0 0,0-1 0 0 0,0 1 0 0 0,0 1 0 0 0,1-1 0 0 0,-1 0 0 0 0,0 1-1 0 0,1-1 1 0 0,-1 1 0 0 0,0 0 0 0 0,6 0 0 0 0,-7 1-178 0 0,0 0-1 0 0,0 0 1 0 0,0 1-1 0 0,0-1 1 0 0,0 1 0 0 0,0-1-1 0 0,0 1 1 0 0,0 0-1 0 0,0 0 1 0 0,0 0 0 0 0,-1 0-1 0 0,1 0 1 0 0,0 0-1 0 0,0 1 1 0 0,-1-1 0 0 0,1 1-1 0 0,-1-1 1 0 0,1 1-1 0 0,-1-1 1 0 0,0 1 0 0 0,0 0-1 0 0,1 1 1 0 0,4 6 93 0 0,-1 1 1 0 0,8 18-1 0 0,-1 9 35 0 0,0-1-1 0 0,9 60 1 0 0,3 79 25 0 0,-22-153-248 0 0,18 212 187 0 0,0-2 240 0 0,-11-171-814 0 0,18 64 0 0 0,-25-113-1001 0 0,-1-3-3282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96 4143 0 0,'-6'-9'-152'0'0,"4"7"331"0"0,0-1-1 0 0,0 0 1 0 0,0 0 0 0 0,0 0 0 0 0,1 0-1 0 0,-1 0 1 0 0,0-4 0 0 0,2 6-80 0 0,0 0 0 0 0,-1 0 0 0 0,1 0 0 0 0,1 0 0 0 0,-1 0 0 0 0,0 0 0 0 0,0 0 0 0 0,0 0 0 0 0,0 0 0 0 0,1 0 0 0 0,-1 0 0 0 0,0 0 0 0 0,1 0 0 0 0,-1 0 0 0 0,1 0 0 0 0,-1 0 0 0 0,1 0 0 0 0,0 0 0 0 0,-1 0 0 0 0,1 0 0 0 0,0 1 0 0 0,0-1 0 0 0,-1 0 0 0 0,1 1 0 0 0,0-1 0 0 0,0 0 0 0 0,2 0 0 0 0,2-2 17 0 0,1-1 0 0 0,0 2 0 0 0,0-1 0 0 0,1 1 0 0 0,-1 0 0 0 0,0 0 0 0 0,9-1 0 0 0,49-4 777 0 0,-43 6-796 0 0,183-3-1015 0 0,-170 5-2396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 4143 0 0,'-1'-1'65'0'0,"0"0"-1"0"0,-1 0 0 0 0,1 0 0 0 0,0 1 0 0 0,-1-1 0 0 0,1 0 0 0 0,-1 1 0 0 0,1-1 0 0 0,-1 1 0 0 0,1-1 0 0 0,-1 1 0 0 0,1 0 1 0 0,-1 0-1 0 0,1 0 0 0 0,-1-1 0 0 0,0 1 0 0 0,1 1 0 0 0,-1-1 0 0 0,1 0 0 0 0,-1 0 0 0 0,1 1 0 0 0,-1-1 0 0 0,1 0 1 0 0,-1 1-1 0 0,1 0 0 0 0,-1-1 0 0 0,1 1 0 0 0,0 0 0 0 0,-1 0 0 0 0,1 0 0 0 0,-2 1 0 0 0,0 1-50 0 0,1-1 1 0 0,-1 1-1 0 0,1 0 0 0 0,0 0 0 0 0,-1 0 1 0 0,1 0-1 0 0,1 1 0 0 0,-1-1 0 0 0,0 1 1 0 0,1-1-1 0 0,0 1 0 0 0,-1 3 0 0 0,-4 23-97 0 0,1 1-1 0 0,-1 53 0 0 0,10 64-93 0 0,10-6 24 0 0,-10-120 89 0 0,1 0-1 0 0,1-1 1 0 0,0 1-1 0 0,14 27 0 0 0,-18-44 23 0 0,0 0-1 0 0,1-1 1 0 0,0 1-1 0 0,0 0 1 0 0,0-1-1 0 0,1 0 1 0 0,0 1-1 0 0,0-1 1 0 0,0-1-1 0 0,0 1 1 0 0,0-1-1 0 0,1 1 1 0 0,-1-1-1 0 0,1 0 1 0 0,0-1-1 0 0,0 1 1 0 0,0-1-1 0 0,0 0 1 0 0,1 0-1 0 0,-1-1 1 0 0,0 0-1 0 0,1 0 1 0 0,-1 0-1 0 0,1 0 0 0 0,-1-1 1 0 0,7 0-1 0 0,11-5 43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34 1375 0 0,'-2'-2'54'0'0,"1"-1"-1"0"0,0 1 1 0 0,-1 0-1 0 0,0 0 1 0 0,1 0-1 0 0,-1 0 1 0 0,0 0-1 0 0,0 0 1 0 0,0 1-1 0 0,0-1 1 0 0,0 1-1 0 0,-1-1 1 0 0,1 1-1 0 0,0 0 1 0 0,-1 0-1 0 0,1 0 1 0 0,-1 0-1 0 0,1 0 1 0 0,-1 0-1 0 0,1 1 1 0 0,-1-1-1 0 0,0 1 1 0 0,1 0-1 0 0,-1 0 1 0 0,0 0-1 0 0,1 0 1 0 0,-1 0-1 0 0,0 0 1 0 0,1 1-1 0 0,-1 0 1 0 0,-2 0-1 0 0,0 1 10 0 0,1 0-1 0 0,-1 0 0 0 0,0 0 0 0 0,1 1 0 0 0,0-1 0 0 0,0 1 0 0 0,0 0 0 0 0,0 1 1 0 0,0-1-1 0 0,0 1 0 0 0,1-1 0 0 0,0 1 0 0 0,0 0 0 0 0,0 0 0 0 0,0 0 1 0 0,0 1-1 0 0,1-1 0 0 0,0 1 0 0 0,-2 6 0 0 0,-1 2-144 0 0,0 0 0 0 0,2 0-1 0 0,0 1 1 0 0,0 0 0 0 0,-1 26 0 0 0,4-35-26 0 0,0 1 0 0 0,0 0 0 0 0,0-1-1 0 0,1 1 1 0 0,0-1 0 0 0,3 9 0 0 0,-4-13 67 0 0,0 0-1 0 0,1 0 1 0 0,-1-1-1 0 0,0 1 0 0 0,1 0 1 0 0,-1 0-1 0 0,1-1 1 0 0,-1 1-1 0 0,1 0 1 0 0,-1-1-1 0 0,1 1 1 0 0,0 0-1 0 0,-1-1 1 0 0,1 1-1 0 0,0-1 0 0 0,-1 1 1 0 0,1-1-1 0 0,0 0 1 0 0,0 1-1 0 0,0 0 1 0 0,1-1-13 0 0,-1 0 1 0 0,0 0-1 0 0,0-1 1 0 0,1 1-1 0 0,-1 0 1 0 0,0 0-1 0 0,0-1 1 0 0,0 1-1 0 0,1 0 1 0 0,-1-1-1 0 0,0 1 1 0 0,0-1-1 0 0,0 0 1 0 0,0 1-1 0 0,0-1 1 0 0,0 0-1 0 0,0 1 1 0 0,2-3-1 0 0,5-5-5 0 0,1-1-1 0 0,-1 0 1 0 0,11-17-1 0 0,-13 18 89 0 0,0 0 1 0 0,0 0-1 0 0,0 1 1 0 0,1 0-1 0 0,0 0 1 0 0,14-10-1 0 0,-20 16 0 0 0,0 1 0 0 0,0 0-1 0 0,-1-1 1 0 0,1 1-1 0 0,0 0 1 0 0,0 0 0 0 0,0 0-1 0 0,0 0 1 0 0,0 0-1 0 0,-1 0 1 0 0,1 0 0 0 0,0 0-1 0 0,0 0 1 0 0,0 0-1 0 0,0 0 1 0 0,-1 0-1 0 0,1 1 1 0 0,0-1 0 0 0,0 0-1 0 0,0 1 1 0 0,-1-1-1 0 0,1 1 1 0 0,0-1 0 0 0,-1 0-1 0 0,1 1 1 0 0,0 0-1 0 0,-1-1 1 0 0,1 1-1 0 0,0-1 1 0 0,-1 1 0 0 0,1 0-1 0 0,-1-1 1 0 0,1 1-1 0 0,0 1 1 0 0,3 4 539 0 0,0 1 1 0 0,7 14-1 0 0,-6-11-507 0 0,2 2 115 0 0,0 1-1 0 0,13 14 1 0 0,-18-23-183 0 0,1-2-1 0 0,-1 1 1 0 0,1 0 0 0 0,0 0 0 0 0,0-1-1 0 0,0 0 1 0 0,0 1 0 0 0,0-1-1 0 0,0 0 1 0 0,1-1 0 0 0,-1 1-1 0 0,1 0 1 0 0,-1-1 0 0 0,6 1-1 0 0,2-2 8 0 0,1-3 0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 3223 0 0,'-1'-2'288'0'0,"2"4"-288"0"0,0-2 0 0 0,0 0 0 0 0,1 1 0 0 0,1 0 0 0 0,2-2 0 0 0,2-3 72 0 0,0-3-8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9215 0 0,'-2'0'408'0'0,"1"1"80"0"0,1 2-392 0 0,-1 1-96 0 0,1-2 0 0 0,0 2 0 0 0,-1 2 144 0 0,1 4 8 0 0,0 7 0 0 0,1 6 0 0 0,0 5 0 0 0,2 2 0 0 0,0 2 0 0 0,1-2 0 0 0,0-1-544 0 0,1-1-112 0 0,1-2-16 0 0,1-3-3536 0 0</inkml:trace>
  <inkml:trace contextRef="#ctx0" brushRef="#br0" timeOffset="1">154 347 2759 0 0,'7'-7'105'0'0,"-6"5"-81"0"0,1 1 0 0 0,-1-1 0 0 0,1 1 0 0 0,-1-1 0 0 0,1 1 0 0 0,4-3-1 0 0,-4 3 151 0 0,1 0-1 0 0,-1 0 1 0 0,1 1-1 0 0,-1-1 0 0 0,1 1 1 0 0,-1-1-1 0 0,1 1 1 0 0,-1 0-1 0 0,1 0 0 0 0,0 0 1 0 0,-1 1-1 0 0,5 0 0 0 0,-2 0 346 0 0,0 0 0 0 0,0 1 0 0 0,1 0 0 0 0,7 4-1 0 0,-11-5-457 0 0,1 0 0 0 0,-1 1 0 0 0,0-1-1 0 0,0 1 1 0 0,1 0 0 0 0,-1 0 0 0 0,0 0 0 0 0,0 0-1 0 0,0 0 1 0 0,-1 0 0 0 0,1 0 0 0 0,0 1-1 0 0,-1-1 1 0 0,0 1 0 0 0,1-1 0 0 0,-1 1 0 0 0,0 0-1 0 0,-1-1 1 0 0,1 1 0 0 0,0 0 0 0 0,-1-1-1 0 0,1 1 1 0 0,-1 0 0 0 0,0 3 0 0 0,0-3-170 0 0,0-1 0 0 0,-1 1 0 0 0,1 0 0 0 0,-1-1 1 0 0,0 1-1 0 0,0-1 0 0 0,0 1 0 0 0,0-1 0 0 0,0 1 0 0 0,0-1 1 0 0,-1 1-1 0 0,1-1 0 0 0,-1 0 0 0 0,0 0 0 0 0,1 0 1 0 0,-1 0-1 0 0,0 0 0 0 0,0 0 0 0 0,0-1 0 0 0,-1 1 0 0 0,1 0 1 0 0,0-1-1 0 0,-1 0 0 0 0,-3 2 0 0 0,-6 1-399 0 0,1 0 0 0 0,-1-1 0 0 0,0 0-1 0 0,1-1 1 0 0,-1-1 0 0 0,0 0 0 0 0,0 0 0 0 0,0-1 0 0 0,-20-3-1 0 0,21 2 891 0 0,0-1-1 0 0,0-1 1 0 0,0 0-1 0 0,0 0 0 0 0,1-1 1 0 0,-13-7-1 0 0,22 11-313 0 0,0 0 1 0 0,0-1-1 0 0,0 1 0 0 0,0-1 1 0 0,0 1-1 0 0,0-1 0 0 0,1 1 1 0 0,-1-1-1 0 0,0 1 0 0 0,0-1 1 0 0,1 0-1 0 0,-1 1 0 0 0,1-1 1 0 0,-1 0-1 0 0,0 1 0 0 0,1-1 1 0 0,-1 0-1 0 0,1 0 0 0 0,-1 0 1 0 0,1 0-1 0 0,0 1 0 0 0,-1-1 1 0 0,1 0-1 0 0,0 0 0 0 0,0 0 1 0 0,0 0-1 0 0,-1 0 0 0 0,1 0 1 0 0,0 0-1 0 0,0 0 0 0 0,0 0 1 0 0,1-1-1 0 0,0-1-227 0 0,0 1 0 0 0,1-1 0 0 0,0 0 0 0 0,-1 1 0 0 0,1-1 0 0 0,0 1 0 0 0,0-1 0 0 0,5-3 0 0 0,14-14-1517 0 0,-10 7 1365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2759 0 0,'1'0'34'0'0,"0"1"-1"0"0,-1-1 0 0 0,1 0 1 0 0,0 0-1 0 0,-1 1 0 0 0,1-1 0 0 0,-1 0 1 0 0,1 1-1 0 0,-1-1 0 0 0,1 1 1 0 0,-1-1-1 0 0,1 1 0 0 0,-1-1 1 0 0,1 1-1 0 0,-1-1 0 0 0,0 1 0 0 0,1-1 1 0 0,-1 1-1 0 0,0-1 0 0 0,0 1 1 0 0,1 0-1 0 0,-1-1 0 0 0,0 2 0 0 0,6 18 836 0 0,-5-16-891 0 0,0 2 9 0 0,1 0 0 0 0,-1 1 0 0 0,-1-1 0 0 0,1 0 1 0 0,-1 1-1 0 0,0-1 0 0 0,-1 0 0 0 0,0 0 0 0 0,0 1 0 0 0,0-1 0 0 0,0 0 1 0 0,-1 0-1 0 0,-2 6 0 0 0,0-4-23 0 0,-1 1 0 0 0,0-1 0 0 0,0 0 0 0 0,0-1 1 0 0,-1 1-1 0 0,0-1 0 0 0,-14 12 0 0 0,-1-1 9 0 0,-2-2 0 0 0,0 0 0 0 0,-1-2 0 0 0,-48 22 0 0 0,60-31-335 0 0,0 0 1057 0 0,-20 12 0 0 0,30-16-414 0 0,-1 1 1 0 0,1-1-1 0 0,0 1 0 0 0,0 0 0 0 0,0 0 0 0 0,0 0 0 0 0,0 0 1 0 0,0 0-1 0 0,0 0 0 0 0,1 0 0 0 0,-1 1 0 0 0,1-1 0 0 0,0 0 1 0 0,-2 4-1 0 0,3-5-283 0 0,0 0 1 0 0,-1-1-1 0 0,1 1 1 0 0,0 0 0 0 0,0 0-1 0 0,0-1 1 0 0,0 1-1 0 0,0 0 1 0 0,0-1-1 0 0,0 1 1 0 0,0 0 0 0 0,0 0-1 0 0,0-1 1 0 0,0 1-1 0 0,1 0 1 0 0,-1-1-1 0 0,0 1 1 0 0,0 0-1 0 0,1-1 1 0 0,-1 1 0 0 0,1 0-1 0 0,-1-1 1 0 0,1 2-1 0 0,0-1-65 0 0,0-1-1 0 0,0 1 1 0 0,1 0 0 0 0,-1-1-1 0 0,0 1 1 0 0,0 0-1 0 0,0-1 1 0 0,1 1-1 0 0,-1-1 1 0 0,0 0-1 0 0,1 1 1 0 0,0-1 0 0 0,3 0-138 0 0,1 1 1 0 0,-1-1 0 0 0,0 0 0 0 0,0-1 0 0 0,9-1 0 0 0,347-65 2970 0 0,-341 65-3078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4143 0 0,'1'-1'88'0'0,"-1"0"-1"0"0,1-1 0 0 0,0 1 1 0 0,0 0-1 0 0,0 0 0 0 0,0-1 1 0 0,1 1-1 0 0,-1 0 0 0 0,0 0 1 0 0,0 0-1 0 0,1 1 0 0 0,-1-1 0 0 0,2-1 1 0 0,-1 2 112 0 0,-1 0 1 0 0,1 0 0 0 0,-1 0-1 0 0,0 0 1 0 0,1 1 0 0 0,-1-1-1 0 0,0 0 1 0 0,1 1 0 0 0,-1-1-1 0 0,0 1 1 0 0,1-1-1 0 0,-1 1 1 0 0,0-1 0 0 0,0 1-1 0 0,0 0 1 0 0,2 1 0 0 0,9 7 126 0 0,0 1 0 0 0,-1-1 0 0 0,-1 2 0 0 0,1 0 0 0 0,-2 0 0 0 0,0 0 0 0 0,0 2 0 0 0,-1-1 0 0 0,0 1 0 0 0,8 20 0 0 0,-6-11-422 0 0,-2 0 0 0 0,-1 0-1 0 0,0 1 1 0 0,-2 0-1 0 0,5 46 1 0 0,-9-52-591 0 0,-1 0 0 0 0,-2 22 1 0 0,-4 0-2949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18 919 0 0,'-3'-2'302'0'0,"1"0"0"0"0,-1 0 0 0 0,1 0-1 0 0,-1 1 1 0 0,0-1 0 0 0,1 1-1 0 0,-1 0 1 0 0,0 0 0 0 0,0 0-1 0 0,0 0 1 0 0,-5-1 0 0 0,7 3-162 0 0,-1-1 0 0 0,1 0 1 0 0,-1 0-1 0 0,1 0 0 0 0,-1 1 0 0 0,1-1 0 0 0,-1 1 1 0 0,1-1-1 0 0,-1 1 0 0 0,1 0 0 0 0,-1-1 1 0 0,1 1-1 0 0,0 0 0 0 0,-1 0 0 0 0,1 0 1 0 0,0 0-1 0 0,0 0 0 0 0,0 0 0 0 0,0 1 1 0 0,0-1-1 0 0,0 0 0 0 0,0 0 0 0 0,0 1 1 0 0,1-1-1 0 0,-2 2 0 0 0,-1 5-162 0 0,0 0 0 0 0,1 0 1 0 0,0 0-1 0 0,0 0 0 0 0,1 0 0 0 0,0 1 0 0 0,0 14 0 0 0,0-7-308 0 0,-2 36-1152 0 0,2-24-854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7 219 4143 0 0,'-2'-4'128'0'0,"1"3"-106"0"0,1 0-1 0 0,-1 0 1 0 0,1 1-1 0 0,-1-1 1 0 0,1 0-1 0 0,0 0 1 0 0,-1 0 0 0 0,1 0-1 0 0,0 1 1 0 0,0-1-1 0 0,0 0 1 0 0,0-2-1 0 0,1 2 175 0 0,0-1-1 0 0,1 0 0 0 0,0 1 1 0 0,-1-1-1 0 0,1 1 0 0 0,0-1 1 0 0,0 1-1 0 0,0 0 0 0 0,0 0 1 0 0,0 0-1 0 0,3-1 0 0 0,12-5-57 0 0,1 2 0 0 0,0 0 0 0 0,0 1 0 0 0,33-3 0 0 0,-28 4-100 0 0,130-12-918 0 0,6-1-895 0 0,-124 11 1396 0 0,0-2 0 0 0,50-17 0 0 0,-70 21-41 0 0,-13 2 430 0 0,1 1 0 0 0,-1 0-1 0 0,1-1 1 0 0,-1 0 0 0 0,1 0 0 0 0,-1 1 0 0 0,1-1 0 0 0,2-3-1 0 0,-3 2 3 0 0,-3-1-12 0 0</inkml:trace>
  <inkml:trace contextRef="#ctx0" brushRef="#br0" timeOffset="1">582 11 919 0 0,'-10'-8'877'0'0,"7"6"1428"0"0,7 6 784 0 0,-1-1-2712 0 0,15 13-34 0 0,-5-5-238 0 0,-1 0 0 0 0,0 2 0 0 0,19 25 0 0 0,-28-34-147 0 0,0 1-1 0 0,-1-1 0 0 0,1 1 0 0 0,-1-1 0 0 0,0 1 0 0 0,-1 0 1 0 0,1 0-1 0 0,-1 0 0 0 0,0 0 0 0 0,0 0 0 0 0,-1 0 0 0 0,1 0 1 0 0,-1 0-1 0 0,0 1 0 0 0,-1-1 0 0 0,1 0 0 0 0,-3 10 0 0 0,0-7-151 0 0,0 1-1 0 0,0-1 0 0 0,-1 1 0 0 0,-1-1 0 0 0,1-1 1 0 0,-1 1-1 0 0,-1 0 0 0 0,1-1 0 0 0,-10 9 0 0 0,5-6-241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4143 0 0,'3'-2'127'0'0,"0"0"-1"0"0,0 0 0 0 0,0 0 0 0 0,0 0 0 0 0,0 1 0 0 0,0-1 0 0 0,1 1 0 0 0,-1 0 0 0 0,1 0 0 0 0,-1 0 0 0 0,6-1 0 0 0,1 1 130 0 0,0 0 0 0 0,19 1-1 0 0,-16 1-135 0 0,-1 1 0 0 0,0 0 0 0 0,0 0 0 0 0,0 2-1 0 0,0-1 1 0 0,0 2 0 0 0,-1-1 0 0 0,0 1-1 0 0,0 1 1 0 0,0 0 0 0 0,0 1 0 0 0,11 9 0 0 0,-17-11-192 0 0,0-1 1 0 0,0 0 0 0 0,-1 1 0 0 0,1 0-1 0 0,-1 0 1 0 0,-1 0 0 0 0,1 1 0 0 0,-1-1-1 0 0,1 1 1 0 0,-1 0 0 0 0,-1 0 0 0 0,1 0-1 0 0,-1 0 1 0 0,-1 0 0 0 0,1 1 0 0 0,-1-1-1 0 0,0 0 1 0 0,0 1 0 0 0,-1-1 0 0 0,1 1-1 0 0,-2-1 1 0 0,1 1 0 0 0,-1-1 0 0 0,-2 12-1 0 0,0-7-106 0 0,-1 1 0 0 0,-1-1 0 0 0,0 0 0 0 0,0 0-1 0 0,-1-1 1 0 0,0 0 0 0 0,-1 0 0 0 0,0 0-1 0 0,-1-1 1 0 0,0 0 0 0 0,-11 10 0 0 0,-12 7 824 0 0,-67 44 0 0 0,75-55 202 0 0,20-12-570 0 0,-1-1 1 0 0,0 1-1 0 0,1 0 1 0 0,0 0-1 0 0,-1 1 1 0 0,1-1-1 0 0,1 1 1 0 0,-1 0-1 0 0,0-1 1 0 0,1 1-1 0 0,0 0 1 0 0,0 1-1 0 0,0-1 1 0 0,-1 5-1 0 0,2-7-227 0 0,1 1 0 0 0,-1-1 0 0 0,1 1 0 0 0,0-1 0 0 0,0 0 0 0 0,0 1 0 0 0,0-1-1 0 0,0 1 1 0 0,0-1 0 0 0,1 0 0 0 0,-1 1 0 0 0,1-1 0 0 0,0 1 0 0 0,0-1 0 0 0,0 0 0 0 0,0 0-1 0 0,0 0 1 0 0,0 0 0 0 0,0 0 0 0 0,1 0 0 0 0,-1 0 0 0 0,1 0 0 0 0,0 0 0 0 0,-1 0-1 0 0,1-1 1 0 0,0 1 0 0 0,0-1 0 0 0,3 2 0 0 0,0 0-162 0 0,1 0 0 0 0,-1-1 0 0 0,1 1 1 0 0,-1-1-1 0 0,1-1 0 0 0,0 1 0 0 0,0-1 0 0 0,0 0 0 0 0,0-1 1 0 0,0 1-1 0 0,0-1 0 0 0,0 0 0 0 0,0-1 0 0 0,11-1 0 0 0,-2-1-193 0 0,1-1-1 0 0,0 0 1 0 0,-1-2-1 0 0,20-8 1 0 0,10-10-2121 0 0,69-49 0 0 0,-8 5 1728 0 0,-84 55 1677 0 0,0-2-1 0 0,34-29 1 0 0,-46 36-851 0 0,-2-1 0 0 0,1 0 0 0 0,-1-1 0 0 0,0 1 0 0 0,-1-2 0 0 0,0 1 0 0 0,9-21 0 0 0,-14 26-214 0 0,0 0 0 0 0,0 0 0 0 0,-1 0 1 0 0,0 0-1 0 0,0 0 0 0 0,0-8 0 0 0,-1 12 59 0 0,0-1 0 0 0,0 0 0 0 0,0 1 0 0 0,0-1 0 0 0,0 0 0 0 0,0 1 0 0 0,-1-1 0 0 0,1 1 0 0 0,-1-1 0 0 0,1 1 0 0 0,-1-1-1 0 0,1 1 1 0 0,-1-1 0 0 0,0 1 0 0 0,0-1 0 0 0,0 1 0 0 0,0 0 0 0 0,0 0 0 0 0,0-1 0 0 0,0 1 0 0 0,0 0 0 0 0,0 0 0 0 0,-1 0-1 0 0,-1-1 1 0 0,1 1 81 0 0,1 1 0 0 0,-1-1 0 0 0,1 1 0 0 0,-1 0 0 0 0,0 0 0 0 0,1 0-1 0 0,-1 0 1 0 0,0 0 0 0 0,1 0 0 0 0,-1 0 0 0 0,1 0 0 0 0,-1 1 0 0 0,0-1 0 0 0,1 1-1 0 0,-1-1 1 0 0,1 1 0 0 0,-1-1 0 0 0,1 1 0 0 0,-1 0 0 0 0,1 0 0 0 0,0 0-1 0 0,-2 1 1 0 0,-3 3 314 0 0,0-1-1 0 0,1 1 1 0 0,-8 9-1 0 0,7-7-259 0 0,0 1-1 0 0,0-1 0 0 0,1 1 0 0 0,0 0 1 0 0,1 1-1 0 0,0-1 0 0 0,0 1 0 0 0,1 0 0 0 0,0 0 1 0 0,0 0-1 0 0,1 1 0 0 0,1-1 0 0 0,-1 0 1 0 0,1 1-1 0 0,1-1 0 0 0,0 14 0 0 0,0-17-165 0 0,1 1-1 0 0,0-1 1 0 0,0 0-1 0 0,0 1 1 0 0,1-1-1 0 0,4 11 1 0 0,-6-15 40 0 0,1-1 1 0 0,-1 0 0 0 0,1 0 0 0 0,0 0 0 0 0,0 0 0 0 0,0 0 0 0 0,-1 0 0 0 0,1 0 0 0 0,0 0 0 0 0,0 0 0 0 0,0 0 0 0 0,1 0-1 0 0,-1-1 1 0 0,0 1 0 0 0,0 0 0 0 0,2 0 0 0 0,-2-1 3 0 0,1 0-1 0 0,-1 1 0 0 0,1-1 1 0 0,-1 0-1 0 0,1 0 1 0 0,-1 0-1 0 0,1 0 1 0 0,0-1-1 0 0,-1 1 1 0 0,1 0-1 0 0,-1-1 1 0 0,1 1-1 0 0,-1-1 1 0 0,1 1-1 0 0,-1-1 0 0 0,0 0 1 0 0,2-1-1 0 0,9-6-95 0 0,-1 0 0 0 0,0-1 0 0 0,-1 0 0 0 0,17-20 0 0 0,5-3-136 0 0,-28 28 315 0 0,13-12-8 0 0,-17 16-23 0 0,1-1-1 0 0,-1 1 1 0 0,1 0-1 0 0,-1-1 1 0 0,1 1 0 0 0,0-1-1 0 0,-1 1 1 0 0,1 0-1 0 0,-1 0 1 0 0,1-1-1 0 0,0 1 1 0 0,-1 0-1 0 0,1 0 1 0 0,0 0-1 0 0,-1 0 1 0 0,1 0 0 0 0,0 0-1 0 0,-1 0 1 0 0,1 0-1 0 0,0 0 1 0 0,-1 0-1 0 0,1 0 1 0 0,0 0-1 0 0,-1 0 1 0 0,2 1-1 0 0,-2-1-23 0 0,1 1 0 0 0,-1 0-1 0 0,1-1 1 0 0,-1 1 0 0 0,1 0-1 0 0,-1 0 1 0 0,0 0-1 0 0,1-1 1 0 0,-1 1 0 0 0,0 0-1 0 0,0 0 1 0 0,1 0 0 0 0,-1 0-1 0 0,0-1 1 0 0,0 1-1 0 0,0 0 1 0 0,0 2 0 0 0,-2 18-463 0 0,1-14 239 0 0,0 8-316 0 0,0-11 210 0 0,0 0 0 0 0,1 1 1 0 0,0-1-1 0 0,0 1 0 0 0,0-1 0 0 0,0 1 0 0 0,1-1 0 0 0,2 9 0 0 0,-1-8-341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5527 0 0,'7'-5'240'0'0,"-2"1"56"0"0,2 3-232 0 0,-2 0-64 0 0,0 2 0 0 0,0 0 0 0 0,1-1 432 0 0,4 1 80 0 0,8 1 8 0 0,6-1 8 0 0,7 0 16 0 0,1 2 8 0 0,1-2 0 0 0,-2 2 0 0 0,-2-2-552 0 0,-3-1-208 0 0,-1 1 8 0 0,-5-2-3792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5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86 5983 0 0,'-7'8'264'0'0,"2"1"56"0"0,2 3-256 0 0,0-3-64 0 0,2-3 0 0 0,0 0 0 0 0,-1 3 248 0 0,0 6 32 0 0,-2 9 8 0 0,-2 10 0 0 0,1 7-128 0 0,-2-1-32 0 0,2 1 0 0 0,0-6 0 0 0,1-3-944 0 0,3-4-192 0 0,1-4-40 0 0,3-4-8 0 0</inkml:trace>
  <inkml:trace contextRef="#ctx0" brushRef="#br0" timeOffset="1">537 6 11519 0 0,'9'-4'512'0'0,"-3"3"96"0"0,1 1-480 0 0,-1 1-128 0 0,-1 0 0 0 0,-2 1 0 0 0,2 0 160 0 0,4 2 0 0 0,5 3 8 0 0,4 2 0 0 0,1 4-168 0 0,0 0 0 0 0,-3 1 0 0 0,-3-1 64 0 0,-2 1-992 0 0,-4 0-192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5983 0 0,'-8'5'649'0'0,"0"-1"-1"0"0,1 1 1 0 0,0 1 0 0 0,-13 10-1 0 0,19-14-469 0 0,-1-1 0 0 0,1 1-1 0 0,-1 0 1 0 0,1 0 0 0 0,0-1 0 0 0,0 1 0 0 0,0 0 0 0 0,0 0-1 0 0,0 0 1 0 0,0 0 0 0 0,0 0 0 0 0,1 0 0 0 0,-1 0-1 0 0,1 0 1 0 0,0 1 0 0 0,-1-1 0 0 0,1 0 0 0 0,0 0-1 0 0,0 0 1 0 0,0 0 0 0 0,1 1 0 0 0,-1-1 0 0 0,0 0 0 0 0,1 0-1 0 0,0 0 1 0 0,0 3 0 0 0,1-2-151 0 0,0 0-1 0 0,0 0 1 0 0,0 0-1 0 0,0-1 1 0 0,0 1 0 0 0,0 0-1 0 0,1-1 1 0 0,-1 0-1 0 0,1 0 1 0 0,0 1 0 0 0,0-1-1 0 0,0-1 1 0 0,0 1-1 0 0,0 0 1 0 0,4 1 0 0 0,7 2-495 0 0,1 0 1 0 0,17 3 0 0 0,-9-2-288 0 0,-21-5 713 0 0,9 2-465 0 0,-1 0 0 0 0,0 1 0 0 0,9 5 0 0 0,-17-9 437 0 0,0 1 0 0 0,0 0 1 0 0,0 0-1 0 0,-1 0 1 0 0,1 1-1 0 0,0-1 0 0 0,-1 0 1 0 0,1 0-1 0 0,-1 1 1 0 0,0-1-1 0 0,1 1 0 0 0,-1 0 1 0 0,0-1-1 0 0,0 1 1 0 0,0 0-1 0 0,0 0 1 0 0,0 0-1 0 0,0-1 0 0 0,-1 1 1 0 0,1 0-1 0 0,0 0 1 0 0,-1 0-1 0 0,1 2 0 0 0,-2-2 104 0 0,1 0 1 0 0,0 0-1 0 0,-1 0 0 0 0,0 0 0 0 0,1 0 0 0 0,-1 0 0 0 0,0 0 0 0 0,0 0 0 0 0,0-1 0 0 0,0 1 1 0 0,0 0-1 0 0,-1-1 0 0 0,1 1 0 0 0,0-1 0 0 0,-1 1 0 0 0,1-1 0 0 0,-3 2 0 0 0,-30 20 698 0 0,33-23-730 0 0,-219 110-675 0 0,188-98-1080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16 10591 0 0,'0'-1'42'0'0,"-7"-14"1233"0"0,3 16-553 0 0,-1 8 63 0 0,-15 56-35 0 0,-15 85 0 0 0,6-19-1703 0 0,-16 35-1605 0 0,-46 206-6323 0 0,90-369 8883 0 0,1 1 150 0 0,-1-1 1 0 0,0 0-1 0 0,1 0 1 0 0,0 1-1 0 0,-1-1 1 0 0,1 0-1 0 0,1 5 1 0 0,10-19 3056 0 0,16-20-1453 0 0,-7 7-1746 0 0,1 2 0 0 0,26-22 1 0 0,-40 38-148 0 0,0 1 1 0 0,0 0-1 0 0,0 0 1 0 0,1 1-1 0 0,0 0 1 0 0,0 0 0 0 0,0 1-1 0 0,0 0 1 0 0,1 0-1 0 0,-1 1 1 0 0,18-2-1 0 0,-21 4 179 0 0,0 0 0 0 0,1 1 0 0 0,-1-1 0 0 0,0 1 1 0 0,1 1-1 0 0,-1-1 0 0 0,0 1 0 0 0,0 0 0 0 0,0 0 0 0 0,0 0 0 0 0,-1 1 0 0 0,1-1 0 0 0,0 1 0 0 0,-1 0 0 0 0,0 1 0 0 0,0-1 0 0 0,0 1 0 0 0,0 0 0 0 0,6 8 0 0 0,-2-2 109 0 0,-1 0 1 0 0,0 1 0 0 0,0 0-1 0 0,-1 0 1 0 0,-1 1-1 0 0,0-1 1 0 0,5 18 0 0 0,-7-16-271 0 0,-1-1 1 0 0,-1 1-1 0 0,0-1 0 0 0,-1 1 1 0 0,0-1-1 0 0,-1 1 1 0 0,0-1-1 0 0,-1 1 1 0 0,0-1-1 0 0,-1 0 1 0 0,-1 0-1 0 0,0 0 1 0 0,0 0-1 0 0,-1 0 0 0 0,-1-1 1 0 0,0 0-1 0 0,0 0 1 0 0,-1-1-1 0 0,-1 0 1 0 0,0 0-1 0 0,0 0 1 0 0,-18 15-1 0 0,20-21 144 0 0,1 1 0 0 0,-1-2 0 0 0,0 1 0 0 0,0-1 0 0 0,-1 0 0 0 0,1 0 0 0 0,-1-1 0 0 0,1 0 0 0 0,-1 0 0 0 0,0 0 0 0 0,0-1 0 0 0,0 0 0 0 0,1-1 0 0 0,-1 1 0 0 0,0-1 0 0 0,0 0 0 0 0,-9-2 0 0 0,8 0 255 0 0,0 0 0 0 0,0 0 0 0 0,0-1 0 0 0,0 0-1 0 0,1 0 1 0 0,-1-1 0 0 0,1 0 0 0 0,0 0 0 0 0,0-1 0 0 0,1 0 0 0 0,-1 0-1 0 0,1-1 1 0 0,0 1 0 0 0,-7-10 0 0 0,5 4-43 0 0,-1 0 0 0 0,2-1 0 0 0,0-1 0 0 0,0 1 0 0 0,1-1 0 0 0,0 0 0 0 0,1 0 0 0 0,1-1 0 0 0,-5-27 0 0 0,7 29-911 0 0,0-1-1 0 0,2 0 1 0 0,-1 1 0 0 0,2-1 0 0 0,-1 0 0 0 0,6-23 0 0 0,1 9-3096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0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3903 0 0,'32'-1'0'0'0,"-1"1"0"0"0,1 1 0 0 0,40 7 0 0 0,-39-4 0 0 0,137 9 16 0 0,-131-13 64 0 0,1-1 0 0 0,51-9 0 0 0,-28-1 24 0 0,138-17 176 0 0,-134 24-8 0 0,118 9 0 0 0,-99 6-170 0 0,105 8-108 0 0,-150-17-26 0 0,1-1 0 0 0,66-10 0 0 0,5-8-72 0 0,187-21-191 0 0,-260 37 279 0 0,-1 0 0 0 0,1 3 0 0 0,-1 1 0 0 0,0 2 0 0 0,64 17-1 0 0,-62-10 17 0 0,11 4 1 0 0,57 9-1 0 0,-90-22-1 0 0,-1-1 0 0 0,0-1-1 0 0,1-1 1 0 0,-1 0-1 0 0,0-1 1 0 0,1-1-1 0 0,18-5 1 0 0,117-39 226 0 0,-12 4 40 0 0,-112 34-257 0 0,0 3 0 0 0,56-5 0 0 0,-57 11-68 0 0,0 0-1 0 0,33 7 1 0 0,-39-4-288 0 0,1-1 1 0 0,0-1-1 0 0,-1-2 0 0 0,31-2 0 0 0,86-24-769 0 0,-110 18 1106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0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89 455 0 0,'1'-7'246'0'0,"0"0"0"0"0,1 0-1 0 0,0 0 1 0 0,0 0-1 0 0,0 0 1 0 0,1 1 0 0 0,-1-1-1 0 0,2 1 1 0 0,7-12-1 0 0,-11 17-223 0 0,1 0-1 0 0,-1 1 1 0 0,1-1-1 0 0,-1 0 0 0 0,1 1 1 0 0,-1-1-1 0 0,1 1 0 0 0,-1-1 1 0 0,1 1-1 0 0,0-1 0 0 0,-1 1 1 0 0,1-1-1 0 0,0 1 0 0 0,-1 0 1 0 0,2-1-1 0 0,-1 1-13 0 0,-1 0-1 0 0,0 0 1 0 0,1 0 0 0 0,-1 0-1 0 0,0 0 1 0 0,0 0-1 0 0,1 0 1 0 0,-1 1 0 0 0,0-1-1 0 0,0 0 1 0 0,1 0-1 0 0,-1 0 1 0 0,0 0 0 0 0,0 0-1 0 0,1 1 1 0 0,-1-1 0 0 0,0 0-1 0 0,0 0 1 0 0,0 1-1 0 0,0-1 1 0 0,1 0 0 0 0,-1 0-1 0 0,0 0 1 0 0,0 1-1 0 0,0-1 1 0 0,0 0 0 0 0,0 1-1 0 0,0-1 1 0 0,1 3-17 0 0,0-1 1 0 0,-1 0-1 0 0,0 1 1 0 0,1-1-1 0 0,-1 1 0 0 0,0-1 1 0 0,0 1-1 0 0,-1 2 1 0 0,-8 39-252 0 0,-21 65 1 0 0,15-61 172 0 0,-66 251 130 0 0,65-225 276 0 0,3 1 0 0 0,-3 82 0 0 0,12-85 176 0 0,11 116 0 0 0,-4-162-449 0 0,1 1 0 0 0,1-1 0 0 0,1 0 0 0 0,2 0 0 0 0,0-1 0 0 0,2 0 0 0 0,21 40 0 0 0,-27-58-67 0 0,0 0 0 0 0,1-1 1 0 0,0 1-1 0 0,1-1 0 0 0,-1 0 0 0 0,1 0 1 0 0,0 0-1 0 0,1-1 0 0 0,-1 0 0 0 0,1 0 1 0 0,8 4-1 0 0,-11-7-125 0 0,1 0 0 0 0,0 0 0 0 0,0-1 0 0 0,0 1 0 0 0,0-1 0 0 0,0 0 0 0 0,0 0 0 0 0,0-1 0 0 0,0 0 0 0 0,1 1 0 0 0,-1-2 0 0 0,0 1 0 0 0,0-1 0 0 0,0 1 0 0 0,0-1 0 0 0,0-1 0 0 0,0 1 0 0 0,9-4 0 0 0,10-9-617 0 0,1-6 495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94 5063 0 0,'-10'-5'1579'0'0,"18"5"1260"0"0,6 1-2701 0 0,23-2 217 0 0,0-2 0 0 0,55-12-1 0 0,71-26-1266 0 0,-102 21-388 0 0,-35 10-1804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06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82 919 0 0,'-2'-3'130'0'0,"0"0"-1"0"0,0 0 0 0 0,1-1 0 0 0,-1 1 0 0 0,1-1 0 0 0,0 1 0 0 0,0 0 0 0 0,0-1 0 0 0,1 0 0 0 0,-1 1 0 0 0,0-7 0 0 0,2 8-73 0 0,-1 1 0 0 0,0-1 0 0 0,0 1 0 0 0,1-1 0 0 0,-1 1 0 0 0,1-1 0 0 0,0 1 0 0 0,-1-1 1 0 0,1 1-1 0 0,0 0 0 0 0,0 0 0 0 0,-1-1 0 0 0,1 1 0 0 0,0 0 0 0 0,0 0 0 0 0,1 0 0 0 0,-1 0 0 0 0,0 0 0 0 0,0 0 0 0 0,0 0 0 0 0,1 0 0 0 0,-1 0 0 0 0,0 1 0 0 0,1-1 0 0 0,-1 0 0 0 0,1 1 0 0 0,-1-1 0 0 0,1 1 0 0 0,-1 0 0 0 0,3-1 0 0 0,-1 1-16 0 0,0-1 1 0 0,0 1 0 0 0,0 0-1 0 0,0 0 1 0 0,0 0 0 0 0,0 0-1 0 0,0 0 1 0 0,0 1 0 0 0,0-1-1 0 0,0 1 1 0 0,0 0 0 0 0,0 0-1 0 0,0 0 1 0 0,4 3 0 0 0,-2-2 56 0 0,-1 1-1 0 0,0 0 1 0 0,0 0 0 0 0,0 1 0 0 0,0 0 0 0 0,0-1 0 0 0,-1 1 0 0 0,4 5 0 0 0,-1 1 57 0 0,1 1 0 0 0,-2 0 1 0 0,1 0-1 0 0,-2 0 1 0 0,1 0-1 0 0,4 21 0 0 0,-6-17-224 0 0,-1 0-1 0 0,0 0 1 0 0,-1 1-1 0 0,-1-1 0 0 0,0 0 1 0 0,-1 1-1 0 0,0-1 1 0 0,-2 0-1 0 0,0 0 1 0 0,-6 21-1 0 0,7-29-48 0 0,-1 1 0 0 0,0-1 0 0 0,0 0 0 0 0,-1 0 0 0 0,0 0 0 0 0,0-1 0 0 0,0 1 0 0 0,-1-1 1 0 0,0 0-1 0 0,0-1 0 0 0,-1 1 0 0 0,0-1 0 0 0,0 0 0 0 0,0 0 0 0 0,0 0 0 0 0,-1-1 0 0 0,0 0 0 0 0,1-1 0 0 0,-2 1 0 0 0,1-1 0 0 0,0-1 0 0 0,-9 3 0 0 0,5-3 123 0 0,5-1 180 0 0,0 0 0 0 0,1 1-1 0 0,-11 3 1 0 0,17-3-13 0 0,1-1 0 0 0,0 0 0 0 0,-1 0 1 0 0,1 0-1 0 0,0 0 0 0 0,-1 0 0 0 0,1 0 0 0 0,2 1 0 0 0,5 0-159 0 0,-1 0 0 0 0,1 0-1 0 0,0-1 1 0 0,-1 0 0 0 0,15 0 0 0 0,45-4 77 0 0,-54 2-1 0 0,15-3-70 0 0,0-1 0 0 0,-1-1 0 0 0,1-2 0 0 0,47-19-1 0 0,-62 21-584 0 0,0-1-1 0 0,-1 0 0 0 0,0-1 0 0 0,0 0 1 0 0,-1-1-1 0 0,0-1 0 0 0,15-14 0 0 0,-13 8 512 0 0,0 0-1 0 0,17-26 0 0 0,-28 37 52 0 0,0 0-1 0 0,0 0 0 0 0,0 0 0 0 0,-1 0 1 0 0,0 0-1 0 0,2-10 0 0 0,-3 12 42 0 0,0 0 0 0 0,-1 0 0 0 0,0 0 1 0 0,0 0-1 0 0,0-1 0 0 0,0 1 0 0 0,0 0 0 0 0,-1 0 0 0 0,1 0 0 0 0,-1 0 0 0 0,0 0 1 0 0,0 0-1 0 0,-2-4 0 0 0,1 2 116 0 0,-1 1 1 0 0,0 0-1 0 0,0 0 0 0 0,0 0 1 0 0,0 0-1 0 0,0 1 0 0 0,-1-1 1 0 0,0 1-1 0 0,0 0 1 0 0,0 0-1 0 0,0 0 0 0 0,0 0 1 0 0,-6-2-1 0 0,8 4-122 0 0,0 1 0 0 0,1-1 0 0 0,-1 0 0 0 0,0 1-1 0 0,0 0 1 0 0,0-1 0 0 0,0 1 0 0 0,0 0 0 0 0,0 0 0 0 0,0 0 0 0 0,0 0 0 0 0,0 0-1 0 0,1 0 1 0 0,-1 1 0 0 0,0-1 0 0 0,0 1 0 0 0,0-1 0 0 0,0 1 0 0 0,0 0 0 0 0,1-1-1 0 0,-1 1 1 0 0,0 0 0 0 0,1 0 0 0 0,-1 1 0 0 0,1-1 0 0 0,-1 0 0 0 0,1 0 0 0 0,-1 1-1 0 0,1-1 1 0 0,0 1 0 0 0,0-1 0 0 0,-1 1 0 0 0,1-1 0 0 0,0 1 0 0 0,1 0 0 0 0,-2 3-1 0 0,-1 1 50 0 0,0 1-1 0 0,1 0 0 0 0,0 0 1 0 0,0 1-1 0 0,1-1 0 0 0,0 0 1 0 0,0 0-1 0 0,1 1 0 0 0,1 13 1 0 0,0-5-161 0 0,1-1 1 0 0,1 1-1 0 0,7 23 1 0 0,-9-37 69 0 0,-1-1-1 0 0,1 1 1 0 0,-1-1 0 0 0,1 1 0 0 0,0 0 0 0 0,-1-1 0 0 0,1 1-1 0 0,0-1 1 0 0,0 1 0 0 0,0-1 0 0 0,0 0 0 0 0,0 1-1 0 0,1-1 1 0 0,-1 0 0 0 0,0 0 0 0 0,1 0 0 0 0,-1 0 0 0 0,2 1-1 0 0,-2-2-13 0 0,0 0-1 0 0,0 0 0 0 0,1 1 0 0 0,-1-1 1 0 0,0-1-1 0 0,0 1 0 0 0,0 0 0 0 0,0 0 0 0 0,0 0 1 0 0,0 0-1 0 0,0-1 0 0 0,0 1 0 0 0,0-1 1 0 0,0 1-1 0 0,0-1 0 0 0,0 1 0 0 0,0-1 0 0 0,0 1 1 0 0,0-1-1 0 0,0 0 0 0 0,-1 1 0 0 0,1-1 1 0 0,0 0-1 0 0,0 0 0 0 0,-1 0 0 0 0,1 0 0 0 0,0 0 1 0 0,-1 0-1 0 0,1-1 0 0 0,57-92-670 0 0,-58 94 699 0 0,0 0 1 0 0,0 0-1 0 0,1 0 1 0 0,-1 0 0 0 0,0 0-1 0 0,0 0 1 0 0,0-1-1 0 0,0 1 1 0 0,0 0-1 0 0,0 0 1 0 0,0 0 0 0 0,0 0-1 0 0,0 0 1 0 0,0 0-1 0 0,0 0 1 0 0,1 0-1 0 0,-1 0 1 0 0,0 0-1 0 0,0 0 1 0 0,0 0 0 0 0,0-1-1 0 0,0 1 1 0 0,0 0-1 0 0,0 0 1 0 0,1 0-1 0 0,-1 0 1 0 0,0 0 0 0 0,0 0-1 0 0,0 0 1 0 0,0 0-1 0 0,0 0 1 0 0,0 0-1 0 0,1 0 1 0 0,-1 0-1 0 0,0 0 1 0 0,0 0 0 0 0,0 0-1 0 0,0 1 1 0 0,0-1-1 0 0,1 0 1 0 0,2 6 250 0 0,2 13 330 0 0,-4-14-448 0 0,3 10 140 0 0,-1-4-127 0 0,0 0 0 0 0,6 12 1 0 0,-8-20-174 0 0,0-1 0 0 0,1 1 0 0 0,-1-1 1 0 0,1 1-1 0 0,0-1 0 0 0,-1 0 0 0 0,1 1 1 0 0,0-1-1 0 0,0 0 0 0 0,1 0 0 0 0,-1-1 1 0 0,0 1-1 0 0,4 2 0 0 0,-4-3-96 0 0,0-1 1 0 0,0 1-1 0 0,0-1 1 0 0,0 0-1 0 0,-1 1 0 0 0,1-1 1 0 0,0 0-1 0 0,0 0 0 0 0,0 0 1 0 0,0-1-1 0 0,0 1 1 0 0,0 0-1 0 0,0-1 0 0 0,-1 1 1 0 0,1-1-1 0 0,0 1 0 0 0,2-2 1 0 0,2-1-320 0 0,-1 0 1 0 0,1 0-1 0 0,8-7 1 0 0,-2 0 417 0 0,-2-1 22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0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2303 0 0,'8'-1'153'0'0,"-1"0"0"0"0,0 0-1 0 0,0-1 1 0 0,0 0-1 0 0,9-3 1 0 0,6-2 261 0 0,107-24 202 0 0,-41 20-3010 0 0,-78 11 1788 0 0,-8 0 594 0 0,0 0-1 0 0,0 0 1 0 0,0 0 0 0 0,0 0 0 0 0,0 0 0 0 0,0 0 0 0 0,0-1 0 0 0,4-1-1 0 0,-4 1 25 0 0,-4 0-12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0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4 455 0 0,'-1'-1'8'0'0,"1"1"-1"0"0,0 0 1 0 0,-1-1-1 0 0,1 1 1 0 0,0 0-1 0 0,-1 0 1 0 0,1 0-1 0 0,-1-1 0 0 0,1 1 1 0 0,-1 0-1 0 0,1 0 1 0 0,-1 0-1 0 0,1 0 1 0 0,0 0-1 0 0,-1 0 0 0 0,1 0 1 0 0,-1 0-1 0 0,1 0 1 0 0,-1 0-1 0 0,1 0 1 0 0,-1 0-1 0 0,1 0 0 0 0,-1 0 1 0 0,1 0-1 0 0,-1 0 1 0 0,0 1-1 0 0,-2 11 619 0 0,2-4-527 0 0,-21 182-395 0 0,14-110 490 0 0,6-57-124 0 0,-1-8-91 0 0,1 1 0 0 0,1-1 0 0 0,1 1 0 0 0,1 0 0 0 0,1 16 0 0 0,-1-30 38 0 0,-1 0 0 0 0,1-1 0 0 0,0 1 0 0 0,-1 0 0 0 0,1 0 0 0 0,0 0 0 0 0,0-1 0 0 0,2 3-1 0 0,1 1 56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0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2127 0 0,'7'1'109'0'0,"-1"1"0"0"0,1-1-1 0 0,0 2 1 0 0,-1-1 0 0 0,0 1-1 0 0,0 0 1 0 0,0 0 0 0 0,7 5-1 0 0,1 0 74 0 0,-4-3-38 0 0,0 1 0 0 0,0 0 0 0 0,-1 1-1 0 0,0-1 1 0 0,12 13 0 0 0,-19-17-177 0 0,0 0 0 0 0,0 0 0 0 0,-1 0 0 0 0,1 0 1 0 0,-1 0-1 0 0,1 0 0 0 0,-1 1 0 0 0,0-1 0 0 0,0 1 1 0 0,0-1-1 0 0,0 1 0 0 0,0-1 0 0 0,0 1 0 0 0,-1 0 1 0 0,1-1-1 0 0,-1 1 0 0 0,0 0 0 0 0,0-1 0 0 0,0 1 0 0 0,0 0 1 0 0,0-1-1 0 0,-1 1 0 0 0,1 0 0 0 0,-1-1 0 0 0,0 1 1 0 0,0-1-1 0 0,0 1 0 0 0,-2 3 0 0 0,-1 1-32 0 0,0 0 0 0 0,-1 0 0 0 0,0 0 0 0 0,0-1 0 0 0,-1 0 0 0 0,-7 6-1 0 0,-42 30-294 0 0,42-33 606 0 0,1 0-1 0 0,-1 1 1 0 0,1 0-1 0 0,1 1 1 0 0,-11 13-1 0 0,21-23-209 0 0,1-1-1 0 0,0 1 0 0 0,-1-1 1 0 0,1 1-1 0 0,-1-1 0 0 0,1 1 1 0 0,0 0-1 0 0,-1-1 0 0 0,1 1 0 0 0,0 0 1 0 0,0-1-1 0 0,0 1 0 0 0,-1 0 1 0 0,1-1-1 0 0,0 1 0 0 0,0 0 1 0 0,0-1-1 0 0,0 1 0 0 0,0 0 0 0 0,0 0 1 0 0,0-1-1 0 0,1 1 0 0 0,-1 0 1 0 0,0-1-1 0 0,0 1 0 0 0,1 1 1 0 0,0-1 1 0 0,0 0 0 0 0,-1 0 1 0 0,1 0-1 0 0,0 0 1 0 0,1 0-1 0 0,-1 0 1 0 0,0-1-1 0 0,0 1 1 0 0,0 0-1 0 0,0-1 0 0 0,1 1 1 0 0,1 0-1 0 0,3 1 25 0 0,0 0-1 0 0,-1-1 0 0 0,1 0 1 0 0,0 0-1 0 0,8 0 0 0 0,12-3-216 0 0,1-1 0 0 0,-1-1-1 0 0,0-2 1 0 0,39-13 0 0 0,-9 3-1551 0 0,-33 8 1631 0 0,-12 2 64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0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61 1655 0 0,'-6'-4'24'0'0,"0"-1"-1"0"0,1 0 1 0 0,-7-8-1 0 0,3-3 85 0 0,9 16-74 0 0,0-1-1 0 0,0 1 1 0 0,-1-1 0 0 0,1 0 0 0 0,0 1-1 0 0,0-1 1 0 0,0 1 0 0 0,0-1-1 0 0,0 0 1 0 0,1 1 0 0 0,-1-1 0 0 0,0 1-1 0 0,0-1 1 0 0,0 0 0 0 0,0 1-1 0 0,1-1 1 0 0,-1 1 0 0 0,0-1 0 0 0,1 1-1 0 0,-1-1 1 0 0,0 1 0 0 0,1-1-1 0 0,-1 0 1 0 0,1 1-9 0 0,-1 0 0 0 0,1-1 0 0 0,-1 1 1 0 0,1 0-1 0 0,0-1 0 0 0,-1 1 0 0 0,1 0 0 0 0,-1 0 0 0 0,1-1 0 0 0,-1 1 0 0 0,1 0 1 0 0,0 0-1 0 0,-1 0 0 0 0,1 0 0 0 0,0 0 0 0 0,-1 0 0 0 0,1 0 0 0 0,-1 0 0 0 0,1 0 1 0 0,0 0-1 0 0,-1 0 0 0 0,1 0 0 0 0,-1 1 0 0 0,1-1 0 0 0,0 0 0 0 0,-1 0 0 0 0,1 1 1 0 0,-1-1-1 0 0,1 0 0 0 0,-1 1 0 0 0,1-1 0 0 0,-1 0 0 0 0,1 1 0 0 0,-1-1 0 0 0,1 1 1 0 0,-1-1-1 0 0,0 1 0 0 0,1-1 0 0 0,-1 1 0 0 0,1 0 0 0 0,13 23 353 0 0,-9-13-321 0 0,-1 1 0 0 0,0-1 0 0 0,-1 1 0 0 0,0-1 0 0 0,-1 1 0 0 0,0 0 0 0 0,-1 0 0 0 0,0 0 0 0 0,-1 0 0 0 0,0 0 0 0 0,-1 0 0 0 0,0 0 0 0 0,-4 12 0 0 0,2-11-295 0 0,-1 0 0 0 0,-1 1 0 0 0,0-1 0 0 0,-1-1 1 0 0,0 1-1 0 0,-1-1 0 0 0,0 0 0 0 0,-1-1 0 0 0,0 1 0 0 0,-19 18 0 0 0,16-19 49 0 0,-1 0-1 0 0,-1 0 1 0 0,0-1-1 0 0,-27 16 0 0 0,58-35 688 0 0,1 0 0 0 0,1 2 0 0 0,0 0 0 0 0,22-4 0 0 0,-32 9-432 0 0,-1 1 0 0 0,0-1 0 0 0,1 2 0 0 0,-1-1 1 0 0,1 2-1 0 0,-1-1 0 0 0,1 1 0 0 0,-1 0 1 0 0,0 1-1 0 0,0 0 0 0 0,17 7 0 0 0,-21-7-46 0 0,-1 0-1 0 0,1 1 0 0 0,-1-1 0 0 0,0 1 0 0 0,1 0 0 0 0,-1 0 0 0 0,-1 1 0 0 0,1-1 0 0 0,-1 1 0 0 0,1 0 0 0 0,-1 0 0 0 0,0 0 0 0 0,0 0 1 0 0,-1 1-1 0 0,1-1 0 0 0,-1 1 0 0 0,0-1 0 0 0,0 1 0 0 0,2 8 0 0 0,-3-7-6 0 0,0 0 0 0 0,-1 0 0 0 0,1 0-1 0 0,-1 0 1 0 0,0 0 0 0 0,0 0 0 0 0,-1 0 0 0 0,0 0 0 0 0,0 0-1 0 0,0-1 1 0 0,-1 1 0 0 0,0 0 0 0 0,0-1 0 0 0,0 1 0 0 0,-1-1 0 0 0,-4 8-1 0 0,-2-1-26 0 0,-1 1 0 0 0,0-2 0 0 0,-1 1 0 0 0,0-1 0 0 0,-1-1-1 0 0,-13 10 1 0 0,3-5-250 0 0,0 0 0 0 0,-42 18-1 0 0,59-30 247 0 0,0-1-1 0 0,-1 0 0 0 0,1-1 0 0 0,0 1 1 0 0,-1-1-1 0 0,1 0 0 0 0,-1 0 0 0 0,-7-1 1 0 0,11 0-16 0 0,0 0 0 0 0,1 0 0 0 0,-1 0 1 0 0,0 0-1 0 0,1-1 0 0 0,-1 1 0 0 0,1-1 0 0 0,-1 1 1 0 0,1-1-1 0 0,-1 0 0 0 0,1 1 0 0 0,-1-1 0 0 0,1 0 1 0 0,-1 0-1 0 0,1 0 0 0 0,0 0 0 0 0,0 0 0 0 0,-1 0 1 0 0,1 0-1 0 0,0-1 0 0 0,0 1 0 0 0,0 0 0 0 0,0-1 1 0 0,1 1-1 0 0,-1-1 0 0 0,0 1 0 0 0,0-1 0 0 0,1 1 1 0 0,-1-1-1 0 0,1 1 0 0 0,0-1 0 0 0,-1-2 0 0 0,0-2-8 0 0,1 1 0 0 0,0-1-1 0 0,1 0 1 0 0,-1 0-1 0 0,1 1 1 0 0,0-1 0 0 0,0 1-1 0 0,1-1 1 0 0,2-6-1 0 0,4-10 43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 1151 0 0,'-1'0'20'0'0,"0"-1"-1"0"0,0 1 0 0 0,0-1 0 0 0,0 1 0 0 0,0-1 0 0 0,0 1 0 0 0,0 0 0 0 0,0 0 1 0 0,0-1-1 0 0,0 1 0 0 0,0 0 0 0 0,0 0 0 0 0,0 0 0 0 0,0 0 0 0 0,0 0 0 0 0,0 0 1 0 0,0 0-1 0 0,-2 1 0 0 0,2 0 44 0 0,0-1 1 0 0,0 1 0 0 0,0 0 0 0 0,0 0-1 0 0,0 0 1 0 0,0 0 0 0 0,1 0-1 0 0,-1 0 1 0 0,0 0 0 0 0,1 0-1 0 0,-1 0 1 0 0,0 1 0 0 0,1-1-1 0 0,-1 2 1 0 0,-3 10 49 0 0,1 1-1 0 0,0-1 0 0 0,1 0 1 0 0,1 1-1 0 0,0-1 1 0 0,1 18-1 0 0,0 3 174 0 0,-40 427 2330 0 0,39-450-2616 0 0,-1 7 0 0 0,-8 29 0 0 0,9-43 0 0 0,0 0 0 0 0,0 0 0 0 0,-1 0 0 0 0,1 0 0 0 0,-1 0 0 0 0,0 0 0 0 0,0-1 0 0 0,-1 1 0 0 0,1-1 0 0 0,-1 0 0 0 0,0 0 0 0 0,1 1 0 0 0,-5 1 0 0 0,7-4-7 0 0,-1-1 1 0 0,1 1-1 0 0,-1-1 0 0 0,1 0 0 0 0,-1 1 0 0 0,1-1 0 0 0,-1 0 0 0 0,0 1 0 0 0,1-1 0 0 0,-1 0 0 0 0,1 0 0 0 0,-1 1 0 0 0,0-1 0 0 0,1 0 0 0 0,-1 0 0 0 0,0 0 0 0 0,1 0 0 0 0,-1 0 1 0 0,0 0-1 0 0,1 0 0 0 0,-1 0 0 0 0,1 0 0 0 0,-2-1 0 0 0,2 1-5 0 0,-1 0 1 0 0,1-1-1 0 0,-1 1 0 0 0,1-1 1 0 0,-1 1-1 0 0,1-1 1 0 0,0 1-1 0 0,-1-1 0 0 0,1 1 1 0 0,0-1-1 0 0,-1 0 1 0 0,1 1-1 0 0,0-1 1 0 0,0 1-1 0 0,-1-1 0 0 0,1 0 1 0 0,0 1-1 0 0,0-2 1 0 0,0-1 6 0 0,0 1 0 0 0,0-1 0 0 0,0 0 0 0 0,0 1 0 0 0,0-1 1 0 0,1 0-1 0 0,-1 1 0 0 0,1-1 0 0 0,0 1 0 0 0,0-3 0 0 0,7-8-34 0 0,0 0 0 0 0,1 0-1 0 0,14-16 1 0 0,-18 24 0 0 0,0 0 0 0 0,0 0-1 0 0,0 1 1 0 0,1-1 0 0 0,0 1 0 0 0,-1 0 0 0 0,1 1-1 0 0,1-1 1 0 0,9-3 0 0 0,-13 6 60 0 0,-1 0 0 0 0,0 1-1 0 0,0-1 1 0 0,1 1 0 0 0,-1-1-1 0 0,0 1 1 0 0,1 0 0 0 0,-1 0-1 0 0,1 0 1 0 0,-1 0 0 0 0,0 0 0 0 0,1 0-1 0 0,-1 1 1 0 0,0-1 0 0 0,1 1-1 0 0,-1 0 1 0 0,0 0 0 0 0,0 0 0 0 0,1 0-1 0 0,-1 0 1 0 0,0 0 0 0 0,0 0-1 0 0,0 1 1 0 0,0-1 0 0 0,-1 1 0 0 0,1-1-1 0 0,0 1 1 0 0,-1 0 0 0 0,1 0-1 0 0,-1 0 1 0 0,1-1 0 0 0,-1 2 0 0 0,0-1-1 0 0,0 0 1 0 0,0 0 0 0 0,0 0-1 0 0,0 3 1 0 0,2 2 37 0 0,-1 1 1 0 0,0 0-1 0 0,-1 0 1 0 0,0 0-1 0 0,0 0 0 0 0,-1 0 1 0 0,0 0-1 0 0,0 0 0 0 0,-3 15 1 0 0,1-15-57 0 0,0 1 1 0 0,-1-1 0 0 0,0 1-1 0 0,0-1 1 0 0,-1 0 0 0 0,0 0-1 0 0,0-1 1 0 0,-1 1-1 0 0,-11 13 1 0 0,14-19-9 0 0,0 1 0 0 0,-1-1 0 0 0,1 0 0 0 0,0 0-1 0 0,-1 0 1 0 0,0 0 0 0 0,1 0 0 0 0,-1 0 0 0 0,0-1 0 0 0,0 1 0 0 0,0-1 0 0 0,0 0-1 0 0,0 0 1 0 0,0 0 0 0 0,0 0 0 0 0,0 0 0 0 0,-1-1 0 0 0,1 1 0 0 0,0-1 0 0 0,0 0 0 0 0,-1 0-1 0 0,1 0 1 0 0,0-1 0 0 0,0 1 0 0 0,-1-1 0 0 0,1 0 0 0 0,0 0 0 0 0,0 0 0 0 0,-6-2-1 0 0,6 1-4 0 0,-1 0 0 0 0,1 0 1 0 0,0-1-1 0 0,-1 1 0 0 0,1-1 0 0 0,0 1 0 0 0,1-1 0 0 0,-1 0 0 0 0,0 0 0 0 0,1-1 0 0 0,0 1 0 0 0,-1 0 0 0 0,1-1 0 0 0,1 1 0 0 0,-1-1 0 0 0,0 0 0 0 0,1 1 0 0 0,0-1 0 0 0,-2-8 0 0 0,3 7-51 0 0,-1-1 0 0 0,1 0 0 0 0,0 1 0 0 0,0-1 0 0 0,0 1 0 0 0,1-1 0 0 0,0 0 1 0 0,0 1-1 0 0,1 0 0 0 0,-1-1 0 0 0,1 1 0 0 0,0 0 0 0 0,5-8 0 0 0,2-1-148 0 0,0 1 1 0 0,1 1 0 0 0,1-1 0 0 0,0 2-1 0 0,19-16 1 0 0,-21 18 183 0 0,4-4 26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 1839 0 0,'0'0'-6'0'0,"0"0"-1"0"0,0 0 0 0 0,0 0 0 0 0,0 0 0 0 0,0-1 0 0 0,0 1 1 0 0,-1 0-1 0 0,1 0 0 0 0,0 0 0 0 0,0 0 0 0 0,0 0 0 0 0,0 0 0 0 0,0 0 1 0 0,0 0-1 0 0,0 0 0 0 0,0 0 0 0 0,0 0 0 0 0,0 0 0 0 0,-1 0 1 0 0,1-1-1 0 0,0 1 0 0 0,0 0 0 0 0,0 0 0 0 0,0 0 0 0 0,0 0 0 0 0,0 0 1 0 0,0 0-1 0 0,0 0 0 0 0,-1 0 0 0 0,1 0 0 0 0,0 0 0 0 0,0 0 1 0 0,0 0-1 0 0,0 0 0 0 0,0 0 0 0 0,0 1 0 0 0,0-1 0 0 0,0 0 0 0 0,-1 0 1 0 0,1 0-1 0 0,0 0 0 0 0,0 0 0 0 0,0 0 0 0 0,0 0 0 0 0,0 0 0 0 0,0 0 1 0 0,0 0-1 0 0,0 0 0 0 0,0 0 0 0 0,0 0 0 0 0,0 1 0 0 0,-1-1 1 0 0,1 0-1 0 0,0 0 0 0 0,0 0 0 0 0,0 0 0 0 0,0 0 0 0 0,0 0 0 0 0,0 0 1 0 0,0 1-1 0 0,-1 10-243 0 0,5 15 713 0 0,19 93 1715 0 0,6 37-24 0 0,-23-111-1690 0 0,1 68 0 0 0,-7-82-540 0 0,-1 0 0 0 0,-1 0 0 0 0,-2 0 0 0 0,-9 41-1 0 0,10-62-98 0 0,0-1 0 0 0,-1 0 0 0 0,0 0 0 0 0,0 0 0 0 0,-1 0 0 0 0,0-1 0 0 0,-11 14-1 0 0,11-17 50 0 0,0 0 0 0 0,0 0 0 0 0,0-1-1 0 0,0 0 1 0 0,-1 0 0 0 0,1 0-1 0 0,-1-1 1 0 0,0 0 0 0 0,0 0-1 0 0,-1 0 1 0 0,1-1 0 0 0,-11 3-1 0 0,15-4 131 0 0,0-1-1 0 0,-1 1 0 0 0,1 0 0 0 0,0-1 0 0 0,-1 0 1 0 0,1 0-1 0 0,0 1 0 0 0,-1-1 0 0 0,1-1 0 0 0,0 1 1 0 0,-1 0-1 0 0,1-1 0 0 0,0 1 0 0 0,-1-1 0 0 0,1 1 1 0 0,0-1-1 0 0,0 0 0 0 0,-1 0 0 0 0,1 0 0 0 0,0-1 1 0 0,0 1-1 0 0,0 0 0 0 0,0-1 0 0 0,-2-2 0 0 0,-1-4-3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1367 0 0,'0'9'312'0'0,"0"1"-1"0"0,1-1 0 0 0,1 1 1 0 0,3 14-1 0 0,-4-21-226 0 0,-1-1 1 0 0,1 1-1 0 0,0-1 0 0 0,0 1 1 0 0,0-1-1 0 0,0 0 1 0 0,1 1-1 0 0,-1-1 0 0 0,1 0 1 0 0,-1 0-1 0 0,1 0 0 0 0,0 0 1 0 0,0 0-1 0 0,-1 0 0 0 0,1-1 1 0 0,1 1-1 0 0,-1 0 1 0 0,0-1-1 0 0,0 0 0 0 0,0 1 1 0 0,4 0-1 0 0,-4-2-46 0 0,0 0 0 0 0,-1 0 0 0 0,1 0 0 0 0,0 0 0 0 0,0 0 0 0 0,-1 0 0 0 0,1-1 0 0 0,0 1-1 0 0,-1 0 1 0 0,1-1 0 0 0,-1 0 0 0 0,1 1 0 0 0,0-1 0 0 0,-1 0 0 0 0,0 0 0 0 0,1 0 0 0 0,-1 0 0 0 0,1 0 0 0 0,1-2 0 0 0,23-25 235 0 0,-23 24-255 0 0,9-11-90 0 0,-1-1 0 0 0,11-18-1 0 0,-19 29 39 0 0,0-2 0 0 0,0 1-1 0 0,0 0 1 0 0,-1-1 0 0 0,0 1 0 0 0,0-1-1 0 0,0 0 1 0 0,-1 1 0 0 0,0-11-1 0 0,-1 16 20 0 0,0 1-1 0 0,0-1 0 0 0,0 0 0 0 0,0 0 0 0 0,0 0 1 0 0,0 0-1 0 0,0 0 0 0 0,0 1 0 0 0,0-1 0 0 0,-1 0 1 0 0,1 0-1 0 0,0 0 0 0 0,-1 0 0 0 0,1 1 0 0 0,-1-1 1 0 0,1 0-1 0 0,-1 1 0 0 0,1-1 0 0 0,-1 0 0 0 0,1 1 1 0 0,-1-1-1 0 0,0 0 0 0 0,1 1 0 0 0,-2-1 0 0 0,0 0-34 0 0,1 1-1 0 0,-1-1 0 0 0,1 1 1 0 0,-1 0-1 0 0,1-1 0 0 0,-1 1 1 0 0,0 0-1 0 0,1 0 0 0 0,-1 0 0 0 0,1 0 1 0 0,-1 0-1 0 0,-2 1 0 0 0,-4 1-263 0 0,0 1 0 0 0,0-1-1 0 0,-14 8 1 0 0,21-10 280 0 0,-11 6-224 0 0,7-5 205 0 0,0 1 1 0 0,1 0 0 0 0,-1 0 0 0 0,1 1 0 0 0,0-1-1 0 0,0 1 1 0 0,0 0 0 0 0,0 0 0 0 0,-4 4-1 0 0,8-6 50 0 0,0-1-1 0 0,-1 0 0 0 0,1 0 0 0 0,0 1 0 0 0,0-1 0 0 0,0 0 0 0 0,0 0 0 0 0,-1 1 0 0 0,1-1 0 0 0,0 0 0 0 0,0 1 0 0 0,0-1 0 0 0,0 0 1 0 0,0 0-1 0 0,0 1 0 0 0,0-1 0 0 0,0 0 0 0 0,0 1 0 0 0,0-1 0 0 0,0 0 0 0 0,0 1 0 0 0,0-1 0 0 0,0 0 0 0 0,0 0 0 0 0,0 1 0 0 0,0-1 0 0 0,1 0 1 0 0,-1 1-1 0 0,0-1 0 0 0,0 0 0 0 0,0 0 0 0 0,0 1 0 0 0,1-1 0 0 0,11 5-318 0 0,17-3-120 0 0,-27-2 470 0 0,11-1 7 0 0,0 0 0 0 0,0-1 0 0 0,14-3 0 0 0,-7 0-36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59 799 0 0,'-2'-2'121'0'0,"0"0"0"0"0,0 0-1 0 0,0 0 1 0 0,0 0-1 0 0,1 0 1 0 0,-1 0-1 0 0,1-1 1 0 0,0 1-1 0 0,-1-1 1 0 0,1 1-1 0 0,0-1 1 0 0,0 1-1 0 0,1-1 1 0 0,-2-4-1 0 0,2 6-96 0 0,0 0-1 0 0,0 0 0 0 0,0 0 0 0 0,-1 0 1 0 0,1 1-1 0 0,0-1 0 0 0,0 0 0 0 0,-1 0 1 0 0,1 0-1 0 0,-1 0 0 0 0,1 1 0 0 0,-1-1 1 0 0,1 0-1 0 0,-1 0 0 0 0,1 1 0 0 0,-1-1 0 0 0,0 1 1 0 0,1-1-1 0 0,-1 0 0 0 0,0 1 0 0 0,0-1 1 0 0,1 1-1 0 0,-1-1 0 0 0,0 1 0 0 0,-1-1 1 0 0,0 1 32 0 0,0 0 0 0 0,0-1 0 0 0,0 1 1 0 0,0 0-1 0 0,0 0 0 0 0,0 1 0 0 0,0-1 1 0 0,0 0-1 0 0,0 1 0 0 0,0-1 0 0 0,-2 2 1 0 0,-4 1 89 0 0,1 0 1 0 0,-1 1 0 0 0,1 0 0 0 0,-11 9 0 0 0,9-5-107 0 0,0 0 1 0 0,1 1 0 0 0,0 0-1 0 0,0 0 1 0 0,1 1 0 0 0,0 0 0 0 0,1 0-1 0 0,0 0 1 0 0,-7 19 0 0 0,7-13 68 0 0,0 1 0 0 0,2-1 0 0 0,0 1 0 0 0,0 0 0 0 0,2 0 0 0 0,-1 19 0 0 0,3-27-16 0 0,0 0 0 0 0,0 0-1 0 0,1-1 1 0 0,0 1 0 0 0,1 0-1 0 0,0-1 1 0 0,1 0 0 0 0,-1 1-1 0 0,1-1 1 0 0,7 12 0 0 0,-8-17-45 0 0,0 1 1 0 0,1 0-1 0 0,-1-1 1 0 0,1 0-1 0 0,0 1 1 0 0,0-1-1 0 0,0 0 1 0 0,0-1 0 0 0,1 1-1 0 0,-1-1 1 0 0,1 1-1 0 0,-1-1 1 0 0,1 0-1 0 0,0 0 1 0 0,0-1-1 0 0,0 1 1 0 0,0-1-1 0 0,0 0 1 0 0,1 0-1 0 0,-1 0 1 0 0,0 0-1 0 0,0-1 1 0 0,5 0-1 0 0,6 0 97 0 0,0-2 0 0 0,0 0 1 0 0,0 0-1 0 0,16-6 0 0 0,58-22-39 0 0,-69 22-227 0 0,17-2-982 0 0,-31 8-1033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2271 0 0,'0'0'0'0'0</inkml:trace>
  <inkml:trace contextRef="#ctx0" brushRef="#br0" timeOffset="1">444 10 455 0 0,'7'-1'99'0'0,"0"1"-1"0"0,0 0 1 0 0,0 0-1 0 0,0 0 1 0 0,8 3-1 0 0,9 0 231 0 0,8-1-244 0 0,0-1 0 0 0,0-2 0 0 0,0-1 0 0 0,52-10-1 0 0,-72 10-84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51 919 0 0,'-2'0'125'0'0,"0"0"-1"0"0,0 0 0 0 0,-1 1 1 0 0,1-1-1 0 0,0 1 0 0 0,0 0 0 0 0,0-1 1 0 0,0 1-1 0 0,0 0 0 0 0,0 0 1 0 0,0 0-1 0 0,0 1 0 0 0,1-1 0 0 0,-4 3 1 0 0,2 0 288 0 0,0 0 0 0 0,0-1 1 0 0,1 2-1 0 0,0-1 0 0 0,0 0 0 0 0,-2 5 1 0 0,-2 9-73 0 0,0-1 1 0 0,1 1-1 0 0,1 0 1 0 0,-3 28-1 0 0,4-13-1864 0 0,3 56 0 0 0,0-87 1366 0 0,0 1 0 0 0,0-1 0 0 0,1 1 0 0 0,-1 0 0 0 0,1-1 0 0 0,-1 1 0 0 0,1-1 0 0 0,2 5 0 0 0,-3-7 134 0 0,0 0 0 0 0,1 1 0 0 0,-1-1 0 0 0,0 0 0 0 0,0 0 0 0 0,0 1 1 0 0,1-1-1 0 0,-1 0 0 0 0,0 0 0 0 0,0 1 0 0 0,1-1 0 0 0,-1 0 0 0 0,0 0 0 0 0,1 0 0 0 0,-1 0 1 0 0,0 0-1 0 0,0 1 0 0 0,1-1 0 0 0,-1 0 0 0 0,0 0 0 0 0,1 0 0 0 0,-1 0 0 0 0,0 0 0 0 0,1 0 1 0 0,-1 0-1 0 0,0 0 0 0 0,1 0 0 0 0,0-1 2 0 0,0 1 1 0 0,0-1-1 0 0,0 1 0 0 0,0-1 1 0 0,0 1-1 0 0,0-1 0 0 0,0 0 1 0 0,-1 1-1 0 0,1-1 0 0 0,0 0 1 0 0,0 0-1 0 0,0-1 0 0 0,5-6 21 0 0,-1 0 0 0 0,-1 0 0 0 0,1 0 0 0 0,6-18 0 0 0,-5 10 0 0 0</inkml:trace>
  <inkml:trace contextRef="#ctx0" brushRef="#br0" timeOffset="1">197 1 2759 0 0,'0'0'4'0'0,"0"0"0"0"0,0 0 0 0 0,0 1 0 0 0,0-1 0 0 0,0 0 0 0 0,0 0 0 0 0,0 0 1 0 0,0 0-1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0,1-1 0 0 0,-1 1 0 0 0,0 0 0 0 0,0 0 0 0 0,0 0 0 0 0,0 0 0 0 0,0 0 0 0 0,0 0 0 0 0,0 0 0 0 0,0 0 0 0 0,0 0 0 0 0,3 11 357 0 0,0 16 763 0 0,7 174 2299 0 0,1 14-4345 0 0,-8-194-1617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63 919 0 0,'17'-2'642'0'0,"0"0"-1"0"0,0-1 1 0 0,0 0-1 0 0,16-6 1 0 0,-10 2-206 0 0,24-5 56 0 0,61-7 0 0 0,-94 16-464 0 0,-1 1 52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 1471 0 0,'-8'0'0'0'0,"6"0"0"0"0,1 1 0 0 0,-1-1 0 0 0,1 0 0 0 0,-1 0 0 0 0,1 0 0 0 0,-1 0 0 0 0,1-1 0 0 0,0 1 0 0 0,-1 0 0 0 0,-2-1 1552 0 0,7 0-1408 0 0,3-1-162 0 0,-2 0 155 0 0,0 1 1 0 0,0 0 0 0 0,0 0 0 0 0,0 0 0 0 0,0 0 0 0 0,1 1 0 0 0,-1-1 0 0 0,0 1 0 0 0,0 0 0 0 0,1 0 0 0 0,5 2-1 0 0,1 1 18 0 0,-1 0-1 0 0,1 0 0 0 0,-1 2 0 0 0,1-1 1 0 0,-1 1-1 0 0,0 1 0 0 0,-1 0 0 0 0,16 12 0 0 0,-17-11-111 0 0,0 1-1 0 0,-1-1 1 0 0,0 2-1 0 0,-1-1 1 0 0,0 1-1 0 0,0 0 1 0 0,-1 0 0 0 0,0 0-1 0 0,7 19 1 0 0,-10-23-67 0 0,-1 0 0 0 0,0 0 0 0 0,0-1 1 0 0,0 1-1 0 0,0 0 0 0 0,-1 0 1 0 0,0 1-1 0 0,0-1 0 0 0,0 0 1 0 0,-1 0-1 0 0,1 0 0 0 0,-1 0 0 0 0,0 0 1 0 0,-1-1-1 0 0,1 1 0 0 0,-1 0 1 0 0,0 0-1 0 0,0-1 0 0 0,-1 1 1 0 0,1-1-1 0 0,-1 0 0 0 0,-5 6 0 0 0,-21 19-516 0 0,-1-1-1 0 0,-1-1 0 0 0,-52 33 0 0 0,20-15 976 0 0,63-44-393 0 0,-1-1 0 0 0,1 0 0 0 0,0 0-1 0 0,-1 0 1 0 0,1 0 0 0 0,0 1-1 0 0,-1-1 1 0 0,1 0 0 0 0,0 0 0 0 0,-1 1-1 0 0,1-1 1 0 0,0 0 0 0 0,-1 1 0 0 0,1-1-1 0 0,0 0 1 0 0,0 1 0 0 0,0-1-1 0 0,-1 0 1 0 0,1 1 0 0 0,0-1 0 0 0,0 1-1 0 0,0-1 1 0 0,0 0 0 0 0,0 1-1 0 0,-1-1 1 0 0,1 1 0 0 0,0-1 0 0 0,0 0-1 0 0,0 1 1 0 0,1 0-5 0 0,0-1 0 0 0,-1 0 0 0 0,1 1 0 0 0,-1-1 0 0 0,1 0 0 0 0,0 0 0 0 0,-1 1 0 0 0,1-1-1 0 0,0 0 1 0 0,-1 0 0 0 0,1 0 0 0 0,0 0 0 0 0,-1 0 0 0 0,1 0 0 0 0,1 0 0 0 0,33-4 306 0 0,-32 3-273 0 0,15-1 125 0 0,0 1 0 0 0,1 0-1 0 0,-1 2 1 0 0,1 0 0 0 0,27 5-1 0 0,-23-2-97 0 0,0 1-301 0 0,0-2 1 0 0,-1 0 0 0 0,2-2 0 0 0,-1 0 0 0 0,26-4 0 0 0,-37 2-2259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1543 0 0,'-20'51'195'0'0,"-25"100"-1"0"0,2 58 765 0 0,24-105-429 0 0,-66 514 846 0 0,81-576-1298 0 0,4 66 1 0 0,1-91-59 0 0,1 1 0 0 0,0-1-1 0 0,2 0 1 0 0,0 0 0 0 0,1 0 0 0 0,10 24 0 0 0,-12-35-93 0 0,0-1 1 0 0,0 1 0 0 0,0-1-1 0 0,1 0 1 0 0,0 0-1 0 0,0 0 1 0 0,5 5 0 0 0,-7-8 55 0 0,-1-1 0 0 0,1 0 1 0 0,0 0-1 0 0,-1 1 0 0 0,1-1 1 0 0,0 0-1 0 0,0 0 0 0 0,-1-1 0 0 0,1 1 1 0 0,0 0-1 0 0,0-1 0 0 0,0 1 1 0 0,0-1-1 0 0,0 1 0 0 0,0-1 0 0 0,0 0 1 0 0,0 0-1 0 0,0 0 0 0 0,0 0 1 0 0,0 0-1 0 0,0-1 0 0 0,0 1 1 0 0,0-1-1 0 0,0 1 0 0 0,4-2 0 0 0,5-5 17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1 455 0 0,'1'0'34'0'0,"-1"0"-1"0"0,1-1 0 0 0,-1 1 0 0 0,1 0 0 0 0,-1 0 0 0 0,1 0 0 0 0,0 0 0 0 0,-1 0 0 0 0,1 0 0 0 0,-1 0 1 0 0,1 0-1 0 0,-1 0 0 0 0,1 0 0 0 0,-1 0 0 0 0,1 1 0 0 0,-1-1 0 0 0,1 0 0 0 0,-1 0 0 0 0,1 0 0 0 0,-1 1 0 0 0,1-1 1 0 0,-1 0-1 0 0,0 0 0 0 0,1 1 0 0 0,-1-1 0 0 0,1 0 0 0 0,-1 1 0 0 0,0-1 0 0 0,1 1 0 0 0,-1-1 0 0 0,0 0 0 0 0,1 1 1 0 0,-1 0-1 0 0,14 16 385 0 0,-6-5-315 0 0,-1 0 0 0 0,0 1 0 0 0,-1-1 0 0 0,0 1-1 0 0,-1 1 1 0 0,5 16 0 0 0,-9-24-127 0 0,1-1 0 0 0,-2 1 0 0 0,1-1 0 0 0,-1 1 0 0 0,0 0 0 0 0,0-1 0 0 0,0 1 0 0 0,-1 0 0 0 0,0-1 0 0 0,0 1 0 0 0,0-1 0 0 0,-1 0 0 0 0,1 1 0 0 0,-1-1 0 0 0,-1 0 0 0 0,1 0 0 0 0,-1 0 0 0 0,-6 8 0 0 0,-3 1 89 0 0,-1 0 0 0 0,-1-1 0 0 0,0-1 0 0 0,-22 15-1 0 0,0 0 271 0 0,36-27-306 0 0,0 0 0 0 0,-1 0 1 0 0,1 1-1 0 0,0-1 0 0 0,0 0 0 0 0,-1 0 0 0 0,1 1 0 0 0,0-1 0 0 0,0 0 1 0 0,-1 0-1 0 0,1 1 0 0 0,0-1 0 0 0,0 0 0 0 0,0 1 0 0 0,-1-1 0 0 0,1 0 1 0 0,0 1-1 0 0,0-1 0 0 0,0 0 0 0 0,0 1 0 0 0,0-1 0 0 0,0 0 1 0 0,0 1-1 0 0,0-1 0 0 0,0 0 0 0 0,0 1 0 0 0,0-1 0 0 0,0 0 0 0 0,0 1 1 0 0,0-1-1 0 0,0 0 0 0 0,0 1 0 0 0,11 7 531 0 0,15 1 1 0 0,-1-6-328 0 0,0-1 1 0 0,0-1-1 0 0,40-3 1 0 0,-1 0-923 0 0,-52 1 342 0 0,0 0 0 0 0,0 0 0 0 0,0-1 0 0 0,1-1-1 0 0,-2 0 1 0 0,1 0 0 0 0,0-1 0 0 0,-1-1 0 0 0,0 0 0 0 0,0 0 0 0 0,0-1 0 0 0,0-1 0 0 0,12-10-1 0 0,-18 13 548 0 0,0 0 0 0 0,0-1 0 0 0,0 0 0 0 0,-1 0 0 0 0,1 0 0 0 0,-1 0 0 0 0,-1-1-1 0 0,1 0 1 0 0,-1 1 0 0 0,0-1 0 0 0,0-1 0 0 0,0 1 0 0 0,-1 0 0 0 0,0-1 0 0 0,-1 1 0 0 0,1-1-1 0 0,-1 1 1 0 0,0-1 0 0 0,-1 0 0 0 0,0 1 0 0 0,0-1 0 0 0,0 0 0 0 0,-1 1 0 0 0,0-1 0 0 0,-3-11-1 0 0,3 15-144 0 0,0 0-1 0 0,0 1 1 0 0,0-1-1 0 0,-1 0 1 0 0,1 1-1 0 0,0 0 1 0 0,-1-1-1 0 0,0 1 0 0 0,0 0 1 0 0,0-1-1 0 0,0 1 1 0 0,0 0-1 0 0,0 1 1 0 0,0-1-1 0 0,-1 0 1 0 0,1 1-1 0 0,-5-3 0 0 0,5 3-44 0 0,0 0 0 0 0,1 1-1 0 0,-1-1 1 0 0,0 1-1 0 0,1 0 1 0 0,-1 0-1 0 0,0-1 1 0 0,1 1 0 0 0,-1 0-1 0 0,0 0 1 0 0,0 1-1 0 0,1-1 1 0 0,-1 0 0 0 0,0 0-1 0 0,1 1 1 0 0,-1-1-1 0 0,0 1 1 0 0,1 0-1 0 0,-1-1 1 0 0,1 1 0 0 0,-1 0-1 0 0,1 0 1 0 0,-1 0-1 0 0,1 0 1 0 0,0 0 0 0 0,-1 0-1 0 0,1 1 1 0 0,0-1-1 0 0,0 0 1 0 0,0 1-1 0 0,-1 0 1 0 0,-2 4 14 0 0,1 0-1 0 0,-1 1 1 0 0,1-1 0 0 0,1 1 0 0 0,-1-1-1 0 0,1 1 1 0 0,0 0 0 0 0,1-1-1 0 0,-1 1 1 0 0,2 0 0 0 0,-1 13 0 0 0,0-14-41 0 0,2 1 1 0 0,-1-1 0 0 0,1 1-1 0 0,0-1 1 0 0,0 0 0 0 0,1 1-1 0 0,0-1 1 0 0,0 0 0 0 0,0 0-1 0 0,1 0 1 0 0,0 0 0 0 0,0 0-1 0 0,4 5 1 0 0,-6-10 5 0 0,-1 0-1 0 0,1 0 1 0 0,0-1-1 0 0,-1 1 1 0 0,1 0 0 0 0,0 0-1 0 0,0 0 1 0 0,0 0-1 0 0,-1-1 1 0 0,1 1-1 0 0,0 0 1 0 0,0-1 0 0 0,0 1-1 0 0,0-1 1 0 0,0 1-1 0 0,1-1 1 0 0,-1 0-1 0 0,0 1 1 0 0,0-1 0 0 0,0 0-1 0 0,0 0 1 0 0,0 1-1 0 0,0-1 1 0 0,1 0-1 0 0,-1 0 1 0 0,0-1 0 0 0,0 1-1 0 0,0 0 1 0 0,2 0-1 0 0,0-2-66 0 0,0 0 1 0 0,1 0-1 0 0,-1 0 0 0 0,0 0 0 0 0,0-1 0 0 0,0 1 1 0 0,3-4-1 0 0,-4 3 38 0 0,1 1 0 0 0,-1 0 1 0 0,1-1-1 0 0,0 1 0 0 0,-1 0 1 0 0,1 1-1 0 0,0-1 0 0 0,5-2 0 0 0,-7 4 33 0 0,0 0 0 0 0,0-1 0 0 0,0 1 0 0 0,0 0-1 0 0,0 0 1 0 0,0 0 0 0 0,0 0 0 0 0,0 0 0 0 0,0 1-1 0 0,0-1 1 0 0,-1 0 0 0 0,1 0 0 0 0,0 1 0 0 0,0-1-1 0 0,0 0 1 0 0,0 1 0 0 0,0-1 0 0 0,-1 1 0 0 0,1-1-1 0 0,0 1 1 0 0,0-1 0 0 0,-1 1 0 0 0,1 0 0 0 0,0-1-1 0 0,-1 1 1 0 0,1 0 0 0 0,-1 0 0 0 0,1-1 0 0 0,0 2-1 0 0,2 3-103 0 0,-1 1-1 0 0,1-1 0 0 0,2 11 1 0 0,4 8-225 0 0,-8-23 322 0 0,0 0 1 0 0,-1 0 0 0 0,1 0-1 0 0,0-1 1 0 0,0 1-1 0 0,0 0 1 0 0,-1 0 0 0 0,1 0-1 0 0,0-1 1 0 0,0 1-1 0 0,0-1 1 0 0,0 1 0 0 0,0-1-1 0 0,1 1 1 0 0,-1-1-1 0 0,0 1 1 0 0,0-1 0 0 0,0 0-1 0 0,0 0 1 0 0,0 1-1 0 0,3-1 1 0 0,-2-1-25 0 0,1 1 0 0 0,0 0 0 0 0,-1-1 0 0 0,1 0 0 0 0,0 1-1 0 0,-1-1 1 0 0,1 0 0 0 0,-1 0 0 0 0,4-2 0 0 0,3-3-56 0 0,-1 0 0 0 0,1 0 0 0 0,-1 0 0 0 0,8-10 0 0 0,-4 3 94 0 0,0-2 0 0 0,19-30-1 0 0,-18 25-8 0 0,-12 18 27 0 0,0 1 1 0 0,0 0 0 0 0,1 0-1 0 0,-1 0 1 0 0,0 0-1 0 0,1 0 1 0 0,-1 0-1 0 0,0 0 1 0 0,1 0 0 0 0,-1 1-1 0 0,1-1 1 0 0,-1 1-1 0 0,1-1 1 0 0,-1 1 0 0 0,1-1-1 0 0,2 1 1 0 0,31-2 1333 0 0,-14 1-818 0 0,101-12 758 0 0,-41 0-3690 0 0,-70 9 2366 0 0,-8 3-22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3223 0 0,'0'19'1120'0'0,"1"7"-1312"0"0,-6 37 0 0 0,-14 24-783 0 0,11-60 1047 0 0,-5 39-1 0 0,13-64-106 0 0,0-1-1 0 0,0 1 1 0 0,-1-1-1 0 0,1 1 1 0 0,0-1-1 0 0,0 1 0 0 0,1-1 1 0 0,-1 1-1 0 0,0-1 1 0 0,0 1-1 0 0,1-1 0 0 0,-1 0 1 0 0,1 1-1 0 0,1 2 1 0 0,-2-4-14 0 0,1 1-1 0 0,0-1 1 0 0,-1 1 0 0 0,1-1 0 0 0,0 0 0 0 0,-1 1-1 0 0,1-1 1 0 0,0 0 0 0 0,0 0 0 0 0,-1 0 0 0 0,1 1 0 0 0,0-1-1 0 0,0 0 1 0 0,0 0 0 0 0,-1 0 0 0 0,1 0 0 0 0,0 0-1 0 0,0-1 1 0 0,-1 1 0 0 0,1 0 0 0 0,0 0 0 0 0,0 0-1 0 0,-1-1 1 0 0,1 1 0 0 0,0 0 0 0 0,-1-1 0 0 0,1 1 0 0 0,0 0-1 0 0,0-2 1 0 0,8-3 34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0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32 1951 0 0,'0'-1'17'0'0,"-1"0"-1"0"0,1 0 0 0 0,-1 1 1 0 0,0-1-1 0 0,0 0 0 0 0,1 1 1 0 0,-1-1-1 0 0,0 0 0 0 0,0 1 1 0 0,0-1-1 0 0,0 1 0 0 0,1-1 1 0 0,-1 1-1 0 0,0 0 0 0 0,-2-1 1 0 0,-9-3-23 0 0,12 3 5 0 0,-1 1-1 0 0,0 0 0 0 0,1-1 1 0 0,-1 1-1 0 0,1-1 0 0 0,-1 1 1 0 0,1-1-1 0 0,-1 1 0 0 0,1-1 1 0 0,0 1-1 0 0,-1-1 1 0 0,1 0-1 0 0,-1 1 0 0 0,1-1 1 0 0,0 1-1 0 0,0-1 0 0 0,-1-1 1 0 0,1 2 82 0 0,0 0 0 0 0,0 0 0 0 0,0 0 1 0 0,0-1-1 0 0,0 1 0 0 0,0 0 1 0 0,0 0-1 0 0,0 0 0 0 0,0 0 0 0 0,0-1 1 0 0,0 1-1 0 0,0 0 0 0 0,0 0 1 0 0,0 0-1 0 0,0-1 0 0 0,0 1 0 0 0,0 0 1 0 0,0 0-1 0 0,0 0 0 0 0,0-1 1 0 0,0 1-1 0 0,0 0 0 0 0,0 0 1 0 0,0 0-1 0 0,0-1 0 0 0,0 1 0 0 0,1 0 1 0 0,-1 0-1 0 0,0 0 0 0 0,0 0 1 0 0,0 0-1 0 0,0-1 0 0 0,0 1 0 0 0,1 0 1 0 0,-1 0-1 0 0,0 0 0 0 0,0 0 1 0 0,0 0-1 0 0,0 0 0 0 0,1 0 0 0 0,-1 0 1 0 0,0 0-1 0 0,0 0 0 0 0,0 0 1 0 0,1 0-1 0 0,-1-1 0 0 0,0 1 1 0 0,0 0-1 0 0,0 0 0 0 0,1 1 0 0 0,6 0-10 0 0,1 1-1 0 0,-1 0 0 0 0,0 1 0 0 0,0 0 0 0 0,0 0 1 0 0,0 1-1 0 0,0 0 0 0 0,6 4 0 0 0,-8-4-25 0 0,0-1 0 0 0,0 1 0 0 0,-1 0 0 0 0,1 0 0 0 0,-1 0 0 0 0,0 1 0 0 0,0-1 0 0 0,-1 1 0 0 0,1 0 0 0 0,-1 0 0 0 0,4 8 0 0 0,-6-9-112 0 0,-1 0 0 0 0,1-1 0 0 0,-1 1-1 0 0,1 0 1 0 0,-1-1 0 0 0,0 1 0 0 0,-1 0-1 0 0,1 0 1 0 0,-1-1 0 0 0,1 1 0 0 0,-1-1-1 0 0,0 1 1 0 0,-1 0 0 0 0,1-1 0 0 0,-1 0-1 0 0,1 1 1 0 0,-1-1 0 0 0,0 0 0 0 0,0 0-1 0 0,0 0 1 0 0,-4 4 0 0 0,-4 5-308 0 0,-1-1 0 0 0,0 0 1 0 0,-22 16-1 0 0,-44 23 1187 0 0,77-49-769 0 0,-1-1 1 0 0,1 1 0 0 0,0-1-1 0 0,-1 1 1 0 0,1-1 0 0 0,0 1-1 0 0,0-1 1 0 0,-1 1-1 0 0,1-1 1 0 0,0 1 0 0 0,0-1-1 0 0,0 1 1 0 0,0 0 0 0 0,0-1-1 0 0,0 1 1 0 0,0-1-1 0 0,0 1 1 0 0,0-1 0 0 0,0 1-1 0 0,0-1 1 0 0,0 1 0 0 0,0 0-1 0 0,0-1 1 0 0,1 1-1 0 0,-1-1 1 0 0,0 1 0 0 0,0-1-1 0 0,1 1 1 0 0,-1-1 0 0 0,0 1-1 0 0,1-1 1 0 0,-1 0-1 0 0,0 1 1 0 0,1-1 0 0 0,-1 1-1 0 0,1 0 1 0 0,16 16 438 0 0,7 2 134 0 0,-13-11-530 0 0,1 2 1 0 0,-1-1 0 0 0,-1 1-1 0 0,18 21 1 0 0,-26-28-142 0 0,0 0 0 0 0,0 0-1 0 0,-1 0 1 0 0,1 0 0 0 0,-1 0 0 0 0,1 0 0 0 0,-1 1-1 0 0,0-1 1 0 0,0 0 0 0 0,-1 1 0 0 0,1-1-1 0 0,-1 1 1 0 0,0-1 0 0 0,1 1 0 0 0,-2-1-1 0 0,1 1 1 0 0,0-1 0 0 0,-1 0 0 0 0,1 1-1 0 0,-1-1 1 0 0,0 1 0 0 0,0-1 0 0 0,0 0 0 0 0,-1 0-1 0 0,-2 6 1 0 0,-1-2-85 0 0,-1 0 1 0 0,1 0-1 0 0,-1 0 0 0 0,0 0 1 0 0,-1-1-1 0 0,0 0 1 0 0,0-1-1 0 0,0 1 0 0 0,0-1 1 0 0,-11 5-1 0 0,-4 1-451 0 0,0-1 0 0 0,-37 12 0 0 0,59-22 577 0 0,-41 11-1167 0 0,37-10 1139 0 0,1 0 1 0 0,-1-1 0 0 0,0 1-1 0 0,0-1 1 0 0,1 0-1 0 0,-1 0 1 0 0,0-1-1 0 0,0 1 1 0 0,-4-2-1 0 0,8 2 41 0 0,-1 0-1 0 0,1-1 1 0 0,-1 1-1 0 0,1 0 1 0 0,-1-1-1 0 0,1 1 1 0 0,-1 0-1 0 0,1-1 0 0 0,-1 1 1 0 0,1-1-1 0 0,-1 1 1 0 0,1-1-1 0 0,0 1 1 0 0,-1-1-1 0 0,1 1 0 0 0,0-1 1 0 0,-1 1-1 0 0,1-1 1 0 0,0 1-1 0 0,0-1 1 0 0,0 1-1 0 0,-1-1 1 0 0,1 0-1 0 0,0 1 0 0 0,0-1 1 0 0,0 1-1 0 0,0-1 1 0 0,0 0-1 0 0,0 1 1 0 0,0-1-1 0 0,0 1 1 0 0,0-1-1 0 0,0 0 0 0 0,1 1 1 0 0,-1-1-1 0 0,0 1 1 0 0,0-1-1 0 0,1 0 1 0 0,-1 1-1 0 0,1-2 0 0 0,2-6 2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1 455 0 0,'-1'1'57'0'0,"0"0"0"0"0,1 0 0 0 0,-1 0 0 0 0,0 0 0 0 0,1 0 0 0 0,-1 1-1 0 0,1-1 1 0 0,-1 0 0 0 0,1 0 0 0 0,-1 3 0 0 0,0-2 5 0 0,-11 43 866 0 0,-13 92 0 0 0,14-69-458 0 0,-65 317 15 0 0,49-258-1880 0 0,24-112 978 0 0,3-11 342 0 0,0 0 0 0 0,-1 0 0 0 0,0 0-1 0 0,0 0 1 0 0,-3 5 0 0 0,9-38 901 0 0,-1 18-696 0 0,2 0 1 0 0,-1 0 0 0 0,1 1-1 0 0,1-1 1 0 0,13-15-1 0 0,-18 23-104 0 0,1 0 0 0 0,-1 1 0 0 0,1-1 0 0 0,0 1 0 0 0,0-1 0 0 0,0 1-1 0 0,0 0 1 0 0,0 0 0 0 0,0 0 0 0 0,1 1 0 0 0,-1-1 0 0 0,1 1 0 0 0,-1 0 0 0 0,1 0-1 0 0,0 0 1 0 0,-1 0 0 0 0,1 1 0 0 0,0-1 0 0 0,0 1 0 0 0,-1 0 0 0 0,1 0 0 0 0,7 1-1 0 0,-6 1 62 0 0,-1-1-1 0 0,1 1 1 0 0,-1 0-1 0 0,1 0 1 0 0,-1 1-1 0 0,0-1 0 0 0,0 1 1 0 0,0 0-1 0 0,-1 0 1 0 0,1 0-1 0 0,0 1 0 0 0,-1-1 1 0 0,0 1-1 0 0,0 0 1 0 0,0 0-1 0 0,-1 0 1 0 0,1 0-1 0 0,-1 0 0 0 0,0 1 1 0 0,0-1-1 0 0,0 1 1 0 0,-1-1-1 0 0,1 1 1 0 0,0 8-1 0 0,0-7-91 0 0,-2-1-1 0 0,1 0 1 0 0,0 1 0 0 0,-1-1 0 0 0,0 1-1 0 0,0-1 1 0 0,-1 0 0 0 0,0 1 0 0 0,1-1 0 0 0,-2 0-1 0 0,1 1 1 0 0,-1-1 0 0 0,0 0 0 0 0,0 0-1 0 0,0 0 1 0 0,0 0 0 0 0,-1-1 0 0 0,0 1-1 0 0,0-1 1 0 0,0 1 0 0 0,-1-1 0 0 0,-4 4-1 0 0,0-2-48 0 0,-2 0 1 0 0,1 0-1 0 0,-1-1 0 0 0,0 0 0 0 0,0-1 0 0 0,0 0 0 0 0,-1 0 0 0 0,1-1 0 0 0,-1-1 0 0 0,0 0 0 0 0,0 0 0 0 0,0-1 0 0 0,0-1 0 0 0,0 1 1 0 0,0-2-1 0 0,0 0 0 0 0,-11-2 0 0 0,20 3 43 0 0,0-1 1 0 0,0 1 0 0 0,0-1 0 0 0,-1 0-1 0 0,1 0 1 0 0,0 0 0 0 0,0 0-1 0 0,0 0 1 0 0,0 0 0 0 0,1 0 0 0 0,-1-1-1 0 0,0 1 1 0 0,0-1 0 0 0,1 1-1 0 0,-1-1 1 0 0,1 0 0 0 0,-1 0-1 0 0,1 0 1 0 0,0 0 0 0 0,0 0 0 0 0,-2-3-1 0 0,3 2-99 0 0,-1 0-1 0 0,0 0 1 0 0,1 0 0 0 0,0 0-1 0 0,0 0 1 0 0,0-1-1 0 0,0 1 1 0 0,0 0-1 0 0,1 0 1 0 0,-1 0 0 0 0,1 0-1 0 0,0 0 1 0 0,0 0-1 0 0,0 0 1 0 0,2-4-1 0 0,3-4-264 0 0,1 0 0 0 0,0 0 0 0 0,1 0 0 0 0,15-16-1 0 0,-8 10 376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1375 0 0,'3'6'152'0'0,"-1"0"0"0"0,0 0-1 0 0,1 0 1 0 0,-2 0-1 0 0,1 0 1 0 0,1 12 0 0 0,0 1 73 0 0,10 47 893 0 0,10 133-1 0 0,-22-150-965 0 0,-2 1-1 0 0,-2-1 1 0 0,-14 72-1 0 0,3-59-748 0 0,-2 0-1 0 0,-2-1 0 0 0,-3-1 1 0 0,-3 0-1 0 0,-3-2 0 0 0,-60 97 0 0 0,69-126 501 0 0,9-14 179 0 0,1-1-1 0 0,-2-1 0 0 0,0 0 0 0 0,0 0 0 0 0,-14 12 0 0 0,9-14 17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1 455 0 0,'30'1'832'0'0,"0"1"0"0"0,0 2-1 0 0,33 8 1 0 0,-44-9-368 0 0,0 0 1 0 0,0-1-1 0 0,26 0 0 0 0,-30-3-1330 0 0,-1 0-1 0 0,24-5 0 0 0,-33 5 173 0 0,-3-3 420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1839 0 0,'-2'1'74'0'0,"0"-1"0"0"0,0 1 0 0 0,0-1 0 0 0,0 1 0 0 0,0-1 0 0 0,0 1 0 0 0,0 0 0 0 0,0 0 0 0 0,0 0 0 0 0,0 0 0 0 0,1 1 0 0 0,-1-1-1 0 0,0 0 1 0 0,1 1 0 0 0,-1-1 0 0 0,1 1 0 0 0,-1-1 0 0 0,1 1 0 0 0,0 0 0 0 0,-1 0 0 0 0,1 0 0 0 0,0-1 0 0 0,-1 4 0 0 0,-3 6 393 0 0,1 0 1 0 0,-7 22-1 0 0,9-27-370 0 0,-7 28 243 0 0,2 1 1 0 0,-4 40-1 0 0,3 70-11 0 0,8-138-301 0 0,-1 4-284 0 0,1-1-1 0 0,0 0 1 0 0,0 0-1 0 0,1 1 1 0 0,1-1-1 0 0,4 15 0 0 0,-6-24 253 0 0,0-1-1 0 0,0 1 0 0 0,0-1 1 0 0,1 1-1 0 0,-1-1 0 0 0,0 0 1 0 0,0 1-1 0 0,1-1 0 0 0,-1 1 1 0 0,1-1-1 0 0,-1 1 0 0 0,0-1 1 0 0,1 0-1 0 0,-1 1 0 0 0,1-1 1 0 0,-1 0-1 0 0,1 1 0 0 0,-1-1 1 0 0,1 0-1 0 0,-1 0 0 0 0,1 0 1 0 0,-1 1-1 0 0,1-1 0 0 0,-1 0 1 0 0,1 0-1 0 0,-1 0 0 0 0,1 0 1 0 0,-1 0-1 0 0,1 0 0 0 0,0 0 1 0 0,-1 0-1 0 0,1 0 0 0 0,-1 0 1 0 0,1 0-1 0 0,0-1 0 0 0,8-3 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3679 0 0,'0'3'328'0'0,"-1"2"-264"0"0,-1 4-64 0 0,1 1 0 0 0,1 3 752 0 0,0-3 136 0 0,-1 5 24 0 0,0 9 8 0 0,-1 17-48 0 0,1 14-8 0 0,-1 7 0 0 0,-1 3 0 0 0,-1-3-512 0 0,2-5-112 0 0,-2-4-16 0 0,1-6-8 0 0,2-8-880 0 0,1-7-168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 4143 0 0,'1'0'68'0'0,"-1"-1"-1"0"0,0 1 1 0 0,1-1-1 0 0,-1 0 1 0 0,1 1-1 0 0,0-1 1 0 0,-1 1-1 0 0,1 0 1 0 0,-1-1-1 0 0,1 1 1 0 0,0-1-1 0 0,-1 1 1 0 0,1 0 0 0 0,0 0-1 0 0,-1-1 1 0 0,1 1-1 0 0,0 0 1 0 0,-1 0-1 0 0,1 0 1 0 0,0 0-1 0 0,0-1 1 0 0,-1 1-1 0 0,1 0 1 0 0,0 1-1 0 0,-1-1 1 0 0,1 0-1 0 0,0 0 1 0 0,1 0-1 0 0,22 2 1153 0 0,-10 1-963 0 0,-1 0 1 0 0,0 0 0 0 0,0 1-1 0 0,17 8 1 0 0,-23-9-147 0 0,0 1 0 0 0,0 0 0 0 0,0 0 0 0 0,-1 0 0 0 0,0 1 0 0 0,0 0 0 0 0,0 0-1 0 0,10 12 1 0 0,-15-15-140 0 0,0 0-1 0 0,0-1 1 0 0,1 1 0 0 0,-1 0-1 0 0,0 0 1 0 0,-1 0-1 0 0,1 0 1 0 0,0 0-1 0 0,-1 0 1 0 0,1 1-1 0 0,-1-1 1 0 0,0 0 0 0 0,1 0-1 0 0,-1 0 1 0 0,0 0-1 0 0,-1 3 1 0 0,1-1-97 0 0,-1 0 1 0 0,0 0-1 0 0,0-1 1 0 0,0 1-1 0 0,-1-1 1 0 0,1 1-1 0 0,-1-1 1 0 0,-4 6-1 0 0,-3 2-353 0 0,0 1 1 0 0,-1-2-1 0 0,-20 18 1 0 0,25-23 442 0 0,1-1-110 0 0,-6 4 432 0 0,0 1 0 0 0,1 0 0 0 0,0 0 0 0 0,-14 21 0 0 0,22-27-177 0 0,-1-1 0 0 0,1 0 0 0 0,0 1 0 0 0,-1 0 0 0 0,1-1 0 0 0,1 1 0 0 0,-1-1 0 0 0,0 1 0 0 0,1 0 0 0 0,-1 0 0 0 0,1-1 0 0 0,0 1 0 0 0,0 0 0 0 0,0 0 0 0 0,0 0 0 0 0,0-1 0 0 0,1 1 0 0 0,-1 0 0 0 0,1 0 0 0 0,0-1 0 0 0,-1 1 0 0 0,1 0 0 0 0,1-1 0 0 0,-1 1-1 0 0,0-1 1 0 0,1 0 0 0 0,-1 1 0 0 0,4 3 0 0 0,6 6 114 0 0,1-1-1 0 0,0-1 1 0 0,1 0-1 0 0,21 14 1 0 0,-21-16-305 0 0,-1 0-1 0 0,0 1 1 0 0,-1 0 0 0 0,0 1-1 0 0,18 20 1 0 0,-28-29 39 0 0,-1-1 0 0 0,1 1 0 0 0,0 0 0 0 0,-1 0-1 0 0,1 1 1 0 0,0-1 0 0 0,-1 0 0 0 0,0 0 0 0 0,1 0 0 0 0,-1 0 0 0 0,0 0 0 0 0,1 1-1 0 0,-1-1 1 0 0,0 0 0 0 0,0 0 0 0 0,0 0 0 0 0,0 1 0 0 0,0-1 0 0 0,0 0 0 0 0,0 0-1 0 0,-1 0 1 0 0,1 2 0 0 0,-1-1-28 0 0,0 0 1 0 0,-1 0-1 0 0,1 0 0 0 0,0-1 0 0 0,0 1 1 0 0,-1 0-1 0 0,1-1 0 0 0,-1 1 0 0 0,1-1 1 0 0,-1 0-1 0 0,-3 3 0 0 0,-4 1-208 0 0,-1-1 0 0 0,1 1 0 0 0,-1-1 0 0 0,-10 2 0 0 0,14-4 164 0 0,-18 6-771 0 0,-2-1 0 0 0,1 0 0 0 0,-1-2 0 0 0,-39 2 0 0 0,64-7 860 0 0,0 1 1 0 0,0-1-1 0 0,0 0 1 0 0,0 0-1 0 0,1-1 1 0 0,-1 1-1 0 0,0 0 1 0 0,0 0-1 0 0,0 0 1 0 0,0-1-1 0 0,0 1 1 0 0,0 0-1 0 0,0-1 1 0 0,-1 0-1 0 0,2 1 22 0 0,0-1 0 0 0,-1 1 0 0 0,1 0-1 0 0,0 0 1 0 0,0-1 0 0 0,0 1 0 0 0,0 0-1 0 0,0-1 1 0 0,0 1 0 0 0,0 0 0 0 0,0 0 0 0 0,0-1-1 0 0,0 1 1 0 0,0 0 0 0 0,0-1 0 0 0,0 1-1 0 0,0 0 1 0 0,0 0 0 0 0,0-1 0 0 0,0 1 0 0 0,0 0-1 0 0,1-1 1 0 0,-1 1 0 0 0,0 0 0 0 0,0 0-1 0 0,0-1 1 0 0,0 1 0 0 0,0 0 0 0 0,1 0-1 0 0,-1-1 1 0 0,4-2 2 0 0,-1-1 0 0 0,1 1 0 0 0,0-1-1 0 0,4-2 1 0 0,-3 3-39 0 0,6-6 41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53 1871 0 0,'-1'-2'42'0'0,"0"0"-1"0"0,-1 0 0 0 0,1 1 0 0 0,0-1 1 0 0,0 0-1 0 0,-1 1 0 0 0,1-1 0 0 0,-1 1 1 0 0,0-1-1 0 0,1 1 0 0 0,-1 0 0 0 0,-4-2 0 0 0,-23-12 687 0 0,21 12-592 0 0,0 0-1 0 0,1 1 0 0 0,-1-1 0 0 0,0 2 1 0 0,-1-1-1 0 0,1 1 0 0 0,0 0 0 0 0,0 1 1 0 0,0 0-1 0 0,-10 1 0 0 0,12 0 33 0 0,1 0 0 0 0,-1 0 0 0 0,1 1 0 0 0,-1 0 0 0 0,1 0 0 0 0,0 0 0 0 0,0 0 0 0 0,0 1 0 0 0,0 0 0 0 0,0 0 0 0 0,1 0 0 0 0,-1 0 0 0 0,1 1 0 0 0,0 0 0 0 0,-6 7 0 0 0,0 2-36 0 0,2-1-1 0 0,0 1 0 0 0,1 1 1 0 0,0 0-1 0 0,1 0 0 0 0,0 0 0 0 0,-4 16 1 0 0,3 0-110 0 0,1 0 0 0 0,-4 48 1 0 0,9-68 38 0 0,0 0 1 0 0,1 0-1 0 0,1 0 0 0 0,0 0 1 0 0,0 0-1 0 0,3 11 1 0 0,-3-18 14 0 0,0 0 0 0 0,0 0 0 0 0,0 0 0 0 0,1 0 0 0 0,-1 0 0 0 0,1 0 0 0 0,-1 0 0 0 0,1-1 0 0 0,0 1 0 0 0,0 0 0 0 0,0-1 0 0 0,1 0 0 0 0,-1 1 0 0 0,0-1 0 0 0,1 0 0 0 0,0 0 0 0 0,-1 0 0 0 0,1-1 0 0 0,0 1 0 0 0,0-1 0 0 0,0 1 0 0 0,5 0 0 0 0,-1 0 82 0 0,0-1 1 0 0,-1 0-1 0 0,1-1 0 0 0,1 1 0 0 0,-1-1 0 0 0,0-1 0 0 0,0 1 0 0 0,12-4 0 0 0,5-2-162 0 0,27-11-1 0 0,-28 9-377 0 0,-3 0-250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6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2759 0 0,'14'-1'1125'0'0,"0"-1"0"0"0,15-5 0 0 0,7 0-781 0 0,-14 3-161 0 0,0 2 0 0 0,0 1 0 0 0,36 3 0 0 0,65 14-2005 0 0,-122-16 1784 0 0,3 0-241 0 0,1 1 1 0 0,0-1-1 0 0,0 0 0 0 0,6 0 1 0 0,-3-2 256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6911 0 0,'-1'0'44'0'0,"0"0"-1"0"0,1 0 1 0 0,-1 0-1 0 0,0 0 1 0 0,0 0-1 0 0,0 0 1 0 0,0 1-1 0 0,1-1 1 0 0,-1 0-1 0 0,0 1 1 0 0,0-1-1 0 0,1 1 1 0 0,-1-1-1 0 0,-1 1 1 0 0,2-1-44 0 0,0 1 0 0 0,0-1 1 0 0,0 0-1 0 0,0 0 0 0 0,0 0 0 0 0,1 1 1 0 0,-1-1-1 0 0,0 0 0 0 0,0 0 1 0 0,0 1-1 0 0,0-1 0 0 0,0 0 1 0 0,0 0-1 0 0,0 0 0 0 0,0 1 0 0 0,1-1 1 0 0,-1 0-1 0 0,0 0 0 0 0,0 0 1 0 0,0 0-1 0 0,0 0 0 0 0,1 1 0 0 0,-1-1 1 0 0,0 0-1 0 0,0 0 0 0 0,0 0 1 0 0,1 0-1 0 0,-1 0 0 0 0,0 0 0 0 0,0 0 1 0 0,1 0-1 0 0,26 10-326 0 0,-26-10 344 0 0,53 12 345 0 0,78 8 0 0 0,-86-14-701 0 0,27 0-668 0 0,-50-7 486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1839 0 0,'-5'1'131'0'0,"0"2"0"0"0,0-1-1 0 0,0 0 1 0 0,0 1-1 0 0,0 0 1 0 0,1 0 0 0 0,-1 0-1 0 0,1 1 1 0 0,0 0-1 0 0,0-1 1 0 0,0 1-1 0 0,1 1 1 0 0,-1-1 0 0 0,1 0-1 0 0,0 1 1 0 0,-3 5-1 0 0,-5 11 108 0 0,1 0-1 0 0,-10 31 0 0 0,17-45-289 0 0,0 4 77 0 0,-27 82-116 0 0,28-84 154 0 0,0 1 0 0 0,0 0 0 0 0,1 0 0 0 0,1-1 0 0 0,-1 1 0 0 0,2 0 0 0 0,1 16 0 0 0,-1-23 2 0 0,0-1 1 0 0,-1 0-1 0 0,1 1 0 0 0,0-1 1 0 0,0 0-1 0 0,0 0 1 0 0,0 0-1 0 0,0 0 0 0 0,1 0 1 0 0,-1 0-1 0 0,1 0 1 0 0,-1 0-1 0 0,1-1 0 0 0,0 1 1 0 0,-1 0-1 0 0,1-1 1 0 0,0 1-1 0 0,0-1 0 0 0,0 0 1 0 0,0 0-1 0 0,1 0 1 0 0,-1 0-1 0 0,0 0 1 0 0,0 0-1 0 0,0-1 0 0 0,1 1 1 0 0,-1-1-1 0 0,1 1 1 0 0,2-1-1 0 0,8 1 125 0 0,0-1-1 0 0,-1-1 1 0 0,1 0-1 0 0,17-4 1 0 0,-11 2-122 0 0,20-4-886 0 0,-1-1-1 0 0,71-27 0 0 0,-102 32-1325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7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0 455 0 0,'-2'0'36'0'0,"0"0"-1"0"0,0 0 1 0 0,0 1-1 0 0,0-1 0 0 0,0 0 1 0 0,0 1-1 0 0,0-1 0 0 0,0 1 1 0 0,0 0-1 0 0,0 0 1 0 0,0 0-1 0 0,0 0 0 0 0,0 0 1 0 0,1 0-1 0 0,-1 0 0 0 0,-2 3 1 0 0,0 0 186 0 0,0 1 1 0 0,1 0-1 0 0,-1 0 1 0 0,-3 7-1 0 0,4-7-216 0 0,-8 16 79 0 0,1 1-1 0 0,0 0 1 0 0,2 0-1 0 0,-10 43 0 0 0,9-19 49 0 0,-6 70 0 0 0,15-111-151 0 0,0 0 0 0 0,-1 0 0 0 0,2 0-1 0 0,-1 0 1 0 0,1 0 0 0 0,1 6-1 0 0,-2-10 15 0 0,0 0-1 0 0,1 0 0 0 0,-1-1 0 0 0,0 1 0 0 0,1 0 0 0 0,-1 0 0 0 0,1-1 0 0 0,-1 1 0 0 0,1 0 1 0 0,-1-1-1 0 0,1 1 0 0 0,-1 0 0 0 0,1-1 0 0 0,0 1 0 0 0,-1-1 0 0 0,1 1 0 0 0,1 0 0 0 0,-1-1 3 0 0,0 0 0 0 0,0 0 0 0 0,0 1 0 0 0,0-1-1 0 0,1 0 1 0 0,-1 0 0 0 0,0 0 0 0 0,0 0-1 0 0,0-1 1 0 0,0 1 0 0 0,0 0 0 0 0,0 0 0 0 0,0-1-1 0 0,0 1 1 0 0,0 0 0 0 0,0-1 0 0 0,2 0-1 0 0,9-6 3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2759 0 0,'-9'5'48'0'0,"0"1"0"0"0,1 0-1 0 0,0 1 1 0 0,0 0 0 0 0,-12 14-1 0 0,15-15 19 0 0,1-1-1 0 0,0 1 1 0 0,0 0-1 0 0,0 0 0 0 0,1 0 1 0 0,0 0-1 0 0,0 1 1 0 0,1 0-1 0 0,-3 10 0 0 0,4-14 2 0 0,1 0-1 0 0,0 0 1 0 0,0 0-1 0 0,0 0 1 0 0,0 0-1 0 0,0 0 1 0 0,1 0-1 0 0,-1 0 0 0 0,1 0 1 0 0,0 0-1 0 0,0-1 1 0 0,0 1-1 0 0,0 0 1 0 0,1 0-1 0 0,-1-1 0 0 0,1 1 1 0 0,-1-1-1 0 0,1 1 1 0 0,0-1-1 0 0,4 4 1 0 0,-5-5-90 0 0,1 1 1 0 0,-1-1 0 0 0,1 0-1 0 0,0 0 1 0 0,-1 0 0 0 0,1 0-1 0 0,0 0 1 0 0,0 0 0 0 0,0 0-1 0 0,0 0 1 0 0,0-1 0 0 0,0 1-1 0 0,0-1 1 0 0,0 0 0 0 0,0 1-1 0 0,0-1 1 0 0,1 0 0 0 0,-1 0-1 0 0,0 0 1 0 0,0-1-1 0 0,0 1 1 0 0,0 0 0 0 0,0-1-1 0 0,0 1 1 0 0,0-1 0 0 0,0 0-1 0 0,0 0 1 0 0,0 0 0 0 0,0 0-1 0 0,2-2 1 0 0,5-4-121 0 0,-1 0 0 0 0,0-1 0 0 0,0 0 1 0 0,-1-1-1 0 0,0 1 0 0 0,0-2 0 0 0,-1 1 0 0 0,6-12 0 0 0,7-10-79 0 0,-19 31 240 0 0,0 0-1 0 0,0 0 0 0 0,0 0 1 0 0,0 1-1 0 0,0-1 1 0 0,0 0-1 0 0,0 0 0 0 0,0 0 1 0 0,0 0-1 0 0,0 0 1 0 0,0 0-1 0 0,0 0 1 0 0,0 0-1 0 0,0 0 0 0 0,0 0 1 0 0,0 0-1 0 0,0 0 1 0 0,0 0-1 0 0,0 0 1 0 0,0 0-1 0 0,0 0 0 0 0,0 0 1 0 0,0 0-1 0 0,0 0 1 0 0,1 0-1 0 0,-1 0 0 0 0,0 0 1 0 0,0 0-1 0 0,0 0 1 0 0,0 0-1 0 0,0 0 1 0 0,0 0-1 0 0,0 0 0 0 0,0 0 1 0 0,0 0-1 0 0,0 0 1 0 0,0 0-1 0 0,0 0 1 0 0,0 0-1 0 0,0 0 0 0 0,0 0 1 0 0,0 0-1 0 0,0 0 1 0 0,0 0-1 0 0,0 0 0 0 0,0 0 1 0 0,0 0-1 0 0,0 0 1 0 0,0 0-1 0 0,0 0 1 0 0,1 0-1 0 0,-1 0 0 0 0,0 0 1 0 0,0 0-1 0 0,0 0 1 0 0,0-1-1 0 0,0 1 1 0 0,0 0-1 0 0,0 0 0 0 0,0 0 1 0 0,0 0-1 0 0,0 0 1 0 0,0 7 680 0 0,-3 15 3 0 0,1-12-410 0 0,2-5-245 0 0,-1-1 1 0 0,1 1-1 0 0,0-1 0 0 0,1 1 0 0 0,-1 0 1 0 0,1-1-1 0 0,0 0 0 0 0,0 1 1 0 0,0-1-1 0 0,0 1 0 0 0,1-1 0 0 0,0 0 1 0 0,4 7-1 0 0,-5-9-117 0 0,1 0 0 0 0,-1 0-1 0 0,1 0 1 0 0,0 0 0 0 0,0 0 0 0 0,0 0 0 0 0,0-1-1 0 0,0 1 1 0 0,0-1 0 0 0,0 0 0 0 0,1 1 0 0 0,-1-1 0 0 0,0 0-1 0 0,1 0 1 0 0,-1 0 0 0 0,1-1 0 0 0,-1 1 0 0 0,1-1 0 0 0,-1 1-1 0 0,1-1 1 0 0,-1 0 0 0 0,1 0 0 0 0,-1 0 0 0 0,1 0 0 0 0,3-1-1 0 0,22-6 56 0 0,-13-1 16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4143 0 0,'13'0'653'0'0,"-1"-2"0"0"0,1 0 0 0 0,20-6 0 0 0,6-1-73 0 0,55-4-3132 0 0,-87 9 2479 0 0,-7 2 58 0 0</inkml:trace>
  <inkml:trace contextRef="#ctx0" brushRef="#br0" timeOffset="1">120 2 3223 0 0,'-1'-1'23'0'0,"0"1"-1"0"0,0 0 1 0 0,0 0-1 0 0,0 0 1 0 0,1 0-1 0 0,-1 0 1 0 0,0 0-1 0 0,0 0 1 0 0,0 0-1 0 0,0 0 1 0 0,0 0-1 0 0,0 1 1 0 0,0-1-1 0 0,1 0 1 0 0,-1 1-1 0 0,0-1 1 0 0,0 0-1 0 0,0 1 1 0 0,1-1-1 0 0,-1 1 1 0 0,0-1-1 0 0,0 1 1 0 0,0 1-1 0 0,-1 0 130 0 0,1 1-1 0 0,-1-1 1 0 0,1 1-1 0 0,0-1 1 0 0,0 1-1 0 0,-1 4 1 0 0,0-1 87 0 0,-7 29-562 0 0,1 0-1 0 0,-5 53 0 0 0,10-62-515 0 0,3-25 793 0 0,-2 27-776 0 0,5-14 470 0 0,-3-14 347 0 0,0 0 1 0 0,0 1 0 0 0,0-1-1 0 0,1 0 1 0 0,-1 0-1 0 0,0 1 1 0 0,0-1 0 0 0,0 0-1 0 0,0 0 1 0 0,1 0-1 0 0,-1 1 1 0 0,0-1 0 0 0,0 0-1 0 0,1 0 1 0 0,-1 0-1 0 0,0 0 1 0 0,0 1 0 0 0,1-1-1 0 0,-1 0 1 0 0,0 0-1 0 0,0 0 1 0 0,1 0 0 0 0,-1 0-1 0 0,0 0 1 0 0,0 0-1 0 0,1 0 1 0 0,-1 0-1 0 0,0 0 1 0 0,1 0 0 0 0,-1 0-1 0 0,0 0 1 0 0,1 0-1 0 0,4-3 5 0 0,0-4 0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0 919 0 0,'-10'7'61'0'0,"3"-3"114"0"0,0 1 1 0 0,1-1 0 0 0,-8 8-1 0 0,-4 7 280 0 0,0 0 1 0 0,1 2-1 0 0,1 0 0 0 0,1 0 0 0 0,1 1 1 0 0,-14 31-1 0 0,23-43-271 0 0,0 0 0 0 0,2 1 0 0 0,-1 0 0 0 0,1 0 0 0 0,1 0 0 0 0,0 0 0 0 0,0 1 0 0 0,1-1 0 0 0,1 0 1 0 0,0 1-1 0 0,0-1 0 0 0,1 1 0 0 0,1-1 0 0 0,0 0 0 0 0,0 0 0 0 0,8 22 0 0 0,-9-30-134 0 0,1 0 1 0 0,-1 0-1 0 0,1 0 0 0 0,-1-1 1 0 0,1 1-1 0 0,0 0 0 0 0,0-1 1 0 0,0 1-1 0 0,0-1 0 0 0,1 1 1 0 0,4 3-1 0 0,-6-5-40 0 0,1-1-1 0 0,-1 1 1 0 0,0-1 0 0 0,1 1-1 0 0,-1-1 1 0 0,1 1 0 0 0,-1-1-1 0 0,1 0 1 0 0,-1 0 0 0 0,0 0-1 0 0,1 0 1 0 0,-1 0 0 0 0,1 0-1 0 0,-1 0 1 0 0,1 0 0 0 0,-1 0-1 0 0,1-1 1 0 0,-1 1 0 0 0,0-1-1 0 0,1 1 1 0 0,-1-1-1 0 0,0 1 1 0 0,1-1 0 0 0,-1 0-1 0 0,0 0 1 0 0,0 1 0 0 0,0-1-1 0 0,2-2 1 0 0,6-4-96 0 0,-1-1 0 0 0,0 0 0 0 0,0 0 0 0 0,8-13 0 0 0,-14 18 10 0 0,0 1 1 0 0,0-1-1 0 0,0 0 1 0 0,-1 0-1 0 0,1 0 0 0 0,-1 0 1 0 0,0-1-1 0 0,0 1 1 0 0,0 0-1 0 0,0 0 0 0 0,-1-1 1 0 0,1 1-1 0 0,-1 0 0 0 0,0-1 1 0 0,0 1-1 0 0,0 0 1 0 0,0-1-1 0 0,-2-6 0 0 0,2 9 53 0 0,-1-1-1 0 0,0 0 0 0 0,0 0 0 0 0,0 1 0 0 0,0-1 0 0 0,0 0 0 0 0,-1 1 0 0 0,1-1 1 0 0,0 1-1 0 0,-1 0 0 0 0,1-1 0 0 0,-1 1 0 0 0,1 0 0 0 0,-1 0 0 0 0,0 0 1 0 0,1 0-1 0 0,-1 0 0 0 0,0 0 0 0 0,0 1 0 0 0,0-1 0 0 0,1 1 0 0 0,-1-1 0 0 0,0 1 1 0 0,0-1-1 0 0,0 1 0 0 0,0 0 0 0 0,0 0 0 0 0,0 0 0 0 0,-3 1 0 0 0,1-1 14 0 0,0 0 0 0 0,0 1 0 0 0,0 0 0 0 0,0 0 0 0 0,0 0 0 0 0,0 0 0 0 0,1 1 0 0 0,-1 0 0 0 0,0-1 0 0 0,1 1 0 0 0,-1 0 0 0 0,1 1 0 0 0,-5 3 0 0 0,2 3-971 0 0,10-4-902 0 0,-2-5 1771 0 0,-1 0 1 0 0,0 0-1 0 0,1 0 1 0 0,-1 0-1 0 0,1 0 1 0 0,-1 0 0 0 0,1 0-1 0 0,-1 0 1 0 0,0 0-1 0 0,3-1 1 0 0,6-3 57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3679 0 0,'-1'13'679'0'0,"-1"0"-1"0"0,-5 16 0 0 0,1-1-633 0 0,-39 133-606 0 0,29-113 585 0 0,2 0-1 0 0,-10 64 1 0 0,25-112-45 0 0,-1 0 0 0 0,0 0 0 0 0,0 0 0 0 0,0 0 0 0 0,0 0 0 0 0,0 0 0 0 0,0 0 0 0 0,0 0 0 0 0,0 0-1 0 0,0 0 1 0 0,0 0 0 0 0,0 0 0 0 0,0 0 0 0 0,0 0 0 0 0,0 0 0 0 0,1 0 0 0 0,-1 0 0 0 0,0 0 0 0 0,0 0 0 0 0,0 0 0 0 0,0 0 0 0 0,0 0 0 0 0,0 0 0 0 0,0 0 0 0 0,0 0 0 0 0,0 0 0 0 0,0 0 0 0 0,0 0 0 0 0,0 0 0 0 0,0 0 0 0 0,0 0 0 0 0,1 0 0 0 0,-1 0 0 0 0,0 1 0 0 0,0-1 0 0 0,0 0 0 0 0,0 0 0 0 0,0 0 0 0 0,0 0 0 0 0,0 0 0 0 0,0 0 0 0 0,0 0 0 0 0,0 0 0 0 0,0 0 0 0 0,0 0 0 0 0,0 0-1 0 0,0 0 1 0 0,0 0 0 0 0,0 0 0 0 0,0 1 0 0 0,0-1 0 0 0,0 0 0 0 0,0 0 0 0 0,0 0 0 0 0,0 0 0 0 0,0 0 0 0 0,0 0 0 0 0,0 0 0 0 0,0 0 0 0 0,7-8-836 0 0,7-14 130 0 0,-14 21 719 0 0,3-3 69 0 0,-1 1 0 0 0,0-1-1 0 0,1 0 1 0 0,0 1 0 0 0,0 0-1 0 0,0-1 1 0 0,0 1-1 0 0,1 0 1 0 0,-1 1 0 0 0,6-4-1 0 0,-7 5 8 0 0,0 0 0 0 0,0 1 0 0 0,-1-1-1 0 0,1 1 1 0 0,0-1 0 0 0,1 1-1 0 0,-1 0 1 0 0,0-1 0 0 0,0 1 0 0 0,0 0-1 0 0,0 0 1 0 0,0 1 0 0 0,0-1-1 0 0,0 0 1 0 0,0 1 0 0 0,0-1 0 0 0,0 1-1 0 0,0 0 1 0 0,0 0 0 0 0,0-1 0 0 0,-1 1-1 0 0,1 0 1 0 0,0 1 0 0 0,2 0-1 0 0,0 2-18 0 0,1 0 0 0 0,-1 1 0 0 0,0-1 0 0 0,0 0 0 0 0,-1 1 0 0 0,1 0 0 0 0,-1 0 0 0 0,0 0 0 0 0,-1 1 0 0 0,1-1 0 0 0,-1 0 0 0 0,0 1 0 0 0,0 0 0 0 0,-1-1 0 0 0,1 1 0 0 0,0 10 0 0 0,-1-9-183 0 0,-1 0 1 0 0,1 0 0 0 0,-1 0 0 0 0,0 0 0 0 0,-1 0 0 0 0,0 0 0 0 0,0-1 0 0 0,-1 1 0 0 0,1 0 0 0 0,-1 0 0 0 0,-1-1 0 0 0,1 0 0 0 0,-1 1 0 0 0,-4 6-1 0 0,3-9 135 0 0,-1 1 0 0 0,1 0 0 0 0,-1-1 0 0 0,1 0 0 0 0,-1 0 0 0 0,-1-1 0 0 0,1 1 0 0 0,0-1 0 0 0,-1 0 0 0 0,0 0 0 0 0,1-1 0 0 0,-1 0 0 0 0,0 0-1 0 0,0 0 1 0 0,0-1 0 0 0,-1 0 0 0 0,-11 1 0 0 0,14-2 15 0 0,0 1-1 0 0,0-1 1 0 0,0 0-1 0 0,0-1 1 0 0,0 1 0 0 0,0-1-1 0 0,0 0 1 0 0,0 0-1 0 0,0 0 1 0 0,0 0-1 0 0,1-1 1 0 0,-1 1-1 0 0,0-1 1 0 0,1 0 0 0 0,-1 0-1 0 0,1 0 1 0 0,0-1-1 0 0,-1 1 1 0 0,1-1-1 0 0,0 0 1 0 0,1 0 0 0 0,-1 0-1 0 0,0 0 1 0 0,1 0-1 0 0,0-1 1 0 0,0 1-1 0 0,0-1 1 0 0,-2-5-1 0 0,3 6 18 0 0,0 1 0 0 0,0-1 0 0 0,1 1 0 0 0,0-1 0 0 0,-1 0-1 0 0,1 1 1 0 0,0-1 0 0 0,0 0 0 0 0,0 0 0 0 0,1 1 0 0 0,-1-1-1 0 0,1 0 1 0 0,-1 1 0 0 0,2-4 0 0 0,0 1-104 0 0,1 0-1 0 0,-1 1 1 0 0,1 0-1 0 0,-1-1 1 0 0,1 1 0 0 0,0 0-1 0 0,5-4 1 0 0,2-1-381 0 0,0 0 1 0 0,0 1-1 0 0,1 0 1 0 0,0 1-1 0 0,13-6 0 0 0,33-18 260 0 0,-42 20 252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30 216 4607 0 0,'2'-10'245'0'0,"2"1"0"0"0,-1-1-1 0 0,1 1 1 0 0,0 1-1 0 0,1-1 1 0 0,0 0 0 0 0,1 1-1 0 0,8-11 1 0 0,0 6 198 0 0,-1 0 0 0 0,2 1 0 0 0,0 1 0 0 0,0 0 1 0 0,1 1-1 0 0,22-11 0 0 0,-25 15-452 0 0,0 0 0 0 0,1 2 1 0 0,0-1-1 0 0,-1 2 0 0 0,1 0 0 0 0,0 0 1 0 0,0 1-1 0 0,1 1 0 0 0,14 1 0 0 0,-25 0-70 0 0,0 0 0 0 0,0 0 0 0 0,0 1-1 0 0,-1 0 1 0 0,1-1 0 0 0,0 1 0 0 0,0 1-1 0 0,-1-1 1 0 0,1 1 0 0 0,0-1 0 0 0,2 3-1 0 0,-4-2 38 0 0,0-1 0 0 0,0 1 0 0 0,-1-1 0 0 0,1 1 0 0 0,-1 0 0 0 0,1 0 0 0 0,-1 0 0 0 0,0-1 0 0 0,0 1 0 0 0,0 1 0 0 0,0-1 0 0 0,0 0 0 0 0,0 0 0 0 0,0 0 0 0 0,-1 0 0 0 0,1 1 0 0 0,-1-1-1 0 0,0 0 1 0 0,1 5 0 0 0,-2 40 700 0 0,-2 0-1 0 0,-13 68 0 0 0,5-45-66 0 0,-38 236 997 0 0,9-71-1259 0 0,32-136-321 0 0,1-16-92 0 0,8-83 78 0 0,-1 0 0 0 0,0 0 0 0 0,0 1 0 0 0,0-1 0 0 0,0 0 0 0 0,0 0 0 0 0,0 1 0 0 0,0-1 0 0 0,0 0 0 0 0,0 0 0 0 0,-1 0 0 0 0,1 1 0 0 0,0-1 0 0 0,0 0 0 0 0,0 0 0 0 0,0 0 0 0 0,0 1 0 0 0,0-1 0 0 0,0 0 0 0 0,0 0 0 0 0,-1 0 0 0 0,1 1 0 0 0,0-1 0 0 0,0 0 0 0 0,0 0 0 0 0,0 0 0 0 0,-1 0 0 0 0,1 0 0 0 0,0 0 0 0 0,0 1 0 0 0,0-1 0 0 0,0 0 0 0 0,-1 0 0 0 0,1 0 0 0 0,0 0 0 0 0,0 0 0 0 0,-1 0 0 0 0,1 0 0 0 0,0 0 0 0 0,0 0 0 0 0,0 0 0 0 0,-1 0 0 0 0,1 0 0 0 0,-11-8-325 0 0,-5-15-351 0 0,-2-17-1071 0 0,-18-64 0 0 0,15 41 684 0 0,-20-58-832 0 0,-57-149-796 0 0,96 266 2902 0 0,-20-45 914 0 0,19 44-71 0 0,0 1 1 0 0,0-1-1 0 0,-1 0 0 0 0,-3-3 0 0 0,21 15 3490 0 0,19 3-4560 0 0,-17-5-169 0 0,26 7-1411 0 0,22 7-4296 0 0,-63-18 5822 0 0,-1-1 0 0 0,1 1 0 0 0,0-1 0 0 0,0 0-1 0 0,-1 1 1 0 0,1-1 0 0 0,0 1 0 0 0,-1 0-1 0 0,1-1 1 0 0,0 1 0 0 0,-1 0 0 0 0,1-1 0 0 0,-1 1-1 0 0,1 0 1 0 0,-1-1 0 0 0,1 1 0 0 0,-1 0 0 0 0,0 0-1 0 0,1 0 1 0 0,-1-1 0 0 0,0 1 0 0 0,0 0-1 0 0,0 0 1 0 0,1 0 0 0 0,-1 0 0 0 0,0 0 0 0 0,0-1-1 0 0,0 1 1 0 0,0 0 0 0 0,-1 0 0 0 0,1 0 0 0 0,0 0-1 0 0,0 0 1 0 0,-1 1 0 0 0,-1 4 298 0 0,0 1 1 0 0,-1-1-1 0 0,-6 11 0 0 0,2-4 158 0 0,-1 5 108 0 0,1 0 1 0 0,0 0-1 0 0,1 0 0 0 0,-4 30 1 0 0,9-41-373 0 0,0 0 1 0 0,1 1-1 0 0,-1-1 1 0 0,2 0-1 0 0,-1 1 1 0 0,1-1-1 0 0,0 0 1 0 0,1 1-1 0 0,-1-1 1 0 0,1 0-1 0 0,1 0 1 0 0,-1 0-1 0 0,1 0 1 0 0,8 12-1 0 0,-7-14-162 0 0,1 1 0 0 0,0-1 1 0 0,-1 0-1 0 0,2 0 0 0 0,-1-1 0 0 0,1 0 0 0 0,8 6 0 0 0,-8-6-514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1839 0 0,'107'3'4441'0'0,"-51"0"-4648"0"0,84-7 0 0 0,-126 3-641 0 0,-9 1 554 0 0,0 0 1 0 0,0-1 0 0 0,1 0 0 0 0,6-2-1 0 0,-5 0 294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5527 0 0,'-1'0'33'0'0,"-1"0"0"0"0,1 0-1 0 0,-1-1 1 0 0,1 1 0 0 0,-1 0 0 0 0,1 1-1 0 0,-1-1 1 0 0,1 0 0 0 0,-1 0-1 0 0,1 1 1 0 0,-1-1 0 0 0,1 1-1 0 0,0-1 1 0 0,-1 1 0 0 0,1 0 0 0 0,0-1-1 0 0,-1 1 1 0 0,1 0 0 0 0,0 0-1 0 0,0 0 1 0 0,0 0 0 0 0,-1 1-1 0 0,-1 2 55 0 0,0 0 0 0 0,1 0-1 0 0,0 0 1 0 0,0 0 0 0 0,-2 9-1 0 0,1-7 0 0 0,-7 26-412 0 0,1-1-1 0 0,2 1 1 0 0,0 1 0 0 0,-2 62 0 0 0,9-89 149 0 0,0-1-1 0 0,0 1 1 0 0,1-1-1 0 0,0 1 1 0 0,2 7-1 0 0,-3-12 147 0 0,0 0-1 0 0,0 0 1 0 0,0 0-1 0 0,1-1 0 0 0,-1 1 1 0 0,0 0-1 0 0,1 0 1 0 0,-1 0-1 0 0,0 0 0 0 0,1 0 1 0 0,-1-1-1 0 0,1 1 1 0 0,0 0-1 0 0,-1 0 1 0 0,1-1-1 0 0,0 1 0 0 0,-1-1 1 0 0,1 1-1 0 0,0 0 1 0 0,0-1-1 0 0,0 1 1 0 0,-1-1-1 0 0,1 0 0 0 0,0 1 1 0 0,0-1-1 0 0,0 0 1 0 0,0 1-1 0 0,0-1 0 0 0,0 0 1 0 0,0 0-1 0 0,-1 0 1 0 0,1 0-1 0 0,0 0 1 0 0,0 0-1 0 0,0 0 0 0 0,0 0 1 0 0,0 0-1 0 0,0 0 1 0 0,2-1-1 0 0,6-4 17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6911 0 0,'28'15'1740'0'0,"-13"-6"-1391"0"0,-9-5-370 0 0,1 0 0 0 0,-1 0 0 0 0,0 1 0 0 0,0 0 1 0 0,6 6-1 0 0,-11-10-82 0 0,0 0 1 0 0,0 0 0 0 0,0 0-1 0 0,-1 1 1 0 0,1-1 0 0 0,0 0-1 0 0,0 1 1 0 0,-1-1 0 0 0,1 0-1 0 0,-1 1 1 0 0,1-1 0 0 0,-1 1-1 0 0,0-1 1 0 0,0 1 0 0 0,1-1-1 0 0,-1 1 1 0 0,0-1 0 0 0,0 1-1 0 0,-1 0 1 0 0,1-1 0 0 0,0 1-1 0 0,0-1 1 0 0,-1 1-1 0 0,1-1 1 0 0,-1 0 0 0 0,1 1-1 0 0,-1-1 1 0 0,0 1 0 0 0,1-1-1 0 0,-3 3 1 0 0,-8 10 94 0 0,0 0 0 0 0,-15 14 0 0 0,17-21 323 0 0,2 1-1 0 0,-1 0 1 0 0,1 1 0 0 0,0 0 0 0 0,1 0 0 0 0,0 0 0 0 0,0 1 0 0 0,-7 18-1 0 0,12-26-266 0 0,0 1-1 0 0,1-1 0 0 0,-1 1 1 0 0,1 0-1 0 0,0-1 1 0 0,0 1-1 0 0,0-1 0 0 0,0 1 1 0 0,0-1-1 0 0,0 1 0 0 0,1-1 1 0 0,0 1-1 0 0,-1-1 0 0 0,1 1 1 0 0,0-1-1 0 0,0 1 1 0 0,0-1-1 0 0,0 0 0 0 0,1 0 1 0 0,-1 1-1 0 0,1-1 0 0 0,-1 0 1 0 0,4 3-1 0 0,3 2 285 0 0,1 1 0 0 0,0-1 0 0 0,0-1 0 0 0,14 8 0 0 0,12 9 135 0 0,-27-16-553 0 0,0-1-1 0 0,-1 1 1 0 0,8 10 0 0 0,-13-15 68 0 0,-1-1 0 0 0,0 1 0 0 0,0-1 0 0 0,1 1 0 0 0,-1 0 0 0 0,0 0 0 0 0,-1-1 0 0 0,1 1 0 0 0,0 0 0 0 0,0 0 0 0 0,-1 0 0 0 0,1 0 0 0 0,-1 0 0 0 0,0 0 0 0 0,1 0 0 0 0,-1 0 0 0 0,0 0 0 0 0,0 0 0 0 0,0 0 0 0 0,-1 0 0 0 0,1 0 0 0 0,0 0 0 0 0,-2 3 0 0 0,1-3-41 0 0,0 0-1 0 0,0-1 1 0 0,-1 1 0 0 0,1-1 0 0 0,-1 1-1 0 0,1-1 1 0 0,-1 0 0 0 0,0 1-1 0 0,0-1 1 0 0,1 0 0 0 0,-1 0-1 0 0,0 0 1 0 0,0 0 0 0 0,-3 0 0 0 0,-32 9-579 0 0,27-7 470 0 0,-3 0-13 0 0,1 0-1 0 0,0 0 0 0 0,-1-1 1 0 0,1-1-1 0 0,-1 0 0 0 0,-22-1 0 0 0,35 0 168 0 0,1-1-1 0 0,-1 1 0 0 0,0 0 0 0 0,0 0 1 0 0,0 0-1 0 0,0 0 0 0 0,0 0 0 0 0,0 0 0 0 0,1 0 1 0 0,-1 0-1 0 0,0 0 0 0 0,0 0 0 0 0,0 0 1 0 0,0 0-1 0 0,0-1 0 0 0,0 1 0 0 0,0 0 1 0 0,0 0-1 0 0,0 0 0 0 0,0 0 0 0 0,0 0 0 0 0,0 0 1 0 0,1 0-1 0 0,-1-1 0 0 0,0 1 0 0 0,0 0 1 0 0,0 0-1 0 0,0 0 0 0 0,0 0 0 0 0,0 0 1 0 0,0 0-1 0 0,0-1 0 0 0,0 1 0 0 0,0 0 1 0 0,0 0-1 0 0,0 0 0 0 0,0 0 0 0 0,-1 0 0 0 0,1 0 1 0 0,0 0-1 0 0,0-1 0 0 0,0 1 0 0 0,0 0 1 0 0,0 0-1 0 0,0 0 0 0 0,0 0 0 0 0,0 0 1 0 0,0 0-1 0 0,0 0 0 0 0,0 0 0 0 0,0-1 0 0 0,-1 1 1 0 0,1 0-1 0 0,0 0 0 0 0,0 0 0 0 0,0 0 1 0 0,0 0-1 0 0,0 0 0 0 0,0 0 0 0 0,0 0 1 0 0,-1 0-1 0 0,1 0 0 0 0,0 0 0 0 0,0 0 0 0 0,12-7-1812 0 0,-10 6 1044 0 0,5-3-1159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38 1839 0 0,'-11'-6'343'0'0,"1"1"0"0"0,-1 0-1 0 0,1 1 1 0 0,-1 0 0 0 0,-1 1-1 0 0,1 0 1 0 0,0 0 0 0 0,-1 1-1 0 0,0 1 1 0 0,1 0 0 0 0,-1 1-1 0 0,0 0 1 0 0,1 1 0 0 0,-1 0-1 0 0,0 0 1 0 0,1 2 0 0 0,-17 4-1 0 0,23-5-128 0 0,1 0 0 0 0,-1 0 0 0 0,1 0 0 0 0,-1 1 0 0 0,1-1 0 0 0,0 1 0 0 0,0 0 0 0 0,0 0 0 0 0,1 0 0 0 0,-1 1 0 0 0,1 0 0 0 0,0-1 0 0 0,-4 6 0 0 0,3-2-32 0 0,1-1 0 0 0,-1 1 0 0 0,1 0 0 0 0,0 0 0 0 0,1 1 0 0 0,0-1 0 0 0,-2 14 0 0 0,1 0-90 0 0,2 0 0 0 0,1 0 0 0 0,0 0 0 0 0,2-1 0 0 0,5 29 0 0 0,-4-34-54 0 0,0 0 0 0 0,0 0 0 0 0,11 25-1 0 0,-13-36-4 0 0,1-1-1 0 0,-1 0 0 0 0,1 1 0 0 0,0-1 0 0 0,0 0 1 0 0,0 0-1 0 0,0 0 0 0 0,1-1 0 0 0,-1 1 1 0 0,1 0-1 0 0,0-1 0 0 0,0 0 0 0 0,0 0 0 0 0,0 0 1 0 0,0 0-1 0 0,0 0 0 0 0,0 0 0 0 0,1-1 1 0 0,-1 0-1 0 0,1 1 0 0 0,6 0 0 0 0,1-1 103 0 0,0 0 1 0 0,0-1-1 0 0,0-1 0 0 0,-1 0 0 0 0,1 0 0 0 0,0-1 0 0 0,0-1 0 0 0,16-5 1 0 0,6-4 283 0 0,41-22 1 0 0,67-33-1751 0 0,-115 55-1708 0 0,1 0-1927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164 103 1839 0 0,'-3'-4'97'0'0,"1"1"0"0"0,0-1-1 0 0,0 0 1 0 0,0 0-1 0 0,1 1 1 0 0,-1-1-1 0 0,1 0 1 0 0,0 0 0 0 0,-1-5-1 0 0,-10-26-349 0 0,12 33 259 0 0,-1 0-1 0 0,0 1 0 0 0,0-1 0 0 0,0 0 0 0 0,-1 1 1 0 0,1-1-1 0 0,0 1 0 0 0,0 0 0 0 0,-1-1 0 0 0,1 1 0 0 0,-1 0 1 0 0,1 0-1 0 0,-1 0 0 0 0,0 0 0 0 0,-2-2 0 0 0,2 3 40 0 0,1 0-1 0 0,0 0 0 0 0,0 0 1 0 0,-1-1-1 0 0,1 1 0 0 0,0 0 1 0 0,0 0-1 0 0,-1 1 0 0 0,1-1 1 0 0,0 0-1 0 0,0 0 0 0 0,-1 1 1 0 0,1-1-1 0 0,0 1 0 0 0,0-1 1 0 0,0 1-1 0 0,0-1 0 0 0,-1 1 1 0 0,1 0-1 0 0,0-1 0 0 0,0 1 1 0 0,0 0-1 0 0,1 0 0 0 0,-1 0 1 0 0,0 0-1 0 0,0 0 0 0 0,0 0 0 0 0,0 1 1 0 0,-4 5 58 0 0,0 0 1 0 0,1 0-1 0 0,-4 10 1 0 0,6-11-61 0 0,-8 16-35 0 0,1 1 0 0 0,1 1 0 0 0,1-1 0 0 0,-4 26 0 0 0,8-30 46 0 0,0 0-1 0 0,2 0 1 0 0,0 0 0 0 0,1 1 0 0 0,5 32 0 0 0,-5-50-42 0 0,0 0 1 0 0,1 1 0 0 0,-1-1-1 0 0,1 0 1 0 0,0 0-1 0 0,0 1 1 0 0,0-1-1 0 0,0 0 1 0 0,0 0 0 0 0,0 0-1 0 0,0 0 1 0 0,1 0-1 0 0,2 2 1 0 0,-3-3-6 0 0,-1-1 1 0 0,1 1-1 0 0,0-1 0 0 0,0 0 1 0 0,0 1-1 0 0,0-1 0 0 0,0 0 1 0 0,0 1-1 0 0,0-1 0 0 0,0 0 1 0 0,0 0-1 0 0,0 0 0 0 0,0 0 1 0 0,0 0-1 0 0,0 0 1 0 0,0 0-1 0 0,0 0 0 0 0,0 0 1 0 0,0 0-1 0 0,0-1 0 0 0,0 1 1 0 0,0 0-1 0 0,0-1 0 0 0,0 1 1 0 0,0-1-1 0 0,0 1 0 0 0,0-1 1 0 0,0 0-1 0 0,-1 1 0 0 0,1-1 1 0 0,0 0-1 0 0,1 0 0 0 0,11-13 57 0 0,-1 1 0 0 0,0-2 0 0 0,0 1 0 0 0,-2-2-1 0 0,14-23 1 0 0,-13 20-201 0 0,-7 13 96 0 0,6-10-330 0 0,-1 0 1 0 0,0-1 0 0 0,-1 0 0 0 0,6-19 0 0 0,-14 36 319 0 0,0 0 26 0 0,-4 5-842 0 0,-3 9 1064 0 0,3 0 38 0 0,1-1-1 0 0,0 0 0 0 0,-2 28 0 0 0,5-34-176 0 0,0 1 0 0 0,0 0-1 0 0,0-1 1 0 0,1 1 0 0 0,0-1-1 0 0,1 1 1 0 0,0-1 0 0 0,4 12-1 0 0,-5-16-62 0 0,0-1 0 0 0,0 0 0 0 0,0 0 0 0 0,0 0 0 0 0,1 0 0 0 0,-1 0 0 0 0,1 0-1 0 0,0 0 1 0 0,-1-1 0 0 0,1 1 0 0 0,0-1 0 0 0,0 1 0 0 0,0-1 0 0 0,0 1 0 0 0,0-1-1 0 0,0 0 1 0 0,0 0 0 0 0,1 0 0 0 0,-1 0 0 0 0,0-1 0 0 0,1 1 0 0 0,-1 0 0 0 0,3-1-1 0 0,-1 0-96 0 0,0 0-1 0 0,0 0 0 0 0,0 0 1 0 0,0-1-1 0 0,-1 1 1 0 0,1-1-1 0 0,0 0 0 0 0,0 0 1 0 0,0-1-1 0 0,-1 1 0 0 0,1-1 1 0 0,-1 0-1 0 0,5-3 0 0 0,6-4-393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1 114 455 0 0,'0'2'58'0'0,"0"0"-1"0"0,0-1 0 0 0,0 1 0 0 0,0-1 0 0 0,1 1 0 0 0,-1 0 0 0 0,1-1 0 0 0,-1 1 0 0 0,1-1 0 0 0,0 1 0 0 0,-1-1 1 0 0,1 1-1 0 0,0-1 0 0 0,0 0 0 0 0,0 1 0 0 0,0-1 0 0 0,0 0 0 0 0,0 0 0 0 0,1 0 0 0 0,-1 0 0 0 0,0 0 0 0 0,0 0 0 0 0,1 0 1 0 0,-1 0-1 0 0,1 0 0 0 0,-1-1 0 0 0,3 2 0 0 0,-1-1 12 0 0,-1-1-1 0 0,1 1 1 0 0,-1-1-1 0 0,1 1 1 0 0,0-1 0 0 0,-1 0-1 0 0,1 0 1 0 0,-1 0 0 0 0,1 0-1 0 0,0 0 1 0 0,-1-1 0 0 0,1 1-1 0 0,-1-1 1 0 0,1 0 0 0 0,-1 0-1 0 0,5-2 1 0 0,-1 0-15 0 0,-1-1-1 0 0,1 0 1 0 0,-1 0 0 0 0,0-1 0 0 0,-1 1-1 0 0,1-1 1 0 0,-1 0 0 0 0,0 0 0 0 0,6-10-1 0 0,-8 12-135 0 0,-1 0-1 0 0,1 0 1 0 0,0 0-1 0 0,-1 0 0 0 0,0 0 1 0 0,0 0-1 0 0,0-1 0 0 0,0 1 1 0 0,-1-1-1 0 0,1 1 1 0 0,-1 0-1 0 0,0-1 0 0 0,0 1 1 0 0,0-1-1 0 0,0 1 1 0 0,-1-1-1 0 0,1 1 0 0 0,-1 0 1 0 0,0-1-1 0 0,-1-2 0 0 0,2 5 61 0 0,-1-1 0 0 0,1 1-1 0 0,-1 0 1 0 0,1 0 0 0 0,-1 0-1 0 0,0 0 1 0 0,1 0 0 0 0,-1 0-1 0 0,0 0 1 0 0,0 0 0 0 0,0 0-1 0 0,0 0 1 0 0,0 1-1 0 0,0-1 1 0 0,0 0 0 0 0,0 0-1 0 0,0 1 1 0 0,0-1 0 0 0,0 1-1 0 0,0-1 1 0 0,-1 1 0 0 0,1-1-1 0 0,0 1 1 0 0,0 0 0 0 0,-1 0-1 0 0,1 0 1 0 0,0-1-1 0 0,0 1 1 0 0,-1 0 0 0 0,1 1-1 0 0,0-1 1 0 0,0 0 0 0 0,-1 0-1 0 0,1 0 1 0 0,0 1 0 0 0,0-1-1 0 0,0 1 1 0 0,-2 0-1 0 0,1-1 23 0 0,1-1 0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0 943 0 0,'-6'8'35'0'0,"1"0"-1"0"0,0 0 0 0 0,1 0 0 0 0,-1 0 0 0 0,2 1 1 0 0,-1-1-1 0 0,1 1 0 0 0,-3 12 0 0 0,0-1 116 0 0,-6 22 115 0 0,1 1-1 0 0,3-1 1 0 0,-5 61 0 0 0,4 133 978 0 0,9-208-1045 0 0,-1 23 268 0 0,2 0 1 0 0,2 0 0 0 0,11 55-1 0 0,-12-96-458 0 0,1 0 0 0 0,0-1 0 0 0,7 14 0 0 0,-8-19-80 0 0,0 1 1 0 0,0-1-1 0 0,1 0 1 0 0,0-1 0 0 0,-1 1-1 0 0,1 0 1 0 0,1-1 0 0 0,-1 0-1 0 0,6 5 1 0 0,-8-7 13 0 0,0 0 0 0 0,1-1 0 0 0,-1 1 0 0 0,0-1 0 0 0,0 1 0 0 0,0-1 0 0 0,1 0 0 0 0,-1 1 0 0 0,0-1 0 0 0,0 0 0 0 0,1 0 0 0 0,-1 0 0 0 0,0 0 0 0 0,0 0 0 0 0,1 0 0 0 0,-1 0 0 0 0,0 0 0 0 0,0-1 0 0 0,1 1 0 0 0,-1 0 0 0 0,0-1 0 0 0,0 1 0 0 0,0-1 1 0 0,2 0-1 0 0,1-2-107 0 0,0 1 0 0 0,-1-1 1 0 0,1 0-1 0 0,-1 0 0 0 0,6-6 0 0 0,11-15-67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0 455 0 0,'-7'10'14'0'0,"0"0"0"0"0,1 0 0 0 0,1 1-1 0 0,-1 0 1 0 0,2 0 0 0 0,-6 16-1 0 0,-11 64 606 0 0,3 1-1 0 0,-7 133 0 0 0,19-180-835 0 0,3-31 87 0 0,1 1 0 0 0,-1 16 0 0 0,5-32 229 0 0,0 0 0 0 0,1 1-1 0 0,-1 0 1 0 0,0-1-1 0 0,0 1 1 0 0,0 0-1 0 0,0 0 1 0 0,1 0 0 0 0,-1 0-1 0 0,0 0 1 0 0,0 0-1 0 0,0 1 1 0 0,5 1-1 0 0,-2 1-17 0 0,0 1-1 0 0,0 0 1 0 0,0 0-1 0 0,0 1 1 0 0,-1 0-1 0 0,1-1 1 0 0,-1 1-1 0 0,0 1 1 0 0,-1-1-1 0 0,1 1 0 0 0,-1-1 1 0 0,0 1-1 0 0,-1 0 1 0 0,1 0-1 0 0,1 7 1 0 0,-1-1-32 0 0,0-1 1 0 0,-1 0-1 0 0,0 1 0 0 0,0 0 1 0 0,-2-1-1 0 0,1 1 1 0 0,-3 18-1 0 0,2-27-100 0 0,-1 0 1 0 0,1 0-1 0 0,-1 0 1 0 0,0 0-1 0 0,0 0 1 0 0,0 0-1 0 0,0 0 0 0 0,-1-1 1 0 0,1 1-1 0 0,-1 0 1 0 0,0-1-1 0 0,0 1 0 0 0,0-1 1 0 0,-4 5-1 0 0,5-6 1 0 0,0-1 0 0 0,0 1 0 0 0,-1 0 0 0 0,1-1 0 0 0,0 1 0 0 0,0-1 0 0 0,-1 1 0 0 0,1-1 0 0 0,0 0 0 0 0,-1 1 0 0 0,1-1 0 0 0,0 0 0 0 0,-1 0 0 0 0,1 0 0 0 0,0 0 0 0 0,-1 0 0 0 0,1 0 0 0 0,0 0 0 0 0,-1-1 0 0 0,1 1 0 0 0,0 0 0 0 0,-1-1 0 0 0,1 1 0 0 0,0-1 0 0 0,0 0 0 0 0,-1 1 0 0 0,1-1 0 0 0,0 0 0 0 0,0 1 0 0 0,0-1 0 0 0,0 0 0 0 0,0 0 0 0 0,0 0 0 0 0,0 0 0 0 0,-1-2 0 0 0,-6-8-66 0 0,0 1-1 0 0,0-2 0 0 0,2 1 1 0 0,-1-1-1 0 0,1 0 0 0 0,1 0 0 0 0,0 0 1 0 0,1-1-1 0 0,0 0 0 0 0,-3-22 0 0 0,7 33 123 0 0,0-1-1 0 0,0 1 0 0 0,0-1 0 0 0,0 1 0 0 0,1-1 0 0 0,-1 1 0 0 0,1-1 0 0 0,-1 1 0 0 0,1-1 0 0 0,0 1 0 0 0,0 0 0 0 0,0-1 0 0 0,0 1 0 0 0,1 0 0 0 0,-1 0 0 0 0,1 0 0 0 0,-1 0 0 0 0,1 0 0 0 0,0 0 0 0 0,-1 0 0 0 0,1 1 0 0 0,3-3 0 0 0,3-2-5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3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46 455 0 0,'-2'2'83'0'0,"0"-1"0"0"0,-1 1-1 0 0,1 0 1 0 0,0 0-1 0 0,0 0 1 0 0,0 0-1 0 0,0 0 1 0 0,0 1-1 0 0,0-1 1 0 0,1 1-1 0 0,-1-1 1 0 0,1 1-1 0 0,0 0 1 0 0,0-1 0 0 0,0 1-1 0 0,0 0 1 0 0,0 0-1 0 0,0 0 1 0 0,1-1-1 0 0,-1 1 1 0 0,1 0-1 0 0,0 0 1 0 0,0 0-1 0 0,0 0 1 0 0,0 0-1 0 0,1 0 1 0 0,-1 0 0 0 0,1 0-1 0 0,0 0 1 0 0,1 3-1 0 0,-2-5-78 0 0,1 0 0 0 0,-1-1 0 0 0,0 1 0 0 0,1 0 0 0 0,-1 0 0 0 0,0 0-1 0 0,1-1 1 0 0,-1 1 0 0 0,1 0 0 0 0,0-1 0 0 0,-1 1 0 0 0,1-1 0 0 0,-1 1 0 0 0,1 0 0 0 0,0-1 0 0 0,0 1 0 0 0,-1-1-1 0 0,1 0 1 0 0,0 1 0 0 0,0-1 0 0 0,-1 0 0 0 0,1 1 0 0 0,0-1 0 0 0,0 0 0 0 0,0 0 0 0 0,1 1 0 0 0,-1-2-15 0 0,1 1 1 0 0,-1 0 0 0 0,1-1 0 0 0,0 1 0 0 0,-1-1 0 0 0,1 1 0 0 0,-1-1-1 0 0,1 0 1 0 0,-1 1 0 0 0,1-1 0 0 0,-1 0 0 0 0,3-2 0 0 0,0-1-65 0 0,1 0 0 0 0,-1 0 0 0 0,0 0 0 0 0,0-1 0 0 0,-1 0 0 0 0,6-8 0 0 0,-7 9 17 0 0,0-1-1 0 0,-1 0 0 0 0,1 0 0 0 0,-1 0 1 0 0,0 0-1 0 0,0-1 0 0 0,0-6 0 0 0,-1 10 14 0 0,0 0 0 0 0,0-1-1 0 0,0 1 1 0 0,0 0 0 0 0,0 0 0 0 0,-1-1-1 0 0,1 1 1 0 0,-1 0 0 0 0,0 0-1 0 0,1 0 1 0 0,-1 0 0 0 0,0 0-1 0 0,0 0 1 0 0,0 0 0 0 0,0 0 0 0 0,-1 0-1 0 0,1 0 1 0 0,0 0 0 0 0,-3-1-1 0 0,3 2 20 0 0,-1 0 0 0 0,1 1-1 0 0,0-1 1 0 0,-1 1-1 0 0,1 0 1 0 0,-1-1-1 0 0,1 1 1 0 0,0 0-1 0 0,-1 0 1 0 0,1 0-1 0 0,-1 0 1 0 0,1 0-1 0 0,-1 0 1 0 0,1 0-1 0 0,0 0 1 0 0,-1 1-1 0 0,1-1 1 0 0,-1 0-1 0 0,1 1 1 0 0,0 0-1 0 0,0-1 1 0 0,-1 1-1 0 0,1 0 1 0 0,0-1-1 0 0,0 1 1 0 0,-1 0-1 0 0,1 0 1 0 0,-1 1-1 0 0,-1 1 109 0 0,0 0 1 0 0,-1 0-1 0 0,2 0 0 0 0,-1 0 0 0 0,0 0 0 0 0,1 1 0 0 0,-1-1 0 0 0,-2 7 0 0 0,5-10-80 0 0,0 0-1 0 0,0 0 1 0 0,0 1-1 0 0,0-1 1 0 0,0 0-1 0 0,0 0 1 0 0,0 1-1 0 0,0-1 0 0 0,0 0 1 0 0,1 0-1 0 0,-1 1 1 0 0,0-1-1 0 0,0 0 1 0 0,0 0-1 0 0,0 0 1 0 0,0 1-1 0 0,1-1 1 0 0,-1 0-1 0 0,0 0 1 0 0,0 0-1 0 0,0 0 1 0 0,1 1-1 0 0,-1-1 1 0 0,0 0-1 0 0,0 0 1 0 0,0 0-1 0 0,1 0 1 0 0,-1 0-1 0 0,0 0 1 0 0,0 0-1 0 0,1 0 1 0 0,-1 0-1 0 0,0 0 1 0 0,0 0-1 0 0,1 0 1 0 0,-1 0-1 0 0,0 0 0 0 0,0 0 1 0 0,1 0-1 0 0,-1 0 1 0 0,0 0-1 0 0,0 0 1 0 0,0 0-1 0 0,1 0 1 0 0,-1 0-1 0 0,0 0 1 0 0,1 0-1 0 0,13-3 29 0 0,11-7-30 0 0,-10 1 0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1695 0 0,'-6'4'4'0'0,"-7"5"122"0"0,0 0-1 0 0,0 1 0 0 0,-15 15 1 0 0,21-18 83 0 0,0 1 0 0 0,1 0-1 0 0,0 0 1 0 0,0 0 0 0 0,0 1 0 0 0,1 0 0 0 0,-7 19 0 0 0,11-24-150 0 0,0 0 1 0 0,0 0-1 0 0,0 0 1 0 0,0 1-1 0 0,1-1 1 0 0,-1 0-1 0 0,1 0 1 0 0,0 0-1 0 0,1 1 0 0 0,-1-1 1 0 0,1 0-1 0 0,0 0 1 0 0,0 0-1 0 0,0 0 1 0 0,0 0-1 0 0,1 0 1 0 0,0 0-1 0 0,-1 0 1 0 0,2 0-1 0 0,-1-1 1 0 0,0 1-1 0 0,4 3 0 0 0,1 1-6 0 0,0-1 0 0 0,0 0 0 0 0,1-1 0 0 0,0 1 0 0 0,0-2 0 0 0,1 1 0 0 0,-1-1 0 0 0,1 0 0 0 0,0-1 0 0 0,0 0 0 0 0,1-1 0 0 0,-1 0 0 0 0,13 3-1 0 0,-13-4-235 0 0,1-1-1 0 0,0 0 1 0 0,-1 0-1 0 0,1 0 1 0 0,0-2-1 0 0,0 1 1 0 0,-1-1-1 0 0,1 0 1 0 0,0-1-1 0 0,-1-1 1 0 0,1 1-1 0 0,-1-1 1 0 0,14-7-1 0 0,20-16 244 0 0,-24 11 12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8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124 119 919 0 0,'-21'13'1546'0'0,"0"1"0"0"0,1 1 0 0 0,-34 32 0 0 0,54-46-1467 0 0,-1-1 0 0 0,0 1 0 0 0,1 0 0 0 0,-1-1-1 0 0,0 1 1 0 0,1 0 0 0 0,-1-1 0 0 0,1 1 0 0 0,0 0 0 0 0,-1 0-1 0 0,1 0 1 0 0,-1-1 0 0 0,1 1 0 0 0,0 0 0 0 0,0 0-1 0 0,-1 0 1 0 0,1 1 0 0 0,0-1-41 0 0,0-1 1 0 0,1 0-1 0 0,-1 1 0 0 0,0-1 1 0 0,0 0-1 0 0,1 1 1 0 0,-1-1-1 0 0,0 0 0 0 0,0 1 1 0 0,1-1-1 0 0,-1 0 0 0 0,0 0 1 0 0,1 0-1 0 0,-1 1 0 0 0,0-1 1 0 0,1 0-1 0 0,-1 0 0 0 0,1 0 1 0 0,-1 0-1 0 0,0 0 1 0 0,1 1-1 0 0,-1-1 0 0 0,1 0 1 0 0,-1 0-1 0 0,0 0 0 0 0,1 0 1 0 0,4 0 79 0 0,-1-1 1 0 0,0 1-1 0 0,1-1 1 0 0,-1 1-1 0 0,8-4 1 0 0,112-44-1730 0 0,158-84 0 0 0,-241 111 981 0 0,-1-1 12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1839 0 0,'-1'9'162'0'0,"1"0"0"0"0,0 0 0 0 0,0 0-1 0 0,1 0 1 0 0,1 0 0 0 0,-1 0-1 0 0,2 0 1 0 0,2 9 0 0 0,3 11 157 0 0,5 35-86 0 0,-3 1 1 0 0,-3 1-1 0 0,-3-1 0 0 0,-2 1 1 0 0,-4-1-1 0 0,-11 82 0 0 0,0-57-443 0 0,-4-1-1 0 0,-53 164 0 0 0,50-207-355 0 0,18-42 448 0 0,0 0 0 0 0,0 0 0 0 0,0-1-1 0 0,-1 0 1 0 0,0 1 0 0 0,0-1 0 0 0,0 0 0 0 0,0 0 0 0 0,-6 4-1 0 0,9-7 116 0 0,0 1 0 0 0,-1-1 0 0 0,1 0-1 0 0,-1 1 1 0 0,1-1 0 0 0,-1 0-1 0 0,1 0 1 0 0,-1 0 0 0 0,1 1 0 0 0,-1-1-1 0 0,0 0 1 0 0,1 0 0 0 0,-1 0-1 0 0,1 0 1 0 0,-1 0 0 0 0,1 0 0 0 0,-1 0-1 0 0,1 0 1 0 0,-1 0 0 0 0,1 0-1 0 0,-1 0 1 0 0,0 0 0 0 0,1-1 0 0 0,-1 1-1 0 0,1 0 1 0 0,-1 0 0 0 0,1-1-1 0 0,-1 1 1 0 0,1 0 0 0 0,0 0 0 0 0,-1-1-1 0 0,1 1 1 0 0,-1-1 0 0 0,1 1-1 0 0,0 0 1 0 0,-1-1 0 0 0,1 1-1 0 0,0-1 1 0 0,-1 1 0 0 0,1-1 0 0 0,0 1-1 0 0,-1-1 1 0 0,1 1 0 0 0,0-1-1 0 0,-5-13 4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4143 0 0,'0'-1'35'0'0,"0"0"-1"0"0,0 0 0 0 0,0 0 1 0 0,0 0-1 0 0,0 0 1 0 0,0 0-1 0 0,1 0 0 0 0,-1 0 1 0 0,0 1-1 0 0,0-1 0 0 0,1 0 1 0 0,-1 0-1 0 0,1 0 0 0 0,-1 0 1 0 0,0 1-1 0 0,1-1 0 0 0,0 0 1 0 0,-1 0-1 0 0,1 1 0 0 0,-1-1 1 0 0,1 0-1 0 0,0 1 0 0 0,0-1 1 0 0,-1 1-1 0 0,1-1 0 0 0,0 1 1 0 0,0-1-1 0 0,1 0 0 0 0,5-2 251 0 0,-1 0-1 0 0,1 1 1 0 0,7-2-1 0 0,-2 0-130 0 0,115-33 1880 0 0,-108 33-2513 0 0,0 1 1 0 0,0 1-1 0 0,0 1 0 0 0,38 2 0 0 0,-36 2-2137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65 4607 0 0,'-8'-1'345'0'0,"11"2"390"0"0,14 3 795 0 0,19-6-1732 0 0,66-12 0 0 0,-32 3-385 0 0,8 3-606 0 0,-39 6-115 0 0,0-3 0 0 0,56-13 0 0 0,-72 9 1286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83 455 0 0,'-1'-3'137'0'0,"1"1"-1"0"0,1-1 0 0 0,-1 1 0 0 0,0 0 1 0 0,1-1-1 0 0,-1 1 0 0 0,1 0 0 0 0,0 0 1 0 0,-1-1-1 0 0,1 1 0 0 0,0 0 0 0 0,0 0 1 0 0,1 0-1 0 0,-1 0 0 0 0,0 0 0 0 0,1 0 1 0 0,-1 0-1 0 0,1 1 0 0 0,0-1 0 0 0,-1 0 1 0 0,3-1-1 0 0,2-1 15 0 0,-1-1 0 0 0,0 1 1 0 0,1 0-1 0 0,0 1 0 0 0,0-1 0 0 0,8-3 0 0 0,-11 7-55 0 0,-1-1 0 0 0,1 0 0 0 0,0 1-1 0 0,-1-1 1 0 0,1 1 0 0 0,0 0 0 0 0,0 0-1 0 0,-1 0 1 0 0,1 0 0 0 0,0 0-1 0 0,0 1 1 0 0,-1-1 0 0 0,1 1 0 0 0,4 1-1 0 0,-2 0 115 0 0,-1 1-1 0 0,1-1 0 0 0,-1 1 0 0 0,0-1 1 0 0,0 1-1 0 0,0 1 0 0 0,6 5 1 0 0,-2 0 99 0 0,0 1 1 0 0,0 0-1 0 0,-1 0 1 0 0,0 1 0 0 0,8 19-1 0 0,-12-24-352 0 0,-1 0-1 0 0,0 0 0 0 0,0 0 0 0 0,0 0 1 0 0,-1 1-1 0 0,0-1 0 0 0,0 0 1 0 0,-1 1-1 0 0,0-1 0 0 0,0 1 0 0 0,0-1 1 0 0,-1 0-1 0 0,0 1 0 0 0,0-1 0 0 0,-1 0 1 0 0,1 0-1 0 0,-2 0 0 0 0,1 0 1 0 0,0 0-1 0 0,-8 11 0 0 0,-3 3-336 0 0,-1-1 0 0 0,-2 0 0 0 0,0-1 0 0 0,-23 21 0 0 0,1-1 462 0 0,32-31 33 0 0,1-3 63 0 0,1 0 1 0 0,-1 1 0 0 0,2 0 0 0 0,-1 0-1 0 0,0 0 1 0 0,1 0 0 0 0,-4 8-1 0 0,7-13-146 0 0,0 1 0 0 0,0-1 0 0 0,0 1 0 0 0,-1-1 0 0 0,1 0 0 0 0,0 1 0 0 0,0-1 0 0 0,0 1 0 0 0,0-1 0 0 0,0 1 0 0 0,0-1 0 0 0,0 1 0 0 0,0-1 0 0 0,0 1 0 0 0,0-1 0 0 0,1 1 0 0 0,-1-1 0 0 0,0 0 0 0 0,0 1 0 0 0,0-1 0 0 0,0 1 0 0 0,1-1 0 0 0,-1 1 0 0 0,0-1 0 0 0,0 0 0 0 0,1 1 0 0 0,-1-1 0 0 0,0 0 0 0 0,1 1-1 0 0,0 0 3 0 0,1-1-1 0 0,-1 1 0 0 0,0-1 0 0 0,0 1 0 0 0,0-1 0 0 0,1 1 0 0 0,-1-1 0 0 0,0 0 0 0 0,0 0 0 0 0,3 0 0 0 0,2 0 10 0 0,0 0 1 0 0,-1 0-1 0 0,11-3 0 0 0,29-9 87 0 0,-14 3 85 0 0,48-7 0 0 0,-61 14-1023 0 0,1-2-1 0 0,-1 0 0 0 0,0 0 0 0 0,0-2 1 0 0,0-1-1 0 0,18-9 0 0 0,-23 11-1234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13 222 2079 0 0,'45'-40'-17'0'0,"-32"29"8"0"0,0-1 0 0 0,0 0-1 0 0,-1 0 1 0 0,18-26-1 0 0,-28 35 166 0 0,0-1 0 0 0,-1 1-1 0 0,1-1 1 0 0,-1 0 0 0 0,0 1-1 0 0,0-1 1 0 0,0 0 0 0 0,0 0-1 0 0,-1 0 1 0 0,1 0 0 0 0,-1 0-1 0 0,0 1 1 0 0,-1-1 0 0 0,1 0-1 0 0,-2-7 1 0 0,2 9-96 0 0,-1 1-1 0 0,1-1 1 0 0,-1 1-1 0 0,1-1 1 0 0,-1 1 0 0 0,0 0-1 0 0,1-1 1 0 0,-1 1-1 0 0,0 0 1 0 0,0-1-1 0 0,0 1 1 0 0,0 0 0 0 0,0 0-1 0 0,0 0 1 0 0,-1 0-1 0 0,1 0 1 0 0,0 0-1 0 0,0 0 1 0 0,-1 0 0 0 0,1 1-1 0 0,-1-1 1 0 0,1 0-1 0 0,0 1 1 0 0,-1-1 0 0 0,1 1-1 0 0,-1 0 1 0 0,0-1-1 0 0,1 1 1 0 0,-1 0-1 0 0,1 0 1 0 0,-1 0 0 0 0,1 0-1 0 0,-1 0 1 0 0,1 0-1 0 0,-1 1 1 0 0,1-1-1 0 0,-1 0 1 0 0,1 1 0 0 0,-1-1-1 0 0,-1 2 1 0 0,-2 0-103 0 0,0 0 1 0 0,1 1 0 0 0,-1-1-1 0 0,1 1 1 0 0,0 0 0 0 0,0 0-1 0 0,0 1 1 0 0,0-1 0 0 0,1 1-1 0 0,-1 0 1 0 0,-5 8 0 0 0,3-3 184 0 0,0 1 0 0 0,1-1 1 0 0,0 1-1 0 0,-5 16 1 0 0,7-16-62 0 0,0 0 0 0 0,1 1 0 0 0,1-1 0 0 0,0 0 0 0 0,1 1 0 0 0,-1-1 0 0 0,2 0 0 0 0,0 1 0 0 0,0-1 0 0 0,1 0 0 0 0,0 1 0 0 0,0-1 0 0 0,7 15 0 0 0,-9-25-89 0 0,0 1 0 0 0,1 0-1 0 0,-1 0 1 0 0,0 0 0 0 0,1-1-1 0 0,-1 1 1 0 0,1 0-1 0 0,-1 0 1 0 0,0-1 0 0 0,1 1-1 0 0,0 0 1 0 0,-1-1 0 0 0,1 1-1 0 0,-1-1 1 0 0,1 1-1 0 0,0-1 1 0 0,0 1 0 0 0,-1-1-1 0 0,1 1 1 0 0,0-1 0 0 0,0 1-1 0 0,-1-1 1 0 0,1 0 0 0 0,0 0-1 0 0,0 1 1 0 0,0-1-1 0 0,0 0 1 0 0,-1 0 0 0 0,1 0-1 0 0,0 0 1 0 0,0 0 0 0 0,0 0-1 0 0,0 0 1 0 0,0 0-1 0 0,-1 0 1 0 0,1-1 0 0 0,0 1-1 0 0,0 0 1 0 0,0 0 0 0 0,0-1-1 0 0,-1 1 1 0 0,1-1 0 0 0,0 1-1 0 0,0-1 1 0 0,-1 1-1 0 0,1-1 1 0 0,0 1 0 0 0,-1-1-1 0 0,1 0 1 0 0,6-5-110 0 0,-2 0 1 0 0,1 0-1 0 0,-1-1 1 0 0,6-8-1 0 0,-5 7 62 0 0,12-18-281 0 0,0-1 1 0 0,15-33-1 0 0,-36 66 897 0 0,1 1-1 0 0,-1-1 0 0 0,2 1 0 0 0,-1-1 0 0 0,0 13 0 0 0,1-9-584 0 0,0 0-1 0 0,1-1 0 0 0,0 1 0 0 0,1 0 0 0 0,0 0 0 0 0,1-1 0 0 0,3 12 0 0 0,-5-19-78 0 0,1 0-1 0 0,0 1 1 0 0,0-1-1 0 0,0 0 1 0 0,0 0-1 0 0,0 0 1 0 0,0 0-1 0 0,0 0 1 0 0,1 0-1 0 0,-1-1 1 0 0,1 1-1 0 0,-1 0 1 0 0,1-1-1 0 0,0 1 1 0 0,2 2-1 0 0,3-3-571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2759 0 0,'6'1'3755'0'0,"24"-1"-2558"0"0,161-20 2076 0 0,-110 4-6460 0 0,-74 14-179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1375 0 0,'-1'0'47'0'0,"0"1"0"0"0,-1-1-1 0 0,1 1 1 0 0,0 0 0 0 0,0-1-1 0 0,0 1 1 0 0,-1 0 0 0 0,1 0-1 0 0,0 0 1 0 0,0 0 0 0 0,0 0-1 0 0,1 0 1 0 0,-1 0 0 0 0,0 0 0 0 0,0 0-1 0 0,0 0 1 0 0,1 1 0 0 0,-1-1-1 0 0,1 0 1 0 0,-1 0 0 0 0,1 1-1 0 0,-1-1 1 0 0,1 2 0 0 0,-1 4 104 0 0,0-1 0 0 0,1 0 0 0 0,0 0 0 0 0,1 7 1 0 0,0 2 707 0 0,-2 1-608 0 0,0 0-1 0 0,0 0 0 0 0,-1 0 0 0 0,-7 22 0 0 0,-2 12-25 0 0,9-37-521 0 0,0-1 0 0 0,-1 1 0 0 0,-1-1 0 0 0,-7 18 0 0 0,11-26-1546 0 0,2-5 680 0 0,-2-1 1162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10 1839 0 0,'-2'-3'946'0'0,"2"3"-913"0"0,0-1 0 0 0,0 1 0 0 0,0 0 1 0 0,0 0-1 0 0,0-1 0 0 0,0 1 0 0 0,1 0 1 0 0,-1 0-1 0 0,0-1 0 0 0,0 1 0 0 0,0 0 1 0 0,1 0-1 0 0,-1 0 0 0 0,0 0 0 0 0,0-1 1 0 0,1 1-1 0 0,-1 0 0 0 0,0 0 0 0 0,0 0 1 0 0,1 0-1 0 0,-1 0 0 0 0,0 0 0 0 0,0 0 1 0 0,1 0-1 0 0,-1 0 0 0 0,0 0 0 0 0,0 0 1 0 0,1 0-1 0 0,-1 0 0 0 0,1 0 0 0 0,8-1 309 0 0,0 0 0 0 0,1 1-1 0 0,-1 0 1 0 0,0 1-1 0 0,0 0 1 0 0,1 0-1 0 0,-1 1 1 0 0,12 4-1 0 0,-15-4-131 0 0,0 0 0 0 0,0 0-1 0 0,0 1 1 0 0,0 0-1 0 0,0 0 1 0 0,-1 0-1 0 0,1 1 1 0 0,-1-1 0 0 0,0 1-1 0 0,0 1 1 0 0,-1-1-1 0 0,1 1 1 0 0,6 8-1 0 0,-10-11-231 0 0,0 1 0 0 0,1-1 0 0 0,-1 1 0 0 0,0 0 0 0 0,0-1 0 0 0,0 1 0 0 0,-1 0-1 0 0,1-1 1 0 0,-1 1 0 0 0,1 0 0 0 0,-1 0 0 0 0,0 0 0 0 0,0 0 0 0 0,0-1 0 0 0,-1 6 0 0 0,-1-3-67 0 0,1-1 1 0 0,-1 1 0 0 0,1-1 0 0 0,-1 0 0 0 0,-1 1-1 0 0,1-1 1 0 0,0 0 0 0 0,-6 6 0 0 0,-2 1-129 0 0,0 0 0 0 0,-1-1 0 0 0,0-1 0 0 0,-1 0 0 0 0,-13 8 0 0 0,1-2-449 0 0,-30 12 0 0 0,-13 7 958 0 0,78-33 626 0 0,-1-1 0 0 0,18-3-1 0 0,-20 2-843 0 0,1 1 1 0 0,-1 0-1 0 0,1 1 0 0 0,-1 0 0 0 0,1 0 0 0 0,-1 0 0 0 0,0 1 0 0 0,1 1 0 0 0,-1-1 0 0 0,0 1 1 0 0,0 1-1 0 0,-1-1 0 0 0,1 1 0 0 0,12 10 0 0 0,-16-12-90 0 0,-1 1 1 0 0,1 0-1 0 0,-1 0 0 0 0,0 0 0 0 0,0 0 1 0 0,0 1-1 0 0,0-1 0 0 0,-1 1 0 0 0,1-1 1 0 0,-1 1-1 0 0,0 0 0 0 0,0 0 1 0 0,0 0-1 0 0,-1 0 0 0 0,1 1 0 0 0,-1-1 1 0 0,0 0-1 0 0,0 1 0 0 0,-1-1 0 0 0,1 0 1 0 0,-1 1-1 0 0,0-1 0 0 0,0 1 0 0 0,-1-1 1 0 0,1 0-1 0 0,-1 1 0 0 0,0-1 1 0 0,0 0-1 0 0,0 1 0 0 0,-3 3 0 0 0,1-1-98 0 0,-1 0 0 0 0,0-1-1 0 0,0 1 1 0 0,0-1 0 0 0,-1 0-1 0 0,0-1 1 0 0,0 1 0 0 0,-1-1-1 0 0,0 0 1 0 0,0 0-1 0 0,0-1 1 0 0,0 1 0 0 0,0-1-1 0 0,-1-1 1 0 0,-13 6 0 0 0,-1-1-244 0 0,-1-1 1 0 0,0-1 0 0 0,0 0 0 0 0,-24 1-1 0 0,44-6 311 0 0,-46 3-454 0 0,44-3 354 0 0,0-1 1 0 0,1-1-1 0 0,-1 1 1 0 0,0 0-1 0 0,0-1 1 0 0,1 0-1 0 0,-1 0 1 0 0,0 0-1 0 0,1 0 1 0 0,-6-3-1 0 0,9 4 141 0 0,-1-1 0 0 0,1 1-1 0 0,-1 0 1 0 0,1-1-1 0 0,0 0 1 0 0,-1 1-1 0 0,1-1 1 0 0,-1 1 0 0 0,1-1-1 0 0,0 1 1 0 0,-1-1-1 0 0,1 0 1 0 0,0 1-1 0 0,0-1 1 0 0,0 0 0 0 0,-1 1-1 0 0,1-1 1 0 0,0 0-1 0 0,0 1 1 0 0,0-1-1 0 0,0 0 1 0 0,0 1-1 0 0,0-1 1 0 0,0 0 0 0 0,0 1-1 0 0,1-1 1 0 0,-1 0-1 0 0,0 1 1 0 0,0-1-1 0 0,0 0 1 0 0,1 1 0 0 0,-1-1-1 0 0,0 1 1 0 0,1-1-1 0 0,-1 0 1 0 0,1 1-1 0 0,-1-1 1 0 0,0 1 0 0 0,1-1-1 0 0,0 0 1 0 0,21-20-51 0 0,-22 20 57 0 0,12-9 0 0 0,0-2 0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2303 0 0,'-3'2'-81'0'0,"0"1"0"0"0,0 0-1 0 0,0 0 1 0 0,0 0 0 0 0,0 0 0 0 0,1 1-1 0 0,0-1 1 0 0,-4 8 0 0 0,-14 34-188 0 0,15-31 543 0 0,-45 118 1110 0 0,6 3 0 0 0,6 2 0 0 0,-31 215 0 0 0,62-307-1109 0 0,-1 80 0 0 0,8-110-257 0 0,1 0 0 0 0,0 0-1 0 0,1-1 1 0 0,1 1 0 0 0,1 0 0 0 0,0-1-1 0 0,0 1 1 0 0,1-1 0 0 0,10 17 0 0 0,-12-26-280 0 0,0 0 1 0 0,0-1-1 0 0,0 1 1 0 0,1-1-1 0 0,0 0 1 0 0,0 0-1 0 0,0 0 1 0 0,6 4-1 0 0,5 2-2106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43 2095 0 0,'0'-9'3996'0'0,"1"6"-3713"0"0,-1 1-221 0 0,0 1 0 0 0,0 0 0 0 0,0-1 0 0 0,1 1 0 0 0,-1 0 0 0 0,0-1 0 0 0,1 1-1 0 0,-1 0 1 0 0,1 0 0 0 0,-1 0 0 0 0,1-1 0 0 0,0 1 0 0 0,0 0 0 0 0,-1 0 0 0 0,1 0 0 0 0,0 0 0 0 0,0 0 0 0 0,0 0 0 0 0,0 0-1 0 0,0 1 1 0 0,0-1 0 0 0,0 0 0 0 0,0 1 0 0 0,1-1 0 0 0,-1 0 0 0 0,0 1 0 0 0,0-1 0 0 0,0 1 0 0 0,1 0 0 0 0,-1-1 0 0 0,0 1 0 0 0,1 0-1 0 0,-1 0 1 0 0,0 0 0 0 0,1 0 0 0 0,-1 0 0 0 0,0 0 0 0 0,1 0 0 0 0,-1 0 0 0 0,0 0 0 0 0,0 1 0 0 0,2 0 0 0 0,3 1 4 0 0,-1 1 1 0 0,0-1 0 0 0,0 1-1 0 0,0 0 1 0 0,0 1 0 0 0,0 0 0 0 0,-1-1-1 0 0,0 1 1 0 0,1 1 0 0 0,-1-1-1 0 0,-1 0 1 0 0,1 1 0 0 0,-1 0-1 0 0,0 0 1 0 0,0 0 0 0 0,0 0-1 0 0,3 9 1 0 0,-4-9-142 0 0,0 1 0 0 0,0-1 0 0 0,-1 1 0 0 0,1 0-1 0 0,-1-1 1 0 0,-1 1 0 0 0,1 0 0 0 0,-1 0 0 0 0,0 0 0 0 0,0 0 0 0 0,0-1-1 0 0,-1 1 1 0 0,0 0 0 0 0,0 0 0 0 0,-1-1 0 0 0,0 1 0 0 0,-3 7 0 0 0,0-5-164 0 0,0 0 0 0 0,0 0-1 0 0,-1-1 1 0 0,0 0 0 0 0,-1-1 0 0 0,0 1 0 0 0,-13 9 0 0 0,-4 1-643 0 0,-30 15-1 0 0,38-25 1189 0 0,13-5-187 0 0,0-1 0 0 0,0 0 0 0 0,0 0 0 0 0,0 1 0 0 0,0 0 1 0 0,0 0-1 0 0,1-1 0 0 0,-1 2 0 0 0,1-1 0 0 0,-5 4 0 0 0,7-6-84 0 0,0 0 0 0 0,0 0 0 0 0,0 1 1 0 0,0-1-1 0 0,0 0 0 0 0,0 0 0 0 0,0 0 0 0 0,0 0 0 0 0,0 1 0 0 0,0-1 0 0 0,0 0 0 0 0,0 0 0 0 0,0 0 0 0 0,0 0 0 0 0,0 1 0 0 0,0-1 0 0 0,0 0 0 0 0,0 0 0 0 0,0 0 0 0 0,0 0 0 0 0,0 1 0 0 0,0-1 0 0 0,0 0 0 0 0,0 0 0 0 0,0 0 0 0 0,0 0 0 0 0,1 0 0 0 0,-1 1 0 0 0,0-1 0 0 0,0 0 0 0 0,0 0 0 0 0,0 0 0 0 0,0 0 0 0 0,0 0 0 0 0,1 0 0 0 0,-1 0 1 0 0,0 1-1 0 0,10 3 459 0 0,9 0-144 0 0,-3-1-190 0 0,0-2 0 0 0,0 0 0 0 0,1 0 0 0 0,15-3-1 0 0,-22 1-460 0 0,0-1 0 0 0,-1 0 0 0 0,0 0-1 0 0,1-1 1 0 0,-1 0 0 0 0,0-1 0 0 0,0 0 0 0 0,8-6-1 0 0,-8 4-434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3223 0 0,'-1'0'50'0'0,"0"1"0"0"0,1-1-1 0 0,-1 0 1 0 0,1 0 0 0 0,-1 0-1 0 0,1 0 1 0 0,-1 0-1 0 0,1 0 1 0 0,0 1 0 0 0,-1-1-1 0 0,1 0 1 0 0,-1 0-1 0 0,1 1 1 0 0,-1-1 0 0 0,1 0-1 0 0,0 1 1 0 0,-1-1-1 0 0,1 1 1 0 0,0-1 0 0 0,-1 0-1 0 0,1 1 1 0 0,0-1 0 0 0,-1 1-1 0 0,1-1 1 0 0,0 1-1 0 0,0-1 1 0 0,0 1 0 0 0,-1-1-1 0 0,1 1 1 0 0,0-1-1 0 0,0 1 1 0 0,0 0 0 0 0,-6 22 2418 0 0,5-17-2392 0 0,-1 4 236 0 0,0 0 1 0 0,1 0 0 0 0,1 0 0 0 0,-1 0-1 0 0,2 0 1 0 0,-1 0 0 0 0,2 0-1 0 0,-1 0 1 0 0,5 16 0 0 0,-2-14-481 0 0,0 0 1 0 0,1 1-1 0 0,0-2 1 0 0,1 1-1 0 0,1-1 0 0 0,-1 1 1 0 0,9 9-1 0 0,-14-20-34 0 0,0 0-1 0 0,-1-1 0 0 0,1 1 1 0 0,0 0-1 0 0,0 0 0 0 0,0 0 1 0 0,-1-1-1 0 0,1 1 0 0 0,0 0 1 0 0,0-1-1 0 0,0 1 0 0 0,0-1 1 0 0,0 1-1 0 0,0-1 0 0 0,0 0 1 0 0,0 1-1 0 0,2-1 0 0 0,1-1-2189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19 455 0 0,'-1'-19'1264'0'0,"1"19"-1139"0"0,0 0 0 0 0,1 1 0 0 0,-1-1 0 0 0,0 0 0 0 0,1 0-1 0 0,-1 0 1 0 0,0 1 0 0 0,1-1 0 0 0,-1 0 0 0 0,0 1-1 0 0,1-1 1 0 0,-1 0 0 0 0,0 0 0 0 0,0 1 0 0 0,1-1-1 0 0,-1 1 1 0 0,0-1 0 0 0,0 0 0 0 0,0 1 0 0 0,1-1-1 0 0,-1 0 1 0 0,0 1 0 0 0,2 8 19 0 0,0 0 0 0 0,0-1 1 0 0,0 1-1 0 0,-1 0 0 0 0,-1 0 0 0 0,0 0 1 0 0,-1 15-1 0 0,-14 70 567 0 0,10-69-553 0 0,-55 234-1978 0 0,56-247 892 0 0,4-15-72 0 0,8-21 246 0 0,-5 16 664 0 0,1 0 0 0 0,0 0 0 0 0,1 1-1 0 0,0 0 1 0 0,0 0 0 0 0,12-12-1 0 0,-16 17 118 0 0,1 1 0 0 0,0-1 0 0 0,-1 1 0 0 0,1 0 0 0 0,0-1 0 0 0,0 1 0 0 0,0 0 0 0 0,0 0 0 0 0,0 1 0 0 0,0-1 0 0 0,1 0 0 0 0,-1 1 0 0 0,0-1 0 0 0,0 1 0 0 0,0 0 0 0 0,0 0 0 0 0,1 0 0 0 0,-1 0-1 0 0,0 0 1 0 0,0 0 0 0 0,1 0 0 0 0,-1 1 0 0 0,0-1 0 0 0,0 1 0 0 0,0 0 0 0 0,0 0 0 0 0,0-1 0 0 0,0 1 0 0 0,0 1 0 0 0,0-1 0 0 0,0 0 0 0 0,2 2 0 0 0,1 1 1 0 0,-1-1 1 0 0,0 1-1 0 0,0 0 0 0 0,0 1 1 0 0,-1-1-1 0 0,0 1 1 0 0,1-1-1 0 0,-1 1 0 0 0,-1 0 1 0 0,1 0-1 0 0,-1 0 1 0 0,0 1-1 0 0,0-1 0 0 0,0 0 1 0 0,-1 1-1 0 0,0-1 0 0 0,0 1 1 0 0,0 6-1 0 0,-1-8-80 0 0,0 0 0 0 0,0 0-1 0 0,0 1 1 0 0,0-1 0 0 0,-1 0-1 0 0,0 0 1 0 0,0 0 0 0 0,0 0 0 0 0,0 0-1 0 0,-1 0 1 0 0,1 0 0 0 0,-1 0-1 0 0,0 0 1 0 0,0-1 0 0 0,-1 1-1 0 0,1-1 1 0 0,-1 1 0 0 0,1-1 0 0 0,-1 0-1 0 0,0 0 1 0 0,0 0 0 0 0,-1-1-1 0 0,1 1 1 0 0,-7 3 0 0 0,3-2 23 0 0,0-1 1 0 0,-1 0-1 0 0,1-1 1 0 0,-1 1-1 0 0,0-1 0 0 0,0-1 1 0 0,-10 1-1 0 0,16-1 45 0 0,-1-1-1 0 0,1 0 0 0 0,0 0 1 0 0,-1 0-1 0 0,1 0 1 0 0,0 0-1 0 0,0 0 0 0 0,-1-1 1 0 0,1 1-1 0 0,0-1 1 0 0,0 0-1 0 0,0 0 0 0 0,0 1 1 0 0,0-1-1 0 0,0-1 1 0 0,0 1-1 0 0,0 0 0 0 0,0 0 1 0 0,0-1-1 0 0,0 1 1 0 0,1-1-1 0 0,-1 1 0 0 0,1-1 1 0 0,-1 0-1 0 0,1 0 1 0 0,-1 0-1 0 0,1 0 0 0 0,0 0 1 0 0,-1-3-1 0 0,1 2-16 0 0,0 1-1 0 0,1-1 0 0 0,0 1 1 0 0,-1 0-1 0 0,1-1 1 0 0,0 1-1 0 0,0-1 1 0 0,1 1-1 0 0,-1-1 0 0 0,0 1 1 0 0,1 0-1 0 0,-1-1 1 0 0,1 1-1 0 0,0 0 1 0 0,0-1-1 0 0,0 1 1 0 0,0 0-1 0 0,2-3 0 0 0,3-4-18 0 0,0 1-1 0 0,1 0 0 0 0,8-8 0 0 0,-4 5 11 0 0,2-3 10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5983 0 0,'128'-4'1507'0'0,"-43"-1"-3386"0"0,-22-4-159 0 0,-57 8 2104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2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4607 0 0,'0'-1'20'0'0,"-1"1"0"0"0,1 0-1 0 0,-1 0 1 0 0,0 0-1 0 0,1 0 1 0 0,-1 0-1 0 0,1 0 1 0 0,-1 1 0 0 0,1-1-1 0 0,-1 0 1 0 0,1 0-1 0 0,-1 0 1 0 0,1 0-1 0 0,-1 1 1 0 0,1-1 0 0 0,-1 0-1 0 0,1 0 1 0 0,-1 1-1 0 0,1-1 1 0 0,0 0-1 0 0,-1 1 1 0 0,1-1 0 0 0,-1 1-1 0 0,1-1 1 0 0,0 0-1 0 0,-1 1 1 0 0,1-1 0 0 0,0 1-1 0 0,0-1 1 0 0,-1 1-1 0 0,1-1 1 0 0,0 1-1 0 0,0-1 1 0 0,0 1 0 0 0,0-1-1 0 0,-1 1 1 0 0,1-1-1 0 0,0 1 1 0 0,0 1-1 0 0,-1 29 321 0 0,1-17-453 0 0,-6 30-181 0 0,-1 0 0 0 0,-2 0 0 0 0,-27 77 0 0 0,32-111 502 0 0,2-6-108 0 0,0 1-1 0 0,1-1 1 0 0,-1 1 0 0 0,1-1 0 0 0,0 1 0 0 0,1 0 0 0 0,-1 7-1 0 0,1-12-115 0 0,0 1 0 0 0,0-1 0 0 0,0 0 0 0 0,0 0-1 0 0,0 1 1 0 0,0-1 0 0 0,0 0 0 0 0,0 0 0 0 0,0 1-1 0 0,0-1 1 0 0,0 0 0 0 0,1 0 0 0 0,-1 0-1 0 0,0 1 1 0 0,0-1 0 0 0,0 0 0 0 0,0 0 0 0 0,0 0-1 0 0,1 1 1 0 0,-1-1 0 0 0,0 0 0 0 0,0 0 0 0 0,0 0-1 0 0,1 0 1 0 0,-1 0 0 0 0,0 0 0 0 0,0 1 0 0 0,1-1-1 0 0,-1 0 1 0 0,0 0 0 0 0,0 0 0 0 0,1 0 0 0 0,8-3-688 0 0,8-9 170 0 0,-5 0 522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5063 0 0,'0'0'390'0'0,"13"7"2826"0"0,-8-5-3124 0 0,-1 1 1 0 0,0-1 0 0 0,0 1-1 0 0,0 0 1 0 0,-1 0-1 0 0,1 1 1 0 0,-1-1 0 0 0,1 1-1 0 0,-1-1 1 0 0,0 1 0 0 0,-1 0-1 0 0,6 9 1 0 0,-7-9-188 0 0,0 0 0 0 0,1 0 0 0 0,-1 1 0 0 0,0-1 0 0 0,-1 0 0 0 0,1 0 0 0 0,-1 1 0 0 0,0-1 0 0 0,0 0 0 0 0,0 1 0 0 0,-1-1 1 0 0,0 0-1 0 0,1 1 0 0 0,-4 7 0 0 0,-1 2-83 0 0,-1 0 1 0 0,-1 0 0 0 0,0-1-1 0 0,-10 13 1 0 0,-5 12-74 0 0,20-36 319 0 0,1 0-1 0 0,0 0 0 0 0,0 1 1 0 0,1-1-1 0 0,-1 1 0 0 0,0-1 0 0 0,1 1 1 0 0,-1-1-1 0 0,1 1 0 0 0,0-1 1 0 0,0 1-1 0 0,0-1 0 0 0,0 1 0 0 0,0-1 1 0 0,1 1-1 0 0,-1-1 0 0 0,1 0 1 0 0,0 1-1 0 0,-1-1 0 0 0,1 1 1 0 0,0-1-1 0 0,0 0 0 0 0,3 4 0 0 0,2 3 468 0 0,1 0-1 0 0,0-1 0 0 0,1 0 1 0 0,10 10-1 0 0,11 10 225 0 0,3 16-683 0 0,-29-40-190 0 0,-1 1 1 0 0,1-1 0 0 0,-1 1-1 0 0,0-1 1 0 0,0 1 0 0 0,-1 0-1 0 0,1 0 1 0 0,0 8 0 0 0,-2-11-24 0 0,0 0 0 0 0,0 0 1 0 0,-1 0-1 0 0,1 0 0 0 0,-1 0 0 0 0,1-1 1 0 0,-1 1-1 0 0,0 0 0 0 0,1 0 1 0 0,-1 0-1 0 0,0-1 0 0 0,0 1 0 0 0,-1 0 1 0 0,1-1-1 0 0,0 1 0 0 0,0-1 1 0 0,-1 1-1 0 0,1-1 0 0 0,-1 0 1 0 0,1 0-1 0 0,-1 0 0 0 0,0 1 0 0 0,1-2 1 0 0,-1 1-1 0 0,0 0 0 0 0,-3 1 1 0 0,-5 2-405 0 0,0 0 0 0 0,0-1 0 0 0,-15 3 0 0 0,14-3 365 0 0,-8 1-664 0 0,0 0 0 0 0,0-1 1 0 0,0-1-1 0 0,-25 0 0 0 0,43-2 840 0 0,0 0 0 0 0,0 0 0 0 0,0 0 0 0 0,0 0 0 0 0,0 0 0 0 0,0 0 0 0 0,0-1 0 0 0,0 1 0 0 0,0 0 0 0 0,0-1 0 0 0,1 1 0 0 0,-1 0 0 0 0,0-1 0 0 0,0 1 0 0 0,0-1 0 0 0,-1-1 0 0 0,2 2 0 0 0,0 0 0 0 0,0-1 0 0 0,0 1 0 0 0,0 0 0 0 0,0-1 0 0 0,0 1 0 0 0,0 0 0 0 0,0-1 0 0 0,0 1 0 0 0,0-1 0 0 0,0 1 0 0 0,0 0 0 0 0,0-1 0 0 0,0 1 0 0 0,0 0 0 0 0,0-1 0 0 0,1 1 0 0 0,-1 0 0 0 0,0-1 0 0 0,0 1 0 0 0,0 0 0 0 0,1 0 0 0 0,-1-1 0 0 0,0 1 0 0 0,0 0 0 0 0,1-1 0 0 0,0 1 0 0 0,3-4 0 0 0,1 0 0 0 0,0 0 0 0 0,9-3 0 0 0,-13 6 0 0 0,13-7 0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21 5983 0 0,'-1'-1'50'0'0,"0"0"1"0"0,1-1-1 0 0,-1 1 0 0 0,0 0 0 0 0,0-1 0 0 0,0 1 0 0 0,0 0 0 0 0,0 0 0 0 0,0 0 0 0 0,-1 0 0 0 0,1 0 0 0 0,0 0 1 0 0,0 0-1 0 0,-1 0 0 0 0,1 1 0 0 0,-1-1 0 0 0,1 0 0 0 0,-3 0 0 0 0,1 1 18 0 0,0 0 0 0 0,0 0 1 0 0,-1 0-1 0 0,1 0 0 0 0,0 1 0 0 0,0-1 0 0 0,0 1 1 0 0,-5 1-1 0 0,0 1-104 0 0,0 0 1 0 0,0 0 0 0 0,1 1-1 0 0,-1 0 1 0 0,1 0 0 0 0,0 0 0 0 0,0 1-1 0 0,0 0 1 0 0,1 1 0 0 0,0-1-1 0 0,0 1 1 0 0,0 0 0 0 0,1 1-1 0 0,0 0 1 0 0,-7 12 0 0 0,9-14 155 0 0,0 1 0 0 0,0 0 0 0 0,1 0 0 0 0,0 0 0 0 0,0 0 0 0 0,0 0 0 0 0,1 0 0 0 0,0 0 0 0 0,0 0 0 0 0,1 0 0 0 0,0 1 0 0 0,0-1-1 0 0,0 0 1 0 0,1 1 0 0 0,0-1 0 0 0,0 0 0 0 0,0 0 0 0 0,1 0 0 0 0,0 0 0 0 0,0 0 0 0 0,5 8 0 0 0,-3-7-8 0 0,0 1-1 0 0,1 0 0 0 0,1-1 0 0 0,-1 0 1 0 0,1 0-1 0 0,0-1 0 0 0,1 1 0 0 0,8 5 1 0 0,-12-9-176 0 0,1-1-1 0 0,0 1 1 0 0,0-1 0 0 0,0 0 0 0 0,0 0 0 0 0,1-1 0 0 0,-1 1 0 0 0,0-1-1 0 0,1 0 1 0 0,-1 0 0 0 0,1 0 0 0 0,-1-1 0 0 0,1 0 0 0 0,0 0-1 0 0,-1 0 1 0 0,1 0 0 0 0,8-2 0 0 0,-2-1-390 0 0,1-1 0 0 0,19-9-1 0 0,-12 4-93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4143 0 0,'50'90'3000'0'0,"-28"-53"-1780"0"0,19 43-1 0 0,-35-66-1090 0 0,-1 0-1 0 0,0 1 1 0 0,-1 0 0 0 0,-1 0 0 0 0,0 0 0 0 0,1 28-1 0 0,-4-25-835 0 0,-1 0 0 0 0,0 0 0 0 0,-7 26 0 0 0,-4 7-2581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4143 0 0,'18'-7'595'0'0,"153"-57"1399"0"0,-147 58-2416 0 0,0 0-1 0 0,1 1 1 0 0,0 2 0 0 0,0 0 0 0 0,32 2 0 0 0,-46 1-62 0 0,-8-1 462 0 0,0 1-1 0 0,0 0 0 0 0,0 0 0 0 0,0 0 0 0 0,0 0 0 0 0,0 1 0 0 0,-1-1 0 0 0,1 1 0 0 0,0 0 1 0 0,0 0-1 0 0,3 1 0 0 0,-4 2 93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13 110 2759 0 0,'-6'0'68'0'0,"-1"0"234"0"0,12-3 120 0 0,56-20 804 0 0,-19 5-317 0 0,1 3 0 0 0,63-14-1 0 0,-58 22-1385 0 0,72-1-1 0 0,-38 3 329 0 0,-57 3 149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37 4143 0 0,'-9'-5'318'0'0,"8"0"177"0"0,2 4-435 0 0,0 0-1 0 0,0 0 1 0 0,0 0-1 0 0,0 0 0 0 0,0 0 1 0 0,1 0-1 0 0,-1 0 0 0 0,0 1 1 0 0,3-2-1 0 0,3-1 49 0 0,0 0 1 0 0,0 1-1 0 0,1-1 0 0 0,-1 2 1 0 0,1-1-1 0 0,-1 1 0 0 0,1 0 1 0 0,0 0-1 0 0,-1 1 0 0 0,1 0 1 0 0,10 2-1 0 0,-8-1 74 0 0,1 1-1 0 0,-1 0 1 0 0,0 1 0 0 0,0 0-1 0 0,0 0 1 0 0,-1 1 0 0 0,19 10-1 0 0,-24-12-183 0 0,0 1 1 0 0,-1-1-1 0 0,1 1 0 0 0,-1 0 0 0 0,1 0 0 0 0,-1 1 0 0 0,0-1 0 0 0,0 1 0 0 0,0 0 0 0 0,-1 0 0 0 0,1-1 0 0 0,-1 2 0 0 0,0-1 0 0 0,0 0 0 0 0,0 0 1 0 0,-1 1-1 0 0,1-1 0 0 0,-1 1 0 0 0,0-1 0 0 0,0 9 0 0 0,-1-7-201 0 0,0 1-1 0 0,-1-1 1 0 0,0 1 0 0 0,0-1-1 0 0,0 0 1 0 0,-1 1 0 0 0,0-1-1 0 0,0 0 1 0 0,-1 0-1 0 0,1 0 1 0 0,-1 0 0 0 0,-1-1-1 0 0,1 1 1 0 0,-6 6 0 0 0,-20 21-954 0 0,-1-2-1 0 0,-50 41 1 0 0,-9 8 4767 0 0,83-71-2447 0 0,9-4 262 0 0,15-3-290 0 0,11-3-849 0 0,0-2-1 0 0,-1 0 1 0 0,0-2-1 0 0,42-13 1 0 0,106-45-3439 0 0,-156 55 371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34 209 455 0 0,'62'-114'3547'0'0,"-31"57"-1600"0"0,-29 56-1930 0 0,-1-1 1 0 0,0 0-1 0 0,0 0 1 0 0,-1 0-1 0 0,1 0 1 0 0,0 0-1 0 0,-1 0 1 0 0,1-1-1 0 0,-1 1 1 0 0,0 0-1 0 0,1-4 1 0 0,-1 6-41 0 0,0-1 1 0 0,-1 1 0 0 0,1-1-1 0 0,0 1 1 0 0,0-1 0 0 0,0 1-1 0 0,0 0 1 0 0,-1-1 0 0 0,1 1-1 0 0,0 0 1 0 0,0-1 0 0 0,-1 1-1 0 0,1 0 1 0 0,0-1 0 0 0,-1 1-1 0 0,1 0 1 0 0,0-1 0 0 0,-1 1-1 0 0,1 0 1 0 0,0 0 0 0 0,-1 0-1 0 0,0-1 1 0 0,0 1-32 0 0,0-1 1 0 0,0 1-1 0 0,-1 0 0 0 0,1 0 0 0 0,0 0 1 0 0,-1 0-1 0 0,1 0 0 0 0,0 0 1 0 0,-1 0-1 0 0,-1 1 0 0 0,-2 0 8 0 0,0 1-1 0 0,0 0 1 0 0,0 0-1 0 0,0 1 1 0 0,1-1-1 0 0,-1 1 1 0 0,1 0 0 0 0,-1 0-1 0 0,-6 7 1 0 0,4-3 215 0 0,1 0 1 0 0,-1 0 0 0 0,1 0-1 0 0,-8 15 1 0 0,11-17-34 0 0,0 1 0 0 0,1 0 1 0 0,-1 1-1 0 0,1-1 0 0 0,-1 10 0 0 0,2-14-128 0 0,1 0-1 0 0,-1 0 0 0 0,1 0 0 0 0,0 0 1 0 0,0 1-1 0 0,0-1 0 0 0,0 0 0 0 0,0 0 1 0 0,0 0-1 0 0,1 0 0 0 0,-1 0 1 0 0,1 0-1 0 0,-1 0 0 0 0,1 0 0 0 0,0 0 1 0 0,0 0-1 0 0,0 0 0 0 0,0 0 1 0 0,0 0-1 0 0,0-1 0 0 0,2 3 0 0 0,-2-3-23 0 0,0-1-1 0 0,0 1 1 0 0,1-1-1 0 0,-1 1 0 0 0,0-1 1 0 0,0 1-1 0 0,1-1 1 0 0,-1 1-1 0 0,0-1 1 0 0,1 0-1 0 0,-1 0 0 0 0,0 0 1 0 0,1 0-1 0 0,-1 0 1 0 0,0 0-1 0 0,1 0 0 0 0,-1 0 1 0 0,0-1-1 0 0,1 1 1 0 0,-1 0-1 0 0,0-1 0 0 0,0 1 1 0 0,1-1-1 0 0,0 0 1 0 0,6-4-163 0 0,1 1-1 0 0,10-9 1 0 0,-3 2 45 0 0,-14 10 113 0 0,1-1 0 0 0,1 0 1 0 0,-1 1-1 0 0,0 0 0 0 0,0-1 0 0 0,1 1 1 0 0,-1 1-1 0 0,0-1 0 0 0,1 0 0 0 0,-1 1 1 0 0,1 0-1 0 0,3-1 0 0 0,-5 2 31 0 0,0-1 1 0 0,1 1-1 0 0,-1 0 0 0 0,0-1 1 0 0,0 1-1 0 0,0 0 1 0 0,0 0-1 0 0,0 0 0 0 0,-1 1 1 0 0,1-1-1 0 0,0 0 0 0 0,0 1 1 0 0,-1-1-1 0 0,1 1 0 0 0,-1-1 1 0 0,1 1-1 0 0,-1 0 0 0 0,0 0 1 0 0,2 3-1 0 0,-3-4-41 0 0,1-1 0 0 0,-1 0 0 0 0,0 0 1 0 0,0 1-1 0 0,0-1 0 0 0,0 0 0 0 0,0 0 0 0 0,1 1 0 0 0,-1-1 0 0 0,0 0 0 0 0,0 0 1 0 0,1 0-1 0 0,-1 0 0 0 0,0 1 0 0 0,0-1 0 0 0,1 0 0 0 0,-1 0 0 0 0,0 0 1 0 0,0 0-1 0 0,1 0 0 0 0,-1 0 0 0 0,0 1 0 0 0,1-1 0 0 0,-1 0 0 0 0,0 0 0 0 0,0 0 1 0 0,1 0-1 0 0,-1 0 0 0 0,0 0 0 0 0,1 0 0 0 0,-1 0 0 0 0,0 0 0 0 0,0-1 0 0 0,1 1 1 0 0,9-9-152 0 0,4-19 261 0 0,-9 16-139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28 919 0 0,'-3'1'22'0'0,"1"0"0"0"0,0 0 0 0 0,0 0-1 0 0,0 0 1 0 0,0 1 0 0 0,0-1-1 0 0,0 0 1 0 0,0 1 0 0 0,1 0 0 0 0,-1-1-1 0 0,0 1 1 0 0,1 0 0 0 0,-1 0-1 0 0,1 0 1 0 0,0 0 0 0 0,0 0 0 0 0,-1 0-1 0 0,1 0 1 0 0,1 0 0 0 0,-3 5-1 0 0,2-4 3 0 0,-1 1 0 0 0,1 0-1 0 0,0-1 1 0 0,0 1 0 0 0,0 0-1 0 0,0 0 1 0 0,1 0 0 0 0,0 0-1 0 0,-1 0 1 0 0,2 6-1 0 0,-1-8-14 0 0,0-1-1 0 0,1 0 0 0 0,-1 0 0 0 0,0 0 0 0 0,1 0 0 0 0,-1 0 0 0 0,1 0 0 0 0,-1 0 0 0 0,1 0 0 0 0,0 0 0 0 0,-1 0 0 0 0,1 0 0 0 0,0 0 0 0 0,0 0 0 0 0,0-1 0 0 0,1 2 0 0 0,-1-1-4 0 0,1 0 1 0 0,0-1-1 0 0,-1 1 0 0 0,1 0 0 0 0,0-1 1 0 0,0 1-1 0 0,-1-1 0 0 0,1 0 0 0 0,0 0 1 0 0,0 1-1 0 0,0-1 0 0 0,0 0 0 0 0,2-1 0 0 0,7 0-4 0 0,0-1 0 0 0,0-1 0 0 0,-1 0 0 0 0,1 0 0 0 0,11-6 0 0 0,53-29 0 0 0,-27 13 0 0 0,-16 8 51 0 0,-19 10 108 0 0,-1 0 1 0 0,1 1-1 0 0,27-9 0 0 0,-39 15-38 0 0,0 0-1 0 0,0-1 0 0 0,0 1 0 0 0,0 0 0 0 0,0 0 0 0 0,0-1 0 0 0,0 1 0 0 0,0 0 0 0 0,0 0 0 0 0,0 0 0 0 0,0 0 0 0 0,0 1 1 0 0,0-1-1 0 0,0 0 0 0 0,0 0 0 0 0,-1 1 0 0 0,1-1 0 0 0,0 0 0 0 0,0 1 0 0 0,0-1 0 0 0,0 1 0 0 0,1 0 0 0 0,-1 0 4 0 0,-1 0 0 0 0,1 0-1 0 0,-1 0 1 0 0,0 0-1 0 0,1 0 1 0 0,-1 0 0 0 0,0 0-1 0 0,1 0 1 0 0,-1 0-1 0 0,0 0 1 0 0,0 0-1 0 0,0 0 1 0 0,0 0 0 0 0,0 0-1 0 0,0 0 1 0 0,0 0-1 0 0,-1 0 1 0 0,1 1-1 0 0,-3 6 478 0 0,1 0 0 0 0,-2 0 0 0 0,-7 15-1 0 0,10-20-587 0 0,-73 122 1019 0 0,1 0-310 0 0,-128 301-537 0 0,170-356-148 0 0,-227 576-581 0 0,240-600-1419 0 0,-31 62 0 0 0,38-90-901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 1375 0 0,'4'-2'290'0'0,"-1"0"0"0"0,1 0 0 0 0,0 0 0 0 0,0 1 0 0 0,0-1 0 0 0,0 1 0 0 0,0 0 0 0 0,0 0 0 0 0,0 1-1 0 0,7-1 1 0 0,0 0 81 0 0,41-6 58 0 0,0 3-1 0 0,93 5 1 0 0,-67 7-1618 0 0,-69-7 1038 0 0,1 1 0 0 0,-1 0 0 0 0,0 1 0 0 0,0 0 0 0 0,-1 0 0 0 0,11 6 0 0 0,-16-7 191 0 0,1 1-1 0 0,-1-1 0 0 0,0 0 0 0 0,0 1 0 0 0,-1 0 1 0 0,1-1-1 0 0,0 1 0 0 0,-1 0 0 0 0,0 1 1 0 0,0-1-1 0 0,0 0 0 0 0,2 5 0 0 0,-1-2 180 0 0,-1 0-1 0 0,0 0 0 0 0,0 1 1 0 0,-1-1-1 0 0,0 1 0 0 0,1 10 1 0 0,-2-3 253 0 0,0-1 0 0 0,-1 1 0 0 0,-1 0 1 0 0,0-1-1 0 0,-1 1 0 0 0,-6 15 0 0 0,6-17-353 0 0,-2 0 0 0 0,0-1 0 0 0,0 1 0 0 0,-1-1 0 0 0,0 0 0 0 0,-1-1 0 0 0,-1 0 0 0 0,1 0 0 0 0,-10 9-1 0 0,12-15-352 0 0,0 1 0 0 0,0-2 0 0 0,0 1-1 0 0,0 0 1 0 0,-1-1 0 0 0,1 0 0 0 0,-1 0-1 0 0,0-1 1 0 0,0 1 0 0 0,0-1 0 0 0,0-1-1 0 0,0 1 1 0 0,0-1 0 0 0,-1 0 0 0 0,1 0-1 0 0,0-1 1 0 0,-1 0 0 0 0,1 0 0 0 0,-11-2-1 0 0,6 0 162 0 0,-1-1-1 0 0,0 0 0 0 0,1-1 1 0 0,0-1-1 0 0,0 0 0 0 0,0 0 1 0 0,1-1-1 0 0,-1 0 0 0 0,1-1 1 0 0,1 0-1 0 0,-1 0 0 0 0,1-1 1 0 0,-9-11-1 0 0,10 10 239 0 0,0 0 0 0 0,1 0-1 0 0,0-1 1 0 0,0 0 0 0 0,1-1 0 0 0,1 1 0 0 0,-1-1-1 0 0,2 0 1 0 0,0 0 0 0 0,0-1 0 0 0,1 1 0 0 0,0-1 0 0 0,-1-15-1 0 0,4 24-172 0 0,-1 1-1 0 0,1-1 1 0 0,0 0-1 0 0,0 0 1 0 0,1 0-1 0 0,-1 0 1 0 0,1 1-1 0 0,-1-1 1 0 0,1 0-1 0 0,0 0 1 0 0,0 1-1 0 0,1-4 1 0 0,-1 5 27 0 0,0 0 1 0 0,0-1-1 0 0,1 1 1 0 0,-1 0-1 0 0,0 0 1 0 0,1 0-1 0 0,-1 0 1 0 0,0 0-1 0 0,1 0 1 0 0,-1 0-1 0 0,1 0 1 0 0,-1 1-1 0 0,1-1 1 0 0,0 0-1 0 0,-1 1 1 0 0,1-1-1 0 0,0 1 1 0 0,-1 0-1 0 0,1 0 1 0 0,3 0-1 0 0,17 0-113 0 0,0 1 0 0 0,0 1 0 0 0,-1 1 0 0 0,28 7-1 0 0,-45-9 41 0 0,-1-1 0 0 0,0 1-1 0 0,0 0 1 0 0,0 1 0 0 0,0-1-1 0 0,0 0 1 0 0,0 1 0 0 0,0 0-1 0 0,0 0 1 0 0,0 0 0 0 0,-1 0-1 0 0,1 0 1 0 0,-1 0 0 0 0,1 1 0 0 0,-1-1-1 0 0,0 1 1 0 0,0-1 0 0 0,0 1-1 0 0,-1 0 1 0 0,1 0 0 0 0,0 0-1 0 0,0 3 1 0 0,0 0 124 0 0,-1-1 1 0 0,0 0-1 0 0,0 0 0 0 0,-1 0 1 0 0,0 0-1 0 0,1 1 1 0 0,-2-1-1 0 0,1 0 0 0 0,-1 0 1 0 0,0 1-1 0 0,0-1 1 0 0,0 0-1 0 0,-3 7 0 0 0,-3 6 23 0 0,-2 0 0 0 0,0 0 0 0 0,-1-1 0 0 0,0-1-1 0 0,-1 0 1 0 0,-1 0 0 0 0,-15 14 0 0 0,-105 94-3638 0 0,91-88 2371 0 0,10-9 686 0 0,-35 32 1011 0 0,57-50 195 0 0,1 0 1 0 0,0 0 0 0 0,1 1 0 0 0,0 0-1 0 0,-6 12 1 0 0,12-21-612 0 0,1 0 0 0 0,-1 1 0 0 0,0-1 0 0 0,1 0 0 0 0,-1 0 0 0 0,1 1 0 0 0,0-1 0 0 0,-1 0 0 0 0,1 0 0 0 0,0 1 0 0 0,0-1 0 0 0,-1 1 0 0 0,1-1 0 0 0,0 0 0 0 0,1 1 0 0 0,-1-1 0 0 0,0 0 0 0 0,0 1 0 0 0,0-1 0 0 0,1 0-1 0 0,-1 1 1 0 0,1-1 0 0 0,-1 0 0 0 0,1 0 0 0 0,-1 1 0 0 0,1-1 0 0 0,0 0 0 0 0,0 0 0 0 0,0 0 0 0 0,-1 0 0 0 0,1 0 0 0 0,0 0 0 0 0,0 0 0 0 0,0 0 0 0 0,0 0 0 0 0,1-1 0 0 0,-1 1 0 0 0,0 0 0 0 0,0-1 0 0 0,0 1 0 0 0,1-1 0 0 0,-1 1 0 0 0,2 0 0 0 0,4 1-96 0 0,0 0 1 0 0,0-1 0 0 0,1 1-1 0 0,-1-2 1 0 0,1 1-1 0 0,11-1 1 0 0,5-1-223 0 0,1-2 0 0 0,0-1 0 0 0,-1-1 0 0 0,0-1-1 0 0,31-12 1 0 0,-10 0-667 0 0,76-42 0 0 0,-97 44-1783 0 0,-15 9 10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2303 0 0,'21'-6'1513'0'0,"0"1"-1"0"0,25-2 1 0 0,3 0-471 0 0,16-6-338 0 0,52-10 16 0 0,-39 9-4256 0 0,-66 11 1036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3223 0 0,'-2'0'46'0'0,"0"1"-1"0"0,0 0 1 0 0,0-1-1 0 0,1 1 0 0 0,-1 0 1 0 0,0 0-1 0 0,1 1 0 0 0,-1-1 1 0 0,1 0-1 0 0,-1 0 1 0 0,1 1-1 0 0,0-1 0 0 0,-1 1 1 0 0,1-1-1 0 0,0 1 1 0 0,0-1-1 0 0,0 1 0 0 0,0 0 1 0 0,-1 3-1 0 0,-2 4 260 0 0,1 1 1 0 0,-4 15-1 0 0,5-16-249 0 0,-3 15 182 0 0,1 1 0 0 0,0 0 0 0 0,2 0 0 0 0,2 37 0 0 0,3-10-325 0 0,12 58-1 0 0,-10-93-1 0 0,-4-14 82 0 0,0-1 1 0 0,0 1-1 0 0,-1 0 1 0 0,1 0-1 0 0,-1 0 1 0 0,1 3-1 0 0,-3 1 7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18 2759 0 0,'-8'-9'1401'0'0,"0"1"293"0"0,8 8-1670 0 0,-1 0 0 0 0,1 0 0 0 0,-1 1 0 0 0,1-1 0 0 0,-1 0 0 0 0,1 0 0 0 0,0 1 0 0 0,-1-1 0 0 0,1 0 0 0 0,-1 1 0 0 0,1-1 0 0 0,0 1 0 0 0,-1-1-1 0 0,1 0 1 0 0,0 1 0 0 0,-1-1 0 0 0,1 1 0 0 0,0-1 0 0 0,0 1 0 0 0,0-1 0 0 0,-1 1 0 0 0,1-1 0 0 0,0 1 0 0 0,0 0 0 0 0,-20 49 737 0 0,-20 78 1 0 0,28-86-425 0 0,-2 15-117 0 0,3 1 1 0 0,1 1-1 0 0,4 0 1 0 0,2 110-1 0 0,4-161-216 0 0,3 33 70 0 0,-3-37-65 0 0,1-1 0 0 0,-1 0 0 0 0,1 0 0 0 0,0 0 0 0 0,0 0 0 0 0,0 0 0 0 0,1 0-1 0 0,-1-1 1 0 0,1 1 0 0 0,2 4 0 0 0,-3-7 3 0 0,-1 1 0 0 0,1-1 0 0 0,-1 1 1 0 0,1-1-1 0 0,-1 1 0 0 0,1-1 0 0 0,-1 0 0 0 0,1 1 0 0 0,-1-1 0 0 0,1 0 0 0 0,0 1 0 0 0,-1-1 0 0 0,1 0 0 0 0,0 0 0 0 0,-1 0 0 0 0,1 0 0 0 0,0 0 0 0 0,-1 1 0 0 0,1-1 0 0 0,-1 0 0 0 0,1 0 0 0 0,0-1 0 0 0,0 1 0 0 0,1 0 8 0 0,0-1 0 0 0,-1 1 1 0 0,1-1-1 0 0,-1 0 0 0 0,1 1 0 0 0,-1-1 0 0 0,1 0 0 0 0,2-2 0 0 0,2-2 15 0 0,-1-1 0 0 0,1 0 1 0 0,4-6-1 0 0,-9 11-32 0 0,8-11 6 0 0,0 0 1 0 0,-1 0 0 0 0,8-18-1 0 0,-14 26-113 0 0,0 0 1 0 0,0 0-1 0 0,-1 0 0 0 0,1 0 0 0 0,-1 0 0 0 0,0-1 0 0 0,0 1 1 0 0,-1-1-1 0 0,1 1 0 0 0,-1-1 0 0 0,0 1 0 0 0,0-1 1 0 0,0 1-1 0 0,-1-1 0 0 0,-1-4 0 0 0,2 8 58 0 0,0 0 0 0 0,0 1 0 0 0,-1-1 0 0 0,1 0 1 0 0,-1 0-1 0 0,1 0 0 0 0,-1 0 0 0 0,1 0 0 0 0,-1 1 0 0 0,1-1 0 0 0,-1 0 0 0 0,0 1 1 0 0,1-1-1 0 0,-1 0 0 0 0,0 1 0 0 0,0-1 0 0 0,1 1 0 0 0,-1-1 0 0 0,0 1 0 0 0,0-1 0 0 0,0 1 1 0 0,-1-1-1 0 0,0 1 6 0 0,1 0 1 0 0,-1 0-1 0 0,0 0 0 0 0,1 0 1 0 0,-1 0-1 0 0,0 0 1 0 0,1 0-1 0 0,-1 1 1 0 0,0-1-1 0 0,1 0 1 0 0,-4 2-1 0 0,-2 1-55 0 0,0 1-1 0 0,1 0 1 0 0,-1 0 0 0 0,-7 7-1 0 0,-73 66-1882 0 0,91-81-62 0 0,9-6 1554 0 0,-1-2 0 0 0,12-12 0 0 0,-11 7 546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 4143 0 0,'0'-1'41'0'0,"-1"1"0"0"0,1 0 0 0 0,-1-1 0 0 0,0 1 0 0 0,1 0 0 0 0,-1-1 0 0 0,1 1 0 0 0,-1 0 0 0 0,1 0 0 0 0,-1 0 0 0 0,0 0 0 0 0,1 0 0 0 0,-1 0 0 0 0,1-1 0 0 0,-1 1 0 0 0,0 0 0 0 0,1 1 0 0 0,-1-1 0 0 0,1 0 0 0 0,-1 0 0 0 0,0 0 0 0 0,1 0 0 0 0,-1 0 0 0 0,1 1 0 0 0,-2-1 0 0 0,1 1 41 0 0,0 0 0 0 0,0 0 0 0 0,0 0 0 0 0,0 0 0 0 0,0 0 0 0 0,0 0 0 0 0,0 1 0 0 0,0-1 0 0 0,0 0 0 0 0,-1 3 0 0 0,-1 4 334 0 0,0 0-1 0 0,-5 18 1 0 0,7-20-259 0 0,-15 69 759 0 0,-13 150-1 0 0,13-76-1998 0 0,15-142 797 0 0,-2 12-412 0 0,4-13 284 0 0,2-9-60 0 0,-1-1 560 0 0,1 0-1 0 0,-1 0 1 0 0,1 0-1 0 0,0 1 1 0 0,0-1-1 0 0,1 1 0 0 0,-1 0 1 0 0,1 0-1 0 0,-1 0 1 0 0,1 1-1 0 0,0-1 1 0 0,0 1-1 0 0,0 0 0 0 0,0 0 1 0 0,0 0-1 0 0,1 0 1 0 0,8-1-1 0 0,-10 2-37 0 0,0 1 1 0 0,0 0-1 0 0,0 0 0 0 0,0 0 0 0 0,0 0 1 0 0,0 1-1 0 0,0-1 0 0 0,0 1 0 0 0,0 0 1 0 0,0 0-1 0 0,-1 0 0 0 0,1 0 0 0 0,0 0 0 0 0,0 1 1 0 0,-1-1-1 0 0,1 1 0 0 0,-1 0 0 0 0,1-1 1 0 0,-1 1-1 0 0,0 0 0 0 0,1 1 0 0 0,-1-1 1 0 0,0 0-1 0 0,-1 1 0 0 0,4 4 0 0 0,-2-2-33 0 0,0-1-1 0 0,-1 1 0 0 0,0 0 1 0 0,0 0-1 0 0,0 0 0 0 0,0 0 1 0 0,-1 0-1 0 0,0 0 1 0 0,0 1-1 0 0,-1-1 0 0 0,1 0 1 0 0,-1 0-1 0 0,0 1 0 0 0,-1 7 1 0 0,0-8-80 0 0,0-1 0 0 0,0 0 0 0 0,-1 0 0 0 0,1 1 0 0 0,-1-1 0 0 0,0 0 0 0 0,0 0 0 0 0,0-1 0 0 0,-1 1 0 0 0,1 0 0 0 0,-1-1 0 0 0,0 1 0 0 0,0-1 0 0 0,0 0 0 0 0,-1 0 0 0 0,1 0 0 0 0,-7 4 0 0 0,4-4-95 0 0,-1 1 1 0 0,1-1-1 0 0,-1 0 0 0 0,0-1 1 0 0,0 1-1 0 0,0-1 1 0 0,0-1-1 0 0,0 1 0 0 0,0-1 1 0 0,0-1-1 0 0,-1 1 1 0 0,-12-2-1 0 0,17 1 108 0 0,0 0 0 0 0,0-1 0 0 0,0 0-1 0 0,0 1 1 0 0,0-1 0 0 0,1 0 0 0 0,-1 0 0 0 0,0-1-1 0 0,0 1 1 0 0,1-1 0 0 0,-1 1 0 0 0,1-1-1 0 0,-1 0 1 0 0,1 0 0 0 0,0 0 0 0 0,0 0 0 0 0,0 0-1 0 0,0 0 1 0 0,0-1 0 0 0,0 1 0 0 0,0-1 0 0 0,1 1-1 0 0,-1-1 1 0 0,1 0 0 0 0,0 1 0 0 0,0-1 0 0 0,0 0-1 0 0,0 0 1 0 0,0 0 0 0 0,1 0 0 0 0,-1 0 0 0 0,1-6-1 0 0,0 6 41 0 0,0 0-1 0 0,0 0 1 0 0,0 0-1 0 0,1 1 0 0 0,-1-1 1 0 0,1 0-1 0 0,0 0 0 0 0,0 0 1 0 0,0 1-1 0 0,0-1 0 0 0,0 0 1 0 0,0 1-1 0 0,1-1 1 0 0,-1 1-1 0 0,1 0 0 0 0,0-1 1 0 0,0 1-1 0 0,3-4 0 0 0,3 0-28 0 0,-1 0-1 0 0,1 1 1 0 0,0 0-1 0 0,12-6 0 0 0,-7 4 42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2303 0 0,'0'0'167'0'0,"23"3"4399"0"0,4-1-3507 0 0,25-3 806 0 0,67-10 0 0 0,-7-11-6243 0 0,-101 20 1162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1 919 0 0,'0'0'84'0'0,"-1"0"-1"0"0,1 0 0 0 0,-1 0 1 0 0,0-1-1 0 0,1 1 0 0 0,-1 0 0 0 0,1 0 1 0 0,-1 0-1 0 0,1 0 0 0 0,-1 0 0 0 0,0 0 1 0 0,1 0-1 0 0,-1 0 0 0 0,1 0 0 0 0,-1 1 1 0 0,0-1-1 0 0,1 0 0 0 0,-1 0 1 0 0,1 0-1 0 0,-1 1 0 0 0,1-1 0 0 0,-1 0 1 0 0,1 1-1 0 0,-1-1 0 0 0,1 0 0 0 0,-1 1 1 0 0,1-1-1 0 0,0 0 0 0 0,-1 1 0 0 0,1-1 1 0 0,0 1-1 0 0,-1-1 0 0 0,1 1 1 0 0,0-1-1 0 0,-1 1 0 0 0,1-1 0 0 0,0 1 1 0 0,0-1-1 0 0,0 1 0 0 0,-1 0 0 0 0,-1 4-393 0 0,-9 17 990 0 0,1 1-1 0 0,1 0 0 0 0,-10 42 0 0 0,17-57-512 0 0,-2 6 25 0 0,0 1 0 0 0,1 0 0 0 0,1-1 0 0 0,0 1 0 0 0,1 0 0 0 0,1 0 0 0 0,1 20 0 0 0,1-24-500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3223 0 0,'-3'1'153'0'0,"0"1"-1"0"0,0-1 0 0 0,0 0 0 0 0,1 1 1 0 0,-1-1-1 0 0,1 1 0 0 0,-1 0 0 0 0,1 0 1 0 0,0 0-1 0 0,-1 0 0 0 0,1 0 0 0 0,0 0 1 0 0,-2 5-1 0 0,-3 3 707 0 0,1 0-1 0 0,-5 14 1 0 0,3-8-1152 0 0,-8 20 486 0 0,1 0 0 0 0,-14 56-1 0 0,-9 78 433 0 0,25-85 271 0 0,13-76-687 0 0,-1 0-1 0 0,2 0 1 0 0,-1 0 0 0 0,1 0-1 0 0,1 0 1 0 0,-1 0-1 0 0,5 12 1 0 0,-6-20-157 0 0,1 1 0 0 0,-1-1 1 0 0,1 1-1 0 0,0-1 0 0 0,-1 1 0 0 0,1-1 0 0 0,0 0 1 0 0,0 1-1 0 0,0-1 0 0 0,0 0 0 0 0,0 0 0 0 0,0 0 1 0 0,0 0-1 0 0,0 0 0 0 0,0 0 0 0 0,0 0 0 0 0,1 0 1 0 0,-1 0-1 0 0,0 0 0 0 0,1-1 0 0 0,1 2 0 0 0,-1-2-25 0 0,-1 0 1 0 0,1 0-1 0 0,0 0 0 0 0,-1 0 0 0 0,1 0 0 0 0,0 0 0 0 0,0-1 0 0 0,-1 1 0 0 0,1-1 0 0 0,0 1 0 0 0,-1-1 0 0 0,1 1 0 0 0,-1-1 0 0 0,1 0 1 0 0,2-2-1 0 0,3-2-107 0 0,0 0 0 0 0,-1 0 0 0 0,0-1 0 0 0,0-1 0 0 0,0 1 0 0 0,5-9 1 0 0,-2 1-165 0 0,0 0 1 0 0,-1 0-1 0 0,7-16 1 0 0,-12 23 57 0 0,-1 0-1 0 0,1 0 1 0 0,-1 0-1 0 0,-1 0 1 0 0,1 0-1 0 0,-1 0 1 0 0,-1-1-1 0 0,1 1 1 0 0,-1-10-1 0 0,0 16 106 0 0,-1-1 0 0 0,1 0 0 0 0,0 1 0 0 0,0-1 0 0 0,-1 1 0 0 0,1-1 0 0 0,-1 0 0 0 0,1 1 0 0 0,-1-1 0 0 0,0 1 0 0 0,0 0 0 0 0,0-1 0 0 0,0 1 0 0 0,1 0 0 0 0,-2-1 0 0 0,1 1 0 0 0,0 0 0 0 0,0 0 0 0 0,0 0 0 0 0,-2-2 0 0 0,1 3-71 0 0,0-1 1 0 0,0 0 0 0 0,0 1 0 0 0,0-1-1 0 0,-1 1 1 0 0,1-1 0 0 0,0 1-1 0 0,0 0 1 0 0,0 0 0 0 0,0 0 0 0 0,0 0-1 0 0,0 0 1 0 0,-4 1 0 0 0,-3 2-430 0 0,0 0 1 0 0,0 0 0 0 0,0 1-1 0 0,0 0 1 0 0,-13 8 0 0 0,-69 43-772 0 0,90-53 1643 0 0,3-2-114 0 0,10-3-55 0 0,16-6-78 0 0,44-20-32 0 0,-49 21-12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5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42 7367 0 0,'0'-2'50'0'0,"0"0"0"0"0,-1 0-1 0 0,1 1 1 0 0,-1-1 0 0 0,1 0-1 0 0,-1 0 1 0 0,0 0 0 0 0,0 0-1 0 0,0 1 1 0 0,0-1 0 0 0,0 0-1 0 0,0 1 1 0 0,0-1 0 0 0,0 1-1 0 0,-1-1 1 0 0,1 1 0 0 0,-1 0-1 0 0,1-1 1 0 0,-1 1 0 0 0,1 0-1 0 0,-1 0 1 0 0,0 0-1 0 0,1 0 1 0 0,-1 0 0 0 0,0 1-1 0 0,0-1 1 0 0,0 0 0 0 0,0 1-1 0 0,0 0 1 0 0,1-1 0 0 0,-1 1-1 0 0,-4 0 1 0 0,-3 0-380 0 0,0 2-1 0 0,1-1 1 0 0,-1 1-1 0 0,1 0 1 0 0,-1 0 0 0 0,1 1-1 0 0,-14 7 1 0 0,-54 32-399 0 0,65-34 1172 0 0,-1 1 0 0 0,1 0 0 0 0,0 0 0 0 0,1 1 0 0 0,0 1 0 0 0,0-1 0 0 0,1 2 0 0 0,1-1 0 0 0,0 1 0 0 0,0 0 0 0 0,-7 18 0 0 0,12-23-168 0 0,0 1 1 0 0,1 0-1 0 0,0 0 0 0 0,0-1 1 0 0,0 2-1 0 0,1-1 1 0 0,1 0-1 0 0,-1 0 0 0 0,2 11 1 0 0,0-12-195 0 0,0-1 1 0 0,0 0 0 0 0,1 1 0 0 0,0-1-1 0 0,0 0 1 0 0,0 0 0 0 0,1 0-1 0 0,0 0 1 0 0,0 0 0 0 0,1-1 0 0 0,-1 1-1 0 0,9 8 1 0 0,-7-9-65 0 0,0 0-1 0 0,0-1 1 0 0,1 1 0 0 0,0-1-1 0 0,-1 0 1 0 0,1-1 0 0 0,1 1-1 0 0,-1-1 1 0 0,0-1-1 0 0,1 1 1 0 0,-1-1 0 0 0,1 0-1 0 0,0 0 1 0 0,0-1 0 0 0,0 0-1 0 0,0 0 1 0 0,0-1 0 0 0,0 0-1 0 0,7-1 1 0 0,7-1-171 0 0,-1-1-1 0 0,1-1 1 0 0,-1-1-1 0 0,0 0 1 0 0,23-11 0 0 0,6-4-380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5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46 1551 0 0,'-1'-2'52'0'0,"0"1"-1"0"0,1-1 0 0 0,-1 1 1 0 0,1-1-1 0 0,0 1 0 0 0,-1 0 0 0 0,1-1 1 0 0,0 1-1 0 0,0-1 0 0 0,0 0 1 0 0,0 1-1 0 0,0-1 0 0 0,0 1 0 0 0,0-1 1 0 0,1 1-1 0 0,-1 0 0 0 0,0-1 0 0 0,1 1 1 0 0,0-1-1 0 0,-1 1 0 0 0,1 0 1 0 0,0-1-1 0 0,1-1 0 0 0,-1 2-17 0 0,-1 0 0 0 0,1 1-1 0 0,0-1 1 0 0,0 0 0 0 0,-1 1-1 0 0,1-1 1 0 0,0 1 0 0 0,0-1-1 0 0,0 1 1 0 0,0-1 0 0 0,0 1-1 0 0,0 0 1 0 0,0-1 0 0 0,0 1 0 0 0,0 0-1 0 0,0 0 1 0 0,0 0 0 0 0,0 0-1 0 0,0 0 1 0 0,0 0 0 0 0,0 0-1 0 0,0 0 1 0 0,0 0 0 0 0,0 0-1 0 0,0 0 1 0 0,0 1 0 0 0,0-1 0 0 0,0 0-1 0 0,0 1 1 0 0,0-1 0 0 0,0 1-1 0 0,-1-1 1 0 0,1 1 0 0 0,0 0-1 0 0,0-1 1 0 0,1 2 0 0 0,3 3-22 0 0,0 0 1 0 0,0 0 0 0 0,0 0-1 0 0,-1 1 1 0 0,0-1 0 0 0,0 1-1 0 0,0 0 1 0 0,4 11 0 0 0,20 56 275 0 0,-23-59-192 0 0,8 25 4 0 0,-2 0 0 0 0,-2 1 0 0 0,-1 0-1 0 0,-2 0 1 0 0,-2 1 0 0 0,-2 0 0 0 0,-3 57-1 0 0,-2-74-305 0 0,0 0 0 0 0,-2 0 0 0 0,-1 0 0 0 0,0 0-1 0 0,-18 38 1 0 0,16-44-42 0 0,-2-1 0 0 0,0 1 0 0 0,-1-2 0 0 0,-1 1 0 0 0,0-2 0 0 0,-1 1 0 0 0,-25 21-1 0 0,13-15 237 0 0,14-15 2 0 0,1 2 0 0 0,1-1 0 0 0,-1 2 0 0 0,2-1 0 0 0,-10 14 0 0 0,14-19 0 0 0,0-2-44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5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 2759 0 0,'-1'2'248'0'0,"-1"-1"-248"0"0,4 1 0 0 0,-1 0 0 0 0,0-2 256 0 0,2 0 8 0 0,-1-2 0 0 0,3 0 0 0 0,4-2-624 0 0,6-3-128 0 0,6-6-24 0 0,-1-6-8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9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1 3679 0 0,'-3'0'119'0'0,"-1"0"0"0"0,0 0 0 0 0,0 0-1 0 0,0 0 1 0 0,0 1 0 0 0,1 0 0 0 0,-1 0-1 0 0,0 0 1 0 0,0 0 0 0 0,1 0 0 0 0,-1 1-1 0 0,1-1 1 0 0,-1 1 0 0 0,1 0 0 0 0,0 0-1 0 0,-4 3 1 0 0,-2 3 419 0 0,0 0 1 0 0,0 1-1 0 0,1 0 1 0 0,0 1-1 0 0,1 0 0 0 0,0 0 1 0 0,-10 19-1 0 0,7-7-295 0 0,1 0-1 0 0,-12 46 1 0 0,14-42-2823 0 0,1-2-926 0 0</inkml:trace>
  <inkml:trace contextRef="#ctx0" brushRef="#br0" timeOffset="1">23 527 4607 0 0,'-6'0'125'0'0,"5"-1"-85"0"0,0 1-1 0 0,-1 0 1 0 0,1 0 0 0 0,0 0-1 0 0,-1 0 1 0 0,1 0 0 0 0,0 1 0 0 0,-1-1-1 0 0,1 0 1 0 0,-2 1 0 0 0,22-3 4215 0 0,0 0-3552 0 0,137-38 798 0 0,66-13-1146 0 0,47-12 281 0 0,-92 12-3881 0 0,-155 45-250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8 455 0 0,'2'-1'112'0'0,"1"0"-1"0"0,-1 0 0 0 0,1 1 0 0 0,-1-1 0 0 0,1 1 0 0 0,-1-1 0 0 0,1 1 0 0 0,2 0 0 0 0,2 0 53 0 0,42-3 1076 0 0,0 3-1 0 0,92 12 0 0 0,-94-7-1388 0 0,-1-1 1 0 0,1-2-1 0 0,63-6 0 0 0,-106 4 18 0 0,-1 0-13 0 0,0-1 0 0 0,0 1 1 0 0,0-1-1 0 0,0 1 0 0 0,0-1 1 0 0,0 0-1 0 0,0 0 0 0 0,0 0 1 0 0,4-3-1 0 0,-7 4 95 0 0,-1 0-1 0 0,0-1 1 0 0,0 1 0 0 0,1 0-1 0 0,-1 0 1 0 0,0 0 0 0 0,0 0-1 0 0,1 0 1 0 0,-1 0 0 0 0,0 1-1 0 0,0-1 1 0 0,1 0 0 0 0,-1 0-1 0 0,0 0 1 0 0,1 1 0 0 0,-1-1-1 0 0,0 0 1 0 0,1 1 0 0 0,-1-1-1 0 0,-1 1 1 0 0,-6 5 131 0 0,0 0 0 0 0,0 0 0 0 0,0 1 0 0 0,1 0 0 0 0,0 0 0 0 0,0 1 0 0 0,1 0 0 0 0,-8 11 0 0 0,-42 78 710 0 0,41-67-701 0 0,-104 169 527 0 0,33-58-572 0 0,78-127-63 0 0,-8 14-76 0 0,-1 0 0 0 0,-2 0-1 0 0,-40 46 1 0 0,64-79-760 0 0,11-11 529 0 0,22-28-1 0 0,-28 28 313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1375 0 0,'0'-1'25'0'0,"0"1"0"0"0,-1-1-1 0 0,1 1 1 0 0,0-1-1 0 0,0 1 1 0 0,-1-1-1 0 0,1 1 1 0 0,0-1-1 0 0,-1 1 1 0 0,1-1 0 0 0,-1 1-1 0 0,1 0 1 0 0,0-1-1 0 0,-1 1 1 0 0,1 0-1 0 0,-1-1 1 0 0,1 1-1 0 0,-1 0 1 0 0,1 0 0 0 0,-1-1-1 0 0,1 1 1 0 0,-1 0-1 0 0,1 0 1 0 0,-1 0-1 0 0,0 0 1 0 0,0 0-1 0 0,1 1 101 0 0,-1 0 0 0 0,1 1-1 0 0,-1-1 1 0 0,1 0-1 0 0,0 1 1 0 0,-1-1-1 0 0,1 0 1 0 0,0 1 0 0 0,0-1-1 0 0,0 3 1 0 0,6 180 2206 0 0,-2-115-2130 0 0,-3-38-227 0 0,-1-10-414 0 0,1 1 1 0 0,1-1 0 0 0,1 1-1 0 0,9 32 1 0 0,-11-52 387 0 0,0 0 0 0 0,-1 0 0 0 0,1 0-1 0 0,0 0 1 0 0,0 0 0 0 0,0 0 0 0 0,1 0 0 0 0,-1 0 0 0 0,0 0 0 0 0,1-1-1 0 0,-1 1 1 0 0,1-1 0 0 0,-1 1 0 0 0,1-1 0 0 0,0 1 0 0 0,2 0-1 0 0,1-1 53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6 270 4607 0 0,'0'0'10'0'0,"0"0"0"0"0,0 0 0 0 0,0 0 0 0 0,-1 0 0 0 0,1 0-1 0 0,0 0 1 0 0,0 0 0 0 0,0 0 0 0 0,0 0 0 0 0,-1 0-1 0 0,1 0 1 0 0,0 0 0 0 0,0 0 0 0 0,0 0 0 0 0,0 0 0 0 0,-1 0-1 0 0,1 0 1 0 0,0 0 0 0 0,0 1 0 0 0,0-1 0 0 0,0 0-1 0 0,0 0 1 0 0,-1 0 0 0 0,1 0 0 0 0,0 0 0 0 0,0 0 0 0 0,0 0-1 0 0,0 0 1 0 0,0 1 0 0 0,0-1 0 0 0,0 0 0 0 0,-1 0-1 0 0,1 0 1 0 0,0 0 0 0 0,0 0 0 0 0,0 1 0 0 0,0-1 0 0 0,0 0-1 0 0,0 0 1 0 0,0 0 0 0 0,0 0 0 0 0,0 1 0 0 0,0-1-1 0 0,0 0 1 0 0,0 0 0 0 0,0 0 0 0 0,0 1 0 0 0,2 13 236 0 0,7 16-34 0 0,-9-30-211 0 0,6 16 71 0 0,1 1 0 0 0,0-2-1 0 0,2 1 1 0 0,18 27 0 0 0,-22-37-93 0 0,-1 0 0 0 0,1-1 0 0 0,0 1 0 0 0,1-1 0 0 0,-1 0 0 0 0,1 0 0 0 0,0-1 0 0 0,0 1 0 0 0,1-2 0 0 0,-1 1 0 0 0,1 0 0 0 0,0-1 0 0 0,0-1 0 0 0,8 3 0 0 0,5-2 80 0 0,-3-6-45 0 0</inkml:trace>
  <inkml:trace contextRef="#ctx0" brushRef="#br0" timeOffset="1">424 15 5983 0 0,'-5'-8'264'0'0,"2"4"56"0"0,2 2-256 0 0,0 2-64 0 0,1 1 0 0 0,0 2 64 0 0,1 0 0 0 0,0 4 0 0 0,3 3 0 0 0,1 3-320 0 0,2-1-72 0 0,0 0-16 0 0,1 2 0 0 0,2-1 344 0 0,0 0 0 0 0,-1-2 0 0 0,-4-3 88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17 379 4607 0 0,'-2'0'56'0'0,"1"1"0"0"0,0 0 0 0 0,1-1 0 0 0,-1 1 0 0 0,0 0 0 0 0,0 0-1 0 0,0 0 1 0 0,0 0 0 0 0,0 0 0 0 0,1 0 0 0 0,-1 0 0 0 0,1 0-1 0 0,-1 0 1 0 0,0 0 0 0 0,1 0 0 0 0,0 0 0 0 0,-1 0 0 0 0,1 0-1 0 0,-1 2 1 0 0,1 1 9 0 0,-1-1 0 0 0,1 1 0 0 0,0 0 0 0 0,0 0 0 0 0,0 0-1 0 0,1 4 1 0 0,2 4-92 0 0,0 0-1 0 0,0 0 0 0 0,6 11 0 0 0,33 78-3922 0 0,-36-82 3912 0 0</inkml:trace>
  <inkml:trace contextRef="#ctx0" brushRef="#br0" timeOffset="1">74 948 455 0 0,'-2'4'0'0'0,"1"-1"0"0"0,0-2 0 0 0,-1 0 0 0 0,2-2 0 0 0,2 0 208 0 0,-1-3 0 0 0,2-1 0 0 0,2-7 0 0 0,3-4-120 0 0,5-7-24 0 0,4-7-64 0 0,3-6 104 0 0,0-2-104 0 0,2-6 0 0 0,-1 0 0 0 0</inkml:trace>
  <inkml:trace contextRef="#ctx0" brushRef="#br0" timeOffset="2">304 180 5063 0 0,'2'-4'132'0'0,"-1"2"-72"0"0,0-1-1 0 0,0 1 1 0 0,0 0 0 0 0,0-1 0 0 0,1 1 0 0 0,-1 0 0 0 0,1 0 0 0 0,0 0 0 0 0,-1 0 0 0 0,1 0-1 0 0,0 0 1 0 0,0 1 0 0 0,0-1 0 0 0,1 0 0 0 0,-1 1 0 0 0,0 0 0 0 0,3-2 0 0 0,24-8 174 0 0,1 1 0 0 0,0 1 0 0 0,0 2 0 0 0,35-4 0 0 0,60-16-2191 0 0,-120 25 1908 0 0,1 0 0 0 0,-1 0-1 0 0,0 0 1 0 0,1-1 0 0 0,-1 1 0 0 0,0-1-1 0 0,0-1 1 0 0,-1 1 0 0 0,1-1 0 0 0,-1 1-1 0 0,0-1 1 0 0,0 0 0 0 0,6-8 0 0 0,-3-3-5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28 3223 0 0,'-1'-1'17'0'0,"-1"1"-1"0"0,1 0 0 0 0,-1-1 0 0 0,1 1 0 0 0,-1 0 1 0 0,1 0-1 0 0,-1 0 0 0 0,0 0 0 0 0,1 0 0 0 0,-1 0 1 0 0,1 1-1 0 0,-1-1 0 0 0,1 0 0 0 0,-1 1 0 0 0,1-1 0 0 0,-1 1 1 0 0,-1 1-1 0 0,1-1 45 0 0,0 1 0 0 0,1 0 0 0 0,-1 0-1 0 0,1 0 1 0 0,-1 0 0 0 0,1 0 0 0 0,0 1 0 0 0,0-1 0 0 0,0 0 0 0 0,-2 5 0 0 0,-2 8 154 0 0,0 0 0 0 0,1 0 0 0 0,1 0 0 0 0,0 0 0 0 0,-1 26 0 0 0,3-36-230 0 0,1 1 0 0 0,0 0 0 0 0,1-1 0 0 0,0 1 0 0 0,-1-1 0 0 0,2 1 0 0 0,-1-1 0 0 0,1 1 0 0 0,-1-1 0 0 0,1 0 0 0 0,1 0 0 0 0,-1 0 0 0 0,1 0 0 0 0,0 0 0 0 0,0-1 0 0 0,0 1 0 0 0,1-1 0 0 0,0 0 0 0 0,5 5 0 0 0,-7-7-110 0 0,1 0 0 0 0,-1 0 0 0 0,1-1 0 0 0,-1 1-1 0 0,1-1 1 0 0,0 0 0 0 0,0 0 0 0 0,-1 0 0 0 0,1 0-1 0 0,0 0 1 0 0,0 0 0 0 0,0-1 0 0 0,0 0 0 0 0,5 1-1 0 0,-4-2 44 0 0,1 1-1 0 0,-1-1 1 0 0,1 0-1 0 0,-1 0 0 0 0,1 0 1 0 0,-1-1-1 0 0,0 1 1 0 0,7-5-1 0 0,3-2 56 0 0,-1-1 0 0 0,0 0 0 0 0,-1-1 0 0 0,15-15 0 0 0,-11 6 1 0 0,0 0 0 0 0,0 0 0 0 0,-2-2 0 0 0,14-25 0 0 0,14-21 330 0 0,-40 64-119 0 0,0 0 1 0 0,0 1-1 0 0,1-1 0 0 0,-1 1 1 0 0,0 0-1 0 0,1 0 0 0 0,0 0 1 0 0,-1 0-1 0 0,1 0 0 0 0,0 0 1 0 0,5-2-1 0 0,-7 4-116 0 0,1-1-1 0 0,-1 1 1 0 0,0 0-1 0 0,0 0 1 0 0,0 0-1 0 0,0 0 1 0 0,0 0-1 0 0,0 0 1 0 0,0 0-1 0 0,0 0 1 0 0,1 0-1 0 0,-1 1 1 0 0,0-1-1 0 0,0 0 1 0 0,0 1-1 0 0,0-1 1 0 0,0 1-1 0 0,0-1 1 0 0,0 1-1 0 0,0-1 1 0 0,0 1-1 0 0,-1 0 1 0 0,1-1-1 0 0,0 1 1 0 0,0 0-1 0 0,0 0 1 0 0,-1 0-1 0 0,1-1 1 0 0,-1 1-1 0 0,1 0 1 0 0,0 0-1 0 0,-1 0 1 0 0,1 0-1 0 0,-1 0 1 0 0,0 0-1 0 0,1 0 1 0 0,-1 0-1 0 0,0 2 1 0 0,3 7-25 0 0,-1 0 0 0 0,0 0 0 0 0,0 1 1 0 0,-1-1-1 0 0,-1 0 0 0 0,1 1 0 0 0,-2-1 1 0 0,0 0-1 0 0,0 1 0 0 0,-1-1 0 0 0,-5 18 1 0 0,0-5-304 0 0,-1-1 0 0 0,-1 0 0 0 0,-24 42 1 0 0,19-42 27 0 0,-1-1 0 0 0,-1 0 0 0 0,-1 0-1 0 0,-1-2 1 0 0,0 0 0 0 0,-2-1 0 0 0,0-1 0 0 0,-1-1 0 0 0,-43 25 0 0 0,54-35 248 0 0,-76 49 2075 0 0,77-49-1657 0 0,1 1 0 0 0,0 1 0 0 0,0-1 0 0 0,0 1 0 0 0,1 0-1 0 0,0 1 1 0 0,-7 11 0 0 0,13-18-367 0 0,0 0 0 0 0,0 0 0 0 0,0 0 0 0 0,0 0 0 0 0,0 0 0 0 0,1 0-1 0 0,-1 0 1 0 0,0 0 0 0 0,1 1 0 0 0,0-1 0 0 0,-1 0 0 0 0,1 0 0 0 0,0 0 0 0 0,0 1 0 0 0,0-1 0 0 0,1 0 0 0 0,-1 0 0 0 0,0 0-1 0 0,1 1 1 0 0,0-1 0 0 0,-1 0 0 0 0,3 4 0 0 0,-2-5-68 0 0,0 1 0 0 0,1 0 0 0 0,-1-1 0 0 0,1 1-1 0 0,0-1 1 0 0,-1 1 0 0 0,1-1 0 0 0,0 0 0 0 0,0 0 0 0 0,0 0-1 0 0,0 0 1 0 0,0 0 0 0 0,0 0 0 0 0,0 0 0 0 0,0-1 0 0 0,0 1 0 0 0,1-1-1 0 0,-1 1 1 0 0,0-1 0 0 0,0 0 0 0 0,0 0 0 0 0,5 0 0 0 0,13-2-122 0 0,-1 0 1 0 0,1-2-1 0 0,-1 0 1 0 0,24-8 0 0 0,-5-2-413 0 0,39-19 0 0 0,-72 31 297 0 0,19-11-742 0 0,-23 12 790 0 0,1 0 1 0 0,-1 0 0 0 0,0 0-1 0 0,1 0 1 0 0,-1 0 0 0 0,0 0-1 0 0,0 0 1 0 0,0-1 0 0 0,0 1-1 0 0,0 0 1 0 0,0-1-1 0 0,-1 1 1 0 0,2-3 0 0 0,-2 4 135 0 0,0 0 0 0 0,0-1 1 0 0,0 1-1 0 0,1 0 0 0 0,-1 0 1 0 0,0 0-1 0 0,0 0 0 0 0,0-1 0 0 0,0 1 1 0 0,0 0-1 0 0,0 0 0 0 0,0 0 1 0 0,0 0-1 0 0,0-1 0 0 0,0 1 1 0 0,0 0-1 0 0,0 0 0 0 0,0 0 0 0 0,0 0 1 0 0,0-1-1 0 0,0 1 0 0 0,0 0 1 0 0,-1 0-1 0 0,1 0 0 0 0,0 0 0 0 0,0 0 1 0 0,0-1-1 0 0,0 1 0 0 0,0 0 1 0 0,0 0-1 0 0,0 0 0 0 0,0 0 1 0 0,-1 0-1 0 0,1 0 0 0 0,0-1 0 0 0,0 1 1 0 0,0 0-1 0 0,0 0 0 0 0,-8 1-1122 0 0,-7 8 130 0 0,6-1 1170 0 0,-1 1 1 0 0,2 0-1 0 0,-1 0 0 0 0,1 1 1 0 0,1 1-1 0 0,0-1 0 0 0,-10 20 1 0 0,0 6 782 0 0,-13 42-1 0 0,17-40 4 0 0,2 0-1 0 0,-11 68 1 0 0,19-76-873 0 0,0 0 0 0 0,2 1 1 0 0,1-1-1 0 0,5 37 0 0 0,-4-60-306 0 0,0 1 0 0 0,1 0-1 0 0,4 11 1 0 0,-5-17 113 0 0,-1 0-1 0 0,1-1 0 0 0,0 1 1 0 0,0 0-1 0 0,0 0 0 0 0,0-1 0 0 0,0 1 1 0 0,1 0-1 0 0,-1-1 0 0 0,0 1 1 0 0,1-1-1 0 0,-1 0 0 0 0,1 0 1 0 0,-1 1-1 0 0,1-1 0 0 0,0 0 1 0 0,-1 0-1 0 0,4 1 0 0 0,7-2-1188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33 221 2759 0 0,'0'0'105'0'0,"0"-1"-1"0"0,0 0 0 0 0,0 0 0 0 0,0 0 1 0 0,0 1-1 0 0,0-1 0 0 0,0 0 0 0 0,0 0 1 0 0,0 1-1 0 0,1-1 0 0 0,-1 0 0 0 0,0 0 1 0 0,1 1-1 0 0,-1-1 0 0 0,0 0 0 0 0,1 0 0 0 0,-1 1 1 0 0,1-1-1 0 0,-1 0 0 0 0,1 1 0 0 0,0-2 1 0 0,1 2 414 0 0,-1-1 1 0 0,1 1 0 0 0,0-1 0 0 0,-1 1 0 0 0,1-1-1 0 0,0 1 1 0 0,-1 0 0 0 0,4 0 0 0 0,4-1-569 0 0,319-49 1635 0 0,-191 27-3384 0 0,-134 23 1745 0 0,18-4-812 0 0,0 0 0 0 0,1 2 1 0 0,-1 1-1 0 0,1 1 0 0 0,21 2 1 0 0,-41-2 798 0 0,0 1 0 0 0,0-1 0 0 0,-1 1 0 0 0,1-1 0 0 0,0 1-1 0 0,-1 0 1 0 0,1-1 0 0 0,0 1 0 0 0,-1 0 0 0 0,1 0 0 0 0,-1 0 0 0 0,0 0 0 0 0,1 1 0 0 0,-1-1 0 0 0,0 0 0 0 0,0 1 0 0 0,1-1 0 0 0,-1 1 0 0 0,0-1 0 0 0,-1 1 0 0 0,1-1 0 0 0,0 1 0 0 0,0 0 0 0 0,-1-1 0 0 0,1 1-1 0 0,0 0 1 0 0,-1-1 0 0 0,0 1 0 0 0,0 0 0 0 0,1 0 0 0 0,-1 0 0 0 0,0-1 0 0 0,0 1 0 0 0,-1 2 0 0 0,0 7 253 0 0,0 0 1 0 0,-1 0-1 0 0,0 0 0 0 0,-5 13 0 0 0,7-23-145 0 0,-108 289 4776 0 0,93-256-4660 0 0,-35 78-2 0 0,41-97-290 0 0,0 1 0 0 0,0-2 0 0 0,-1 1 0 0 0,-22 23 0 0 0,28-35 74 0 0,0 1 1 0 0,1-1 0 0 0,-1 0-1 0 0,0 0 1 0 0,-1 0 0 0 0,1-1-1 0 0,0 1 1 0 0,-1-1 0 0 0,1 0-1 0 0,-1 0 1 0 0,0-1 0 0 0,0 1-1 0 0,0-1 1 0 0,0 0-1 0 0,0-1 1 0 0,0 1 0 0 0,0-1-1 0 0,0 0 1 0 0,0 0 0 0 0,0 0-1 0 0,0-1 1 0 0,0 0 0 0 0,1 0-1 0 0,-1 0 1 0 0,0 0 0 0 0,0-1-1 0 0,0 0 1 0 0,1 0 0 0 0,-1 0-1 0 0,1-1 1 0 0,0 1-1 0 0,0-1 1 0 0,0 0 0 0 0,-7-7-1 0 0,0 0-133 0 0,1-1 0 0 0,0 0 0 0 0,1-1 0 0 0,0 0 0 0 0,1 0-1 0 0,1-1 1 0 0,-7-14 0 0 0,-36-100-757 0 0,39 98 1004 0 0,-44-172 226 0 0,11 35 489 0 0,32 140 1873 0 0,14 40 1123 0 0,-1-1-3436 0 0,1 5-775 0 0,-1 0 0 0 0,0 0 1 0 0,-1 0-1 0 0,-1 0 0 0 0,-1 0 0 0 0,0 0 0 0 0,-1-1 0 0 0,-1 1 0 0 0,-1-1 0 0 0,-14 33 0 0 0,15-41 277 0 0,2-4 107 0 0,0 0 0 0 0,0 0 0 0 0,0 1 0 0 0,0-1 0 0 0,1 0 0 0 0,-1 1 0 0 0,2-1 0 0 0,-2 9 0 0 0,3-14 108 0 0,-1 1-1 0 0,0-1 1 0 0,1 1 0 0 0,-1 0-1 0 0,0-1 1 0 0,1 1-1 0 0,-1-1 1 0 0,1 1-1 0 0,-1-1 1 0 0,1 0-1 0 0,-1 1 1 0 0,1-1-1 0 0,-1 1 1 0 0,1-1-1 0 0,-1 0 1 0 0,1 1-1 0 0,0-1 1 0 0,-1 0-1 0 0,1 0 1 0 0,-1 0-1 0 0,1 1 1 0 0,0-1 0 0 0,-1 0-1 0 0,1 0 1 0 0,0 0-1 0 0,-1 0 1 0 0,1 0-1 0 0,0 0 1 0 0,-1 0-1 0 0,1 0 1 0 0,0 0-1 0 0,-1-1 1 0 0,1 1-1 0 0,0 0 1 0 0,26-7 1314 0 0,-26 7-1271 0 0,27-11 457 0 0,-1-1-1 0 0,32-18 1 0 0,-6 2-706 0 0,-23 14-641 0 0,0-1-1 0 0,-1-2 0 0 0,-1 0 1 0 0,26-23-1 0 0,-46 33 535 0 0,-1 0-1 0 0,1 0 1 0 0,-1-1-1 0 0,-1 0 1 0 0,1 0-1 0 0,-1 0 1 0 0,-1-1-1 0 0,0 0 1 0 0,0 0-1 0 0,0-1 1 0 0,-1 1 0 0 0,-1-1-1 0 0,0 0 1 0 0,0 0-1 0 0,-1 0 1 0 0,0 0-1 0 0,0-11 1 0 0,-1 7 393 0 0,0 5 216 0 0,0 1 0 0 0,-1-1 0 0 0,0 1 0 0 0,0-1 0 0 0,-5-14 3275 0 0,3 31-2121 0 0,-1 10-484 0 0,-3 40-487 0 0,2-15-1541 0 0,-1-1 1 0 0,-2 0-1 0 0,-21 68 1 0 0,27-109 1101 0 0,1-1 1 0 0,0 1 0 0 0,0-1 0 0 0,-1 1-1 0 0,1-1 1 0 0,0 1 0 0 0,0 0-1 0 0,0-1 1 0 0,0 1 0 0 0,0-1-1 0 0,0 1 1 0 0,0-1 0 0 0,0 1 0 0 0,0 0-1 0 0,0-1 1 0 0,0 1 0 0 0,0-1-1 0 0,1 1 1 0 0,-1-1 0 0 0,0 1-1 0 0,0-1 1 0 0,0 1 0 0 0,1-1 0 0 0,-1 1-1 0 0,1 0 1 0 0,0 0 65 0 0,0-1-1 0 0,0 1 1 0 0,-1-1 0 0 0,1 1-1 0 0,0-1 1 0 0,0 1 0 0 0,0-1-1 0 0,0 0 1 0 0,0 1 0 0 0,0-1-1 0 0,0 0 1 0 0,0 0 0 0 0,2 0-1 0 0,5 0 515 0 0,-1-1 0 0 0,1 0-1 0 0,9-2 1 0 0,-12 2-553 0 0,22-5-261 0 0,0-2-1 0 0,0 0 1 0 0,29-15 0 0 0,-28 10-4118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8751 0 0,'0'-3'776'0'0,"0"0"-616"0"0,1 3-160 0 0,-1 3 0 0 0,1-1 424 0 0,1 2 56 0 0,-1 2 16 0 0,3 4 0 0 0,1 8-192 0 0,0 5-40 0 0,2 5-8 0 0,1 2 0 0 0,1 2-560 0 0,-2-1-112 0 0,1 1-32 0 0,-2-4 0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93 140 2303 0 0,'-1'-8'512'0'0,"-1"0"-1"0"0,2 0 0 0 0,-1 0 0 0 0,1 0 0 0 0,0 0 0 0 0,1 0 0 0 0,0 0 1 0 0,2-9-1 0 0,-3 14-387 0 0,1 0 1 0 0,0 0-1 0 0,0 1 1 0 0,0-1-1 0 0,0 0 1 0 0,1 1 0 0 0,-1-1-1 0 0,1 1 1 0 0,-1 0-1 0 0,1-1 1 0 0,0 1-1 0 0,0 0 1 0 0,0 0-1 0 0,0 0 1 0 0,1 0 0 0 0,-1 0-1 0 0,0 1 1 0 0,1-1-1 0 0,-1 1 1 0 0,1-1-1 0 0,-1 1 1 0 0,1 0-1 0 0,0 0 1 0 0,0 0-1 0 0,4 0 1 0 0,5-2-347 0 0,0 2 1 0 0,0-1-1 0 0,0 2 1 0 0,0-1-1 0 0,1 2 1 0 0,-1 0-1 0 0,0 0 0 0 0,0 1 1 0 0,0 0-1 0 0,21 8 1 0 0,-32-9 143 0 0,1-1-1 0 0,-1 1 1 0 0,0 0 0 0 0,1 0 0 0 0,-1 0 0 0 0,0 0 0 0 0,1 0 0 0 0,-1 0 0 0 0,0 0 0 0 0,0 0-1 0 0,0 0 1 0 0,0 0 0 0 0,0 1 0 0 0,0-1 0 0 0,0 0 0 0 0,0 1 0 0 0,-1-1 0 0 0,1 1 0 0 0,-1-1-1 0 0,1 1 1 0 0,-1-1 0 0 0,1 1 0 0 0,-1 0 0 0 0,0-1 0 0 0,0 1 0 0 0,1-1 0 0 0,-1 1 0 0 0,0 0-1 0 0,-1-1 1 0 0,1 1 0 0 0,0-1 0 0 0,0 1 0 0 0,-1 0 0 0 0,1-1 0 0 0,-1 1 0 0 0,1-1 0 0 0,-2 3-1 0 0,-3 6-158 0 0,0 0-1 0 0,0-1 0 0 0,-1 1 0 0 0,-10 11 0 0 0,10-12 258 0 0,-23 30-151 0 0,-2-1-1 0 0,-1-2 0 0 0,-2-1 1 0 0,-61 49-1 0 0,86-78 188 0 0,-20 18 96 0 0,27-22 22 0 0,0 0-1 0 0,1 0 1 0 0,-1 0-1 0 0,0 0 0 0 0,1 0 1 0 0,-1 1-1 0 0,1-1 0 0 0,0 0 1 0 0,0 0-1 0 0,0 1 1 0 0,-1 3-1 0 0,2-6-133 0 0,0 1 1 0 0,0-1-1 0 0,1 1 0 0 0,-1-1 0 0 0,0 1 0 0 0,0-1 1 0 0,1 1-1 0 0,-1-1 0 0 0,0 0 0 0 0,1 1 1 0 0,-1-1-1 0 0,1 1 0 0 0,-1-1 0 0 0,0 0 0 0 0,1 1 1 0 0,-1-1-1 0 0,1 0 0 0 0,-1 1 0 0 0,1-1 0 0 0,-1 0 1 0 0,1 0-1 0 0,-1 1 0 0 0,1-1 0 0 0,-1 0 1 0 0,1 0-1 0 0,-1 0 0 0 0,1 0 0 0 0,-1 0 0 0 0,1 0 1 0 0,0 0-1 0 0,19 2-124 0 0,-7-3-149 0 0,-6 0 88 0 0,0 0 1 0 0,0 1-1 0 0,0 0 1 0 0,12 1-1 0 0,-17 0 135 0 0,1-1-1 0 0,-1 1 0 0 0,0 0 1 0 0,0 0-1 0 0,0 0 0 0 0,0 0 0 0 0,0 0 1 0 0,0 0-1 0 0,0 1 0 0 0,0-1 1 0 0,0 0-1 0 0,0 1 0 0 0,-1 0 1 0 0,1-1-1 0 0,-1 1 0 0 0,1 0 0 0 0,-1 0 1 0 0,2 3-1 0 0,3 5 143 0 0,-2 1 0 0 0,1-1-1 0 0,-1 1 1 0 0,0 0 0 0 0,-1 1-1 0 0,1 13 1 0 0,6 72 776 0 0,-7-60-791 0 0,-2-15-250 0 0,1 16-140 0 0,-2-35 150 0 0,0-1 0 0 0,1 1 0 0 0,-1 0 0 0 0,1 0 0 0 0,0-1 1 0 0,0 1-1 0 0,0 0 0 0 0,0-1 0 0 0,1 0 0 0 0,1 3 0 0 0,-3-5 101 0 0,0 1 0 0 0,0-1-1 0 0,1 0 1 0 0,-1 0-1 0 0,0 0 1 0 0,0 0 0 0 0,1 0-1 0 0,-1 0 1 0 0,0 0-1 0 0,0 0 1 0 0,1 0-1 0 0,-1 0 1 0 0,0 0 0 0 0,0 0-1 0 0,1 0 1 0 0,-1 0-1 0 0,0 0 1 0 0,0 0 0 0 0,1 0-1 0 0,-1 0 1 0 0,0 0-1 0 0,0 0 1 0 0,1 0-1 0 0,-1-1 1 0 0,0 1 0 0 0,0 0-1 0 0,0 0 1 0 0,1 0-1 0 0,-1 0 1 0 0,0-1 0 0 0,0 1-1 0 0,0 0 1 0 0,1 0-1 0 0,-1 0 1 0 0,0-1-1 0 0,0 1 1 0 0,0 0 0 0 0,0 0-1 0 0,0 0 1 0 0,0-1-1 0 0,1 1 1 0 0,7-14 643 0 0,-6 10-451 0 0,5-5 121 0 0,1-1 0 0 0,-1 2 0 0 0,2-1 0 0 0,-1 1-1 0 0,1 0 1 0 0,0 1 0 0 0,1 0 0 0 0,0 0 0 0 0,0 1 0 0 0,0 1 0 0 0,1-1 0 0 0,-1 2 0 0 0,20-7 0 0 0,13-3-1592 0 0,-29 11-1633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 9215 0 0,'-18'-3'408'0'0,"6"2"80"0"0,0 0-392 0 0,5 1-96 0 0,3 2 0 0 0,0 2 0 0 0,2 4 248 0 0,-7 3 24 0 0,-4 7 8 0 0,-3 7 0 0 0,-2 8-80 0 0,3 3-8 0 0,3 0-8 0 0,5 1 0 0 0,2 0-376 0 0,2-3-64 0 0,2-1-24 0 0,1-3-4280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1025 2759 0 0,'0'-2'89'0'0,"1"-1"0"0"0,-1 0 0 0 0,1 0 0 0 0,0 0 0 0 0,0 0 0 0 0,0 0 0 0 0,0 1 0 0 0,0-1 0 0 0,0 1 0 0 0,1-1 0 0 0,-1 1 0 0 0,1-1 0 0 0,3-2 0 0 0,-4 4 1 0 0,0 0 0 0 0,0 0 0 0 0,1 0 0 0 0,-1 0 1 0 0,0 1-1 0 0,1-1 0 0 0,-1 0 0 0 0,1 1 0 0 0,-1-1 1 0 0,0 1-1 0 0,1 0 0 0 0,-1-1 0 0 0,1 1 0 0 0,-1 0 1 0 0,1 0-1 0 0,-1 0 0 0 0,1 0 0 0 0,-1 0 0 0 0,1 0 1 0 0,-1 1-1 0 0,1-1 0 0 0,-1 0 0 0 0,1 1 0 0 0,-1-1 0 0 0,1 1 1 0 0,-1-1-1 0 0,3 3 0 0 0,15 7 523 0 0,-1 2 0 0 0,25 20 0 0 0,-23-16-310 0 0,30 17 0 0 0,-21-18-351 0 0,0 0-1 0 0,0-2 1 0 0,1-2-1 0 0,1-1 1 0 0,0-1-1 0 0,0-1 1 0 0,40 4-1 0 0,-30-9-459 0 0</inkml:trace>
  <inkml:trace contextRef="#ctx0" brushRef="#br0" timeOffset="1">1331 4 12895 0 0,'-2'-3'1152'0'0,"0"2"-928"0"0,2 4-224 0 0,-1 0 0 0 0,0 1 0 0 0,0 4 0 0 0,-3 3-80 0 0,-1 8-200 0 0,-3 5-40 0 0,2 5 0 0 0,-2 2-8 0 0,1 2-744 0 0,-2 1-144 0 0,-1 1-32 0 0,0-2-8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0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0 1839 0 0,'-3'1'173'0'0,"0"-1"0"0"0,0 1 0 0 0,0 0 0 0 0,0 0 0 0 0,0 1 0 0 0,1-1 0 0 0,-1 0 0 0 0,0 1 0 0 0,1 0 0 0 0,-1 0 0 0 0,1 0 0 0 0,-1 0 0 0 0,-3 4 0 0 0,-2 3 1176 0 0,0 1 0 0 0,-7 12 1 0 0,5-7-1533 0 0,-94 145 2653 0 0,-61 83-2208 0 0,-74 69-583 0 0,134-161-1793 0 0,99-143-934 0 0</inkml:trace>
  <inkml:trace contextRef="#ctx0" brushRef="#br0" timeOffset="1">508 341 10135 0 0,'8'-3'448'0'0,"-2"2"96"0"0,0 2-440 0 0,0 0-104 0 0,-3 1 0 0 0,0 0 0 0 0,1 1 192 0 0,2 3 24 0 0,5 3 0 0 0,5 5 0 0 0,0 3-72 0 0,1 4-16 0 0,-2 0 0 0 0,-4 1 0 0 0,-2-1-920 0 0,-3-2-184 0 0,-1 0-40 0 0,-2-1-8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38 587 3679 0 0,'0'0'0'0'0,"-3"3"187"0"0,0-1 0 0 0,0 1 1 0 0,0 0-1 0 0,0 0 0 0 0,1 0 1 0 0,0 0-1 0 0,-1 0 0 0 0,1 1 1 0 0,1-1-1 0 0,-3 6 0 0 0,1-1 211 0 0,1 1-1 0 0,1-1 0 0 0,-1 1 0 0 0,2-1 1 0 0,-1 1-1 0 0,1 0 0 0 0,0-1 0 0 0,3 12 1 0 0,-1-10-397 0 0,0-1 0 0 0,1 1 1 0 0,0-1-1 0 0,1 0 1 0 0,-1 0-1 0 0,2-1 1 0 0,6 12-1 0 0,5 6-1894 0 0,-1 1 1 0 0,-1 0-1 0 0,11 35 0 0 0,-5-11 1820 0 0,-5-12 1027 0 0,-1-1-1 0 0,12 60 1 0 0,-23-85-1001 0 0,-2 0 0 0 0,1 0 1 0 0,-2 0-1 0 0,0 0 0 0 0,0 0 0 0 0,-1 0 0 0 0,-1 0 0 0 0,0 0 0 0 0,-1 0 0 0 0,0 0 1 0 0,-10 23-1 0 0,10-29-178 0 0,-1 0 0 0 0,1 0 0 0 0,-2-1 0 0 0,-8 12 0 0 0,12-16 218 0 0,-1-1 1 0 0,1 1-1 0 0,-1 0 1 0 0,0 0-1 0 0,0-1 1 0 0,0 1-1 0 0,0-1 1 0 0,0 0-1 0 0,0 1 0 0 0,0-1 1 0 0,-1 0-1 0 0,1 0 1 0 0,0-1-1 0 0,-1 1 1 0 0,1 0-1 0 0,0-1 1 0 0,-1 1-1 0 0,-4-1 0 0 0,6 0 6 0 0,0 0-1 0 0,0 0 0 0 0,0 0 0 0 0,1-1 0 0 0,-1 1 1 0 0,0 0-1 0 0,0-1 0 0 0,0 1 0 0 0,0 0 0 0 0,1-1 0 0 0,-1 1 1 0 0,0-1-1 0 0,0 1 0 0 0,1-1 0 0 0,-1 0 0 0 0,0 1 1 0 0,1-1-1 0 0,-1 0 0 0 0,0 1 0 0 0,0-2 0 0 0,0 0-1 0 0,0 0-1 0 0,0 0 1 0 0,0-1 0 0 0,0 1-1 0 0,1 0 1 0 0,-1 0-1 0 0,0-5 1 0 0,0-2-20 0 0,1 0 1 0 0,1-18-1 0 0,-1 26 20 0 0,3-29-21 0 0,2 1-1 0 0,11-42 0 0 0,26-57 101 0 0,-23 73 25 0 0,40-114-120 0 0,122-242-1 0 0,-162 375 740 0 0,1 1-1 0 0,27-35 0 0 0,-35 55 26 0 0,0 1 0 0 0,1 0 0 0 0,0 1 0 0 0,1 1 0 0 0,0 0-1 0 0,29-18 1 0 0,20-2 111 0 0,-41 22-897 0 0,39-25 0 0 0,-58 33-16 0 0,-1 0 1 0 0,1 0 0 0 0,-1-1-1 0 0,0 1 1 0 0,0-1 0 0 0,0 1-1 0 0,0-1 1 0 0,0 0 0 0 0,0 1-1 0 0,-1-1 1 0 0,1 0 0 0 0,-1 0-1 0 0,0 0 1 0 0,0 0 0 0 0,0 0 0 0 0,0-1-1 0 0,-1 1 1 0 0,1 0 0 0 0,-1 0-1 0 0,0 0 1 0 0,0-1 0 0 0,0 1-1 0 0,0 0 1 0 0,-1 0 0 0 0,1-1-1 0 0,-1 1 1 0 0,0 0 0 0 0,0 0-1 0 0,0 0 1 0 0,0 0 0 0 0,0 0-1 0 0,-3-4 1 0 0,4 6 137 0 0,-1 0 0 0 0,0 0-1 0 0,1 0 1 0 0,-1 1 0 0 0,0-1 0 0 0,1 0 0 0 0,-1 1 0 0 0,0-1-1 0 0,0 0 1 0 0,1 1 0 0 0,-1-1 0 0 0,0 1 0 0 0,0-1-1 0 0,0 1 1 0 0,0-1 0 0 0,0 1 0 0 0,0 0 0 0 0,0-1-1 0 0,0 1 1 0 0,0 0 0 0 0,0 0 0 0 0,-1 0 0 0 0,0 0 12 0 0,0 0 1 0 0,1 0 0 0 0,-1 1 0 0 0,1-1-1 0 0,-1 1 1 0 0,0-1 0 0 0,1 1 0 0 0,-1 0-1 0 0,1 0 1 0 0,-1 0 0 0 0,1 0 0 0 0,-2 1-1 0 0,-3 3-20 0 0,1 0-1 0 0,0 0 1 0 0,0 1-1 0 0,-8 12 1 0 0,0 5-293 0 0,0 0 0 0 0,1 1 0 0 0,-8 25 0 0 0,-22 80-502 0 0,25-71 384 0 0,10-37 209 0 0,-20 72-505 0 0,24-78 494 0 0,0 1 0 0 0,1-1 0 0 0,1 1 0 0 0,0 17 0 0 0,1-30 154 0 0,0 0 0 0 0,0 0-1 0 0,1 0 1 0 0,-1-1 0 0 0,1 1-1 0 0,0 0 1 0 0,0 0 0 0 0,0-1-1 0 0,0 1 1 0 0,0 0 0 0 0,1-1-1 0 0,-1 1 1 0 0,4 3 0 0 0,-4-5 52 0 0,0 0 1 0 0,1 0-1 0 0,-1 1 1 0 0,0-1-1 0 0,1 0 1 0 0,-1 0-1 0 0,1-1 1 0 0,0 1-1 0 0,-1 0 1 0 0,1 0-1 0 0,0-1 1 0 0,-1 1-1 0 0,1-1 1 0 0,0 0-1 0 0,0 1 1 0 0,-1-1-1 0 0,1 0 1 0 0,0 0 0 0 0,0 0-1 0 0,0 0 1 0 0,-1 0-1 0 0,4-1 1 0 0,126-31 673 0 0,-131 32-785 0 0,0 0 1 0 0,0 1-1 0 0,0-1 0 0 0,0 0 1 0 0,1 0-1 0 0,-1 0 1 0 0,0 0-1 0 0,0 0 1 0 0,0 0-1 0 0,0 0 1 0 0,1 1-1 0 0,-1-1 1 0 0,0 0-1 0 0,0 0 1 0 0,0 0-1 0 0,0 0 0 0 0,0 1 1 0 0,0-1-1 0 0,0 0 1 0 0,0 0-1 0 0,1 0 1 0 0,-1 0-1 0 0,0 1 1 0 0,0-1-1 0 0,0 0 1 0 0,0 0-1 0 0,0 0 0 0 0,0 1 1 0 0,0-1-1 0 0,0 0 1 0 0,0 0-1 0 0,0 0 1 0 0,0 1-1 0 0,0-1 1 0 0,0 0-1 0 0,-1 0 1 0 0,1 0-1 0 0,0 1 1 0 0,0-1-1 0 0,0 0 0 0 0,0 0 1 0 0,0 0-1 0 0,0 0 1 0 0,0 1-1 0 0,0-1 1 0 0,-1 0-1 0 0,-3 12-824 0 0,-37 62-1036 0 0,-6 12 2010 0 0,28-45-59 0 0,-16 29 143 0 0,4 1 0 0 0,-24 78 0 0 0,55-149-189 0 0,-1 5 10 0 0,0 0-1 0 0,-1-1 1 0 0,1 1-1 0 0,1 0 1 0 0,-1-1-1 0 0,1 1 1 0 0,0 6-1 0 0,0-11-1 0 0,1 0 1 0 0,-1 1-1 0 0,0-1 0 0 0,0 0 0 0 0,1 0 0 0 0,-1 0 0 0 0,0 0 0 0 0,1 1 0 0 0,-1-1 0 0 0,0 0 0 0 0,1 0 0 0 0,-1 0 0 0 0,0 0 0 0 0,1 0 0 0 0,-1 0 1 0 0,0 0-1 0 0,1 0 0 0 0,-1 0 0 0 0,0 0 0 0 0,1 0 0 0 0,-1 0 0 0 0,0 0 0 0 0,1 0 0 0 0,-1 0 0 0 0,0 0 0 0 0,1 0 0 0 0,-1-1 0 0 0,0 1 1 0 0,0 0-1 0 0,1 0 0 0 0,-1 0 0 0 0,0-1 0 0 0,1 1 0 0 0,-1 0 0 0 0,13-7 153 0 0,18-16 148 0 0,-20 14-164 0 0,21-13 1 0 0,-29 20-92 0 0,1 0 1 0 0,0 1-1 0 0,0-1 1 0 0,0 0-1 0 0,0 1 1 0 0,1 0-1 0 0,-1 0 0 0 0,0 0 1 0 0,9 0-1 0 0,-12 1-21 0 0,1 0-1 0 0,-1 0 0 0 0,1 1 0 0 0,-1-1 1 0 0,1 0-1 0 0,-1 0 0 0 0,1 1 1 0 0,-1-1-1 0 0,1 1 0 0 0,-1-1 0 0 0,0 1 1 0 0,1 0-1 0 0,-1 0 0 0 0,0-1 1 0 0,0 1-1 0 0,1 0 0 0 0,-1 0 0 0 0,0 0 1 0 0,0 0-1 0 0,1 2 0 0 0,0 0-15 0 0,-1-1-1 0 0,1 1 1 0 0,-1-1 0 0 0,0 1-1 0 0,0 0 1 0 0,0 0 0 0 0,0 0-1 0 0,-1-1 1 0 0,1 7 0 0 0,0 2-75 0 0,-1 1 1 0 0,0 0 0 0 0,-1-1 0 0 0,-3 14 0 0 0,-2 3-199 0 0,-13 38 0 0 0,11-41-91 0 0,-10 50-1 0 0,18-74 251 0 0,-1 20-52 0 0,1-20 82 0 0,0-1 1 0 0,0 0 0 0 0,0 1-1 0 0,0-1 1 0 0,0 1-1 0 0,0-1 1 0 0,0 1-1 0 0,0-1 1 0 0,0 1-1 0 0,1-1 1 0 0,-1 0 0 0 0,0 1-1 0 0,0-1 1 0 0,0 1-1 0 0,1-1 1 0 0,-1 0-1 0 0,0 1 1 0 0,1-1 0 0 0,-1 0-1 0 0,0 1 1 0 0,1-1-1 0 0,-1 0 1 0 0,0 0-1 0 0,1 1 1 0 0,-1-1-1 0 0,1 0 1 0 0,-1 0 0 0 0,0 0-1 0 0,1 0 1 0 0,-1 1-1 0 0,1-1 1 0 0,-1 0-1 0 0,1 0 1 0 0,-1 0-1 0 0,0 0 1 0 0,1 0 0 0 0,-1 0-1 0 0,1 0 1 0 0,-1 0-1 0 0,1 0 1 0 0,8-3-2244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52 10591 0 0,'-3'-13'579'0'0,"1"6"-327"0"0,0 0-1 0 0,1 0 0 0 0,-1-11 984 0 0,2 36 53 0 0,-8 26-1927 0 0,-1 1-1 0 0,-3-2 1 0 0,-18 48 0 0 0,26-79 550 0 0,-107 252-2636 0 0,-25-12-566 0 0,111-206 2636 0 0,-3-2 1 0 0,-1-1 0 0 0,-42 46-1 0 0,55-76 987 0 0,15-13-323 0 0,1 0-1 0 0,0 0 1 0 0,0 1-1 0 0,-1-1 1 0 0,1 0-1 0 0,0 0 1 0 0,-1 0-1 0 0,1 0 1 0 0,0 0-1 0 0,-1 0 1 0 0,1 0-1 0 0,0 0 1 0 0,-1 0-1 0 0,1 0 1 0 0,0 0-1 0 0,-1 0 1 0 0,1 0-1 0 0,0 0 1 0 0,-1 0-1 0 0,1 0 0 0 0,0 0 1 0 0,-1 0-1 0 0,1 0 1 0 0,0 0-1 0 0,-1 0 1 0 0,1-1-1 0 0,0 1 1 0 0,0 0-1 0 0,-1 0 1 0 0,1 0-1 0 0,0-1 1 0 0,0 1-1 0 0,-1 0 1 0 0,1 0-1 0 0,0-1 1 0 0,0 1-1 0 0,0 0 1 0 0,-1 0-1 0 0,1-1 1 0 0,0 1-1 0 0,0 0 1 0 0,0-1-1 0 0,0 1 1 0 0,0 0-1 0 0,0-1 1 0 0,0 1-1 0 0,0 0 1 0 0,0-1-1 0 0,0 1 1 0 0,0 0-1 0 0,0-1 1 0 0,0 1-1 0 0,0 0 1 0 0,0-1-1 0 0,0 1 1 0 0,0 0-1 0 0,0-1 1 0 0,0 1-1 0 0,0-1 1 0 0,2-6-75 0 0,-1 0 1 0 0,1-1-1 0 0,1 1 1 0 0,-1 0-1 0 0,1 0 1 0 0,1 0-1 0 0,-1 0 0 0 0,6-7 1 0 0,-5 7 31 0 0,18-31-93 0 0,-8 16 71 0 0,20-48 0 0 0,-17 25-11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 6911 0 0,'2'-1'54'0'0,"0"1"0"0"0,-1 0 0 0 0,1 0 0 0 0,0 0 0 0 0,-1 0 0 0 0,1 0 0 0 0,0 0 0 0 0,-1 0 0 0 0,1 0 0 0 0,0 1 0 0 0,-1-1 0 0 0,1 1 0 0 0,-1-1 0 0 0,1 1 0 0 0,-1 0 0 0 0,1-1 0 0 0,-1 1 0 0 0,1 0 0 0 0,-1 0 0 0 0,0 0 0 0 0,1 0 0 0 0,-1 0 0 0 0,0 0 0 0 0,0 1 0 0 0,2 1 0 0 0,43 53 1986 0 0,75 119 0 0 0,-39-50-1148 0 0,-76-117-927 0 0,108 148-1111 0 0,-88-124 239 0 0</inkml:trace>
  <inkml:trace contextRef="#ctx0" brushRef="#br0" timeOffset="1">0 631 11519 0 0,'3'-5'512'0'0,"1"2"96"0"0,2 2-480 0 0,0 0-128 0 0,1 2 0 0 0,-1-1 0 0 0,3 0 64 0 0,7 0 0 0 0,10 1-64 0 0,9-1 96 0 0,6 1-280 0 0,0 1-56 0 0,-1-2-16 0 0,-4-2 0 0 0,0 1 256 0 0,-7-3 0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7831 0 0,'-2'1'40'0'0,"-1"0"0"0"0,1 0 0 0 0,0 0-1 0 0,0 0 1 0 0,0 0 0 0 0,0 0 0 0 0,0 0-1 0 0,0 1 1 0 0,0-1 0 0 0,0 1 0 0 0,1 0-1 0 0,-1-1 1 0 0,0 1 0 0 0,1 0 0 0 0,0 0-1 0 0,-1 0 1 0 0,1 0 0 0 0,0 0 0 0 0,0 0-1 0 0,0 0 1 0 0,0 1 0 0 0,0-1 0 0 0,0 4-1 0 0,-1 4 118 0 0,0-1-1 0 0,1 0 1 0 0,0 1-1 0 0,1 15 0 0 0,0-22-268 0 0,0 0 0 0 0,0 1 0 0 0,1-1 0 0 0,-1 0 0 0 0,1 0 0 0 0,0 0-1 0 0,-1 0 1 0 0,2 0 0 0 0,-1 0 0 0 0,0 0 0 0 0,0-1 0 0 0,1 1 0 0 0,0 0-1 0 0,-1-1 1 0 0,1 1 0 0 0,0-1 0 0 0,0 1 0 0 0,5 3 0 0 0,-5-5-9 0 0,0 1-1 0 0,1-1 1 0 0,-1 0 0 0 0,1 0 0 0 0,0 0-1 0 0,-1 0 1 0 0,1 0 0 0 0,-1-1 0 0 0,1 1 0 0 0,0-1-1 0 0,0 0 1 0 0,-1 0 0 0 0,1 0 0 0 0,0 0 0 0 0,0 0-1 0 0,-1 0 1 0 0,1-1 0 0 0,0 0 0 0 0,-1 1 0 0 0,1-1-1 0 0,4-2 1 0 0,3-2-416 0 0,0-1 0 0 0,0 1 0 0 0,0-2 1 0 0,-1 1-1 0 0,0-2 0 0 0,12-11 0 0 0,-11 9 1100 0 0,1 1 0 0 0,-1 0 1 0 0,23-13-1 0 0,-29 21-211 0 0,1-1 0 0 0,-1 0 0 0 0,0 1 0 0 0,1 0 0 0 0,-1 0 0 0 0,1 0 0 0 0,0 0 1 0 0,-1 1-1 0 0,1 0 0 0 0,0 0 0 0 0,-1 0 0 0 0,1 0 0 0 0,-1 1 0 0 0,1 0 0 0 0,-1 0 0 0 0,1 0 0 0 0,-1 0 1 0 0,1 1-1 0 0,-1 0 0 0 0,0 0 0 0 0,0 0 0 0 0,0 0 0 0 0,5 4 0 0 0,-5-3-455 0 0,1 0 0 0 0,-1 1-1 0 0,0-1 1 0 0,0 1 0 0 0,-1 0 0 0 0,1 0-1 0 0,-1 0 1 0 0,0 1 0 0 0,0-1 0 0 0,0 1-1 0 0,0 0 1 0 0,-1 0 0 0 0,0-1 0 0 0,0 2-1 0 0,0-1 1 0 0,-1 0 0 0 0,0 0 0 0 0,0 0-1 0 0,1 10 1 0 0,-3-8-162 0 0,1-1 0 0 0,-1 1 0 0 0,0 0 0 0 0,-1-1 0 0 0,1 1 0 0 0,-1 0 0 0 0,-1-1 0 0 0,1 0 0 0 0,-6 10 0 0 0,-3 2 161 0 0,-22 28 0 0 0,19-28 803 0 0,14-18-627 0 0,-1 0-1 0 0,1 1 0 0 0,0-1 0 0 0,0 0 0 0 0,-1 0 0 0 0,1 0 0 0 0,0 0 1 0 0,0 1-1 0 0,0-1 0 0 0,0 0 0 0 0,-1 0 0 0 0,1 1 0 0 0,0-1 0 0 0,0 0 1 0 0,0 0-1 0 0,0 1 0 0 0,0-1 0 0 0,0 0 0 0 0,0 0 0 0 0,0 1 0 0 0,0-1 1 0 0,0 0-1 0 0,0 1 0 0 0,0-1 0 0 0,0 0 0 0 0,0 0 0 0 0,0 1 0 0 0,0-1 1 0 0,0 0-1 0 0,0 0 0 0 0,0 1 0 0 0,0-1 0 0 0,0 0 0 0 0,0 0 0 0 0,1 1 1 0 0,9-1 935 0 0,17-10-1232 0 0,-7 0-745 0 0,4-6-2624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16 14279 0 0,'-9'-9'632'0'0,"2"5"136"0"0,4 2-616 0 0,-1 2-152 0 0,1 2 0 0 0,1 2 0 0 0,-2 2 0 0 0,-2 6 0 0 0,-5 7 0 0 0,-4 10 0 0 0,-2 6-200 0 0,-4 6-48 0 0,0 2-8 0 0,1 0 0 0 0,-1 0-1032 0 0,2-3-216 0 0,3 0-32 0 0,-2-9-16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 2759 0 0,'0'0'7'0'0,"0"0"0"0"0,0-1 0 0 0,0 1 0 0 0,0 0 0 0 0,1 0 0 0 0,-1 0 0 0 0,0-1 0 0 0,0 1 0 0 0,0 0 0 0 0,0 0 0 0 0,0 0 0 0 0,0 0-1 0 0,0-1 1 0 0,0 1 0 0 0,1 0 0 0 0,-1 0 0 0 0,0 0 0 0 0,0 0 0 0 0,0 0 0 0 0,0 0 0 0 0,1-1 0 0 0,-1 1 0 0 0,0 0 0 0 0,0 0 0 0 0,0 0 0 0 0,0 0-1 0 0,1 0 1 0 0,-1 0 0 0 0,0 0 0 0 0,0 0 0 0 0,0 0 0 0 0,1 0 0 0 0,-1 0 0 0 0,0 0 0 0 0,0 0 0 0 0,0 0 0 0 0,1 0 0 0 0,-1 0 0 0 0,5 8 501 0 0,2 13 430 0 0,-7-21-917 0 0,3 15 196 0 0,-1 0 1 0 0,-1 0-1 0 0,0 0 0 0 0,-1 0 1 0 0,-1 0-1 0 0,0 0 0 0 0,-1 0 1 0 0,-1 0-1 0 0,0 0 1 0 0,-1-1-1 0 0,0 1 0 0 0,-11 22 1 0 0,-9 12-445 0 0,-1-2 0 0 0,-37 52 1 0 0,46-75 334 0 0,10-14-146 0 0,-15 21-29 0 0,19-29 54 0 0,1 0-1 0 0,-1 1 0 0 0,0-1 0 0 0,0 0 1 0 0,-1 0-1 0 0,1 0 0 0 0,0-1 0 0 0,-1 1 0 0 0,-3 1 1 0 0,6-3 11 0 0,0 0-1 0 0,0 0 1 0 0,0 1 0 0 0,0-1 0 0 0,0 0 0 0 0,0 0 0 0 0,-1 0 0 0 0,1 0 0 0 0,0 0-1 0 0,0 0 1 0 0,0 0 0 0 0,0 0 0 0 0,0 0 0 0 0,0 0 0 0 0,0 0 0 0 0,0 0 0 0 0,-1 0-1 0 0,1 0 1 0 0,0 0 0 0 0,0 0 0 0 0,0 0 0 0 0,0 0 0 0 0,0 0 0 0 0,0 0 0 0 0,0 0-1 0 0,0-1 1 0 0,0 1 0 0 0,-1 0 0 0 0,1 0 0 0 0,0 0 0 0 0,0 0 0 0 0,0 0 0 0 0,0 0-1 0 0,0 0 1 0 0,0 0 0 0 0,0 0 0 0 0,0 0 0 0 0,0 0 0 0 0,0 0 0 0 0,0-1 0 0 0,0 1-1 0 0,0 0 1 0 0,0 0 0 0 0,0 0 0 0 0,0 0 0 0 0,0 0 0 0 0,0 0 0 0 0,0 0 0 0 0,0-8-54 0 0,6-7 1 0 0,-2 9 80 0 0,0-1-1 0 0,0 1 1 0 0,1 0-1 0 0,0 0 0 0 0,0 1 1 0 0,9-8-1 0 0,-13 12 25 0 0,0-1 0 0 0,1 1 0 0 0,-1 0 0 0 0,0 1-1 0 0,1-1 1 0 0,-1 0 0 0 0,0 0 0 0 0,1 0-1 0 0,-1 1 1 0 0,1-1 0 0 0,0 1 0 0 0,-1-1-1 0 0,1 1 1 0 0,-1 0 0 0 0,1-1 0 0 0,-1 1 0 0 0,1 0-1 0 0,0 0 1 0 0,-1 0 0 0 0,1 0 0 0 0,0 1-1 0 0,-1-1 1 0 0,1 0 0 0 0,-1 1 0 0 0,1-1 0 0 0,-1 1-1 0 0,1-1 1 0 0,-1 1 0 0 0,1 0 0 0 0,-1 0-1 0 0,1-1 1 0 0,-1 1 0 0 0,0 0 0 0 0,0 0-1 0 0,1 1 1 0 0,1 1 0 0 0,1 3 106 0 0,0 0 0 0 0,0 0 0 0 0,0 1 0 0 0,-1-1 0 0 0,0 1 0 0 0,0 0 0 0 0,0-1 0 0 0,-1 1 0 0 0,1 8 1 0 0,9 70 630 0 0,-9-61-578 0 0,-1-3-151 0 0,7 55-563 0 0,18 78-1 0 0,-25-149 317 0 0,0 5-195 0 0,0-1-1 0 0,8 18 0 0 0,-9-25 364 0 0,0 0 0 0 0,0-1 0 0 0,0 1 0 0 0,0 0 0 0 0,0-1 0 0 0,0 1 1 0 0,0-1-1 0 0,0 1 0 0 0,1-1 0 0 0,-1 0 0 0 0,0 1 0 0 0,1-1 0 0 0,-1 0 0 0 0,1 0 0 0 0,0 0 0 0 0,-1 0 1 0 0,1 0-1 0 0,0 0 0 0 0,0-1 0 0 0,-1 1 0 0 0,4 0 0 0 0,8-2 7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7 150 14279 0 0,'-3'-7'461'0'0,"0"-7"469"0"0,3 13-904 0 0,0 1-1 0 0,0-1 1 0 0,0 1 0 0 0,1-1 0 0 0,-1 1-1 0 0,0-1 1 0 0,0 1 0 0 0,1 0 0 0 0,-1-1-1 0 0,0 1 1 0 0,0 0 0 0 0,1-1 0 0 0,-1 1-1 0 0,1-1 1 0 0,-1 1 0 0 0,0 0 0 0 0,1 0-1 0 0,-1-1 1 0 0,1 1 0 0 0,-1 0 0 0 0,0 0-1 0 0,1 0 1 0 0,-1-1 0 0 0,1 1 0 0 0,-1 0-1 0 0,1 0 1 0 0,-1 0 0 0 0,2 0 0 0 0,126-23 266 0 0,-76 15-2244 0 0,78-22 1 0 0,-68 7-231 0 0,-42 15 1355 0 0,0 0-1 0 0,0 1 0 0 0,30-5 0 0 0,-49 12 880 0 0,0 0 0 0 0,1 0 1 0 0,-1-1-1 0 0,0 1 1 0 0,1 0-1 0 0,-1 0 0 0 0,0 1 1 0 0,0-1-1 0 0,1 0 0 0 0,-1 0 1 0 0,0 1-1 0 0,0-1 0 0 0,1 0 1 0 0,-1 1-1 0 0,0-1 0 0 0,0 1 1 0 0,0 0-1 0 0,0-1 1 0 0,0 1-1 0 0,0 0 0 0 0,0 0 1 0 0,1 1-1 0 0,0 0 155 0 0,0 1 0 0 0,-1-1 1 0 0,1 1-1 0 0,-1 0 0 0 0,0-1 0 0 0,0 1 1 0 0,0 0-1 0 0,1 5 0 0 0,1 9 365 0 0,0 0 0 0 0,-1 0-1 0 0,-1 28 1 0 0,-7 55 446 0 0,3-68-747 0 0,-20 168-1145 0 0,4-52-2996 0 0,19-143 3599 0 0,0 0-199 0 0,-1 0 0 0 0,0 0 0 0 0,0 0 0 0 0,0 0 0 0 0,0-1-1 0 0,0 1 1 0 0,-3 5 0 0 0,-2-2-913 0 0</inkml:trace>
  <inkml:trace contextRef="#ctx0" brushRef="#br0" timeOffset="1">246 557 2303 0 0,'-80'-61'673'0'0,"-44"-31"4826"0"0,130 93-5086 0 0,0 1 0 0 0,0-1 0 0 0,0-1 0 0 0,0 1 0 0 0,0-1 0 0 0,11-1 0 0 0,57-3-836 0 0,-69 4 546 0 0,193-19 194 0 0,170-5-2485 0 0,-361 24 1651 0 0,1 0 0 0 0,-1 0-1 0 0,0 1 1 0 0,11 3 0 0 0,-13-2-1969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36 10135 0 0,'-13'-8'1358'0'0,"23"6"508"0"0,2 0-1442 0 0,145-18-3309 0 0,-117 16 1199 0 0,77 6 0 0 0,-115-2 1631 0 0,6 0-428 0 0,0 1-1 0 0,-1 0 1 0 0,1 0 0 0 0,0 1 0 0 0,9 4 0 0 0,-15-6 444 0 0,-1 1 0 0 0,0-1 0 0 0,1 1 0 0 0,-1 0 0 0 0,0-1 0 0 0,0 1 0 0 0,0 0 0 0 0,0 0-1 0 0,0 0 1 0 0,0 0 0 0 0,0 0 0 0 0,0 0 0 0 0,0 0 0 0 0,0 0 0 0 0,-1 0 0 0 0,1 0 0 0 0,0 1 0 0 0,-1-1 0 0 0,1 0 0 0 0,-1 1 0 0 0,1-1 0 0 0,-1 0 0 0 0,0 1-1 0 0,1-1 1 0 0,-1 0 0 0 0,0 1 0 0 0,0-1 0 0 0,0 0 0 0 0,0 1 0 0 0,0-1 0 0 0,0 1 0 0 0,-1-1 0 0 0,1 0 0 0 0,0 1 0 0 0,-1-1 0 0 0,1 0 0 0 0,-2 2-1 0 0,-1 6-31 0 0,-2 0-1 0 0,1-1 0 0 0,-1 0 1 0 0,0 0-1 0 0,-1 0 0 0 0,0 0 1 0 0,-13 12-1 0 0,-54 43-90 0 0,70-61 173 0 0,-132 92-60 0 0,120-84 118 0 0,11-8 93 0 0,0 1 0 0 0,0 0 0 0 0,0 0-1 0 0,1 0 1 0 0,-1 0 0 0 0,-3 5 0 0 0,6-7-112 0 0,1 0 1 0 0,-1-1-1 0 0,1 1 0 0 0,-1 0 1 0 0,1 0-1 0 0,0 0 1 0 0,-1 0-1 0 0,1 0 0 0 0,0 0 1 0 0,0 0-1 0 0,-1 0 1 0 0,1 0-1 0 0,0 0 0 0 0,0 0 1 0 0,0 0-1 0 0,0 0 1 0 0,1 0-1 0 0,-1 0 0 0 0,0 0 1 0 0,0 0-1 0 0,0 0 1 0 0,1 0-1 0 0,-1 0 0 0 0,1 0 1 0 0,-1 0-1 0 0,1-1 0 0 0,-1 1 1 0 0,1 0-1 0 0,-1 0 1 0 0,1 0-1 0 0,0-1 0 0 0,-1 1 1 0 0,1 0-1 0 0,0-1 1 0 0,1 2-1 0 0,3 1 26 0 0,-1 1 0 0 0,1-1-1 0 0,0-1 1 0 0,0 1 0 0 0,0-1 0 0 0,0 0 0 0 0,0 0-1 0 0,8 2 1 0 0,-6-3-280 0 0,-1 1-1 0 0,0 1 1 0 0,1-1 0 0 0,10 7-1 0 0,-17-9 172 0 0,0 0 0 0 0,0 0 0 0 0,0 0-1 0 0,0 0 1 0 0,0 1 0 0 0,1-1 0 0 0,-1 0 0 0 0,0 0 0 0 0,0 0-1 0 0,0 0 1 0 0,0 0 0 0 0,0 1 0 0 0,0-1 0 0 0,0 0 0 0 0,1 0-1 0 0,-1 0 1 0 0,0 0 0 0 0,0 1 0 0 0,0-1 0 0 0,0 0 0 0 0,0 0 0 0 0,0 0-1 0 0,0 1 1 0 0,0-1 0 0 0,0 0 0 0 0,0 0 0 0 0,0 0 0 0 0,0 1-1 0 0,0-1 1 0 0,0 0 0 0 0,0 0 0 0 0,0 0 0 0 0,0 1 0 0 0,-1-1-1 0 0,1 0 1 0 0,-7 8-655 0 0,-14 5 176 0 0,17-11 426 0 0,-43 27 627 0 0,2 1 0 0 0,-79 68 0 0 0,120-94-155 0 0,0 0 1 0 0,-1 1 0 0 0,1 0-1 0 0,1-1 1 0 0,-1 1-1 0 0,1 1 1 0 0,-5 9 0 0 0,7-13-268 0 0,0 0 0 0 0,1 0 1 0 0,-1 0-1 0 0,1 0 1 0 0,0 0-1 0 0,-1 0 0 0 0,1 0 1 0 0,0-1-1 0 0,0 1 0 0 0,0 0 1 0 0,1 0-1 0 0,-1 0 0 0 0,0 0 1 0 0,1 0-1 0 0,-1 0 1 0 0,1 0-1 0 0,0 0 0 0 0,0 0 1 0 0,-1-1-1 0 0,1 1 0 0 0,0 0 1 0 0,0-1-1 0 0,1 1 0 0 0,-1-1 1 0 0,0 1-1 0 0,0-1 1 0 0,1 1-1 0 0,1 0 0 0 0,4 4-9 0 0,1-1 0 0 0,0 0 0 0 0,0 0 0 0 0,0-1 0 0 0,1 0 0 0 0,-1 0 0 0 0,1-1 0 0 0,0 0-1 0 0,0-1 1 0 0,0 0 0 0 0,15 1 0 0 0,3 0-572 0 0,0-2 0 0 0,47-4 1 0 0,5-9-2969 0 0,-39 4 318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295 415 3223 0 0,'-51'-243'2490'0'0,"39"192"-1533"0"0,5 19 1063 0 0,-20-57 0 0 0,25 94-220 0 0,1 14-1351 0 0,0 25-354 0 0,9 174-209 0 0,0 172 1596 0 0,-47 114 658 0 0,-29-4-653 0 0,9-76-711 0 0,30-148-761 0 0,20-192-673 0 0,5-30-749 0 0,2 0 1 0 0,9 88-1 0 0,-6-132 460 0 0,3-3-3733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1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61 3239 0 0,'0'-2'-6'0'0,"0"-1"0"0"0,0 1 0 0 0,-1-1 0 0 0,1 1 0 0 0,0-1 0 0 0,-1 1-1 0 0,0-1 1 0 0,1 1 0 0 0,-1 0 0 0 0,0-1 0 0 0,0 1 0 0 0,0 0-1 0 0,-1 0 1 0 0,1 0 0 0 0,0 0 0 0 0,-1 0 0 0 0,0 0 0 0 0,1 0-1 0 0,-1 0 1 0 0,0 0 0 0 0,0 1 0 0 0,0-1 0 0 0,0 1 0 0 0,0 0 0 0 0,0-1-1 0 0,0 1 1 0 0,-1 0 0 0 0,1 0 0 0 0,0 0 0 0 0,-1 1 0 0 0,1-1-1 0 0,0 0 1 0 0,-1 1 0 0 0,1 0 0 0 0,-1-1 0 0 0,1 1 0 0 0,-1 0 0 0 0,1 0-1 0 0,-1 1 1 0 0,1-1 0 0 0,-1 0 0 0 0,1 1 0 0 0,-1 0 0 0 0,1-1-1 0 0,0 1 1 0 0,-4 2 0 0 0,-4 3-28 0 0,0 0 0 0 0,1 1 0 0 0,0 0 0 0 0,0 0 0 0 0,0 1 0 0 0,1 0 0 0 0,1 0-1 0 0,-1 1 1 0 0,1 0 0 0 0,1 1 0 0 0,0-1 0 0 0,0 1 0 0 0,-8 19 0 0 0,2 2-42 0 0,1 0-1 0 0,2 1 1 0 0,-9 50-1 0 0,17-76 60 0 0,-2 9-35 0 0,1 0 0 0 0,-1 19 0 0 0,3-31 39 0 0,0 1 1 0 0,0-1-1 0 0,0 1 0 0 0,1-1 1 0 0,-1 1-1 0 0,1-1 0 0 0,0 0 1 0 0,0 1-1 0 0,0-1 0 0 0,0 0 1 0 0,1 0-1 0 0,-1 0 0 0 0,1 0 1 0 0,0 0-1 0 0,4 5 0 0 0,-5-7 5 0 0,0 0-1 0 0,0 0 0 0 0,0 0 0 0 0,0 0 0 0 0,1 0 0 0 0,-1-1 1 0 0,0 1-1 0 0,0 0 0 0 0,1-1 0 0 0,-1 1 0 0 0,0-1 1 0 0,1 0-1 0 0,-1 1 0 0 0,1-1 0 0 0,-1 0 0 0 0,0 0 0 0 0,4 0 1 0 0,-3 0-4 0 0,1 0 0 0 0,0-1 0 0 0,-1 0 0 0 0,1 1 1 0 0,-1-1-1 0 0,1 0 0 0 0,-1 0 0 0 0,5-3 1 0 0,3-3-25 0 0,0 0 0 0 0,-1-1 0 0 0,12-12 0 0 0,-14 13 4 0 0,26-26-49 0 0,46-59 0 0 0,-63 70 130 0 0,-1-1 0 0 0,-1 0 1 0 0,-1-1-1 0 0,12-29 0 0 0,-25 51-48 0 0,7-19 93 0 0,-6 20-91 0 0,-1 0 0 0 0,0 1 0 0 0,0-1 1 0 0,1 0-1 0 0,-1 0 0 0 0,0 1 0 0 0,0-1 0 0 0,0 0 1 0 0,0 0-1 0 0,0 0 0 0 0,0 1 0 0 0,0-1 1 0 0,0 0-1 0 0,-1 0 0 0 0,1 0 0 0 0,0 1 1 0 0,0-1-1 0 0,-1 0 0 0 0,1 0 0 0 0,0 1 1 0 0,-1-1-1 0 0,1 0 0 0 0,-1 0 0 0 0,0 1-3 0 0,1 0 0 0 0,0 0 0 0 0,-1 0 0 0 0,1 0 0 0 0,-1 0 0 0 0,1 0 0 0 0,0 0 0 0 0,-1 0 0 0 0,1 0 0 0 0,0 0 0 0 0,-1 1 0 0 0,1-1 0 0 0,-1 0 0 0 0,1 0 0 0 0,0 0 0 0 0,-1 1 0 0 0,1-1 0 0 0,0 0 0 0 0,-1 0 0 0 0,1 0 0 0 0,0 1 0 0 0,0-1 0 0 0,-1 0 0 0 0,1 1 0 0 0,0-1 0 0 0,0 0 0 0 0,0 1 0 0 0,-1-1 0 0 0,1 1 0 0 0,-8 11 0 0 0,8-11 0 0 0,-9 19 0 0 0,1 1 0 0 0,0-1 0 0 0,2 2 0 0 0,0-1 0 0 0,2 1 0 0 0,0-1 0 0 0,1 1 0 0 0,1 0 0 0 0,2 26 0 0 0,0-39 0 0 0,1 0 0 0 0,0 1 0 0 0,1-1 0 0 0,0 0 0 0 0,0 0 0 0 0,1 0 0 0 0,5 13 0 0 0,-7-20 0 0 0,0 0 0 0 0,0 0 0 0 0,0 0 0 0 0,0-1 0 0 0,0 1 0 0 0,0 0 0 0 0,1 0 0 0 0,-1-1 0 0 0,1 1 0 0 0,-1 0 0 0 0,1-1 0 0 0,0 0 0 0 0,-1 1 0 0 0,1-1 0 0 0,0 0 0 0 0,0 0 0 0 0,0 0 0 0 0,0 0 0 0 0,0 0 0 0 0,0 0 0 0 0,0-1 0 0 0,0 1 0 0 0,0-1 0 0 0,1 1 0 0 0,-1-1 0 0 0,0 0 0 0 0,0 0 0 0 0,0 0 0 0 0,1 0 0 0 0,-1 0 0 0 0,0-1 0 0 0,0 1 0 0 0,0-1 0 0 0,0 1 0 0 0,1-1 0 0 0,-1 0 0 0 0,2-1 0 0 0,6-3 0 0 0,0-1 0 0 0,0 0 0 0 0,-1-1 0 0 0,1 0 0 0 0,-2 0 0 0 0,1-1 0 0 0,-1 0 0 0 0,0 0 0 0 0,7-11 0 0 0,3-6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0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1375 0 0,'1'-20'1202'0'0,"1"0"-1"0"0,1 0 0 0 0,0 1 0 0 0,2-1 0 0 0,0 1 0 0 0,9-22 0 0 0,-12 37-989 0 0,0-1 0 0 0,0 1 0 0 0,1-1-1 0 0,-1 1 1 0 0,1 0 0 0 0,0 0 0 0 0,0 0 0 0 0,1 1-1 0 0,-1-1 1 0 0,1 1 0 0 0,-1 0 0 0 0,1 0-1 0 0,0 0 1 0 0,0 0 0 0 0,1 0 0 0 0,-1 1 0 0 0,0 0-1 0 0,1 0 1 0 0,0 0 0 0 0,7-1 0 0 0,-7 2-226 0 0,0 0 0 0 0,0 0 0 0 0,0 1 0 0 0,1 0 0 0 0,-1 0 0 0 0,0 0 1 0 0,1 1-1 0 0,-1-1 0 0 0,0 1 0 0 0,0 1 0 0 0,0-1 0 0 0,0 1 0 0 0,0-1 1 0 0,0 2-1 0 0,0-1 0 0 0,-1 0 0 0 0,1 1 0 0 0,8 6 0 0 0,-8-4 91 0 0,0 1 0 0 0,0-1 0 0 0,-1 1-1 0 0,1 0 1 0 0,-1 0 0 0 0,0 0 0 0 0,-1 0-1 0 0,0 1 1 0 0,0-1 0 0 0,0 1 0 0 0,-1 0-1 0 0,0 0 1 0 0,2 13 0 0 0,0 3 316 0 0,-2 0 1 0 0,0 0-1 0 0,-3 24 0 0 0,1-18-287 0 0,-2 1-1 0 0,-7 33 0 0 0,7-55-304 0 0,0 0 0 0 0,0 0 0 0 0,0 0 0 0 0,-1 0 0 0 0,-1 0 0 0 0,1-1 0 0 0,-1 0 0 0 0,0 1 0 0 0,-1-1 0 0 0,0 0-1 0 0,0-1 1 0 0,-8 9 0 0 0,10-13 46 0 0,1 0-1 0 0,0 0 1 0 0,-1-1-1 0 0,1 1 0 0 0,-1-1 1 0 0,1 1-1 0 0,-1-1 1 0 0,0 0-1 0 0,1 0 1 0 0,-1 0-1 0 0,0-1 1 0 0,0 1-1 0 0,0-1 0 0 0,-5 1 1 0 0,4-1-40 0 0,-1-1 0 0 0,1 1 0 0 0,-1-1 0 0 0,1 0 0 0 0,0 0 1 0 0,0-1-1 0 0,-1 1 0 0 0,-6-5 0 0 0,1 1 31 0 0,1-1 0 0 0,0 0 0 0 0,0-1 0 0 0,1 0 0 0 0,0-1-1 0 0,0 1 1 0 0,-7-11 0 0 0,9 10 168 0 0,1 0 0 0 0,0 0 0 0 0,0-1 0 0 0,0 0 0 0 0,-5-15 0 0 0,8 18 70 0 0,0-1 1 0 0,0 1 0 0 0,1-1-1 0 0,0 0 1 0 0,0 1-1 0 0,1-1 1 0 0,-1 0 0 0 0,2 0-1 0 0,0-7 1 0 0,0 11 101 0 0,-1-1 1 0 0,2 1 0 0 0,-1 0 0 0 0,0 0-1 0 0,1 0 1 0 0,-1 0 0 0 0,1 0 0 0 0,0 1-1 0 0,0-1 1 0 0,0 0 0 0 0,0 1 0 0 0,0-1-1 0 0,1 1 1 0 0,-1 0 0 0 0,1 0 0 0 0,0 0-1 0 0,-1 0 1 0 0,6-2 0 0 0,5-3 332 0 0,1 1 0 0 0,26-9 0 0 0,-24 10-758 0 0,105-33-3749 0 0,-103 33 60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1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2543 0 0,'0'10'43'0'0,"0"-1"-1"0"0,0 1 0 0 0,1-1 0 0 0,0 1 0 0 0,4 11 0 0 0,-4-15-33 0 0,0-1 0 0 0,1 0 1 0 0,0 0-1 0 0,0 0 0 0 0,0 0 1 0 0,1 0-1 0 0,-1-1 0 0 0,1 1 1 0 0,0-1-1 0 0,7 8 0 0 0,-9-11-6 0 0,1 0 0 0 0,-1 0 0 0 0,0 0 0 0 0,1 0 0 0 0,-1 0 0 0 0,1 0 0 0 0,-1 0 0 0 0,1 0-1 0 0,-1-1 1 0 0,1 1 0 0 0,-1-1 0 0 0,1 1 0 0 0,0-1 0 0 0,-1 0 0 0 0,1 0 0 0 0,0 0 0 0 0,-1 1 0 0 0,4-2 0 0 0,-3 1 12 0 0,1-1 0 0 0,-1 0 1 0 0,1 1-1 0 0,-1-1 0 0 0,1 0 1 0 0,-1-1-1 0 0,1 1 0 0 0,-1 0 1 0 0,0-1-1 0 0,4-2 0 0 0,1-3 21 0 0,0 0-1 0 0,0-1 1 0 0,-1 1-1 0 0,0-1 1 0 0,6-10-1 0 0,-5 5-54 0 0,0 1-1 0 0,-1-1 0 0 0,0 0 1 0 0,-1 0-1 0 0,-1-1 0 0 0,5-21 1 0 0,-8 29-37 0 0,0 0 1 0 0,0 0-1 0 0,-1 0 1 0 0,0-1-1 0 0,-1 1 0 0 0,1 0 1 0 0,-3-11-1 0 0,2 14 3 0 0,-1-1 0 0 0,1 0-1 0 0,-1 1 1 0 0,1-1-1 0 0,-1 1 1 0 0,0 0 0 0 0,0 0-1 0 0,0 0 1 0 0,-1 0 0 0 0,1 0-1 0 0,-1 0 1 0 0,0 0 0 0 0,-4-3-1 0 0,5 5 42 0 0,1 0-1 0 0,-1 0 1 0 0,0 0-1 0 0,1 0 0 0 0,-1 0 1 0 0,0 0-1 0 0,0 1 1 0 0,0-1-1 0 0,0 1 1 0 0,0-1-1 0 0,0 1 1 0 0,0 0-1 0 0,0 0 1 0 0,0 0-1 0 0,1 0 1 0 0,-1 0-1 0 0,0 0 1 0 0,0 0-1 0 0,0 1 1 0 0,0-1-1 0 0,0 1 0 0 0,0-1 1 0 0,0 1-1 0 0,0 0 1 0 0,1 0-1 0 0,-4 2 1 0 0,2-2-3 0 0,1 1 1 0 0,0 0-1 0 0,-1 0 1 0 0,1 0-1 0 0,0 0 1 0 0,0 0 0 0 0,1 0-1 0 0,-1 1 1 0 0,0-1-1 0 0,1 0 1 0 0,-1 1-1 0 0,1 0 1 0 0,0-1-1 0 0,0 1 1 0 0,0 0-1 0 0,0 0 1 0 0,0 4-1 0 0,0-7 16 0 0,1 1-1 0 0,0-1 0 0 0,0 0 0 0 0,0 0 0 0 0,0 1 0 0 0,0-1 0 0 0,0 0 0 0 0,0 1 0 0 0,0-1 0 0 0,0 0 0 0 0,0 1 0 0 0,0-1 0 0 0,1 0 0 0 0,-1 0 0 0 0,0 1 0 0 0,0-1 0 0 0,0 0 0 0 0,0 1 0 0 0,0-1 0 0 0,0 0 0 0 0,1 0 1 0 0,-1 1-1 0 0,0-1 0 0 0,0 0 0 0 0,0 0 0 0 0,1 0 0 0 0,-1 1 0 0 0,0-1 0 0 0,0 0 0 0 0,1 0 0 0 0,-1 0 0 0 0,0 0 0 0 0,1 1 0 0 0,-1-1 0 0 0,0 0 0 0 0,0 0 0 0 0,1 0 0 0 0,-1 0 0 0 0,0 0 0 0 0,1 0 0 0 0,-1 0 0 0 0,0 0 1 0 0,1 0-1 0 0,-1 0 0 0 0,0 0 0 0 0,0 0 0 0 0,1 0 0 0 0,-1 0 0 0 0,0 0 0 0 0,1 0 0 0 0,-1 0 0 0 0,0 0 0 0 0,0-1 0 0 0,1 1 0 0 0,-1 0 0 0 0,17-8-13 0 0,-9 1-41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2071 0 0,'-41'170'211'0'0,"17"-83"-174"0"0,-86 396 1419 0 0,110-483-1458 0 0,-1 7-51 0 0,-1 0-1 0 0,1 0 0 0 0,0 0 1 0 0,1 0-1 0 0,0 0 1 0 0,0 0-1 0 0,2 10 1 0 0,-2-17 50 0 0,0 0 0 0 0,0 0-1 0 0,0 0 1 0 0,0 0 0 0 0,0 0 0 0 0,0 0 0 0 0,0 0 0 0 0,0 0 0 0 0,0 0 0 0 0,0 0 0 0 0,0 0 0 0 0,0 1 0 0 0,0-1-1 0 0,0 0 1 0 0,0 0 0 0 0,0 0 0 0 0,0 0 0 0 0,0 0 0 0 0,0 0 0 0 0,0 0 0 0 0,0 0 0 0 0,0 0 0 0 0,0 0-1 0 0,0 0 1 0 0,0 0 0 0 0,0 0 0 0 0,0 0 0 0 0,1 0 0 0 0,-1 0 0 0 0,0 0 0 0 0,0 0 0 0 0,0 0 0 0 0,0 0-1 0 0,0 0 1 0 0,0 1 0 0 0,0-1 0 0 0,0 0 0 0 0,0 0 0 0 0,0 0 0 0 0,0 0 0 0 0,1 0 0 0 0,-1-1 0 0 0,0 1-1 0 0,0 0 1 0 0,0 0 0 0 0,0 0 0 0 0,0 0 0 0 0,0 0 0 0 0,0 0 0 0 0,0 0 0 0 0,0 0 0 0 0,0 0 0 0 0,0 0 0 0 0,0 0-1 0 0,0 0 1 0 0,1 0 0 0 0,-1 0 0 0 0,4-6-118 0 0,4-8-56 0 0,4-20 65 0 0,-7 20 38 0 0,-1 1-1 0 0,2 0 1 0 0,0 0 0 0 0,0 1 0 0 0,1 0-1 0 0,1 0 1 0 0,14-17 0 0 0,-17 24 46 0 0,0 0 1 0 0,0 0-1 0 0,0 1 1 0 0,1-1-1 0 0,0 1 1 0 0,0 0-1 0 0,0 1 1 0 0,0 0-1 0 0,1 0 1 0 0,-1 0-1 0 0,11-3 1 0 0,-13 6 41 0 0,-1-1 0 0 0,1 1 0 0 0,0-1 0 0 0,-1 1 0 0 0,1 0 0 0 0,-1 0 0 0 0,1 1 1 0 0,-1-1-1 0 0,1 1 0 0 0,-1 0 0 0 0,1 0 0 0 0,-1 0 0 0 0,1 0 0 0 0,-1 0 0 0 0,0 1 0 0 0,0 0 1 0 0,1-1-1 0 0,-1 1 0 0 0,-1 0 0 0 0,1 1 0 0 0,0-1 0 0 0,0 0 0 0 0,-1 1 0 0 0,4 4 0 0 0,-1-1 26 0 0,-1 0 0 0 0,0 0 0 0 0,0 0 0 0 0,-1 1 0 0 0,0-1-1 0 0,0 1 1 0 0,-1-1 0 0 0,1 1 0 0 0,-2 0 0 0 0,1 0-1 0 0,1 12 1 0 0,-2-9-45 0 0,-1 0 0 0 0,0 0 1 0 0,-1 1-1 0 0,0-1 0 0 0,-1 0 0 0 0,0 0 0 0 0,-5 17 0 0 0,3-16 17 0 0,-1 1 0 0 0,0-1 0 0 0,0-1-1 0 0,-1 1 1 0 0,0-1 0 0 0,-1 0 0 0 0,0 0 0 0 0,-1 0 0 0 0,0-1-1 0 0,-1-1 1 0 0,1 1 0 0 0,-2-1 0 0 0,1-1 0 0 0,-15 9-1 0 0,19-13 39 0 0,0-1 1 0 0,-1 1-1 0 0,1-1 0 0 0,0-1 0 0 0,-1 1 0 0 0,0-1 0 0 0,1 0 0 0 0,-1 0 0 0 0,0-1 0 0 0,1 0 0 0 0,-1 0 0 0 0,0 0 0 0 0,0 0 0 0 0,1-1 0 0 0,-1 0 0 0 0,0 0 0 0 0,1-1 0 0 0,-8-2 0 0 0,9 2-41 0 0,1 0 0 0 0,-1 0 0 0 0,1 0 0 0 0,0 0 0 0 0,0 0 0 0 0,0 0-1 0 0,0-1 1 0 0,0 0 0 0 0,0 1 0 0 0,1-1 0 0 0,-1 0 0 0 0,1 0 0 0 0,0-1 0 0 0,0 1 0 0 0,0 0 0 0 0,0-1 0 0 0,0 1 0 0 0,1-1 0 0 0,0 1-1 0 0,0-1 1 0 0,0 0 0 0 0,0 0 0 0 0,0 0 0 0 0,1 1 0 0 0,0-1 0 0 0,-1 0 0 0 0,2 0 0 0 0,-1-4 0 0 0,2-2-178 0 0,-1 0-1 0 0,1 1 1 0 0,1-1 0 0 0,0 1 0 0 0,0-1 0 0 0,1 1 0 0 0,1 0-1 0 0,9-16 1 0 0,1 3 2 0 0,37-41-1 0 0,-30 38 168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20 919 0 0,'-11'-6'384'0'0,"8"4"-373"0"0,0 0 0 0 0,0 1 0 0 0,0-1 1 0 0,0 1-1 0 0,0 0 0 0 0,0 0 0 0 0,0 0 1 0 0,0 0-1 0 0,0 0 0 0 0,-1 1 0 0 0,1-1 1 0 0,0 1-1 0 0,0 0 0 0 0,-4 1 0 0 0,0 0-19 0 0,0 0-1 0 0,0 1 1 0 0,1 1-1 0 0,-1-1 1 0 0,1 1-1 0 0,-1 0 1 0 0,1 0-1 0 0,-11 8 1 0 0,-44 40-141 0 0,48-40 166 0 0,-8 9 66 0 0,1 1-1 0 0,1 0 1 0 0,1 2-1 0 0,1 0 0 0 0,-21 39 1 0 0,18-25 185 0 0,2 0 0 0 0,1 2 1 0 0,-13 47-1 0 0,26-71-146 0 0,0 0 0 0 0,1-1-1 0 0,1 1 1 0 0,0 0-1 0 0,1 21 1 0 0,1-30-71 0 0,0-1-1 0 0,0 1 1 0 0,1-1 0 0 0,0 0 0 0 0,0 1 0 0 0,1-1 0 0 0,0 0 0 0 0,-1 0 0 0 0,2 0-1 0 0,-1 0 1 0 0,1 0 0 0 0,-1-1 0 0 0,1 1 0 0 0,0-1 0 0 0,1 1 0 0 0,-1-1 0 0 0,1 0 0 0 0,6 5-1 0 0,-1-3 37 0 0,1 0 0 0 0,0 0 0 0 0,1-1 0 0 0,-1 0 0 0 0,1 0 0 0 0,0-1 0 0 0,0-1-1 0 0,14 3 1 0 0,95 10 146 0 0,-106-15-216 0 0,-9 0-13 0 0,211 12-3524 0 0,-215-13 3512 0 0,1 0-1 0 0,-1 0 1 0 0,0 0-1 0 0,0 0 0 0 0,1 0 1 0 0,-1 0-1 0 0,0 0 0 0 0,0-1 1 0 0,0 1-1 0 0,1 0 1 0 0,-1-1-1 0 0,0 1 0 0 0,0-1 1 0 0,0 1-1 0 0,0-1 0 0 0,0 0 1 0 0,0 1-1 0 0,2-3 0 0 0,-2-1 9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0 164 799 0 0,'5'1'14'0'0,"0"0"-1"0"0,0 1 0 0 0,1-2 0 0 0,-1 1 0 0 0,0-1 0 0 0,0 1 1 0 0,1-1-1 0 0,-1-1 0 0 0,6 0 0 0 0,50-12 181 0 0,-48 10-144 0 0,31-10 17 0 0,0-2-1 0 0,-1-2 0 0 0,0-1 0 0 0,-2-3 1 0 0,46-29-1 0 0,-73 40-56 0 0,-4 2-10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1126 1095 0 0,'2'-3'82'0'0,"1"0"-1"0"0,-1 0 1 0 0,0 0-1 0 0,-1 0 0 0 0,1 0 1 0 0,-1-1-1 0 0,2-2 0 0 0,-2 4-56 0 0,119-226 1508 0 0,14 8-517 0 0,-124 203-930 0 0,107-206 220 0 0,-19-9-1347 0 0,-53 124 115 0 0,-41 97 995 0 0,1 0 1 0 0,0 0 0 0 0,12-16-1 0 0,-16 27-60 0 0,-1-1-1 0 0,0 1 0 0 0,0-1 0 0 0,1 1 1 0 0,-1-1-1 0 0,1 1 0 0 0,-1 0 0 0 0,0-1 0 0 0,1 1 1 0 0,-1-1-1 0 0,1 1 0 0 0,-1 0 0 0 0,1-1 0 0 0,-1 1 1 0 0,1 0-1 0 0,0 0 0 0 0,-1 0 0 0 0,1-1 1 0 0,-1 1-1 0 0,1 0 0 0 0,-1 0 0 0 0,1 0 0 0 0,0 0 1 0 0,-1 0-1 0 0,1 0 0 0 0,0 0 0 0 0,0 0-11 0 0,0 1-1 0 0,0-1 0 0 0,0 1 1 0 0,0-1-1 0 0,-1 1 0 0 0,1-1 0 0 0,0 1 1 0 0,0 0-1 0 0,-1-1 0 0 0,1 1 1 0 0,0 0-1 0 0,-1 0 0 0 0,1 0 1 0 0,0 0-1 0 0,2 4-45 0 0,-1 0-1 0 0,0 0 1 0 0,0 0 0 0 0,2 8-1 0 0,1 9 55 0 0,-1 1 0 0 0,-2 0 0 0 0,1 40 0 0 0,-11 70 373 0 0,7-122-320 0 0,-31 259 1014 0 0,0 8-616 0 0,31-260-484 0 0,-1 2-125 0 0,1 1 1 0 0,1 24-1 0 0,3-37-572 0 0,2-9 201 0 0,3-12 357 0 0,-5 5 93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1 139 455 0 0,'67'-30'1274'0'0,"77"-23"0"0"0,-88 33-1031 0 0,-29 11-191 0 0,0 2 1 0 0,50-9-1 0 0,-65 14-38 0 0,1 1-1 0 0,-1 0 1 0 0,1 1 0 0 0,-1 1 0 0 0,1 0 0 0 0,-1 1 0 0 0,0 0 0 0 0,22 7-1 0 0,-21-4-13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 1207 0 0,'-3'2'38'0'0,"0"1"-1"0"0,0-1 0 0 0,0 1 0 0 0,1-1 0 0 0,-1 1 0 0 0,1 0 0 0 0,-1 0 1 0 0,-2 5-1 0 0,-14 29 420 0 0,12-22-399 0 0,-3 4 99 0 0,1 0 1 0 0,1 1-1 0 0,-5 20 1 0 0,11-34-129 0 0,0-1 1 0 0,1 1-1 0 0,0 0 1 0 0,0 0-1 0 0,1-1 1 0 0,0 1-1 0 0,0 0 1 0 0,0 0-1 0 0,0 0 0 0 0,1-1 1 0 0,0 1-1 0 0,1 0 1 0 0,-1-1-1 0 0,1 1 1 0 0,0-1-1 0 0,3 7 0 0 0,-4-10-23 0 0,0-1 0 0 0,0 1 0 0 0,0-1 0 0 0,0 0-1 0 0,0 1 1 0 0,0-1 0 0 0,1 0 0 0 0,-1 1-1 0 0,0-1 1 0 0,1 0 0 0 0,-1 0 0 0 0,1 0 0 0 0,-1 0-1 0 0,1-1 1 0 0,-1 1 0 0 0,1 0 0 0 0,0-1 0 0 0,-1 1-1 0 0,1-1 1 0 0,3 1 0 0 0,-2-1-16 0 0,0 0 0 0 0,0 0 0 0 0,0-1 0 0 0,-1 1 0 0 0,1-1 0 0 0,0 0 0 0 0,0 0 0 0 0,-1 0 0 0 0,1 0 0 0 0,-1 0 0 0 0,5-3 0 0 0,4-4-86 0 0,0 0 1 0 0,-1-1-1 0 0,-1 0 1 0 0,13-15-1 0 0,0-2-191 0 0,-1-1-1 0 0,-1-1 1 0 0,-1-1-1 0 0,-1-1 1 0 0,14-34-1 0 0,-30 60 254 0 0,0 0-2 0 0,-1 0 0 0 0,1 1 0 0 0,-1-1 0 0 0,0 0 0 0 0,0 0 0 0 0,0 0 0 0 0,0 0 0 0 0,-1 0 0 0 0,1-4-1 0 0,-1 8 38 0 0,0 0 0 0 0,0 0 0 0 0,0 0 0 0 0,0 0 0 0 0,0 0-1 0 0,0-1 1 0 0,0 1 0 0 0,0 0 0 0 0,0 0 0 0 0,0 0-1 0 0,0 0 1 0 0,0 0 0 0 0,0 0 0 0 0,0 0 0 0 0,0-1-1 0 0,0 1 1 0 0,-1 0 0 0 0,1 0 0 0 0,0 0 0 0 0,0 0-1 0 0,0 0 1 0 0,0 0 0 0 0,0 0 0 0 0,0 0 0 0 0,0 0-1 0 0,0 0 1 0 0,0 0 0 0 0,0-1 0 0 0,-1 1 0 0 0,1 0-1 0 0,0 0 1 0 0,0 0 0 0 0,0 0 0 0 0,0 0 0 0 0,0 0-1 0 0,0 0 1 0 0,0 0 0 0 0,-1 0 0 0 0,1 0 0 0 0,0 0 0 0 0,0 0-1 0 0,0 0 1 0 0,-5 4 214 0 0,-3 7 194 0 0,1 1-277 0 0,0 1 0 0 0,1 1 1 0 0,1 0-1 0 0,0-1 0 0 0,1 1 0 0 0,1 1 0 0 0,0-1 0 0 0,0 0 0 0 0,2 1 0 0 0,-1 19 0 0 0,2-33-137 0 0,0 1 1 0 0,0-1-1 0 0,1 0 0 0 0,-1 1 0 0 0,0-1 0 0 0,0 1 0 0 0,1-1 0 0 0,-1 0 0 0 0,1 0 0 0 0,-1 1 0 0 0,1-1 0 0 0,-1 0 0 0 0,1 0 0 0 0,0 1 0 0 0,-1-1 0 0 0,1 0 0 0 0,0 0 0 0 0,0 0 0 0 0,0 0 0 0 0,0 0 0 0 0,0 0 0 0 0,0 0 0 0 0,0-1 0 0 0,3 2 0 0 0,-2-1 0 0 0,0-1-1 0 0,0 1 0 0 0,0-1 0 0 0,0 0 0 0 0,0 0 0 0 0,0 0 0 0 0,0 0 0 0 0,0-1 1 0 0,0 1-1 0 0,0 0 0 0 0,0-1 0 0 0,0 1 0 0 0,0-1 0 0 0,0 0 0 0 0,0 0 0 0 0,1-1 0 0 0,14-7-4 0 0,-1-2-1 0 0,-1 0 1 0 0,0-1-1 0 0,-1 0 0 0 0,23-26 1 0 0,-33 34 9 0 0,16-18 1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91 455 0 0,'-2'6'124'0'0,"0"1"0"0"0,0 0 0 0 0,1 0 0 0 0,0 0 0 0 0,0 0 0 0 0,0 0 0 0 0,1 0 0 0 0,0 0 0 0 0,1 0 0 0 0,0 0 0 0 0,0 0 0 0 0,0 0 0 0 0,3 8 0 0 0,-4-13-120 0 0,1-1 0 0 0,-1 0 0 0 0,1 1 0 0 0,-1-1-1 0 0,1 0 1 0 0,0 1 0 0 0,-1-1 0 0 0,1 0 0 0 0,0 0-1 0 0,0 0 1 0 0,0 0 0 0 0,0 0 0 0 0,0 0-1 0 0,0 0 1 0 0,0 0 0 0 0,0 0 0 0 0,0 0 0 0 0,0 0-1 0 0,1-1 1 0 0,-1 1 0 0 0,0 0 0 0 0,1-1 0 0 0,-1 1-1 0 0,0-1 1 0 0,1 0 0 0 0,-1 1 0 0 0,0-1-1 0 0,1 0 1 0 0,-1 0 0 0 0,1 0 0 0 0,-1 0 0 0 0,0 0-1 0 0,1 0 1 0 0,-1 0 0 0 0,1-1 0 0 0,-1 1 0 0 0,0 0-1 0 0,1-1 1 0 0,-1 1 0 0 0,0-1 0 0 0,1 1-1 0 0,1-2 1 0 0,3-1-29 0 0,0-1 0 0 0,0 0 0 0 0,-1 0 0 0 0,1 0 0 0 0,-1 0 0 0 0,0-1 0 0 0,7-8 0 0 0,-4 4-60 0 0,-1-1 0 0 0,0-1 0 0 0,0 0 0 0 0,8-18 0 0 0,-13 23 48 0 0,0 0 1 0 0,0 1-1 0 0,0-2 0 0 0,0 1 1 0 0,-1 0-1 0 0,0 0 1 0 0,-1 0-1 0 0,1 0 1 0 0,-1-1-1 0 0,0 1 1 0 0,-2-8-1 0 0,2 13 39 0 0,0-1-1 0 0,0 1 0 0 0,0 0 1 0 0,-1 0-1 0 0,1-1 1 0 0,0 1-1 0 0,-1 0 0 0 0,1 0 1 0 0,-1 0-1 0 0,1 0 1 0 0,-1 0-1 0 0,0 0 1 0 0,0-1-1 0 0,1 2 0 0 0,-1-1 1 0 0,0 0-1 0 0,0 0 1 0 0,0 0-1 0 0,-1-1 0 0 0,1 2 4 0 0,0 0-1 0 0,0 0 1 0 0,0-1-1 0 0,0 1 1 0 0,1 0-1 0 0,-1 0 0 0 0,0 0 1 0 0,0 0-1 0 0,0 0 1 0 0,0 0-1 0 0,0 0 0 0 0,0 0 1 0 0,0 1-1 0 0,0-1 1 0 0,0 0-1 0 0,1 0 1 0 0,-1 1-1 0 0,0-1 0 0 0,-1 1 1 0 0,-2 1 7 0 0,1 1 1 0 0,0-1-1 0 0,0 1 1 0 0,0-1-1 0 0,0 1 0 0 0,0 0 1 0 0,1 0-1 0 0,-1 0 1 0 0,1 0-1 0 0,-3 6 0 0 0,5-9-12 0 0,-1 0 0 0 0,1 1 0 0 0,0-1 0 0 0,0 0 0 0 0,-1 1 0 0 0,1-1 0 0 0,0 1 0 0 0,0-1 0 0 0,-1 1 0 0 0,1-1 0 0 0,0 0 0 0 0,0 1 0 0 0,0-1 0 0 0,0 1 0 0 0,0-1 0 0 0,0 1 0 0 0,0-1 0 0 0,0 1 0 0 0,0-1 0 0 0,0 1 0 0 0,0-1 0 0 0,0 1 0 0 0,0-1 0 0 0,0 0 0 0 0,0 1 0 0 0,0-1 0 0 0,1 1 0 0 0,-1-1 0 0 0,0 1 0 0 0,1-1 0 0 0,0 0 0 0 0,-1 0 0 0 0,1 0 0 0 0,0 0 0 0 0,0 0 0 0 0,-1 0 0 0 0,1 0 0 0 0,0 0 0 0 0,0 0 0 0 0,-1 0 0 0 0,1 0 0 0 0,0-1 0 0 0,-1 1 0 0 0,1 0 0 0 0,1-1 0 0 0,27-17 0 0 0,-13 6 0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0 455 0 0,'-18'40'971'0'0,"1"1"0"0"0,-18 70 0 0 0,-6 88-597 0 0,39-187-457 0 0,1-6-22 0 0,0-1 0 0 0,1 1 0 0 0,-1-1 0 0 0,1 11 0 0 0,0-16 95 0 0,0 0 1 0 0,0 0-1 0 0,0 0 0 0 0,0 0 0 0 0,0 0 0 0 0,0 0 1 0 0,0 0-1 0 0,0 0 0 0 0,0 0 0 0 0,0 0 0 0 0,0 0 1 0 0,0 0-1 0 0,0 0 0 0 0,1 0 0 0 0,-1 0 1 0 0,0 0-1 0 0,0 0 0 0 0,0-1 0 0 0,0 1 0 0 0,0 0 1 0 0,0 0-1 0 0,0 0 0 0 0,0 0 0 0 0,0 0 1 0 0,0 0-1 0 0,0 0 0 0 0,0 0 0 0 0,0 0 0 0 0,0 0 1 0 0,0 0-1 0 0,0 0 0 0 0,0 0 0 0 0,0 0 0 0 0,0 0 1 0 0,0 0-1 0 0,0 0 0 0 0,0 0 0 0 0,1 0 1 0 0,-1 0-1 0 0,0 0 0 0 0,0 0 0 0 0,0 0 0 0 0,0 0 1 0 0,0 0-1 0 0,0 0 0 0 0,0 0 0 0 0,0 1 0 0 0,0-1 1 0 0,0 0-1 0 0,0 0 0 0 0,0 0 0 0 0,0 0 1 0 0,0 0-1 0 0,0 0 0 0 0,0 0 0 0 0,0 0 0 0 0,0 0 1 0 0,0 0-1 0 0,0 0 0 0 0,0 0 0 0 0,0 0 1 0 0,0 0-1 0 0,0 0 0 0 0,0 0 0 0 0,0 0 0 0 0,4-6-109 0 0,2-9 120 0 0,1-4 214 0 0,5-18 345 0 0,-11 34-498 0 0,1 1 0 0 0,-1-1 1 0 0,0 1-1 0 0,1-1 0 0 0,0 1 0 0 0,-1 0 1 0 0,1 0-1 0 0,0 0 0 0 0,0 0 1 0 0,4-3-1 0 0,-6 5-44 0 0,1-1-1 0 0,0 1 1 0 0,-1-1 0 0 0,1 1-1 0 0,-1 0 1 0 0,1 0 0 0 0,0-1-1 0 0,-1 1 1 0 0,1 0-1 0 0,-1 0 1 0 0,1 0 0 0 0,0 0-1 0 0,-1 0 1 0 0,1 0 0 0 0,0 0-1 0 0,-1 0 1 0 0,1 0-1 0 0,0 0 1 0 0,-1 0 0 0 0,1 0-1 0 0,0 0 1 0 0,-1 0 0 0 0,1 1-1 0 0,-1-1 1 0 0,2 1 0 0 0,-1 0 9 0 0,1 0 1 0 0,-1 0-1 0 0,0 0 1 0 0,0 0 0 0 0,0 0-1 0 0,0 0 1 0 0,0 1-1 0 0,0-1 1 0 0,0 0 0 0 0,1 3-1 0 0,1 3 49 0 0,0 0 1 0 0,-1 0-1 0 0,3 10 0 0 0,-5-16-70 0 0,4 14 47 0 0,-2 0-1 0 0,0 0 0 0 0,1 18 0 0 0,-3-26-72 0 0,0 0 0 0 0,-1 0 0 0 0,1 0-1 0 0,-1 0 1 0 0,-1 0 0 0 0,1 0 0 0 0,-1-1 0 0 0,0 1-1 0 0,-5 8 1 0 0,7-14 5 0 0,-1 0-1 0 0,1 0 1 0 0,-1 0 0 0 0,1 0-1 0 0,-1 0 1 0 0,0-1-1 0 0,1 1 1 0 0,-1 0 0 0 0,0 0-1 0 0,0-1 1 0 0,0 1 0 0 0,1 0-1 0 0,-1-1 1 0 0,-2 2-1 0 0,2-2-11 0 0,1 0-1 0 0,-1 0 0 0 0,1 0 0 0 0,-1 0 0 0 0,1 0 0 0 0,-1 0 0 0 0,1 0 0 0 0,-1 0 0 0 0,1 0 0 0 0,-1 0 0 0 0,0 0 0 0 0,1 0 0 0 0,-1-1 0 0 0,1 1 0 0 0,-1 0 0 0 0,1 0 0 0 0,-1 0 0 0 0,1-1 0 0 0,-1 1 1 0 0,0-1-1 0 0,0 0-91 0 0,-1 0 1 0 0,1-1 0 0 0,0 1-1 0 0,-1-1 1 0 0,1 0 0 0 0,0 1 0 0 0,0-1-1 0 0,0 0 1 0 0,0 0 0 0 0,0 0 0 0 0,1 1-1 0 0,-1-1 1 0 0,0-3 0 0 0,-2-14-95 0 0,2 1 0 0 0,0 0 0 0 0,1-1 0 0 0,1 1 0 0 0,5-35 0 0 0,-2 25 213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2447 0 0,'2'2'19'0'0,"1"0"-1"0"0,0 1 0 0 0,-1-1 0 0 0,0 1 0 0 0,1 0 1 0 0,-1 0-1 0 0,0 0 0 0 0,0 0 0 0 0,-1 0 0 0 0,1 0 1 0 0,1 5-1 0 0,3 3 109 0 0,4 6 114 0 0,-1 0 0 0 0,-1 1 0 0 0,0 0 1 0 0,-1 1-1 0 0,-2 0 0 0 0,1 0 0 0 0,-2 0 1 0 0,-1 0-1 0 0,0 1 0 0 0,-1-1 0 0 0,-2 1 1 0 0,1 0-1 0 0,-6 37 0 0 0,-2-22-323 0 0,0 0 1 0 0,-3-1-1 0 0,0 0 0 0 0,-3-1 1 0 0,0 0-1 0 0,-2-1 0 0 0,-34 52 1 0 0,14-39 155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0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24 9671 0 0,'-4'-12'864'0'0,"0"6"-696"0"0,3 2-168 0 0,-1 3 936 0 0,1 2 152 0 0,0 2 32 0 0,0 0 8 0 0,-2 5-672 0 0,-1 5-136 0 0,-2 6-24 0 0,-3 6-8 0 0,0 4-384 0 0,-2 4-88 0 0,0 2-8 0 0,-3 0-6176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1375 0 0,'-6'12'49'0'0,"1"0"0"0"0,0 1 0 0 0,1-1 0 0 0,0 1 0 0 0,1 0 0 0 0,0 0-1 0 0,1 0 1 0 0,1 0 0 0 0,0 0 0 0 0,1 20 0 0 0,9 257 892 0 0,-3-216-632 0 0,33 142-1 0 0,-34-194-267 0 0,2 0-1 0 0,0 0 0 0 0,2-1 0 0 0,0 0 0 0 0,15 25 0 0 0,-18-37-76 0 0,0-1 0 0 0,0 1 0 0 0,1-1 0 0 0,0-1 0 0 0,0 1-1 0 0,1-1 1 0 0,0 0 0 0 0,0-1 0 0 0,1 0 0 0 0,0 0 0 0 0,0-1-1 0 0,0 0 1 0 0,18 6 0 0 0,-18-8-64 0 0,0 0 0 0 0,1-1 0 0 0,-1 0 0 0 0,1 0 0 0 0,-1-1 0 0 0,1-1-1 0 0,0 1 1 0 0,-1-1 0 0 0,1-1 0 0 0,0 0 0 0 0,-1 0 0 0 0,1-1 0 0 0,13-5 0 0 0,16-8 86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85 919 0 0,'-10'3'237'0'0,"1"1"0"0"0,0 1 0 0 0,0-1 0 0 0,0 2 0 0 0,-10 7 0 0 0,15-11-141 0 0,1 1-1 0 0,-1 0 1 0 0,1 0 0 0 0,0 0 0 0 0,-1 1 0 0 0,2-1 0 0 0,-1 1-1 0 0,0-1 1 0 0,1 1 0 0 0,0 0 0 0 0,-1 0 0 0 0,2 0-1 0 0,-1 0 1 0 0,-1 6 0 0 0,2-9-88 0 0,1 0-1 0 0,0 0 1 0 0,0 0 0 0 0,-1-1-1 0 0,1 1 1 0 0,0 0 0 0 0,0 0-1 0 0,0 0 1 0 0,0 0 0 0 0,0 0-1 0 0,0 0 1 0 0,0-1 0 0 0,1 1-1 0 0,-1 0 1 0 0,0 0 0 0 0,0 0-1 0 0,1 0 1 0 0,-1-1 0 0 0,0 1-1 0 0,1 0 1 0 0,-1 0 0 0 0,1-1-1 0 0,-1 1 1 0 0,1 0 0 0 0,-1-1-1 0 0,1 1 1 0 0,0 0 0 0 0,-1-1-1 0 0,1 1 1 0 0,0-1 0 0 0,-1 1-1 0 0,1-1 1 0 0,0 1 0 0 0,0-1-1 0 0,-1 0 1 0 0,1 1 0 0 0,1-1-1 0 0,0 0 23 0 0,-1 0 0 0 0,1 1-1 0 0,0-2 1 0 0,0 1-1 0 0,-1 0 1 0 0,1 0 0 0 0,0 0-1 0 0,-1-1 1 0 0,1 1-1 0 0,0-1 1 0 0,-1 1 0 0 0,1-1-1 0 0,-1 0 1 0 0,1 1-1 0 0,-1-1 1 0 0,1 0-1 0 0,1-2 1 0 0,9-7 53 0 0,-1 0 0 0 0,-1-1-1 0 0,0 0 1 0 0,11-17 0 0 0,-15 19-195 0 0,0 0-1 0 0,-1 0 1 0 0,0 0 0 0 0,-1-1 0 0 0,0 0-1 0 0,5-19 1 0 0,-9 27 33 0 0,1 0 0 0 0,-1 0 0 0 0,0 0 0 0 0,0 0 0 0 0,1 0 0 0 0,-1 1 0 0 0,-1-1-1 0 0,1 0 1 0 0,0 0 0 0 0,0 0 0 0 0,-1 0 0 0 0,1 0 0 0 0,-1 0 0 0 0,0 1 0 0 0,0-1 0 0 0,1 0 0 0 0,-2-1 0 0 0,1 2 38 0 0,1 1 0 0 0,-1-1 0 0 0,1 1 0 0 0,-1 0 1 0 0,1-1-1 0 0,-1 1 0 0 0,1-1 0 0 0,-1 1 0 0 0,1 0 1 0 0,-1 0-1 0 0,1-1 0 0 0,-1 1 0 0 0,0 0 0 0 0,1 0 1 0 0,-1 0-1 0 0,1-1 0 0 0,-1 1 0 0 0,0 0 0 0 0,1 0 1 0 0,-2 0-1 0 0,1 1-1 0 0,-1-1 0 0 0,1 0 1 0 0,0 1-1 0 0,-1-1 0 0 0,1 1 0 0 0,-1-1 1 0 0,1 1-1 0 0,0 0 0 0 0,0-1 1 0 0,-1 1-1 0 0,1 0 0 0 0,-1 1 0 0 0,1-2 39 0 0,1 0-1 0 0,0 0 0 0 0,0 0 0 0 0,-1 1 1 0 0,1-1-1 0 0,0 0 0 0 0,0 0 0 0 0,0 0 1 0 0,-1 0-1 0 0,1 1 0 0 0,0-1 0 0 0,0 0 1 0 0,0 0-1 0 0,0 0 0 0 0,-1 1 0 0 0,1-1 1 0 0,0 0-1 0 0,0 0 0 0 0,0 1 0 0 0,0-1 0 0 0,0 0 1 0 0,0 0-1 0 0,0 1 0 0 0,0-1 0 0 0,0 0 1 0 0,0 1-1 0 0,0-1 0 0 0,0 0 0 0 0,0 0 1 0 0,0 1-1 0 0,0-1 0 0 0,7 3-15 0 0,14-3 30 0 0,25-9-11 0 0,-28 4 0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 1567 0 0,'-8'-1'-1'0'0,"-1"1"0"0"0,1-1 0 0 0,0 2 0 0 0,0-1 0 0 0,0 1 0 0 0,0 1 0 0 0,0-1 0 0 0,0 1 0 0 0,-12 5 0 0 0,9-3 77 0 0,0 1-1 0 0,0 0 1 0 0,0 1 0 0 0,0 1 0 0 0,1-1-1 0 0,0 2 1 0 0,0-1 0 0 0,1 1 0 0 0,0 1 0 0 0,1 0-1 0 0,0 0 1 0 0,0 1 0 0 0,1 0 0 0 0,0 0-1 0 0,0 0 1 0 0,1 1 0 0 0,1 0 0 0 0,-7 17-1 0 0,8-16 63 0 0,0 0-1 0 0,1 0 1 0 0,0 0-1 0 0,0 0 0 0 0,2 1 1 0 0,-1-1-1 0 0,2 1 0 0 0,-1 0 1 0 0,2-1-1 0 0,0 1 0 0 0,0-1 1 0 0,1 1-1 0 0,1-1 0 0 0,0 0 1 0 0,1 0-1 0 0,0 0 0 0 0,0 0 1 0 0,7 11-1 0 0,-8-20-79 0 0,-1 1 0 0 0,1 0 0 0 0,-1-1-1 0 0,1 0 1 0 0,0 1 0 0 0,1-1 0 0 0,-1 0 0 0 0,0-1-1 0 0,1 1 1 0 0,0 0 0 0 0,-1-1 0 0 0,8 3 0 0 0,-4-2 15 0 0,0-1 0 0 0,0 0 0 0 0,0 0 0 0 0,1 0 0 0 0,-1-1 0 0 0,15 1 1 0 0,-1-3-2 0 0,0-1 1 0 0,0 0 0 0 0,0-1 0 0 0,28-9 0 0 0,-1-3-692 0 0,-1-2 0 0 0,74-37 0 0 0,-80 32-87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1 879 455 0 0,'2'-7'153'0'0,"0"0"0"0"0,1-1-1 0 0,0 1 1 0 0,1 0-1 0 0,5-9 1 0 0,2-3 26 0 0,104-194 829 0 0,92-186-597 0 0,-183 347-478 0 0,40-82 478 0 0,-57 125 70 0 0,-7 14-149 0 0,-6 23-88 0 0,5-22-284 0 0,-17 87 195 0 0,4 1-1 0 0,-3 166 1 0 0,16-221-55 0 0,6 50 0 0 0,-3-76-186 0 0,0 0 1 0 0,1 0-1 0 0,0 0 0 0 0,1 0 1 0 0,0 0-1 0 0,1-1 0 0 0,11 19 1 0 0,-15-29 1 0 0,1 0 0 0 0,-1 0 0 0 0,1 0 0 0 0,0 0 0 0 0,-1 0 0 0 0,1 0 0 0 0,3 2 0 0 0,3 0 22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1 132 919 0 0,'0'-1'13'0'0,"1"1"-1"0"0,0-1 1 0 0,-1 0-1 0 0,1 1 1 0 0,0-1-1 0 0,-1 0 1 0 0,1 1-1 0 0,0-1 1 0 0,0 1-1 0 0,-1-1 1 0 0,1 1-1 0 0,0 0 1 0 0,0-1-1 0 0,0 1 0 0 0,0 0 1 0 0,0 0-1 0 0,-1-1 1 0 0,1 1-1 0 0,0 0 1 0 0,0 0-1 0 0,1 0 1 0 0,28-1 482 0 0,-16 1-293 0 0,37-6-71 0 0,0-3-1 0 0,63-17 0 0 0,96-43 139 0 0,-179 57-269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1167 0 0,'-3'1'53'0'0,"-1"1"0"0"0,1-1 0 0 0,0 1 0 0 0,0 0 0 0 0,0 0 0 0 0,1 0 0 0 0,-1 1 0 0 0,1-1 0 0 0,-4 4 0 0 0,-21 29 816 0 0,16-19-789 0 0,-90 125 797 0 0,79-105-829 0 0,2 1 0 0 0,-18 43 0 0 0,36-75-49 0 0,-6 18-215 0 0,7-22 174 0 0,1-1 0 0 0,0 1 0 0 0,0 0 0 0 0,-1 0 0 0 0,1 0 0 0 0,0 0 0 0 0,0 0 0 0 0,0 0 0 0 0,0 0 0 0 0,0 0 1 0 0,0 0-1 0 0,0-1 0 0 0,1 1 0 0 0,-1 0 0 0 0,0 0 0 0 0,0 0 0 0 0,1 0 0 0 0,-1 0 0 0 0,1-1 0 0 0,0 2 0 0 0,-1-1 24 0 0,1-1 1 0 0,0 0-1 0 0,-1 0 1 0 0,1 0-1 0 0,-1 1 1 0 0,1-1-1 0 0,0 0 1 0 0,-1 0-1 0 0,1 0 1 0 0,0 0-1 0 0,-1 0 1 0 0,1 0-1 0 0,0 0 1 0 0,-1 0-1 0 0,1 0 1 0 0,-1-1-1 0 0,1 1 1 0 0,0 0-1 0 0,-1 0 0 0 0,1 0 1 0 0,-1-1-1 0 0,1 1 1 0 0,0 0-1 0 0,-1-1 1 0 0,1 1-1 0 0,0-1 1 0 0,16-12 58 0 0,-16 12-59 0 0,11-11 18 0 0</inkml:trace>
  <inkml:trace contextRef="#ctx0" brushRef="#br0" timeOffset="1">36 111 919 0 0,'-1'0'17'0'0,"0"0"0"0"0,0 0-1 0 0,0 0 1 0 0,0 0 0 0 0,-1 1-1 0 0,1-1 1 0 0,0 0 0 0 0,0 1-1 0 0,0-1 1 0 0,0 0-1 0 0,0 1 1 0 0,0 0 0 0 0,0-1-1 0 0,0 1 1 0 0,0-1 0 0 0,0 1-1 0 0,1 0 1 0 0,-1 0 0 0 0,0 0-1 0 0,0-1 1 0 0,0 2-1 0 0,0 0 27 0 0,1 0-1 0 0,-1 0 0 0 0,1 0 0 0 0,0 0 0 0 0,0 1 0 0 0,0-1 1 0 0,0 0-1 0 0,0 0 0 0 0,0 0 0 0 0,1 0 0 0 0,0 3 0 0 0,1 3 79 0 0,0 0 0 0 0,0 0-1 0 0,1-1 1 0 0,0 1-1 0 0,0-1 1 0 0,1 1 0 0 0,0-1-1 0 0,0 0 1 0 0,1 0-1 0 0,0-1 1 0 0,0 1 0 0 0,1-1-1 0 0,-1 0 1 0 0,2-1-1 0 0,8 8 1 0 0,8 2-308 0 0,0 0 0 0 0,1-2 1 0 0,33 14-1 0 0,-33-16-421 0 0,-6-2 473 0 0,-4 0 119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1127 3223 0 0,'-2'-1'38'0'0,"1"1"0"0"0,0-1 0 0 0,0 0 0 0 0,0 1 0 0 0,0-1 0 0 0,0 0 0 0 0,0 0 0 0 0,0 0 0 0 0,1 0 0 0 0,-1 0 0 0 0,0 0 0 0 0,0 0 0 0 0,1 0 0 0 0,-1 0 0 0 0,1 0 0 0 0,-1-1 0 0 0,1 1 0 0 0,-1 0 0 0 0,1 0 0 0 0,0-1 0 0 0,-1 1 0 0 0,1 0 0 0 0,0 0 0 0 0,0-1 0 0 0,0 1 0 0 0,0 0 0 0 0,0 0 0 0 0,0-1 0 0 0,1 1 0 0 0,-1 0 0 0 0,0-1 0 0 0,1 1 0 0 0,-1 0 0 0 0,1 0 0 0 0,0-3 0 0 0,10-26 644 0 0,1 0 0 0 0,28-49 0 0 0,42-54-541 0 0,-8 16-188 0 0,122-285-622 0 0,-106 205 912 0 0,-83 182-125 0 0,-2 4 98 0 0,0 0 0 0 0,0 1 0 0 0,1-1 0 0 0,1 1 0 0 0,11-14 0 0 0,-18 23-202 0 0,1 1-1 0 0,-1 0 1 0 0,0-1-1 0 0,0 1 1 0 0,1 0-1 0 0,-1 0 1 0 0,0-1-1 0 0,0 1 1 0 0,1 0-1 0 0,-1 0 1 0 0,0 0-1 0 0,1-1 1 0 0,-1 1-1 0 0,0 0 1 0 0,1 0-1 0 0,-1 0 1 0 0,1 0-1 0 0,-1 0 1 0 0,0 0-1 0 0,1-1 1 0 0,-1 1-1 0 0,0 0 1 0 0,1 0-1 0 0,-1 0 1 0 0,1 0-1 0 0,-1 1 1 0 0,0-1-1 0 0,1 0 1 0 0,0 0-1 0 0,-1 0-5 0 0,1 1 0 0 0,-1 0 0 0 0,1-1 0 0 0,-1 1 0 0 0,1-1 0 0 0,-1 1 0 0 0,1 0 0 0 0,-1-1 0 0 0,0 1 0 0 0,1 0 0 0 0,-1-1 0 0 0,0 1 0 0 0,0 0 0 0 0,1 0 0 0 0,2 27-216 0 0,-3-28 199 0 0,-4 211-1270 0 0,-2-76 1274 0 0,-8 321 749 0 0,11-413-702 0 0,-3 88-729 0 0,6-119-1788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77 919 0 0,'7'-7'0'0'0,"-1"4"80"0"0,2-1-80 0 0,-1 1 0 0 0,0 2 0 0 0,-2 0 0 0 0,4-2 128 0 0,6 1 0 0 0,8-3 8 0 0,8 0 0 0 0,6-2-208 0 0,2 0-48 0 0,-1 0-8 0 0,-2 0 0 0 0,-1 0 128 0 0,-6 0 0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18 506 799 0 0,'-4'-3'-116'0'0,"-10"-9"710"0"0,15 6-64 0 0,8 1-178 0 0,180-43 1419 0 0,-22 21-35 0 0,-3 0-605 0 0,226-21-34 0 0,-256 36-1016 0 0,-94 8-85 0 0,-1 2 0 0 0,1 2 0 0 0,0 2 0 0 0,0 1 0 0 0,43 10 0 0 0,-22-1-40 0 0,93 24-56 0 0,-151-34 101 0 0,0-1-1 0 0,0 0 0 0 0,1 1 1 0 0,-1 0-1 0 0,0 0 0 0 0,0 0 0 0 0,0 0 1 0 0,-1 0-1 0 0,1 1 0 0 0,0-1 1 0 0,-1 1-1 0 0,0-1 0 0 0,1 1 0 0 0,-1 0 1 0 0,0 0-1 0 0,0 0 0 0 0,-1 0 1 0 0,1 1-1 0 0,-1-1 0 0 0,1 0 0 0 0,-1 1 1 0 0,0-1-1 0 0,0 6 0 0 0,2 6 61 0 0,-2 1 1 0 0,1 0-1 0 0,-4 32 0 0 0,2-30 39 0 0,-1-2-63 0 0,0-1-1 0 0,-1 1 0 0 0,-1-1 0 0 0,0 0 0 0 0,-1 0 1 0 0,0 0-1 0 0,-2 0 0 0 0,1 0 0 0 0,-15 22 0 0 0,14-27-14 0 0,0-1-1 0 0,-1 0 0 0 0,0 0 0 0 0,0-1 0 0 0,-1 0 1 0 0,0 0-1 0 0,-1-1 0 0 0,0 0 0 0 0,0 0 0 0 0,0-1 1 0 0,-1-1-1 0 0,0 1 0 0 0,0-1 0 0 0,-14 4 0 0 0,-7 0-69 0 0,1-1-1 0 0,-2-2 1 0 0,-54 5 0 0 0,-98-7-183 0 0,170-4 227 0 0,-91-4 62 0 0,-182-30 0 0 0,114 12 669 0 0,-56-10 8 0 0,199 26-708 0 0,7 2-10 0 0,0-1 1 0 0,-42-14 0 0 0,60 16-34 0 0,-1 1 1 0 0,1 0-1 0 0,0-1 1 0 0,0 0 0 0 0,0 0-1 0 0,0-1 1 0 0,1 0-1 0 0,-1 1 1 0 0,1-1-1 0 0,0-1 1 0 0,0 1-1 0 0,0-1 1 0 0,1 1-1 0 0,-1-1 1 0 0,1 0-1 0 0,-4-9 1 0 0,5 7-26 0 0,0-1 0 0 0,0 0-1 0 0,0 0 1 0 0,1 0 0 0 0,1 1 0 0 0,-1-1 0 0 0,1 0-1 0 0,1 0 1 0 0,-1 0 0 0 0,2 0 0 0 0,-1 0 0 0 0,1 1 0 0 0,0-1-1 0 0,0 0 1 0 0,1 1 0 0 0,6-13 0 0 0,3-3 36 0 0,1-1 0 0 0,2 2 0 0 0,27-34 0 0 0,-14 23 57 0 0,2 1 0 0 0,1 2 1 0 0,2 1-1 0 0,41-29 0 0 0,153-84 163 0 0,-200 128-202 0 0,0 0 0 0 0,1 2 0 0 0,0 1-1 0 0,1 2 1 0 0,1 0 0 0 0,-1 2 0 0 0,1 1 0 0 0,0 2 0 0 0,0 1 0 0 0,62 1-1 0 0,-62 4-12 0 0,1 0 0 0 0,-1 2 0 0 0,0 2 0 0 0,0 0 0 0 0,-1 2 0 0 0,1 2 0 0 0,-2 0 0 0 0,0 2 0 0 0,0 1 0 0 0,-1 1 0 0 0,37 26 0 0 0,-6 4 215 0 0,84 84-1 0 0,-60-51-99 0 0,-17-14-27 0 0,-57-53-80 0 0,0-1 0 0 0,-1 1 0 0 0,0 0 0 0 0,0 1 0 0 0,6 15 0 0 0,-12-23-8 0 0,0 0 0 0 0,0-1 0 0 0,0 1 0 0 0,0 0 0 0 0,-1 0 0 0 0,1 0 0 0 0,-1 0 0 0 0,0 0 1 0 0,0 0-1 0 0,0 0 0 0 0,0 0 0 0 0,-1-1 0 0 0,1 1 0 0 0,-1 0 0 0 0,-1 5 0 0 0,0-3-9 0 0,-1-1 0 0 0,1 1 0 0 0,-1-1 0 0 0,1 1 0 0 0,-1-1 1 0 0,-1 0-1 0 0,1 0 0 0 0,-6 4 0 0 0,-4 3-31 0 0,0-1 0 0 0,-1 0 0 0 0,0-1 0 0 0,-23 11-1 0 0,3-4-7 0 0,-1-3 0 0 0,0 0 0 0 0,0-2 0 0 0,-55 9 0 0 0,-151 6 239 0 0,14-23 516 0 0,182-6-450 0 0,1-2 1 0 0,-1-2 0 0 0,-45-13-1 0 0,78 17-219 0 0,1-1 0 0 0,-1-1 0 0 0,1 0 0 0 0,0 0 0 0 0,0-1 0 0 0,0 0 0 0 0,1-1 0 0 0,0-1 0 0 0,0 1-1 0 0,-11-13 1 0 0,14 13-166 0 0,1-1-1 0 0,-1 0 0 0 0,1-1 0 0 0,1 0 0 0 0,0 0 0 0 0,0 0 0 0 0,0 0 0 0 0,1-1 0 0 0,1 0 0 0 0,0 0 0 0 0,0 0 1 0 0,-2-16-1 0 0,0-12-1702 0 0,4 21-1408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52 455 0 0,'2'-3'159'0'0,"0"0"0"0"0,1 0 0 0 0,-1 0 0 0 0,1 0 0 0 0,0 0 0 0 0,-1 0 0 0 0,1 1-1 0 0,0-1 1 0 0,1 1 0 0 0,-1 0 0 0 0,0 0 0 0 0,1 0 0 0 0,-1 1 0 0 0,1-1 0 0 0,-1 1 0 0 0,6-2-1 0 0,3 0 70 0 0,0 1 0 0 0,0 0 0 0 0,24-2-1 0 0,-6 5-137 0 0,1 2 0 0 0,-1 0-1 0 0,36 10 1 0 0,0-1-199 0 0,-59-11 0 0 0,0 0 0 0 0,-1 0 1 0 0,1 1-1 0 0,-1 0 0 0 0,0 0 1 0 0,0 0-1 0 0,11 6 0 0 0,-12-4 109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0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86 1839 0 0,'6'-6'3770'0'0,"11"-4"-2788"0"0,0 0 1 0 0,1 2-1 0 0,0 0 0 0 0,0 0 1 0 0,35-7-1 0 0,-23 8-980 0 0,0 2 0 0 0,1 1 0 0 0,31 0 0 0 0,-49 4-172 0 0,-1 0-1 0 0,1 1 0 0 0,0 0 1 0 0,-1 1-1 0 0,1 1 0 0 0,-1 0 1 0 0,0 0-1 0 0,21 10 0 0 0,-27-10 45 0 0,-1 0-1 0 0,1 0 0 0 0,-1 1 0 0 0,0-1 1 0 0,0 1-1 0 0,0 0 0 0 0,0 1 1 0 0,-1-1-1 0 0,0 1 0 0 0,0 0 0 0 0,0 0 1 0 0,0 0-1 0 0,-1 1 0 0 0,0-1 0 0 0,0 1 1 0 0,0 0-1 0 0,-1-1 0 0 0,0 1 0 0 0,2 9 1 0 0,-2-6 93 0 0,-1 0 1 0 0,0 1 0 0 0,-1-1 0 0 0,1 1-1 0 0,-2-1 1 0 0,1 0 0 0 0,-2 1-1 0 0,-3 15 1 0 0,1-12 179 0 0,0 1 0 0 0,-1-1 0 0 0,-1 0 0 0 0,-1 0 0 0 0,-8 13 0 0 0,-5 2 507 0 0,-1 0 0 0 0,-1-2 0 0 0,-49 45-1 0 0,30-34-188 0 0,-2-2-1 0 0,0-2 1 0 0,-3-2-1 0 0,0-2 1 0 0,-88 40-1 0 0,118-62-653 0 0,-24 6 0 0 0,35-11 38 0 0,-1-1-1 0 0,0 0 0 0 0,1 0 1 0 0,-1-1-1 0 0,0 1 0 0 0,1-1 1 0 0,-1-1-1 0 0,-7 0 0 0 0,-6-4-804 0 0</inkml:trace>
  <inkml:trace contextRef="#ctx0" brushRef="#br0" timeOffset="1">17 411 3223 0 0,'8'-3'364'0'0,"0"0"0"0"0,1 1-1 0 0,-1 0 1 0 0,0 1 0 0 0,1 0-1 0 0,-1 0 1 0 0,1 1 0 0 0,-1 0-1 0 0,13 2 1 0 0,-7 0 404 0 0,0 0 0 0 0,0 1 0 0 0,0 1 0 0 0,24 9 1 0 0,-25-7-438 0 0,-1 0 1 0 0,0 1 0 0 0,0 1 0 0 0,0 0 0 0 0,-1 0 0 0 0,0 1-1 0 0,-1 0 1 0 0,18 21 0 0 0,-17-16-167 0 0,-1 0-1 0 0,0 2 1 0 0,-1-1-1 0 0,0 1 1 0 0,-1 0 0 0 0,6 21-1 0 0,-4-1 12 0 0,-1 0 1 0 0,-2 0-1 0 0,-1 1 0 0 0,-2-1 0 0 0,-1 1 0 0 0,-4 43 1 0 0,2 53 1066 0 0,1-107-1236 0 0,1 0 0 0 0,1 0-1 0 0,8 26 1 0 0,-12-51-131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 1839 0 0,'-1'0'20'0'0,"-14"-5"81"0"0,8 3-32 0 0,5 3 279 0 0,5 2-233 0 0,1 0 0 0 0,0 0 0 0 0,-1 0 0 0 0,1 0 0 0 0,1-1 0 0 0,-1 0 0 0 0,0 0 0 0 0,0 0 0 0 0,5 1 0 0 0,-4-1-59 0 0,18 6-16 0 0,0-1-1 0 0,1-1 1 0 0,45 6-1 0 0,74-3-254 0 0,-125-8 88 0 0,1 0 0 0 0,0-2 0 0 0,0-1 0 0 0,0 0 0 0 0,19-5-1 0 0,-9-4 68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21 455 0 0,'0'-1'24'0'0,"0"0"-1"0"0,0 0 0 0 0,0 0 0 0 0,1 0 0 0 0,-1 1 1 0 0,0-1-1 0 0,1 0 0 0 0,-1 0 0 0 0,0 0 0 0 0,1 0 0 0 0,-1 1 1 0 0,1-1-1 0 0,-1 0 0 0 0,1 0 0 0 0,-1 1 0 0 0,1-1 0 0 0,0 1 1 0 0,-1-1-1 0 0,1 0 0 0 0,0 1 0 0 0,0-1 0 0 0,-1 1 0 0 0,1-1 1 0 0,0 1-1 0 0,0 0 0 0 0,0-1 0 0 0,1 1 0 0 0,1-1 154 0 0,1 1-1 0 0,0 0 0 0 0,-1 0 0 0 0,1 0 1 0 0,-1 0-1 0 0,4 2 0 0 0,-3-2-139 0 0,15 4 12 0 0,-1 0-1 0 0,0 1 0 0 0,28 13 1 0 0,-14-6-1405 0 0,-26-11 1278 0 0,-3-3 78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1375 0 0,'-12'1'102'0'0,"11"1"146"0"0,25 1 741 0 0,290 31-341 0 0,-272-29-563 0 0,-35-5-85 0 0</inkml:trace>
  <inkml:trace contextRef="#ctx0" brushRef="#br0" timeOffset="1">285 133 919 0 0,'-20'21'533'0'0,"0"1"0"0"0,2 0 0 0 0,-27 44 0 0 0,32-45-531 0 0,-86 143 1134 0 0,87-143-1206 0 0,2 2 0 0 0,1-1 0 0 0,0 2 0 0 0,2-1 0 0 0,-8 46 0 0 0,14-56 44 0 0,1-3 26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11 189 2759 0 0,'0'0'6'0'0,"0"0"-1"0"0,0 0 0 0 0,0 0 1 0 0,0 0-1 0 0,0 0 0 0 0,0 0 0 0 0,0 1 1 0 0,0-1-1 0 0,0 0 0 0 0,0 0 0 0 0,0 0 1 0 0,0 0-1 0 0,0 0 0 0 0,0 0 0 0 0,0 0 1 0 0,0 0-1 0 0,-1 0 0 0 0,1 0 0 0 0,0 0 1 0 0,0 0-1 0 0,0 0 0 0 0,0 0 1 0 0,0 0-1 0 0,0 0 0 0 0,0 0 0 0 0,0 0 1 0 0,0 0-1 0 0,0 0 0 0 0,0 0 0 0 0,0 0 1 0 0,0 0-1 0 0,0 0 0 0 0,0 0 0 0 0,0 0 1 0 0,0 0-1 0 0,-1 0 0 0 0,1 0 1 0 0,0 0-1 0 0,0 0 0 0 0,0 0 0 0 0,0 0 1 0 0,0 0-1 0 0,0 0 0 0 0,0 0 0 0 0,0 0 1 0 0,0 0-1 0 0,0 0 0 0 0,0 0 0 0 0,0 0 1 0 0,0 0-1 0 0,0 0 0 0 0,0 0 1 0 0,0 0-1 0 0,0 0 0 0 0,0 0 0 0 0,-1 0 1 0 0,1 0-1 0 0,0 0 0 0 0,0 0 0 0 0,-2 10 334 0 0,-2 13 101 0 0,3-1-177 0 0,0 1 0 0 0,2 0 0 0 0,6 41 0 0 0,-4-48-280 0 0,1-1-1 0 0,0 0 1 0 0,1 0-1 0 0,0 0 1 0 0,1-1-1 0 0,12 21 0 0 0,-15-31 5 0 0,0 1-1 0 0,0-1 1 0 0,1 0-1 0 0,-1 0 1 0 0,1 0-1 0 0,0-1 1 0 0,0 1-1 0 0,0-1 1 0 0,1 0-1 0 0,-1 0 1 0 0,1 0-1 0 0,5 2 1 0 0,-3-2 31 0 0,1-1-1 0 0,0 0 1 0 0,-1 0-1 0 0,1 0 1 0 0,0-1 0 0 0,0 0-1 0 0,11-1 1 0 0,3-1 258 0 0,0-1-1 0 0,0-2 1 0 0,0 0 0 0 0,41-14-1 0 0,-31 7 119 0 0,62-31 0 0 0,-77 34-284 0 0,-1-2 0 0 0,0-1 0 0 0,-1 0 0 0 0,0 0 0 0 0,16-18 0 0 0,-26 24-95 0 0,0-1 0 0 0,0 1 0 0 0,-1-1-1 0 0,0-1 1 0 0,0 1 0 0 0,0-1-1 0 0,-1 1 1 0 0,0-1 0 0 0,0 0 0 0 0,2-11-1 0 0,-4 12 2 0 0,0 0-1 0 0,0-1 0 0 0,-1 1 0 0 0,0 0 1 0 0,0-1-1 0 0,0 1 0 0 0,-1-1 0 0 0,0 1 0 0 0,0 0 1 0 0,-1 0-1 0 0,0 0 0 0 0,-4-10 0 0 0,-8-13 47 0 0,-1 2 0 0 0,-24-33 0 0 0,-6-11-2586 0 0,33 49 110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2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86 1839 0 0,'-4'-15'586'0'0,"2"8"-513"0"0,1 0 1 0 0,-1 1 0 0 0,1-1-1 0 0,1 0 1 0 0,-1-1 0 0 0,1 1-1 0 0,0 0 1 0 0,2-7-1 0 0,-26 76 170 0 0,6-18-70 0 0,-47 140 680 0 0,49-128-293 0 0,-13 78-1 0 0,25-100-298 0 0,1-1 0 0 0,1 1 0 0 0,5 57 0 0 0,0-66-157 0 0,1 1 1 0 0,1-1 0 0 0,1 0-1 0 0,1 0 1 0 0,18 38-1 0 0,-23-59-63 0 0,5 12-85 0 0,1 0 1 0 0,0 0-1 0 0,18 23 1 0 0,-23-35-24 0 0,0 0 0 0 0,1-1 0 0 0,-1 0 0 0 0,1 0 0 0 0,0 0 0 0 0,-1 0 1 0 0,1 0-1 0 0,5 2 0 0 0,-6-4 15 0 0,-1 0 0 0 0,1 0 0 0 0,-1 0 0 0 0,1 0 0 0 0,0-1 0 0 0,-1 1 0 0 0,1-1 0 0 0,0 0 0 0 0,0 0 0 0 0,-1 0 0 0 0,1 0 0 0 0,0 0 0 0 0,-1-1 0 0 0,1 1 0 0 0,3-2 0 0 0,7-3 111 0 0,0-6 6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306 145 919 0 0,'-5'-36'1638'0'0,"4"26"-1172"0"0,0 0 0 0 0,-1 0 0 0 0,0 0 0 0 0,-6-17 0 0 0,7 24-424 0 0,0 1 0 0 0,0-1 0 0 0,-1 1 0 0 0,1-1 1 0 0,-1 1-1 0 0,0 0 0 0 0,1-1 0 0 0,-1 1 1 0 0,0 0-1 0 0,0 0 0 0 0,-1 1 0 0 0,1-1 0 0 0,0 0 1 0 0,-1 1-1 0 0,1-1 0 0 0,-1 1 0 0 0,1 0 1 0 0,-1 0-1 0 0,1 0 0 0 0,-1 0 0 0 0,-5-1 0 0 0,2 2-77 0 0,0-1-1 0 0,-1 1 0 0 0,1 0 1 0 0,0 1-1 0 0,0-1 0 0 0,-1 1 0 0 0,1 1 1 0 0,0-1-1 0 0,0 1 0 0 0,0 0 1 0 0,0 0-1 0 0,0 1 0 0 0,1 0 1 0 0,-1 0-1 0 0,1 0 0 0 0,-6 5 0 0 0,-1 0 144 0 0,1 1-1 0 0,1 0 0 0 0,0 1 1 0 0,0 0-1 0 0,1 1 0 0 0,-10 13 0 0 0,12-13 3 0 0,1 1 0 0 0,0-1 0 0 0,0 1-1 0 0,2 0 1 0 0,-1 0 0 0 0,2 1 0 0 0,-1-1-1 0 0,2 1 1 0 0,0 0 0 0 0,0 0-1 0 0,1 0 1 0 0,1 0 0 0 0,0-1 0 0 0,1 1-1 0 0,0 0 1 0 0,1 0 0 0 0,0 0 0 0 0,1-1-1 0 0,8 21 1 0 0,-10-30-130 0 0,0 0 1 0 0,0-1-1 0 0,0 1 0 0 0,1-1 0 0 0,0 1 1 0 0,-1-1-1 0 0,1 0 0 0 0,0 0 0 0 0,0 0 1 0 0,0 0-1 0 0,5 4 0 0 0,-6-6-14 0 0,0 1 0 0 0,0-1 1 0 0,0 1-1 0 0,0-1 0 0 0,1 0 0 0 0,-1 1 0 0 0,0-1 0 0 0,0 0 1 0 0,1 0-1 0 0,-1 0 0 0 0,0 0 0 0 0,0 0 0 0 0,1 0 0 0 0,-1 0 1 0 0,0 0-1 0 0,0 0 0 0 0,1-1 0 0 0,-1 1 0 0 0,0-1 0 0 0,0 1 1 0 0,0-1-1 0 0,0 1 0 0 0,0-1 0 0 0,1 1 0 0 0,-1-1 0 0 0,0 0 1 0 0,0 0-1 0 0,0 0 0 0 0,0 0 0 0 0,6-6-225 0 0,-1 1-1 0 0,0-1 1 0 0,0 0-1 0 0,-1-1 1 0 0,9-13 0 0 0,18-46-814 0 0,-21 41 711 0 0,-3 6 176 0 0,-6 14 227 0 0,1 0 1 0 0,-1 1 0 0 0,1-1 0 0 0,0 1 0 0 0,0-1 0 0 0,7-8 0 0 0,-8 37 1651 0 0,-2 10-850 0 0,5 37-1 0 0,-3-58-863 0 0,0 1-1 0 0,1-1 1 0 0,0 0-1 0 0,1 0 1 0 0,1 0 0 0 0,6 14-1 0 0,0-8-2099 0 0,-5-11-85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1839 0 0,'1'1'77'0'0,"0"0"-1"0"0,1 0 0 0 0,-1 0 0 0 0,0 0 0 0 0,0 0 0 0 0,0 0 0 0 0,0 1 0 0 0,0-1 0 0 0,0 0 0 0 0,0 1 0 0 0,0-1 0 0 0,0 0 0 0 0,-1 1 0 0 0,1-1 0 0 0,-1 1 0 0 0,1 1 0 0 0,2 3 87 0 0,66 143 629 0 0,-57-131-949 0 0,-12-17 157 0 0,1-1 0 0 0,-1 0 1 0 0,0 1-1 0 0,1-1 0 0 0,-1 0 0 0 0,0 0 0 0 0,1 1 0 0 0,-1-1 0 0 0,0 0 0 0 0,1 0 1 0 0,-1 1-1 0 0,1-1 0 0 0,-1 0 0 0 0,0 0 0 0 0,1 0 0 0 0,-1 0 0 0 0,1 0 0 0 0,-1 0 0 0 0,1 1 1 0 0,-1-1-1 0 0,1 0 0 0 0,-1 0 0 0 0,0 0 0 0 0,1-1 0 0 0,-1 1 0 0 0,1 0 0 0 0,-1 0 1 0 0,1 0-1 0 0,-1 0 0 0 0,1 0 0 0 0,-1 0 0 0 0,0-1 0 0 0,1 1 0 0 0,-1 0 0 0 0,0 0 0 0 0,1-1 1 0 0,-1 1-1 0 0,1 0 0 0 0,-1 0 0 0 0,0-1 0 0 0,0 1 0 0 0,1 0 0 0 0,-1-2 0 0 0,6-6 0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90 455 0 0,'2'17'2203'0'0,"-1"-3"-1705"0"0,1 0 0 0 0,0 0 0 0 0,1 0-1 0 0,7 18 1 0 0,-9-28-472 0 0,0 0 0 0 0,1 0 0 0 0,0 0-1 0 0,0-1 1 0 0,0 1 0 0 0,0 0 0 0 0,0-1 0 0 0,1 0 0 0 0,0 0-1 0 0,0 1 1 0 0,0-2 0 0 0,0 1 0 0 0,0 0 0 0 0,0 0-1 0 0,1-1 1 0 0,-1 0 0 0 0,1 0 0 0 0,0 0 0 0 0,5 2-1 0 0,-8-4-33 0 0,1 1 0 0 0,-1-1 0 0 0,1 1-1 0 0,0-1 1 0 0,-1 0 0 0 0,1 0 0 0 0,0 0-1 0 0,-1 0 1 0 0,1 0 0 0 0,-1 0 0 0 0,1-1-1 0 0,0 1 1 0 0,-1 0 0 0 0,1-1 0 0 0,-1 1-1 0 0,1-1 1 0 0,-1 0 0 0 0,1 0 0 0 0,1-1-1 0 0,-1 1-35 0 0,1-1 0 0 0,-1 0-1 0 0,0 0 1 0 0,0 0-1 0 0,-1-1 1 0 0,1 1 0 0 0,0 0-1 0 0,-1-1 1 0 0,1 1 0 0 0,0-5-1 0 0,1 0-98 0 0,0-1 0 0 0,-1 0-1 0 0,0-1 1 0 0,0 1 0 0 0,-1 0 0 0 0,1-15-1 0 0,-3 12 25 0 0,1 0-1 0 0,-2 0 1 0 0,1 0-1 0 0,-1 1 0 0 0,-1-1 1 0 0,-4-10-1 0 0,6 16 115 0 0,-1 1 0 0 0,0-1-1 0 0,0 1 1 0 0,0 0 0 0 0,-1 0-1 0 0,1 0 1 0 0,-1 0 0 0 0,0 1-1 0 0,0-1 1 0 0,-1 1-1 0 0,1-1 1 0 0,0 1 0 0 0,-1 0-1 0 0,0 0 1 0 0,0 1 0 0 0,-6-4-1 0 0,9 6 21 0 0,0-1-1 0 0,0 1 1 0 0,0 0-1 0 0,0-1 1 0 0,0 1-1 0 0,0 0 0 0 0,0 0 1 0 0,0 0-1 0 0,0 0 1 0 0,0 0-1 0 0,0 0 0 0 0,0 0 1 0 0,0 0-1 0 0,0 0 1 0 0,0 1-1 0 0,0-1 1 0 0,0 0-1 0 0,0 1 0 0 0,0-1 1 0 0,0 1-1 0 0,-2 0 1 0 0,2 1-24 0 0,-1-1 0 0 0,0 1 0 0 0,0-1 0 0 0,1 1 0 0 0,-1 0 0 0 0,1 0 1 0 0,0 0-1 0 0,-1 0 0 0 0,-1 3 0 0 0,1 0-27 0 0,0-1 0 0 0,1 1 1 0 0,-1 0-1 0 0,1 0 0 0 0,0-1 0 0 0,0 1 1 0 0,0 0-1 0 0,0 9 0 0 0,5-3 25 0 0,-2-10 11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1375 0 0,'-4'0'101'0'0,"1"0"0"0"0,0 0 0 0 0,-1 0 0 0 0,1 0 0 0 0,-1 1 0 0 0,1-1 0 0 0,0 1 0 0 0,0 0 0 0 0,-1 0 0 0 0,1 0 0 0 0,0 1 0 0 0,0-1 0 0 0,0 1 0 0 0,-4 2 0 0 0,1 0 40 0 0,1 0 1 0 0,-1 0 0 0 0,0 1 0 0 0,1 0 0 0 0,-9 10 0 0 0,10-8-111 0 0,-1 0 0 0 0,1 0 0 0 0,1 1 0 0 0,-1 0 0 0 0,1 0 0 0 0,1 0 0 0 0,-1 0 0 0 0,2 0 1 0 0,-1 0-1 0 0,-1 15 0 0 0,2 7-99 0 0,3 47 0 0 0,-2-66 61 0 0,1 1-1 0 0,1-1 1 0 0,-1 0-1 0 0,2 0 1 0 0,0 0-1 0 0,0 0 1 0 0,8 17-1 0 0,-11-27 2 0 0,0-1-1 0 0,0 1 0 0 0,1-1 0 0 0,-1 1 0 0 0,0-1 0 0 0,0 1 0 0 0,1-1 0 0 0,-1 1 0 0 0,0-1 0 0 0,1 0 0 0 0,-1 1 0 0 0,0-1 0 0 0,1 1 0 0 0,-1-1 0 0 0,1 0 1 0 0,-1 0-1 0 0,1 1 0 0 0,-1-1 0 0 0,1 0 0 0 0,-1 0 0 0 0,1 1 0 0 0,-1-1 0 0 0,1 0 0 0 0,-1 0 0 0 0,1 0 0 0 0,-1 0 0 0 0,1 0 0 0 0,-1 0 0 0 0,1 0 1 0 0,-1 0-1 0 0,1 0 0 0 0,-1 0 0 0 0,1 0 0 0 0,-1 0 0 0 0,1 0 0 0 0,-1 0 0 0 0,1 0 0 0 0,-1-1 0 0 0,1 1 0 0 0,-1 0 0 0 0,1 0 0 0 0,-1-1 0 0 0,1 1 1 0 0,-1 0-1 0 0,0 0 0 0 0,1-1 0 0 0,-1 1 0 0 0,1-1 0 0 0,-1 1 0 0 0,0 0 0 0 0,1-1 0 0 0,-1 1 0 0 0,0-1 0 0 0,0 1 0 0 0,1-1 0 0 0,2-4-94 0 0,1 0-1 0 0,-1-1 1 0 0,4-8 0 0 0,-6 12 94 0 0,18-46-223 0 0,15-54 0 0 0,-7 15 554 0 0,-19 71 502 0 0,-8 16-802 0 0,0 0 0 0 0,0 0-1 0 0,0 0 1 0 0,0 0 0 0 0,0 0 0 0 0,0 0-1 0 0,0 0 1 0 0,0 0 0 0 0,0 0-1 0 0,0-1 1 0 0,0 1 0 0 0,0 0 0 0 0,0 0-1 0 0,1 0 1 0 0,-1 0 0 0 0,0 0 0 0 0,0 0-1 0 0,0 0 1 0 0,0 0 0 0 0,0 0-1 0 0,0 0 1 0 0,0 0 0 0 0,0 0 0 0 0,0 0-1 0 0,0 0 1 0 0,0 0 0 0 0,0 0 0 0 0,1 0-1 0 0,-1 0 1 0 0,0 0 0 0 0,0 0-1 0 0,0 0 1 0 0,0 0 0 0 0,0 0 0 0 0,0 0-1 0 0,0 0 1 0 0,0 0 0 0 0,0 0 0 0 0,0 0-1 0 0,0 1 1 0 0,0-1 0 0 0,0 0-1 0 0,1 0 1 0 0,-1 0 0 0 0,0 0 0 0 0,0 0-1 0 0,0 0 1 0 0,0 0 0 0 0,0 0 0 0 0,0 0-1 0 0,0 0 1 0 0,0 0 0 0 0,2 11 795 0 0,0 11-469 0 0,1 0 1 0 0,0 0-1 0 0,8 24 0 0 0,-7-34-602 0 0,0-1 0 0 0,1 0 0 0 0,0 1 0 0 0,0-2 0 0 0,2 1 0 0 0,-1-1 0 0 0,11 13 0 0 0,-16-21 212 0 0,0-1-1 0 0,0 1 0 0 0,1-1 0 0 0,-1 0 0 0 0,0 1 0 0 0,1-1 1 0 0,-1 0-1 0 0,0 0 0 0 0,1 0 0 0 0,0 0 0 0 0,-1 0 0 0 0,1 0 0 0 0,0-1 1 0 0,-1 1-1 0 0,1-1 0 0 0,0 1 0 0 0,-1-1 0 0 0,4 1 0 0 0,5-4 41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0 414 3223 0 0,'1'-1'54'0'0,"-1"0"0"0"0,0 1 0 0 0,0-1 0 0 0,1 1 0 0 0,-1-1-1 0 0,0 1 1 0 0,1-1 0 0 0,-1 1 0 0 0,1-1 0 0 0,-1 1-1 0 0,1 0 1 0 0,-1-1 0 0 0,0 1 0 0 0,1-1 0 0 0,-1 1-1 0 0,1 0 1 0 0,0 0 0 0 0,-1-1 0 0 0,1 1 0 0 0,-1 0-1 0 0,1 0 1 0 0,-1 0 0 0 0,1-1 0 0 0,1 1 0 0 0,13 4 2120 0 0,-6-1-2298 0 0,-2-1 256 0 0,0 0-138 0 0,1 0 0 0 0,-1 1 0 0 0,1 0-1 0 0,-1 0 1 0 0,11 7 0 0 0,-16-9-101 0 0,-1 0 1 0 0,1 1-1 0 0,0-1 1 0 0,-1 1-1 0 0,1-1 1 0 0,-1 1-1 0 0,0 0 1 0 0,0 0-1 0 0,1-1 1 0 0,-1 1-1 0 0,0 0 1 0 0,-1 0-1 0 0,1 0 1 0 0,0 0-1 0 0,-1 0 1 0 0,1 0-1 0 0,-1 1 1 0 0,1-1-1 0 0,-1 0 1 0 0,0 0-1 0 0,0 0 1 0 0,0 0-1 0 0,0 0 1 0 0,0 1-1 0 0,-1 2 1 0 0,-1 2-343 0 0,0 1 0 0 0,-1-1 0 0 0,0 0 0 0 0,0-1 1 0 0,0 1-1 0 0,-6 8 0 0 0,5-9 852 0 0,0 0 0 0 0,1 1 0 0 0,0-1 0 0 0,0 1 0 0 0,1-1 0 0 0,-4 14-1 0 0,6-19-300 0 0,0-1-1 0 0,0 1 0 0 0,0 0 0 0 0,0-1 0 0 0,0 1 1 0 0,0-1-1 0 0,1 1 0 0 0,-1 0 0 0 0,0-1 0 0 0,0 1 0 0 0,1-1 1 0 0,-1 1-1 0 0,0-1 0 0 0,1 1 0 0 0,-1-1 0 0 0,0 1 0 0 0,1-1 1 0 0,-1 1-1 0 0,1-1 0 0 0,-1 1 0 0 0,1-1 0 0 0,-1 0 0 0 0,1 1 1 0 0,-1-1-1 0 0,1 0 0 0 0,-1 1 0 0 0,1-1 0 0 0,-1 0 1 0 0,1 0-1 0 0,-1 0 0 0 0,1 0 0 0 0,0 1 0 0 0,-1-1 0 0 0,1 0 1 0 0,-1 0-1 0 0,1 0 0 0 0,0 0 0 0 0,-1 0 0 0 0,1 0 0 0 0,0-1 1 0 0,26-1 28 0 0,-26 2-121 0 0,43-13-1270 0 0,-41 12 1092 0 0,0-1 0 0 0,0 1 0 0 0,0-1 0 0 0,0 1 0 0 0,0-1 0 0 0,0 0-1 0 0,0 0 1 0 0,0 0 0 0 0,-1-1 0 0 0,1 1 0 0 0,2-4 0 0 0,0-5 139 0 0</inkml:trace>
  <inkml:trace contextRef="#ctx0" brushRef="#br0" timeOffset="1">336 1 5527 0 0,'4'18'490'0'0,"0"-1"0"0"0,3 31 1 0 0,-4-23-114 0 0,6 75 338 0 0,-4 0-1 0 0,-14 172 0 0 0,-21-61-2235 0 0,22-172-1421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0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11519 0 0,'6'-6'223'0'0,"-1"1"0"0"0,0 0 0 0 0,1 0 0 0 0,0 1 0 0 0,0 0-1 0 0,0 0 1 0 0,1 0 0 0 0,12-4 0 0 0,6-1 415 0 0,28-7 1 0 0,-34 11-409 0 0,1 1 0 0 0,0 1-1 0 0,21-2 1 0 0,-33 5-449 0 0,0 0 0 0 0,0 0-1 0 0,-1 1 1 0 0,1 0 0 0 0,0 0-1 0 0,0 1 1 0 0,-1 0 0 0 0,1 0-1 0 0,-1 1 1 0 0,14 6 0 0 0,-18-7 96 0 0,0 0 0 0 0,0 0 0 0 0,-1 0 0 0 0,1 0 0 0 0,-1 1 0 0 0,1-1 0 0 0,-1 1 0 0 0,0-1 0 0 0,1 1 0 0 0,-2 0 0 0 0,1 0 0 0 0,0 0 0 0 0,0 0 0 0 0,-1 0 0 0 0,2 4 0 0 0,-2-2 67 0 0,0 0 0 0 0,0 1 0 0 0,0-1 1 0 0,0 1-1 0 0,-1-1 0 0 0,0 1 0 0 0,0-1 0 0 0,-2 10 1 0 0,-2 1 134 0 0,0 0 1 0 0,-1 0-1 0 0,0 0 0 0 0,-2 0 1 0 0,-8 16-1 0 0,-2-2 139 0 0,0-1 0 0 0,-2-1 0 0 0,-2 0 0 0 0,-41 43 0 0 0,28-37 471 0 0,-2-2 0 0 0,-73 50 1 0 0,102-78-439 0 0,-3 3 1877 0 0,19-11-762 0 0,60-38-1235 0 0,-23 14-5606 0 0,-20 13-72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14 6911 0 0,'-1'-1'149'0'0,"0"0"0"0"0,0 0 0 0 0,0 0 0 0 0,0 0 0 0 0,0 0 0 0 0,-1 0 0 0 0,1 0-1 0 0,0 0 1 0 0,0 1 0 0 0,-1-1 0 0 0,1 0 0 0 0,0 1 0 0 0,-3-1 0 0 0,4 0-134 0 0,-1 1 1 0 0,1 0 0 0 0,-1 0 0 0 0,1 0-1 0 0,-1 0 1 0 0,1 0 0 0 0,-1 0-1 0 0,1 0 1 0 0,-1 0 0 0 0,1 0-1 0 0,-1 0 1 0 0,1 0 0 0 0,-1 0 0 0 0,1 0-1 0 0,-1 0 1 0 0,1 0 0 0 0,-1 1-1 0 0,1-1 1 0 0,-1 0 0 0 0,1 0-1 0 0,-1 0 1 0 0,1 1 0 0 0,-1-1 0 0 0,1 0-1 0 0,0 1 1 0 0,-1-1 0 0 0,1 1-1 0 0,0-1 1 0 0,-1 0 0 0 0,1 1-1 0 0,0-1 1 0 0,-1 1 0 0 0,1-1 0 0 0,0 1-1 0 0,0-1 1 0 0,-1 1 0 0 0,0 1-200 0 0,1 0 1 0 0,-1-1 0 0 0,0 1-1 0 0,0-1 1 0 0,0 1-1 0 0,-1-1 1 0 0,1 1 0 0 0,0-1-1 0 0,0 0 1 0 0,-1 0 0 0 0,1 1-1 0 0,-3 0 1 0 0,-24 13 719 0 0,6-3 550 0 0,15-6-972 0 0,1 0 0 0 0,-1 1 0 0 0,1 0 0 0 0,1 0 0 0 0,-1 0 0 0 0,1 0 0 0 0,0 1 0 0 0,1 0 0 0 0,0 0 0 0 0,0 0 0 0 0,1 0 0 0 0,0 1 0 0 0,0-1 0 0 0,1 1 0 0 0,-2 10 0 0 0,4-16-117 0 0,0 1 0 0 0,0-1 0 0 0,0 0 0 0 0,0 1 0 0 0,0-1 0 0 0,1 0 0 0 0,-1 0 0 0 0,1 1 0 0 0,0-1 0 0 0,0 0 0 0 0,0 0 0 0 0,1 0 0 0 0,-1 0 0 0 0,1 0 0 0 0,-1 0 0 0 0,1 0 0 0 0,0 0 0 0 0,0-1 0 0 0,3 4 0 0 0,-3-5-47 0 0,-1 0 1 0 0,1 1-1 0 0,0-1 1 0 0,-1 0 0 0 0,1 0-1 0 0,0 0 1 0 0,0 0-1 0 0,0 0 1 0 0,0-1-1 0 0,0 1 1 0 0,-1-1-1 0 0,1 1 1 0 0,1-1 0 0 0,-1 1-1 0 0,0-1 1 0 0,0 0-1 0 0,0 0 1 0 0,0 0-1 0 0,0 0 1 0 0,0-1 0 0 0,0 1-1 0 0,0 0 1 0 0,0-1-1 0 0,0 0 1 0 0,0 1-1 0 0,0-1 1 0 0,-1 0-1 0 0,1 0 1 0 0,0 0 0 0 0,0 0-1 0 0,3-3 1 0 0,1-1-144 0 0,0 0 1 0 0,-1 0 0 0 0,1-1-1 0 0,-1 0 1 0 0,0 0-1 0 0,0-1 1 0 0,-1 1 0 0 0,0-1-1 0 0,0 0 1 0 0,-1 0-1 0 0,0-1 1 0 0,0 1 0 0 0,2-9-1 0 0,-3 9 113 0 0,-1 1 0 0 0,1-1-1 0 0,-1 1 1 0 0,-1-1 0 0 0,1 0 0 0 0,-1 1 0 0 0,0-1-1 0 0,-1 0 1 0 0,1 0 0 0 0,-2 1 0 0 0,1-1-1 0 0,0 1 1 0 0,-1-1 0 0 0,-1 1 0 0 0,-4-11-1 0 0,6 15 104 0 0,0 1-1 0 0,0-1 0 0 0,-1 0 0 0 0,1 1 0 0 0,0-1 0 0 0,-1 1 0 0 0,1 0 0 0 0,-1-1 0 0 0,0 1 1 0 0,1 0-1 0 0,-1 0 0 0 0,0 0 0 0 0,0 0 0 0 0,1 0 0 0 0,-1 0 0 0 0,0 0 0 0 0,0 1 0 0 0,0-1 1 0 0,0 1-1 0 0,0 0 0 0 0,0-1 0 0 0,-3 1 0 0 0,3 0-22 0 0,1 0 0 0 0,-1 1 0 0 0,1-1 1 0 0,-1 0-1 0 0,1 1 0 0 0,0-1 0 0 0,-1 1 0 0 0,1-1 0 0 0,0 1 0 0 0,-1-1 1 0 0,1 1-1 0 0,0 0 0 0 0,0 0 0 0 0,0 0 0 0 0,0 0 0 0 0,0 0 0 0 0,0 0 0 0 0,0 0 1 0 0,0 0-1 0 0,0 0 0 0 0,0 0 0 0 0,0 0 0 0 0,1 1 0 0 0,-1-1 0 0 0,0 0 1 0 0,1 1-1 0 0,-1-1 0 0 0,1 0 0 0 0,0 1 0 0 0,-1-1 0 0 0,1 1 0 0 0,0-1 1 0 0,0 2-1 0 0,0-2-30 0 0,0 0 0 0 0,0-1-1 0 0,-1 1 1 0 0,1 0 0 0 0,0 0 0 0 0,1 0 0 0 0,-1 0 0 0 0,0 0 0 0 0,0 0 0 0 0,0-1-1 0 0,0 1 1 0 0,1 0 0 0 0,-1 0 0 0 0,0 0 0 0 0,1 0 0 0 0,-1-1 0 0 0,1 1 0 0 0,-1 0 0 0 0,1 0-1 0 0,-1-1 1 0 0,1 1 0 0 0,-1 0 0 0 0,1-1 0 0 0,0 1 0 0 0,1 0 0 0 0,-1 0 27 0 0,0-1 0 0 0,1 1 1 0 0,-1-1-1 0 0,0 1 0 0 0,1-1 1 0 0,-1 0-1 0 0,1 0 1 0 0,-1 1-1 0 0,0-1 0 0 0,1 0 1 0 0,-1 0-1 0 0,1-1 0 0 0,-1 1 1 0 0,1 0-1 0 0,1-1 0 0 0,8-2-9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91 2303 0 0,'0'-1'140'0'0,"1"0"-1"0"0,-1-1 1 0 0,0 1-1 0 0,0 0 1 0 0,1-1-1 0 0,-1 1 1 0 0,0-1-1 0 0,0 1 1 0 0,-1-1-1 0 0,1 1 1 0 0,0 0-1 0 0,0-1 1 0 0,-1 1-1 0 0,1 0 1 0 0,0-1-1 0 0,-1 1 1 0 0,0 0-1 0 0,1-1 1 0 0,-1 1-1 0 0,-1-2 1 0 0,-17-21 1266 0 0,15 20-1339 0 0,-1 0-1 0 0,1 0 1 0 0,-1 0-1 0 0,1 1 1 0 0,-1 0-1 0 0,0 0 1 0 0,0 0-1 0 0,-7-2 1 0 0,10 4-72 0 0,0 0 0 0 0,-1 1-1 0 0,1-1 1 0 0,0 1 0 0 0,-1 0 0 0 0,1 0-1 0 0,0-1 1 0 0,-1 1 0 0 0,1 1 0 0 0,0-1 0 0 0,-1 0-1 0 0,1 1 1 0 0,0-1 0 0 0,-1 1 0 0 0,1 0-1 0 0,0-1 1 0 0,0 1 0 0 0,0 0 0 0 0,0 0 0 0 0,0 1-1 0 0,0-1 1 0 0,0 0 0 0 0,-2 3 0 0 0,-2 2 110 0 0,0 1 1 0 0,0-1-1 0 0,0 2 1 0 0,1-1-1 0 0,0 1 1 0 0,1-1-1 0 0,0 1 1 0 0,0 0-1 0 0,1 1 1 0 0,0-1 0 0 0,0 1-1 0 0,-2 13 1 0 0,1 0 59 0 0,0 1 1 0 0,2 0 0 0 0,1 39-1 0 0,5-18-133 0 0,-4-40-59 0 0,1-1-1 0 0,0 1 1 0 0,0 0 0 0 0,0 0-1 0 0,0-1 1 0 0,1 1-1 0 0,-1 0 1 0 0,1-1-1 0 0,2 4 1 0 0,-4-7-3 0 0,1 1 0 0 0,-1 0 0 0 0,1-1 1 0 0,-1 1-1 0 0,1-1 0 0 0,-1 0 1 0 0,1 1-1 0 0,-1-1 0 0 0,1 1 0 0 0,0-1 1 0 0,-1 0-1 0 0,1 1 0 0 0,-1-1 0 0 0,1 0 1 0 0,0 0-1 0 0,-1 1 0 0 0,1-1 0 0 0,0 0 1 0 0,-1 0-1 0 0,1 0 0 0 0,0 0 0 0 0,0 0 1 0 0,-1 0-1 0 0,1 0 0 0 0,1 0 0 0 0,-1-1-41 0 0,1 1-1 0 0,0-1 0 0 0,-1 0 1 0 0,1 0-1 0 0,-1 1 0 0 0,1-1 1 0 0,-1 0-1 0 0,1 0 0 0 0,-1-1 0 0 0,2 0 1 0 0,3-5-196 0 0,0 0 0 0 0,-1 0 0 0 0,6-9 0 0 0,-10 14 233 0 0,24-43-689 0 0,-2 0 0 0 0,33-91 1 0 0,-36 83 296 0 0,-14 42 619 0 0,-6 11-173 0 0,0 0-1 0 0,1 0 1 0 0,-1 0-1 0 0,0 0 0 0 0,0 0 1 0 0,0 0-1 0 0,0 0 1 0 0,0 0-1 0 0,0 0 0 0 0,0 0 1 0 0,0 0-1 0 0,1 0 1 0 0,-1 0-1 0 0,0 0 0 0 0,0 0 1 0 0,0 0-1 0 0,0 0 1 0 0,0 0-1 0 0,0 0 0 0 0,0 0 1 0 0,0 0-1 0 0,0 0 1 0 0,0 0-1 0 0,1 0 0 0 0,-1 1 1 0 0,0-1-1 0 0,0 0 1 0 0,0 0-1 0 0,0 0 1 0 0,0 0-1 0 0,0 0 0 0 0,0 0 1 0 0,0 0-1 0 0,0 0 1 0 0,0 1-1 0 0,0-1 0 0 0,0 0 1 0 0,0 0-1 0 0,0 0 1 0 0,0 0-1 0 0,0 0 0 0 0,0 0 1 0 0,0 0-1 0 0,0 0 1 0 0,0 1-1 0 0,0-1 0 0 0,0 0 1 0 0,0 0-1 0 0,0 0 1 0 0,-1 25 2055 0 0,1-18-1938 0 0,-1 25 1019 0 0,1 0 0 0 0,6 42 0 0 0,-3-56-1409 0 0,1 1-1 0 0,1-1 1 0 0,0 0-1 0 0,1 0 1 0 0,12 23-1 0 0,-10-26-3053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5983 0 0,'3'-1'93'0'0,"0"0"-1"0"0,0 0 0 0 0,0 1 0 0 0,0 0 1 0 0,0-1-1 0 0,0 1 0 0 0,1 1 0 0 0,-1-1 1 0 0,0 0-1 0 0,0 1 0 0 0,0-1 0 0 0,0 1 1 0 0,0 0-1 0 0,0 0 0 0 0,5 2 0 0 0,4 3 21 0 0,1 0-1 0 0,14 9 1 0 0,-25-13-210 0 0,1-1-1 0 0,-1 1 1 0 0,0-1 0 0 0,0 1 0 0 0,0 0 0 0 0,0-1 0 0 0,-1 1 0 0 0,1 0 0 0 0,0 0 0 0 0,-1 1 0 0 0,1-1-1 0 0,-1 0 1 0 0,0 0 0 0 0,0 1 0 0 0,0-1 0 0 0,0 1 0 0 0,0-1 0 0 0,0 1 0 0 0,-1-1 0 0 0,1 5 0 0 0,-1-4-95 0 0,0 1 1 0 0,0 0-1 0 0,-1-1 1 0 0,0 1 0 0 0,1-1-1 0 0,-1 1 1 0 0,-1-1 0 0 0,1 1-1 0 0,0-1 1 0 0,-1 0 0 0 0,0 1-1 0 0,0-1 1 0 0,0 0 0 0 0,-3 4-1 0 0,-2 2-373 0 0,1-3 1124 0 0,2 1-1 0 0,-1-1 0 0 0,1 1 0 0 0,0-1 0 0 0,-5 13 0 0 0,8-17-371 0 0,0 0-1 0 0,1 0 1 0 0,-1 0 0 0 0,1 1 0 0 0,0-1-1 0 0,-1 0 1 0 0,1 0 0 0 0,0 0 0 0 0,1 0-1 0 0,-1 1 1 0 0,0-1 0 0 0,1 0 0 0 0,-1 0-1 0 0,1 0 1 0 0,-1 0 0 0 0,1 0-1 0 0,0 0 1 0 0,0 0 0 0 0,0 0 0 0 0,0 0-1 0 0,0 0 1 0 0,1 0 0 0 0,-1-1 0 0 0,0 1-1 0 0,4 2 1 0 0,5 5-154 0 0,0-1 0 0 0,1 0 0 0 0,16 9 0 0 0,-16-10-186 0 0,0 0-1 0 0,0 1 0 0 0,13 12 0 0 0,-23-20 152 0 0,-1 1 0 0 0,1 0 0 0 0,0 0 0 0 0,-1 0 0 0 0,1-1 0 0 0,-1 1 0 0 0,1 0 0 0 0,-1 0-1 0 0,1 0 1 0 0,-1 0 0 0 0,0 0 0 0 0,0 0 0 0 0,1 0 0 0 0,-1 0 0 0 0,0 0 0 0 0,0 0 0 0 0,0 0 0 0 0,0 0-1 0 0,0 0 1 0 0,0 0 0 0 0,0 0 0 0 0,0 0 0 0 0,-1 0 0 0 0,1 0 0 0 0,0 0 0 0 0,-1 0 0 0 0,1 0 0 0 0,-1 0-1 0 0,1 0 1 0 0,-1 0 0 0 0,1 0 0 0 0,-1 0 0 0 0,1 0 0 0 0,-2 1 0 0 0,-3 3 2 0 0,0 0-1 0 0,0 0 1 0 0,0 0-1 0 0,-7 3 1 0 0,6-3-1 0 0,-25 16-2725 0 0,11-8-380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89 455 0 0,'-27'-20'1504'0'0,"-45"-27"0"0"0,56 38-1128 0 0,14 8-291 0 0,-1-1-1 0 0,0 0 0 0 0,0 1 0 0 0,0-1 0 0 0,-1 1 0 0 0,1 0 0 0 0,-5-1 0 0 0,7 2-71 0 0,0 0-1 0 0,0 0 1 0 0,0 0 0 0 0,0 0-1 0 0,0 0 1 0 0,1 0-1 0 0,-1 0 1 0 0,0 1 0 0 0,0-1-1 0 0,0 0 1 0 0,0 1-1 0 0,1-1 1 0 0,-1 1-1 0 0,0-1 1 0 0,0 1 0 0 0,1-1-1 0 0,-1 1 1 0 0,0-1-1 0 0,1 1 1 0 0,-1 0-1 0 0,1-1 1 0 0,-1 1 0 0 0,0 0-1 0 0,1-1 1 0 0,0 1-1 0 0,-1 0 1 0 0,1 0 0 0 0,-1 0-1 0 0,1-1 1 0 0,0 1-1 0 0,0 0 1 0 0,-1 1-1 0 0,-3 16 66 0 0,0 0-1 0 0,1 0 1 0 0,1 0-1 0 0,0 0 1 0 0,2 0-1 0 0,0 0 1 0 0,1 1-1 0 0,6 33 1 0 0,-6-47-74 0 0,0 0-1 0 0,0-1 1 0 0,1 1 0 0 0,-1-1 0 0 0,1 1 0 0 0,0-1 0 0 0,0 0-1 0 0,3 5 1 0 0,-4-8-10 0 0,0 0-1 0 0,0 0 1 0 0,0 0 0 0 0,-1-1-1 0 0,1 1 1 0 0,0 0-1 0 0,0 0 1 0 0,0-1-1 0 0,0 1 1 0 0,0 0-1 0 0,0-1 1 0 0,1 1 0 0 0,-1-1-1 0 0,0 1 1 0 0,0-1-1 0 0,0 0 1 0 0,0 1-1 0 0,1-1 1 0 0,-1 0-1 0 0,0 0 1 0 0,0 0 0 0 0,0 0-1 0 0,1 0 1 0 0,-1 0-1 0 0,0 0 1 0 0,0 0-1 0 0,0-1 1 0 0,1 1-1 0 0,-1 0 1 0 0,0-1 0 0 0,0 1-1 0 0,0-1 1 0 0,0 1-1 0 0,0-1 1 0 0,2-1-1 0 0,8-6-131 0 0,0-1 0 0 0,-1 0 0 0 0,-1 0 0 0 0,0-1 0 0 0,0 0-1 0 0,0-1 1 0 0,9-17 0 0 0,3-1-9 0 0,-24 58 775 0 0,1-18-478 0 0,1 0 0 0 0,0 0 0 0 0,1 19 0 0 0,0-25-470 0 0,1 1-1 0 0,-1-1 1 0 0,2 0-1 0 0,-1 1 1 0 0,0-1-1 0 0,1 0 1 0 0,0 0-1 0 0,0 0 1 0 0,5 8-1 0 0,-7-12 254 0 0,1-1 0 0 0,-1 1-1 0 0,1 0 1 0 0,-1-1 0 0 0,1 1 0 0 0,-1-1-1 0 0,1 1 1 0 0,-1-1 0 0 0,1 1 0 0 0,0-1-1 0 0,-1 1 1 0 0,1-1 0 0 0,0 1 0 0 0,-1-1-1 0 0,2 1 1 0 0,3-1 40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1319 0 0,'3'1'11'0'0,"6"2"72"0"0,1 1 1 0 0,0 0-1 0 0,-1 0 0 0 0,1 1 0 0 0,8 5 1 0 0,-16-8-117 0 0,0 0 1 0 0,1-1-1 0 0,-1 1 0 0 0,-1 0 1 0 0,1 0-1 0 0,0 0 0 0 0,0 0 1 0 0,-1 1-1 0 0,1-1 1 0 0,-1 0-1 0 0,0 1 0 0 0,1-1 1 0 0,-1 1-1 0 0,0-1 0 0 0,-1 1 1 0 0,1 0-1 0 0,0-1 1 0 0,-1 1-1 0 0,1 0 0 0 0,-1-1 1 0 0,0 1-1 0 0,0 0 0 0 0,0 0 1 0 0,-1 5-1 0 0,-1 1-122 0 0,-1-1-1 0 0,1 1 1 0 0,-5 9 0 0 0,3-10 512 0 0,1 0 1 0 0,1 0 0 0 0,-4 15-1 0 0,6-22-290 0 0,0-1-1 0 0,0 1 0 0 0,0-1 0 0 0,0 0 0 0 0,0 1 0 0 0,0-1 0 0 0,0 1 0 0 0,0-1 0 0 0,0 1 1 0 0,0-1-1 0 0,0 0 0 0 0,0 1 0 0 0,0-1 0 0 0,0 1 0 0 0,0-1 0 0 0,0 0 0 0 0,1 1 0 0 0,-1-1 1 0 0,0 1-1 0 0,0-1 0 0 0,0 0 0 0 0,1 1 0 0 0,-1-1 0 0 0,0 0 0 0 0,0 0 0 0 0,1 1 0 0 0,-1-1 1 0 0,0 0-1 0 0,1 1 0 0 0,-1-1 0 0 0,1 0 0 0 0,0 1-12 0 0,0-1 0 0 0,1 0 0 0 0,-1 0-1 0 0,0 0 1 0 0,0 0 0 0 0,0 0 0 0 0,0 0 0 0 0,0 0 0 0 0,1-1 0 0 0,-1 1 0 0 0,2-1-1 0 0,2-1-84 0 0,1 0-1 0 0,-1-1 0 0 0,9-4 0 0 0,0-3-59 0 0,0 0 0 0 0,-1-1 0 0 0,0 0 0 0 0,-1-1 0 0 0,19-23-1 0 0,-18 19 92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38 919 0 0,'-1'0'132'0'0,"-1"0"0"0"0,0 0 0 0 0,1 0-1 0 0,-1 1 1 0 0,0-1 0 0 0,1 0 0 0 0,-1 1-1 0 0,1-1 1 0 0,-1 1 0 0 0,0-1 0 0 0,1 1-1 0 0,0 0 1 0 0,-1 0 0 0 0,1 0 0 0 0,-1 0-1 0 0,1 0 1 0 0,0 0 0 0 0,0 0 0 0 0,-1 0-1 0 0,1 0 1 0 0,0 1 0 0 0,0-1 0 0 0,0 0-1 0 0,0 1 1 0 0,1-1 0 0 0,-1 1 0 0 0,0-1-1 0 0,1 1 1 0 0,-1-1 0 0 0,1 1 0 0 0,-1-1-1 0 0,1 1 1 0 0,0 0 0 0 0,-1-1 0 0 0,1 1-1 0 0,0 2 1 0 0,0-2-137 0 0,0 1-1 0 0,0-1 0 0 0,0 0 1 0 0,0 1-1 0 0,1-1 1 0 0,-1 1-1 0 0,1-1 0 0 0,-1 1 1 0 0,1-1-1 0 0,0 0 1 0 0,0 1-1 0 0,0-1 1 0 0,0 0-1 0 0,0 0 0 0 0,1 0 1 0 0,-1 0-1 0 0,0 0 1 0 0,1 0-1 0 0,0 0 1 0 0,2 2-1 0 0,-3-3-37 0 0,0 0 0 0 0,0-1 0 0 0,0 1-1 0 0,0 0 1 0 0,0-1 0 0 0,1 1 0 0 0,-1-1 0 0 0,0 1 0 0 0,0-1 0 0 0,0 0-1 0 0,1 1 1 0 0,-1-1 0 0 0,0 0 0 0 0,1 0 0 0 0,-1 0 0 0 0,0 0 0 0 0,0 0-1 0 0,1 0 1 0 0,-1 0 0 0 0,0 0 0 0 0,0-1 0 0 0,1 1 0 0 0,-1 0 0 0 0,0-1 0 0 0,0 1-1 0 0,0-1 1 0 0,1 1 0 0 0,-1-1 0 0 0,0 0 0 0 0,0 0 0 0 0,0 1 0 0 0,0-1-1 0 0,0 0 1 0 0,0 0 0 0 0,0 0 0 0 0,-1 0 0 0 0,1 0 0 0 0,0 0 0 0 0,1-2-1 0 0,-1 0 5 0 0,1-1-1 0 0,0 1 1 0 0,-1 0-1 0 0,1-1 0 0 0,-1 0 1 0 0,0 1-1 0 0,0-1 0 0 0,-1 0 1 0 0,1 1-1 0 0,-1-1 0 0 0,1 0 1 0 0,-1 0-1 0 0,-1 0 1 0 0,1 1-1 0 0,0-1 0 0 0,-1 0 1 0 0,0 0-1 0 0,0 1 0 0 0,0-1 1 0 0,-2-4-1 0 0,2 6 12 0 0,1 0-1 0 0,-1 0 1 0 0,0 0 0 0 0,0 0-1 0 0,-1 0 1 0 0,1 0 0 0 0,0 0-1 0 0,-1 0 1 0 0,1 1 0 0 0,-1-1-1 0 0,1 0 1 0 0,-1 1 0 0 0,0-1-1 0 0,0 1 1 0 0,1 0 0 0 0,-1 0-1 0 0,0-1 1 0 0,0 1 0 0 0,0 1-1 0 0,-1-1 1 0 0,1 0 0 0 0,0 0-1 0 0,0 1 1 0 0,0-1 0 0 0,-1 1-1 0 0,1 0 1 0 0,0 0 0 0 0,0-1-1 0 0,-1 2 1 0 0,1-1 0 0 0,0 0-1 0 0,0 0 1 0 0,-1 1 0 0 0,-2 0-1 0 0,3 0 50 0 0,0-1 0 0 0,1 1 0 0 0,-1 0 0 0 0,0 0 0 0 0,1 0 0 0 0,-1 0 0 0 0,1 0 0 0 0,-1 0 0 0 0,1 1-1 0 0,0-1 1 0 0,-1 0 0 0 0,1 1 0 0 0,0-1 0 0 0,0 1 0 0 0,0-1 0 0 0,-1 3 0 0 0,1-3-52 0 0,1-1 0 0 0,0 1 0 0 0,0 0 0 0 0,-1 0 0 0 0,1-1 0 0 0,0 1 0 0 0,0 0 0 0 0,0 0 0 0 0,0-1 0 0 0,0 1 0 0 0,0 0 0 0 0,0 0 1 0 0,0-1-1 0 0,0 1 0 0 0,0 0 0 0 0,0 0 0 0 0,1 0 0 0 0,-1-1 0 0 0,0 1 0 0 0,1 0 0 0 0,-1-1 0 0 0,0 1 0 0 0,1 0 0 0 0,-1-1 0 0 0,1 1 0 0 0,-1 0 0 0 0,1-1 0 0 0,-1 1 0 0 0,1-1 1 0 0,-1 1-1 0 0,1-1 0 0 0,0 1 0 0 0,-1-1 0 0 0,1 1 0 0 0,0-1 0 0 0,-1 0 0 0 0,1 1 0 0 0,0-1 0 0 0,0 0 0 0 0,0 0 0 0 0,5 2-48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13 3223 0 0,'-1'-1'2'0'0,"0"-1"0"0"0,-1 1 0 0 0,1 0 0 0 0,0 0 0 0 0,0 0-1 0 0,-1 1 1 0 0,1-1 0 0 0,-1 0 0 0 0,1 0 0 0 0,-1 1 0 0 0,1-1-1 0 0,-1 1 1 0 0,1-1 0 0 0,-1 1 0 0 0,1 0 0 0 0,-1-1 0 0 0,1 1 0 0 0,-1 0-1 0 0,-3 0 1 0 0,3 1-19 0 0,0-1-1 0 0,-1 1 1 0 0,1 0-1 0 0,0 0 1 0 0,-1 0-1 0 0,1 0 1 0 0,0 0-1 0 0,0 0 1 0 0,0 1-1 0 0,0-1 1 0 0,-3 4-1 0 0,-1 0 145 0 0,0 2-1 0 0,1-1 1 0 0,0 1-1 0 0,0 0 1 0 0,1 0-1 0 0,-6 10 0 0 0,6-8 208 0 0,1 0-1 0 0,-1 0 0 0 0,2 1 0 0 0,-1-1 0 0 0,-1 17 0 0 0,3-23-308 0 0,1 1-1 0 0,0-1 1 0 0,0 1 0 0 0,0 0-1 0 0,0-1 1 0 0,0 1-1 0 0,1 0 1 0 0,0-1-1 0 0,0 1 1 0 0,0-1-1 0 0,0 1 1 0 0,0-1-1 0 0,1 0 1 0 0,-1 0 0 0 0,1 1-1 0 0,0-1 1 0 0,0 0-1 0 0,3 3 1 0 0,-4-5-78 0 0,0 0 0 0 0,0-1 1 0 0,0 1-1 0 0,0-1 0 0 0,-1 1 1 0 0,1-1-1 0 0,0 1 0 0 0,0-1 1 0 0,0 1-1 0 0,1-1 0 0 0,-1 0 1 0 0,0 0-1 0 0,0 1 0 0 0,0-1 1 0 0,0 0-1 0 0,0 0 0 0 0,0 0 1 0 0,0 0-1 0 0,0-1 0 0 0,0 1 0 0 0,0 0 1 0 0,0 0-1 0 0,0 0 0 0 0,0-1 1 0 0,0 1-1 0 0,0-1 0 0 0,0 1 1 0 0,0-1-1 0 0,0 1 0 0 0,0-1 1 0 0,0 1-1 0 0,0-1 0 0 0,0 0 1 0 0,-1 0-1 0 0,1 1 0 0 0,1-2 1 0 0,3-3-186 0 0,-1 0 1 0 0,1-1 0 0 0,-1 1-1 0 0,4-7 1 0 0,4-8 180 0 0,-2 0 1 0 0,9-23-1 0 0,3-8 313 0 0,-28 64 393 0 0,1 1-1 0 0,0-1 1 0 0,1 1 0 0 0,-4 24-1 0 0,6-30-698 0 0,1 0 0 0 0,1 0 0 0 0,-1 0-1 0 0,1 0 1 0 0,1 0 0 0 0,-1 0 0 0 0,1 0 0 0 0,1 0-1 0 0,-1 0 1 0 0,5 12 0 0 0,-5-18-111 0 0,0 0-1 0 0,1 0 1 0 0,-1 0 0 0 0,0 0 0 0 0,1 0-1 0 0,-1-1 1 0 0,1 1 0 0 0,1 1-1 0 0,-3-2 146 0 0,1-1-1 0 0,-1 1 0 0 0,1-1 0 0 0,-1 0 1 0 0,1 1-1 0 0,0-1 0 0 0,-1 0 1 0 0,1 1-1 0 0,-1-1 0 0 0,1 0 0 0 0,0 0 1 0 0,-1 1-1 0 0,1-1 0 0 0,0 0 1 0 0,-1 0-1 0 0,1 0 0 0 0,0 0 0 0 0,-1 0 1 0 0,1 0-1 0 0,0 0 0 0 0,-1 0 1 0 0,1 0-1 0 0,-1 0 0 0 0,1-1 0 0 0,0 1 1 0 0,-1 0-1 0 0,1 0 0 0 0,0 0 1 0 0,-1-1-1 0 0,1 1 0 0 0,0-1 0 0 0,5-5 17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1375 0 0,'35'-2'2192'0'0,"16"-1"-1602"0"0,-48 3-671 0 0,1 1 1 0 0,0-1-1 0 0,0 1 1 0 0,-1-1-1 0 0,1 1 1 0 0,0 0-1 0 0,-1 1 1 0 0,1-1-1 0 0,-1 1 1 0 0,5 2-1 0 0,-7-3 22 0 0,0 0 0 0 0,0-1 0 0 0,0 1-1 0 0,0 0 1 0 0,-1 0 0 0 0,1 0-1 0 0,0 0 1 0 0,-1 0 0 0 0,1 0 0 0 0,0 1-1 0 0,-1-1 1 0 0,0 0 0 0 0,1 0-1 0 0,-1 0 1 0 0,1 0 0 0 0,-1 1 0 0 0,0-1-1 0 0,0 0 1 0 0,0 0 0 0 0,0 1-1 0 0,0-1 1 0 0,0 0 0 0 0,0 0-1 0 0,0 0 1 0 0,-1 1 0 0 0,0 1 0 0 0,-1 5 80 0 0,0 0 1 0 0,-1-1-1 0 0,-5 9 1 0 0,2-1 566 0 0,4-11-445 0 0,1 0 0 0 0,0 1 1 0 0,0-1-1 0 0,0 0 0 0 0,1 1 0 0 0,0-1 1 0 0,0 0-1 0 0,0 1 0 0 0,0-1 1 0 0,0 1-1 0 0,1-1 0 0 0,0 0 0 0 0,0 0 1 0 0,0 1-1 0 0,1-1 0 0 0,-1 0 0 0 0,1 0 1 0 0,0 0-1 0 0,0 0 0 0 0,0 0 1 0 0,1-1-1 0 0,-1 1 0 0 0,6 5 0 0 0,-6-7-149 0 0,0 1 0 0 0,0-1 0 0 0,0 0 0 0 0,-1 0-1 0 0,1 1 1 0 0,-1-1 0 0 0,1 1 0 0 0,-1 0-1 0 0,0-1 1 0 0,0 1 0 0 0,0 0 0 0 0,-1 0 0 0 0,1 5-1 0 0,-1-7 10 0 0,0 1-1 0 0,0-1 1 0 0,0 1-1 0 0,-1 0 1 0 0,1-1-1 0 0,-1 1 1 0 0,1-1-1 0 0,-1 1 1 0 0,1-1-1 0 0,-1 0 1 0 0,0 1-1 0 0,0-1 1 0 0,0 0-1 0 0,0 1 1 0 0,0-1-1 0 0,0 0 1 0 0,0 0-1 0 0,0 0 1 0 0,0 0-1 0 0,-1 0 1 0 0,1 0-1 0 0,0 0 0 0 0,-1 0 1 0 0,1 0-1 0 0,-1-1 1 0 0,-1 2-1 0 0,-1-1-95 0 0,-1 1-1 0 0,1 0 0 0 0,0-1 0 0 0,-1 0 0 0 0,1 0 0 0 0,-1 0 0 0 0,1-1 0 0 0,-1 1 0 0 0,0-1 0 0 0,1 0 1 0 0,-1-1-1 0 0,1 1 0 0 0,-1-1 0 0 0,-4-1 0 0 0,5 1-77 0 0,1 0 0 0 0,0 0 0 0 0,-1-1 0 0 0,1 1 0 0 0,0-1 0 0 0,0 0 0 0 0,0 0 0 0 0,0 0 0 0 0,1-1 0 0 0,-1 1 0 0 0,1 0 0 0 0,-1-1 0 0 0,1 0 0 0 0,0 0 0 0 0,0 1 0 0 0,0-1 0 0 0,0 0 0 0 0,-2-6 0 0 0,-3-6 224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7 1839 0 0,'1'-1'137'0'0,"-1"1"-1"0"0,1-1 0 0 0,-1 1 0 0 0,1-1 0 0 0,0 1 0 0 0,-1-1 1 0 0,1 1-1 0 0,0-1 0 0 0,0 1 0 0 0,-1 0 0 0 0,1-1 0 0 0,0 1 1 0 0,0 0-1 0 0,0 0 0 0 0,-1 0 0 0 0,1-1 0 0 0,0 1 0 0 0,0 0 1 0 0,0 0-1 0 0,0 0 0 0 0,-1 0 0 0 0,1 1 0 0 0,0-1 0 0 0,0 0 1 0 0,0 0-1 0 0,-1 0 0 0 0,1 1 0 0 0,0-1 0 0 0,1 1 0 0 0,25 10 1996 0 0,-26-10-2166 0 0,7 3 256 0 0,-1 0 1 0 0,1 1-1 0 0,-1 0 1 0 0,0 0-1 0 0,-1 0 1 0 0,1 1-1 0 0,-1 0 1 0 0,0 0-1 0 0,-1 1 0 0 0,0 0 1 0 0,9 14-1 0 0,-9-10-208 0 0,0 0-1 0 0,0 0 1 0 0,-1 0-1 0 0,-1 0 1 0 0,0 1-1 0 0,0 0 0 0 0,1 21 1 0 0,-3-7-346 0 0,-2 1-1 0 0,0 0 1 0 0,-2-1 0 0 0,-1 0 0 0 0,-1 0-1 0 0,-1 0 1 0 0,-10 27 0 0 0,2-16-523 0 0,-1 0 0 0 0,-32 56 0 0 0,35-73 358 0 0,-1-1-1 0 0,0 0 1 0 0,-2 0 0 0 0,0-2 0 0 0,-33 30 0 0 0,44-43 447 0 0,0-1 0 0 0,-1 1-1 0 0,1-1 1 0 0,-1 0 0 0 0,0-1 0 0 0,0 1 0 0 0,0-1 0 0 0,0 0 0 0 0,-10 2-1 0 0,-8 0-9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0 455 0 0,'-1'1'39'0'0,"-1"0"0"0"0,1 0-1 0 0,0 1 1 0 0,-1-1-1 0 0,1 0 1 0 0,0 1 0 0 0,0-1-1 0 0,0 1 1 0 0,0-1-1 0 0,0 1 1 0 0,0-1-1 0 0,0 1 1 0 0,0 2 0 0 0,-9 27 850 0 0,7-19-796 0 0,-21 74 1285 0 0,-18 136 0 0 0,15 93 201 0 0,25-270-1313 0 0,7 71 1 0 0,-3-102-322 0 0,0 0 0 0 0,0 0 0 0 0,2-1 0 0 0,-1 1 0 0 0,2-1 0 0 0,0 0 0 0 0,1 0-1 0 0,0 0 1 0 0,10 15 0 0 0,-14-24 31 0 0,1-1-1 0 0,0 0 0 0 0,0 0 0 0 0,-1 1 1 0 0,2-2-1 0 0,-1 1 0 0 0,0 0 0 0 0,1-1 0 0 0,-1 1 1 0 0,1-1-1 0 0,6 3 0 0 0,-7-4 26 0 0,-1 0 0 0 0,1-1-1 0 0,-1 1 1 0 0,0-1 0 0 0,1 0 0 0 0,-1 0 0 0 0,1 0-1 0 0,-1 0 1 0 0,1 0 0 0 0,-1 0 0 0 0,1-1 0 0 0,-1 1-1 0 0,1-1 1 0 0,-1 1 0 0 0,0-1 0 0 0,1 0-1 0 0,-1 0 1 0 0,0 0 0 0 0,0-1 0 0 0,0 1 0 0 0,3-2-1 0 0,13-11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0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 17967 0 0,'-7'-1'800'0'0,"2"1"160"0"0,1 2-768 0 0,3 1-192 0 0,1-1 0 0 0,0-1 0 0 0,1 2-440 0 0,1 0-120 0 0,3 2-24 0 0,2-2-8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1375 0 0,'0'-1'44'0'0,"1"0"0"0"0,-1 0 0 0 0,1-1 0 0 0,-1 1 0 0 0,1 0 0 0 0,0 0 0 0 0,-1 0 0 0 0,1 0 0 0 0,0 0 0 0 0,0 0 0 0 0,0 1-1 0 0,0-1 1 0 0,0 0 0 0 0,0 0 0 0 0,2 0 0 0 0,17-12 61 0 0,-11 9 18 0 0,0 0-1 0 0,0 0 0 0 0,1 1 1 0 0,-1 0-1 0 0,1 1 0 0 0,-1 0 0 0 0,1 1 1 0 0,0 0-1 0 0,0 0 0 0 0,12 1 0 0 0,-7 1-182 0 0,1 1 0 0 0,0 1-1 0 0,-1 0 1 0 0,1 1-1 0 0,23 9 1 0 0,-26-6 35 0 0,-3-1 91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47 2759 0 0,'-13'-3'662'0'0,"29"2"310"0"0,3 1-878 0 0,141-23-509 0 0,-104 13 94 0 0,-39 6 321 0 0,-1-2 0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4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 1839 0 0,'0'4'45'0'0,"0"1"-1"0"0,0 0 1 0 0,0 0-1 0 0,1 0 0 0 0,-1 0 1 0 0,1 0-1 0 0,0-1 0 0 0,1 1 1 0 0,-1 0-1 0 0,1-1 0 0 0,0 1 1 0 0,0-1-1 0 0,1 0 0 0 0,-1 1 1 0 0,1-1-1 0 0,0 0 0 0 0,0-1 1 0 0,5 6-1 0 0,-7-9-85 0 0,-1 1-1 0 0,1-1 1 0 0,0 1-1 0 0,0-1 1 0 0,-1 0 0 0 0,1 1-1 0 0,0-1 1 0 0,0 0-1 0 0,-1 0 1 0 0,1 0 0 0 0,0 1-1 0 0,0-1 1 0 0,0 0-1 0 0,0 0 1 0 0,-1 0-1 0 0,1 0 1 0 0,0 0 0 0 0,0 0-1 0 0,0-1 1 0 0,-1 1-1 0 0,1 0 1 0 0,0 0 0 0 0,1-1-1 0 0,-1 0 6 0 0,1 0 0 0 0,-1 0 0 0 0,1 0 1 0 0,-1 0-1 0 0,0-1 0 0 0,1 1 0 0 0,-1 0 0 0 0,0-1 0 0 0,0 1 0 0 0,1-3 0 0 0,2-2 64 0 0,-1 0 0 0 0,-1 0 0 0 0,1 0 0 0 0,2-11 0 0 0,-3 8 1 0 0,0 0 0 0 0,-1 0 0 0 0,0 0 0 0 0,0-14 0 0 0,-1 19-27 0 0,-1 1 0 0 0,1-1 0 0 0,-1 1 0 0 0,1-1 0 0 0,-1 1 0 0 0,0-1 0 0 0,0 1 0 0 0,0 0 0 0 0,-1-1 0 0 0,1 1 0 0 0,-1 0 0 0 0,0 0 0 0 0,0 0 0 0 0,-4-5-1 0 0,5 8-1 0 0,0-1 0 0 0,1 1 0 0 0,-1-1 0 0 0,0 1 0 0 0,0 0 0 0 0,0-1 0 0 0,0 1 0 0 0,0 0 0 0 0,0 0 0 0 0,0-1 0 0 0,0 1 0 0 0,0 0 0 0 0,0 0 0 0 0,0 0 0 0 0,1 0 0 0 0,-1 0 0 0 0,0 0 0 0 0,0 0 0 0 0,0 1 0 0 0,0-1 0 0 0,0 0 0 0 0,0 1 0 0 0,0-1 0 0 0,0 0 0 0 0,0 1 0 0 0,0-1 0 0 0,1 1 0 0 0,-1-1 0 0 0,0 1 0 0 0,0-1 0 0 0,1 1 0 0 0,-2 1 0 0 0,-3 1 0 0 0,1 1 0 0 0,-1 1 0 0 0,-5 7 0 0 0,-11 16 0 0 0,15-22 0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4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5 3223 0 0,'-13'-2'-284'0'0,"-1"1"-1"0"0,0 0 0 0 0,1 1 0 0 0,-1 0 0 0 0,-16 3 0 0 0,23-2 393 0 0,-1 1 1 0 0,1-1-1 0 0,0 2 0 0 0,-1-1 1 0 0,1 1-1 0 0,0 0 0 0 0,0 0 1 0 0,1 1-1 0 0,-1 0 0 0 0,1 0 1 0 0,0 1-1 0 0,0-1 0 0 0,0 1 1 0 0,0 1-1 0 0,1-1 0 0 0,0 1 1 0 0,0 0-1 0 0,1 0 0 0 0,0 0 1 0 0,0 1-1 0 0,0 0 0 0 0,1-1 1 0 0,-4 11-1 0 0,0 5 180 0 0,2 1-1 0 0,0 0 0 0 0,1 1 1 0 0,1-1-1 0 0,1 34 1 0 0,3-22-12 0 0,1 0-1 0 0,2 0 1 0 0,9 35 0 0 0,-9-53-195 0 0,1 0 0 0 0,0 0 0 0 0,12 22-1 0 0,-15-33-138 0 0,2 0 0 0 0,-1 0 0 0 0,1 0-1 0 0,0 0 1 0 0,0-1 0 0 0,0 0-1 0 0,1 0 1 0 0,0 0 0 0 0,0 0 0 0 0,0-1-1 0 0,11 7 1 0 0,-15-10-16 0 0,1 0-1 0 0,-1 0 1 0 0,1-1 0 0 0,-1 1 0 0 0,1-1-1 0 0,0 1 1 0 0,-1-1 0 0 0,1 1-1 0 0,-1-1 1 0 0,1 0 0 0 0,0 0 0 0 0,-1 0-1 0 0,1 0 1 0 0,0 0 0 0 0,-1 0 0 0 0,1 0-1 0 0,0-1 1 0 0,-1 1 0 0 0,3-1-1 0 0,-2 0-16 0 0,0 0 0 0 0,0-1 0 0 0,0 1 0 0 0,0 0 0 0 0,0-1-1 0 0,0 0 1 0 0,0 1 0 0 0,-1-1 0 0 0,1 0 0 0 0,-1 0 0 0 0,3-4-1 0 0,2-4-69 0 0,-1 0 0 0 0,-1-1 0 0 0,0 1-1 0 0,4-17 1 0 0,-7 25 172 0 0,9-38 111 0 0,-2 0-1 0 0,4-52 0 0 0,-4-81 291 0 0,-7 155-447 0 0,0 9-23 0 0,-1 0 1 0 0,0 0-1 0 0,0 1 1 0 0,-1-1-1 0 0,0 0 1 0 0,-1 0-1 0 0,-2-10 0 0 0,4 19 60 0 0,0 0-1 0 0,0 0 1 0 0,0-1-1 0 0,-1 1 0 0 0,1 0 1 0 0,0 0-1 0 0,0-1 0 0 0,0 1 1 0 0,0 0-1 0 0,0 0 0 0 0,0-1 1 0 0,0 1-1 0 0,-1 0 1 0 0,1 0-1 0 0,0 0 0 0 0,0-1 1 0 0,0 1-1 0 0,-1 0 0 0 0,1 0 1 0 0,0 0-1 0 0,0 0 0 0 0,0-1 1 0 0,-1 1-1 0 0,1 0 0 0 0,0 0 1 0 0,0 0-1 0 0,-1 0 1 0 0,1 0-1 0 0,0 0 0 0 0,0 0 1 0 0,-1 0-1 0 0,1 0 0 0 0,0 0 1 0 0,0 0-1 0 0,-1 0 0 0 0,1 0 1 0 0,-8 8 324 0 0,-2 15 522 0 0,10-22-814 0 0,-8 22 254 0 0,1 1-1 0 0,2 1 1 0 0,1-1-1 0 0,0 1 1 0 0,2-1-1 0 0,1 35 1 0 0,3-22-266 0 0,1 0 0 0 0,2 0 0 0 0,16 57 0 0 0,-17-78-175 0 0,2 0 0 0 0,13 27 0 0 0,-16-37-150 0 0,0 0-1 0 0,0 0 0 0 0,1 0 0 0 0,0-1 0 0 0,1 1 0 0 0,-1-1 1 0 0,1 0-1 0 0,0-1 0 0 0,9 8 0 0 0,0-6-592 0 0,-1-3 537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4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5063 0 0,'-4'6'448'0'0,"0"0"-352"0"0,3 1-96 0 0,1-2 0 0 0,0 0 408 0 0,0 1 64 0 0,-1 8 8 0 0,1 6 8 0 0,0 8-488 0 0,2 2 0 0 0,2 3-128 0 0,2-2 24 0 0,2-5 104 0 0,-3-7 96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4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2191 0 0,'37'-48'192'0'0,"-37"48"-192"0"0,0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0,0-1 0 0 0,0 1 0 0 0,0 0 0 0 0,0 0 0 0 0,0 0 0 0 0,0 0 0 0 0,0 0 0 0 0,0 0 0 0 0,0 0 0 0 0,1 0 0 0 0,-1 0 0 0 0,0 16 0 0 0,-1 0 6 0 0,0 66 122 0 0,1-68-91 0 0,1 1 0 0 0,1-1 0 0 0,6 25 0 0 0,2-18 170 0 0,-9-20-198 0 0,-1 0 0 0 0,1 0 0 0 0,-1-1 0 0 0,1 1 0 0 0,0 0 0 0 0,-1 0 0 0 0,1-1 0 0 0,-1 1 0 0 0,1-1 0 0 0,0 1 0 0 0,0 0 0 0 0,-1-1 0 0 0,1 1 0 0 0,0-1 0 0 0,0 0 0 0 0,0 1 0 0 0,0-1 0 0 0,0 0 0 0 0,-1 1 0 0 0,1-1 0 0 0,0 0 0 0 0,2 0 0 0 0,1-2-9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4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0 455 0 0,'-2'2'7'0'0,"-1"0"-1"0"0,1-1 1 0 0,0 1-1 0 0,0 0 1 0 0,-1 1-1 0 0,1-1 1 0 0,1 0-1 0 0,-1 1 1 0 0,0-1-1 0 0,1 1 1 0 0,-1-1-1 0 0,1 1 1 0 0,0 0-1 0 0,-1-1 0 0 0,1 1 1 0 0,1 0-1 0 0,-1 0 1 0 0,0 5-1 0 0,-2 5 84 0 0,2 1 0 0 0,0 22-1 0 0,1-25-66 0 0,0 0 0 0 0,1-1-1 0 0,0 1 1 0 0,1 0-1 0 0,0-1 1 0 0,1 1-1 0 0,0-1 1 0 0,1 0-1 0 0,0 0 1 0 0,10 18-1 0 0,-5-15-6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5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2759 0 0,'0'-1'19'0'0,"-1"0"-1"0"0,1 0 0 0 0,0 0 1 0 0,0 0-1 0 0,1 0 0 0 0,-1 0 1 0 0,0 0-1 0 0,0 0 0 0 0,0 0 1 0 0,1 0-1 0 0,-1 0 0 0 0,0 0 1 0 0,1 0-1 0 0,-1 0 0 0 0,1 0 1 0 0,-1 1-1 0 0,1-1 0 0 0,-1 0 1 0 0,1 0-1 0 0,0 0 0 0 0,-1 1 1 0 0,1-1-1 0 0,0 0 0 0 0,1 0 1 0 0,0 0 22 0 0,0-1 0 0 0,1 1 0 0 0,-1 0-1 0 0,1 0 1 0 0,-1 0 0 0 0,1 0 0 0 0,-1 1 0 0 0,6-1 0 0 0,-4 0 5 0 0,0 1-1 0 0,1 0 1 0 0,-1 1-1 0 0,0-1 1 0 0,0 1-1 0 0,0-1 1 0 0,1 1-1 0 0,-1 1 1 0 0,0-1-1 0 0,0 0 1 0 0,-1 1-1 0 0,6 3 1 0 0,6 3 158 0 0,23 20 0 0 0,-12-10-13 0 0,-5-3-78 0 0,0-2 1 0 0,2 0 0 0 0,0-2-1 0 0,26 10 1 0 0,-34-16-110 0 0,0-1 0 0 0,1 0 1 0 0,-1-1-1 0 0,1-1 0 0 0,0 0 1 0 0,0-2-1 0 0,28-1 0 0 0,-8-3-83 0 0,-1-2 0 0 0,39-11 0 0 0,66-28 40 0 0,-22 0-13 0 0,23-9-24 0 0,-124 49 71 0 0,0 1-1 0 0,0 1 0 0 0,0 0 0 0 0,0 2 1 0 0,21-1-1 0 0,1 4-4 0 0,46 7 1 0 0,-49-5 133 0 0,0-1 0 0 0,0-3 0 0 0,0-1-1 0 0,53-7 1 0 0,137-39 186 0 0,-7 2-180 0 0,-204 43-119 0 0,0 1 0 0 0,1 1 1 0 0,-1 0-1 0 0,0 1 0 0 0,1 1 1 0 0,-1 0-1 0 0,20 6 0 0 0,11 6 193 0 0,44 21 0 0 0,-48-18 44 0 0,55 15 0 0 0,-68-26-217 0 0,0-1-1 0 0,1-1 1 0 0,0-2-1 0 0,34-2 1 0 0,119-15-31 0 0,-138 10-10 0 0,295-42-2150 0 0,-286 34 1465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514 241 919 0 0,'-8'-16'462'0'0,"-1"0"-1"0"0,-1 1 1 0 0,0 0-1 0 0,-1 0 0 0 0,-18-17 1 0 0,13 14-271 0 0,6 5 101 0 0,-1 1 0 0 0,-1 0 0 0 0,0 0 0 0 0,0 1 0 0 0,-1 1 0 0 0,-1 1 0 0 0,1-1 0 0 0,-28-12 0 0 0,39 22-283 0 0,-1-1 0 0 0,1 1 0 0 0,-1-1 0 0 0,0 1-1 0 0,1 0 1 0 0,-1 0 0 0 0,0 0 0 0 0,1 0 0 0 0,-1 1 0 0 0,1-1-1 0 0,-1 1 1 0 0,0-1 0 0 0,1 1 0 0 0,-1 0 0 0 0,1 0 0 0 0,0 0-1 0 0,-1 0 1 0 0,1 1 0 0 0,0-1 0 0 0,0 1 0 0 0,-3 1-1 0 0,-6 6 54 0 0,1 0-1 0 0,-16 17 1 0 0,23-23-61 0 0,-19 23 36 0 0,2 0 0 0 0,1 1-1 0 0,1 1 1 0 0,2 1-1 0 0,1 0 1 0 0,-23 61-1 0 0,30-67-36 0 0,-7 32 0 0 0,13-46 0 0 0,1 0 0 0 0,0 0 0 0 0,0 0 0 0 0,1 0 0 0 0,0 0 0 0 0,3 17 0 0 0,-3-24-3 0 0,0-1 1 0 0,0 0-1 0 0,1 1 0 0 0,-1-1 0 0 0,0 0 0 0 0,1 1 0 0 0,-1-1 0 0 0,1 0 0 0 0,0 1 0 0 0,-1-1 0 0 0,1 0 0 0 0,0 0 0 0 0,0 0 0 0 0,-1 0 0 0 0,1 0 0 0 0,0 0 0 0 0,0 0 0 0 0,0 0 0 0 0,1 0 0 0 0,-1 0 1 0 0,1 1-1 0 0,0-2-9 0 0,-1 0 1 0 0,1 0-1 0 0,-1 1 1 0 0,0-1-1 0 0,1 0 1 0 0,-1 0-1 0 0,1 0 1 0 0,-1 0-1 0 0,1-1 1 0 0,-1 1-1 0 0,0 0 1 0 0,1-1-1 0 0,-1 1 1 0 0,0-1-1 0 0,1 1 1 0 0,1-2-1 0 0,5-2-20 0 0,-1-1-1 0 0,0 0 0 0 0,0-1 1 0 0,-1 1-1 0 0,9-10 0 0 0,20-27-552 0 0,-3-2 0 0 0,40-65-1 0 0,-57 84 260 0 0,-15 25 333 0 0,0 1-1 0 0,0-1 1 0 0,0 0 0 0 0,0 0 0 0 0,0 0-1 0 0,0 1 1 0 0,0-1 0 0 0,0 0 0 0 0,0 0-1 0 0,0 0 1 0 0,0 0 0 0 0,0 1 0 0 0,1-1-1 0 0,-1 0 1 0 0,0 0 0 0 0,0 0 0 0 0,0 0-1 0 0,0 1 1 0 0,0-1 0 0 0,0 0 0 0 0,1 0-1 0 0,-1 0 1 0 0,0 0 0 0 0,0 0 0 0 0,0 1-1 0 0,0-1 1 0 0,1 0 0 0 0,-1 0 0 0 0,0 0-1 0 0,0 0 1 0 0,0 0 0 0 0,0 0 0 0 0,1 0-1 0 0,-1 0 1 0 0,0 0 0 0 0,0 0 0 0 0,0 0-1 0 0,1 0 1 0 0,-1 0 0 0 0,0 0 0 0 0,0 0-1 0 0,0 0 1 0 0,1 0 0 0 0,-1 0 0 0 0,0 0-1 0 0,0 0 1 0 0,0 0 0 0 0,1 0 0 0 0,-1 0-1 0 0,0 0 1 0 0,0-1 0 0 0,0 1 0 0 0,0 0-1 0 0,1 0 1 0 0,-1 0 0 0 0,0 0 0 0 0,0 0-1 0 0,0-1 1 0 0,0 1 0 0 0,0 0 0 0 0,0 0-1 0 0,1 0 1 0 0,-1 0 0 0 0,0-1 0 0 0,2 22 657 0 0,-1-17-602 0 0,1 18 399 0 0,1 1 0 0 0,1-1 0 0 0,1 1 0 0 0,2-1 0 0 0,15 39 0 0 0,-18-53-570 0 0,1 1 1 0 0,-1-1-1 0 0,1-1 0 0 0,0 1 0 0 0,1-1 1 0 0,0 0-1 0 0,0 0 0 0 0,0 0 1 0 0,1-1-1 0 0,0 0 0 0 0,0 0 1 0 0,1-1-1 0 0,-1 0 0 0 0,1 0 0 0 0,0-1 1 0 0,1 0-1 0 0,12 4 0 0 0,-6-4-2335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1839 0 0,'-1'0'26'0'0,"1"0"0"0"0,0 1 0 0 0,-1-1 0 0 0,1 0 0 0 0,-1 1 0 0 0,1-1 0 0 0,0 0 0 0 0,-1 1 0 0 0,1-1 0 0 0,0 1-1 0 0,-1-1 1 0 0,1 1 0 0 0,0-1 0 0 0,0 1 0 0 0,0-1 0 0 0,-1 0 0 0 0,1 1 0 0 0,0 0 0 0 0,0-1 0 0 0,0 1 0 0 0,0-1-1 0 0,0 1 1 0 0,0-1 0 0 0,0 1 0 0 0,0-1 0 0 0,0 1 0 0 0,0-1 0 0 0,0 2 0 0 0,2 19 1067 0 0,-2-18-1035 0 0,1 7-54 0 0,1-1-1 0 0,0 1 1 0 0,0 0-1 0 0,4 9 1 0 0,-5-17-12 0 0,0 1 0 0 0,0 0 0 0 0,0-1 0 0 0,1 1 0 0 0,-1 0 0 0 0,1-1 0 0 0,-1 0 0 0 0,1 1 0 0 0,0-1 0 0 0,0 0 0 0 0,0 0 0 0 0,0 0 0 0 0,0 0 0 0 0,1 0 0 0 0,-1-1-1 0 0,1 1 1 0 0,-1-1 0 0 0,4 2 0 0 0,4-1 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0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73 455 0 0,'2'1'290'0'0,"-1"0"0"0"0,1 0 0 0 0,0 0 0 0 0,-1 0 0 0 0,1-1-1 0 0,0 1 1 0 0,0 0 0 0 0,-1-1 0 0 0,1 0 0 0 0,0 1-1 0 0,0-1 1 0 0,0 0 0 0 0,0 0 0 0 0,-1 0 0 0 0,1 0-1 0 0,0 0 1 0 0,0 0 0 0 0,0 0 0 0 0,2-1 0 0 0,9-2-589 0 0,23-8 1 0 0,-9 3 898 0 0,35-6-344 0 0,62-16-240 0 0,-122 29-16 0 0,39-9 0 0 0,-38 9 0 0 0,1 0 0 0 0,0 1 0 0 0,-1 0 0 0 0,1 0 0 0 0,0 0 0 0 0,-1 0 0 0 0,1 0 0 0 0,6 2 0 0 0,-9-1 11 0 0,-1-1-1 0 0,0 0 1 0 0,1 1-1 0 0,-1-1 1 0 0,0 0 0 0 0,0 1-1 0 0,0-1 1 0 0,1 0-1 0 0,-1 1 1 0 0,0-1-1 0 0,0 1 1 0 0,0-1-1 0 0,0 0 1 0 0,1 1-1 0 0,-1-1 1 0 0,0 1-1 0 0,0-1 1 0 0,0 1-1 0 0,0-1 1 0 0,0 0-1 0 0,0 1 1 0 0,0-1-1 0 0,0 1 1 0 0,0-1-1 0 0,-1 1 1 0 0,1-1 0 0 0,0 0-1 0 0,0 1 1 0 0,0-1-1 0 0,0 1 1 0 0,0-1-1 0 0,-1 0 1 0 0,1 1-1 0 0,0-1 1 0 0,0 0-1 0 0,-1 1 1 0 0,0-1 55 0 0,0 4-12 0 0,-7 17-6 0 0,1 0-1 0 0,2 1 1 0 0,-6 36 0 0 0,1-4 357 0 0,8-47-333 0 0,-14 81 511 0 0,15-78-547 0 0,0 0 0 0 0,1-1-1 0 0,0 1 1 0 0,1 0 0 0 0,0 0-1 0 0,4 18 1 0 0,-5-27-88 0 0,0-1 0 0 0,1 1 0 0 0,-1 0 0 0 0,0 0 0 0 0,1-1 0 0 0,-1 1 0 0 0,0 0-1 0 0,1-1 1 0 0,-1 1 0 0 0,1 0 0 0 0,-1-1 0 0 0,1 1 0 0 0,0-1 0 0 0,-1 1 0 0 0,1-1 0 0 0,-1 1 0 0 0,2 0 0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57 1887 0 0,'3'-10'105'0'0,"-3"8"-100"0"0,1 1 0 0 0,-1 0 0 0 0,1-1 0 0 0,-1 1 0 0 0,0 0-1 0 0,1-1 1 0 0,-1 1 0 0 0,0-1 0 0 0,0 1 0 0 0,0-1 0 0 0,0 1 0 0 0,-1-2-1 0 0,1 3 18 0 0,-1 0 0 0 0,1-1-1 0 0,-1 1 1 0 0,0 0-1 0 0,1 0 1 0 0,-1 0-1 0 0,0 0 1 0 0,1 0-1 0 0,-1 0 1 0 0,1 0-1 0 0,-1 0 1 0 0,0 0-1 0 0,1 0 1 0 0,-1 0 0 0 0,1 0-1 0 0,-1 0 1 0 0,0 0-1 0 0,1 1 1 0 0,-1-1-1 0 0,1 0 1 0 0,-1 0-1 0 0,0 1 1 0 0,1-1-1 0 0,-1 0 1 0 0,0 1-1 0 0,-11 6 603 0 0,9-5-535 0 0,0 0-1 0 0,1 0 1 0 0,-1 0-1 0 0,1 0 1 0 0,0 0-1 0 0,0 1 1 0 0,0-1-1 0 0,0 1 1 0 0,0-1-1 0 0,-2 6 1 0 0,-11 29 669 0 0,10-23-426 0 0,0 3-3 0 0,5-15-310 0 0,0 1 1 0 0,-1 0 0 0 0,0-1-1 0 0,0 1 1 0 0,1 0-1 0 0,-1-1 1 0 0,-1 1-1 0 0,1-1 1 0 0,-3 5-1 0 0,4-7-25 0 0,0 0-1 0 0,0 0 1 0 0,0 0-1 0 0,-1 0 1 0 0,1 0-1 0 0,0 0 1 0 0,0 1-1 0 0,0-1 1 0 0,0 0-1 0 0,-1 0 1 0 0,1 0-1 0 0,0 0 1 0 0,0 0-1 0 0,0 0 1 0 0,0 0-1 0 0,-1 0 1 0 0,1 0-1 0 0,0 0 1 0 0,0 0-1 0 0,0 0 1 0 0,-1 0-1 0 0,1 0 1 0 0,0 0-1 0 0,0 0 1 0 0,0 0-1 0 0,-1 0 1 0 0,1 0-1 0 0,0 0 1 0 0,0 0-1 0 0,0 0 1 0 0,0 0-1 0 0,-1-1 1 0 0,1 1-1 0 0,0 0 1 0 0,0 0-1 0 0,0 0 1 0 0,0 0-1 0 0,0 0 1 0 0,-1 0-1 0 0,1-1 1 0 0,0 1-1 0 0,0 0 1 0 0,0 0-1 0 0,-5-10-121 0 0,6 2 153 0 0,-1 8-19 0 0,1 0 1 0 0,-1 0-1 0 0,0 0 0 0 0,1 0 1 0 0,-1 0-1 0 0,0 0 0 0 0,1 0 0 0 0,-1 1 1 0 0,0-1-1 0 0,1 0 0 0 0,-1 0 1 0 0,0 0-1 0 0,1 0 0 0 0,-1 1 0 0 0,0-1 1 0 0,0 0-1 0 0,1 0 0 0 0,-1 1 1 0 0,0-1-1 0 0,0 0 0 0 0,1 1 0 0 0,-1-1 1 0 0,0 0-1 0 0,0 1 0 0 0,0-1 1 0 0,0 0-1 0 0,0 1 0 0 0,6 8-6 0 0,25 33 56 0 0,-29-39-53 0 0,0-1 0 0 0,1 1 0 0 0,-1-1-1 0 0,1 1 1 0 0,0-1 0 0 0,-1 0 0 0 0,1 0-1 0 0,0 0 1 0 0,0-1 0 0 0,1 1 0 0 0,5 2-1 0 0,-7-4-12 0 0,-1 0 0 0 0,0 0 0 0 0,1-1 0 0 0,-1 1-1 0 0,0 0 1 0 0,1 0 0 0 0,-1-1 0 0 0,0 1-1 0 0,1 0 1 0 0,-1-1 0 0 0,0 0 0 0 0,0 1 0 0 0,0-1-1 0 0,1 0 1 0 0,-1 1 0 0 0,0-1 0 0 0,0 0 0 0 0,0 0-1 0 0,0 0 1 0 0,0 0 0 0 0,0 0 0 0 0,-1 0-1 0 0,1 0 1 0 0,0 0 0 0 0,0 0 0 0 0,-1-1 0 0 0,1 1-1 0 0,0-3 1 0 0,3-4-211 0 0,-1 0 0 0 0,5-17-1 0 0,-6 17 63 0 0,-1-1 0 0 0,0 0 1 0 0,0 1-1 0 0,-1-1 0 0 0,0 0 0 0 0,-1 1 0 0 0,-1-15 0 0 0,0 17 127 0 0,1-1 0 0 0,-1 0 0 0 0,0 1 0 0 0,0-1 0 0 0,-1 1 0 0 0,0 0 0 0 0,0-1 0 0 0,0 1-1 0 0,-1 1 1 0 0,-4-7 0 0 0,7 12 44 0 0,1-1-1 0 0,-1 1 0 0 0,1-1 0 0 0,-1 0 0 0 0,1 1 0 0 0,-1-1 1 0 0,1 1-1 0 0,-1 0 0 0 0,0-1 0 0 0,1 1 0 0 0,-1-1 0 0 0,0 1 1 0 0,0 0-1 0 0,1 0 0 0 0,-1-1 0 0 0,-1 1 0 0 0,2 0 6 0 0,-1 0 1 0 0,1 0-1 0 0,0 0 0 0 0,-1 0 0 0 0,1 0 0 0 0,0 0 0 0 0,-1 1 0 0 0,1-1 0 0 0,0 0 0 0 0,-1 0 1 0 0,1 0-1 0 0,0 0 0 0 0,-1 1 0 0 0,1-1 0 0 0,0 0 0 0 0,0 0 0 0 0,-1 1 0 0 0,1-1 0 0 0,0 0 1 0 0,0 1-1 0 0,-1-1 0 0 0,1 0 0 0 0,0 1 0 0 0,-1 1-22 0 0,0-1 1 0 0,1 1-1 0 0,-1-1 1 0 0,1 1-1 0 0,0 0 1 0 0,0-1-1 0 0,-1 1 1 0 0,1 0-1 0 0,0 0 0 0 0,0-1 1 0 0,1 1-1 0 0,-1 3 1 0 0,9 23-426 0 0,-8-26 445 0 0,0 0-1 0 0,0 0 1 0 0,0 0-1 0 0,0-1 1 0 0,0 1-1 0 0,0 0 1 0 0,0-1-1 0 0,0 1 1 0 0,1-1-1 0 0,-1 1 1 0 0,1-1-1 0 0,2 2 0 0 0,3 0-2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188 100 919 0 0,'4'-28'434'0'0,"-3"22"-224"0"0,0 1-1 0 0,0-1 1 0 0,0 1 0 0 0,-1-1 0 0 0,1 1-1 0 0,-2-9 1 0 0,1 12-188 0 0,-1 1 0 0 0,1 0 0 0 0,-1 0 0 0 0,1-1 0 0 0,-1 1-1 0 0,1 0 1 0 0,-1 0 0 0 0,0 0 0 0 0,1 0 0 0 0,-1 0 0 0 0,0 0 0 0 0,0 0 0 0 0,0 0-1 0 0,0 0 1 0 0,0 0 0 0 0,0 0 0 0 0,0 1 0 0 0,0-1 0 0 0,0 0 0 0 0,0 1-1 0 0,-1-1 1 0 0,1 1 0 0 0,0-1 0 0 0,0 1 0 0 0,-1 0 0 0 0,1-1 0 0 0,0 1 0 0 0,0 0-1 0 0,-1 0 1 0 0,1 0 0 0 0,0 0 0 0 0,-1 0 0 0 0,-1 0 0 0 0,-3 1-122 0 0,1 0-1 0 0,-1 0 1 0 0,1 0 0 0 0,-1 1 0 0 0,1-1-1 0 0,-1 1 1 0 0,1 1 0 0 0,0-1 0 0 0,0 1-1 0 0,0 0 1 0 0,0 0 0 0 0,0 0 0 0 0,1 1-1 0 0,-7 5 1 0 0,2 0 327 0 0,0 0 1 0 0,1 1-1 0 0,0-1 0 0 0,0 2 0 0 0,-9 16 1 0 0,14-20-87 0 0,0-1-1 0 0,1 1 1 0 0,0 0 0 0 0,0 0 0 0 0,0 0-1 0 0,1 1 1 0 0,0-1 0 0 0,0 0 0 0 0,0 1-1 0 0,2 9 1 0 0,-1-13-132 0 0,0-1 1 0 0,1 1-1 0 0,-1 0 0 0 0,1 0 0 0 0,0-1 0 0 0,0 1 1 0 0,0 0-1 0 0,0-1 0 0 0,1 1 0 0 0,0-1 0 0 0,-1 1 0 0 0,1-1 1 0 0,0 0-1 0 0,1 0 0 0 0,-1 0 0 0 0,1 0 0 0 0,-1 0 1 0 0,1 0-1 0 0,0-1 0 0 0,0 1 0 0 0,4 2 0 0 0,-5-5-79 0 0,0 1 0 0 0,-1 0-1 0 0,1-1 1 0 0,0 1 0 0 0,0-1 0 0 0,0 0-1 0 0,0 1 1 0 0,0-1 0 0 0,0 0-1 0 0,0 0 1 0 0,0 0 0 0 0,0 0-1 0 0,-1-1 1 0 0,1 1 0 0 0,0-1-1 0 0,0 1 1 0 0,0-1 0 0 0,0 1-1 0 0,0-1 1 0 0,-1 0 0 0 0,1 0-1 0 0,0 0 1 0 0,-1 0 0 0 0,1 0-1 0 0,-1 0 1 0 0,1-1 0 0 0,-1 1 0 0 0,3-3-1 0 0,4-5-318 0 0,-1 1 0 0 0,0-1 0 0 0,10-17 0 0 0,-12 18 280 0 0,4-9-108 0 0,-7 11 262 0 0,1 1-1 0 0,0 0 1 0 0,0 0 0 0 0,6-6 0 0 0,-9 11 2 0 0,0 0 0 0 0,0-1 0 0 0,1 1 0 0 0,-1 0 0 0 0,0 0 0 0 0,0 0 0 0 0,0 0 0 0 0,1 0 0 0 0,-1-1 0 0 0,0 1 0 0 0,0 0 0 0 0,0 0 0 0 0,1 0 0 0 0,-1 0 0 0 0,0 0 0 0 0,0 0 0 0 0,1 0 0 0 0,-1 0 0 0 0,0 0 0 0 0,0 0 0 0 0,1 0 0 0 0,-1 0 0 0 0,0 0 0 0 0,0 0 0 0 0,1 0 0 0 0,-1 0 0 0 0,0 0 0 0 0,0 1 0 0 0,1-1 0 0 0,-1 0 0 0 0,0 0 0 0 0,0 0 0 0 0,1 0 0 0 0,6 9 755 0 0,5 15-344 0 0,-11-22-404 0 0,3 7-95 0 0,0-1 0 0 0,1 1 0 0 0,7 8 0 0 0,-10-14 20 0 0,1 0 1 0 0,-1 1-1 0 0,1-1 0 0 0,0-1 1 0 0,0 1-1 0 0,0 0 1 0 0,0-1-1 0 0,0 1 1 0 0,1-1-1 0 0,3 2 0 0 0,-6-4 21 0 0,0 1 0 0 0,0-1 0 0 0,-1 0 0 0 0,1 0 0 0 0,0 0 0 0 0,0 1 0 0 0,-1-1 0 0 0,1 0 0 0 0,0 0 0 0 0,0 0 0 0 0,-1 0 0 0 0,1-1 0 0 0,0 1 0 0 0,0 0 0 0 0,-1 0 0 0 0,1 0 0 0 0,0-1 0 0 0,0 1 0 0 0,-1 0 0 0 0,1 0 0 0 0,0-1 0 0 0,-1 1 0 0 0,1-1 0 0 0,-1 1 0 0 0,2-1 0 0 0,4-4 0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3223 0 0,'0'-1'24'0'0,"0"1"0"0"0,0-1 0 0 0,0 1 0 0 0,0 0-1 0 0,0-1 1 0 0,0 1 0 0 0,1-1 0 0 0,-1 1 0 0 0,0 0-1 0 0,0-1 1 0 0,1 1 0 0 0,-1 0 0 0 0,0-1 0 0 0,0 1-1 0 0,1 0 1 0 0,-1 0 0 0 0,0-1 0 0 0,1 1-1 0 0,-1 0 1 0 0,0 0 0 0 0,1 0 0 0 0,-1-1 0 0 0,1 1-1 0 0,-1 0 1 0 0,0 0 0 0 0,1 0 0 0 0,-1 0 0 0 0,1 0-1 0 0,-1 0 1 0 0,0 0 0 0 0,1 0 0 0 0,-1 0 0 0 0,1 0-1 0 0,0 0 1 0 0,15 1 241 0 0,-16-1-244 0 0,3 1-13 0 0,-1-1-1 0 0,0 1 1 0 0,1-1 0 0 0,-1 1-1 0 0,0 0 1 0 0,0 0 0 0 0,0 0-1 0 0,0 0 1 0 0,0 0 0 0 0,0 1-1 0 0,0-1 1 0 0,0 1-1 0 0,0-1 1 0 0,-1 1 0 0 0,1 0-1 0 0,0-1 1 0 0,-1 1 0 0 0,0 0-1 0 0,1 0 1 0 0,-1 0 0 0 0,0 0-1 0 0,0 0 1 0 0,0 1 0 0 0,0-1-1 0 0,0 3 1 0 0,2 6-135 0 0,-1-1-1 0 0,-1 1 1 0 0,0 0 0 0 0,0 16 0 0 0,1 16-205 0 0,-2-42 367 0 0,0 0 0 0 0,1 0 0 0 0,-1-1 0 0 0,0 1 1 0 0,0 0-1 0 0,0 0 0 0 0,1 0 0 0 0,-1-1 0 0 0,1 1 0 0 0,-1 0 0 0 0,0 0 1 0 0,1-1-1 0 0,-1 1 0 0 0,1-1 0 0 0,-1 1 0 0 0,1 0 0 0 0,0-1 0 0 0,-1 1 1 0 0,1-1-1 0 0,0 1 0 0 0,-1-1 0 0 0,1 1 0 0 0,0-1 0 0 0,0 0 1 0 0,1 1-1 0 0,-1-1-7 0 0,1 0 0 0 0,0 1 1 0 0,-1-1-1 0 0,1-1 0 0 0,0 1 0 0 0,-1 0 1 0 0,1 0-1 0 0,-1-1 0 0 0,1 1 1 0 0,0-1-1 0 0,-1 1 0 0 0,2-2 0 0 0,6-2 0 0 0,-1-1 0 0 0,1 0 0 0 0,10-9-1 0 0,-18 13-14 0 0,15-11-694 0 0,-1-1 0 0 0,19-21-1 0 0,-28 28 575 0 0,-1-2-1 0 0,1 1 0 0 0,-1-1 0 0 0,0 0 0 0 0,-1 0 0 0 0,0 0 0 0 0,5-14 0 0 0,-1-7 108 0 0</inkml:trace>
  <inkml:trace contextRef="#ctx0" brushRef="#br0" timeOffset="1">365 13 4143 0 0,'0'-1'23'0'0,"0"0"-1"0"0,1 1 1 0 0,-1-1-1 0 0,0 0 1 0 0,1 0-1 0 0,-1 1 0 0 0,1-1 1 0 0,-1 0-1 0 0,1 1 1 0 0,-1-1-1 0 0,1 0 1 0 0,-1 1-1 0 0,1-1 1 0 0,-1 1-1 0 0,1-1 0 0 0,0 1 1 0 0,0-1-1 0 0,0 1 35 0 0,0 1 0 0 0,0-1 0 0 0,0 1-1 0 0,0-1 1 0 0,0 1 0 0 0,0 0 0 0 0,0-1-1 0 0,-1 1 1 0 0,1 0 0 0 0,0 0 0 0 0,-1 0-1 0 0,1-1 1 0 0,0 2 0 0 0,0-1 19 0 0,8 11 277 0 0,-1-1 0 0 0,0 1 0 0 0,-1 0-1 0 0,-1 1 1 0 0,0-1 0 0 0,0 1 0 0 0,6 27 0 0 0,-7-21-175 0 0,-1 0 1 0 0,-1 1-1 0 0,-1-1 0 0 0,-1 1 1 0 0,-1 23-1 0 0,-3-10-354 0 0,-1 0 0 0 0,-2 0 0 0 0,-1 0 0 0 0,-17 47 0 0 0,3-26-2880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2759 0 0,'-3'-1'24'0'0,"0"1"0"0"0,0 0 0 0 0,0 0 0 0 0,0 1 0 0 0,0-1 0 0 0,0 1 0 0 0,0-1 0 0 0,0 1 0 0 0,0 0 0 0 0,0 0 0 0 0,0 0 0 0 0,0 1 0 0 0,1-1 0 0 0,-1 1 0 0 0,0-1 0 0 0,1 1 0 0 0,-1 0 0 0 0,1 0 0 0 0,0 0 0 0 0,0 0 0 0 0,0 0 0 0 0,0 1 0 0 0,0-1 0 0 0,0 1 0 0 0,1-1 0 0 0,-3 4 0 0 0,-14 24 337 0 0,1 0 0 0 0,2 1-1 0 0,0 1 1 0 0,3 0-1 0 0,-13 48 1 0 0,18-52-205 0 0,2 1 0 0 0,0 0 0 0 0,3 1 0 0 0,0-1 0 0 0,2 0 0 0 0,6 53 0 0 0,-1-47-75 0 0,1 0 0 0 0,3 0 0 0 0,0 0-1 0 0,3-1 1 0 0,28 61 0 0 0,-29-75-164 0 0,0-1 0 0 0,1-1 1 0 0,1 0-1 0 0,0 0 0 0 0,1-1 1 0 0,1-1-1 0 0,1-1 0 0 0,1 0 0 0 0,0-1 1 0 0,33 21-1 0 0,-25-21-12 0 0,0 0 0 0 0,1-2 1 0 0,0-1-1 0 0,1-1 0 0 0,1-2 0 0 0,0 0 0 0 0,52 6 0 0 0,-26-12 167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1375 0 0,'0'-13'440'0'0,"6"19"1542"0"0,4 16-1675 0 0,-5-9-182 0 0,2 1-1 0 0,8 13 1 0 0,-13-24-124 0 0,0 0 1 0 0,0 0 0 0 0,0 0 0 0 0,0-1-1 0 0,1 1 1 0 0,-1-1 0 0 0,1 1-1 0 0,0-1 1 0 0,-1 0 0 0 0,1 0 0 0 0,0 0-1 0 0,0-1 1 0 0,0 1 0 0 0,7 2-1 0 0,-8-4-4 0 0,1 0 0 0 0,-1 0-1 0 0,1 0 1 0 0,-1 0 0 0 0,1 0-1 0 0,-1-1 1 0 0,1 1-1 0 0,-1-1 1 0 0,1 1 0 0 0,-1-1-1 0 0,0 0 1 0 0,1 0-1 0 0,-1 0 1 0 0,0 0 0 0 0,0-1-1 0 0,1 1 1 0 0,-1-1 0 0 0,0 1-1 0 0,0-1 1 0 0,-1 0-1 0 0,1 1 1 0 0,0-1 0 0 0,2-3-1 0 0,3-5 27 0 0,0 1 0 0 0,-1-1 0 0 0,9-17 0 0 0,-9 16-13 0 0,-1-1-1 0 0,-1 0 1 0 0,0 0 0 0 0,-1 0-1 0 0,3-19 1 0 0,-5 25-124 0 0,0-1 0 0 0,-1 1 0 0 0,1-1 0 0 0,-2 1 0 0 0,1-1 0 0 0,-1 1 0 0 0,0-1 0 0 0,0 1 0 0 0,-1-1 0 0 0,0 1 0 0 0,0 0 0 0 0,-4-8 0 0 0,6 13 67 0 0,-1 0 0 0 0,1 0 0 0 0,-1 0 0 0 0,1 0 0 0 0,-1 0 0 0 0,0 0 0 0 0,0 0 0 0 0,1 0 0 0 0,-1 0 0 0 0,0 1 0 0 0,0-1 0 0 0,0 0 0 0 0,0 0 0 0 0,0 1 0 0 0,0-1 0 0 0,0 0 0 0 0,0 1 0 0 0,0-1 0 0 0,0 1 0 0 0,0 0 0 0 0,0-1 0 0 0,0 1 0 0 0,-1 0 0 0 0,1-1 0 0 0,-2 1 0 0 0,1 1 12 0 0,1-1-1 0 0,-1 1 1 0 0,0-1-1 0 0,0 1 1 0 0,0 0-1 0 0,0-1 0 0 0,1 1 1 0 0,-1 0-1 0 0,0 0 1 0 0,1 1-1 0 0,-1-1 1 0 0,1 0-1 0 0,-3 3 0 0 0,-2 3-10 0 0,0-1 0 0 0,1 1 0 0 0,0 1-1 0 0,0-1 1 0 0,-6 15 0 0 0,7-14 83 0 0,2-1 1 0 0,-1 1-1 0 0,1-1 1 0 0,0 1-1 0 0,1 0 1 0 0,-1 0-1 0 0,2 0 1 0 0,-1 12-1 0 0,3-8 36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29 1375 0 0,'-1'-2'62'0'0,"0"0"0"0"0,-1 0-1 0 0,1 0 1 0 0,0 0 0 0 0,-1 0-1 0 0,0 0 1 0 0,1 1 0 0 0,-1-1-1 0 0,0 1 1 0 0,0 0 0 0 0,0-1-1 0 0,0 1 1 0 0,0 0-1 0 0,0 0 1 0 0,0 0 0 0 0,-1 0-1 0 0,1 0 1 0 0,0 1 0 0 0,0-1-1 0 0,-1 1 1 0 0,1 0 0 0 0,0-1-1 0 0,-1 1 1 0 0,1 0 0 0 0,0 0-1 0 0,-1 0 1 0 0,1 1-1 0 0,0-1 1 0 0,-4 1 0 0 0,0 0 79 0 0,1 1 1 0 0,-1-1-1 0 0,0 1 1 0 0,1 0-1 0 0,-1 0 1 0 0,1 1-1 0 0,-1-1 1 0 0,1 1 0 0 0,0 0-1 0 0,0 1 1 0 0,1-1-1 0 0,-1 1 1 0 0,-8 9-1 0 0,8-7-67 0 0,0 1 0 0 0,0 1-1 0 0,0-1 1 0 0,1 1-1 0 0,0-1 1 0 0,1 1 0 0 0,0 0-1 0 0,-4 15 1 0 0,2 0-81 0 0,2 0 0 0 0,0 1 0 0 0,2-1 0 0 0,0 1 1 0 0,2 0-1 0 0,3 27 0 0 0,-3-43-165 0 0,0 1 0 0 0,0-1 1 0 0,1 1-1 0 0,0-1 0 0 0,0 1 1 0 0,1-1-1 0 0,0 0 0 0 0,7 11 0 0 0,-10-18 149 0 0,0-1-1 0 0,0 1 0 0 0,1-1 0 0 0,-1 0 0 0 0,0 1 0 0 0,0-1 0 0 0,1 0 0 0 0,-1 1 0 0 0,0-1 0 0 0,1 0 1 0 0,-1 0-1 0 0,0 1 0 0 0,1-1 0 0 0,-1 0 0 0 0,0 0 0 0 0,1 0 0 0 0,-1 1 0 0 0,1-1 0 0 0,-1 0 0 0 0,0 0 1 0 0,1 0-1 0 0,-1 0 0 0 0,1 0 0 0 0,-1 0 0 0 0,0 0 0 0 0,1 0 0 0 0,-1 0 0 0 0,1 0 0 0 0,0 0 0 0 0,0-1-11 0 0,0 1-1 0 0,0-1 0 0 0,-1 1 0 0 0,1-1 0 0 0,0 1 0 0 0,0-1 0 0 0,0 0 0 0 0,-1 0 0 0 0,1 1 0 0 0,0-1 0 0 0,-1 0 0 0 0,1-1 0 0 0,14-30-444 0 0,-14 29 431 0 0,8-23-136 0 0,-2-1-1 0 0,0-1 0 0 0,3-37 1 0 0,-1 4 522 0 0,-9 61-300 0 0,0 0 1 0 0,0-1-1 0 0,0 1 1 0 0,0 0-1 0 0,0 0 1 0 0,0 0-1 0 0,0-1 1 0 0,0 1-1 0 0,0 0 1 0 0,0 0-1 0 0,0 0 1 0 0,0-1-1 0 0,0 1 1 0 0,0 0-1 0 0,0 0 1 0 0,0 0-1 0 0,0 0 1 0 0,0-1-1 0 0,0 1 1 0 0,0 0-1 0 0,0 0 1 0 0,0 0-1 0 0,1-1 1 0 0,-1 1-1 0 0,0 0 1 0 0,0 0-1 0 0,0 0 1 0 0,0 0-1 0 0,0 0 1 0 0,1-1-1 0 0,-1 1 1 0 0,0 0-1 0 0,0 0 1 0 0,0 0-1 0 0,0 0 0 0 0,0 0 1 0 0,1 0-1 0 0,-1 0 1 0 0,0 0-1 0 0,0 0 1 0 0,0 0-1 0 0,1 0 1 0 0,-1 0-1 0 0,0 0 1 0 0,0 0-1 0 0,6 9 1072 0 0,1 17-218 0 0,4 24 33 0 0,23 66 0 0 0,-28-100-1091 0 0,1 0-1 0 0,0 0 0 0 0,1 0 1 0 0,1-1-1 0 0,1 0 1 0 0,0-1-1 0 0,21 24 1 0 0,-28-35 9 0 0,0 1 0 0 0,1-1 0 0 0,0 0 0 0 0,0 0 0 0 0,0 0 1 0 0,0-1-1 0 0,0 1 0 0 0,0-1 0 0 0,7 2 0 0 0,3-2 131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 2759 0 0,'-1'0'54'0'0,"1"0"0"0"0,0 0 0 0 0,0 0 0 0 0,0 0 0 0 0,0 0 0 0 0,0-1 0 0 0,0 1 0 0 0,0 0 0 0 0,0 0 0 0 0,0 0 0 0 0,0 0 0 0 0,0 0 0 0 0,0 0 0 0 0,0 0 0 0 0,0-1 0 0 0,1 1 0 0 0,-1 0 0 0 0,0 0 0 0 0,0 0-1 0 0,0 0 1 0 0,0 0 0 0 0,0 0 0 0 0,0 0 0 0 0,0 0 0 0 0,0-1 0 0 0,0 1 0 0 0,0 0 0 0 0,0 0 0 0 0,0 0 0 0 0,0 0 0 0 0,1 0 0 0 0,-1 0 0 0 0,0 0 0 0 0,0 0 0 0 0,0 0 0 0 0,0 0 0 0 0,0 0 0 0 0,0 0 0 0 0,0 0-1 0 0,1 0 1 0 0,-1 0 0 0 0,0 0 0 0 0,0 0 0 0 0,0 0 0 0 0,0 0 0 0 0,0 0 0 0 0,0 0 0 0 0,0 0 0 0 0,1 0 0 0 0,-1 0 0 0 0,0 0 0 0 0,0 0 0 0 0,0 0 0 0 0,0 0 0 0 0,0 0 0 0 0,0 0 0 0 0,1 0 0 0 0,8 7 905 0 0,7 12-638 0 0,-12-12-436 0 0,1 0 1 0 0,-1 1-1 0 0,0-1 1 0 0,-1 1 0 0 0,0 0-1 0 0,0 0 1 0 0,3 15-1 0 0,-5-19-38 0 0,-1-1-1 0 0,0 0 0 0 0,0 1 1 0 0,0-1-1 0 0,0 0 0 0 0,0 1 1 0 0,-1-1-1 0 0,1 0 0 0 0,-1 1 1 0 0,0-1-1 0 0,0 0 1 0 0,0 0-1 0 0,-1 0 0 0 0,1 1 1 0 0,-1-2-1 0 0,0 1 0 0 0,1 0 1 0 0,-1 0-1 0 0,0 0 0 0 0,-1-1 1 0 0,1 1-1 0 0,-5 2 0 0 0,1 0 27 0 0,-1 0 0 0 0,-14 7-1 0 0,14-8 1073 0 0,0 0 1 0 0,-11 9-1 0 0,17-13-809 0 0,0 1 1 0 0,0 0-1 0 0,0 0 1 0 0,0 0-1 0 0,1-1 1 0 0,-1 1-1 0 0,0 0 1 0 0,1 0-1 0 0,-1 0 1 0 0,1 0-1 0 0,-1 0 1 0 0,1 1-1 0 0,0-1 1 0 0,-1 0-1 0 0,1 0 1 0 0,0 0-1 0 0,0 0 1 0 0,-1 0-1 0 0,1 2 1 0 0,1 0-49 0 0,-1-1 0 0 0,0 0 1 0 0,1 1-1 0 0,0-1 1 0 0,-1 0-1 0 0,1 0 0 0 0,0 1 1 0 0,0-1-1 0 0,2 2 0 0 0,1 3-149 0 0,1 0-1 0 0,1 0 0 0 0,-1-1 1 0 0,9 7-1 0 0,39 30-289 0 0,-36-31 335 0 0,24 24 0 0 0,-40-36 17 0 0,-1 0 0 0 0,1 0-1 0 0,-1 1 1 0 0,1-1 0 0 0,-1 1-1 0 0,1-1 1 0 0,-1 0 0 0 0,0 1-1 0 0,1-1 1 0 0,-1 1 0 0 0,0-1-1 0 0,1 1 1 0 0,-1-1 0 0 0,0 1-1 0 0,0-1 1 0 0,0 1 0 0 0,1-1-1 0 0,-1 1 1 0 0,0-1 0 0 0,0 1-1 0 0,0 0 1 0 0,0-1 0 0 0,0 1-1 0 0,0-1 1 0 0,0 1-1 0 0,0-1 1 0 0,0 1 0 0 0,0-1-1 0 0,0 1 1 0 0,0 0 0 0 0,-1-1-1 0 0,1 1 1 0 0,0-1 0 0 0,0 1-1 0 0,-1-1 1 0 0,1 1 0 0 0,-2 1 18 0 0,0 0-1 0 0,0-1 1 0 0,0 0 0 0 0,0 1 0 0 0,0-1 0 0 0,0 0 0 0 0,-3 1 0 0 0,-5 3 5 0 0,-13 10-521 0 0,9-6-2278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45 2303 0 0,'-7'-8'708'0'0,"5"6"-562"0"0,0 0 1 0 0,0 0-1 0 0,1 0 0 0 0,-1 0 1 0 0,1-1-1 0 0,-3-3 0 0 0,3 5-35 0 0,1 1-1 0 0,-1-1 0 0 0,0 0 0 0 0,0 0 0 0 0,0 0 1 0 0,0 1-1 0 0,0-1 0 0 0,0 0 0 0 0,0 1 0 0 0,0-1 0 0 0,0 1 1 0 0,0-1-1 0 0,0 1 0 0 0,-2-1 0 0 0,0 0 36 0 0,0 0-134 0 0,0 0-1 0 0,0 0 1 0 0,0 0-1 0 0,0 0 0 0 0,-1 0 1 0 0,1 1-1 0 0,0 0 1 0 0,0-1-1 0 0,-1 1 1 0 0,1 0-1 0 0,0 1 1 0 0,0-1-1 0 0,0 0 1 0 0,-1 1-1 0 0,1 0 1 0 0,0 0-1 0 0,0 0 1 0 0,0 0-1 0 0,0 0 1 0 0,0 1-1 0 0,0-1 1 0 0,1 1-1 0 0,-4 2 1 0 0,-2 2-16 0 0,0 0 1 0 0,1 1 0 0 0,0 0 0 0 0,0 0 0 0 0,1 0 0 0 0,-7 10-1 0 0,1 3 33 0 0,0 0-1 0 0,1 1 1 0 0,1 0-1 0 0,1 0 1 0 0,1 1-1 0 0,1 0 1 0 0,1 0-1 0 0,-5 35 0 0 0,11-49-16 0 0,-1-1-1 0 0,1 1 1 0 0,0-1-1 0 0,1 1 1 0 0,0-1-1 0 0,3 15 1 0 0,-3-18-20 0 0,0 0 0 0 0,0-1 0 0 0,1 1 0 0 0,-1 0 0 0 0,1-1 0 0 0,0 1 0 0 0,0-1-1 0 0,0 0 1 0 0,0 1 0 0 0,0-1 0 0 0,1 0 0 0 0,0 0 0 0 0,-1-1 0 0 0,7 5 0 0 0,-7-6-6 0 0,-1 0 0 0 0,1-1 0 0 0,-1 1-1 0 0,1-1 1 0 0,0 1 0 0 0,-1-1 0 0 0,1 0 0 0 0,-1 0-1 0 0,1 0 1 0 0,0 0 0 0 0,-1 0 0 0 0,1 0-1 0 0,0 0 1 0 0,-1 0 0 0 0,1-1 0 0 0,-1 1-1 0 0,1 0 1 0 0,0-1 0 0 0,-1 0 0 0 0,1 1-1 0 0,-1-1 1 0 0,1 0 0 0 0,-1 0 0 0 0,0 0 0 0 0,1 0-1 0 0,-1 0 1 0 0,0 0 0 0 0,2-2 0 0 0,5-5-107 0 0,-1 0 1 0 0,0 0 0 0 0,8-12 0 0 0,-10 13 27 0 0,15-23-219 0 0,0 0 1 0 0,-2-1-1 0 0,-2 0 1 0 0,24-64-1 0 0,-38 90 290 0 0,-1 3 24 0 0,0-1-1 0 0,0 1 0 0 0,-1-1 0 0 0,1 0 1 0 0,-1 1-1 0 0,1-1 0 0 0,-1 0 1 0 0,0-3-1 0 0,-10 24 941 0 0,-2 8-850 0 0,2-1 0 0 0,1 2 0 0 0,2-1 0 0 0,0 1 0 0 0,1 0 0 0 0,-2 42 0 0 0,8-63-150 0 0,0 0 0 0 0,1 1 0 0 0,0-1-1 0 0,0 0 1 0 0,0 0 0 0 0,1 0-1 0 0,-1 0 1 0 0,2 0 0 0 0,3 8 0 0 0,-5-13 49 0 0,-1 1 0 0 0,1-1 1 0 0,0 1-1 0 0,0-1 1 0 0,0 0-1 0 0,0 1 0 0 0,0-1 1 0 0,0 0-1 0 0,0 0 0 0 0,1 0 1 0 0,-1 0-1 0 0,0 0 1 0 0,0 0-1 0 0,1 0 0 0 0,-1 0 1 0 0,1-1-1 0 0,-1 1 1 0 0,1-1-1 0 0,-1 1 0 0 0,1-1 1 0 0,-1 1-1 0 0,1-1 1 0 0,0 0-1 0 0,-1 1 0 0 0,1-1 1 0 0,-1 0-1 0 0,1 0 0 0 0,0 0 1 0 0,-1-1-1 0 0,1 1 1 0 0,-1 0-1 0 0,1-1 0 0 0,0 1 1 0 0,-1-1-1 0 0,1 1 1 0 0,-1-1-1 0 0,1 0 0 0 0,-1 1 1 0 0,0-1-1 0 0,3-2 0 0 0,8-6 9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0 919 0 0,'-2'2'104'0'0,"0"-1"-1"0"0,0 1 0 0 0,1 0 0 0 0,-1 0 0 0 0,1 0 0 0 0,-1 0 0 0 0,1 0 0 0 0,0 0 0 0 0,0 0 1 0 0,0 1-1 0 0,0-1 0 0 0,0 0 0 0 0,0 0 0 0 0,0 4 0 0 0,-6 38 1029 0 0,6-31-965 0 0,-1 0-120 0 0,1 0 1 0 0,1-1-1 0 0,1 15 1 0 0,0-22-133 0 0,-1 1 0 0 0,1-1 0 0 0,0 1 0 0 0,1-1 0 0 0,0 1 1 0 0,-1-1-1 0 0,2 0 0 0 0,-1 0 0 0 0,5 7 0 0 0,-7-11 82 0 0,0 0-1 0 0,1-1 0 0 0,-1 1 1 0 0,1 0-1 0 0,-1-1 1 0 0,0 1-1 0 0,1-1 0 0 0,-1 1 1 0 0,1-1-1 0 0,-1 1 1 0 0,1-1-1 0 0,0 1 1 0 0,-1-1-1 0 0,1 0 0 0 0,0 1 1 0 0,-1-1-1 0 0,1 0 1 0 0,0 1-1 0 0,-1-1 0 0 0,1 0 1 0 0,0 0-1 0 0,-1 0 1 0 0,1 1-1 0 0,0-1 1 0 0,0 0-1 0 0,-1 0 0 0 0,1 0 1 0 0,0 0-1 0 0,-1 0 1 0 0,1-1-1 0 0,1 1 0 0 0,5-4 4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0 455 0 0,'-2'1'171'0'0,"0"0"-1"0"0,0 0 0 0 0,0 1 0 0 0,1-1 0 0 0,-1 0 0 0 0,0 1 0 0 0,0-1 0 0 0,1 1 1 0 0,-1 0-1 0 0,1-1 0 0 0,0 1 0 0 0,-1 0 0 0 0,0 2 0 0 0,0-1-97 0 0,-4 5 55 0 0,0 0 0 0 0,1 0 0 0 0,0 1 0 0 0,1 0 0 0 0,-5 13 0 0 0,7-18-97 0 0,1 1 1 0 0,0-1 0 0 0,0 0-1 0 0,0 0 1 0 0,1 1 0 0 0,-1-1-1 0 0,1 0 1 0 0,0 1 0 0 0,0-1-1 0 0,0 0 1 0 0,1 1 0 0 0,0-1-1 0 0,0 0 1 0 0,2 8 0 0 0,-2-10 0 0 0,0 0-1 0 0,0-1 1 0 0,1 1 0 0 0,-1-1 0 0 0,0 1 0 0 0,1-1 0 0 0,-1 0-1 0 0,0 1 1 0 0,3 1 0 0 0,-3-3-26 0 0,-1 0 0 0 0,0 0 0 0 0,1 1 0 0 0,-1-1 0 0 0,0 0 0 0 0,1 0 0 0 0,-1 1 0 0 0,0-1 1 0 0,1 0-1 0 0,-1 0 0 0 0,0 0 0 0 0,1 0 0 0 0,-1 0 0 0 0,1 1 0 0 0,-1-1 0 0 0,1 0 0 0 0,-1 0 0 0 0,0 0 0 0 0,1 0 0 0 0,-1 0 0 0 0,1 0 0 0 0,-1-1 0 0 0,0 1 0 0 0,1 0 0 0 0,-1 0 0 0 0,1 0 0 0 0,-1 0 0 0 0,0 0 0 0 0,1 0 1 0 0,-1-1-1 0 0,1 1 0 0 0,-1 0 0 0 0,0 0 0 0 0,1-1 0 0 0,-1 1 0 0 0,0 0 0 0 0,0-1 0 0 0,1 1 0 0 0,-1 0 0 0 0,0-1 0 0 0,0 1 0 0 0,1 0 0 0 0,-1-1 0 0 0,0 1 0 0 0,0 0 0 0 0,0-1 0 0 0,1 1 0 0 0,-1-1 0 0 0,0 1-25 0 0,0-1 1 0 0,0 1-1 0 0,0 0 0 0 0,0 0 0 0 0,0-1 0 0 0,0 1 0 0 0,0 0 0 0 0,-1-1 0 0 0,1 1 0 0 0,0 0 0 0 0,0 0 0 0 0,0-1 0 0 0,0 1 0 0 0,0 0 0 0 0,0 0 1 0 0,-1-1-1 0 0,1 1 0 0 0,0 0 0 0 0,0 0 0 0 0,0 0 0 0 0,-1-1 0 0 0,1 1 0 0 0,0 0 0 0 0,0 0 0 0 0,-1 0 0 0 0,1 0 0 0 0,0-1 0 0 0,0 1 0 0 0,-1 0 0 0 0,1 0 1 0 0,0 0-1 0 0,0 0 0 0 0,-1 0 0 0 0,1 0 0 0 0,0 0 0 0 0,-1 0 0 0 0,1 0 0 0 0,0 0 0 0 0,0 0 0 0 0,-1 0 0 0 0,1 0 0 0 0,0 0 0 0 0,-1 0 0 0 0,1 0 0 0 0,0 0 1 0 0,-14 2-952 0 0,14-2 962 0 0,-32 2-128 0 0,29-2 136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3895 0 0,'1'0'0'0'0,"-1"2"66"0"0,1 0 0 0 0,-1 1 0 0 0,0-1 0 0 0,1 0 0 0 0,-1 1 0 0 0,0-1 0 0 0,-1 1 0 0 0,1-1 0 0 0,0 0 0 0 0,-1 1 0 0 0,0 2 0 0 0,-23 63 1217 0 0,-3 9-493 0 0,23-65-670 0 0,2 0 0 0 0,-1 0 0 0 0,2 0 1 0 0,-1 18-1 0 0,1-27-138 0 0,2-1 1 0 0,-1 1 0 0 0,0 0-1 0 0,1 0 1 0 0,-1-1 0 0 0,1 1-1 0 0,0-1 1 0 0,0 1 0 0 0,0 0-1 0 0,0-1 1 0 0,0 1 0 0 0,0-1-1 0 0,1 0 1 0 0,-1 1 0 0 0,1-1-1 0 0,0 0 1 0 0,0 0 0 0 0,2 2-1 0 0,9-6 770 0 0,-13 3-746 0 0,0 0-1 0 0,0 0 1 0 0,0 0-1 0 0,1 0 1 0 0,-1 0-1 0 0,0 0 0 0 0,1 0 1 0 0,-1 0-1 0 0,0 0 1 0 0,1 0-1 0 0,1 1 1 0 0,-1 1 3 0 0,0 0 50 0 0,5-3 115 0 0,0 0 0 0 0,0 1 1 0 0,11 2-1 0 0,-10-2-133 0 0,-1-1-2 0 0,-1 0 0 0 0,0 0 0 0 0,1-1-1 0 0,-1 0 1 0 0,0 0 0 0 0,0 0 0 0 0,0-1 0 0 0,9-3-1 0 0,1-1 36 0 0,157-52 463 0 0,-154 54-1322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0 919 0 0,'4'14'690'0'0,"5"10"97"0"0,-5-14-686 0 0,0 0-1 0 0,-1 0 1 0 0,0 0-1 0 0,1 15 0 0 0,-3-22-138 0 0,-1 0-1 0 0,0 1 1 0 0,0-1-1 0 0,-1 0 0 0 0,1 0 1 0 0,0 1-1 0 0,-1-1 1 0 0,0 0-1 0 0,0 0 0 0 0,0 0 1 0 0,0 0-1 0 0,-1 0 0 0 0,1 0 1 0 0,-1 0-1 0 0,0-1 1 0 0,1 1-1 0 0,-1 0 0 0 0,-5 4 1 0 0,1-2-34 0 0,0 1 1 0 0,0-1 0 0 0,0 0-1 0 0,-12 6 1 0 0,16-10 54 0 0,-1 1 0 0 0,0-1 0 0 0,0 1-1 0 0,0-1 1 0 0,-1 0 0 0 0,1-1 0 0 0,0 1 0 0 0,0 0-1 0 0,0-1 1 0 0,-1 0 0 0 0,1 0 0 0 0,0 0 0 0 0,-7 0-1 0 0,10 0 18 0 0,-1-1 0 0 0,1 1 0 0 0,-1 0 0 0 0,1 0 0 0 0,-1 0 0 0 0,1 0 0 0 0,-1 0 0 0 0,1-1 0 0 0,-1 1 0 0 0,1 0 0 0 0,-1-1 0 0 0,1 1 0 0 0,-1 0 0 0 0,1-1 0 0 0,-1 1 0 0 0,1 0 0 0 0,0-1 0 0 0,-1 1 0 0 0,1-1 0 0 0,0 1 0 0 0,-1 0 0 0 0,1-1 0 0 0,0 1 0 0 0,0-1 0 0 0,-1 1 0 0 0,1-1 0 0 0,0 1 0 0 0,0-1 0 0 0,0-1 0 0 0,2-15 0 0 0,-1 13 0 0 0,2-8 0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2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3223 0 0,'-2'0'25'0'0,"0"1"-1"0"0,1 0 1 0 0,-1 0-1 0 0,1 0 1 0 0,-1 0-1 0 0,1 0 1 0 0,0 0-1 0 0,-1 0 1 0 0,1 0-1 0 0,0 0 1 0 0,0 1-1 0 0,-1-1 1 0 0,1 0-1 0 0,0 1 1 0 0,1-1-1 0 0,-2 3 1 0 0,-13 30 260 0 0,10-20-147 0 0,-20 51 204 0 0,-24 102 0 0 0,38-119-143 0 0,2 1 0 0 0,-4 97-1 0 0,13-146-198 0 0,0 22-27 0 0,0 1-1 0 0,7 40 0 0 0,-6-58 13 0 0,0 0 0 0 0,0 0 0 0 0,0 0 0 0 0,1 0-1 0 0,0 0 1 0 0,0 0 0 0 0,0 0 0 0 0,1 0 0 0 0,-1-1 0 0 0,1 1 0 0 0,0-1-1 0 0,1 0 1 0 0,-1 0 0 0 0,1 0 0 0 0,-1 0 0 0 0,1-1 0 0 0,9 6-1 0 0,-11-7-96 0 0,1-1-1 0 0,-1 0 1 0 0,1 0-1 0 0,-1 0 1 0 0,1-1-1 0 0,0 1 0 0 0,-1 0 1 0 0,1-1-1 0 0,0 0 1 0 0,-1 0-1 0 0,1 0 0 0 0,0 0 1 0 0,0 0-1 0 0,-1 0 1 0 0,1-1-1 0 0,0 1 1 0 0,-1-1-1 0 0,1 0 0 0 0,0 0 1 0 0,-1 0-1 0 0,1 0 1 0 0,-1 0-1 0 0,3-2 0 0 0,1-2 69 0 0,1 1-1 0 0,-1-1 0 0 0,-1 0 0 0 0,1 0 1 0 0,-1-1-1 0 0,0 1 0 0 0,5-9 0 0 0,9-14 45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32 1839 0 0,'-3'-3'156'0'0,"1"0"0"0"0,-1 1 0 0 0,1-1-1 0 0,-1 1 1 0 0,0 0 0 0 0,0 0-1 0 0,0 0 1 0 0,0 0 0 0 0,0 0-1 0 0,0 1 1 0 0,-1-1 0 0 0,1 1 0 0 0,0 0-1 0 0,-1 0 1 0 0,1 0 0 0 0,-1 1-1 0 0,0-1 1 0 0,1 1 0 0 0,-1 0-1 0 0,1-1 1 0 0,-1 2 0 0 0,1-1-1 0 0,-1 0 1 0 0,0 1 0 0 0,1 0 0 0 0,-1 0-1 0 0,1 0 1 0 0,0 0 0 0 0,-1 0-1 0 0,-3 3 1 0 0,-1 1-133 0 0,0 0 0 0 0,0 1 1 0 0,1 0-1 0 0,0 0 0 0 0,0 0 0 0 0,0 1 0 0 0,1 0 0 0 0,0 1 0 0 0,-7 10 1 0 0,-4 11-116 0 0,-17 37 1 0 0,33-64 90 0 0,-4 6-7 0 0,2 0-1 0 0,-1 0 0 0 0,1 0 1 0 0,1 1-1 0 0,-1-1 1 0 0,1 1-1 0 0,1-1 1 0 0,0 1-1 0 0,-1 11 1 0 0,2-20 5 0 0,0 1 0 0 0,0 0-1 0 0,0 0 1 0 0,0 0 0 0 0,0-1 0 0 0,0 1 0 0 0,1 0 0 0 0,-1 0 0 0 0,0-1 0 0 0,0 1 0 0 0,1 0 0 0 0,-1 0 0 0 0,0-1-1 0 0,1 1 1 0 0,-1 0 0 0 0,1-1 0 0 0,-1 1 0 0 0,1-1 0 0 0,-1 1 0 0 0,1 0 0 0 0,-1-1 0 0 0,1 1 0 0 0,-1-1-1 0 0,2 1 1 0 0,-1-1-6 0 0,0 1 0 0 0,0-1 1 0 0,0 0-1 0 0,0 0 0 0 0,0 0 0 0 0,1 0 0 0 0,-1 0 0 0 0,0 0 0 0 0,0-1 0 0 0,0 1 0 0 0,0 0 0 0 0,0 0 0 0 0,0-1 0 0 0,0 1 0 0 0,1-2 0 0 0,5-2-95 0 0,0 0 0 0 0,0-1 0 0 0,9-9 1 0 0,-13 12 37 0 0,38-37-331 0 0,-26 24 126 0 0,30-24-1 0 0,-45 39 283 0 0,1-1 0 0 0,-1 1 0 0 0,0 0-1 0 0,1 0 1 0 0,-1 0 0 0 0,0 0 0 0 0,1 0-1 0 0,-1-1 1 0 0,0 1 0 0 0,1 0-1 0 0,-1 0 1 0 0,0 0 0 0 0,1 0 0 0 0,-1 0-1 0 0,0 0 1 0 0,1 0 0 0 0,-1 0-1 0 0,0 0 1 0 0,1 0 0 0 0,-1 0 0 0 0,0 0-1 0 0,1 1 1 0 0,-1-1 0 0 0,0 0 0 0 0,1 0-1 0 0,-1 0 1 0 0,0 0 0 0 0,1 0-1 0 0,-1 1 1 0 0,0-1 0 0 0,0 0 0 0 0,1 0-1 0 0,-1 1 1 0 0,0-1 0 0 0,0 0 0 0 0,1 0-1 0 0,-1 1 1 0 0,0-1 0 0 0,0 0-1 0 0,0 1 1 0 0,0-1 0 0 0,1 0 0 0 0,-1 1-1 0 0,0-1 1 0 0,0 0 0 0 0,0 1 0 0 0,0-1-1 0 0,0 0 1 0 0,0 1 0 0 0,0-1-1 0 0,0 0 1 0 0,0 1 0 0 0,3 25 815 0 0,-2-18-689 0 0,11 37 193 0 0,-11-41-708 0 0,1 0 0 0 0,-1 0 0 0 0,1 0 0 0 0,0-1 0 0 0,1 1 0 0 0,-1-1 0 0 0,1 1 0 0 0,4 4 0 0 0,0-3-742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1839 0 0,'37'-4'668'0'0,"-31"3"-618"0"0,0 0 1 0 0,1 1-1 0 0,-1-1 0 0 0,0 1 1 0 0,1 0-1 0 0,-1 1 0 0 0,0-1 1 0 0,0 1-1 0 0,1 0 0 0 0,9 4 1 0 0,-16-5-56 0 0,1 1 1 0 0,0-1 0 0 0,-1 0-1 0 0,1 1 1 0 0,0-1 0 0 0,-1 0-1 0 0,1 1 1 0 0,-1-1 0 0 0,1 1-1 0 0,-1-1 1 0 0,1 1-1 0 0,-1-1 1 0 0,1 1 0 0 0,-1 0-1 0 0,0-1 1 0 0,1 1 0 0 0,-1 0-1 0 0,0-1 1 0 0,0 1 0 0 0,1 0-1 0 0,-1-1 1 0 0,0 1-1 0 0,0 0 1 0 0,0-1 0 0 0,0 1-1 0 0,0 1 1 0 0,0 0-11 0 0,0 0 1 0 0,0 0 0 0 0,-1 0-1 0 0,1 0 1 0 0,-1 0-1 0 0,0 0 1 0 0,0 0-1 0 0,1 0 1 0 0,-2 1-1 0 0,-3 5-29 0 0,0-1 1 0 0,0 0-1 0 0,-8 8 0 0 0,-1-2 396 0 0,-9 9 718 0 0,22-21-1019 0 0,0 1-1 0 0,0-1 1 0 0,0 0 0 0 0,0 1 0 0 0,0-1 0 0 0,0 1 0 0 0,1-1 0 0 0,-1 1-1 0 0,0-1 1 0 0,1 1 0 0 0,-1-1 0 0 0,1 1 0 0 0,-1 3 0 0 0,1-5-43 0 0,0 0 0 0 0,0 1 0 0 0,0-1 0 0 0,0 0 0 0 0,0 0 0 0 0,0 1 0 0 0,0-1 0 0 0,1 0 0 0 0,-1 1 0 0 0,0-1 0 0 0,0 0 0 0 0,0 0 0 0 0,0 1 0 0 0,0-1 0 0 0,0 0 0 0 0,1 0 0 0 0,-1 1 0 0 0,0-1 0 0 0,0 0 0 0 0,0 0 0 0 0,1 1 0 0 0,-1-1 0 0 0,0 0 0 0 0,0 0 0 0 0,0 0 0 0 0,1 0 0 0 0,-1 1 0 0 0,0-1 0 0 0,1 0 1 0 0,-1 0-1 0 0,0 0 0 0 0,0 0 0 0 0,1 0 0 0 0,12-1-270 0 0,11-9-1031 0 0,-15 5 1076 0 0,0-1 0 0 0,0 0-1 0 0,-1 0 1 0 0,1-1 0 0 0,-1 1-1 0 0,8-11 1 0 0,-2 0 206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 1375 0 0,'-1'0'134'0'0,"0"1"-1"0"0,0-1 0 0 0,-1 1 0 0 0,1-1 1 0 0,0 1-1 0 0,0 0 0 0 0,0-1 0 0 0,0 1 1 0 0,0 0-1 0 0,0 0 0 0 0,0 0 0 0 0,0 0 1 0 0,0 0-1 0 0,0 0 0 0 0,0 0 0 0 0,0 0 1 0 0,1 1-1 0 0,-2 0 0 0 0,1 1 73 0 0,-1 1-1 0 0,0-1 1 0 0,1 1 0 0 0,-1-1-1 0 0,-1 7 1 0 0,3-8-198 0 0,0 1-1 0 0,0-1 1 0 0,0 0 0 0 0,0 1-1 0 0,0-1 1 0 0,1 0 0 0 0,-1 0 0 0 0,1 1-1 0 0,-1-1 1 0 0,1 0 0 0 0,0 0 0 0 0,0 0-1 0 0,0 0 1 0 0,0 0 0 0 0,0 0 0 0 0,0 0-1 0 0,1 0 1 0 0,1 2 0 0 0,-2-3-3 0 0,0 0 0 0 0,0 0 0 0 0,0-1 1 0 0,0 1-1 0 0,0 0 0 0 0,0-1 0 0 0,0 1 0 0 0,0-1 0 0 0,0 1 1 0 0,0-1-1 0 0,0 1 0 0 0,1-1 0 0 0,-1 0 0 0 0,0 1 1 0 0,0-1-1 0 0,0 0 0 0 0,1 0 0 0 0,-1 0 0 0 0,0 0 0 0 0,0 0 1 0 0,0 0-1 0 0,1 0 0 0 0,-1-1 0 0 0,0 1 0 0 0,0 0 0 0 0,0-1 1 0 0,0 1-1 0 0,1-1 0 0 0,-1 1 0 0 0,0-1 0 0 0,0 1 1 0 0,0-1-1 0 0,0 0 0 0 0,0 0 0 0 0,0 1 0 0 0,0-2 0 0 0,3-2 75 0 0,0 1 0 0 0,-1-1 0 0 0,0 0 0 0 0,0 0 0 0 0,0-1 0 0 0,-1 1 0 0 0,1 0 0 0 0,1-7 0 0 0,-3 10-161 0 0,0 0-1 0 0,-1 0 1 0 0,1-1-1 0 0,-1 1 1 0 0,0-1-1 0 0,1 1 1 0 0,-1 0-1 0 0,0-1 1 0 0,0 1 0 0 0,1-1-1 0 0,-1 1 1 0 0,0-1-1 0 0,-1 1 1 0 0,1-1-1 0 0,0 1 1 0 0,0 0 0 0 0,-1-1-1 0 0,1 1 1 0 0,0-1-1 0 0,-1 1 1 0 0,0 0-1 0 0,1-1 1 0 0,-1 1-1 0 0,0 0 1 0 0,0 0 0 0 0,1-1-1 0 0,-1 1 1 0 0,0 0-1 0 0,0 0 1 0 0,0 0-1 0 0,0 0 1 0 0,-3-1-1 0 0,2 1-23 0 0,0 1 1 0 0,0-1-1 0 0,0 1 0 0 0,0 0 0 0 0,1 0 0 0 0,-1-1 0 0 0,0 1 0 0 0,0 1 0 0 0,0-1 0 0 0,0 0 0 0 0,-2 1 0 0 0,3-1 87 0 0,1 0 1 0 0,-1 0-1 0 0,1 0 0 0 0,-1 0 1 0 0,1 0-1 0 0,-1 0 1 0 0,1 0-1 0 0,-1 0 1 0 0,1 0-1 0 0,-1 1 0 0 0,1-1 1 0 0,-1 0-1 0 0,1 0 1 0 0,-1 1-1 0 0,1-1 1 0 0,-1 0-1 0 0,1 0 0 0 0,0 1 1 0 0,-1-1-1 0 0,1 0 1 0 0,-1 1-1 0 0,1-1 1 0 0,0 1-1 0 0,0-1 0 0 0,-1 1 1 0 0,1-1-1 0 0,0 0 1 0 0,0 1-1 0 0,-1-1 0 0 0,1 1 1 0 0,0-1-1 0 0,0 1 1 0 0,0-1-1 0 0,0 1 1 0 0,0-1-1 0 0,0 1 0 0 0,-1-1 1 0 0,1 1-1 0 0,1-1 1 0 0,-1 1-1 0 0,0-1 1 0 0,0 1-1 0 0,0-1 0 0 0,0 2 1 0 0,2 0 81 0 0,1-2 2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10 2303 0 0,'-5'-2'2'0'0,"0"0"-1"0"0,0 1 0 0 0,0-1 0 0 0,0 1 0 0 0,0 0 0 0 0,0 1 1 0 0,0-1-1 0 0,0 1 0 0 0,-1 0 0 0 0,1 1 0 0 0,0-1 0 0 0,0 1 1 0 0,0 0-1 0 0,-7 2 0 0 0,5-1-94 0 0,0 0-1 0 0,0 1 1 0 0,1-1 0 0 0,-1 2-1 0 0,0-1 1 0 0,1 1-1 0 0,0 0 1 0 0,0 0 0 0 0,-9 8-1 0 0,8-4 222 0 0,0 0 0 0 0,1 0 0 0 0,0 0 0 0 0,0 0-1 0 0,1 1 1 0 0,0 0 0 0 0,0 0 0 0 0,1 1-1 0 0,0 0 1 0 0,1-1 0 0 0,0 1 0 0 0,1 0 0 0 0,-1 0-1 0 0,2 0 1 0 0,0 1 0 0 0,0-1 0 0 0,1 11-1 0 0,0-17-146 0 0,1-1-1 0 0,-1 0 1 0 0,1 0 0 0 0,-1 0-1 0 0,1 0 1 0 0,0 0-1 0 0,1 0 1 0 0,-1 0-1 0 0,0 0 1 0 0,1 0-1 0 0,-1 0 1 0 0,1-1-1 0 0,0 1 1 0 0,0-1-1 0 0,0 1 1 0 0,0-1-1 0 0,5 4 1 0 0,-5-5-49 0 0,0 1 0 0 0,0-1 0 0 0,0 0 0 0 0,1 0 0 0 0,-1 0 0 0 0,0-1-1 0 0,0 1 1 0 0,1 0 0 0 0,-1-1 0 0 0,0 0 0 0 0,1 1 0 0 0,-1-1 0 0 0,1 0 0 0 0,-1 0 0 0 0,0 0 0 0 0,1-1 0 0 0,-1 1 0 0 0,1 0 0 0 0,-1-1 0 0 0,0 0 0 0 0,0 1 0 0 0,1-1 0 0 0,3-2-1 0 0,3-2 17 0 0,0-1-1 0 0,-1 1 0 0 0,0-1 0 0 0,0-1 0 0 0,11-10 0 0 0,32-42-244 0 0,-28 30 247 0 0,19-26 186 0 0,-42 56-131 0 0,0-1 0 0 0,0 0 0 0 0,0 0 0 0 0,0 0-1 0 0,0 0 1 0 0,0 0 0 0 0,0 0 0 0 0,0 0-1 0 0,0 0 1 0 0,0 0 0 0 0,0 0 0 0 0,0 0 0 0 0,0 0-1 0 0,0 0 1 0 0,1 0 0 0 0,-1 0 0 0 0,0 0-1 0 0,0 0 1 0 0,0 0 0 0 0,0 0 0 0 0,0 0 0 0 0,0 0-1 0 0,0 0 1 0 0,0 0 0 0 0,0 0 0 0 0,0 0-1 0 0,0 0 1 0 0,0 0 0 0 0,0 0 0 0 0,0 0 0 0 0,0 0-1 0 0,0 0 1 0 0,0 0 0 0 0,0 0 0 0 0,0 0-1 0 0,0 0 1 0 0,0 0 0 0 0,0 0 0 0 0,0 0 0 0 0,1 0-1 0 0,-1 0 1 0 0,0 0 0 0 0,0 0 0 0 0,0 0-1 0 0,0 0 1 0 0,0 0 0 0 0,0 0 0 0 0,0 0-1 0 0,-2 9 524 0 0,-4 10 366 0 0,-2-1-596 0 0,2-1 33 0 0,-8 27 1 0 0,13-40-387 0 0,0 0 0 0 0,0 0 0 0 0,1 0-1 0 0,-1 1 1 0 0,1-1 0 0 0,0 0 0 0 0,0 0 0 0 0,1 1 0 0 0,-1-1 0 0 0,1 0 0 0 0,0 0 0 0 0,2 5-1 0 0,-3-8 41 0 0,0 0 0 0 0,1 0 0 0 0,0 0-1 0 0,-1 0 1 0 0,1 0 0 0 0,0 0-1 0 0,-1 0 1 0 0,1 0 0 0 0,0 0-1 0 0,0 0 1 0 0,0 0 0 0 0,0 0-1 0 0,0-1 1 0 0,0 1 0 0 0,0 0 0 0 0,0-1-1 0 0,0 1 1 0 0,0-1 0 0 0,0 1-1 0 0,1-1 1 0 0,-1 1 0 0 0,0-1-1 0 0,0 0 1 0 0,0 0 0 0 0,1 0-1 0 0,-1 0 1 0 0,0 0 0 0 0,0 0 0 0 0,1 0-1 0 0,-1 0 1 0 0,0 0 0 0 0,0 0-1 0 0,3-1 1 0 0,3-2-81 0 0,0 1 0 0 0,1-1 0 0 0,-1 0 0 0 0,9-6 1 0 0,-2 1 34 0 0,40-27-3 0 0,-52 34 120 0 0,1 0 1 0 0,-1 0-1 0 0,1 1 0 0 0,0-1 0 0 0,0 1 0 0 0,-1 0 0 0 0,1-1 0 0 0,0 1 0 0 0,0 1 0 0 0,-1-1 0 0 0,1 0 0 0 0,0 0 0 0 0,-1 1 0 0 0,1 0 0 0 0,0 0 0 0 0,-1-1 0 0 0,1 1 0 0 0,-1 1 0 0 0,5 2 0 0 0,-5-4-79 0 0,-1 1 0 0 0,0 0 0 0 0,1 0 0 0 0,-1 0 0 0 0,0 0 1 0 0,0 0-1 0 0,0 0 0 0 0,0 0 0 0 0,0 0 0 0 0,0 0 0 0 0,0 1 0 0 0,0-1 0 0 0,0 0 0 0 0,0 1 0 0 0,-1-1 1 0 0,1 0-1 0 0,0 1 0 0 0,-1-1 0 0 0,0 1 0 0 0,1-1 0 0 0,-1 1 0 0 0,0-1 0 0 0,0 1 0 0 0,1 0 0 0 0,-1-1 0 0 0,-1 1 1 0 0,1-1-1 0 0,0 1 0 0 0,0-1 0 0 0,0 1 0 0 0,-1-1 0 0 0,1 1 0 0 0,-1-1 0 0 0,1 1 0 0 0,-2 1 0 0 0,-26 40-285 0 0,-3 3 772 0 0,28-41-309 0 0,1 0 0 0 0,0 0 0 0 0,-1 1 0 0 0,2-1 0 0 0,-1 0 0 0 0,1 1 0 0 0,-2 6 0 0 0,3-9-151 0 0,0 1 0 0 0,0-1 0 0 0,0 0 0 0 0,0 0-1 0 0,1 0 1 0 0,0 0 0 0 0,-1 0 0 0 0,1 1-1 0 0,0-1 1 0 0,0 0 0 0 0,0-1 0 0 0,3 6-1 0 0,1 0-15 0 0,1-1 0 0 0,11 14-1 0 0,2 1-3 0 0,-19-22 12 0 0,0 0-1 0 0,0 1 1 0 0,0-1-1 0 0,0 1 1 0 0,0-1-1 0 0,0 0 1 0 0,0 1-1 0 0,0-1 1 0 0,0 1-1 0 0,0-1 0 0 0,0 0 1 0 0,0 1-1 0 0,-1-1 1 0 0,1 1-1 0 0,0-1 1 0 0,0 0-1 0 0,0 1 1 0 0,0-1-1 0 0,-1 0 1 0 0,1 1-1 0 0,0-1 1 0 0,0 0-1 0 0,-1 0 0 0 0,1 1 1 0 0,0-1-1 0 0,-1 0 1 0 0,1 0-1 0 0,0 1 1 0 0,-1-1-1 0 0,1 0 1 0 0,0 0-1 0 0,-1 0 1 0 0,1 1-1 0 0,-1-1 0 0 0,1 0 1 0 0,0 0-1 0 0,-1 0 1 0 0,0 0-1 0 0,-19 7-273 0 0,18-6 249 0 0,-9 2-123 0 0,0 0-1 0 0,0-1 0 0 0,-12 2 0 0 0,19-4 118 0 0,1 0 0 0 0,0 0 0 0 0,-1 0-1 0 0,1 0 1 0 0,-1 0 0 0 0,1-1 0 0 0,-1 1-1 0 0,1-1 1 0 0,0 0 0 0 0,-1 0 0 0 0,1 0-1 0 0,0-1 1 0 0,0 1 0 0 0,-4-3-1 0 0,3 0 36 0 0,1-1 0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1 799 0 0,'1'1'6'0'0,"-1"0"-1"0"0,0 0 1 0 0,0 1-1 0 0,1-1 1 0 0,-1 0-1 0 0,0 1 1 0 0,0-1-1 0 0,0 0 1 0 0,0 0-1 0 0,0 1 1 0 0,-1-1-1 0 0,1 0 1 0 0,-1 2-1 0 0,0 4 81 0 0,-6 215 4372 0 0,4-50-2402 0 0,0-135-1685 0 0,-2-1 1 0 0,-14 62-1 0 0,15-83-294 0 0,-32 106-10 0 0,26-93-261 0 0,-1 0 0 0 0,-17 30-1 0 0,2-16-85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0:4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1823 0 0,'21'-6'-1'0'0,"0"-1"0"0"0,-1-1-1 0 0,0 0 1 0 0,0-2 0 0 0,31-20-1 0 0,-8 0-2 0 0,46-43 0 0 0,-77 62 4 0 0,0 2 0 0 0,0-1 0 0 0,18-9 0 0 0,-25 17 0 0 0,1-1 0 0 0,0 1 0 0 0,0-1 0 0 0,0 1 0 0 0,0 1 0 0 0,0 0 0 0 0,1-1 0 0 0,-1 2 0 0 0,0-1 0 0 0,12 1 0 0 0,37 6 310 0 0,-44-3-277 0 0,1-2 0 0 0,-1 1 0 0 0,1-1 1 0 0,0-1-1 0 0,-1 0 0 0 0,1-1 0 0 0,0 0 0 0 0,17-5 0 0 0,-7-2-42 0 0,-1-1 0 0 0,0-1 0 0 0,29-19-1 0 0,-25 14-3 0 0,41-18-1 0 0,-62 32 20 0 0,0 0 0 0 0,0 0 0 0 0,1 0 0 0 0,-1 1 0 0 0,0 0 0 0 0,0-1 0 0 0,0 1 0 0 0,0 1-1 0 0,0-1 1 0 0,8 2 0 0 0,6 2 47 0 0,19 8 0 0 0,-14-4-26 0 0,-13-5-31 0 0,1 0-1 0 0,-1-1 1 0 0,1 0 0 0 0,0 0-1 0 0,0-1 1 0 0,-1-1 0 0 0,1 0 0 0 0,0 0-1 0 0,0-1 1 0 0,0 0 0 0 0,0-1 0 0 0,-1 0-1 0 0,1-1 1 0 0,10-4 0 0 0,22-10-49 0 0,63-20-82 0 0,-93 33-57 0 0,1 1 1 0 0,0 1-1 0 0,0 0 1 0 0,1 1-1 0 0,26 2 0 0 0,-32-1 158 0 0,-7 1 33 0 0,1-1 1 0 0,0 1-1 0 0,-1-1 1 0 0,1 0-1 0 0,0 0 1 0 0,0 0 0 0 0,0 0-1 0 0,-1-1 1 0 0,1 1-1 0 0,0-1 1 0 0,-1 1-1 0 0,1-1 1 0 0,0 0 0 0 0,2-1-1 0 0,4-9 54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0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196 180 1439 0 0,'1'-12'27'0'0,"0"-1"0"0"0,5-17 0 0 0,-4 22-22 0 0,0 0 0 0 0,-1 0 1 0 0,0 0-1 0 0,0-1 0 0 0,-1 1 1 0 0,0 0-1 0 0,0-1 0 0 0,-3-12 0 0 0,2 18-5 0 0,0 1 0 0 0,0 0 0 0 0,0 0 0 0 0,0 0 0 0 0,-1 0 0 0 0,1 0 0 0 0,-1 0 0 0 0,1 0 0 0 0,-1 1 0 0 0,0-1 0 0 0,1 0 0 0 0,-1 1 0 0 0,0-1 0 0 0,0 1 0 0 0,0 0 0 0 0,0 0 0 0 0,0 0 0 0 0,-1 0 0 0 0,1 0 0 0 0,0 0 0 0 0,0 0 0 0 0,-1 1 0 0 0,1-1 0 0 0,-4 1 0 0 0,3-1 0 0 0,0 1 0 0 0,-1-1 0 0 0,1 1 0 0 0,-1 0 0 0 0,1 1 0 0 0,-1-1 0 0 0,1 0 0 0 0,0 1 0 0 0,-1 0 0 0 0,1 0 0 0 0,0 0 0 0 0,0 0 0 0 0,-1 0 0 0 0,1 1 0 0 0,0 0 0 0 0,-4 2 0 0 0,0 3 0 0 0,1-1 0 0 0,0 1 0 0 0,0 1 0 0 0,1-1 0 0 0,0 1 0 0 0,0 0 0 0 0,0 0 0 0 0,1 1 0 0 0,1-1 0 0 0,-1 1 0 0 0,-2 13 0 0 0,-3 13 0 0 0,-5 56 0 0 0,13-86 0 0 0,-1 8 0 0 0,-8 97 0 0 0,9-94 0 0 0,1 0 0 0 0,1 0 0 0 0,0 0 0 0 0,7 28 0 0 0,-8-42 0 0 0,0-1 0 0 0,1 1 0 0 0,0 0 0 0 0,-1 0 0 0 0,1-1 0 0 0,0 1 0 0 0,0 0 0 0 0,0-1 0 0 0,0 1 0 0 0,0 0 0 0 0,0-1 0 0 0,0 1 0 0 0,1-1 0 0 0,-1 0 0 0 0,0 0 0 0 0,1 1 0 0 0,-1-1 0 0 0,1 0 0 0 0,1 1 0 0 0,-1-2 0 0 0,-1 1 0 0 0,1-1 0 0 0,0 0 0 0 0,-1 0 0 0 0,1 1 0 0 0,-1-1 0 0 0,1 0 0 0 0,0 0 0 0 0,-1-1 0 0 0,1 1 0 0 0,-1 0 0 0 0,1-1 0 0 0,0 1 0 0 0,-1 0 0 0 0,1-1 0 0 0,-1 0 0 0 0,1 1 0 0 0,-1-1 0 0 0,0 0 0 0 0,1 0 0 0 0,-1 0 0 0 0,2-1 0 0 0,11-10 0 0 0,-1 0 0 0 0,-1 0 0 0 0,0-1 0 0 0,16-22 0 0 0,36-62 0 0 0,-63 96 0 0 0,13-22 0 0 0,-1 1 0 0 0,-1-2 0 0 0,-1 0 0 0 0,14-45 0 0 0,-31 95 0 0 0,-3 35 0 0 0,8-46 0 0 0,0 0 0 0 0,1 0 0 0 0,0 0 0 0 0,4 20 0 0 0,-3-33 0 0 0,-1-1 0 0 0,0 1 0 0 0,1 0 0 0 0,-1-1 0 0 0,1 1 0 0 0,0 0 0 0 0,-1-1 0 0 0,1 1 0 0 0,0-1 0 0 0,0 1 0 0 0,0-1 0 0 0,0 0 0 0 0,0 1 0 0 0,1-1 0 0 0,-1 0 0 0 0,0 0 0 0 0,1 0 0 0 0,-1 0 0 0 0,3 2 0 0 0,-2-2 0 0 0,1 0 0 0 0,-1-1 0 0 0,1 1 0 0 0,-1 0 0 0 0,0-1 0 0 0,1 0 0 0 0,0 1 0 0 0,-1-1 0 0 0,1 0 0 0 0,-1 0 0 0 0,1-1 0 0 0,2 0 0 0 0,2 0 0 0 0,-1-1 0 0 0,1 0 0 0 0,-1 0 0 0 0,0-1 0 0 0,0 1 0 0 0,0-1 0 0 0,-1-1 0 0 0,1 1 0 0 0,8-8 0 0 0,-6 3 0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0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1599 0 0,'3'0'0'0'0,"-3"6"0"0"0,-2 12 0 0 0,-8 20 0 0 0,1 0 0 0 0,2 1 0 0 0,-4 69 0 0 0,11-107 0 0 0,0-1 0 0 0,0 1 0 0 0,0-1 0 0 0,0 1 0 0 0,0-1 0 0 0,0 1 0 0 0,0-1 0 0 0,0 1 0 0 0,0-1 0 0 0,0 1 0 0 0,0-1 0 0 0,0 0 0 0 0,1 1 0 0 0,-1-1 0 0 0,0 1 0 0 0,0-1 0 0 0,0 1 0 0 0,1-1 0 0 0,-1 0 0 0 0,0 1 0 0 0,1-1 0 0 0,-1 1 0 0 0,0-1 0 0 0,1 0 0 0 0,-1 1 0 0 0,1-1 0 0 0,0 0 0 0 0,-1 0 0 0 0,1 0 0 0 0,0 0 0 0 0,-1 0 0 0 0,1 0 0 0 0,0 0 0 0 0,-1 0 0 0 0,1 0 0 0 0,-1 0 0 0 0,1-1 0 0 0,-1 1 0 0 0,1 0 0 0 0,0 0 0 0 0,-1-1 0 0 0,1 1 0 0 0,-1 0 0 0 0,1-1 0 0 0,20-20 0 0 0,-12 10 0 0 0,0-1 0 0 0,7-15 0 0 0,-3 6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20 118 5063 0 0,'9'6'446'0'0,"-1"-1"0"0"0,1 1-1 0 0,-1 1 1 0 0,9 9 0 0 0,4 3 192 0 0,-4-4-400 0 0,57 43 761 0 0,-64-51-1043 0 0,0 0 0 0 0,0-1 0 0 0,1 0 0 0 0,0-1 0 0 0,19 6 0 0 0,-28-10-20 0 0,0-1-1 0 0,0 1 1 0 0,0-1-1 0 0,0 1 1 0 0,0-1-1 0 0,0 0 0 0 0,0 0 1 0 0,0 0-1 0 0,0 0 1 0 0,1 0-1 0 0,-1 0 1 0 0,0-1-1 0 0,0 1 1 0 0,0-1-1 0 0,0 1 1 0 0,0-1-1 0 0,0 0 0 0 0,0 0 1 0 0,-1 0-1 0 0,4-2 1 0 0,-2 1 6 0 0,-1 0 1 0 0,0-1-1 0 0,0 1 1 0 0,-1 0-1 0 0,1-1 1 0 0,0 0-1 0 0,-1 1 1 0 0,0-1-1 0 0,1 0 1 0 0,-1 0-1 0 0,0 0 1 0 0,1-5-1 0 0,-1-4-12 0 0,1 0 1 0 0,-1 0-1 0 0,-1-1 0 0 0,0 1 0 0 0,-1 0 0 0 0,-2-12 0 0 0,2 13 30 0 0,-2 1 0 0 0,1 0 1 0 0,-1 0-1 0 0,0 0 0 0 0,-1 0 0 0 0,0 0 0 0 0,-1 1 0 0 0,-11-18 0 0 0,14 24 66 0 0,-1 0 0 0 0,0-1-1 0 0,0 1 1 0 0,0 0 0 0 0,0 0 0 0 0,-1 1 0 0 0,1-1 0 0 0,-1 0 0 0 0,1 1 0 0 0,-1 0 0 0 0,0 0 0 0 0,0 0 0 0 0,0 1-1 0 0,0-1 1 0 0,0 1 0 0 0,0 0 0 0 0,-1 0 0 0 0,1 1 0 0 0,0-1 0 0 0,-1 1 0 0 0,1 0 0 0 0,0 0 0 0 0,-1 0-1 0 0,-4 1 1 0 0,0 1 64 0 0,1 0 0 0 0,0 1 0 0 0,0 0 0 0 0,0 0 0 0 0,1 1 0 0 0,-1 0 0 0 0,1 0 0 0 0,0 1 0 0 0,0 0 0 0 0,0 0 0 0 0,0 1 0 0 0,1 0 0 0 0,-6 6 0 0 0,1 2-412 0 0,0-1-1 0 0,0 1 0 0 0,1 1 1 0 0,1 0-1 0 0,-9 22 0 0 0,6-11-2217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3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2447 0 0,'0'0'6'0'0,"0"0"-1"0"0,1 1 0 0 0,-1-1 0 0 0,0 0 0 0 0,0 0 0 0 0,0 1 0 0 0,1-1 0 0 0,-1 0 0 0 0,0 0 0 0 0,0 0 0 0 0,1 0 1 0 0,-1 1-1 0 0,0-1 0 0 0,1 0 0 0 0,-1 0 0 0 0,0 0 0 0 0,0 0 0 0 0,1 0 0 0 0,-1 0 0 0 0,0 0 0 0 0,1 0 0 0 0,-1 0 1 0 0,0 0-1 0 0,1 0 0 0 0,-1 0 0 0 0,0 0 0 0 0,1 0 0 0 0,-1 0 0 0 0,0 0 0 0 0,0 0 0 0 0,1 0 0 0 0,-1-1 0 0 0,11-1 51 0 0,-3-2-79 0 0,0 0-1 0 0,0-1 1 0 0,0 0-1 0 0,12-11 1 0 0,8-5-41 0 0,-21 17 36 0 0,0-1-1 0 0,1 1 1 0 0,-1 0 0 0 0,12-3-1 0 0,-14 6 10 0 0,-1 0-1 0 0,1 0 0 0 0,0 0 1 0 0,0 1-1 0 0,-1 0 0 0 0,1 0 1 0 0,0 0-1 0 0,0 0 0 0 0,6 2 0 0 0,0-1 64 0 0,0 0-1 0 0,0 0 0 0 0,0-1 0 0 0,0-1 0 0 0,1 0 1 0 0,-1 0-1 0 0,18-5 0 0 0,76-30 187 0 0,-47 15-112 0 0,-40 15-84 0 0,1 0 1 0 0,0 2 0 0 0,0 0-1 0 0,1 1 1 0 0,-1 1 0 0 0,1 1-1 0 0,-1 0 1 0 0,1 2 0 0 0,33 4-1 0 0,-4 2 148 0 0,0-2-1 0 0,0-3 0 0 0,1-1 0 0 0,-1-3 0 0 0,1-2 0 0 0,53-11 0 0 0,208-36 167 0 0,-247 45-227 0 0,1 2 0 0 0,121 9 0 0 0,-76 7-22 0 0,8 2 440 0 0,172-3-1 0 0,161-55 206 0 0,-137 10-456 0 0,171 4 85 0 0,76-19 135 0 0,-529 45-504 0 0,458-30 60 0 0,92 76-200 0 0,-497-27 101 0 0,92 28-1 0 0,20 5-26 0 0,279 41 169 0 0,-391-77 122 0 0,146 3 1 0 0,-228-15-231 0 0,36 2-143 0 0,0 2 0 0 0,0 2-1 0 0,56 15 1 0 0,-89-19-214 0 0,0-1 0 0 0,0 0 0 0 0,0-1 1 0 0,6 0-1 0 0,-3 0-1956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0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33 131 1407 0 0,'-4'18'192'0'0,"-6"12"-192"0"0,5-19 0 0 0,1 1 0 0 0,-3 15 0 0 0,6-24 0 0 0,1-1 0 0 0,-1 1 0 0 0,1 0 0 0 0,0 0 0 0 0,0 0 0 0 0,0-1 0 0 0,0 1 0 0 0,1 0 0 0 0,-1 0 0 0 0,1-1 0 0 0,-1 1 0 0 0,1 0 0 0 0,0-1 0 0 0,0 1 0 0 0,2 3 0 0 0,-2-5 0 0 0,-1-1 0 0 0,1 1 0 0 0,-1 0 0 0 0,1 0 0 0 0,0 0 0 0 0,-1-1 0 0 0,1 1 0 0 0,0 0 0 0 0,0-1 0 0 0,0 1 0 0 0,0 0 0 0 0,-1-1 0 0 0,1 1 0 0 0,0-1 0 0 0,0 0 0 0 0,0 1 0 0 0,0-1 0 0 0,0 0 0 0 0,0 1 0 0 0,0-1 0 0 0,0 0 0 0 0,2 0 0 0 0,-1 0 0 0 0,0 0 0 0 0,0-1 0 0 0,1 1 0 0 0,-1-1 0 0 0,0 1 0 0 0,0-1 0 0 0,0 0 0 0 0,0 0 0 0 0,0 0 0 0 0,2-1 0 0 0,3-3 0 0 0,-1 1 0 0 0,1-1 0 0 0,-1-1 0 0 0,10-10 0 0 0,-10 9 0 0 0,0-1 0 0 0,-1 1 0 0 0,0-1 0 0 0,0 0 0 0 0,-1 0 0 0 0,0-1 0 0 0,0 1 0 0 0,-1-1 0 0 0,0 0 0 0 0,0 0 0 0 0,-1 0 0 0 0,-1 0 0 0 0,1-1 0 0 0,-1 1 0 0 0,-1 0 0 0 0,0-1 0 0 0,0 1 0 0 0,-1 0 0 0 0,0-1 0 0 0,0 1 0 0 0,-1 0 0 0 0,-6-15 0 0 0,7 21 0 0 0,-1 0 0 0 0,0 1 0 0 0,0-1 0 0 0,0 1 0 0 0,0 0 0 0 0,-1 0 0 0 0,-3-3 0 0 0,5 4 0 0 0,0 0 0 0 0,0 1 0 0 0,0-1 0 0 0,1 1 0 0 0,-1-1 0 0 0,0 1 0 0 0,0 0 0 0 0,0-1 0 0 0,0 1 0 0 0,0 0 0 0 0,0 0 0 0 0,-1-1 0 0 0,1 2 0 0 0,1-1 0 0 0,-1 0 0 0 0,1 0 0 0 0,0 0 0 0 0,-1 0 0 0 0,1 0 0 0 0,0 0 0 0 0,-1 1 0 0 0,1-1 0 0 0,0 0 0 0 0,-1 0 0 0 0,1 1 0 0 0,0-1 0 0 0,-1 0 0 0 0,1 0 0 0 0,0 1 0 0 0,0-1 0 0 0,-1 0 0 0 0,1 1 0 0 0,0-1 0 0 0,0 0 0 0 0,0 1 0 0 0,-1-1 0 0 0,1 1 0 0 0,0-1 0 0 0,0 0 0 0 0,0 1 0 0 0,0-1 0 0 0,0 0 0 0 0,0 1 0 0 0,0 0 0 0 0,0 0 0 0 0,0 1 0 0 0,0 0 0 0 0,1-1 0 0 0,-1 1 0 0 0,0-1 0 0 0,1 1 0 0 0,-1-1 0 0 0,1 1 0 0 0,0-1 0 0 0,-1 1 0 0 0,1-1 0 0 0,0 1 0 0 0,0-1 0 0 0,0 0 0 0 0,0 1 0 0 0,0-1 0 0 0,0 0 0 0 0,1 0 0 0 0,1 2 0 0 0,2 1 0 0 0,0 0 0 0 0,1 0 0 0 0,8 4 0 0 0,-3-3-13 0 0,-1-1 0 0 0,1 0-1 0 0,-1 0 1 0 0,1-2 0 0 0,12 3-1 0 0,-6-3 14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0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45 1463 0 0,'0'-1'3'0'0,"1"0"-1"0"0,0 0 1 0 0,-1 0-1 0 0,1 0 1 0 0,-1 0-1 0 0,1 0 1 0 0,-1 0-1 0 0,1 0 1 0 0,-1 0-1 0 0,0-1 1 0 0,0 1-1 0 0,0 0 0 0 0,1 0 1 0 0,-1 0-1 0 0,0-1 1 0 0,0 1-1 0 0,-1 0 1 0 0,1 0-1 0 0,0 0 1 0 0,0 0-1 0 0,-1-1 1 0 0,1 1-1 0 0,0 0 1 0 0,-1 0-1 0 0,1 0 0 0 0,-1 0 1 0 0,0 0-1 0 0,1 0 1 0 0,-1 0-1 0 0,0 0 1 0 0,1 0-1 0 0,-1 0 1 0 0,0 0-1 0 0,0 0 1 0 0,0 1-1 0 0,0-1 1 0 0,0 0-1 0 0,0 1 0 0 0,0-1 1 0 0,0 1-1 0 0,0-1 1 0 0,0 1-1 0 0,0-1 1 0 0,0 1-1 0 0,-1 0 1 0 0,1-1-1 0 0,0 1 1 0 0,0 0-1 0 0,0 0 1 0 0,-1 0-1 0 0,-1 0 0 0 0,0 0-7 0 0,0 0 0 0 0,0 1 0 0 0,-1-1 0 0 0,1 1 0 0 0,0 0 0 0 0,0 0-1 0 0,0 0 1 0 0,0 0 0 0 0,0 0 0 0 0,0 1 0 0 0,0-1 0 0 0,-4 4-1 0 0,2-1 5 0 0,0 0-1 0 0,1 1 0 0 0,-1-1 0 0 0,1 1 1 0 0,0 0-1 0 0,-3 5 0 0 0,-3 7 7 0 0,1 0-1 0 0,0 0 1 0 0,-7 23-1 0 0,8-20 16 0 0,1 1-1 0 0,0 0 1 0 0,2 0-1 0 0,0 1 1 0 0,-3 42-1 0 0,8-61-19 0 0,0-1 0 0 0,0 1 0 0 0,0-1 0 0 0,1 1 0 0 0,-1-1 0 0 0,1 1 0 0 0,-1-1 0 0 0,1 0 0 0 0,0 1 0 0 0,0-1 0 0 0,0 0 0 0 0,0 0 0 0 0,0 1 0 0 0,1-1 0 0 0,2 3 0 0 0,-3-4 0 0 0,0 0 0 0 0,0 0 0 0 0,1-1 0 0 0,-1 1 0 0 0,0 0 0 0 0,0-1 0 0 0,0 1 0 0 0,1-1 0 0 0,-1 1 0 0 0,0-1 0 0 0,1 0 0 0 0,-1 1 0 0 0,0-1 0 0 0,1 0 0 0 0,-1 0 0 0 0,0 0 0 0 0,1 0 0 0 0,-1 0 0 0 0,0 0 0 0 0,1-1 0 0 0,-1 1 0 0 0,0 0 0 0 0,0-1 0 0 0,1 1 0 0 0,-1 0 0 0 0,0-1 0 0 0,0 0 0 0 0,0 1 0 0 0,1-1 0 0 0,0-1 0 0 0,5-2 1 0 0,-1-1-1 0 0,1 0 1 0 0,-1-1-1 0 0,-1 1 1 0 0,10-13-1 0 0,23-35-10 0 0,-34 47 7 0 0,-3 5 2 0 0,9-13-8 0 0,-1 0 1 0 0,0-2-1 0 0,-1 1 0 0 0,0-1 0 0 0,8-24 0 0 0,-16 40 10 0 0,0 0-1 0 0,0 0 0 0 0,0 0 0 0 0,0 0 1 0 0,-1 0-1 0 0,1 0 0 0 0,0 0 0 0 0,0 0 0 0 0,0 0 1 0 0,0 0-1 0 0,0 0 0 0 0,0 0 0 0 0,0 0 0 0 0,0 0 1 0 0,0 0-1 0 0,0 0 0 0 0,0 0 0 0 0,0 0 1 0 0,0-1-1 0 0,0 1 0 0 0,0 0 0 0 0,0 0 0 0 0,0 0 1 0 0,0 0-1 0 0,0 0 0 0 0,0 0 0 0 0,0 0 0 0 0,0 0 1 0 0,0 0-1 0 0,0 0 0 0 0,0 0 0 0 0,0 0 0 0 0,0 0 1 0 0,0 0-1 0 0,0 0 0 0 0,-1 0 0 0 0,1 0 1 0 0,0 0-1 0 0,1 0 0 0 0,-1 0 0 0 0,0-1 0 0 0,0 1 1 0 0,0 0-1 0 0,0 0 0 0 0,0 0 0 0 0,0 0 0 0 0,-6 7 22 0 0,-5 12 10 0 0,9-14-32 0 0,-12 25-16 0 0,-17 50-1 0 0,28-71 14 0 0,1-1 1 0 0,0 1-1 0 0,1 0 0 0 0,-1 1 0 0 0,2-1 0 0 0,-1 0 1 0 0,1 0-1 0 0,1 0 0 0 0,-1 0 0 0 0,5 17 0 0 0,-4-23 3 0 0,0 0 0 0 0,0-1 0 0 0,1 1 0 0 0,-1 0 0 0 0,1-1 0 0 0,0 1 0 0 0,-1-1 0 0 0,1 1 0 0 0,1-1 0 0 0,-1 0 0 0 0,4 4 0 0 0,-4-5 0 0 0,-1 0 0 0 0,0-1 1 0 0,0 1-1 0 0,0 0 1 0 0,1 0-1 0 0,-1-1 1 0 0,0 1-1 0 0,1 0 0 0 0,-1-1 1 0 0,1 0-1 0 0,-1 1 1 0 0,1-1-1 0 0,-1 0 1 0 0,1 0-1 0 0,-1 1 0 0 0,1-1 1 0 0,-1 0-1 0 0,0-1 1 0 0,1 1-1 0 0,-1 0 1 0 0,1 0-1 0 0,-1-1 0 0 0,1 1 1 0 0,-1 0-1 0 0,1-1 1 0 0,1 0-1 0 0,4-6 53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0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1463 0 0,'11'0'37'0'0,"-8"-1"-22"0"0,0 1 1 0 0,0 0-1 0 0,0 0 0 0 0,0 1 0 0 0,0-1 0 0 0,6 2 0 0 0,-8-1-12 0 0,1-1 0 0 0,-1 1 0 0 0,1 0 0 0 0,-1 0 0 0 0,0 0 0 0 0,1 0 0 0 0,-1 0 0 0 0,0 1-1 0 0,0-1 1 0 0,0 0 0 0 0,0 1 0 0 0,0-1 0 0 0,0 0 0 0 0,0 1 0 0 0,-1-1 0 0 0,2 3-1 0 0,-1 0-2 0 0,0-1 0 0 0,0 1 0 0 0,0-1 0 0 0,-1 1 0 0 0,1 0 0 0 0,-1-1 0 0 0,0 1 0 0 0,0 0 0 0 0,0 0 0 0 0,0-1 0 0 0,-1 1 0 0 0,0 0 0 0 0,0-1 0 0 0,0 1 0 0 0,-1 3 0 0 0,-4 9 0 0 0,-17 29 0 0 0,19-36 0 0 0,2-6 0 0 0,1 0 0 0 0,-1 0 0 0 0,1 0 0 0 0,0 0 0 0 0,0 0 0 0 0,0 0 0 0 0,-1 5 0 0 0,2-7 0 0 0,0-1 0 0 0,0 1 0 0 0,0-1 0 0 0,0 1 0 0 0,0-1 0 0 0,0 1 0 0 0,0-1 0 0 0,0 1 0 0 0,1-1 0 0 0,-1 1 0 0 0,0-1 0 0 0,0 0 0 0 0,0 1 0 0 0,1-1 0 0 0,-1 1 0 0 0,0-1 0 0 0,1 1 0 0 0,-1-1 0 0 0,0 0 0 0 0,1 1 0 0 0,0 0 0 0 0,0-1 0 0 0,0 1 0 0 0,0-1 0 0 0,0 0 0 0 0,0 1 0 0 0,0-1 0 0 0,0 0 0 0 0,0 0 0 0 0,0 1 0 0 0,1-1 0 0 0,-1 0 0 0 0,0 0 0 0 0,0 0 0 0 0,2-1 0 0 0,42-8 0 0 0,-39 7 0 0 0,1 0 0 0 0,-1 1 0 0 0,0 0 0 0 0,1 0 0 0 0,0 0 0 0 0,-1 1 0 0 0,1 0 0 0 0,-1 0 0 0 0,1 0 0 0 0,7 2 0 0 0,4 3 0 0 0,-10-2 0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8 1351 0 0,'-3'-7'100'0'0,"1"7"-69"0"0,-5 12-51 0 0,4-5 29 0 0,-18 37-9 0 0,3 1 0 0 0,-15 53 0 0 0,16-42 0 0 0,-94 353 32 0 0,96-325-21 0 0,3 2 0 0 0,-1 166-1 0 0,15-195-10 0 0,2 0 0 0 0,3 0 0 0 0,3 0 0 0 0,2-1 0 0 0,2 0 0 0 0,3-1 0 0 0,2-1 0 0 0,45 89 0 0 0,-63-142 0 0 0,59 104 0 0 0,-51-92 0 0 0,0 0 0 0 0,0-1 0 0 0,1-1 0 0 0,1 1 0 0 0,21 16 0 0 0,-6-12 0 0 0,0-5 0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24 0 0,'16'160'302'0'0,"2"30"327"0"0,-18-185-620 0 0,10 276 85 0 0,-11-238-86 0 0,-2-1-1 0 0,-2 0 1 0 0,-1 0-1 0 0,-21 68 0 0 0,19-87 11 0 0,-1 1-1 0 0,-1-2 1 0 0,-17 29-1 0 0,21-41-17 0 0,-1 0-1 0 0,1-1 0 0 0,-2 0 1 0 0,1 0-1 0 0,-1-1 1 0 0,0 0-1 0 0,-1 0 1 0 0,0-1-1 0 0,-14 9 0 0 0,23-16 1 0 0,-1 1 0 0 0,0 0 0 0 0,0-1 0 0 0,0 1 0 0 0,0-1 0 0 0,0 0 0 0 0,0 1 0 0 0,0-1 0 0 0,0 0 0 0 0,0 1 0 0 0,-1-1 0 0 0,1 0 0 0 0,0 0 0 0 0,0 0 0 0 0,0 0 0 0 0,0 0 0 0 0,-1 0 0 0 0,1-1 0 0 0,1 1 0 0 0,0 0 0 0 0,-1 0 0 0 0,1-1 0 0 0,0 1 0 0 0,-1 0 0 0 0,1-1 0 0 0,0 1 0 0 0,-1-1 0 0 0,1 1 0 0 0,0 0 0 0 0,0-1 0 0 0,-1 1 0 0 0,1-1 0 0 0,0 1 0 0 0,0 0 0 0 0,0-1 0 0 0,0 1 0 0 0,0-1 0 0 0,0 1 0 0 0,0-1 0 0 0,0 1 0 0 0,0-1 0 0 0,0 1 0 0 0,0-1 0 0 0,0 0 0 0 0,0-3 0 0 0,1 1 0 0 0,0-1 0 0 0,0 0 0 0 0,0 0 0 0 0,0 0 0 0 0,1 1 0 0 0,3-7 0 0 0,16-23 0 0 0,-9 12 0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5 159 1583 0 0,'-1'2'12'0'0,"1"1"-1"0"0,-1-1 0 0 0,0 0 1 0 0,1 1-1 0 0,-1-1 0 0 0,1 1 1 0 0,0-1-1 0 0,-1 1 0 0 0,1-1 1 0 0,1 1-1 0 0,0 4 0 0 0,-1-7-11 0 0,0 0 0 0 0,1 0 0 0 0,-1 0 0 0 0,0 0 0 0 0,1 0 0 0 0,-1 0 0 0 0,0 0 0 0 0,1 0 0 0 0,-1 0 0 0 0,0 0 0 0 0,0 0 0 0 0,1 0 0 0 0,-1 0 0 0 0,0-1 0 0 0,1 1 0 0 0,-1 0 0 0 0,0 0 0 0 0,1 0 0 0 0,-1-1 0 0 0,0 1 0 0 0,0 0 0 0 0,1 0 0 0 0,-1 0 0 0 0,0-1 0 0 0,0 1 0 0 0,0 0 0 0 0,1 0 0 0 0,-1-1 0 0 0,0 1 0 0 0,0 0 0 0 0,0-1 0 0 0,0 1 0 0 0,8-11 0 0 0,-8 11 0 0 0,9-14 0 0 0,-1-1 0 0 0,-1 1 0 0 0,10-25 0 0 0,-15 31 0 0 0,0 0 0 0 0,0 0 0 0 0,0 0 0 0 0,-1 0 0 0 0,0 0 0 0 0,-1 0 0 0 0,0-1 0 0 0,0 1 0 0 0,-1-9 0 0 0,-1 12 0 0 0,0 9 0 0 0,2 8 0 0 0,2-8 0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1631 0 0,'-4'2'0'0'0,"1"0"0"0"0,-1 1 0 0 0,1-1 0 0 0,-1 1 0 0 0,1 0 0 0 0,0 0 0 0 0,0 0 0 0 0,-4 5 0 0 0,-19 30 0 0 0,17-23 5 0 0,1 0 0 0 0,0 1-1 0 0,1-1 1 0 0,1 1-1 0 0,1 1 1 0 0,-5 23-1 0 0,7-29-1 0 0,2 0 0 0 0,0 0 0 0 0,0 0 0 0 0,1 0 0 0 0,0 0 0 0 0,1 1 0 0 0,0-1 0 0 0,0 0 0 0 0,2 0 0 0 0,5 19-1 0 0,-6-26-4 0 0,0-1 0 0 0,-1 1-1 0 0,1-1 1 0 0,0 0 0 0 0,1 0-1 0 0,-1 0 1 0 0,0 0 0 0 0,1 0-1 0 0,0 0 1 0 0,0 0 0 0 0,0-1-1 0 0,0 1 1 0 0,0-1 0 0 0,0 0-1 0 0,1 0 1 0 0,6 3-1 0 0,-7-4 2 0 0,-1-1-1 0 0,1 1 0 0 0,0 0 1 0 0,0-1-1 0 0,0 1 0 0 0,0-1 0 0 0,0 0 1 0 0,0 0-1 0 0,0 0 0 0 0,-1 0 0 0 0,1 0 1 0 0,0-1-1 0 0,0 1 0 0 0,0-1 0 0 0,0 0 1 0 0,-1 0-1 0 0,1 0 0 0 0,0 0 0 0 0,-1-1 1 0 0,1 1-1 0 0,-1-1 0 0 0,5-3 0 0 0,4-4 17 0 0,-1-2-1 0 0,0 1 0 0 0,-1-2 0 0 0,0 1 1 0 0,-1-1-1 0 0,0 0 0 0 0,7-15 0 0 0,-4 3-10 0 0,-1 0-1 0 0,-1-1 1 0 0,6-27-1 0 0,-13 30-3 0 0,-2 22 0 0 0,0 0 0 0 0,0-1 0 0 0,0 1 0 0 0,0 0 0 0 0,0 0 0 0 0,0 0 0 0 0,0 0 0 0 0,0 0 0 0 0,0 0 0 0 0,0 0 0 0 0,0-1 0 0 0,0 1 0 0 0,0 0 0 0 0,0 0 0 0 0,0 0 0 0 0,0 0 0 0 0,0 0 0 0 0,0 0 0 0 0,0 0 0 0 0,0 0 0 0 0,0-1 0 0 0,0 1 0 0 0,0 0 0 0 0,0 0 0 0 0,-1 0 0 0 0,1 0 0 0 0,0 0 0 0 0,0 0 0 0 0,0 0 0 0 0,0 0 0 0 0,0 0 0 0 0,0 0 0 0 0,0 0 0 0 0,0 0 0 0 0,-1 0 0 0 0,1 0 0 0 0,0 0 0 0 0,0 0 0 0 0,0 0 0 0 0,0 0 0 0 0,0 0 0 0 0,0 0 0 0 0,0 0 0 0 0,0 0 0 0 0,-1 0 0 0 0,1 0 0 0 0,0 0 0 0 0,-8 10 0 0 0,-1 8 0 0 0,0 0 0 0 0,2 1 0 0 0,0-1 0 0 0,-6 25 0 0 0,12-36 0 0 0,-1 1 0 0 0,1 0 0 0 0,0 0 0 0 0,0 0 0 0 0,1 0 0 0 0,0 0 0 0 0,1 0 0 0 0,-1 0 0 0 0,2 0 0 0 0,-1-1 0 0 0,1 1 0 0 0,0 0 0 0 0,5 11 0 0 0,-6-17 0 0 0,0-1 0 0 0,0 1 0 0 0,0-1 0 0 0,0 1 0 0 0,0-1 0 0 0,0 0 0 0 0,0 1 0 0 0,0-1 0 0 0,1 0 0 0 0,2 2 0 0 0,-4-3 0 0 0,1 1 0 0 0,0-1 0 0 0,-1 0 0 0 0,1 1 0 0 0,0-1 0 0 0,0 0 0 0 0,0 0 0 0 0,-1 0 0 0 0,1 1 0 0 0,0-1 0 0 0,0 0 0 0 0,0 0 0 0 0,-1 0 0 0 0,1 0 0 0 0,0 0 0 0 0,0-1 0 0 0,0 1 0 0 0,-1 0 0 0 0,1 0 0 0 0,0 0 0 0 0,0-1 0 0 0,-1 1 0 0 0,1-1 0 0 0,0 1 0 0 0,0-1 0 0 0,6-5 0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1583 0 0,'3'0'8'0'0,"0"1"-1"0"0,1-1 0 0 0,-1 1 0 0 0,0-1 0 0 0,0 1 0 0 0,1 0 1 0 0,-1 0-1 0 0,0 0 0 0 0,0 1 0 0 0,0-1 0 0 0,0 1 0 0 0,-1 0 1 0 0,1-1-1 0 0,0 1 0 0 0,-1 0 0 0 0,1 1 0 0 0,-1-1 0 0 0,4 5 0 0 0,-3-3-7 0 0,-1 0 0 0 0,0 0 0 0 0,0 0 0 0 0,0 0 0 0 0,0 1 0 0 0,0-1 0 0 0,-1 1 0 0 0,0-1 0 0 0,0 1 0 0 0,0 0 0 0 0,-1-1 0 0 0,1 1 0 0 0,-1 0 0 0 0,0-1 0 0 0,-1 1 0 0 0,1 0 0 0 0,-2 7 0 0 0,-3 9 0 0 0,0 0 0 0 0,-13 29 0 0 0,16-42 0 0 0,0-4 0 0 0,0 1 0 0 0,0 0 0 0 0,0 1 0 0 0,1-1 0 0 0,-2 9 0 0 0,3-12 0 0 0,0 0 0 0 0,0 0 0 0 0,1 0 0 0 0,-1 0 0 0 0,0 0 0 0 0,1-1 0 0 0,-1 1 0 0 0,1 0 0 0 0,-1 0 0 0 0,1 0 0 0 0,0-1 0 0 0,0 1 0 0 0,0 0 0 0 0,0-1 0 0 0,0 1 0 0 0,0-1 0 0 0,2 2 0 0 0,0 1 1 0 0,10 11 16 0 0,15 21 0 0 0,-25-32-15 0 0,-1 0 1 0 0,1 0-1 0 0,-1 1 1 0 0,0-1-1 0 0,0 1 1 0 0,-1-1-1 0 0,1 1 1 0 0,-1 0-1 0 0,0-1 1 0 0,0 1-1 0 0,0 5 0 0 0,-1-7-2 0 0,-1-1 0 0 0,1 0 0 0 0,-1 1 0 0 0,0-1 0 0 0,1 1 0 0 0,-1-1 0 0 0,0 0 0 0 0,0 0 0 0 0,-1 1 0 0 0,1-1 0 0 0,0 0 0 0 0,-1 0 0 0 0,1 0 0 0 0,-1 0 0 0 0,-2 2 0 0 0,-3 2 0 0 0,1 0 0 0 0,-15 9 0 0 0,8-7 0 0 0,-1 0 0 0 0,0 0 0 0 0,-1-1 0 0 0,-28 8 0 0 0,36-12 0 0 0,-1-1 0 0 0,1-1 0 0 0,-1 1 0 0 0,0-1 0 0 0,0-1 0 0 0,1 1 0 0 0,-1-1 0 0 0,0-1 0 0 0,0 1 0 0 0,0-1 0 0 0,-14-4 0 0 0,4-3 0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1551 0 0,'-5'10'136'0'0,"3"-2"-136"0"0,1-4 0 0 0,1-3 0 0 0,0 0 0 0 0,0 2 0 0 0,-2 3 0 0 0,1 4 0 0 0,0 4 0 0 0,1-1 0 0 0,4 1 0 0 0,3-3 0 0 0,3-2 0 0 0,4-4 0 0 0,5-4 0 0 0,4-5 0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1375 0 0,'1'-1'27'0'0,"-1"1"0"0"0,0-1-1 0 0,1 0 1 0 0,-1 1 0 0 0,0-1-1 0 0,1 1 1 0 0,-1 0 0 0 0,0-1-1 0 0,1 1 1 0 0,-1-1-1 0 0,1 1 1 0 0,-1 0 0 0 0,1-1-1 0 0,-1 1 1 0 0,1 0 0 0 0,-1-1-1 0 0,1 1 1 0 0,-1 0-1 0 0,1 0 1 0 0,0 0 0 0 0,0-1-1 0 0,16-4-10 0 0,-14 5 28 0 0,28-8 36 0 0,0 1 0 0 0,0 1 0 0 0,1 2 1 0 0,-1 2-1 0 0,57 1 0 0 0,-86 1-98 0 0,21 4-678 0 0,-23-3 667 0 0,1-1 0 0 0,0 0-1 0 0,0 0 1 0 0,0 1-1 0 0,0-1 1 0 0,-1 1-1 0 0,1-1 1 0 0,0 1 0 0 0,0-1-1 0 0,-1 1 1 0 0,1-1-1 0 0,0 1 1 0 0,-1-1-1 0 0,1 1 1 0 0,-1 0 0 0 0,1 0-1 0 0,-1-1 1 0 0,1 1-1 0 0,-1 0 1 0 0,1 0-1 0 0,-1-1 1 0 0,1 3-1 0 0,-2 3 30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3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2255 0 0,'9'-1'0'0'0,"-1"0"0"0"0,0-1 0 0 0,1 0 0 0 0,-1 0 0 0 0,0-1 0 0 0,13-6 0 0 0,2 0 0 0 0,246-95 54 0 0,-234 93-56 0 0,1 2 0 0 0,45-7 0 0 0,74-1-40 0 0,-81 10 45 0 0,82-18-1 0 0,41-16-3 0 0,-134 31-8 0 0,73-2 0 0 0,418-40-7 0 0,-521 45 56 0 0,59-21-1 0 0,-17 4-38 0 0,-67 22-15 0 0,0 0 0 0 0,1 1-1 0 0,-1 0 1 0 0,12 0-1 0 0,-17 1 15 0 0,0 0 0 0 0,0-1 0 0 0,0 0 0 0 0,1 0 0 0 0,-1 0 0 0 0,0 0 0 0 0,0 0 0 0 0,0-1 0 0 0,0 1 0 0 0,-1-1 0 0 0,1 0 0 0 0,0 0 0 0 0,-1 0 0 0 0,1 0 0 0 0,2-3 0 0 0,0 0 0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1839 0 0,'34'-3'22'0'0,"0"0"0"0"0,65-18 0 0 0,1 1-493 0 0,-83 17 518 0 0,-2 1-13 0 0,1 0 0 0 0,30-10 0 0 0,-31 6-34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1183 0 0,'-6'3'-7'0'0,"0"1"0"0"0,1 0 0 0 0,-1 0 0 0 0,1 0 0 0 0,0 0 0 0 0,0 1 0 0 0,0 0 0 0 0,1 0 0 0 0,-5 7 0 0 0,5-8 5 0 0,-5 9 34 0 0,0-1-1 0 0,0 1 1 0 0,1 1-1 0 0,1-1 1 0 0,0 1-1 0 0,-5 17 0 0 0,9-22-11 0 0,0 1 0 0 0,1 0 0 0 0,0 0 0 0 0,0 0 0 0 0,1 0 0 0 0,0 1 0 0 0,1-1 0 0 0,0 0 0 0 0,1 0 0 0 0,1 12 0 0 0,-1-20-28 0 0,-1 1-1 0 0,1-1 0 0 0,-1 1 1 0 0,1-1-1 0 0,0 0 0 0 0,0 0 0 0 0,0 1 1 0 0,0-1-1 0 0,1 0 0 0 0,-1 0 1 0 0,1 0-1 0 0,-1 0 0 0 0,1 0 1 0 0,2 2-1 0 0,-3-3 1 0 0,0-1 0 0 0,1 1 0 0 0,-1 0 1 0 0,0-1-1 0 0,1 1 0 0 0,-1-1 0 0 0,1 0 1 0 0,-1 1-1 0 0,1-1 0 0 0,-1 0 0 0 0,1 0 0 0 0,-1 0 1 0 0,1 0-1 0 0,-1 0 0 0 0,1 0 0 0 0,-1 0 0 0 0,1 0 1 0 0,-1-1-1 0 0,1 1 0 0 0,-1 0 0 0 0,0-1 1 0 0,1 0-1 0 0,-1 1 0 0 0,2-2 0 0 0,8-4-98 0 0,1 0 0 0 0,-2-2 1 0 0,1 1-1 0 0,-1-1 0 0 0,14-15 0 0 0,42-50 609 0 0,-55 61-481 0 0,-3 2-20 0 0,0 1-1 0 0,0-2 1 0 0,0 1 0 0 0,-1-1-1 0 0,-1 0 1 0 0,6-13-1 0 0,-29 39-1 0 0,8-5 0 0 0,0 1 0 0 0,1 0 0 0 0,1 0 0 0 0,0 1 0 0 0,-6 15 0 0 0,10-20 0 0 0,0 0 0 0 0,0 0 0 0 0,1 0 0 0 0,0 1 0 0 0,0-1 0 0 0,1 0 0 0 0,0 1 0 0 0,1-1 0 0 0,-1 1 0 0 0,2 14 0 0 0,1-18 0 0 0,-1 1 0 0 0,1-1 0 0 0,-1 0 0 0 0,2 0 0 0 0,-1 0 0 0 0,0 0 0 0 0,1 0 0 0 0,-1 0 0 0 0,1 0 0 0 0,0-1 0 0 0,5 5 0 0 0,9 11 0 0 0,-10-11 0 0 0,2-2 0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1063 0 0,'2'6'11'0'0,"-1"-1"0"0"0,0 1 0 0 0,0-1 0 0 0,-1 1 0 0 0,1 0 0 0 0,-1 0 0 0 0,-2 8 0 0 0,2-5-3 0 0,-8 67-8 0 0,4-50 0 0 0,-1 33 0 0 0,7-49 0 0 0,1-10 0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2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0 455 0 0,'-96'271'716'0'0,"-18"53"-70"0"0,47-84-94 0 0,54-180-473 0 0,2 0 1 0 0,-2 63-1 0 0,12-103-134 0 0,1 1 0 0 0,1-1 0 0 0,4 28 0 0 0,-5-42 42 0 0,1-1-1 0 0,0 0 1 0 0,1 0-1 0 0,0 1 1 0 0,-1-1-1 0 0,2 0 1 0 0,-1 0-1 0 0,0-1 0 0 0,1 1 1 0 0,0 0-1 0 0,0-1 1 0 0,1 0-1 0 0,-1 0 1 0 0,1 0-1 0 0,0 0 1 0 0,0 0-1 0 0,8 5 0 0 0,-8-7 11 0 0,0 0-1 0 0,0-1 1 0 0,0 0-1 0 0,0 0 1 0 0,0 0-1 0 0,0 0 1 0 0,0 0-1 0 0,1-1 0 0 0,-1 0 1 0 0,0 0-1 0 0,0 0 1 0 0,0 0-1 0 0,1-1 1 0 0,-1 1-1 0 0,0-1 1 0 0,0 0-1 0 0,7-3 0 0 0,10-7 4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2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32 1007 0 0,'-2'3'34'0'0,"-1"1"0"0"0,0-1-1 0 0,1 1 1 0 0,0 0 0 0 0,0 0-1 0 0,0 0 1 0 0,1 0 0 0 0,-1 0-1 0 0,1 1 1 0 0,0-1 0 0 0,-1 8-1 0 0,1-6 18 0 0,0 0-1 0 0,1 1 1 0 0,0-1-1 0 0,0 1 1 0 0,0-1-1 0 0,1 0 1 0 0,2 11-1 0 0,-3-16-45 0 0,0 0 0 0 0,1-1 0 0 0,-1 1 0 0 0,0 0 0 0 0,1 0 0 0 0,-1 0 0 0 0,1 0 0 0 0,-1 0 0 0 0,0-1 0 0 0,1 1-1 0 0,0 0 1 0 0,-1 0 0 0 0,1-1 0 0 0,0 1 0 0 0,-1 0 0 0 0,1-1 0 0 0,0 1 0 0 0,-1-1 0 0 0,1 1 0 0 0,0-1 0 0 0,0 1-1 0 0,0-1 1 0 0,0 0 0 0 0,1 1 0 0 0,0-1 15 0 0,-1 0 0 0 0,1 0-1 0 0,-1 0 1 0 0,1 0 0 0 0,0 0-1 0 0,-1-1 1 0 0,1 1 0 0 0,-1 0-1 0 0,1-1 1 0 0,-1 0-1 0 0,1 1 1 0 0,-1-1 0 0 0,2-1-1 0 0,3-2 56 0 0,0 0 0 0 0,0-1 0 0 0,-1 1 0 0 0,1-1 0 0 0,4-7 0 0 0,-3 4 0 0 0,-2 1-1 0 0,1-1 1 0 0,-1 0-1 0 0,7-16 1 0 0,-10 22-98 0 0,-1-1 0 0 0,0 1 1 0 0,0-1-1 0 0,-1 0 1 0 0,1 1-1 0 0,0-1 0 0 0,-1 0 1 0 0,0 1-1 0 0,0-1 1 0 0,1 0-1 0 0,-2 0 0 0 0,1 1 1 0 0,0-1-1 0 0,0 0 0 0 0,-1 0 1 0 0,0 1-1 0 0,1-1 1 0 0,-1 1-1 0 0,0-1 0 0 0,0 1 1 0 0,-3-5-1 0 0,4 6-7 0 0,-1 1 1 0 0,0-1-1 0 0,1 0 0 0 0,-1 1 0 0 0,1-1 0 0 0,-1 1 1 0 0,0 0-1 0 0,1-1 0 0 0,-1 1 0 0 0,0-1 0 0 0,1 1 1 0 0,-1 0-1 0 0,0 0 0 0 0,0-1 0 0 0,0 1 0 0 0,1 0 0 0 0,-1 0 1 0 0,0 0-1 0 0,0 0 0 0 0,1 0 0 0 0,-1 0 0 0 0,0 0 1 0 0,0 0-1 0 0,0 0 0 0 0,1 0 0 0 0,-1 1 0 0 0,0-1 1 0 0,0 0-1 0 0,1 0 0 0 0,-1 1 0 0 0,0-1 0 0 0,0 0 1 0 0,1 1-1 0 0,-1-1 0 0 0,0 1 0 0 0,1-1 0 0 0,-1 1 1 0 0,1-1-1 0 0,-1 1 0 0 0,0 1 0 0 0,-1-1 12 0 0,1 1 0 0 0,-1-1-1 0 0,1 1 1 0 0,-1 0 0 0 0,1-1 0 0 0,0 1-1 0 0,0 0 1 0 0,0 0 0 0 0,0 0 0 0 0,0 0-1 0 0,0 0 1 0 0,0 0 0 0 0,1 0-1 0 0,-2 3 1 0 0,5 14 125 0 0,-2-12-97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2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68 1047 0 0,'-10'-10'5'0'0,"-29"-26"47"0"0,36 33-48 0 0,-1 1 0 0 0,1-1 0 0 0,-1 1 0 0 0,0 0 0 0 0,0 0 0 0 0,0 0 0 0 0,0 1 0 0 0,0-1 0 0 0,-8-1-1 0 0,10 3-5 0 0,-1 1-1 0 0,1-1 0 0 0,-1 0 1 0 0,1 1-1 0 0,-1-1 0 0 0,1 1 0 0 0,-1 0 1 0 0,1 0-1 0 0,-1 0 0 0 0,1 0 1 0 0,0 0-1 0 0,0 0 0 0 0,0 1 0 0 0,0-1 1 0 0,-1 1-1 0 0,2-1 0 0 0,-1 1 1 0 0,0 0-1 0 0,0 0 0 0 0,1 0 0 0 0,-3 2 1 0 0,-2 4 52 0 0,1 0 1 0 0,-1 1 0 0 0,1-1-1 0 0,-4 11 1 0 0,2-1 138 0 0,0 0 1 0 0,-5 19 0 0 0,11-31-156 0 0,-1 1 0 0 0,1-1-1 0 0,0 1 1 0 0,1-1 0 0 0,0 0 0 0 0,0 1 0 0 0,0-1 0 0 0,0 1 0 0 0,4 12 0 0 0,-4-19-33 0 0,0 1 0 0 0,0 0 0 0 0,1 0 0 0 0,-1 0 0 0 0,0 0 0 0 0,1-1 1 0 0,-1 1-1 0 0,1 0 0 0 0,-1 0 0 0 0,1-1 0 0 0,-1 1 0 0 0,1 0 0 0 0,-1-1 0 0 0,1 1 0 0 0,0-1 1 0 0,-1 1-1 0 0,1-1 0 0 0,0 1 0 0 0,0-1 0 0 0,-1 1 0 0 0,1-1 0 0 0,0 1 0 0 0,0-1 0 0 0,1 0 1 0 0,-1 1-12 0 0,1-1 1 0 0,-1 0 0 0 0,1 0 0 0 0,0-1 0 0 0,-1 1 0 0 0,1 0-1 0 0,-1 0 1 0 0,1-1 0 0 0,0 1 0 0 0,-1-1 0 0 0,1 0-1 0 0,1 0 1 0 0,5-4-57 0 0,0 0-1 0 0,-1 0 0 0 0,12-11 0 0 0,-15 13 63 0 0,12-12-82 0 0,-2 0-1 0 0,18-23 1 0 0,14-14 60 0 0,-48 56 293 0 0,1 1 1 0 0,-1-1 0 0 0,2 1-1 0 0,-2 8 1 0 0,0 1-21 0 0,0-6-236 0 0,1 0 0 0 0,0 0 0 0 0,0 1 1 0 0,1-1-1 0 0,1 0 0 0 0,-1 0 0 0 0,1 0 0 0 0,0 1 0 0 0,1-1 0 0 0,4 14 0 0 0,-4-18-31 0 0,-1-1-1 0 0,1 0 0 0 0,0 1 1 0 0,0-1-1 0 0,0 0 1 0 0,0 0-1 0 0,0 0 0 0 0,1 0 1 0 0,-1 0-1 0 0,1-1 0 0 0,0 1 1 0 0,0-1-1 0 0,0 0 0 0 0,0 0 1 0 0,0 0-1 0 0,1 0 0 0 0,-1 0 1 0 0,0 0-1 0 0,1-1 0 0 0,-1 0 1 0 0,1 0-1 0 0,0 0 0 0 0,-1 0 1 0 0,1-1-1 0 0,7 1 0 0 0,14-3-45 0 0,-13-2 52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2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1063 0 0,'18'5'225'0'0,"-13"-4"-234"0"0,0 0 1 0 0,0 1 0 0 0,0 0-1 0 0,0-1 1 0 0,-1 2 0 0 0,8 3 0 0 0,-11-6-3 0 0,0 1 0 0 0,0 0 1 0 0,0 0-1 0 0,0 0 0 0 0,-1 0 0 0 0,1 0 1 0 0,0 1-1 0 0,0-1 0 0 0,-1 0 1 0 0,1 0-1 0 0,0 0 0 0 0,-1 1 1 0 0,1-1-1 0 0,-1 0 0 0 0,0 1 1 0 0,1-1-1 0 0,-1 0 0 0 0,0 1 0 0 0,0-1 1 0 0,0 0-1 0 0,0 1 0 0 0,0-1 1 0 0,0 0-1 0 0,0 1 0 0 0,0-1 1 0 0,-1 0-1 0 0,1 1 0 0 0,0-1 1 0 0,-1 0-1 0 0,0 2 0 0 0,-2 3 46 0 0,1 1 1 0 0,-1-1-1 0 0,-1 0 0 0 0,1 0 0 0 0,-1 0 1 0 0,-6 6-1 0 0,-30 31 165 0 0,28-32 128 0 0,12-11-315 0 0,0 0 0 0 0,0 0 1 0 0,0 0-1 0 0,0 1 0 0 0,0-1 1 0 0,0 0-1 0 0,0 0 0 0 0,-1 0 1 0 0,1 0-1 0 0,0 0 0 0 0,0 0 1 0 0,0 0-1 0 0,0 0 0 0 0,0 0 1 0 0,0 0-1 0 0,0 1 0 0 0,0-1 1 0 0,0 0-1 0 0,0 0 0 0 0,0 0 1 0 0,0 0-1 0 0,0 0 0 0 0,0 0 1 0 0,0 0-1 0 0,0 1 0 0 0,0-1 1 0 0,0 0-1 0 0,0 0 0 0 0,0 0 0 0 0,0 0 1 0 0,0 0-1 0 0,0 0 0 0 0,0 1 1 0 0,0-1-1 0 0,0 0 0 0 0,0 0 1 0 0,0 0-1 0 0,0 0 0 0 0,0 0 1 0 0,0 0-1 0 0,0 0 0 0 0,0 1 1 0 0,0-1-1 0 0,0 0 0 0 0,7 1 240 0 0,9-3-114 0 0,-16 2-129 0 0,28-6-360 0 0,33-11-1 0 0,-10 1 185 0 0,-12 5 166 0 0,-28 7 0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2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65 1047 0 0,'-2'3'56'0'0,"0"0"-1"0"0,0 0 0 0 0,0 0 0 0 0,1 1 1 0 0,-1-1-1 0 0,1 0 0 0 0,0 1 0 0 0,0-1 1 0 0,0 1-1 0 0,0-1 0 0 0,0 1 0 0 0,1 0 1 0 0,0 4-1 0 0,0-3-48 0 0,0 0 0 0 0,0-1 1 0 0,1 1-1 0 0,0-1 0 0 0,0 1 0 0 0,0-1 1 0 0,1 1-1 0 0,-1-1 0 0 0,1 0 1 0 0,0 0-1 0 0,3 5 0 0 0,-4-8-5 0 0,0 1 0 0 0,0-1 1 0 0,0 0-1 0 0,0 0 0 0 0,0 0 0 0 0,0 0 0 0 0,0 0 0 0 0,0-1 0 0 0,0 1 1 0 0,1 0-1 0 0,-1 0 0 0 0,0-1 0 0 0,1 1 0 0 0,-1-1 0 0 0,0 1 0 0 0,2 0 1 0 0,-1-1-3 0 0,0 0 1 0 0,0 0 0 0 0,0 0 0 0 0,-1-1 0 0 0,1 1 0 0 0,0 0 0 0 0,0-1 0 0 0,-1 1-1 0 0,1-1 1 0 0,0 1 0 0 0,-1-1 0 0 0,1 0 0 0 0,0 0 0 0 0,-1 0 0 0 0,1 0 0 0 0,1-1-1 0 0,3-4-17 0 0,0 0-1 0 0,0 0 0 0 0,0-1 0 0 0,-1 1 1 0 0,0-1-1 0 0,0-1 0 0 0,0 1 0 0 0,-1 0 0 0 0,0-1 1 0 0,-1 0-1 0 0,0 0 0 0 0,0 0 0 0 0,-1-1 1 0 0,0 1-1 0 0,0 0 0 0 0,-1-1 0 0 0,1-17 0 0 0,-2 25 6 0 0,0 0 0 0 0,0 0-1 0 0,0 0 1 0 0,0-1 0 0 0,0 1 0 0 0,0 0-1 0 0,-1 0 1 0 0,1 0 0 0 0,0-1-1 0 0,-1 1 1 0 0,1 0 0 0 0,-1 0-1 0 0,1 0 1 0 0,-1 0 0 0 0,1 0-1 0 0,-1 0 1 0 0,0 0 0 0 0,1 0-1 0 0,-1 0 1 0 0,-2-2 0 0 0,2 3-5 0 0,0-1 0 0 0,0 1 0 0 0,0 0 0 0 0,0-1 0 0 0,0 1 0 0 0,0 0 1 0 0,0 0-1 0 0,-1 0 0 0 0,1-1 0 0 0,0 1 0 0 0,0 0 0 0 0,0 1 0 0 0,0-1 1 0 0,-1 0-1 0 0,1 0 0 0 0,0 0 0 0 0,-2 1 0 0 0,-3 2 29 0 0,0-1 1 0 0,0 1-1 0 0,0 0 1 0 0,0 1-1 0 0,-10 7 0 0 0,15-10-12 0 0,-3 2 0 0 0,1-1 0 0 0,0 1 0 0 0,-1 0 0 0 0,1 0 0 0 0,0 0 0 0 0,1 0 0 0 0,-1 0 0 0 0,1 1 0 0 0,-1-1 0 0 0,-2 7 0 0 0,5-9 0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2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24 1063 0 0,'0'0'1'0'0,"0"-1"-1"0"0,0 1 1 0 0,0 0-1 0 0,1-1 1 0 0,-1 1-1 0 0,0 0 1 0 0,0-1-1 0 0,0 1 1 0 0,0 0-1 0 0,0-1 1 0 0,0 1-1 0 0,0 0 1 0 0,0-1-1 0 0,0 1 1 0 0,0 0-1 0 0,-1-1 0 0 0,1 1 1 0 0,0 0-1 0 0,0 0 1 0 0,0-1-1 0 0,0 1 1 0 0,0 0-1 0 0,0-1 1 0 0,-1 1-1 0 0,1 0 1 0 0,0 0-1 0 0,0-1 1 0 0,-1 1-1 0 0,1 0 1 0 0,0 0-1 0 0,-1-1 0 0 0,-12-6 33 0 0,-15 1 15 0 0,23 5-47 0 0,-1 1-1 0 0,1 0 1 0 0,0 0-1 0 0,0 1 1 0 0,0-1-1 0 0,0 1 1 0 0,0 0-1 0 0,0 0 1 0 0,0 1-1 0 0,0-1 1 0 0,0 1-1 0 0,1 0 0 0 0,-1 0 1 0 0,0 1-1 0 0,1 0 1 0 0,0-1-1 0 0,0 2 1 0 0,0-1-1 0 0,0 0 1 0 0,0 1-1 0 0,0-1 1 0 0,1 1-1 0 0,0 0 0 0 0,-5 8 1 0 0,-3 6 59 0 0,2 1 1 0 0,0 1-1 0 0,0 0 1 0 0,-8 32-1 0 0,10-29 44 0 0,-1 2 72 0 0,-9 47 0 0 0,16-64-166 0 0,0-1 1 0 0,0 1-1 0 0,1 0 1 0 0,0 0-1 0 0,0 0 0 0 0,1 0 1 0 0,0 0-1 0 0,0-1 1 0 0,1 1-1 0 0,4 11 0 0 0,-6-17-27 0 0,1 0-1 0 0,0 0 0 0 0,0 0 1 0 0,0 0-1 0 0,0-1 0 0 0,0 1 1 0 0,0 0-1 0 0,0-1 0 0 0,1 1 1 0 0,-1-1-1 0 0,0 1 0 0 0,1-1 0 0 0,0 0 1 0 0,-1 1-1 0 0,1-1 0 0 0,0 0 1 0 0,-1 0-1 0 0,1 0 0 0 0,0 0 1 0 0,0-1-1 0 0,0 1 0 0 0,0 0 1 0 0,0-1-1 0 0,2 1 0 0 0,-1-1 15 0 0,0 0-1 0 0,0-1 0 0 0,0 1 1 0 0,0-1-1 0 0,0 1 1 0 0,0-1-1 0 0,0 0 0 0 0,0 0 1 0 0,0-1-1 0 0,0 1 1 0 0,-1 0-1 0 0,1-1 0 0 0,-1 0 1 0 0,1 0-1 0 0,2-2 0 0 0,8-7 6 0 0,0-1 0 0 0,-1-1 0 0 0,0 0 0 0 0,-1-1 0 0 0,0 0 0 0 0,-1-1 0 0 0,-1 0 0 0 0,-1 0 0 0 0,11-26 0 0 0,-10 19-2 0 0,-2 0-1 0 0,-1 0 1 0 0,0-1-1 0 0,-2 0 1 0 0,-1 0-1 0 0,1-42 0 0 0,-3 64 1 0 0,-1 0-1 0 0,0 0 1 0 0,0 1-1 0 0,0-1 1 0 0,0 0-1 0 0,0 0 1 0 0,0 0-1 0 0,0 1 0 0 0,-1-1 1 0 0,1 0-1 0 0,0 0 1 0 0,0 0-1 0 0,0 1 1 0 0,-1-1-1 0 0,1 0 1 0 0,0 1-1 0 0,-2-2 0 0 0,2 2 1 0 0,0 0-1 0 0,-1 0 0 0 0,1 0 0 0 0,-1 0 0 0 0,1 1 0 0 0,0-1 0 0 0,-1 0 0 0 0,1 0 0 0 0,0 1 0 0 0,-1-1 0 0 0,1 0 0 0 0,0 0 0 0 0,-1 1 0 0 0,1-1 0 0 0,0 0 0 0 0,0 1 0 0 0,-1-1 0 0 0,1 1 0 0 0,0-1 0 0 0,0 0 0 0 0,0 1 0 0 0,-1 0 0 0 0,-11 30-31 0 0,7-5 69 0 0,0 1-1 0 0,2-1 1 0 0,1 1-1 0 0,2 0 1 0 0,0 0-1 0 0,2 0 1 0 0,0 0-1 0 0,12 45 0 0 0,-3-38-4 0 0,-11-33-29 0 0,1 1-1 0 0,0 0 0 0 0,0 0 0 0 0,0 0 0 0 0,0-1 0 0 0,0 1 0 0 0,1 0 1 0 0,-1-1-1 0 0,0 1 0 0 0,1-1 0 0 0,-1 1 0 0 0,1-1 0 0 0,0 0 0 0 0,3 2 0 0 0,3-1-2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2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2759 0 0,'2'0'-83'0'0,"0"0"0"0"0,-1 0 0 0 0,1 0 0 0 0,0 0 0 0 0,0 1 0 0 0,-1-1 0 0 0,1 0 0 0 0,0 1 0 0 0,-1 0-1 0 0,1-1 1 0 0,-1 1 0 0 0,1 0 0 0 0,0 0 0 0 0,-1-1 0 0 0,0 1 0 0 0,1 1 0 0 0,-1-1 0 0 0,1 0 0 0 0,-1 0 0 0 0,0 0-1 0 0,0 1 1 0 0,0-1 0 0 0,0 0 0 0 0,0 1 0 0 0,0-1 0 0 0,1 4 0 0 0,-1-3 118 0 0,0 1 0 0 0,-1-1-1 0 0,1 1 1 0 0,-1-1 0 0 0,0 1 0 0 0,0-1 0 0 0,0 1 0 0 0,0-1 0 0 0,0 1 0 0 0,0 0-1 0 0,-1-1 1 0 0,1 1 0 0 0,-1-1 0 0 0,0 1 0 0 0,1-1 0 0 0,-1 0 0 0 0,-2 5-1 0 0,-3 2-34 0 0,0 0 0 0 0,-1 0 0 0 0,0-1 0 0 0,0 0 0 0 0,-1 0 0 0 0,-9 7 0 0 0,-8 8 0 0 0,25-22 27 0 0,-1-1-1 0 0,1 1 0 0 0,0 0 1 0 0,-1-1-1 0 0,1 1 0 0 0,0-1 1 0 0,0 1-1 0 0,-1 0 0 0 0,1-1 0 0 0,0 1 1 0 0,0 0-1 0 0,0-1 0 0 0,0 1 1 0 0,0 0-1 0 0,0 0 0 0 0,0-1 1 0 0,0 1-1 0 0,0 0 0 0 0,0-1 0 0 0,0 1 1 0 0,0 0-1 0 0,1-1 0 0 0,-1 1 1 0 0,0-1-1 0 0,0 1 0 0 0,1 0 1 0 0,-1-1-1 0 0,0 1 0 0 0,1-1 0 0 0,-1 1 1 0 0,1 0-1 0 0,-1-1 0 0 0,1 1 1 0 0,-1-1-1 0 0,1 0 0 0 0,-1 1 1 0 0,1-1-1 0 0,-1 1 0 0 0,2-1 0 0 0,27 20 341 0 0,-22-15-279 0 0,0-1-54 0 0,4 3-10 0 0,-1 0 1 0 0,18 16-1 0 0,-26-22-28 0 0,0 0 1 0 0,-1 1-1 0 0,1 0 0 0 0,-1-1 0 0 0,1 1 1 0 0,-1 0-1 0 0,1 0 0 0 0,-1 0 1 0 0,0 0-1 0 0,0 0 0 0 0,0 0 0 0 0,0 0 1 0 0,-1 0-1 0 0,1 0 0 0 0,0 0 1 0 0,-1 1-1 0 0,0-1 0 0 0,1 0 0 0 0,-1 0 1 0 0,0 1-1 0 0,0-1 0 0 0,-1 5 0 0 0,0-6-6 0 0,1 1 0 0 0,-1-1 0 0 0,0 1 0 0 0,0-1-1 0 0,0 0 1 0 0,0 0 0 0 0,0 1 0 0 0,-1-1 0 0 0,1 0-1 0 0,0 0 1 0 0,0 0 0 0 0,-1 0 0 0 0,1 0 0 0 0,-1-1 0 0 0,1 1-1 0 0,0 0 1 0 0,-1 0 0 0 0,-2 0 0 0 0,-35 8-260 0 0,28-7 131 0 0,1 1 110 0 0,-47 7-171 0 0,52-9 186 0 0,0 0 1 0 0,0-1 0 0 0,0 0-1 0 0,0 0 1 0 0,0-1-1 0 0,0 1 1 0 0,0-1 0 0 0,-9-3-1 0 0,13 4 14 0 0,1-1 0 0 0,-1 1 0 0 0,0-1 0 0 0,1 1 0 0 0,-1-1 0 0 0,0 1 0 0 0,1-1 0 0 0,-1 0 0 0 0,0 1 0 0 0,1-1 0 0 0,-1 0 0 0 0,1 1 0 0 0,0-1 0 0 0,-1 0 0 0 0,1 0 0 0 0,-1 0 0 0 0,1 1 0 0 0,0-1 0 0 0,0 0 0 0 0,0 0 0 0 0,-1 0 0 0 0,1 0 0 0 0,0 0 0 0 0,0 1 0 0 0,0-1 0 0 0,0 0 0 0 0,0 0 0 0 0,0 0 0 0 0,1 0 0 0 0,-1 0 0 0 0,0 1 0 0 0,1-3 0 0 0,-1 2 0 0 0,1-10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4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0 1607 0 0,'-8'1'246'0'0,"-1"-1"0"0"0,0 1-1 0 0,0 1 1 0 0,0-1 0 0 0,1 2-1 0 0,-1-1 1 0 0,1 1-1 0 0,0 0 1 0 0,0 1 0 0 0,-12 6-1 0 0,-2 5-13 0 0,1 1 0 0 0,-23 21 0 0 0,22-19-278 0 0,-14 14-274 0 0,-49 32 0 0 0,77-59 241 0 0,1 0 0 0 0,-2-1 0 0 0,-15 6 0 0 0,20-9-15 0 0,0 1 0 0 0,-1-1 1 0 0,1 0-1 0 0,-1-1 0 0 0,1 1 1 0 0,-1-1-1 0 0,1 0 0 0 0,-1 0 1 0 0,-7-1-1 0 0,12 1 67 0 0,0 0 0 0 0,0 0-1 0 0,0 0 1 0 0,-1 0 0 0 0,1 0 0 0 0,0 0-1 0 0,0 0 1 0 0,0 0 0 0 0,0 0 0 0 0,-1 0-1 0 0,1 0 1 0 0,0 0 0 0 0,0 0 0 0 0,0 0-1 0 0,0 0 1 0 0,-1 0 0 0 0,1 0 0 0 0,0-1-1 0 0,0 1 1 0 0,0 0 0 0 0,0 0 0 0 0,-1 0-1 0 0,1 0 1 0 0,0 0 0 0 0,0 0 0 0 0,0 0-1 0 0,0 0 1 0 0,0-1 0 0 0,0 1 0 0 0,-1 0-1 0 0,1 0 1 0 0,0 0 0 0 0,0 0 0 0 0,0 0-1 0 0,0-1 1 0 0,0 1 0 0 0,0 0 0 0 0,0 0-1 0 0,0 0 1 0 0,0 0 0 0 0,0-1 0 0 0,6-2-253 0 0,-3 2 333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2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 1375 0 0,'4'4'64'0'0,"1"0"-1"0"0,0 1 1 0 0,-1-1-1 0 0,0 1 1 0 0,0 0-1 0 0,0 0 1 0 0,-1 0-1 0 0,0 1 0 0 0,0-1 1 0 0,0 1-1 0 0,2 8 1 0 0,4 10 429 0 0,7 34 0 0 0,-10-26-226 0 0,0 0 0 0 0,-2 0 0 0 0,-1 1 0 0 0,-2 0 0 0 0,-1 0 0 0 0,-8 59 0 0 0,0-48-90 0 0,-2 1-1 0 0,-2-2 1 0 0,-2 0-1 0 0,-25 57 1 0 0,7-34-307 0 0,-81 123 0 0 0,-62 39-1426 0 0,132-175 1392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5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1415 0 0,'6'-5'156'0'0,"-6"5"-156"0"0,0 0 1 0 0,0 0 0 0 0,0 0 0 0 0,1-1 0 0 0,-1 1 0 0 0,0 0 0 0 0,0 0 0 0 0,0 0 0 0 0,0 0 0 0 0,0 0-1 0 0,1 0 1 0 0,-1 0 0 0 0,0-1 0 0 0,0 1 0 0 0,0 0 0 0 0,1 0 0 0 0,-1 0 0 0 0,0 0 0 0 0,0 0 0 0 0,0 0-1 0 0,1 0 1 0 0,-1 0 0 0 0,0 0 0 0 0,0 0 0 0 0,0 0 0 0 0,1 0 0 0 0,-1 0 0 0 0,0 0 0 0 0,0 0 0 0 0,0 0-1 0 0,1 0 1 0 0,-1 0 0 0 0,0 1 0 0 0,0-1 0 0 0,0 0 0 0 0,1 0 0 0 0,-1 0 0 0 0,0 0 0 0 0,0 0 0 0 0,0 1-1 0 0,0 4 10 0 0,0-2-4 0 0,0 0-1 0 0,-1-1 1 0 0,1 1-1 0 0,1 0 0 0 0,-1-1 1 0 0,0 1-1 0 0,1 0 1 0 0,-1 0-1 0 0,2 3 0 0 0,-1-5-5 0 0,-1-1-1 0 0,1 1 0 0 0,0-1 0 0 0,-1 1 0 0 0,1-1 0 0 0,0 1 0 0 0,-1-1 0 0 0,1 0 1 0 0,0 1-1 0 0,0-1 0 0 0,-1 0 0 0 0,1 0 0 0 0,0 1 0 0 0,0-1 0 0 0,0 0 0 0 0,-1 0 1 0 0,1 0-1 0 0,0 0 0 0 0,0 0 0 0 0,1 0 0 0 0,21-3-31 0 0,-7 1 18 0 0,20 5 14 0 0,-30-1 0 0 0,1-1 0 0 0,0-1 0 0 0,-1 1 0 0 0,1-1 0 0 0,11-1 0 0 0,10-4 0 0 0,1 1 0 0 0,-1 1 0 0 0,44 2 0 0 0,85 3 0 0 0,-92-3 0 0 0,84-7-33 0 0,39 1 66 0 0,-93 14-10 0 0,47 1 18 0 0,-96-8-49 0 0,8 0-28 0 0,68 7 0 0 0,-103-6 36 0 0,1-1 0 0 0,0 0 0 0 0,-1-1 0 0 0,38-8 0 0 0,-31 4 0 0 0,48-1 0 0 0,-4 7 15 0 0,-18 0 18 0 0,83-8-1 0 0,-42-9-32 0 0,55-5 0 0 0,122 17 0 0 0,-159 5 0 0 0,88 12 0 0 0,-1 0 0 0 0,-51-11 0 0 0,75-1 0 0 0,-164-4 22 0 0,0-3-1 0 0,81-19 0 0 0,-97 18-21 0 0,1 2 0 0 0,57-1 0 0 0,23-1 0 0 0,-100 4 0 0 0,-5 0 0 0 0,0 1 0 0 0,32 1 0 0 0,-47 2 0 0 0,1-1 0 0 0,-1 1 0 0 0,0 0 0 0 0,1 0 0 0 0,-1 0 0 0 0,0 0 0 0 0,0 0 0 0 0,0 1 0 0 0,0 0 0 0 0,0-1 0 0 0,4 4 0 0 0,-1 1 0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2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52 1519 0 0,'-3'-4'8'0'0,"0"0"0"0"0,0-1 0 0 0,0 1 0 0 0,-1 1 0 0 0,0-1 0 0 0,0 1-1 0 0,0-1 1 0 0,0 1 0 0 0,0 0 0 0 0,0 0 0 0 0,-1 1 0 0 0,-6-4-1 0 0,8 5-5 0 0,0 0 0 0 0,-1 1-1 0 0,1-1 1 0 0,0 1 0 0 0,0-1-1 0 0,-1 1 1 0 0,1 0-1 0 0,0 0 1 0 0,0 0 0 0 0,-1 1-1 0 0,1-1 1 0 0,0 1 0 0 0,0 0-1 0 0,0 0 1 0 0,-1 0-1 0 0,1 0 1 0 0,0 0 0 0 0,0 1-1 0 0,1 0 1 0 0,-6 3-1 0 0,2 0-1 0 0,0 0 0 0 0,0 0 0 0 0,1 1 0 0 0,0 0 0 0 0,0 1 0 0 0,0-1 0 0 0,1 1 0 0 0,-1-1 0 0 0,2 1 0 0 0,-1 1 0 0 0,1-1 0 0 0,0 0 0 0 0,1 1 0 0 0,-3 12 0 0 0,-1 10 0 0 0,1-1 0 0 0,0 44 0 0 0,4-50 7 0 0,1 1-1 0 0,4 33 0 0 0,-2-49-2 0 0,-1 1-1 0 0,1 0 1 0 0,0 0-1 0 0,1-1 0 0 0,0 1 1 0 0,1-1-1 0 0,-1 0 1 0 0,1 0-1 0 0,8 11 1 0 0,-11-18-4 0 0,0 0 1 0 0,-1 0-1 0 0,1 0 1 0 0,0 0-1 0 0,0-1 1 0 0,0 1-1 0 0,0 0 1 0 0,0 0-1 0 0,0 0 1 0 0,0-1-1 0 0,0 1 1 0 0,1-1-1 0 0,-1 1 0 0 0,0-1 1 0 0,0 1-1 0 0,0-1 1 0 0,1 0-1 0 0,-1 1 1 0 0,0-1-1 0 0,0 0 1 0 0,3 0-1 0 0,-2 0 1 0 0,0-1-1 0 0,0 1 0 0 0,0-1 0 0 0,0 1 0 0 0,0-1 1 0 0,0 0-1 0 0,0 0 0 0 0,0 0 0 0 0,0 0 1 0 0,0 0-1 0 0,3-3 0 0 0,2-3 0 0 0,1-1-1 0 0,-1 0 1 0 0,0 0-1 0 0,6-9 0 0 0,-12 15 1 0 0,18-25-4 0 0,59-85-71 0 0,-62 85 56 0 0,0-1 0 0 0,14-36 0 0 0,-23 40 19 0 0,-7 22 0 0 0,0 1 0 0 0,0 0 0 0 0,0 0 0 0 0,0 0 0 0 0,0 0 0 0 0,0-1 0 0 0,0 1 0 0 0,0 0 0 0 0,0 0 0 0 0,0 0 0 0 0,-1-1 0 0 0,1 1 0 0 0,-1 0 0 0 0,1 0 0 0 0,-1 0 0 0 0,1 0 0 0 0,-2-2 0 0 0,2 3 0 0 0,-1 0 0 0 0,1 0 0 0 0,0 0 0 0 0,-1 0 0 0 0,1 0 0 0 0,-1 0 0 0 0,1 0 0 0 0,0 0 0 0 0,-1 0 0 0 0,1 0 0 0 0,0 0 0 0 0,-1 0 0 0 0,1 0 0 0 0,0 0 0 0 0,-1 1 0 0 0,1-1 0 0 0,0 0 0 0 0,-1 0 0 0 0,1 0 0 0 0,0 1 0 0 0,-1-1 0 0 0,1 0 0 0 0,0 0 0 0 0,0 1 0 0 0,-1-1 0 0 0,1 0 0 0 0,0 0 0 0 0,0 1 0 0 0,-1-1 0 0 0,1 0 0 0 0,0 1 0 0 0,0-1 0 0 0,0 0 0 0 0,0 1 0 0 0,-8 12 0 0 0,5-6 0 0 0,1 1 0 0 0,0 0 0 0 0,0-1 0 0 0,1 1 0 0 0,-1 15 0 0 0,2 42 0 0 0,1-40 0 0 0,9 127 0 0 0,-7-135 0 0 0,0 1 0 0 0,1-1 0 0 0,1 0 0 0 0,0 0 0 0 0,1 0 0 0 0,14 24 0 0 0,-20-39 1 0 0,1-1 0 0 0,-1 0-1 0 0,1 0 1 0 0,0 0-1 0 0,0 0 1 0 0,0 0 0 0 0,0 0-1 0 0,0 0 1 0 0,0 0-1 0 0,0 0 1 0 0,0 0 0 0 0,0-1-1 0 0,0 1 1 0 0,0 0-1 0 0,0-1 1 0 0,2 2-1 0 0,-1-2 2 0 0,-1 0-1 0 0,0 0 0 0 0,0 0 1 0 0,0 0-1 0 0,0 0 0 0 0,0 0 1 0 0,0 0-1 0 0,0 0 0 0 0,0 0 0 0 0,0-1 1 0 0,0 1-1 0 0,0 0 0 0 0,0-1 1 0 0,0 1-1 0 0,-1-1 0 0 0,3 0 0 0 0,1-3 3 0 0,0 1 0 0 0,0-1 0 0 0,-1 1 0 0 0,1-1 0 0 0,-1 0 0 0 0,0 0 0 0 0,3-5 0 0 0,4-7-4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2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1583 0 0,'-1'55'60'0'0,"4"109"16"0"0,-3-164-76 0 0,0 1 0 0 0,0-1 0 0 0,0 1 0 0 0,0-1 0 0 0,0 1 0 0 0,1-1 0 0 0,-1 1 0 0 0,0-1 0 0 0,0 1 0 0 0,0-1 0 0 0,0 1 0 0 0,0-1 0 0 0,1 1 0 0 0,-1-1 0 0 0,0 1 0 0 0,0-1 0 0 0,1 1 0 0 0,-1-1 0 0 0,0 0 0 0 0,1 1 0 0 0,-1-1 0 0 0,1 1 0 0 0,0-1 0 0 0,-1 0 0 0 0,1 0 0 0 0,-1 0 0 0 0,0 0 0 0 0,1 0 0 0 0,-1 0 0 0 0,1 0 0 0 0,-1 0 0 0 0,0 0 0 0 0,1 0 0 0 0,-1-1 0 0 0,1 1 0 0 0,-1 0 0 0 0,0 0 0 0 0,1 0 0 0 0,-1-1 0 0 0,0 1 0 0 0,1 0 0 0 0,-1 0 0 0 0,0-1 0 0 0,1 1 0 0 0,15-21 0 0 0,-10 10 0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2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1471 0 0,'1'4'77'0'0,"0"0"-1"0"0,1 0 0 0 0,-1-1 0 0 0,1 1 0 0 0,0 0 0 0 0,0-1 1 0 0,3 4-1 0 0,-5-6-60 0 0,0-1 0 0 0,1 1 0 0 0,-1 0 0 0 0,1-1 0 0 0,-1 1 0 0 0,1-1 0 0 0,-1 1 0 0 0,1-1 0 0 0,-1 0-1 0 0,1 1 1 0 0,0-1 0 0 0,-1 0 0 0 0,1 1 0 0 0,-1-1 0 0 0,1 0 0 0 0,0 1 0 0 0,-1-1 0 0 0,1 0 0 0 0,0 0 0 0 0,-1 0 0 0 0,1 0 0 0 0,0 0 0 0 0,0 0 0 0 0,-1 0 0 0 0,1 0 0 0 0,0 0 0 0 0,-1 0 0 0 0,1 0 0 0 0,0 0 0 0 0,-1 0 0 0 0,1-1 0 0 0,0 1 0 0 0,-1 0 0 0 0,1 0 0 0 0,0-1 0 0 0,-1 1 0 0 0,1-1 0 0 0,-1 1 0 0 0,1 0 0 0 0,-1-1 0 0 0,1 1 0 0 0,-1-1 0 0 0,1 1 0 0 0,-1-1 0 0 0,1 1 0 0 0,-1-1 0 0 0,1 0-1 0 0,-1 0 1 0 0,10-12 85 0 0,-2-1-1 0 0,0 0 0 0 0,0 0 0 0 0,-1 0 0 0 0,-1-1 0 0 0,0 0 0 0 0,-1 0 1 0 0,-1-1-1 0 0,3-23 0 0 0,-6 35-182 0 0,-1 0 0 0 0,0 0 0 0 0,0 1 0 0 0,0-1 1 0 0,-1 0-1 0 0,0 1 0 0 0,1-1 0 0 0,-1 0 0 0 0,0 1 0 0 0,-1-1 1 0 0,1 1-1 0 0,-3-6 0 0 0,3 8 43 0 0,0 0 1 0 0,0 0 0 0 0,0 0-1 0 0,0-1 1 0 0,0 1-1 0 0,0 1 1 0 0,0-1-1 0 0,0 0 1 0 0,0 0-1 0 0,-1 0 1 0 0,1 0 0 0 0,0 1-1 0 0,0-1 1 0 0,-1 1-1 0 0,1-1 1 0 0,-1 1-1 0 0,1-1 1 0 0,0 1-1 0 0,-1 0 1 0 0,1 0 0 0 0,-1 0-1 0 0,1 0 1 0 0,-1 0-1 0 0,1 0 1 0 0,0 0-1 0 0,-1 0 1 0 0,1 0-1 0 0,-1 1 1 0 0,1-1-1 0 0,0 1 1 0 0,-1-1 0 0 0,1 1-1 0 0,0-1 1 0 0,-1 1-1 0 0,0 1 1 0 0,-2 0 8 0 0,1 0 1 0 0,0 1 0 0 0,0-1-1 0 0,0 1 1 0 0,0 0-1 0 0,0 0 1 0 0,1 0-1 0 0,-1 0 1 0 0,-2 5 0 0 0,4-7 32 0 0,0 1 1 0 0,0 0-1 0 0,1-1 1 0 0,-1 1-1 0 0,0 0 1 0 0,1 0-1 0 0,-1 0 1 0 0,1 0-1 0 0,-1 3 1 0 0,1-4-5 0 0,0 0 0 0 0,0 0 1 0 0,1-1-1 0 0,-1 1 0 0 0,0 0 1 0 0,0 0-1 0 0,0 0 0 0 0,1 0 1 0 0,-1-1-1 0 0,0 1 1 0 0,1 0-1 0 0,-1 0 0 0 0,1-1 1 0 0,-1 1-1 0 0,1 0 0 0 0,-1 0 1 0 0,1-1-1 0 0,0 1 0 0 0,-1-1 1 0 0,1 1-1 0 0,1 0 0 0 0,-1 0 1 0 0,1 0 0 0 0,-1-1 0 0 0,1 1 0 0 0,-1-1 0 0 0,1 0 0 0 0,-1 0 0 0 0,1 1 0 0 0,-1-1 0 0 0,3 0 0 0 0,3-1 0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2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1519 0 0,'-14'0'15'0'0,"3"0"7"0"0,-1 0 0 0 0,1 0 0 0 0,-17 4-1 0 0,25-3-18 0 0,0-1 0 0 0,0 1-1 0 0,0 0 1 0 0,0 0-1 0 0,1 0 1 0 0,-1 1 0 0 0,0-1-1 0 0,1 1 1 0 0,-1-1 0 0 0,1 1-1 0 0,-1 0 1 0 0,1 0 0 0 0,0 0-1 0 0,0 0 1 0 0,0 1 0 0 0,0-1-1 0 0,0 0 1 0 0,-2 4-1 0 0,-1 6-2 0 0,0-1 0 0 0,1 1 0 0 0,0 0 0 0 0,-4 22 0 0 0,-3 53 0 0 0,8-64 0 0 0,1-8-25 0 0,1-1-1 0 0,0 0 1 0 0,1 1-1 0 0,1-1 1 0 0,0 1-1 0 0,1-1 1 0 0,7 27-1 0 0,-9-41 22 0 0,0 1 0 0 0,0 0 0 0 0,1 0 0 0 0,-1 0 0 0 0,0 0 0 0 0,1-1 0 0 0,-1 1 0 0 0,1 0 0 0 0,-1 0 0 0 0,1-1-1 0 0,-1 1 1 0 0,1 0 0 0 0,-1-1 0 0 0,1 1 0 0 0,0 0 0 0 0,-1-1 0 0 0,1 1 0 0 0,0-1 0 0 0,0 1 0 0 0,1 0 0 0 0,-1-1 1 0 0,0 0 0 0 0,-1 0 0 0 0,1 0 0 0 0,0 0 0 0 0,0 0 0 0 0,-1 0 0 0 0,1-1 0 0 0,0 1 0 0 0,0 0 0 0 0,-1 0 0 0 0,1-1 0 0 0,0 1 0 0 0,0 0 0 0 0,-1-1 0 0 0,1 1 0 0 0,0-1 0 0 0,-1 1 0 0 0,2-2 0 0 0,3-3 5 0 0,-1 0 0 0 0,1 0 0 0 0,-1-1 0 0 0,5-7 1 0 0,-6 7 26 0 0,16-26-78 0 0,-1-2 0 0 0,-2 0 0 0 0,-1-1 0 0 0,16-56-1 0 0,-13 44 50 0 0,-23 65 0 0 0,1 0 0 0 0,0 1 0 0 0,-1 23 0 0 0,2 60 0 0 0,3-94 0 0 0,1 0 0 0 0,0 0 0 0 0,0 0 0 0 0,1 0 0 0 0,0 0 0 0 0,4 9 0 0 0,-5-14 0 0 0,0-1 0 0 0,1 1 0 0 0,-1-1 0 0 0,0 1 0 0 0,1-1 0 0 0,0 0 0 0 0,-1 0 0 0 0,1 0 0 0 0,4 4 0 0 0,-5-5 0 0 0,0 0 0 0 0,1-1 0 0 0,-1 1 0 0 0,0-1 0 0 0,0 1 0 0 0,1 0 0 0 0,-1-1 0 0 0,0 0 0 0 0,0 1 0 0 0,1-1 0 0 0,-1 0 0 0 0,0 0 0 0 0,1 0 0 0 0,-1 0 0 0 0,1 0 0 0 0,-1 0 0 0 0,0 0 0 0 0,1 0 0 0 0,-1-1 0 0 0,0 1 0 0 0,2-1 0 0 0,1 0 0 0 0,0-2 0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2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1479 0 0,'3'1'-2'0'0,"-1"-1"-1"0"0,0 1 1 0 0,0-1-1 0 0,1 1 1 0 0,-1 0-1 0 0,0 0 1 0 0,0 0-1 0 0,0 0 1 0 0,0 0-1 0 0,0 1 1 0 0,0-1-1 0 0,0 1 1 0 0,0-1-1 0 0,-1 1 1 0 0,3 2-1 0 0,2 3-10 0 0,0-1 0 0 0,8 15-1 0 0,-11-15 17 0 0,0 0 0 0 0,0 0 0 0 0,-1 0 0 0 0,1 0 0 0 0,-1 1 0 0 0,-1-1-1 0 0,1 1 1 0 0,-1-1 0 0 0,0 1 0 0 0,-1-1 0 0 0,0 1 0 0 0,0 0 0 0 0,0-1-1 0 0,-1 1 1 0 0,0 0 0 0 0,0-1 0 0 0,0 1 0 0 0,-1-1 0 0 0,0 1 0 0 0,0-1-1 0 0,-1 0 1 0 0,0 0 0 0 0,0 0 0 0 0,0 0 0 0 0,-1-1 0 0 0,0 1 0 0 0,-6 6-1 0 0,10-12-2 0 0,0 0 0 0 0,0 0 0 0 0,-1 0 0 0 0,1 0-1 0 0,0 0 1 0 0,0 0 0 0 0,0 1 0 0 0,0-1 0 0 0,0 0-1 0 0,-1 0 1 0 0,1 0 0 0 0,0 0 0 0 0,0 0-1 0 0,0 0 1 0 0,0 1 0 0 0,0-1 0 0 0,0 0 0 0 0,0 0-1 0 0,0 0 1 0 0,0 0 0 0 0,0 1 0 0 0,-1-1 0 0 0,1 0-1 0 0,0 0 1 0 0,0 0 0 0 0,0 0 0 0 0,0 1 0 0 0,0-1-1 0 0,0 0 1 0 0,0 0 0 0 0,0 0 0 0 0,0 1-1 0 0,0-1 1 0 0,1 0 0 0 0,-1 0 0 0 0,0 0 0 0 0,0 0-1 0 0,0 1 1 0 0,0-1 0 0 0,0 0 0 0 0,0 0 0 0 0,0 0-1 0 0,0 0 1 0 0,0 0 0 0 0,0 1 0 0 0,1-1-1 0 0,10 2-21 0 0,15-5-10 0 0,23-3 21 0 0,-26 4-2 0 0,-1-2 0 0 0,1 0 0 0 0,43-14-1 0 0,-55 13 14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46 1063 0 0,'-2'1'2'0'0,"0"1"0"0"0,1 0 0 0 0,-1 0 0 0 0,0 1 0 0 0,1-1 0 0 0,0 0 0 0 0,0 0 0 0 0,-1 1 0 0 0,1-1 0 0 0,1 1 0 0 0,-1-1-1 0 0,0 1 1 0 0,1-1 0 0 0,-1 1 0 0 0,1-1 0 0 0,0 1 0 0 0,-1 0 0 0 0,1-1 0 0 0,1 1 0 0 0,-1-1 0 0 0,0 1 0 0 0,2 4-1 0 0,-1-2 5 0 0,0 0-1 0 0,0-1 0 0 0,0 1 0 0 0,1-1 1 0 0,0 1-1 0 0,0-1 0 0 0,0 0 0 0 0,0 1 1 0 0,1-1-1 0 0,0 0 0 0 0,-1-1 0 0 0,5 5 0 0 0,-5-7 12 0 0,0 1 0 0 0,0 0 0 0 0,0 0 0 0 0,0-1 0 0 0,1 0 0 0 0,-1 1 0 0 0,0-1 0 0 0,1 0 0 0 0,-1 0 0 0 0,1 0 0 0 0,-1 0 0 0 0,1-1 0 0 0,0 1 0 0 0,-1-1 0 0 0,1 1 0 0 0,0-1 0 0 0,-1 0 0 0 0,1 0 0 0 0,0 0 0 0 0,-1-1 0 0 0,1 1 0 0 0,0-1 0 0 0,-1 1 0 0 0,1-1 0 0 0,0 0 0 0 0,-1 0 0 0 0,0 0 0 0 0,1 0 0 0 0,-1 0 0 0 0,1-1 0 0 0,-1 1 0 0 0,2-3 0 0 0,1 0-64 0 0,0 0 0 0 0,0-1 0 0 0,0 1 0 0 0,-1-1 1 0 0,0 0-1 0 0,0 0 0 0 0,0-1 0 0 0,-1 1 0 0 0,0-1 0 0 0,0 0 0 0 0,0 0 0 0 0,2-7 0 0 0,-4 9 37 0 0,0 0 1 0 0,-1 0-1 0 0,1 0 0 0 0,-1 0 0 0 0,0 0 0 0 0,0 0 1 0 0,0 0-1 0 0,0 0 0 0 0,-1 0 0 0 0,0 0 1 0 0,0 0-1 0 0,0 0 0 0 0,0 0 0 0 0,-2-4 0 0 0,2 6 15 0 0,0 1 0 0 0,0-1 0 0 0,0 0 0 0 0,0 0 0 0 0,0 1-1 0 0,-1-1 1 0 0,1 0 0 0 0,-1 1 0 0 0,1-1 0 0 0,-1 1 0 0 0,1 0-1 0 0,-1-1 1 0 0,0 1 0 0 0,1 0 0 0 0,-1 0 0 0 0,0 0 0 0 0,0 0-1 0 0,0 1 1 0 0,0-1 0 0 0,0 0 0 0 0,0 1 0 0 0,0-1 0 0 0,0 1-1 0 0,0 0 1 0 0,0 0 0 0 0,0 0 0 0 0,-1 0 0 0 0,-3 1-1 0 0,-10 7-4 0 0,16-8 0 0 0,0 0 0 0 0,-1 0 0 0 0,1 0 0 0 0,0 0 0 0 0,0 1 0 0 0,-1-1 0 0 0,1 0 0 0 0,0 0 0 0 0,0 0 0 0 0,0 0 0 0 0,-1 0 0 0 0,1 0 0 0 0,0 1 0 0 0,0-1 0 0 0,0 0 0 0 0,-1 0 0 0 0,1 0 0 0 0,0 1 0 0 0,0-1 0 0 0,0 0 0 0 0,0 0 0 0 0,0 0 0 0 0,0 1 0 0 0,0-1 0 0 0,-1 0 0 0 0,1 0 0 0 0,0 1 0 0 0,0-1 0 0 0,0 0 0 0 0,0 0 0 0 0,0 1 0 0 0,0-1 0 0 0,0 0 0 0 0,0 0 0 0 0,0 1 0 0 0,0-1 0 0 0,0 0 0 0 0,0 0 0 0 0,1 1 0 0 0,-1-1 0 0 0,0 0 0 0 0,0 0 0 0 0,0 0 0 0 0,0 1 0 0 0,0-1 0 0 0,0 0 0 0 0,1 0 0 0 0,-1 0 0 0 0,0 1 0 0 0,0-1 0 0 0,0 0 0 0 0,0 0 0 0 0,1 0 0 0 0,-1 0 0 0 0,0 1 0 0 0,0-1 0 0 0,0 0 0 0 0,1 0 0 0 0,-1 0 0 0 0,0 0 0 0 0,0 0 0 0 0,1 0 0 0 0,-1 0 0 0 0,0 0 0 0 0,0 0 0 0 0,1 0 0 0 0,1 1 0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24 1063 0 0,'-2'-2'5'0'0,"1"1"-1"0"0,0-1 0 0 0,0 0 0 0 0,-1 1 0 0 0,1-1 1 0 0,-1 1-1 0 0,0-1 0 0 0,1 1 0 0 0,-1 0 0 0 0,0 0 0 0 0,0-1 1 0 0,1 2-1 0 0,-1-1 0 0 0,0 0 0 0 0,0 0 0 0 0,0 0 0 0 0,0 1 1 0 0,0-1-1 0 0,-1 1 0 0 0,1 0 0 0 0,0-1 0 0 0,0 1 1 0 0,0 0-1 0 0,-3 1 0 0 0,0-1-5 0 0,0 0 0 0 0,1 1 1 0 0,-1 0-1 0 0,0 0 0 0 0,1 0 0 0 0,-1 0 1 0 0,1 1-1 0 0,-1 0 0 0 0,1 0 0 0 0,-5 3 0 0 0,2 0 1 0 0,1 1 0 0 0,-1 0 0 0 0,1 0 0 0 0,0 0 0 0 0,1 1 0 0 0,0 0 0 0 0,0 0 0 0 0,0 0 0 0 0,1 1 0 0 0,-5 11 0 0 0,-1 5 3 0 0,1 0 1 0 0,-7 31 0 0 0,8-20 42 0 0,-4 37-1 0 0,10-56-39 0 0,1-1 0 0 0,1 0 1 0 0,0 0-1 0 0,1 1 0 0 0,4 16 0 0 0,-5-29 0 0 0,1 1-1 0 0,0 0 0 0 0,1 0 1 0 0,-1-1-1 0 0,1 1 0 0 0,-1-1 1 0 0,1 1-1 0 0,0-1 0 0 0,0 0 1 0 0,1 0-1 0 0,3 5 1 0 0,-5-8-9 0 0,0 1-1 0 0,0 0 1 0 0,0 0 0 0 0,0 0 0 0 0,0-1 0 0 0,1 1 0 0 0,-1 0 0 0 0,0-1 0 0 0,0 1 0 0 0,1-1 0 0 0,-1 0 0 0 0,0 1 0 0 0,1-1 0 0 0,-1 0 0 0 0,0 0 0 0 0,1 0 0 0 0,-1 0-1 0 0,1 0 1 0 0,-1 0 0 0 0,0 0 0 0 0,1 0 0 0 0,-1-1 0 0 0,0 1 0 0 0,1 0 0 0 0,-1-1 0 0 0,0 1 0 0 0,0-1 0 0 0,1 0 0 0 0,-1 1 0 0 0,0-1 0 0 0,0 0 0 0 0,0 0 0 0 0,0 0 0 0 0,2-1-1 0 0,6-7-37 0 0,1 0 0 0 0,-1-1 0 0 0,-1 0 0 0 0,0-1 0 0 0,-1 0 0 0 0,11-18 0 0 0,29-74 122 0 0,-7-13-7 0 0,-35 96-71 0 0,0 0 0 0 0,-2-1 0 0 0,2-39 0 0 0,-7 50-3 0 0,-1 18 0 0 0,-3 15 0 0 0,4-14 3 0 0,-13 125 357 0 0,14-113-295 0 0,1 1 0 0 0,0-1 0 0 0,2 1 0 0 0,5 24 0 0 0,-6-41-81 0 0,0 0-1 0 0,0-1 0 0 0,0 1 0 0 0,1-1 1 0 0,0 1-1 0 0,0-1 0 0 0,0 0 0 0 0,4 5 0 0 0,-6-8 14 0 0,1 0-1 0 0,0 0 0 0 0,0 0 0 0 0,0-1 0 0 0,0 1 1 0 0,0 0-1 0 0,0 0 0 0 0,1-1 0 0 0,-1 1 0 0 0,0 0 1 0 0,0-1-1 0 0,0 1 0 0 0,1-1 0 0 0,-1 0 0 0 0,0 1 1 0 0,0-1-1 0 0,1 0 0 0 0,-1 0 0 0 0,0 0 0 0 0,1 0 1 0 0,-1 0-1 0 0,0 0 0 0 0,1 0 0 0 0,-1 0 0 0 0,0-1 1 0 0,0 1-1 0 0,1 0 0 0 0,-1-1 0 0 0,0 1 0 0 0,0-1 1 0 0,1 1-1 0 0,-1-1 0 0 0,0 0 0 0 0,1 0 0 0 0,10-7 43 0 0,0-1 0 0 0,19-16-1 0 0,-21 15-30 0 0,4-1-8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1079 0 0,'4'1'51'0'0,"0"0"0"0"0,0 0-1 0 0,-1 0 1 0 0,1 0-1 0 0,-1 1 1 0 0,1-1 0 0 0,-1 1-1 0 0,0 0 1 0 0,1 0 0 0 0,-1 0-1 0 0,0 0 1 0 0,0 1-1 0 0,0-1 1 0 0,-1 1 0 0 0,1 0-1 0 0,-1 0 1 0 0,1 0-1 0 0,-1 0 1 0 0,0 0 0 0 0,3 7-1 0 0,-3-4-59 0 0,0 0-1 0 0,-1 0 1 0 0,0 0 0 0 0,0 0 0 0 0,-1 0-1 0 0,1 1 1 0 0,-1-1 0 0 0,-1 0-1 0 0,1 0 1 0 0,-1 0 0 0 0,0 0-1 0 0,0 0 1 0 0,-1 0 0 0 0,0 0-1 0 0,-4 10 1 0 0,-5 5-54 0 0,0 0 0 0 0,-27 35 0 0 0,3-3 18 0 0,35-52 62 0 0,-1-1-1 0 0,1 1 1 0 0,-1 0-1 0 0,1-1 1 0 0,0 1-1 0 0,-1 0 1 0 0,1-1-1 0 0,0 1 1 0 0,-1 0-1 0 0,1 0 1 0 0,0 0-1 0 0,0-1 1 0 0,0 1-1 0 0,0 0 1 0 0,0 0-1 0 0,0-1 0 0 0,0 1 1 0 0,0 0-1 0 0,0 0 1 0 0,0 0-1 0 0,0-1 1 0 0,0 1-1 0 0,0 0 1 0 0,1 0-1 0 0,-1-1 1 0 0,0 1-1 0 0,1 0 1 0 0,-1 0-1 0 0,1-1 1 0 0,-1 1-1 0 0,0 0 1 0 0,1-1-1 0 0,-1 1 1 0 0,1-1-1 0 0,0 1 0 0 0,-1-1 1 0 0,1 1-1 0 0,-1-1 1 0 0,1 1-1 0 0,0-1 1 0 0,0 1-1 0 0,-1-1 1 0 0,1 0-1 0 0,0 1 1 0 0,-1-1-1 0 0,3 0 1 0 0,4 2 207 0 0,0 0 1 0 0,0-1 0 0 0,0 0-1 0 0,11 0 1 0 0,-5 0-81 0 0,-8 0-153 0 0,0 0 1 0 0,0 0 0 0 0,0 0 0 0 0,0 1-1 0 0,0 0 1 0 0,-1 0 0 0 0,1 0-1 0 0,-1 1 1 0 0,1-1 0 0 0,-1 1-1 0 0,0 0 1 0 0,0 0 0 0 0,0 1-1 0 0,0-1 1 0 0,-1 1 0 0 0,1 0 0 0 0,4 8-1 0 0,-6-10 1 0 0,0 1-1 0 0,-1 0 0 0 0,1 0 0 0 0,-1 0 1 0 0,0 0-1 0 0,0 0 0 0 0,0 1 1 0 0,0-1-1 0 0,-1 0 0 0 0,1 0 1 0 0,-1 1-1 0 0,0-1 0 0 0,0 0 1 0 0,0 0-1 0 0,0 1 0 0 0,0-1 1 0 0,-1 0-1 0 0,0 0 0 0 0,0 1 1 0 0,0-1-1 0 0,0 0 0 0 0,0 0 1 0 0,0 0-1 0 0,-1 0 0 0 0,1 0 0 0 0,-1 0 1 0 0,0-1-1 0 0,-3 5 0 0 0,-5 4-109 0 0,-1 0-1 0 0,0-1 0 0 0,0-1 0 0 0,-1 1 1 0 0,0-2-1 0 0,0 0 0 0 0,-1 0 0 0 0,0-1 1 0 0,-1-1-1 0 0,0 0 0 0 0,0-1 0 0 0,-26 7 0 0 0,38-12 82 0 0,-1 0 0 0 0,1 1 0 0 0,-1-1 0 0 0,1 0-1 0 0,0 0 1 0 0,-1 0 0 0 0,1 0 0 0 0,-1-1 0 0 0,1 1-1 0 0,0-1 1 0 0,-1 1 0 0 0,1-1 0 0 0,0 0-1 0 0,-3-1 1 0 0,4 1 43 0 0,0 0 0 0 0,1 1-1 0 0,-1-1 1 0 0,0 0-1 0 0,0 0 1 0 0,1 0 0 0 0,-1 0-1 0 0,0 0 1 0 0,1 0 0 0 0,-1 0-1 0 0,1 0 1 0 0,-1 0 0 0 0,1 0-1 0 0,-1 0 1 0 0,1 0 0 0 0,0 0-1 0 0,0 0 1 0 0,0 0-1 0 0,-1 0 1 0 0,1 0 0 0 0,0 0-1 0 0,0-1 1 0 0,0 1 0 0 0,1 0-1 0 0,-1 0 1 0 0,0 0 0 0 0,0 0-1 0 0,1 0 1 0 0,-1 0 0 0 0,0 0-1 0 0,1 0 1 0 0,0-1-1 0 0,2-4 17 0 0,0 0 0 0 0,0 0-1 0 0,1 0 1 0 0,0 1-1 0 0,0-1 1 0 0,9-8-1 0 0,-12 13-13 0 0,19-21 61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4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1663 0 0,'-9'5'44'0'0,"1"0"0"0"0,-1 1 0 0 0,1 0 0 0 0,0 1 0 0 0,1-1 0 0 0,-9 11 0 0 0,-38 50 323 0 0,30-36-306 0 0,8-10-72 0 0,-1-1 0 0 0,-1 0-1 0 0,-1-2 1 0 0,0 0-1 0 0,-2-1 1 0 0,-28 18-1 0 0,29-23-280 0 0,-27 13 0 0 0,39-22 219 0 0,1 0 0 0 0,-1 0 0 0 0,0-1 0 0 0,0 0 0 0 0,0-1 0 0 0,0 1 0 0 0,-11-1 0 0 0,17-1 73 0 0,1 0 0 0 0,-1 0 0 0 0,0 0 0 0 0,0 0 0 0 0,1-1 0 0 0,-1 1 0 0 0,0 0 0 0 0,1-1 0 0 0,-1 1 0 0 0,0-1 0 0 0,1 0 0 0 0,-1 0 0 0 0,1 1 0 0 0,-1-1 0 0 0,1 0 0 0 0,-3-2 0 0 0,3 2 0 0 0,0 0 0 0 0,1-1 0 0 0,-1 1 0 0 0,1 0 0 0 0,-1 0 0 0 0,0 0 0 0 0,1 0 0 0 0,0-1 0 0 0,-1 1 0 0 0,1 0 0 0 0,0-1 0 0 0,0 1 0 0 0,0 0 0 0 0,-1 0 0 0 0,1-1 0 0 0,1 1 0 0 0,-1 0 0 0 0,0-1 0 0 0,0 1 0 0 0,0 0 0 0 0,1 0 0 0 0,0-3 0 0 0,1-4 0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6 1063 0 0,'-2'-1'6'0'0,"1"1"0"0"0,-1-1 0 0 0,1 0 0 0 0,-1 1-1 0 0,0-1 1 0 0,1 1 0 0 0,-1-1 0 0 0,0 1 0 0 0,1 0-1 0 0,-1 0 1 0 0,0 0 0 0 0,0 0 0 0 0,1 0 0 0 0,-1 0-1 0 0,0 0 1 0 0,1 0 0 0 0,-3 1 0 0 0,0 1-7 0 0,1 0 0 0 0,0-1 0 0 0,0 1 0 0 0,0 0 0 0 0,0 1 0 0 0,0-1 0 0 0,-3 4-1 0 0,-4 5 104 0 0,0-1-1 0 0,1 2 0 0 0,1-1 0 0 0,0 1 0 0 0,0 1 0 0 0,1 0 0 0 0,1 0 1 0 0,0 0-1 0 0,1 0 0 0 0,0 1 0 0 0,1 0 0 0 0,0 0 0 0 0,-2 22 0 0 0,6-31-17 0 0,0 0 0 0 0,0 0-1 0 0,1 0 1 0 0,-1 0 0 0 0,1 0-1 0 0,0 0 1 0 0,3 8 0 0 0,-4-12-69 0 0,1 0 0 0 0,-1 0 0 0 0,0 0 0 0 0,1 0 0 0 0,-1 0 0 0 0,1-1 0 0 0,-1 1 0 0 0,1 0 0 0 0,0 0 0 0 0,-1 0 0 0 0,1 0 0 0 0,0-1 0 0 0,-1 1 0 0 0,1 0 0 0 0,0-1 0 0 0,0 1 0 0 0,0 0 0 0 0,0-1 0 0 0,0 1 0 0 0,0-1 0 0 0,0 0 0 0 0,-1 1 0 0 0,1-1 0 0 0,0 0 0 0 0,1 1 0 0 0,-1-1 0 0 0,0 0 0 0 0,0 0 0 0 0,0 0 0 0 0,0 0 0 0 0,0 0 0 0 0,0 0 0 0 0,0 0 0 0 0,0 0 0 0 0,0 0 0 0 0,0-1 0 0 0,0 1 0 0 0,0 0 0 0 0,0-1 0 0 0,0 1 0 0 0,0-1 0 0 0,0 1 0 0 0,0-1 0 0 0,6-4 4 0 0,0 0 1 0 0,0 0-1 0 0,-1 0 1 0 0,0-1-1 0 0,0 1 1 0 0,0-2 0 0 0,-1 1-1 0 0,9-13 1 0 0,-3 0-75 0 0,0 0 1 0 0,9-23 0 0 0,-15 31-236 0 0,-1 0-1 0 0,0 1 0 0 0,2-13 1 0 0,-5 21 250 0 0,-1 0-1 0 0,1 0 1 0 0,-1 0 0 0 0,0 0 0 0 0,0 0 0 0 0,0 0 0 0 0,0 0 0 0 0,0 0-1 0 0,0 0 1 0 0,0 0 0 0 0,0 1 0 0 0,-1-1 0 0 0,1 0 0 0 0,-1 0-1 0 0,1 0 1 0 0,-1 0 0 0 0,0 0 0 0 0,0 1 0 0 0,0-1 0 0 0,0 0-1 0 0,0 1 1 0 0,0-1 0 0 0,0 1 0 0 0,-1-1 0 0 0,1 1 0 0 0,-3-2-1 0 0,2 2 46 0 0,0 0-1 0 0,0 1 0 0 0,0-1 1 0 0,0 1-1 0 0,0 0 0 0 0,0-1 1 0 0,0 1-1 0 0,0 0 0 0 0,-1 0 1 0 0,1 1-1 0 0,0-1 0 0 0,0 0 1 0 0,0 1-1 0 0,0-1 0 0 0,0 1 1 0 0,0 0-1 0 0,0-1 0 0 0,0 1 1 0 0,0 0-1 0 0,0 0 0 0 0,0 1 1 0 0,1-1-1 0 0,-4 2 0 0 0,3-1 1 0 0,0-1 0 0 0,1 0 0 0 0,-1 1-1 0 0,0-1 1 0 0,0 1 0 0 0,1 0 0 0 0,-1 0-1 0 0,1-1 1 0 0,0 1 0 0 0,-1 0-1 0 0,1 0 1 0 0,0 0 0 0 0,0 0 0 0 0,0 0-1 0 0,0 1 1 0 0,1-1 0 0 0,-1 0 0 0 0,1 0-1 0 0,-1 1 1 0 0,1-1 0 0 0,0 4-1 0 0,0-6-4 0 0,0 1 0 0 0,0 0 0 0 0,1 0 0 0 0,-1 0 0 0 0,0 0 0 0 0,1-1 0 0 0,-1 1 0 0 0,1 0 0 0 0,-1-1 0 0 0,1 1 0 0 0,-1 0 0 0 0,1-1 0 0 0,-1 1 0 0 0,1 0 0 0 0,0-1 0 0 0,-1 1 0 0 0,1-1 0 0 0,0 1 0 0 0,0-1 0 0 0,-1 1 0 0 0,1-1 0 0 0,0 0 0 0 0,0 0 0 0 0,1 1 0 0 0,22 2 0 0 0,-12-3 0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1103 0 0,'-6'0'9'0'0,"-1"0"0"0"0,0 0 0 0 0,1 1-1 0 0,-1-1 1 0 0,0 1 0 0 0,1 1-1 0 0,-1 0 1 0 0,1-1 0 0 0,-1 2-1 0 0,1-1 1 0 0,-6 4 0 0 0,-4 2-11 0 0,2 1 0 0 0,-1 0 0 0 0,-15 13-1 0 0,22-14 95 0 0,0 0 0 0 0,0 0 0 0 0,1 1 0 0 0,0 0 0 0 0,0 0 0 0 0,1 1 0 0 0,0 0 0 0 0,1 0 0 0 0,0 0 0 0 0,-4 12 0 0 0,3-4 65 0 0,1 1 0 0 0,0-1 0 0 0,1 1 1 0 0,1 0-1 0 0,0 23 0 0 0,2-38-149 0 0,1 0-1 0 0,1 0 1 0 0,-1 0-1 0 0,1 1 1 0 0,-1-1-1 0 0,1 0 0 0 0,0 0 1 0 0,3 5-1 0 0,-4-8-11 0 0,0 0 0 0 0,1-1-1 0 0,-1 1 1 0 0,0-1 0 0 0,1 1-1 0 0,-1 0 1 0 0,1-1 0 0 0,-1 1-1 0 0,1-1 1 0 0,-1 1 0 0 0,1-1-1 0 0,-1 1 1 0 0,1-1 0 0 0,0 0-1 0 0,-1 1 1 0 0,1-1 0 0 0,0 0-1 0 0,-1 1 1 0 0,1-1 0 0 0,0 0-1 0 0,0 0 1 0 0,0 0-8 0 0,1 0 0 0 0,-1 0 1 0 0,0 0-1 0 0,0 0 0 0 0,0-1 0 0 0,1 1 0 0 0,-1-1 0 0 0,0 1 0 0 0,0-1 1 0 0,0 1-1 0 0,0-1 0 0 0,0 1 0 0 0,0-1 0 0 0,0 0 0 0 0,0 0 0 0 0,0 0 1 0 0,1-1-1 0 0,17-17-398 0 0,18-24 1 0 0,-12 14 76 0 0,6-7 124 0 0,-1-1 1 0 0,33-52-1 0 0,-56 73 209 0 0,-9 13 0 0 0,-6 9 0 0 0,1 2 32 0 0,0 0 0 0 0,1 1 0 0 0,-1 0-1 0 0,2 0 1 0 0,-1 0 0 0 0,1 0 0 0 0,1 1-1 0 0,0 0 1 0 0,0 0 0 0 0,1 0 0 0 0,0 1-1 0 0,-1 10 1 0 0,2-7 94 0 0,1 0 1 0 0,0 0-1 0 0,1 0 0 0 0,0 0 1 0 0,1-1-1 0 0,0 1 0 0 0,2 0 0 0 0,6 24 1 0 0,-8-35-150 0 0,0 0-1 0 0,0 0 1 0 0,0 1 0 0 0,1-1 0 0 0,-1-1 0 0 0,1 1 0 0 0,0 0 0 0 0,0 0-1 0 0,0 0 1 0 0,0-1 0 0 0,0 1 0 0 0,0-1 0 0 0,1 0 0 0 0,-1 0 0 0 0,1 0-1 0 0,0 0 1 0 0,5 3 0 0 0,-5-4 0 0 0,-1 0 1 0 0,1-1-1 0 0,0 1 1 0 0,0 0-1 0 0,0-1 0 0 0,0 0 1 0 0,0 0-1 0 0,0 0 0 0 0,0 0 1 0 0,1 0-1 0 0,-1-1 1 0 0,0 1-1 0 0,-1-1 0 0 0,1 0 1 0 0,0 0-1 0 0,0 0 0 0 0,0 0 1 0 0,0 0-1 0 0,3-3 0 0 0,8-5 32 0 0,-1-1 0 0 0,0 0 0 0 0,0-1 0 0 0,-2 0 0 0 0,16-17-1 0 0,2-4 3 0 0,-29 32-10 0 0,0 0-1 0 0,0 0 0 0 0,1 0 1 0 0,-1-1-1 0 0,0 1 0 0 0,0 0 1 0 0,0 0-1 0 0,0 0 0 0 0,0 0 1 0 0,0 0-1 0 0,0-1 0 0 0,1 1 1 0 0,-1 0-1 0 0,0 0 0 0 0,0 0 0 0 0,0 0 1 0 0,0 0-1 0 0,0 0 0 0 0,1 0 1 0 0,-1 0-1 0 0,0 0 0 0 0,0-1 1 0 0,0 1-1 0 0,0 0 0 0 0,1 0 1 0 0,-1 0-1 0 0,0 0 0 0 0,0 0 1 0 0,0 0-1 0 0,0 0 0 0 0,1 0 0 0 0,-1 0 1 0 0,0 0-1 0 0,0 0 0 0 0,0 1 1 0 0,0-1-1 0 0,1 0 0 0 0,-1 0 1 0 0,0 8 32 0 0,-5 12 82 0 0,4-18-90 0 0,-19 58 386 0 0,13-40-298 0 0,0 0 0 0 0,1 0 0 0 0,1 0 0 0 0,-2 27 0 0 0,6-45-72 0 0,1 0 1 0 0,0 0 0 0 0,0 0-1 0 0,0 0 1 0 0,0 0-1 0 0,0-1 1 0 0,1 1-1 0 0,-1 0 1 0 0,0 0 0 0 0,1 0-1 0 0,0 0 1 0 0,-1 0-1 0 0,1-1 1 0 0,0 1-1 0 0,0 0 1 0 0,0 0 0 0 0,0-1-1 0 0,0 1 1 0 0,0-1-1 0 0,1 1 1 0 0,-1-1-1 0 0,0 0 1 0 0,1 1 0 0 0,-1-1-1 0 0,1 0 1 0 0,0 0-1 0 0,-1 0 1 0 0,1 0-1 0 0,0 0 1 0 0,0 0 0 0 0,-1-1-1 0 0,1 1 1 0 0,4 0-1 0 0,4 1 111 0 0,1-1 1 0 0,-1 0-1 0 0,1 0 0 0 0,0-2 0 0 0,12 0 0 0 0,5-1-130 0 0,126 5-3268 0 0,-153-3 3245 0 0,0 0-1 0 0,-1-1 0 0 0,1 1 0 0 0,0 0 1 0 0,0 0-1 0 0,0 0 0 0 0,-1 0 0 0 0,1-1 0 0 0,0 1 1 0 0,0 0-1 0 0,-1-1 0 0 0,1 1 0 0 0,0-1 0 0 0,-1 1 1 0 0,1-1-1 0 0,0 1 0 0 0,-1-1 0 0 0,1 1 0 0 0,-1-1 1 0 0,1 1-1 0 0,-1-1 0 0 0,1 0 0 0 0,-1 1 1 0 0,0-1-1 0 0,1 0 0 0 0,-1 1 0 0 0,0-1 0 0 0,1 0 1 0 0,-1 0-1 0 0,0 0 0 0 0,0 1 0 0 0,1-1 0 0 0,-1 0 1 0 0,0 0-1 0 0,0 1 0 0 0,0-1 0 0 0,0-1 0 0 0,-1-3-9 0 0,1 1 0 0 0,0 0-1 0 0,-1-1 1 0 0,0 1 0 0 0,-2-8-1 0 0,0 5 12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1303 0 0,'-2'2'57'0'0,"-1"0"0"0"0,1 0 0 0 0,0 0 0 0 0,0 0-1 0 0,-1 1 1 0 0,2-1 0 0 0,-1 0 0 0 0,0 1 0 0 0,0 0-1 0 0,1-1 1 0 0,0 1 0 0 0,-1 0 0 0 0,1 0 0 0 0,0 0-1 0 0,0 0 1 0 0,1 0 0 0 0,-2 4 0 0 0,0 1 14 0 0,-50 207 82 0 0,-9 31-356 0 0,52-217 143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83 1071 0 0,'4'-10'70'0'0,"0"-3"21"0"0,1 1-1 0 0,0 1 1 0 0,1-1 0 0 0,8-13-1 0 0,-18 59 259 0 0,-23 63-321 0 0,-21 92-136 0 0,26-13 44 0 0,20-137 254 0 0,2 1 0 0 0,7 58 0 0 0,10 9 637 0 0,56 187 0 0 0,72 90-1131 0 0,-140-373 90 0 0,0-1-1 0 0,8 12 1 0 0,-12-19 206 0 0,1-1 0 0 0,-1 0 0 0 0,1 0 0 0 0,0 0 1 0 0,0 0-1 0 0,-1-1 0 0 0,1 1 0 0 0,0 0 1 0 0,1-1-1 0 0,-1 1 0 0 0,0-1 0 0 0,0 0 1 0 0,1 0-1 0 0,-1 0 0 0 0,0 0 0 0 0,4 1 0 0 0,4-2 8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0 575 0 0,'-1'2'4'0'0,"0"-1"0"0"0,-1 1-1 0 0,1 0 1 0 0,1-1-1 0 0,-1 1 1 0 0,0 0-1 0 0,0 0 1 0 0,1 0-1 0 0,-1-1 1 0 0,1 1-1 0 0,-1 0 1 0 0,1 3-1 0 0,-2 26 76 0 0,2-19-57 0 0,2 50 577 0 0,2 0 0 0 0,20 101 1 0 0,5 58 1079 0 0,-27-163-1426 0 0,-2 1 0 0 0,-11 84 0 0 0,7-111-514 0 0,-3-1-1 0 0,0 0 0 0 0,-2-1 0 0 0,-1 0 1 0 0,-2 0-1 0 0,-18 33 0 0 0,9-27 184 0 0,-1-1 0 0 0,-32 37-1 0 0,35-49 67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0 919 0 0,'0'0'26'0'0,"0"1"-1"0"0,-1-1 0 0 0,1 0 0 0 0,0 0 1 0 0,0 1-1 0 0,0-1 0 0 0,-1 0 0 0 0,1 1 0 0 0,0-1 1 0 0,0 0-1 0 0,0 1 0 0 0,0-1 0 0 0,0 0 1 0 0,-1 1-1 0 0,1-1 0 0 0,0 1 0 0 0,0-1 0 0 0,0 0 1 0 0,0 1-1 0 0,0-1 0 0 0,0 0 0 0 0,0 1 1 0 0,0-1-1 0 0,1 0 0 0 0,-1 1 0 0 0,0-1 0 0 0,0 0 1 0 0,0 1-1 0 0,3 13 142 0 0,-3-14-146 0 0,21 71 869 0 0,-9-32-413 0 0,-1 0-1 0 0,6 55 1 0 0,-11-22 113 0 0,-8 133 0 0 0,-26 73-56 0 0,17-175-536 0 0,-74 516-1678 0 0,24-155 422 0 0,57-429 1204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56 110 4143 0 0,'-8'-5'92'0'0,"-1"1"-1"0"0,0-1 1 0 0,0 1-1 0 0,-11-3 1 0 0,51 5 69 0 0,-10 4-162 0 0,-1-2-1 0 0,0 1 1 0 0,0-2-1 0 0,1-1 0 0 0,-1-1 1 0 0,22-5-1 0 0,38-21 127 0 0,11-3 105 0 0,-80 29-492 0 0,0 0 0 0 0,0 1 0 0 0,0 1 0 0 0,0 0-1 0 0,0 0 1 0 0,14 2 0 0 0,-24-2 268 0 0,-1 1-1 0 0,1 0 0 0 0,-1 0 0 0 0,1 1 0 0 0,-1-1 0 0 0,1 0 0 0 0,-1 0 0 0 0,1 0 0 0 0,-1 0 1 0 0,1 0-1 0 0,-1 0 0 0 0,1 1 0 0 0,-1-1 0 0 0,1 0 0 0 0,-1 1 0 0 0,1-1 0 0 0,-1 0 0 0 0,0 1 0 0 0,1-1 1 0 0,-1 0-1 0 0,1 1 0 0 0,-1-1 0 0 0,0 0 0 0 0,0 1 0 0 0,1-1 0 0 0,-1 2 0 0 0,1-1-2 0 0,-1-1-1 0 0,0 1 0 0 0,0 0 0 0 0,0 0 1 0 0,-1 0-1 0 0,1 0 0 0 0,0 0 1 0 0,0 0-1 0 0,0-1 0 0 0,-1 1 0 0 0,1 0 1 0 0,0 0-1 0 0,-1 0 0 0 0,0 1 1 0 0,-2 4-9 0 0,-2-1 0 0 0,1 1 1 0 0,-6 6-1 0 0,7-9 16 0 0,-126 131-10 0 0,121-125-5 0 0,1 1-1 0 0,0 1 0 0 0,1 0 0 0 0,0-1 0 0 0,1 2 0 0 0,0-1 0 0 0,-7 24 0 0 0,-14 88 349 0 0,24-115-283 0 0,-41 363-882 0 0,42-337 648 0 0,9-56 34 0 0,-3 4 128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1751 0 0,'-1'2'4'0'0,"-1"-1"1"0"0,1 1-1 0 0,0 0 0 0 0,0 0 0 0 0,-1 1 0 0 0,1-1 0 0 0,1 0 0 0 0,-1 0 0 0 0,0 0 0 0 0,0 1 0 0 0,0 2 0 0 0,-2 30 101 0 0,2-18-47 0 0,-2 15 38 0 0,2 1-1 0 0,1-1 1 0 0,2 0-1 0 0,1 0 0 0 0,2 0 1 0 0,1 0-1 0 0,1-1 1 0 0,2 0-1 0 0,1 0 0 0 0,23 48 1 0 0,-31-76-149 0 0,0 1 0 0 0,0 0 0 0 0,0 0 0 0 0,1-1 0 0 0,-1 0 0 0 0,1 1 0 0 0,0-1 0 0 0,0 0 0 0 0,0 0 0 0 0,1 0 0 0 0,-1-1 0 0 0,7 4 0 0 0,-8-5-4 0 0,1 0 0 0 0,-1 0 1 0 0,1 0-1 0 0,-1 0 0 0 0,1-1 0 0 0,0 1 1 0 0,0-1-1 0 0,-1 0 0 0 0,1 0 0 0 0,0 0 0 0 0,-1 0 1 0 0,1 0-1 0 0,0 0 0 0 0,0-1 0 0 0,-1 1 0 0 0,1-1 1 0 0,-1 0-1 0 0,1 0 0 0 0,0 0 0 0 0,3-2 0 0 0,-5 2 52 0 0,9-4 10 0 0,-1 0 1 0 0,0 0-1 0 0,9-8 0 0 0,-9 4 7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0,'4'2'59'0'0,"0"1"-1"0"0,0 0 1 0 0,-1 0 0 0 0,1 0-1 0 0,-1 1 1 0 0,0-1-1 0 0,1 1 1 0 0,-1 0-1 0 0,4 8 1 0 0,-5-9-147 0 0,0 0 0 0 0,0 1 1 0 0,-1-1-1 0 0,1 0 1 0 0,-1 1-1 0 0,0 0 0 0 0,0-1 1 0 0,0 1-1 0 0,-1 0 0 0 0,1-1 1 0 0,-1 1-1 0 0,0 0 1 0 0,0 0-1 0 0,0 0 0 0 0,-1-1 1 0 0,1 1-1 0 0,-2 4 0 0 0,-1 0-24 0 0,0 0-1 0 0,-1 0 1 0 0,-7 10-1 0 0,7-11 221 0 0,0-1-1 0 0,1 1 1 0 0,-1 0 0 0 0,-3 12-1 0 0,7-18-76 0 0,0 0 0 0 0,0-1 0 0 0,-1 1 0 0 0,1 0 0 0 0,0-1 0 0 0,0 1 0 0 0,0 0-1 0 0,0-1 1 0 0,0 1 0 0 0,0 0 0 0 0,0-1 0 0 0,0 1 0 0 0,1-1 0 0 0,-1 1 0 0 0,0 0 0 0 0,0-1-1 0 0,0 1 1 0 0,1 0 0 0 0,-1-1 0 0 0,0 1 0 0 0,1-1 0 0 0,-1 1 0 0 0,0-1 0 0 0,1 1-1 0 0,-1-1 1 0 0,1 1 0 0 0,0 0 0 0 0,1 0 8 0 0,-1 0 0 0 0,1-1 0 0 0,-1 1 1 0 0,1-1-1 0 0,-1 1 0 0 0,1-1 0 0 0,-1 0 0 0 0,1 1 0 0 0,0-1 0 0 0,-1 0 0 0 0,3 0 1 0 0,2 0 15 0 0,1-1 1 0 0,-1 0 0 0 0,1 0 0 0 0,11-4 0 0 0,-1-2-126 0 0,-1 0 1 0 0,1-2 0 0 0,29-20-1 0 0,-32 17 150 0 0,-8 4-80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86 919 0 0,'-1'0'38'0'0,"1"-1"-1"0"0,-1 0 1 0 0,1 0-1 0 0,0 1 0 0 0,-1-1 1 0 0,1 0-1 0 0,0 0 1 0 0,-1 0-1 0 0,1 0 0 0 0,0 0 1 0 0,0 1-1 0 0,0-1 1 0 0,0 0-1 0 0,0 0 0 0 0,0 0 1 0 0,0 0-1 0 0,0 0 1 0 0,0 0-1 0 0,0 0 0 0 0,0 1 1 0 0,1-1-1 0 0,-1-1 1 0 0,2 0 135 0 0,-1-1 0 0 0,1 1 0 0 0,-1 0 0 0 0,1 0 0 0 0,0 0 0 0 0,3-2 1 0 0,-3 2-200 0 0,3-3 19 0 0,0 1-1 0 0,1-1 0 0 0,-1 1 1 0 0,1 0-1 0 0,0 1 0 0 0,0 0 1 0 0,0 0-1 0 0,0 0 1 0 0,1 0-1 0 0,-1 1 0 0 0,1 0 1 0 0,-1 1-1 0 0,1-1 1 0 0,0 1-1 0 0,0 0 0 0 0,0 1 1 0 0,0 0-1 0 0,-1 0 1 0 0,1 0-1 0 0,0 1 0 0 0,0 0 1 0 0,0 0-1 0 0,9 4 0 0 0,-11-3-269 0 0,-3-2 249 0 0,0 0 1 0 0,0 1-1 0 0,0 0 1 0 0,0-1-1 0 0,0 1 0 0 0,0 0 1 0 0,-1 0-1 0 0,1 0 1 0 0,0 0-1 0 0,-1 1 0 0 0,1-1 1 0 0,0 0-1 0 0,2 3 0 0 0,5 5 18 0 0,-6-7-44 0 0</inkml:trace>
  <inkml:trace contextRef="#ctx0" brushRef="#br0" timeOffset="1">74 288 455 0 0,'-10'-3'-166'0'0,"9"0"1268"0"0,12-5 1412 0 0,-5 5-2536 0 0,24-14-289 0 0,1 2 0 0 0,1 2 0 0 0,40-13 0 0 0,-52 20 295 0 0,0-2 16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4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0 455 0 0,'-3'3'30'0'0,"1"-1"0"0"0,-1 1 0 0 0,1 0 0 0 0,0 0 0 0 0,0 0-1 0 0,0 0 1 0 0,0 0 0 0 0,0 1 0 0 0,1-1 0 0 0,-2 7-1 0 0,-15 47 9 0 0,10-29 70 0 0,-1 0 1 0 0,-19 41-1 0 0,1-19-92 0 0,-32 69 55 0 0,58-118-41 0 0,1 0 0 0 0,0 0-1 0 0,0 0 1 0 0,0 0 0 0 0,0 0 0 0 0,0 0 0 0 0,0 0 0 0 0,0 0 0 0 0,1-1 0 0 0,-1 1 0 0 0,0 0 0 0 0,0 0-1 0 0,1 0 1 0 0,-1 0 0 0 0,1 0 0 0 0,-1-1 0 0 0,0 1 0 0 0,2 1 0 0 0,14 18 52 0 0,-7-9 42 0 0,8 14-71 0 0,33 52 777 0 0,88 101-1 0 0,-129-167-853 0 0,2-1 0 0 0,-1-1 0 0 0,1 1 0 0 0,18 10 0 0 0,-25-17 16 0 0,1 0-1 0 0,0 0 1 0 0,1-1-1 0 0,-1 0 1 0 0,0 0-1 0 0,1 0 0 0 0,0-1 1 0 0,-1 1-1 0 0,1-1 1 0 0,0-1-1 0 0,-1 1 1 0 0,1-1-1 0 0,10-1 0 0 0,2-2 9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2319 0 0,'-35'392'0'0'0,"35"-390"0"0"0,-4 130 0 0 0,5-100 0 0 0,1 1 0 0 0,6 32 0 0 0,-7-60 0 0 0,1 0 0 0 0,-1 0 0 0 0,1 0 0 0 0,0 0 0 0 0,0 0 0 0 0,0-1 0 0 0,1 1 0 0 0,-1-1 0 0 0,5 5 0 0 0,-6-8 0 0 0,0 0 0 0 0,0 0 0 0 0,-1 0 0 0 0,1 0 0 0 0,0 0 0 0 0,0 0 0 0 0,1 0 0 0 0,-1 0 0 0 0,0-1 0 0 0,0 1 0 0 0,0 0 0 0 0,0-1 0 0 0,1 1 0 0 0,-1-1 0 0 0,0 0 0 0 0,1 1 0 0 0,-1-1 0 0 0,0 0 0 0 0,1 0 0 0 0,-1 1 0 0 0,0-1 0 0 0,1 0 0 0 0,-1-1 0 0 0,0 1 0 0 0,1 0 0 0 0,-1 0 0 0 0,0 0 0 0 0,1-1 0 0 0,-1 1 0 0 0,0-1 0 0 0,0 1 0 0 0,1-1 0 0 0,-1 0 0 0 0,0 1 0 0 0,0-1 0 0 0,0 0 0 0 0,0 0 0 0 0,0 0 0 0 0,1-1 0 0 0,7-7 0 0 0,0-3 0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2047 0 0,'0'0'184'0'0,"0"-2"-184"0"0,1 1 0 0 0,0 0-72 0 0,2 0 72 0 0,-2-2 0 0 0,2 2-72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195 163 3223 0 0,'-2'-4'1'0'0,"0"0"-1"0"0,0 0 0 0 0,1 0 0 0 0,-1 0 1 0 0,1 0-1 0 0,0 0 0 0 0,0 0 0 0 0,0 0 1 0 0,0-1-1 0 0,1 1 0 0 0,-1-7 0 0 0,0-3 381 0 0,0-5-42 0 0,1 9-242 0 0,-1 0 0 0 0,-3-14 0 0 0,4 22-99 0 0,0 1-1 0 0,-1-1 1 0 0,1 1 0 0 0,-1-1 0 0 0,1 1 0 0 0,-1-1 0 0 0,0 1 0 0 0,1-1 0 0 0,-1 1 0 0 0,0 0-1 0 0,0-1 1 0 0,0 1 0 0 0,0 0 0 0 0,0 0 0 0 0,0 0 0 0 0,0-1 0 0 0,-1 1 0 0 0,1 1-1 0 0,0-1 1 0 0,0 0 0 0 0,-3-1 0 0 0,3 2-12 0 0,-1 0 0 0 0,1 0 0 0 0,-1 0 0 0 0,1 0 0 0 0,-1 0 0 0 0,1 0 0 0 0,-1 0 0 0 0,1 1 0 0 0,0-1 0 0 0,-1 1 0 0 0,1-1 0 0 0,-1 1-1 0 0,1-1 1 0 0,0 1 0 0 0,-1 0 0 0 0,1 0 0 0 0,0 0 0 0 0,0-1 0 0 0,0 1 0 0 0,0 0 0 0 0,0 0 0 0 0,0 1 0 0 0,0-1 0 0 0,-2 2 0 0 0,-2 5-106 0 0,-1-1 0 0 0,-5 13 0 0 0,-3 8 95 0 0,1 0-1 0 0,2 1 1 0 0,1 0-1 0 0,-11 50 0 0 0,11-22 92 0 0,-5 91-1 0 0,14-123-54 0 0,1-1-1 0 0,1 1 1 0 0,1 0 0 0 0,9 41-1 0 0,-11-64-9 0 0,1 1-1 0 0,-1-1 0 0 0,1 1 1 0 0,0-1-1 0 0,0 1 0 0 0,0-1 0 0 0,1 0 1 0 0,-1 0-1 0 0,0 1 0 0 0,1-1 1 0 0,0 0-1 0 0,-1 0 0 0 0,1 0 1 0 0,0-1-1 0 0,2 3 0 0 0,-3-4 0 0 0,0 1-1 0 0,0-1 1 0 0,-1 0-1 0 0,1 1 1 0 0,0-1 0 0 0,0 0-1 0 0,0 0 1 0 0,-1 1-1 0 0,1-1 1 0 0,0 0 0 0 0,0 0-1 0 0,0 0 1 0 0,0 0-1 0 0,0 0 1 0 0,0 0 0 0 0,-1-1-1 0 0,1 1 1 0 0,1 0-1 0 0,0-1-3 0 0,-1 0 0 0 0,1 0 0 0 0,-1 0 0 0 0,1 0-1 0 0,-1 0 1 0 0,1 0 0 0 0,-1 0 0 0 0,0 0 0 0 0,1 0-1 0 0,-1-1 1 0 0,2-2 0 0 0,9-14 20 0 0,0 0 0 0 0,-2-2-1 0 0,0 1 1 0 0,11-31 0 0 0,22-86 86 0 0,-41 128-102 0 0,14-52 0 0 0,14-106 0 0 0,-33 204 123 0 0,2 1 0 0 0,1-1 0 0 0,2 1 0 0 0,1-1 0 0 0,2 0 0 0 0,2 0 0 0 0,13 42 0 0 0,-19-76-182 0 0,0-1 0 0 0,1 0-1 0 0,-1 0 1 0 0,1 0-1 0 0,-1 0 1 0 0,1 0-1 0 0,0 0 1 0 0,0 0 0 0 0,0 0-1 0 0,4 3 1 0 0,-5-5 34 0 0,0-1 1 0 0,0 1-1 0 0,0-1 1 0 0,0 1-1 0 0,0-1 0 0 0,0 1 1 0 0,0-1-1 0 0,0 0 1 0 0,0 0-1 0 0,1 1 1 0 0,-1-1-1 0 0,0 0 0 0 0,0 0 1 0 0,0 0-1 0 0,0 0 1 0 0,0 0-1 0 0,1 0 1 0 0,-1-1-1 0 0,0 1 1 0 0,0 0-1 0 0,0-1 0 0 0,0 1 1 0 0,0 0-1 0 0,0-1 1 0 0,0 1-1 0 0,0-1 1 0 0,0 0-1 0 0,0 1 0 0 0,0-1 1 0 0,0 0-1 0 0,0 1 1 0 0,0-1-1 0 0,-1 0 1 0 0,2-1-1 0 0,11-11-225 0 0,-4 4 27 0 0,1 1 0 0 0,15-11 0 0 0,0-1 223 0 0,-14 8 0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2759 0 0,'-1'1'22'0'0,"1"0"0"0"0,-1 0 0 0 0,0-1 0 0 0,0 1 0 0 0,1 0-1 0 0,-1 0 1 0 0,0 0 0 0 0,1 0 0 0 0,-1 0 0 0 0,1 0 0 0 0,-1 0-1 0 0,1 0 1 0 0,0 1 0 0 0,-1-1 0 0 0,1 0 0 0 0,0 0 0 0 0,0 0-1 0 0,0 0 1 0 0,-1 2 0 0 0,1 26 188 0 0,0-21-178 0 0,0 32 10 0 0,-1-11-561 0 0,1 1 0 0 0,8 52-1 0 0,-8-81 514 0 0,0 0 0 0 0,0 0 0 0 0,0 0 0 0 0,1 0-1 0 0,-1-1 1 0 0,0 1 0 0 0,1 0 0 0 0,-1 0 0 0 0,0 0 0 0 0,1 0 0 0 0,-1 0-1 0 0,1-1 1 0 0,-1 1 0 0 0,1 0 0 0 0,-1 0 0 0 0,1-1 0 0 0,0 1 0 0 0,0 0-1 0 0,1 0 1 0 0,-2-1 5 0 0,1 1 1 0 0,-1-1-1 0 0,1 0 0 0 0,0 0 0 0 0,-1 0 0 0 0,1 0 0 0 0,-1 0 1 0 0,1 0-1 0 0,0-1 0 0 0,-1 1 0 0 0,1 0 0 0 0,-1 0 0 0 0,1 0 1 0 0,-1-1-1 0 0,1 1 0 0 0,0 0 0 0 0,-1 0 0 0 0,1-1 0 0 0,-1 1 1 0 0,1 0-1 0 0,-1-1 0 0 0,1 0 0 0 0,3-2 3 0 0,-1-1 0 0 0,0 1 0 0 0,0-1 0 0 0,0 0 0 0 0,4-8-1 0 0,1-2-1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84 455 0 0,'-1'3'136'0'0,"0"0"0"0"0,-1 0-1 0 0,1 0 1 0 0,0 1 0 0 0,1-1-1 0 0,-1 0 1 0 0,1 0-1 0 0,-1 0 1 0 0,1 1 0 0 0,0-1-1 0 0,0 0 1 0 0,1 4-1 0 0,-1-1-106 0 0,0 1 88 0 0,1 24 166 0 0,-1-30-272 0 0,0 1 0 0 0,0-1 0 0 0,0 0 0 0 0,1 1 0 0 0,-1-1 0 0 0,0 0 0 0 0,1 0 0 0 0,-1 0 0 0 0,1 1 0 0 0,0-1-1 0 0,-1 0 1 0 0,1 0 0 0 0,0 0 0 0 0,0 0 0 0 0,-1 0 0 0 0,1 0 0 0 0,0 0 0 0 0,0 0 0 0 0,2 1 0 0 0,-3-2 17 0 0,1 0 0 0 0,0 0 0 0 0,-1 0 0 0 0,1 0 0 0 0,0 0 0 0 0,0 0 0 0 0,-1 0 0 0 0,1 0 0 0 0,0-1 0 0 0,-1 1 1 0 0,1 0-1 0 0,0 0 0 0 0,-1 0 0 0 0,1-1 0 0 0,0 1 0 0 0,-1 0 0 0 0,1-1 0 0 0,-1 1 0 0 0,1-1 0 0 0,-1 1 0 0 0,1-1 0 0 0,-1 1 0 0 0,1-1 0 0 0,-1 1 0 0 0,1-1 0 0 0,-1 1 0 0 0,1-1 0 0 0,-1 0 0 0 0,13-19 325 0 0,-13 20-346 0 0,6-13 74 0 0,0-1 0 0 0,-1 0 0 0 0,0 0 0 0 0,-1 0 0 0 0,-1 0 0 0 0,0 0 0 0 0,-1-1 0 0 0,0-17-1 0 0,-2 30-95 0 0,0 1-1 0 0,0-1 1 0 0,0 1 0 0 0,0-1-1 0 0,0 1 1 0 0,-1-1-1 0 0,1 1 1 0 0,-1 0-1 0 0,0-3 1 0 0,1 3-2 0 0,-1 1 0 0 0,1-1 0 0 0,0 1 0 0 0,0 0 0 0 0,-1-1 0 0 0,1 1 1 0 0,-1 0-1 0 0,1-1 0 0 0,0 1 0 0 0,-1 0 0 0 0,1-1 0 0 0,0 1 0 0 0,-1 0 1 0 0,1 0-1 0 0,-1 0 0 0 0,1-1 0 0 0,-1 1 0 0 0,1 0 0 0 0,-1 0 0 0 0,0 0 0 0 0,-1 0-19 0 0,1 0 1 0 0,-1 0-1 0 0,1 1 0 0 0,0-1 0 0 0,-1 1 0 0 0,1-1 0 0 0,-1 1 0 0 0,1 0 0 0 0,0-1 0 0 0,-1 1 0 0 0,1 0 0 0 0,0 0 0 0 0,0 0 0 0 0,-1 0 0 0 0,1 0 0 0 0,0 0 0 0 0,-1 2 0 0 0,-3 2-173 0 0,-1 2-134 0 0,0-1 0 0 0,0 1 0 0 0,1 0 0 0 0,0 0 0 0 0,-7 14-1 0 0,12-21 349 0 0,-1 1-1 0 0,1-1 0 0 0,0 0 1 0 0,0 0-1 0 0,0 0 0 0 0,0 1 0 0 0,0-1 1 0 0,0 0-1 0 0,0 0 0 0 0,0 0 1 0 0,0 1-1 0 0,0-1 0 0 0,0 0 0 0 0,0 0 1 0 0,0 0-1 0 0,0 1 0 0 0,0-1 0 0 0,0 0 1 0 0,1 0-1 0 0,-1 0 0 0 0,0 0 1 0 0,0 1-1 0 0,0-1 0 0 0,0 0 0 0 0,0 0 1 0 0,0 0-1 0 0,0 0 0 0 0,1 1 1 0 0,-1-1-1 0 0,0 0 0 0 0,0 0 0 0 0,0 0 1 0 0,0 0-1 0 0,1 0 0 0 0,-1 1 0 0 0,10 1 57 0 0,10-3-36 0 0,-11-1-25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38 2127 0 0,'-10'-11'383'0'0,"8"8"-230"0"0,-1 0-1 0 0,0 0 1 0 0,-1 0 0 0 0,1 0 0 0 0,0 1 0 0 0,-6-4-1 0 0,8 5-161 0 0,-1 1-1 0 0,1-1 1 0 0,-1 1-1 0 0,1 0 1 0 0,-1-1-1 0 0,1 1 1 0 0,-1 0-1 0 0,1 0 1 0 0,-1 0-1 0 0,1 0 1 0 0,-1 0-1 0 0,1 0 1 0 0,-1 1-1 0 0,1-1 1 0 0,-1 0-1 0 0,1 1 1 0 0,0-1-1 0 0,-1 1 1 0 0,1 0-1 0 0,-1-1 1 0 0,1 1-1 0 0,-2 1 1 0 0,-5 4-77 0 0,1-1 1 0 0,0 1-1 0 0,0 1 1 0 0,0-1-1 0 0,1 1 1 0 0,-1 1-1 0 0,-8 14 1 0 0,3-3 360 0 0,1 1 1 0 0,-9 23-1 0 0,14-28-71 0 0,0 1-1 0 0,-7 30 0 0 0,12-41-168 0 0,0 0 0 0 0,1 0 0 0 0,-1 0-1 0 0,1 0 1 0 0,0 0 0 0 0,0 0-1 0 0,0 0 1 0 0,1 0 0 0 0,0 0 0 0 0,0 0-1 0 0,0 0 1 0 0,1 0 0 0 0,3 8-1 0 0,-4-11-43 0 0,0-1-1 0 0,-1 0 0 0 0,1 1 0 0 0,0-1 0 0 0,0 0 0 0 0,0 0 0 0 0,0 0 0 0 0,0 0 0 0 0,0 0 1 0 0,0 0-1 0 0,1 0 0 0 0,-1 0 0 0 0,0 0 0 0 0,1 0 0 0 0,-1-1 0 0 0,0 1 0 0 0,1 0 0 0 0,-1-1 0 0 0,1 1 1 0 0,1-1-1 0 0,-1 0-23 0 0,0 0-1 0 0,0 0 1 0 0,0 0 0 0 0,0 0 0 0 0,0-1 0 0 0,0 1 0 0 0,0-1-1 0 0,0 1 1 0 0,0-1 0 0 0,0 0 0 0 0,-1 0 0 0 0,1 0 0 0 0,2-1-1 0 0,3-3-90 0 0,0-1 0 0 0,0 0 0 0 0,-1 0 0 0 0,0 0 0 0 0,9-13 0 0 0,-2 0 114 0 0,0-1-1 0 0,-2 0 1 0 0,0-1-1 0 0,-1 0 1 0 0,-2 0-1 0 0,0-1 1 0 0,8-34-1 0 0,-17 50 134 0 0,-4 11 109 0 0,-5 12 177 0 0,-1 7-391 0 0,1 0-1 0 0,1 1 0 0 0,1 1 1 0 0,1 0-1 0 0,-6 46 0 0 0,13-64-193 0 0,-1 1 0 0 0,2 15 0 0 0,-1-22 111 0 0,0 0-1 0 0,0 0 1 0 0,0 0-1 0 0,1 0 1 0 0,-1 0-1 0 0,1 0 1 0 0,0 0-1 0 0,-1 0 1 0 0,1 0-1 0 0,0 0 1 0 0,0-1 0 0 0,0 1-1 0 0,0 0 1 0 0,1 0-1 0 0,-1-1 1 0 0,0 1-1 0 0,3 1 1 0 0,-2-2 63 0 0,-1 0 0 0 0,0-1 0 0 0,0 1 1 0 0,0-1-1 0 0,0 1 0 0 0,0-1 0 0 0,1 0 0 0 0,-1 0 1 0 0,0 1-1 0 0,0-1 0 0 0,1 0 0 0 0,-1 0 0 0 0,0 0 1 0 0,0 0-1 0 0,1 0 0 0 0,-1-1 0 0 0,0 1 0 0 0,0 0 1 0 0,0 0-1 0 0,1-1 0 0 0,-1 1 0 0 0,0-1 0 0 0,0 1 1 0 0,0-1-1 0 0,0 0 0 0 0,2 0 0 0 0,0-2-1 0 0,0 1-1 0 0,-1 0 0 0 0,1-1 1 0 0,0 0-1 0 0,-1 0 1 0 0,0 0-1 0 0,4-4 0 0 0,-1-2 4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23 919 0 0,'0'0'67'0'0,"2"0"201"0"0,1-1 1 0 0,0 1-1 0 0,-1-1 0 0 0,1 0 0 0 0,-1 0 0 0 0,1 0 1 0 0,2-2-1 0 0,6-1 303 0 0,-5 2-369 0 0,0 0 0 0 0,0 0 0 0 0,0 1-1 0 0,0 0 1 0 0,0 0 0 0 0,9 0-1 0 0,-14 1-205 0 0,0 0-1 0 0,0 0 0 0 0,0 0 1 0 0,0 1-1 0 0,0-1 0 0 0,0 0 1 0 0,0 1-1 0 0,0-1 0 0 0,0 0 0 0 0,0 1 1 0 0,0-1-1 0 0,0 1 0 0 0,0 0 1 0 0,0-1-1 0 0,0 1 0 0 0,0 0 1 0 0,1 1-1 0 0,-2-1-65 0 0,1 0 0 0 0,0 0 0 0 0,-1 1 0 0 0,1-1 0 0 0,-1 1 0 0 0,1-1 0 0 0,-1 0 0 0 0,1 1 0 0 0,-1-1 0 0 0,0 1 0 0 0,0-1 0 0 0,0 1 0 0 0,0-1 0 0 0,0 1 0 0 0,0-1 0 0 0,-1 3 0 0 0,-1 5-72 0 0,-1 0 0 0 0,0-1 1 0 0,0 1-1 0 0,-1-1 1 0 0,0 0-1 0 0,0 0 0 0 0,-1 0 1 0 0,0-1-1 0 0,-8 9 0 0 0,4-4 574 0 0,-14 25-1 0 0,23-37-406 0 0,0 0-1 0 0,0 1 1 0 0,-1-1-1 0 0,1 0 1 0 0,0 0-1 0 0,0 1 1 0 0,0-1-1 0 0,-1 0 0 0 0,1 1 1 0 0,0-1-1 0 0,0 1 1 0 0,0-1-1 0 0,0 0 1 0 0,0 1-1 0 0,0-1 1 0 0,0 0-1 0 0,0 1 1 0 0,0-1-1 0 0,0 1 0 0 0,0-1 1 0 0,0 0-1 0 0,0 1 1 0 0,0-1-1 0 0,0 1 1 0 0,0-1-1 0 0,0 0 1 0 0,0 1-1 0 0,0-1 0 0 0,1 0 1 0 0,-1 1-1 0 0,0-1 1 0 0,1 1-1 0 0,-1-1 11 0 0,1 0-1 0 0,0 0 1 0 0,0 0-1 0 0,0 0 1 0 0,-1 0-1 0 0,1 0 1 0 0,0 0-1 0 0,0 0 0 0 0,0 0 1 0 0,-1 0-1 0 0,1 0 1 0 0,0-1-1 0 0,0 1 1 0 0,0-1-1 0 0,28-14 378 0 0,6-11-237 0 0,-4 3-486 0 0,50-28-1 0 0,-71 45 312 0 0,-2-1 0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53 3223 0 0,'-1'-5'-136'0'0,"0"1"311"0"0,0-1 0 0 0,0 1 1 0 0,0 0-1 0 0,1-1 0 0 0,0-4 1 0 0,0 8-119 0 0,0 1 0 0 0,0-1 0 0 0,0 0 0 0 0,0 0 0 0 0,1 1 0 0 0,-1-1 1 0 0,0 0-1 0 0,0 1 0 0 0,0-1 0 0 0,1 0 0 0 0,-1 1 0 0 0,0-1 0 0 0,1 1 0 0 0,-1-1 1 0 0,1 0-1 0 0,-1 1 0 0 0,1-1 0 0 0,-1 1 0 0 0,1-1 0 0 0,-1 1 0 0 0,1-1 0 0 0,-1 1 0 0 0,1 0 1 0 0,0-1-1 0 0,-1 1 0 0 0,1 0 0 0 0,0-1 0 0 0,-1 1 0 0 0,1 0 0 0 0,0 0 0 0 0,-1 0 0 0 0,1-1 1 0 0,0 1-1 0 0,-1 0 0 0 0,1 0 0 0 0,0 0 0 0 0,0 0 0 0 0,-1 0 0 0 0,2 1 0 0 0,0-1-3 0 0,-1 1-1 0 0,1-1 0 0 0,0 1 0 0 0,-1-1 0 0 0,1 1 0 0 0,-1 0 0 0 0,1 0 1 0 0,-1 0-1 0 0,1 0 0 0 0,-1 0 0 0 0,0 0 0 0 0,1 0 0 0 0,1 3 0 0 0,16 20 230 0 0,-15-18-184 0 0,7 11 77 0 0,0 0 0 0 0,0 1 1 0 0,-2 1-1 0 0,0 0 1 0 0,-2 0-1 0 0,0 1 0 0 0,-1-1 1 0 0,0 1-1 0 0,3 34 0 0 0,-6-25-166 0 0,-2 1 0 0 0,-1-1 0 0 0,-1 1-1 0 0,-1-1 1 0 0,-2 1 0 0 0,-8 33 0 0 0,-1-11-312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1 455 0 0,'-10'39'351'0'0,"1"0"-1"0"0,3 0 0 0 0,-3 54 0 0 0,9-86-352 0 0,-5 72 261 0 0,5 86 0 0 0,3-123-210 0 0,1 0 1 0 0,3 0-1 0 0,20 73 1 0 0,-22-101-29 0 0,0 0-1 0 0,1-1 1 0 0,0 1 0 0 0,1-1-1 0 0,1 0 1 0 0,0-1 0 0 0,0 0-1 0 0,18 20 1 0 0,-18-25 10 0 0,0 0 0 0 0,0 0 0 0 0,0-1 1 0 0,1 0-1 0 0,0-1 0 0 0,0 0 0 0 0,0 0 0 0 0,1-1 0 0 0,-1 0 0 0 0,1-1 0 0 0,0 0 0 0 0,1 0 0 0 0,12 1 0 0 0,-10-2-192 0 0,0-1-1 0 0,0 0 0 0 0,0-1 1 0 0,0-1-1 0 0,0 0 0 0 0,0-1 1 0 0,0 0-1 0 0,0-1 0 0 0,-1 0 1 0 0,1-1-1 0 0,22-11 0 0 0,-4-3-10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20 132 2351 0 0,'0'7'0'0'0,"0"-4"1"0"0,0 0 1 0 0,0-1 0 0 0,0 1 0 0 0,0 0-1 0 0,0 0 1 0 0,0 0 0 0 0,1 0 0 0 0,-1 0-1 0 0,1 0 1 0 0,0 0 0 0 0,0-1 0 0 0,0 1-1 0 0,0 0 1 0 0,4 4 0 0 0,-5-6 27 0 0,1-1 0 0 0,0 0 0 0 0,-1 0-1 0 0,1 1 1 0 0,0-1 0 0 0,-1 0 0 0 0,1 0 0 0 0,0 0 0 0 0,0 0 0 0 0,-1 0 0 0 0,1 0 0 0 0,0 0 0 0 0,-1 0 0 0 0,1 0-1 0 0,0 0 1 0 0,0 0 0 0 0,-1-1 0 0 0,1 1 0 0 0,0 0 0 0 0,-1 0 0 0 0,1-1 0 0 0,0 1 0 0 0,-1 0 0 0 0,1-1 0 0 0,-1 1-1 0 0,1-1 1 0 0,-1 1 0 0 0,1-1 0 0 0,0 0 0 0 0,17-15 241 0 0,-12 8-252 0 0,1-1 1 0 0,-1 1-1 0 0,0-1 0 0 0,-1 0 1 0 0,7-16-1 0 0,-9 19-84 0 0,-1 0-1 0 0,0 0 1 0 0,0 0 0 0 0,0 0 0 0 0,-1-1 0 0 0,0 1-1 0 0,-1 0 1 0 0,1-1 0 0 0,-1 1 0 0 0,-1-9-1 0 0,1 14 32 0 0,0 0-1 0 0,0 0 1 0 0,0 0-1 0 0,0 0 0 0 0,0 0 1 0 0,-1 1-1 0 0,1-1 0 0 0,0 0 1 0 0,-1 0-1 0 0,1 0 1 0 0,0 0-1 0 0,-1 1 0 0 0,1-1 1 0 0,-1 0-1 0 0,1 0 0 0 0,-1 1 1 0 0,0-1-1 0 0,1 0 0 0 0,-1 1 1 0 0,0-1-1 0 0,1 1 1 0 0,-1-1-1 0 0,0 1 0 0 0,0-1 1 0 0,0 1-1 0 0,-1-1 0 0 0,1 1-8 0 0,-1 0 0 0 0,1 0-1 0 0,-1 0 1 0 0,0 0-1 0 0,1 0 1 0 0,-1 0-1 0 0,1 0 1 0 0,-1 1-1 0 0,1-1 1 0 0,-1 1 0 0 0,1-1-1 0 0,-1 1 1 0 0,-2 1-1 0 0,-3 2-36 0 0,0 1-1 0 0,0 0 1 0 0,0 0-1 0 0,-8 9 0 0 0,12-11 83 0 0,-1 0 7 0 0,0 1-1 0 0,0 0 1 0 0,0 1 0 0 0,0-1-1 0 0,1 1 1 0 0,0 0-1 0 0,0 0 1 0 0,0 0-1 0 0,0 0 1 0 0,-1 6-1 0 0,4-11-3 0 0,-1 0 0 0 0,1 1-1 0 0,0-1 1 0 0,0 0 0 0 0,0 1-1 0 0,0-1 1 0 0,0 0-1 0 0,0 1 1 0 0,0-1 0 0 0,0 0-1 0 0,1 1 1 0 0,-1-1-1 0 0,0 0 1 0 0,0 1 0 0 0,0-1-1 0 0,0 0 1 0 0,0 0-1 0 0,0 1 1 0 0,1-1 0 0 0,-1 0-1 0 0,0 1 1 0 0,0-1-1 0 0,0 0 1 0 0,1 0 0 0 0,-1 1-1 0 0,0-1 1 0 0,0 0-1 0 0,1 0 1 0 0,-1 0 0 0 0,0 0-1 0 0,1 1 1 0 0,-1-1 0 0 0,0 0-1 0 0,0 0 1 0 0,1 0-1 0 0,-1 0 1 0 0,0 0 0 0 0,1 0-1 0 0,-1 0 1 0 0,0 0-1 0 0,1 0 1 0 0,-1 0 0 0 0,0 0-1 0 0,1 0 1 0 0,-1 0-1 0 0,0 0 1 0 0,1 0 0 0 0,-1 0-1 0 0,0 0 1 0 0,1 0-1 0 0,17-6-15 0 0,-8-2 12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 2303 0 0,'-1'-1'56'0'0,"1"1"0"0"0,-1-1 0 0 0,0 1-1 0 0,0 0 1 0 0,1 0 0 0 0,-1-1 0 0 0,0 1-1 0 0,1 0 1 0 0,-1 0 0 0 0,0 0 0 0 0,0 0-1 0 0,0 0 1 0 0,1 0 0 0 0,-1 0 0 0 0,0 0-1 0 0,0 0 1 0 0,1 0 0 0 0,-1 0 0 0 0,0 0-1 0 0,0 0 1 0 0,1 1 0 0 0,-1-1 0 0 0,0 0-1 0 0,1 1 1 0 0,-1-1 0 0 0,0 0-1 0 0,1 1 1 0 0,-1-1 0 0 0,0 1 0 0 0,1-1-1 0 0,-1 1 1 0 0,1-1 0 0 0,-2 2 0 0 0,0 0 19 0 0,0 0 1 0 0,0 1 0 0 0,0-1 0 0 0,0 0-1 0 0,0 1 1 0 0,0 0 0 0 0,-2 4 0 0 0,0 6-39 0 0,1 1 0 0 0,0 0 0 0 0,1-1 0 0 0,0 1 0 0 0,2 0 0 0 0,0 17 0 0 0,-1-1 48 0 0,0 0 154 0 0,2 0 1 0 0,5 35 0 0 0,-4-50-1 0 0,1 1 0 0 0,0-1 1 0 0,2 1-1 0 0,0-1 0 0 0,13 26 0 0 0,-16-35-179 0 0,1-1 1 0 0,1-1-1 0 0,-1 1 0 0 0,1 0 0 0 0,-1-1 0 0 0,1 1 0 0 0,0-1 0 0 0,1 0 0 0 0,-1-1 0 0 0,1 1 0 0 0,0-1 0 0 0,0 0 1 0 0,0 0-1 0 0,0 0 0 0 0,0-1 0 0 0,1 0 0 0 0,-1 0 0 0 0,1 0 0 0 0,10 1 0 0 0,-6-2 7 0 0,0 0 0 0 0,1-1-1 0 0,-1 0 1 0 0,1-1 0 0 0,-1 0 0 0 0,1 0-1 0 0,-1-1 1 0 0,0-1 0 0 0,0 0 0 0 0,12-5-1 0 0,-4 0-24 0 0,1-1 1 0 0,-2-1-1 0 0,1 0 0 0 0,-1-2 0 0 0,-1 0 0 0 0,26-24 0 0 0,-24 18-158 0 0,-2 0 1 0 0,0-1-1 0 0,-1 0 0 0 0,-1-1 0 0 0,15-28 0 0 0,-23 36-15 0 0,0 0-1 0 0,-1-1 1 0 0,-1 0-1 0 0,0 0 1 0 0,-1 0-1 0 0,0 0 1 0 0,1-16-1 0 0,-4 23 72 0 0,0-1-1 0 0,0 1 0 0 0,0-1 0 0 0,-1 1 1 0 0,0-1-1 0 0,0 1 0 0 0,-3-9 1 0 0,2 11 40 0 0,1 0 1 0 0,-1 1 0 0 0,0-1-1 0 0,0 1 1 0 0,0-1 0 0 0,-1 1-1 0 0,1 0 1 0 0,-1 0-1 0 0,1 0 1 0 0,-1 0 0 0 0,0 0-1 0 0,-6-4 1 0 0,7 6 17 0 0,0-1-1 0 0,-1 1 0 0 0,1 0 1 0 0,0 0-1 0 0,0 0 1 0 0,0 0-1 0 0,-1 0 1 0 0,1 0-1 0 0,0 1 1 0 0,-1-1-1 0 0,1 1 1 0 0,-1 0-1 0 0,1-1 0 0 0,-1 1 1 0 0,1 0-1 0 0,-4 1 1 0 0,4-1 13 0 0,0 1 0 0 0,0 0 0 0 0,0 0 0 0 0,0 0 0 0 0,0 0 1 0 0,0 0-1 0 0,0 0 0 0 0,0 0 0 0 0,0 1 0 0 0,1-1 0 0 0,-1 0 0 0 0,1 1 1 0 0,-1 0-1 0 0,-2 3 0 0 0,1 0 42 0 0,0 1-1 0 0,0-1 1 0 0,0 1 0 0 0,1 0 0 0 0,0 0 0 0 0,0 0-1 0 0,0 0 1 0 0,1 0 0 0 0,0 0 0 0 0,0 0 0 0 0,0 10-1 0 0,2 3 66 0 0,0 1-1 0 0,2-1 1 0 0,7 31-1 0 0,22 56-54 0 0,-8-31-44 0 0,-16-47 17 0 0,13 45 670 0 0,18 114 0 0 0,-35-159-616 0 0,5 53 250 0 0,-9-74-316 0 0,0 1 0 0 0,-1 0 1 0 0,0 0-1 0 0,0 0 0 0 0,-1 0 1 0 0,1-1-1 0 0,-7 15 0 0 0,6-18-72 0 0,0 0 0 0 0,0 0 0 0 0,0-1 0 0 0,-1 1 0 0 0,1-1-1 0 0,-1 0 1 0 0,0 1 0 0 0,0-1 0 0 0,0-1 0 0 0,0 1 0 0 0,0 0 0 0 0,-1-1-1 0 0,1 0 1 0 0,-1 1 0 0 0,0-1 0 0 0,0-1 0 0 0,0 1 0 0 0,0-1-1 0 0,0 1 1 0 0,0-1 0 0 0,0 0 0 0 0,0-1 0 0 0,0 1 0 0 0,-1-1 0 0 0,-5 1-1 0 0,-2-2-139 0 0,0 0-1 0 0,1 0 1 0 0,-1-1-1 0 0,0 0 1 0 0,0-1-1 0 0,1-1 1 0 0,-18-7-1 0 0,15 5-313 0 0,-43-20-532 0 0,52 23 911 0 0,0 0 1 0 0,0-1-1 0 0,0 1 1 0 0,1-1-1 0 0,-1 0 0 0 0,1 0 1 0 0,0-1-1 0 0,-4-4 0 0 0,7 6 8 0 0,-1 1-1 0 0,1 0 0 0 0,0-1 0 0 0,0 1 1 0 0,0-1-1 0 0,0 1 0 0 0,0-1 0 0 0,1 1 1 0 0,-1-1-1 0 0,1 1 0 0 0,0-1 0 0 0,0 1 1 0 0,0-1-1 0 0,0 0 0 0 0,0 1 0 0 0,0-1 1 0 0,2-4-1 0 0,0 0-137 0 0,0 0 1 0 0,1 0-1 0 0,0 1 1 0 0,0-1-1 0 0,6-7 1 0 0,2-6 378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3 3223 0 0,'-2'-1'34'0'0,"-1"1"0"0"0,1-1 0 0 0,0 1 0 0 0,0 0 0 0 0,0 0 0 0 0,0 0 0 0 0,0 0 0 0 0,0 0 0 0 0,0 0 0 0 0,0 1 0 0 0,0-1 0 0 0,0 0 0 0 0,0 1 0 0 0,0 0 0 0 0,0 0 0 0 0,-4 1 0 0 0,3 1-8 0 0,-1-1 0 0 0,1 1-1 0 0,0-1 1 0 0,0 1 0 0 0,0 0 0 0 0,0 0 0 0 0,1 0 0 0 0,-4 5 0 0 0,-1 3-16 0 0,1 1 1 0 0,0 1 0 0 0,0-1 0 0 0,-4 18-1 0 0,-27 99 105 0 0,-31 206 0 0 0,47-179 429 0 0,17-119-381 0 0,3 1 0 0 0,3 44 0 0 0,-1-68-151 0 0,1 0-1 0 0,1-1 1 0 0,0 1-1 0 0,7 18 0 0 0,-8-26-76 0 0,0-1 0 0 0,0 0-1 0 0,1 0 1 0 0,0 0 0 0 0,-1-1-1 0 0,2 1 1 0 0,-1-1 0 0 0,1 1-1 0 0,-1-1 1 0 0,1 0 0 0 0,0-1-1 0 0,1 1 1 0 0,8 5 0 0 0,-11-8 16 0 0,0 0 1 0 0,0 0-1 0 0,0 0 0 0 0,0 0 1 0 0,1-1-1 0 0,-1 1 0 0 0,0-1 1 0 0,0 0-1 0 0,0 0 0 0 0,1 0 1 0 0,-1 0-1 0 0,0 0 1 0 0,0 0-1 0 0,1 0 0 0 0,-1-1 1 0 0,0 1-1 0 0,0-1 0 0 0,0 0 1 0 0,4-1-1 0 0,-2 0-24 0 0,0 0 0 0 0,-1 0 1 0 0,0-1-1 0 0,1 1 0 0 0,-1-1 0 0 0,0 0 0 0 0,0 1 0 0 0,0-2 0 0 0,4-5 0 0 0,4-9 73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52 2303 0 0,'-20'-14'1139'0'0,"13"8"-942"0"0,-1 1 0 0 0,1 0 0 0 0,-1 0 0 0 0,-1 0 0 0 0,-12-4 0 0 0,19 8-205 0 0,-1 1 0 0 0,1-1 0 0 0,-1 1 0 0 0,0-1 0 0 0,1 1 0 0 0,-1 0 0 0 0,0 0 0 0 0,1 0 1 0 0,-1 1-1 0 0,1-1 0 0 0,-1 1 0 0 0,0-1 0 0 0,1 1 0 0 0,-1 0 0 0 0,1 0 0 0 0,-1 0 0 0 0,1 0 0 0 0,0 0 1 0 0,-1 0-1 0 0,1 1 0 0 0,0-1 0 0 0,0 1 0 0 0,-4 4 0 0 0,-1 1 9 0 0,0 1 0 0 0,1 1 0 0 0,0-1 0 0 0,0 1 0 0 0,0 0 0 0 0,2 0 0 0 0,-1 1 0 0 0,1-1 0 0 0,-4 14 0 0 0,2-2 264 0 0,1 0 0 0 0,1 0 0 0 0,-3 33-1 0 0,6-37-71 0 0,1 1 0 0 0,3 26 0 0 0,-2-37-182 0 0,0 0 0 0 0,0-1 0 0 0,1 1-1 0 0,0 0 1 0 0,0 0 0 0 0,1-1 0 0 0,0 0-1 0 0,0 1 1 0 0,5 6 0 0 0,-7-13-33 0 0,-1 1 1 0 0,1 0-1 0 0,-1 0 0 0 0,1 0 1 0 0,0-1-1 0 0,-1 1 0 0 0,1 0 1 0 0,0-1-1 0 0,0 1 0 0 0,-1 0 1 0 0,1-1-1 0 0,0 1 0 0 0,0-1 1 0 0,0 0-1 0 0,0 1 0 0 0,0-1 1 0 0,0 0-1 0 0,0 1 0 0 0,0-1 1 0 0,0 0-1 0 0,0 0 0 0 0,0 0 1 0 0,1 0-1 0 0,-1 0-28 0 0,1 0 1 0 0,0-1-1 0 0,-1 1 1 0 0,1-1-1 0 0,-1 0 0 0 0,1 1 1 0 0,-1-1-1 0 0,1 0 1 0 0,-1 0-1 0 0,0 0 1 0 0,1 0-1 0 0,1-2 0 0 0,4-4-246 0 0,-1 0 0 0 0,0-1 0 0 0,9-15 0 0 0,-12 18 176 0 0,14-26 9 0 0,0-1-1 0 0,-3 0 1 0 0,0-2 0 0 0,-2 1 0 0 0,-2-2 0 0 0,-1 1 0 0 0,7-56-1 0 0,-16 80 335 0 0,-3 13 286 0 0,-5 14 415 0 0,-27 126 693 0 0,31-119-1819 0 0,2-1 0 0 0,0 0-1 0 0,1 0 1 0 0,4 32 0 0 0,-3-51 8 0 0,1 1 0 0 0,0-1 0 0 0,0 1 0 0 0,0-1 0 0 0,1 0-1 0 0,3 6 1 0 0,-5-8 86 0 0,1-1 0 0 0,0 0 0 0 0,-1 1 0 0 0,1-1 0 0 0,0 0 0 0 0,0 0 0 0 0,0 0 0 0 0,0 0 0 0 0,0 0 0 0 0,0 0 0 0 0,1 0 0 0 0,-1 0 0 0 0,0 0-1 0 0,0-1 1 0 0,1 1 0 0 0,-1 0 0 0 0,0-1 0 0 0,1 1 0 0 0,-1-1 0 0 0,0 1 0 0 0,1-1 0 0 0,-1 0 0 0 0,3 1 0 0 0,-3-2 107 0 0,0 1 0 0 0,-1 0 0 0 0,1 0 0 0 0,0 0-1 0 0,-1-1 1 0 0,1 1 0 0 0,0 0 0 0 0,-1-1 0 0 0,1 1 0 0 0,0-1 0 0 0,-1 1 0 0 0,1-1 0 0 0,-1 1 0 0 0,1-1 0 0 0,-1 1 0 0 0,1-1 0 0 0,-1 1 0 0 0,1-1 0 0 0,0 0-1 0 0,5-10 2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2759 0 0,'1'1'164'0'0,"0"-1"-1"0"0,0 1 0 0 0,0-1 0 0 0,1 1 0 0 0,-1-1 1 0 0,0 0-1 0 0,0 0 0 0 0,0 1 0 0 0,0-1 0 0 0,0 0 1 0 0,0 0-1 0 0,0 0 0 0 0,1 0 0 0 0,-1 0 0 0 0,2-1 1 0 0,27 1 872 0 0,-25-1-1057 0 0,0 1 1 0 0,0 0-1 0 0,0 1 0 0 0,0-1 0 0 0,-1 1 0 0 0,1 0 0 0 0,0 0 0 0 0,5 2 0 0 0,-9-3-54 0 0,0 1-1 0 0,1-1 1 0 0,-1 1 0 0 0,0 0-1 0 0,0 0 1 0 0,0 0 0 0 0,0 0-1 0 0,0 0 1 0 0,0 0-1 0 0,0 0 1 0 0,0 0 0 0 0,0 0-1 0 0,0 0 1 0 0,0 0 0 0 0,-1 0-1 0 0,1 1 1 0 0,0-1 0 0 0,-1 0-1 0 0,1 1 1 0 0,-1-1-1 0 0,0 0 1 0 0,1 1 0 0 0,-1-1-1 0 0,0 1 1 0 0,0-1 0 0 0,0 0-1 0 0,0 1 1 0 0,0-1 0 0 0,0 1-1 0 0,0-1 1 0 0,-1 3-1 0 0,-2 8-103 0 0,-1-1-1 0 0,0 1 1 0 0,0-1 0 0 0,-1-1-1 0 0,0 1 1 0 0,-13 17-1 0 0,4-4 675 0 0,14-24-443 0 0,0 1 1 0 0,0-1-1 0 0,-1 1 0 0 0,1-1 1 0 0,0 0-1 0 0,0 1 0 0 0,0-1 0 0 0,0 1 1 0 0,0-1-1 0 0,0 1 0 0 0,0-1 1 0 0,0 0-1 0 0,0 1 0 0 0,0-1 0 0 0,0 1 1 0 0,0-1-1 0 0,0 1 0 0 0,0-1 1 0 0,0 1-1 0 0,0-1 0 0 0,0 0 1 0 0,0 1-1 0 0,1-1 0 0 0,-1 1 0 0 0,0-1 1 0 0,1 1-1 0 0,11 8 512 0 0,21 1-388 0 0,-30-9-135 0 0,5 1-33 0 0,0 0 0 0 0,0 1-1 0 0,0 0 1 0 0,0 1-1 0 0,0-1 1 0 0,0 1 0 0 0,-1 1-1 0 0,11 8 1 0 0,-16-12-83 0 0,0 1 1 0 0,0 0-1 0 0,0 0 1 0 0,0 0-1 0 0,0 1 1 0 0,0-1-1 0 0,0 0 1 0 0,-1 1-1 0 0,0-1 1 0 0,1 1-1 0 0,-1-1 1 0 0,0 1-1 0 0,0 0 1 0 0,0 0-1 0 0,0-1 1 0 0,-1 1-1 0 0,1 0 1 0 0,-1 0-1 0 0,0 0 1 0 0,0 0-1 0 0,0-1 1 0 0,0 1-1 0 0,0 0 1 0 0,0 0-1 0 0,-1 0 1 0 0,0 0-1 0 0,1-1 1 0 0,-1 1-1 0 0,-2 3 1 0 0,0 1-7 0 0,-1 0 1 0 0,0 0-1 0 0,0 0 1 0 0,0-1-1 0 0,-1 1 1 0 0,0-1-1 0 0,-1-1 1 0 0,1 1-1 0 0,-1-1 1 0 0,0 0-1 0 0,0 0 1 0 0,-1 0-1 0 0,0-1 1 0 0,0 0-1 0 0,0 0 1 0 0,0-1-1 0 0,-9 3 0 0 0,15-5 81 0 0,0-1 0 0 0,0 0 0 0 0,1 0 0 0 0,-1 0 0 0 0,0 0 0 0 0,0 1 0 0 0,0-1 0 0 0,0 0 0 0 0,0 0 0 0 0,1-1 0 0 0,-1 1 0 0 0,0 0 0 0 0,0 0 0 0 0,0 0 0 0 0,0-1 0 0 0,0 1 0 0 0,-1-1 0 0 0,2 1 0 0 0,0 0 0 0 0,-1-1 0 0 0,1 1 0 0 0,0-1 0 0 0,0 1 0 0 0,-1 0 0 0 0,1-1 0 0 0,0 1 0 0 0,0-1 0 0 0,0 1 0 0 0,-1-1 0 0 0,1 1 0 0 0,0-1 0 0 0,0 1 0 0 0,0-1 0 0 0,0 1 0 0 0,0-1 0 0 0,0 1 0 0 0,0-1 0 0 0,0 1 0 0 0,0 0 0 0 0,0-2 0 0 0,2-2 0 0 0,-1 0 0 0 0,0 0 0 0 0,1 1 0 0 0,0-1 0 0 0,2-5 0 0 0,5-6 0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5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114 157 1375 0 0,'-1'1'100'0'0,"0"0"0"0"0,0 0-1 0 0,0 0 1 0 0,-1 0-1 0 0,1 0 1 0 0,0 0-1 0 0,0 0 1 0 0,0 1-1 0 0,1-1 1 0 0,-1 0-1 0 0,0 1 1 0 0,0-1-1 0 0,1 0 1 0 0,-1 1-1 0 0,1-1 1 0 0,-1 1-1 0 0,1-1 1 0 0,-1 3-1 0 0,-4 29 578 0 0,9 11-1069 0 0,-8-49 158 0 0,-1-6 872 0 0,4 0-151 0 0,0 0-1 0 0,1-12 0 0 0,0 16-442 0 0,0 0 0 0 0,0-1 0 0 0,-1 1 1 0 0,0 0-1 0 0,0 0 0 0 0,0 0 0 0 0,-3-8 0 0 0,3 14-68 0 0,1 0-1 0 0,-1 0 0 0 0,0 0 0 0 0,1 0 0 0 0,-1 0 0 0 0,0 0 0 0 0,0 0 1 0 0,0 1-1 0 0,1-1 0 0 0,-1 0 0 0 0,0 0 0 0 0,0 1 0 0 0,0-1 0 0 0,0 0 1 0 0,0 1-1 0 0,0-1 0 0 0,-1 1 0 0 0,1-1 0 0 0,0 1 0 0 0,0 0 0 0 0,0-1 1 0 0,0 1-1 0 0,-1 0 0 0 0,1 0 0 0 0,0 0 0 0 0,0 0 0 0 0,0 0 0 0 0,-1 0 1 0 0,1 0-1 0 0,0 0 0 0 0,0 1 0 0 0,0-1 0 0 0,0 0 0 0 0,-1 1 0 0 0,0 0 1 0 0,-2 0-90 0 0,1 0 1 0 0,-1 1-1 0 0,1-1 1 0 0,0 1-1 0 0,0 0 1 0 0,0 0 0 0 0,0 1-1 0 0,0-1 1 0 0,0 0-1 0 0,-3 4 1 0 0,6-6 101 0 0,0 0 0 0 0,0 1 0 0 0,0-1 0 0 0,0 0 0 0 0,-1 0 1 0 0,1 0-1 0 0,0 0 0 0 0,0 0 0 0 0,0 1 0 0 0,0-1 0 0 0,0 0 0 0 0,0 0 1 0 0,0 0-1 0 0,0 0 0 0 0,0 1 0 0 0,0-1 0 0 0,0 0 0 0 0,-1 0 0 0 0,1 0 1 0 0,0 0-1 0 0,0 1 0 0 0,0-1 0 0 0,0 0 0 0 0,0 0 0 0 0,1 0 0 0 0,-1 0 1 0 0,0 1-1 0 0,0-1 0 0 0,0 0 0 0 0,0 0 0 0 0,0 0 0 0 0,0 1 1 0 0,0-1-1 0 0,0 0 0 0 0,0 0 0 0 0,0 0 0 0 0,0 0 0 0 0,1 0 0 0 0,-1 1 1 0 0,0-1-1 0 0,10 3-759 0 0,9-4-358 0 0,104-15 1049 0 0,-37-2 80 0 0,-73 15 0 0 0,-1-1 0 0 0,0-1 0 0 0,-1 0 0 0 0,22-12 0 0 0,-25 12-69 0 0,0 0 284 0 0,0 0 1 0 0,10-9-1 0 0,-16 12 76 0 0,-1 1 0 0 0,1-1 0 0 0,0 0 0 0 0,-1 0 1 0 0,1 0-1 0 0,-1 0 0 0 0,1 0 0 0 0,-1-1 0 0 0,0 1 0 0 0,0 0 0 0 0,0-1 0 0 0,0 1 0 0 0,1-5 0 0 0,-2 6-278 0 0,0 0 0 0 0,0 1-1 0 0,0-1 1 0 0,0 0 0 0 0,0 0-1 0 0,0 0 1 0 0,0 1 0 0 0,0-1-1 0 0,0 0 1 0 0,0 0-1 0 0,0 1 1 0 0,0-1 0 0 0,-1 0-1 0 0,1 0 1 0 0,0 1 0 0 0,-1-1-1 0 0,1 0 1 0 0,0 1 0 0 0,-1-1-1 0 0,1 0 1 0 0,-1 1-1 0 0,1-1 1 0 0,-1 1 0 0 0,0-2-1 0 0,0 2-37 0 0,0-1 0 0 0,0 1 0 0 0,-1-1 1 0 0,1 1-1 0 0,0 0 0 0 0,0-1 0 0 0,0 1 0 0 0,-1 0 0 0 0,1 0 0 0 0,0 0 0 0 0,0 0 0 0 0,-1 0 0 0 0,-1 0 0 0 0,-1 1-61 0 0,-1 0 0 0 0,0 0 0 0 0,1 0 0 0 0,0 0 0 0 0,-1 1-1 0 0,-6 4 1 0 0,3-1 118 0 0,2 0-1 0 0,-1 1 0 0 0,1 0 1 0 0,-1 1-1 0 0,2-1 0 0 0,-1 1 0 0 0,1 0 1 0 0,0 1-1 0 0,0-1 0 0 0,1 1 0 0 0,0 0 1 0 0,1 0-1 0 0,0 0 0 0 0,0 0 1 0 0,0 1-1 0 0,1 0 0 0 0,0-1 0 0 0,1 1 1 0 0,0 0-1 0 0,1-1 0 0 0,0 13 0 0 0,0-19-30 0 0,0 0 0 0 0,0 0 0 0 0,1 1-1 0 0,-1-1 1 0 0,1 0 0 0 0,0 0-1 0 0,-1 0 1 0 0,1 0 0 0 0,0 0-1 0 0,0 0 1 0 0,1 0 0 0 0,-1 0 0 0 0,0 0-1 0 0,0-1 1 0 0,4 4 0 0 0,-4-4-16 0 0,0-1 1 0 0,0 1-1 0 0,0 0 1 0 0,0-1-1 0 0,0 1 0 0 0,0-1 1 0 0,0 1-1 0 0,0-1 1 0 0,0 0-1 0 0,0 1 1 0 0,0-1-1 0 0,1 0 0 0 0,-1 0 1 0 0,0 0-1 0 0,0 0 1 0 0,0 0-1 0 0,1 0 1 0 0,-1 0-1 0 0,0 0 1 0 0,0 0-1 0 0,0 0 0 0 0,1-1 1 0 0,-1 1-1 0 0,0-1 1 0 0,0 1-1 0 0,0-1 1 0 0,0 1-1 0 0,0-1 1 0 0,0 1-1 0 0,2-2 0 0 0,7-7-195 0 0,1 1-1 0 0,-1-2 1 0 0,-1 1 0 0 0,17-22-1 0 0,27-48-649 0 0,-48 71 742 0 0,0 1-23 0 0,-1-1-1 0 0,0 1 1 0 0,4-10-1 0 0,-9 15 96 0 0,-3 5 123 0 0,-4 8 306 0 0,-1 7 10 0 0,0 2 0 0 0,2-1 1 0 0,-7 26-1 0 0,12-36-358 0 0,0-1-1 0 0,1 1 1 0 0,0 0 0 0 0,0 0-1 0 0,1 0 1 0 0,0 0 0 0 0,1 0-1 0 0,0 0 1 0 0,0-1 0 0 0,3 12-1 0 0,-3-18-96 0 0,-1 0 0 0 0,1 1 0 0 0,0-1 0 0 0,0 0 0 0 0,0 0 1 0 0,0 0-1 0 0,0 0 0 0 0,0 0 0 0 0,1-1 0 0 0,-1 1 0 0 0,1 0 0 0 0,-1-1 0 0 0,1 1 0 0 0,0-1 0 0 0,-1 1 0 0 0,1-1 0 0 0,0 0 0 0 0,0 1 0 0 0,4 1 0 0 0,-3-3 40 0 0,-1 1 1 0 0,1-1-1 0 0,0 0 1 0 0,0 1-1 0 0,-1-1 1 0 0,1 0-1 0 0,0-1 1 0 0,0 1-1 0 0,-1 0 1 0 0,1-1-1 0 0,0 1 1 0 0,-1-1-1 0 0,1 0 0 0 0,0 0 1 0 0,4-3-1 0 0,8-3 18 0 0,0-2 0 0 0,-1 0 0 0 0,0-1 0 0 0,-1 0 0 0 0,0-1 0 0 0,0-1 0 0 0,-1 0-1 0 0,-1-1 1 0 0,11-14 0 0 0,-19 22-7 0 0,-6 7 12 0 0,-7 7-14 0 0,5 0 41 0 0,-1-1-1 0 0,1 1 0 0 0,1 0 0 0 0,0 1 0 0 0,0-1 0 0 0,1 1 0 0 0,0 0 0 0 0,1 0 0 0 0,-3 15 1 0 0,5-21-29 0 0,0 0 1 0 0,0 0 0 0 0,0-1 0 0 0,0 1 0 0 0,1 0 0 0 0,0 0 0 0 0,0 0-1 0 0,0-1 1 0 0,0 1 0 0 0,0 0 0 0 0,0-1 0 0 0,3 5 0 0 0,-2-6-24 0 0,0 1 0 0 0,0-1 0 0 0,0 1 0 0 0,1-1-1 0 0,-1 0 1 0 0,0 0 0 0 0,1 0 0 0 0,0 0 0 0 0,-1 0 0 0 0,1-1 0 0 0,0 1 0 0 0,0-1 0 0 0,0 0 0 0 0,0 0 0 0 0,0 0 0 0 0,5 1-1 0 0,1 0-12 0 0,0-1 0 0 0,0 0 0 0 0,0-1 0 0 0,0 0 1 0 0,-1-1-1 0 0,1 0 0 0 0,0 0 0 0 0,15-4 0 0 0,-5-1-59 0 0,0-1 1 0 0,32-15 0 0 0,-43 17 71 0 0,-1-1-30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5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0 455 0 0,'-4'7'0'0'0,"0"0"0"0"0,3 0 0 0 0,0-2 0 0 0,1 0 96 0 0,-2 1-32 0 0,0 7 0 0 0,-3 6 0 0 0,0 7 32 0 0,-3 6 8 0 0,1 2 0 0 0,-1-1 0 0 0,0-1-104 0 0,1-5 0 0 0,-1-2 0 0 0,1-6 0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5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 0 0,'19'17'2683'0'0,"-3"3"-2271"0"0,-1 1 1 0 0,-1 0-1 0 0,0 1 0 0 0,-2 1 0 0 0,-1 0 0 0 0,0 0 1 0 0,-2 1-1 0 0,9 38 0 0 0,-10-29-356 0 0,-2 1 0 0 0,-1 0 0 0 0,-1 0 0 0 0,-3 0 1 0 0,-4 66-1 0 0,0-69-461 0 0,-14 49 0 0 0,0-21-2235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5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 1503 0 0,'1'-2'182'0'0,"4"-7"3748"0"0,-4 10-3917 0 0,0-1 0 0 0,1 0 0 0 0,-1 0 0 0 0,0 0 0 0 0,0 1 0 0 0,0-1 0 0 0,0 0 0 0 0,0 1-1 0 0,0-1 1 0 0,0 1 0 0 0,0 0 0 0 0,0-1 0 0 0,0 1 0 0 0,0 0 0 0 0,1 0 0 0 0,-1 1 14 0 0,0-1 1 0 0,0 1 0 0 0,-1-1 0 0 0,1 1 0 0 0,0-1 0 0 0,-1 1-1 0 0,1 0 1 0 0,-1-1 0 0 0,1 1 0 0 0,-1 0 0 0 0,0 0 0 0 0,1 2-1 0 0,0 14 100 0 0,8 62-6 0 0,-9-79-134 0 0,1 1 0 0 0,0-1 0 0 0,-1 0 0 0 0,1 0 0 0 0,0 1-1 0 0,0-1 1 0 0,0 0 0 0 0,0 0 0 0 0,0 0 0 0 0,0 0 0 0 0,0 0 0 0 0,1 0-1 0 0,-1 0 1 0 0,0-1 0 0 0,0 1 0 0 0,1 0 0 0 0,-1-1 0 0 0,0 1-1 0 0,1-1 1 0 0,-1 1 0 0 0,1-1 0 0 0,-1 0 0 0 0,1 1 0 0 0,-1-1-1 0 0,1 0 1 0 0,-1 0 0 0 0,1 0 0 0 0,-1 0 0 0 0,1 0 0 0 0,-1-1 0 0 0,0 1-1 0 0,1 0 1 0 0,-1-1 0 0 0,1 1 0 0 0,-1-1 0 0 0,0 1 0 0 0,3-2-1 0 0,-3 1-145 0 0,1-7-942 0 0,-2 7 760 0 0,1-8 323 0 0,1-3-75 0 0,-1 0 1 0 0,0-13-1 0 0,-1 22 90 0 0,0 1 0 0 0,0-1 0 0 0,0 1 0 0 0,-1-1 0 0 0,1 1 0 0 0,-1-1 0 0 0,0 1 0 0 0,1 0 0 0 0,-1-1 0 0 0,0 1 0 0 0,0 0 0 0 0,-1-1 0 0 0,1 1 0 0 0,0 0 0 0 0,-1 0 0 0 0,1 0-1 0 0,-3-2 1 0 0,2 3 2 0 0,1 0 0 0 0,-1 0 0 0 0,0 0 0 0 0,0 1-1 0 0,0-1 1 0 0,0 0 0 0 0,0 1 0 0 0,-1-1 0 0 0,1 1-1 0 0,0 0 1 0 0,0 0 0 0 0,0 0 0 0 0,0 0 0 0 0,0 0-1 0 0,0 0 1 0 0,0 1 0 0 0,-1-1 0 0 0,1 1 0 0 0,0-1-1 0 0,0 1 1 0 0,0 0 0 0 0,-2 1 0 0 0,-1 0 55 0 0,1 0 0 0 0,0 0 0 0 0,-1 1 0 0 0,1 0 0 0 0,1 0 0 0 0,-1 0 0 0 0,0 0 0 0 0,1 0-1 0 0,-4 5 1 0 0,1 1 58 0 0,1 0 0 0 0,0 1 0 0 0,1 0-1 0 0,0 0 1 0 0,0 0 0 0 0,1 0 0 0 0,0 1-1 0 0,1-1 1 0 0,0 1 0 0 0,1 0-1 0 0,0 0 1 0 0,1-1 0 0 0,0 1 0 0 0,2 12-1 0 0,-2-20-60 0 0,1 1 1 0 0,0-1-1 0 0,-1 0 0 0 0,1 0 0 0 0,1 0 0 0 0,-1 0 0 0 0,0 0 0 0 0,1 0 0 0 0,-1 0 0 0 0,1-1 0 0 0,0 1 0 0 0,3 3 0 0 0,-4-5-43 0 0,0 0 0 0 0,0 0 0 0 0,0-1 0 0 0,0 1 1 0 0,0 0-1 0 0,0-1 0 0 0,0 1 0 0 0,0-1 0 0 0,0 0 0 0 0,1 1 0 0 0,-1-1 0 0 0,0 0 0 0 0,0 0 0 0 0,0 0 0 0 0,1 0 0 0 0,-1 0 1 0 0,0 0-1 0 0,0 0 0 0 0,0 0 0 0 0,1 0 0 0 0,-1 0 0 0 0,0-1 0 0 0,0 1 0 0 0,0 0 0 0 0,0-1 0 0 0,1 1 0 0 0,-1-1 0 0 0,0 1 0 0 0,0-1 1 0 0,0 0-1 0 0,0 0 0 0 0,0 1 0 0 0,-1-1 0 0 0,1 0 0 0 0,2-2 0 0 0,2-3 15 0 0,1 0 0 0 0,-1 0 1 0 0,0-1-1 0 0,0 0 0 0 0,0 0 0 0 0,-1 0 0 0 0,0-1 1 0 0,-1 1-1 0 0,0-1 0 0 0,0 0 0 0 0,-1 0 0 0 0,0 0 1 0 0,0 0-1 0 0,0-1 0 0 0,-1 1 0 0 0,-1 0 0 0 0,0-1 0 0 0,0 1 1 0 0,0-1-1 0 0,-1 1 0 0 0,0 0 0 0 0,-4-13 0 0 0,5 20-21 0 0,-1-4 15 0 0,0 1 1 0 0,-1-1-1 0 0,0 0 0 0 0,0 1 1 0 0,0-1-1 0 0,-3-4 0 0 0,4 8-16 0 0,0 0 0 0 0,0-1-1 0 0,-1 1 1 0 0,1 0-1 0 0,0 0 1 0 0,-1 0-1 0 0,1 0 1 0 0,0 0-1 0 0,-1 1 1 0 0,1-1 0 0 0,-1 0-1 0 0,1 1 1 0 0,-1-1-1 0 0,0 1 1 0 0,1-1-1 0 0,-1 1 1 0 0,1 0 0 0 0,-1 0-1 0 0,0 0 1 0 0,1 0-1 0 0,-1 0 1 0 0,-3 0-1 0 0,1 1-77 0 0,1 0 0 0 0,-1 0-1 0 0,0 0 1 0 0,1 0 0 0 0,-1 1-1 0 0,1-1 1 0 0,-1 1 0 0 0,1 0-1 0 0,0 0 1 0 0,-1 0 0 0 0,1 1-1 0 0,0-1 1 0 0,0 1 0 0 0,1 0-1 0 0,-4 4 1 0 0,-1 2-2310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0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1303 0 0,'16'-1'21'0'0,"-1"1"-1"0"0,1 0 1 0 0,0 1-1 0 0,26 4 1 0 0,-35-4-20 0 0,41 5-121 0 0,79-2 0 0 0,48-13 354 0 0,2-10 2 0 0,75-4 86 0 0,-164 22-303 0 0,4 1 36 0 0,92-13-1 0 0,40-30-54 0 0,-57 10 0 0 0,-122 28 287 0 0,81 0 0 0 0,-87 5-124 0 0,-1-1-1 0 0,1-2 1 0 0,47-10-1 0 0,40-20-89 0 0,-61 14-6 0 0,1 3-1 0 0,101-11 0 0 0,-156 26-117 0 0,-5 0-61 0 0,0 1 0 0 0,-1-1 1 0 0,1 1-1 0 0,0 0 0 0 0,0 0 0 0 0,0 1 0 0 0,0 0 0 0 0,0 0 0 0 0,0 0 0 0 0,9 4 0 0 0,-13-4 36 0 0,0 0 1 0 0,0 0 0 0 0,0 1-1 0 0,0-1 1 0 0,0 1 0 0 0,0 0-1 0 0,0-1 1 0 0,0 1 0 0 0,2 3-1 0 0,-5-3 88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1319 0 0,'-3'54'30'0'0,"-3"0"0"0"0,-19 85-1 0 0,4-29 34 0 0,18-90-69 0 0,0-3-36 0 0,-2 32 0 0 0,6-52 33 0 0,0 0 1 0 0,0 1 0 0 0,0-1-1 0 0,0 1 1 0 0,1-1-1 0 0,-1 1 1 0 0,3-3-1 0 0,-1-1-30 0 0,6-10 152 0 0,-1 1 22 0 0,19-25-1 0 0,-25 36-128 0 0,1 1 0 0 0,0 0 0 0 0,0 0 0 0 0,0 0 0 0 0,0 0 1 0 0,0 0-1 0 0,1 1 0 0 0,-1 0 0 0 0,1-1 0 0 0,-1 1 0 0 0,1 0 0 0 0,7-2 0 0 0,-10 4-6 0 0,0 0 0 0 0,0-1-1 0 0,0 1 1 0 0,0 0-1 0 0,1 0 1 0 0,-1 0 0 0 0,0 0-1 0 0,0 0 1 0 0,1 0-1 0 0,-1 0 1 0 0,0 0 0 0 0,0 1-1 0 0,0-1 1 0 0,1 0-1 0 0,-1 1 1 0 0,0-1 0 0 0,0 1-1 0 0,0-1 1 0 0,0 1-1 0 0,2 1 1 0 0,-2-1 2 0 0,1 0 0 0 0,-1 1 0 0 0,0 0 0 0 0,1-1 0 0 0,-1 1 0 0 0,0 0 0 0 0,0 0 0 0 0,0 0 0 0 0,0-1 0 0 0,1 5 0 0 0,0 2 59 0 0,0-1 1 0 0,-1 1 0 0 0,1 0 0 0 0,-2 0 0 0 0,1 9-1 0 0,-1-5 90 0 0,-1 0-1 0 0,0 1 1 0 0,-1-1-1 0 0,-1 0 1 0 0,-6 22-1 0 0,8-30-146 0 0,-1 1-1 0 0,0-1 1 0 0,0 1 0 0 0,0-1-1 0 0,-1 1 1 0 0,1-1-1 0 0,-1 0 1 0 0,0 0 0 0 0,0-1-1 0 0,-1 1 1 0 0,1 0 0 0 0,-1-1-1 0 0,0 0 1 0 0,0 0 0 0 0,0 0-1 0 0,0-1 1 0 0,-6 4-1 0 0,8-5-23 0 0,0 0 0 0 0,0-1 0 0 0,0 1 0 0 0,-1-1 0 0 0,1 1-1 0 0,0-1 1 0 0,0 0 0 0 0,0 0 0 0 0,-1 0 0 0 0,1 0-1 0 0,0 0 1 0 0,0 0 0 0 0,-1-1 0 0 0,1 1 0 0 0,0-1 0 0 0,0 1-1 0 0,-4-3 1 0 0,3 1-12 0 0,0 0 0 0 0,0 0 0 0 0,0 0 1 0 0,0 0-1 0 0,0-1 0 0 0,0 1 0 0 0,1-1 0 0 0,-1 0 0 0 0,-3-5 0 0 0,0-3-113 0 0,0 0-1 0 0,0 0 0 0 0,1-1 1 0 0,1 1-1 0 0,-4-16 0 0 0,6 21 107 0 0,-5-24-331 0 0,7 29 381 0 0,0 0 0 0 0,0 0 1 0 0,0 0-1 0 0,0 0 0 0 0,0 0 0 0 0,0 0 1 0 0,0-1-1 0 0,0 1 0 0 0,0 0 1 0 0,1 0-1 0 0,-1 0 0 0 0,0 0 1 0 0,1 0-1 0 0,-1 0 0 0 0,1 0 0 0 0,-1 0 1 0 0,1 0-1 0 0,-1 0 0 0 0,1 0 1 0 0,0 0-1 0 0,0-1 0 0 0,1 2 7 0 0,0-1 0 0 0,-1 1 0 0 0,1-1 0 0 0,-1 1 0 0 0,1 0 0 0 0,0 0 0 0 0,-1 0 0 0 0,1 0 0 0 0,-1 0 0 0 0,1 0-1 0 0,0 0 1 0 0,1 1 0 0 0,8 0-22 0 0,-4-2 4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0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1 719 0 0,'-2'0'11'0'0,"2"1"2"0"0,-1 0 0 0 0,0 0 1 0 0,0 0-1 0 0,0 0 0 0 0,1 1 0 0 0,-1-1 0 0 0,1 0 0 0 0,-1 0 1 0 0,1 1-1 0 0,-1-1 0 0 0,1 0 0 0 0,0 1 0 0 0,-1 1 0 0 0,0 1 24 0 0,-8 24-33 0 0,-1-1-26 0 0,1 1 1 0 0,2 0-1 0 0,-5 32 1 0 0,11-58 32 0 0,1 0 1 0 0,0 1-1 0 0,0-1 1 0 0,0 0-1 0 0,0 0 1 0 0,0 0-1 0 0,0 0 0 0 0,1 0 1 0 0,-1 0-1 0 0,1 0 1 0 0,-1 0-1 0 0,1 0 1 0 0,0 0-1 0 0,-1-1 1 0 0,1 1-1 0 0,2 3 0 0 0,1-4 85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1839 0 0,'-3'2'26'0'0,"0"-1"0"0"0,0 1-1 0 0,0-1 1 0 0,0 1 0 0 0,0 0-1 0 0,1 0 1 0 0,-1 0-1 0 0,0 1 1 0 0,1-1 0 0 0,0 0-1 0 0,0 1 1 0 0,0 0-1 0 0,0 0 1 0 0,0-1 0 0 0,0 1-1 0 0,1 0 1 0 0,-1 0 0 0 0,-1 7-1 0 0,-15 40 305 0 0,3 1 0 0 0,2 1 0 0 0,2 0 0 0 0,3 1 0 0 0,1 0 0 0 0,3 0 0 0 0,3 1 0 0 0,2-1 0 0 0,12 90 0 0 0,-7-105-309 0 0,1 0 0 0 0,21 65 0 0 0,-23-90-24 0 0,1 1-1 0 0,0-1 1 0 0,1 0 0 0 0,12 15 0 0 0,-14-20-2 0 0,1-2 0 0 0,0 1-1 0 0,0-1 1 0 0,1 1 0 0 0,-1-2 0 0 0,1 1 0 0 0,1-1-1 0 0,8 5 1 0 0,-10-7-1 0 0,0 0 0 0 0,0-1-1 0 0,0 0 1 0 0,0 0 0 0 0,1 0-1 0 0,-1-1 1 0 0,1 0 0 0 0,-1 0 0 0 0,1-1-1 0 0,-1 1 1 0 0,1-1 0 0 0,0-1-1 0 0,-1 1 1 0 0,1-1 0 0 0,-1-1 0 0 0,1 1-1 0 0,-1-1 1 0 0,9-3 0 0 0,-7 1-35 0 0,-1 0 0 0 0,1 1 0 0 0,-1-2 1 0 0,0 1-1 0 0,0-1 0 0 0,-1-1 0 0 0,0 1 1 0 0,0-1-1 0 0,0 0 0 0 0,0 0 0 0 0,-1 0 1 0 0,0-1-1 0 0,-1 0 0 0 0,6-10 0 0 0,1-8 41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1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8 145 1119 0 0,'-5'-4'72'0'0,"4"4"-71"0"0,1-1-1 0 0,0 1 1 0 0,0 0-1 0 0,0 0 1 0 0,0 0-1 0 0,0 0 0 0 0,-1 0 1 0 0,1-1-1 0 0,0 1 1 0 0,0 0-1 0 0,0 0 1 0 0,0 0-1 0 0,0 0 0 0 0,0-1 1 0 0,0 1-1 0 0,0 0 1 0 0,-1 0-1 0 0,1 0 1 0 0,0 0-1 0 0,0-1 0 0 0,0 1 1 0 0,0 0-1 0 0,0 0 1 0 0,0 0-1 0 0,0-1 1 0 0,0 1-1 0 0,0 0 0 0 0,0 0 1 0 0,0 0-1 0 0,1-1 1 0 0,-1 1-1 0 0,0 0 1 0 0,0 0-1 0 0,0 0 0 0 0,0-1 1 0 0,0 1-1 0 0,0 0 1 0 0,0 0-1 0 0,0 0 1 0 0,0 0-1 0 0,1 0 0 0 0,-1-1 1 0 0,0 1-1 0 0,0 0 1 0 0,0 0-1 0 0,0 0 1 0 0,1 0-1 0 0,-1 0 0 0 0,0 0 1 0 0,0 0-1 0 0,0-1 1 0 0,0 1-1 0 0,1 0 1 0 0,-1 0-1 0 0,0 0 0 0 0,5-1 0 0 0,0 1 0 0 0,0-1 0 0 0,0 1 0 0 0,0 0 0 0 0,7 1 0 0 0,6 0 0 0 0,-1-1 0 0 0,1 0 0 0 0,-1-2 0 0 0,1 0 0 0 0,-1-1 0 0 0,25-8 0 0 0,96-41 0 0 0,-47 14 0 0 0,-72 31 0 0 0,1 1 0 0 0,27-5 0 0 0,-47 11 0 0 0,0 0 0 0 0,-1 1 0 0 0,1-1 0 0 0,0 0 0 0 0,0 0 0 0 0,-1 0 0 0 0,1 0 0 0 0,0 1 0 0 0,0-1 0 0 0,-1 0 0 0 0,1 0 0 0 0,0 0 0 0 0,0 1 0 0 0,0-1 0 0 0,0 0 0 0 0,-1 0 0 0 0,1 1 0 0 0,0-1 0 0 0,0 0 0 0 0,0 1 0 0 0,0-1 0 0 0,0 0 0 0 0,0 0 0 0 0,0 1 0 0 0,0-1 0 0 0,0 0 0 0 0,0 1 0 0 0,0-1 0 0 0,0 0 0 0 0,0 1 0 0 0,0-1 0 0 0,0 0 0 0 0,0 1 0 0 0,0-1 0 0 0,0 0 0 0 0,0 0 0 0 0,0 1 0 0 0,0-1 0 0 0,1 0 0 0 0,-1 0 0 0 0,0 1 0 0 0,0-1 0 0 0,0 0 0 0 0,1 0 0 0 0,-1 1 0 0 0,0-1 0 0 0,0 0 0 0 0,0 0 0 0 0,1 0 0 0 0,-1 1 0 0 0,0-1 0 0 0,0 0 0 0 0,1 0 0 0 0,-1 0 0 0 0,0 0 0 0 0,1 0 0 0 0,-1 0 0 0 0,0 0 0 0 0,0 1 0 0 0,1-1 0 0 0,-7-1 0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1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1535 0 0,'-4'61'0'0'0,"-13"65"0"0"0,10-90 0 0 0,-2-1 0 0 0,-2 1 0 0 0,-15 36 0 0 0,26-72 0 0 0,-2 4 0 0 0,1-1 0 0 0,0 0 0 0 0,-1 0 0 0 0,0 0 0 0 0,1 0 0 0 0,-1 0 0 0 0,0 0 0 0 0,-1 0 0 0 0,1-1 0 0 0,-4 4 0 0 0,6-6 0 0 0,0 0 0 0 0,-1 0 0 0 0,1 0 0 0 0,0-1 0 0 0,0 1 0 0 0,0 0 0 0 0,0 0 0 0 0,0-1 0 0 0,-1 1 0 0 0,1 0 0 0 0,0 0 0 0 0,0 0 0 0 0,0-1 0 0 0,0 1 0 0 0,0 0 0 0 0,0-1 0 0 0,0 1 0 0 0,0 0 0 0 0,0 0 0 0 0,0-1 0 0 0,0 1 0 0 0,0 0 0 0 0,0 0 0 0 0,0-1 0 0 0,0 1 0 0 0,0 0 0 0 0,0 0 0 0 0,0-1 0 0 0,0 1 0 0 0,1 0 0 0 0,-1 0 0 0 0,0-1 0 0 0,0 1 0 0 0,4-12 0 0 0,4-8 0 0 0,1 0 0 0 0,13-20 0 0 0,-17 33 0 0 0,0-1 0 0 0,0 1 0 0 0,1 0 0 0 0,0 0 0 0 0,0 1 0 0 0,1 0 0 0 0,13-11 0 0 0,-19 16 0 0 0,1 0 0 0 0,-1 0 0 0 0,1 1 0 0 0,-1-1 0 0 0,1 0 0 0 0,-1 1 0 0 0,1-1 0 0 0,-1 1 0 0 0,1-1 0 0 0,-1 1 0 0 0,1-1 0 0 0,0 1 0 0 0,-1 0 0 0 0,1 0 0 0 0,0 0 0 0 0,-1 0 0 0 0,1 0 0 0 0,3 1 0 0 0,-4 0 0 0 0,0-1 0 0 0,1 1 0 0 0,-1 0 0 0 0,0 0 0 0 0,0 0 0 0 0,0-1 0 0 0,0 1 0 0 0,1 0 0 0 0,-1 1 0 0 0,0-1 0 0 0,-1 0 0 0 0,1 0 0 0 0,0 0 0 0 0,0 1 0 0 0,0-1 0 0 0,0 3 0 0 0,1 1 0 0 0,0 0 0 0 0,-1 0 0 0 0,0 0 0 0 0,0 0 0 0 0,0 1 0 0 0,-1-1 0 0 0,0 0 0 0 0,0 0 0 0 0,0 1 0 0 0,-2 7 0 0 0,-1-1 0 0 0,0-1 0 0 0,-1 1 0 0 0,0 0 0 0 0,-1-1 0 0 0,0 0 0 0 0,-12 18 0 0 0,12-22 0 0 0,0 1 0 0 0,-1-2 0 0 0,0 1 0 0 0,0 0 0 0 0,0-1 0 0 0,-1-1 0 0 0,0 1 0 0 0,0-1 0 0 0,0 0 0 0 0,-10 5 0 0 0,15-9 0 0 0,0 0 0 0 0,0 0 0 0 0,0-1 0 0 0,0 1 0 0 0,0 0 0 0 0,-1-1 0 0 0,1 1 0 0 0,0-1 0 0 0,0 0 0 0 0,0 0 0 0 0,-1 0 0 0 0,1 0 0 0 0,-5-1 0 0 0,7 1 0 0 0,-1-1 0 0 0,0 1 0 0 0,0-1 0 0 0,0 1 0 0 0,0-1 0 0 0,1 1 0 0 0,-1-1 0 0 0,0 0 0 0 0,1 1 0 0 0,-1-1 0 0 0,0 0 0 0 0,1 0 0 0 0,-1 1 0 0 0,1-1 0 0 0,-1 0 0 0 0,1 0 0 0 0,-1 0 0 0 0,1 0 0 0 0,0 0 0 0 0,0 1 0 0 0,-1-1 0 0 0,1 0 0 0 0,0 0 0 0 0,0 0 0 0 0,0 0 0 0 0,0 0 0 0 0,0 0 0 0 0,0 0 0 0 0,0 0 0 0 0,0 0 0 0 0,0 0 0 0 0,0 0 0 0 0,1 0 0 0 0,-1 0 0 0 0,1 0 0 0 0,1-6 0 0 0,0 0 0 0 0,0 1 0 0 0,0 0 0 0 0,1-1 0 0 0,0 1 0 0 0,1 0 0 0 0,-1 1 0 0 0,1-1 0 0 0,8-9 0 0 0,6-3 0 0 0,25-21 0 0 0,-21 19 0 0 0,-7 7 0 0 0,0 1 0 0 0,23-14 0 0 0,-31 21 0 0 0,1 1 0 0 0,-1 0 0 0 0,1 1 0 0 0,0-1 0 0 0,0 2 0 0 0,1-1 0 0 0,14-2 0 0 0,-18 5 0 0 0,-1-1 0 0 0,1 1 0 0 0,0 0 0 0 0,-1 1 0 0 0,1-1 0 0 0,0 1 0 0 0,-1 0 0 0 0,1 0 0 0 0,-1 0 0 0 0,1 1 0 0 0,4 2 0 0 0,-8-3 0 0 0,1-1 0 0 0,-1 1 0 0 0,0 0 0 0 0,1 0 0 0 0,-1 0 0 0 0,0 0 0 0 0,0 0 0 0 0,0 0 0 0 0,0 0 0 0 0,0 1 0 0 0,0-1 0 0 0,0 0 0 0 0,-1 0 0 0 0,1 1 0 0 0,0-1 0 0 0,-1 1 0 0 0,1-1 0 0 0,-1 1 0 0 0,1-1 0 0 0,-1 1 0 0 0,0-1 0 0 0,0 1 0 0 0,0-1 0 0 0,1 1 0 0 0,-1-1 0 0 0,-1 1 0 0 0,1-1 0 0 0,0 1 0 0 0,0-1 0 0 0,0 1 0 0 0,-1-1 0 0 0,1 1 0 0 0,-1-1 0 0 0,1 1 0 0 0,-1-1 0 0 0,0 0 0 0 0,-1 2 0 0 0,-1 4 0 0 0,-2 0 0 0 0,1 0 0 0 0,-1-1 0 0 0,0 0 0 0 0,-9 9 0 0 0,-10 12 0 0 0,24-27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0,1 0 0 0 0,-1 0 0 0 0,0 0 0 0 0,0 0 0 0 0,0 0 0 0 0,0 0 0 0 0,0 0 0 0 0,0 0 0 0 0,0 0 0 0 0,0 0 0 0 0,0 0 0 0 0,0 0 0 0 0,1 0 0 0 0,7 1 0 0 0,9-3 0 0 0,18-8 0 0 0,63-27 0 0 0,-38 13 0 0 0,-8 5 0 0 0,-25 12 0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1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1 360 831 0 0,'0'-1'4'0'0,"0"0"-1"0"0,0 0 0 0 0,0 0 1 0 0,1 0-1 0 0,-1 0 0 0 0,0 0 1 0 0,1 0-1 0 0,-1 0 0 0 0,1 0 0 0 0,-1 0 1 0 0,1 0-1 0 0,0 1 0 0 0,-1-1 1 0 0,1 0-1 0 0,0 0 0 0 0,-1 1 1 0 0,1-1-1 0 0,0 0 0 0 0,0 1 1 0 0,0-1-1 0 0,1 0 0 0 0,24-11 236 0 0,-15 7-53 0 0,29-11 310 0 0,0 1 0 0 0,52-10 0 0 0,87-11 228 0 0,50-13 174 0 0,322-79-180 0 0,-489 120-744 0 0,107 1 1 0 0,-24 2-512 0 0,-122 2 38 0 0,0-1 0 0 0,26-8 0 0 0,16-3-838 0 0,-59 15 1337 0 0,-3 1 0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1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0 919 0 0,'-2'2'36'0'0,"1"-1"-1"0"0,-1 0 0 0 0,0 1 0 0 0,1-1 1 0 0,-1 1-1 0 0,1 0 0 0 0,0-1 0 0 0,-1 1 1 0 0,1 0-1 0 0,0 0 0 0 0,0 0 0 0 0,0 0 1 0 0,1 0-1 0 0,-1 0 0 0 0,0 0 0 0 0,1 0 1 0 0,-1 0-1 0 0,1 0 0 0 0,-1 4 0 0 0,1 2-1 0 0,0 1 1 0 0,1-1-1 0 0,3 16 0 0 0,0 6-42 0 0,-4-5-82 0 0,-1 0 0 0 0,-1 0 0 0 0,-7 34 0 0 0,-25 73-456 0 0,20-79 708 0 0,7-36-71 0 0,7-17-90 0 0,0 0 0 0 0,0 0-1 0 0,0 0 1 0 0,0 0 0 0 0,0 0 0 0 0,0 0 0 0 0,0 0 0 0 0,0 0-1 0 0,0 0 1 0 0,0 0 0 0 0,0 0 0 0 0,0 0 0 0 0,0 0 0 0 0,0 0-1 0 0,0 0 1 0 0,0 0 0 0 0,0 0 0 0 0,0 0 0 0 0,-1-1 0 0 0,1 1-1 0 0,0 0 1 0 0,0 0 0 0 0,0 0 0 0 0,0 0 0 0 0,0 0-1 0 0,0 0 1 0 0,0 0 0 0 0,0 0 0 0 0,0 0 0 0 0,0 0 0 0 0,0 0-1 0 0,0 0 1 0 0,0 0 0 0 0,0 0 0 0 0,0 0 0 0 0,0 0 0 0 0,0 0-1 0 0,0 0 1 0 0,0 0 0 0 0,0 0 0 0 0,-1 0 0 0 0,1 0 0 0 0,0 0-1 0 0,0 0 1 0 0,0 0 0 0 0,0 0 0 0 0,0 0 0 0 0,0 1 0 0 0,0-1-1 0 0,0 0 1 0 0,0 0 0 0 0,0 0 0 0 0,0 0 0 0 0,0 0 0 0 0,0 0-1 0 0,0 0 1 0 0,0 0 0 0 0,0 0 0 0 0,0 0 0 0 0,0 0-1 0 0,0 0 1 0 0,0 0 0 0 0,0 0 0 0 0,0 0 0 0 0,0 0 0 0 0,0 0-1 0 0,0 0 1 0 0,0 0 0 0 0,0-11 1 0 0,1 7-2 0 0,-1 0 0 0 0,1-1 0 0 0,0 1 0 0 0,1 0 0 0 0,-1-1 0 0 0,1 1 0 0 0,0 0 0 0 0,0 0 0 0 0,0 0 0 0 0,1 1 0 0 0,-1-1 0 0 0,1 0 0 0 0,0 1 0 0 0,0 0 0 0 0,0-1 0 0 0,0 1 0 0 0,6-3 0 0 0,-4 2 0 0 0,0 1 0 0 0,1 0 0 0 0,-1 0 0 0 0,1 1 0 0 0,0-1 0 0 0,0 1 0 0 0,0 1 0 0 0,0-1 0 0 0,0 1 0 0 0,0 0 0 0 0,0 0 0 0 0,8 1 0 0 0,-12 0 0 0 0,1 0 0 0 0,-1 0 0 0 0,0 0 0 0 0,1 0 0 0 0,-1 1 0 0 0,0-1 0 0 0,0 1 0 0 0,0 0 0 0 0,1-1 0 0 0,-1 1 0 0 0,0 0 0 0 0,0 0 0 0 0,0 0 0 0 0,0 1 0 0 0,0-1 0 0 0,-1 0 0 0 0,1 1 0 0 0,0-1 0 0 0,-1 1 0 0 0,1 0 0 0 0,-1 0 0 0 0,1-1 0 0 0,-1 1 0 0 0,0 0 0 0 0,1 0 0 0 0,0 3 0 0 0,-1-2 0 0 0,0 0 0 0 0,0 1 0 0 0,-1-1 0 0 0,1 0 0 0 0,-1 0 0 0 0,1 1 0 0 0,-1-1 0 0 0,0 0 0 0 0,-1 0 0 0 0,1 1 0 0 0,0-1 0 0 0,-1 0 0 0 0,0 0 0 0 0,0 1 0 0 0,0-1 0 0 0,0 0 0 0 0,-3 5 0 0 0,-1 1 0 0 0,0 0 0 0 0,-1 0 0 0 0,-1-1 0 0 0,1 0 0 0 0,-1 0 0 0 0,-15 13 0 0 0,18-18 0 0 0,0 0 0 0 0,0 0 0 0 0,0 0 0 0 0,-1 0 0 0 0,0-1 0 0 0,1 1 0 0 0,-1-1 0 0 0,0 0 0 0 0,0-1 0 0 0,0 1 0 0 0,0-1 0 0 0,0 0 0 0 0,-1-1 0 0 0,1 1 0 0 0,-9-1 0 0 0,13 0 0 0 0,0 0 0 0 0,0 0 0 0 0,-1 0 0 0 0,1 0 0 0 0,0 0 0 0 0,0-1 0 0 0,0 1 0 0 0,0 0 0 0 0,0-1 0 0 0,0 1 0 0 0,-1-1 0 0 0,1 1 0 0 0,0-1 0 0 0,0 0 0 0 0,0 1 0 0 0,0-1 0 0 0,1 0 0 0 0,-1 0 0 0 0,0 1 0 0 0,-1-2 0 0 0,2 1 0 0 0,0 0 0 0 0,-1 0 0 0 0,1 0 0 0 0,0 0 0 0 0,-1 0 0 0 0,1 0 0 0 0,0 0 0 0 0,0 0 0 0 0,0 0 0 0 0,0 0 0 0 0,0 0 0 0 0,0 0 0 0 0,0 0 0 0 0,1 0 0 0 0,-1 0 0 0 0,0 0 0 0 0,0 0 0 0 0,1-1 0 0 0,1-2 0 0 0,0 0 0 0 0,0 0 0 0 0,0 1 0 0 0,1-1 0 0 0,-1 1 0 0 0,1-1 0 0 0,0 1 0 0 0,0 0 0 0 0,6-4 0 0 0,3-3 0 0 0,-5 6 0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1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1599 0 0,'-2'14'0'0'0,"2"-5"0"0"0,0-4 0 0 0,-1-4 0 0 0,1 0 0 0 0,0 3 0 0 0,0 4 0 0 0,0 6 0 0 0,0 2 0 0 0,0 2 0 0 0,1 0 0 0 0,2-6 0 0 0,-1 0 0 0 0,2-5 0 0 0,0-3 0 0 0,0-3 0 0 0,0-2 0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1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0 229 455 0 0,'56'-13'833'0'0,"107"-10"0"0"0,-116 18-563 0 0,606-78 1314 0 0,-639 81-1598 0 0,221-34-551 0 0,98-11-1089 0 0,-319 46 1638 0 0,184-14-15 0 0,-176 14 31 0 0,-2-2 0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1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1375 0 0,'1'30'0'0'0,"-2"0"0"0"0,-1 0 0 0 0,-1 0 0 0 0,-10 38 0 0 0,3-22 0 0 0,-26 71 0 0 0,25-89 0 0 0,-1 0 0 0 0,-2-1 0 0 0,-25 40 0 0 0,26-50 0 0 0,12-17 0 0 0,1 1 0 0 0,0 0 0 0 0,-1-1 0 0 0,1 1 0 0 0,-1 0 0 0 0,0-1 0 0 0,1 1 0 0 0,-1-1 0 0 0,0 1 0 0 0,1-1 0 0 0,-1 0 0 0 0,0 1 0 0 0,1-1 0 0 0,-1 0 0 0 0,0 1 0 0 0,0-1 0 0 0,1 0 0 0 0,-1 0 0 0 0,0 1 0 0 0,0-1 0 0 0,1 0 0 0 0,-3 0 0 0 0,3-1 68 0 0,-1 1-1 0 0,1-1 0 0 0,-1 1 0 0 0,1-1 0 0 0,-1 1 0 0 0,1-1 0 0 0,0 1 0 0 0,-1-1 0 0 0,1 0 0 0 0,0 1 0 0 0,-1-1 0 0 0,1 1 1 0 0,0-1-1 0 0,0 0 0 0 0,0 1 0 0 0,-1-1 0 0 0,1 0 0 0 0,0 0 0 0 0,0 1 0 0 0,0-1 0 0 0,0 0 0 0 0,0 1 0 0 0,0-1 1 0 0,1 0-1 0 0,-1 1 0 0 0,0-1 0 0 0,0 0 0 0 0,0 1 0 0 0,1-1 0 0 0,-1 0 0 0 0,0 1 0 0 0,0-1 0 0 0,1 0 0 0 0,0 0 0 0 0,13-22 2281 0 0,-8 16-2348 0 0,1 1 0 0 0,0 0 0 0 0,1 0 0 0 0,-1 0 0 0 0,1 1 0 0 0,0 0 0 0 0,0 1 0 0 0,0 0 0 0 0,1 0 0 0 0,0 1 0 0 0,-1 0 0 0 0,1 0 0 0 0,1 1 0 0 0,-1 0 0 0 0,0 1 0 0 0,11-1 0 0 0,-18 2 0 0 0,0 0 0 0 0,0 0 0 0 0,0 0 0 0 0,0 0 0 0 0,0 1 0 0 0,0-1 0 0 0,0 1 0 0 0,0-1 0 0 0,0 1 0 0 0,0 0 0 0 0,0 0 0 0 0,0-1 0 0 0,-1 1 0 0 0,1 1 0 0 0,0-1 0 0 0,-1 0 0 0 0,1 0 0 0 0,-1 1 0 0 0,3 2 0 0 0,-2-2 0 0 0,0 1 0 0 0,-1 0 0 0 0,0 0 0 0 0,1 0 0 0 0,-1-1 0 0 0,0 1 0 0 0,-1 0 0 0 0,1 0 0 0 0,0 0 0 0 0,-1 0 0 0 0,1 6 0 0 0,-1-1 0 0 0,-1 0 0 0 0,1 0 0 0 0,-1 0 0 0 0,-1 0 0 0 0,0 0 0 0 0,0 0 0 0 0,0 0 0 0 0,-1-1 0 0 0,-4 9 0 0 0,3-9 0 0 0,0-1 0 0 0,-1 1 0 0 0,0-1 0 0 0,0 0 0 0 0,0-1 0 0 0,-1 1 0 0 0,1-1 0 0 0,-1 0 0 0 0,-1 0 0 0 0,1-1 0 0 0,-1 0 0 0 0,0 0 0 0 0,-10 4 0 0 0,11-5 0 0 0,0-1 0 0 0,-1 0 0 0 0,1-1 0 0 0,0 1 0 0 0,0-1 0 0 0,-1-1 0 0 0,1 1 0 0 0,-1-1 0 0 0,1 0 0 0 0,-1 0 0 0 0,1-1 0 0 0,0 0 0 0 0,-1 0 0 0 0,1-1 0 0 0,0 1 0 0 0,-11-6 0 0 0,14 6 0 0 0,1 0 0 0 0,-1-1 0 0 0,1 1 0 0 0,-1-1 0 0 0,1 0 0 0 0,0 0 0 0 0,0 1 0 0 0,0-1 0 0 0,0-1 0 0 0,0 1 0 0 0,0 0 0 0 0,1 0 0 0 0,-1-1 0 0 0,1 1 0 0 0,0-1 0 0 0,-1 1 0 0 0,-1-6 0 0 0,3 6 0 0 0,0 1 0 0 0,0-1 0 0 0,0 1 0 0 0,0-1 0 0 0,0 0 0 0 0,0 1 0 0 0,0-1 0 0 0,0 1 0 0 0,0-1 0 0 0,1 1 0 0 0,-1-1 0 0 0,1 1 0 0 0,-1-1 0 0 0,1 1 0 0 0,0-1 0 0 0,-1 1 0 0 0,1-1 0 0 0,0 1 0 0 0,0 0 0 0 0,0 0 0 0 0,0-1 0 0 0,0 1 0 0 0,0 0 0 0 0,0 0 0 0 0,1 0 0 0 0,-1 0 0 0 0,0 0 0 0 0,0 0 0 0 0,1 1 0 0 0,-1-1 0 0 0,1 0 0 0 0,-1 1 0 0 0,2-1 0 0 0,6-2 0 0 0,0 0 0 0 0,17-2 0 0 0,-9 2 0 0 0,-4 0 0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0 431 0 0,'34'6'42'0'0,"-24"-6"-11"0"0,-1 1 0 0 0,0 1 0 0 0,0 0-1 0 0,0 0 1 0 0,0 1 0 0 0,0 0 0 0 0,17 9-1 0 0,-26-12-16 0 0,1 1-1 0 0,0-1 0 0 0,0 1 0 0 0,0 0 1 0 0,-1-1-1 0 0,1 1 0 0 0,0 0 0 0 0,-1 0 1 0 0,1 0-1 0 0,0-1 0 0 0,-1 1 0 0 0,1 0 1 0 0,-1 0-1 0 0,0 0 0 0 0,1 0 0 0 0,-1 0 1 0 0,0 0-1 0 0,1 0 0 0 0,-1 0 0 0 0,0 0 1 0 0,0 0-1 0 0,0 1 0 0 0,0 1-1 0 0,-1-1 1 0 0,1 0-1 0 0,0 0 1 0 0,-1 1-1 0 0,0-1 0 0 0,0 0 1 0 0,1 0-1 0 0,-1 0 0 0 0,-2 3 1 0 0,-3 3-10 0 0,1 0 0 0 0,-1 0 0 0 0,-12 10-1 0 0,5-6-2 0 0,8-8 0 0 0,1 0 0 0 0,-1 0 0 0 0,1 1 0 0 0,0-1 0 0 0,0 1 0 0 0,1 0 0 0 0,-1 0 0 0 0,-2 6 0 0 0,5-10 0 0 0,1-1 0 0 0,0 1 0 0 0,0-1 0 0 0,0 1 0 0 0,0-1 0 0 0,0 1 0 0 0,0-1 0 0 0,0 0 0 0 0,0 1 0 0 0,0-1 0 0 0,0 1 0 0 0,0-1 0 0 0,0 1 0 0 0,0-1 0 0 0,0 1 0 0 0,0-1 0 0 0,0 0 0 0 0,1 1 0 0 0,-1-1 0 0 0,0 1 0 0 0,0-1 0 0 0,1 0 0 0 0,-1 1 0 0 0,0-1 0 0 0,0 1 0 0 0,1-1 0 0 0,0 1 0 0 0,13 4 0 0 0,17-4 0 0 0,0-5 0 0 0,0-1 0 0 0,0-1 0 0 0,59-21 0 0 0,-62 15 0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4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33 455 0 0,'-26'-33'1851'0'0,"27"36"-1870"0"0,0-1 0 0 0,0 1 0 0 0,0-1 0 0 0,0 1 0 0 0,0 0-1 0 0,-1-1 1 0 0,1 1 0 0 0,-1 0 0 0 0,0-1 0 0 0,0 1 0 0 0,0 0 0 0 0,0 0 0 0 0,-1 4-1 0 0,-9 41 29 0 0,5-29 58 0 0,-26 105 36 0 0,-15 76-9 0 0,-21 135-94 0 0,34-170 0 0 0,-42 165 0 0 0,55-240-76 0 0,-15 156 0 0 0,29-202-63 0 0,-2 0 0 0 0,-2 0 0 0 0,-24 64 0 0 0,16-53-7 0 0,-13 67 0 0 0,8-9 424 0 0,-10 61-1710 0 0,32-149 1678 0 0,0 1 1 0 0,1-1 0 0 0,7 48-1 0 0,-7-63-246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4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61 1807 0 0,'32'-24'173'0'0,"-22"15"-177"0"0,1 2 0 0 0,20-13-1 0 0,-30 20 5 0 0,-1 0 0 0 0,0 0 0 0 0,0 0 0 0 0,0 1 0 0 0,0-1 0 0 0,1 0 0 0 0,-1 0 0 0 0,0 0 0 0 0,0 1 0 0 0,0-1 0 0 0,0 0 0 0 0,0 0 0 0 0,0 0 0 0 0,0 1 0 0 0,0-1 0 0 0,1 0 0 0 0,-1 0 0 0 0,0 1 0 0 0,0-1 0 0 0,0 0 0 0 0,0 0 0 0 0,0 1 0 0 0,0-1 0 0 0,0 0 0 0 0,0 0 0 0 0,-1 1 0 0 0,1-1 0 0 0,0 0 0 0 0,0 0 0 0 0,0 1 0 0 0,0-1 0 0 0,0 0 0 0 0,0 0 0 0 0,0 0 0 0 0,0 1 0 0 0,-1-1 0 0 0,-2 12 0 0 0,-16 46 0 0 0,-12 66 0 0 0,-3 61 0 0 0,0 5 0 0 0,-68 327 64 0 0,20-175-65 0 0,42-189 13 0 0,-26 68 28 0 0,18-71-27 0 0,23-66-13 0 0,-45 188 0 0 0,69-263 0 0 0,-6 46 0 0 0,6-50 0 0 0,1-1 0 0 0,0 1 0 0 0,0 0 0 0 0,1-1 0 0 0,-1 1 0 0 0,1 0 0 0 0,0-1 0 0 0,0 1 0 0 0,3 5 0 0 0,-4-10 0 0 0,0 0 0 0 0,0 0 0 0 0,0-1 0 0 0,0 1 0 0 0,0 0 0 0 0,0 0 0 0 0,0 0 0 0 0,0 0 0 0 0,0 0 0 0 0,0 0 0 0 0,0 0 0 0 0,1 0 0 0 0,-1 0 0 0 0,0 0 0 0 0,0 0 0 0 0,0 0 0 0 0,0 0 0 0 0,0 0 0 0 0,0 0 0 0 0,0 0 0 0 0,0 0 0 0 0,0 0 0 0 0,0-1 0 0 0,0 1 0 0 0,1 0 0 0 0,-1 0 0 0 0,0 0 0 0 0,0 0 0 0 0,0 0 0 0 0,0 0 0 0 0,0 0 0 0 0,0 0 0 0 0,0 0 0 0 0,0 0 0 0 0,0 1 0 0 0,0-1 0 0 0,1 0 0 0 0,-1 0 0 0 0,0 0 0 0 0,0 0 0 0 0,0 0 0 0 0,0 0 0 0 0,0 0 0 0 0,0 0 0 0 0,0 0 0 0 0,0 0 0 0 0,0 0 0 0 0,0 0 0 0 0,0 0 0 0 0,0 0 0 0 0,0 0 0 0 0,0 0 0 0 0,1 0 0 0 0,-1 1 0 0 0,0-1 0 0 0,0 0 0 0 0,0 0 0 0 0,0 0 0 0 0,0 0 0 0 0,0 0 0 0 0,0 0 0 0 0,1-4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 2759 0 0,'-10'-7'228'0'0,"9"7"-211"0"0,1 0 0 0 0,0 0 0 0 0,0 0 1 0 0,0 0-1 0 0,-1 0 0 0 0,1 0 0 0 0,0 0 1 0 0,0 0-1 0 0,-1 0 0 0 0,1 0 1 0 0,0 0-1 0 0,0 1 0 0 0,0-1 0 0 0,-1 0 1 0 0,1 0-1 0 0,0 0 0 0 0,0 0 0 0 0,0 0 1 0 0,-1 0-1 0 0,1 1 0 0 0,0-1 0 0 0,0 0 1 0 0,0 0-1 0 0,0 0 0 0 0,0 1 0 0 0,-1-1 1 0 0,1 0-1 0 0,0 0 0 0 0,-1 3 127 0 0,0 0 0 0 0,1-1 0 0 0,-1 1 0 0 0,1 0 0 0 0,0-1 0 0 0,-1 4 0 0 0,1 2-28 0 0,-3 49 380 0 0,3-1 0 0 0,13 98 0 0 0,-2-28-588 0 0,-9-78 5 0 0,-1-19-102 0 0,1 0 1 0 0,6 33-1 0 0,-8-62 187 0 0,0 1 1 0 0,0 0-1 0 0,0 0 0 0 0,0-1 1 0 0,1 1-1 0 0,-1 0 0 0 0,0 0 1 0 0,0-1-1 0 0,1 1 0 0 0,-1 0 1 0 0,0-1-1 0 0,1 1 0 0 0,-1-1 1 0 0,1 1-1 0 0,-1 0 0 0 0,1-1 1 0 0,-1 1-1 0 0,2 0 0 0 0,-2-1 9 0 0,1 0-1 0 0,-1 0 1 0 0,1 0-1 0 0,-1 0 1 0 0,1 0-1 0 0,-1 0 1 0 0,1 0-1 0 0,-1 0 1 0 0,0 0-1 0 0,1 0 1 0 0,-1 0-1 0 0,1 0 1 0 0,-1-1-1 0 0,0 1 1 0 0,1 0-1 0 0,-1 0 1 0 0,1 0-1 0 0,-1-1 1 0 0,0 1-1 0 0,1 0 1 0 0,-1 0-1 0 0,0-1 1 0 0,1 0-1 0 0,3-3 128 0 0,-1-1 0 0 0,1 0 1 0 0,4-9-1 0 0,-4 8 10 0 0,2-3-110 0 0,0 0 0 0 0,0 0 0 0 0,1 1-1 0 0,0 0 1 0 0,0 1 0 0 0,1-1 0 0 0,13-9-1 0 0,-18 15-27 0 0,-1 1-1 0 0,1-1 0 0 0,0 1 0 0 0,-1-1 1 0 0,1 1-1 0 0,0 0 0 0 0,0 0 0 0 0,0 1 0 0 0,0-1 1 0 0,0 0-1 0 0,0 1 0 0 0,0 0 0 0 0,0-1 1 0 0,0 1-1 0 0,0 1 0 0 0,0-1 0 0 0,0 0 0 0 0,0 1 1 0 0,0-1-1 0 0,0 1 0 0 0,0 0 0 0 0,0 0 1 0 0,0 0-1 0 0,0 1 0 0 0,-1-1 0 0 0,1 1 0 0 0,0-1 1 0 0,-1 1-1 0 0,1 0 0 0 0,2 3 0 0 0,0-1-5 0 0,-1 0 0 0 0,0 1 0 0 0,0-1 0 0 0,0 1 0 0 0,-1 0 0 0 0,1 0 0 0 0,-1 1 0 0 0,0-1 0 0 0,-1 1 0 0 0,1-1 0 0 0,-1 1 0 0 0,0 0 0 0 0,-1 0 0 0 0,1 0 0 0 0,-1 0 0 0 0,-1 0 0 0 0,1 0 0 0 0,-1 0 0 0 0,0 0 0 0 0,0 0 0 0 0,0 0 0 0 0,-1 0 0 0 0,0 0 0 0 0,-1 0 0 0 0,-1 7 0 0 0,1-7 0 0 0,-1 0 0 0 0,1 1 0 0 0,-1-1 0 0 0,0 0 0 0 0,-1 0 0 0 0,1-1 0 0 0,-1 1 0 0 0,-1-1 0 0 0,1 0 0 0 0,-1 0 0 0 0,1 0 0 0 0,-1-1 0 0 0,-1 1 0 0 0,1-1 0 0 0,-1 0 0 0 0,1-1 0 0 0,-1 1 0 0 0,0-1 0 0 0,-1-1 0 0 0,1 1 0 0 0,0-1 0 0 0,-10 3 0 0 0,10-4-28 0 0,1-1 0 0 0,-1 1 0 0 0,0-1 0 0 0,1 0 0 0 0,-1-1 0 0 0,1 1 0 0 0,-1-1 0 0 0,1 0 0 0 0,-1 0 0 0 0,-7-4 0 0 0,11 5 10 0 0,-1-1-1 0 0,1 0 1 0 0,0 0-1 0 0,0 0 1 0 0,0-1-1 0 0,0 1 1 0 0,0 0-1 0 0,0-1 1 0 0,0 1-1 0 0,0-1 1 0 0,1 0-1 0 0,-1 0 1 0 0,1 1-1 0 0,-1-1 1 0 0,1 0-1 0 0,0 0 1 0 0,-1-1-1 0 0,1 1 1 0 0,0 0-1 0 0,0 0 1 0 0,1 0-1 0 0,-1-1 0 0 0,0 1 1 0 0,1 0-1 0 0,0-1 1 0 0,-1-4-1 0 0,1 6-145 0 0,0 0 0 0 0,0 0-1 0 0,1 0 1 0 0,-1 0-1 0 0,0 0 1 0 0,1 0 0 0 0,-1 0-1 0 0,0 0 1 0 0,1 0 0 0 0,-1 0-1 0 0,1 1 1 0 0,0-1-1 0 0,-1 0 1 0 0,1 0 0 0 0,0 0-1 0 0,-1 1 1 0 0,1-1-1 0 0,0 0 1 0 0,0 1 0 0 0,0-1-1 0 0,0 0 1 0 0,-1 1 0 0 0,1-1-1 0 0,0 1 1 0 0,0 0-1 0 0,0-1 1 0 0,0 1 0 0 0,0 0-1 0 0,2-1 1 0 0,5-2 426 0 0,0-1-209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1159 0 0,'-18'62'48'0'0,"-15"80"-1"0"0,26-109-38 0 0,-8 45 175 0 0,3 1-1 0 0,4 0 0 0 0,3 1 1 0 0,4 0-1 0 0,3-1 0 0 0,4 1 0 0 0,3-1 1 0 0,26 105-1 0 0,-10-83 109 0 0,47 123 1 0 0,-63-205-348 0 0,0 1-1 0 0,1-1 1 0 0,1-1 0 0 0,18 24-1 0 0,-20-31 42 0 0,0 0 0 0 0,1-1 0 0 0,1 0 0 0 0,0 0 0 0 0,0-1 0 0 0,1 0 0 0 0,17 9 0 0 0,-5-7-29 0 0,1-5 32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10 919 0 0,'320'-9'418'0'0,"-320"9"-426"0"0,14 0-266 0 0,-13 1 322 0 0,-8 3 8 0 0,-19 8-56 0 0,-35 21 0 0 0,52-27 0 0 0,-1 1 0 0 0,1 0 0 0 0,0 0 0 0 0,1 1 0 0 0,0 0 0 0 0,-11 15 0 0 0,5-3 59 0 0,1 2 0 0 0,1-1 0 0 0,1 2 0 0 0,-8 23 0 0 0,-29 99 233 0 0,30-86-271 0 0,15-50 20 0 0,-8 27-180 0 0,1 1 1 0 0,-7 47 0 0 0,17-84 140 0 0,0 0-1 0 0,0 0 1 0 0,0 0 0 0 0,0 0 0 0 0,0 0-1 0 0,0 0 1 0 0,0 0 0 0 0,0 0 0 0 0,0 0-1 0 0,0 0 1 0 0,0 0 0 0 0,0 0 0 0 0,1 0-1 0 0,-1 0 1 0 0,0 0 0 0 0,0 0 0 0 0,0 0-1 0 0,0 0 1 0 0,0 0 0 0 0,0 0 0 0 0,0 0-1 0 0,0 0 1 0 0,0 0 0 0 0,0 0 0 0 0,0 0-1 0 0,0 0 1 0 0,0 0 0 0 0,0 1 0 0 0,0-1-1 0 0,0 0 1 0 0,1 0 0 0 0,-1 0 0 0 0,0 0-1 0 0,0 0 1 0 0,0 0 0 0 0,0 0 0 0 0,0 0-1 0 0,0 0 1 0 0,0 0 0 0 0,0 0 0 0 0,0 0-1 0 0,0 0 1 0 0,0 0 0 0 0,0 1 0 0 0,0-1-1 0 0,0 0 1 0 0,0 0 0 0 0,0 0 0 0 0,0 0-1 0 0,0 0 1 0 0,0 0 0 0 0,0 0 0 0 0,0 0 0 0 0,0 0-1 0 0,0 0 1 0 0,0 0 0 0 0,0 0 0 0 0,-1 0-1 0 0,1 0 1 0 0,0 1 0 0 0,0-1 0 0 0,0 0-1 0 0,0 0 1 0 0,0 0 0 0 0,0 0 0 0 0,0 0-1 0 0,0 0 1 0 0,0 0 0 0 0,4-6 57 0 0,4-11-25 0 0,58-137-34 0 0,13-33 0 0 0,-61 126 0 0 0,-13 40 0 0 0,1 1 0 0 0,1 0 0 0 0,1 0 0 0 0,20-35 0 0 0,-28 54 4 0 0,1 0-1 0 0,-1 0 0 0 0,1 0 1 0 0,-1 0-1 0 0,1 1 0 0 0,0-1 1 0 0,-1 0-1 0 0,1 0 0 0 0,0 1 1 0 0,0-1-1 0 0,-1 0 0 0 0,1 1 1 0 0,0-1-1 0 0,0 1 0 0 0,0-1 1 0 0,0 1-1 0 0,1-1 0 0 0,-1 1 19 0 0,-1 0 0 0 0,1 0-1 0 0,-1 0 1 0 0,1 1-1 0 0,-1-1 1 0 0,1 0-1 0 0,-1 0 1 0 0,1 0 0 0 0,-1 1-1 0 0,1-1 1 0 0,-1 0-1 0 0,0 0 1 0 0,1 1-1 0 0,-1-1 1 0 0,0 0 0 0 0,1 1-1 0 0,-1-1 1 0 0,0 1-1 0 0,1-1 1 0 0,-1 0-1 0 0,0 1 1 0 0,1-1 0 0 0,-1 1-1 0 0,0 0 1 0 0,3 5 160 0 0,-1 0 1 0 0,-1 0-1 0 0,1 0 0 0 0,0 8 1 0 0,-1-8-239 0 0,8 55 361 0 0,-1 109 0 0 0,-3-35-523 0 0,-1-105-292 0 0,-4-28 470 0 0,1 0 0 0 0,-1 1 0 0 0,1-1 0 0 0,0 0 0 0 0,0 0-1 0 0,0 0 1 0 0,0 1 0 0 0,0-1 0 0 0,0 0 0 0 0,2 2-1 0 0,-2-4 40 0 0,-1 1 0 0 0,1-1-1 0 0,-1 0 1 0 0,1 1-1 0 0,-1-1 1 0 0,1 0-1 0 0,-1 0 1 0 0,1 0-1 0 0,-1 1 1 0 0,1-1 0 0 0,-1 0-1 0 0,1 0 1 0 0,-1 0-1 0 0,1 0 1 0 0,0 0-1 0 0,-1 0 1 0 0,1 0-1 0 0,-1 0 1 0 0,1 0-1 0 0,-1 0 1 0 0,1-1 0 0 0,0 1-1 0 0,-1 0 1 0 0,1 0-1 0 0,-1 0 1 0 0,1-1-1 0 0,-1 1 1 0 0,1 0-1 0 0,-1-1 1 0 0,0 1 0 0 0,1 0-1 0 0,-1-1 1 0 0,1 1-1 0 0,0-1 1 0 0,16-18-81 0 0,-14 15 66 0 0,6-6-32 0 0,-1 1 36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0 919 0 0,'-7'90'1413'0'0,"1"-31"-1202"0"0,4-34-103 0 0,-2 79-189 0 0,4-88 26 0 0,1 0 0 0 0,0 1 0 0 0,2-1 0 0 0,5 20 0 0 0,-8-35 55 0 0,0 0 0 0 0,0 0-1 0 0,1 0 1 0 0,-1 0-1 0 0,0 0 1 0 0,0 0-1 0 0,1 0 1 0 0,-1 0-1 0 0,1 0 1 0 0,-1-1-1 0 0,1 1 1 0 0,-1 0-1 0 0,1 0 1 0 0,0 0 0 0 0,-1-1-1 0 0,1 1 1 0 0,0 0-1 0 0,0-1 1 0 0,-1 1-1 0 0,1-1 1 0 0,0 1-1 0 0,2 0 1 0 0,1-3-54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2303 0 0,'12'4'384'0'0,"0"-1"0"0"0,21 4 0 0 0,-8-5-472 0 0,1-1-1 0 0,35-5 0 0 0,-48 2 155 0 0</inkml:trace>
  <inkml:trace contextRef="#ctx0" brushRef="#br0" timeOffset="1">62 222 2759 0 0,'-3'-1'120'0'0,"2"1"32"0"0,2 0-152 0 0,0 0 0 0 0,2 0 0 0 0,-1 0 0 0 0,2 0 168 0 0,3 0 8 0 0,3 0 0 0 0,6-1 0 0 0,6-2-288 0 0,2-1-56 0 0,4 0-16 0 0,1-2 0 0 0,2-1 184 0 0,-2-5 0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55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79 1871 0 0,'-4'-6'15'0'0,"0"0"0"0"0,0 0 0 0 0,0 0 0 0 0,-1 0 0 0 0,1 1 0 0 0,-1 0 0 0 0,-10-8 0 0 0,11 10-11 0 0,0 0-1 0 0,0 0 0 0 0,0 1 0 0 0,0-1 0 0 0,0 1 0 0 0,0 0 0 0 0,-1 1 0 0 0,1-1 0 0 0,0 1 0 0 0,-1 0 0 0 0,0 0 0 0 0,-8-1 0 0 0,11 2-3 0 0,-1 1 0 0 0,1-1 0 0 0,0 1 0 0 0,0-1 0 0 0,-1 1 0 0 0,1 0 0 0 0,0 0 0 0 0,0 0 0 0 0,0 0 0 0 0,0 0 0 0 0,0 1 0 0 0,0-1 0 0 0,0 0 0 0 0,1 1 0 0 0,-4 3 0 0 0,-22 30 0 0 0,20-26 0 0 0,2 0 0 0 0,-1 1 0 0 0,2 0 0 0 0,-1 0 0 0 0,2 0 0 0 0,-1 0 0 0 0,1 1 0 0 0,1-1 0 0 0,0 1 0 0 0,0-1 0 0 0,1 1 0 0 0,1 0 0 0 0,1 19 0 0 0,-1-26 0 0 0,0 0 0 0 0,1 0 0 0 0,-1 0 0 0 0,1 0 0 0 0,0-1 0 0 0,1 1 0 0 0,-1 0 0 0 0,1 0 0 0 0,-1-1 0 0 0,1 1 0 0 0,0 0 0 0 0,4 3 0 0 0,-5-5 0 0 0,0-1 0 0 0,0 0 0 0 0,1 0 0 0 0,-1 0 0 0 0,0 0 0 0 0,1 0 0 0 0,-1 0 0 0 0,1 0 0 0 0,0 0 0 0 0,-1 0 0 0 0,1-1 0 0 0,0 1 0 0 0,-1-1 0 0 0,1 1 0 0 0,0-1 0 0 0,-1 1 0 0 0,1-1 0 0 0,0 0 0 0 0,0 0 0 0 0,0 0 0 0 0,-1 0 0 0 0,1 0 0 0 0,0-1 0 0 0,0 1 0 0 0,-1-1 0 0 0,1 1 0 0 0,0-1 0 0 0,-1 1 0 0 0,3-2 0 0 0,4-2 3 0 0,-1 0 0 0 0,1 0 0 0 0,-1-1 0 0 0,0 0 0 0 0,0-1 0 0 0,-1 1 0 0 0,1-1 0 0 0,-1-1 0 0 0,7-8 0 0 0,5-10 14 0 0,19-33 0 0 0,-32 48-17 0 0,4-5 0 0 0,-1-1 0 0 0,11-33 0 0 0,-34 120 0 0 0,7-36 0 0 0,2-15 0 0 0,-2 23 0 0 0,8-37 0 0 0,-1 0 0 0 0,1-1 0 0 0,0 1 0 0 0,0 0 0 0 0,1-1 0 0 0,-1 1 0 0 0,1 0 0 0 0,4 10 0 0 0,-4-14 0 0 0,0 0 0 0 0,0 0 0 0 0,1 1 0 0 0,-1-1 0 0 0,1 0 0 0 0,-1 0 0 0 0,1 0 0 0 0,0 0 0 0 0,0-1 0 0 0,0 1 0 0 0,0 0 0 0 0,0-1 0 0 0,0 0 0 0 0,0 1 0 0 0,1-1 0 0 0,-1 0 0 0 0,0 0 0 0 0,1 0 0 0 0,2 1 0 0 0,-2-2 0 0 0,0 1 0 0 0,0 0 0 0 0,0-1 0 0 0,0 0 0 0 0,0 1 0 0 0,0-1 0 0 0,0 0 0 0 0,0-1 0 0 0,0 1 0 0 0,0 0 0 0 0,0-1 0 0 0,0 0 0 0 0,0 1 0 0 0,-1-1 0 0 0,1-1 0 0 0,3 0 0 0 0,5-5 0 0 0,-4 4 0 0 0,-1-1 0 0 0,-1 1 0 0 0,1-2 0 0 0,0 1 0 0 0,5-6 0 0 0,-5 3 0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5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1871 0 0,'0'7'29'0'0,"-1"0"0"0"0,-1-1 0 0 0,1 1-1 0 0,-5 12 1 0 0,0 2-13 0 0,-1 14-16 0 0,-5 70 0 0 0,5-29 0 0 0,6-59 0 0 0,5-18 0 0 0,3-1 0 0 0,0 0 0 0 0,-1 0 0 0 0,1 0 0 0 0,-1-1 0 0 0,1 0 0 0 0,-1 0 0 0 0,6-5 0 0 0,-6 1 0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5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1871 0 0,'1'4'160'0'0,"-1"-3"-160"0"0,0 1 0 0 0,1-2 0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5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20 455 0 0,'0'-1'16'0'0,"0"1"-1"0"0,-1-1 0 0 0,1 1 0 0 0,0-1 1 0 0,0 0-1 0 0,0 1 0 0 0,0-1 0 0 0,0 0 0 0 0,0 1 1 0 0,0-1-1 0 0,0 0 0 0 0,1 1 0 0 0,-1-1 0 0 0,0 0 1 0 0,0 1-1 0 0,1-1 0 0 0,-1 1 0 0 0,0-1 0 0 0,0 1 1 0 0,1-1-1 0 0,-1 0 0 0 0,1 1 0 0 0,-1-1 0 0 0,0 1 1 0 0,1 0-1 0 0,-1-1 0 0 0,1 1 0 0 0,-1-1 0 0 0,2 1 1 0 0,-2-1-17 0 0,0 1 0 0 0,1 0 1 0 0,-1 0-1 0 0,0-1 0 0 0,1 1 1 0 0,-1 0-1 0 0,0 0 1 0 0,1 0-1 0 0,-1 0 0 0 0,0 0 1 0 0,1 0-1 0 0,-1-1 1 0 0,1 1-1 0 0,-1 0 0 0 0,0 0 1 0 0,1 0-1 0 0,-1 0 0 0 0,0 0 1 0 0,1 0-1 0 0,-1 0 1 0 0,1 1-1 0 0,-1-1 0 0 0,0 0 1 0 0,1 0-1 0 0,-1 0 1 0 0,0 0-1 0 0,1 0 0 0 0,-1 1 1 0 0,0-1-1 0 0,1 0 0 0 0,-1 0 1 0 0,0 0-1 0 0,1 1 1 0 0,-1-1-1 0 0,0 0 0 0 0,0 1 1 0 0,1-1-1 0 0,-1 0 1 0 0,0 0-1 0 0,0 1 0 0 0,0-1 1 0 0,1 1-1 0 0,-1-1 0 0 0,0 0 1 0 0,0 1-1 0 0,0-1 1 0 0,0 0-1 0 0,0 1 0 0 0,0-1 1 0 0,0 0-1 0 0,0 1 0 0 0,2 13 15 0 0,-1 0 0 0 0,0-1 0 0 0,-1 1 0 0 0,-2 16 0 0 0,0 10 438 0 0,2-30-285 0 0,1 0-1 0 0,2 18 1 0 0,-2-25-133 0 0,0 1-1 0 0,0-1 1 0 0,0 1-1 0 0,0-1 1 0 0,1 0-1 0 0,0 0 1 0 0,-1 1-1 0 0,1-1 1 0 0,0 0-1 0 0,1-1 1 0 0,2 5-1 0 0,-5-7-48 0 0,1 0-1 0 0,0 1 1 0 0,-1-1-1 0 0,1 0 0 0 0,-1 1 1 0 0,1-1-1 0 0,-1 0 1 0 0,1 0-1 0 0,0 0 0 0 0,-1 0 1 0 0,1 1-1 0 0,0-1 0 0 0,-1 0 1 0 0,1 0-1 0 0,0 0 1 0 0,-1 0-1 0 0,1 0 0 0 0,-1-1 1 0 0,1 1-1 0 0,0 0 0 0 0,-1 0 1 0 0,1 0-1 0 0,0 0 1 0 0,-1-1-1 0 0,1 1 0 0 0,-1 0 1 0 0,1-1-1 0 0,-1 1 0 0 0,1 0 1 0 0,-1-1-1 0 0,1 1 1 0 0,-1-1-1 0 0,1 1 0 0 0,-1-1 1 0 0,1 1-1 0 0,0-2 1 0 0,15-19-613 0 0,-15 20 625 0 0,10-23 14 0 0,-6 8 42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5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1895 0 0,'0'0'26'0'0,"-1"1"-1"0"0,0-1 0 0 0,1 1 0 0 0,-1-1 0 0 0,0 1 0 0 0,1-1 0 0 0,-1 1 0 0 0,1-1 1 0 0,-1 1-1 0 0,1 0 0 0 0,-1-1 0 0 0,1 1 0 0 0,0 0 0 0 0,-1-1 0 0 0,1 1 0 0 0,0 0 1 0 0,-1-1-1 0 0,1 3 0 0 0,-5 11 12 0 0,5-13-40 0 0,-3 7 3 0 0,0 0 0 0 0,0 1 0 0 0,1-1 0 0 0,0 1 0 0 0,1 0 0 0 0,0 0 0 0 0,0 0 0 0 0,1-1 0 0 0,0 1 0 0 0,0 0 0 0 0,1 0 0 0 0,1 0 0 0 0,-1-1 0 0 0,1 1 0 0 0,1 0 0 0 0,0-1 0 0 0,0 0 0 0 0,0 0 0 0 0,5 8 0 0 0,-7-14 0 0 0,0 0 0 0 0,0 0 0 0 0,0-1 0 0 0,-1 1 0 0 0,1 0 0 0 0,0 0 0 0 0,-1 0 0 0 0,0-1 0 0 0,1 1 0 0 0,-1 0 0 0 0,0 0 0 0 0,0 0 0 0 0,0 0 0 0 0,0 0 0 0 0,-1 0 0 0 0,1 0 0 0 0,-1 2 0 0 0,-1 14 0 0 0,2-23 0 0 0,1 1 0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0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77 2015 0 0,'1'-2'0'0'0,"1"-1"0"0"0,-1 0 0 0 0,0 1 0 0 0,1-1 0 0 0,-1 0 0 0 0,0 0 0 0 0,-1 0 0 0 0,1 1 0 0 0,0-1 0 0 0,-1 0 0 0 0,0-4 0 0 0,-4 4 0 0 0,-1 1 0 0 0,0-1 0 0 0,1 1 0 0 0,-7-2 0 0 0,-17-6 0 0 0,-10-3 0 0 0,35 12 0 0 0,1 1 0 0 0,0-1 0 0 0,-1 1 0 0 0,1 0 0 0 0,0 0 0 0 0,-1 0 0 0 0,1 0 0 0 0,0 0 0 0 0,0 0 0 0 0,-1 1 0 0 0,1-1 0 0 0,0 1 0 0 0,-4 1 0 0 0,5-1 0 0 0,0 0 0 0 0,0 0 0 0 0,0 0 0 0 0,0 0 0 0 0,0 0 0 0 0,0 0 0 0 0,0 0 0 0 0,1 0 0 0 0,-1 1 0 0 0,0-1 0 0 0,1 0 0 0 0,-1 0 0 0 0,1 1 0 0 0,0-1 0 0 0,-1 3 0 0 0,-4 24 0 0 0,4-21 0 0 0,-5 40 0 0 0,2 0 0 0 0,2 1 0 0 0,6 68 0 0 0,-3-112 0 0 0,0 0 0 0 0,-1-1 0 0 0,1 1 0 0 0,0 0 0 0 0,1 0 0 0 0,1 4 0 0 0,-3-8 0 0 0,1 1 0 0 0,-1-1 0 0 0,0 1 0 0 0,0-1 0 0 0,1 0 0 0 0,-1 1 0 0 0,0-1 0 0 0,1 1 0 0 0,-1-1 0 0 0,0 0 0 0 0,1 1 0 0 0,-1-1 0 0 0,1 0 0 0 0,-1 0 0 0 0,0 1 0 0 0,1-1 0 0 0,-1 0 0 0 0,1 0 0 0 0,-1 1 0 0 0,1-1 0 0 0,-1 0 0 0 0,1 0 0 0 0,0 0 0 0 0,0 0 0 0 0,0-1 0 0 0,-1 1 0 0 0,1 0 0 0 0,0-1 0 0 0,-1 1 0 0 0,1 0 0 0 0,0-1 0 0 0,-1 1 0 0 0,1-1 0 0 0,0 1 0 0 0,-1-1 0 0 0,1 0 0 0 0,-1 1 0 0 0,1-1 0 0 0,-1 1 0 0 0,1-1 0 0 0,-1 0 0 0 0,1-1 0 0 0,15-23 0 0 0,-1-1 0 0 0,-1-1 0 0 0,-2-1 0 0 0,0 0 0 0 0,9-36 0 0 0,-19 57 0 0 0,1 7 0 0 0,2 11 0 0 0,3 25 0 0 0,-7-33 0 0 0,3 23 0 0 0,0 0 0 0 0,1-1 0 0 0,1 1 0 0 0,1-2 0 0 0,16 38 0 0 0,-23-61 0 0 0,1 1 0 0 0,-1-1 0 0 0,1 0 0 0 0,-1 0 0 0 0,1 0 0 0 0,-1 0 0 0 0,1 0 0 0 0,0 0 0 0 0,0 0 0 0 0,-1-1 0 0 0,1 1 0 0 0,0 0 0 0 0,0 0 0 0 0,0 0 0 0 0,0-1 0 0 0,0 1 0 0 0,0 0 0 0 0,0-1 0 0 0,0 1 0 0 0,0-1 0 0 0,0 0 0 0 0,0 1 0 0 0,0-1 0 0 0,3 1 0 0 0,-3-2 0 0 0,0 1 0 0 0,0 0 0 0 0,1-1 0 0 0,-1 0 0 0 0,0 1 0 0 0,0-1 0 0 0,0 1 0 0 0,0-1 0 0 0,0 0 0 0 0,0 0 0 0 0,0 0 0 0 0,-1 0 0 0 0,1 1 0 0 0,0-1 0 0 0,0 0 0 0 0,-1 0 0 0 0,1 0 0 0 0,0-1 0 0 0,-1 1 0 0 0,1 0 0 0 0,-1 0 0 0 0,0 0 0 0 0,1-2 0 0 0,1-2 0 0 0,0-1 0 0 0,-1 0 0 0 0,0 0 0 0 0,0 1 0 0 0,0-10 0 0 0,-1 15 0 0 0,1-21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69 2759 0 0,'0'0'1'0'0,"0"0"0"0"0,-1 0 0 0 0,1 0-1 0 0,0 0 1 0 0,0 0 0 0 0,0 0 0 0 0,0 0 0 0 0,0 0-1 0 0,0 0 1 0 0,0 0 0 0 0,0 0 0 0 0,0 0-1 0 0,-1 0 1 0 0,1 0 0 0 0,0 0 0 0 0,0 0-1 0 0,0 0 1 0 0,0 0 0 0 0,0 0 0 0 0,0 0-1 0 0,0 0 1 0 0,0 0 0 0 0,-1 0 0 0 0,1 0-1 0 0,0 0 1 0 0,0 0 0 0 0,0 0 0 0 0,0 0-1 0 0,0 0 1 0 0,0 0 0 0 0,0 0 0 0 0,0 0 0 0 0,0 0-1 0 0,-1 0 1 0 0,1 0 0 0 0,0 0 0 0 0,0 0-1 0 0,0 1 1 0 0,0-1 0 0 0,0 0 0 0 0,0 0-1 0 0,0 0 1 0 0,0 0 0 0 0,0 0 0 0 0,0 0-1 0 0,0 0 1 0 0,0 0 0 0 0,0 0 0 0 0,0 1-1 0 0,0-1 1 0 0,0 0 0 0 0,-3 10-184 0 0,1 9 305 0 0,2-9-1 0 0,0-1 1 0 0,1 1-1 0 0,3 12 0 0 0,-3-19-124 0 0,-1 0-1 0 0,1-1 0 0 0,0 1 1 0 0,0 0-1 0 0,0-1 0 0 0,0 1 1 0 0,1-1-1 0 0,-1 1 0 0 0,1-1 1 0 0,-1 0-1 0 0,1 1 0 0 0,0-1 1 0 0,0 0-1 0 0,0 0 0 0 0,4 3 1 0 0,-5-4-6 0 0,0-1 0 0 0,0 1 0 0 0,0-1 0 0 0,0 1 0 0 0,0-1 0 0 0,0 0-1 0 0,0 1 1 0 0,0-1 0 0 0,1 0 0 0 0,-1 0 0 0 0,0 1 0 0 0,0-1 0 0 0,0 0 0 0 0,0 0 0 0 0,0 0 0 0 0,0-1 0 0 0,0 1 0 0 0,0 0 0 0 0,1 0 0 0 0,-1 0 0 0 0,0-1 0 0 0,1 0 0 0 0,0 0-4 0 0,0 0 1 0 0,-1 0-1 0 0,1-1 1 0 0,0 1 0 0 0,-1-1-1 0 0,1 1 1 0 0,-1-1-1 0 0,0 0 1 0 0,1 1-1 0 0,1-4 1 0 0,0-2 16 0 0,1 0 1 0 0,-1-1-1 0 0,-1 1 0 0 0,1 0 1 0 0,1-10-1 0 0,-3 10 37 0 0,0 1 1 0 0,-1-1-1 0 0,0 1 1 0 0,0-1-1 0 0,0 1 0 0 0,-1-1 1 0 0,0 1-1 0 0,-2-9 0 0 0,2 11 26 0 0,0 1-1 0 0,0-1 0 0 0,-1 0 1 0 0,1 1-1 0 0,-1 0 0 0 0,0-1 1 0 0,0 1-1 0 0,0 0 0 0 0,0 0 1 0 0,-1 0-1 0 0,1 0 0 0 0,-1 0 1 0 0,0 1-1 0 0,0-1 0 0 0,-5-2 0 0 0,8 4-63 0 0,0 1 0 0 0,0 0 0 0 0,0 0 0 0 0,-1 0 1 0 0,1 0-1 0 0,0-1 0 0 0,0 1 0 0 0,-1 0 0 0 0,1 0 0 0 0,0 0 0 0 0,0 0 0 0 0,-1 0 0 0 0,1 0 0 0 0,0 0 0 0 0,-1 0 0 0 0,1 0 0 0 0,0 0 0 0 0,0 0 0 0 0,-1 0 0 0 0,1 0 0 0 0,0 0 0 0 0,0 0 0 0 0,-1 0 0 0 0,1 0 0 0 0,0 0 0 0 0,-1 0 0 0 0,1 0 0 0 0,0 0 0 0 0,0 1 0 0 0,-1-1 0 0 0,1 0 0 0 0,0 0 0 0 0,-3 10-722 0 0,7 12-518 0 0,-4-21 1237 0 0,1 1-1 0 0,0-1 0 0 0,0 0 0 0 0,-1 0 0 0 0,1 0 1 0 0,0 0-1 0 0,0 0 0 0 0,0 0 0 0 0,0 0 0 0 0,0 0 1 0 0,0 0-1 0 0,1 0 0 0 0,-1 0 0 0 0,0-1 0 0 0,0 1 1 0 0,1 0-1 0 0,-1-1 0 0 0,0 1 0 0 0,3 0 0 0 0,4 0 1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0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2015 0 0,'-22'90'-95'0'0,"-2"15"-26"0"0,22-81 61 0 0,3-26 48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0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15 455 0 0,'-1'0'0'0'0,"2"0"160"0"0,-1 1 0 0 0,2-1-8 0 0,-1 0 0 0 0,3 0-320 0 0,-1 0-64 0 0,3 0-16 0 0,0 0 0 0 0,0 0 408 0 0,2-2 88 0 0,1-4 8 0 0,-2-1 8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0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52 110 1839 0 0,'-2'15'83'0'0,"1"-14"-79"0"0,0 1 0 0 0,1 0 0 0 0,0-1 0 0 0,-1 1 0 0 0,1 0 1 0 0,0 0-1 0 0,0 0 0 0 0,0-1 0 0 0,0 1 0 0 0,0 0 0 0 0,0 0 0 0 0,0 0 0 0 0,1-1 0 0 0,-1 1 0 0 0,1 0 0 0 0,-1-1 0 0 0,1 1 0 0 0,1 2 0 0 0,-1-3 7 0 0,0-1 1 0 0,-1 1-1 0 0,1-1 0 0 0,0 0 0 0 0,0 1 0 0 0,0-1 0 0 0,0 0 0 0 0,-1 0 0 0 0,1 1 0 0 0,0-1 0 0 0,0 0 0 0 0,0 0 0 0 0,0 0 0 0 0,0 0 0 0 0,0 0 0 0 0,-1 0 0 0 0,1 0 0 0 0,0-1 0 0 0,0 1 0 0 0,0 0 0 0 0,0 0 0 0 0,0-1 0 0 0,-1 1 0 0 0,1-1 0 0 0,0 1 0 0 0,0 0 0 0 0,-1-1 0 0 0,1 1 0 0 0,0-1 0 0 0,0 0 0 0 0,-1 1 0 0 0,1-2 0 0 0,4-1 80 0 0,-1-1 0 0 0,-1 0 0 0 0,7-7 0 0 0,-7 6-132 0 0,-1 0 0 0 0,1-1 0 0 0,-1 1 0 0 0,0 0-1 0 0,-1-1 1 0 0,1 0 0 0 0,-1 1 0 0 0,-1-1 0 0 0,1 0-1 0 0,-1-10 1 0 0,2-4-39 0 0,-2 18 62 0 0,0 1 0 0 0,1-1-1 0 0,-1 0 1 0 0,-1 0 0 0 0,1 1-1 0 0,0-1 1 0 0,0 0 0 0 0,0 0 0 0 0,-1 1-1 0 0,1-1 1 0 0,-1 0 0 0 0,0 1-1 0 0,1-1 1 0 0,-1 1 0 0 0,0-1 0 0 0,0 1-1 0 0,0-1 1 0 0,0 1 0 0 0,0 0 0 0 0,-2-3-1 0 0,2 3 6 0 0,0 1 0 0 0,0-1 0 0 0,-1 0 0 0 0,1 1 1 0 0,0-1-1 0 0,0 1 0 0 0,-1-1 0 0 0,1 1 0 0 0,0 0 0 0 0,0-1 0 0 0,-1 1 0 0 0,1 0 0 0 0,0 0 0 0 0,-1 0 0 0 0,1 0 0 0 0,0 0 0 0 0,-1 0 0 0 0,1 0 0 0 0,0 1 0 0 0,-1-1 0 0 0,1 0 1 0 0,0 1-1 0 0,0-1 0 0 0,-1 1 0 0 0,1-1 0 0 0,-2 2 0 0 0,-2 1-23 0 0,1 0 0 0 0,-1 0 0 0 0,1 1 0 0 0,0-1 0 0 0,-1 1 0 0 0,2 0 0 0 0,-1 0 0 0 0,0 0 0 0 0,1 1 0 0 0,0-1 0 0 0,0 1 0 0 0,0 0 0 0 0,0 0 0 0 0,1 0 0 0 0,0 0 0 0 0,-2 6 0 0 0,3-8-26 0 0,-7 28 186 0 0,7-29-108 0 0,1 0 0 0 0,0-1 0 0 0,-1 1 0 0 0,1 0 0 0 0,0 0 0 0 0,0 0 0 0 0,0-1 0 0 0,0 1 0 0 0,1 0 0 0 0,-1 0 0 0 0,0 0 0 0 0,1-1 0 0 0,-1 1 0 0 0,2 2 0 0 0,2-2-16 0 0,1-2 0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0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2231 0 0,'0'-1'5'0'0,"0"1"0"0"0,0-1-1 0 0,0 1 1 0 0,0-1-1 0 0,-1 1 1 0 0,1-1-1 0 0,1 1 1 0 0,-1-1-1 0 0,0 1 1 0 0,0-1-1 0 0,0 1 1 0 0,0 0-1 0 0,0-1 1 0 0,0 1-1 0 0,0-1 1 0 0,1 1 0 0 0,-1-1-1 0 0,0 1 1 0 0,0-1-1 0 0,1 1 1 0 0,-1 0-1 0 0,0-1 1 0 0,1 1-1 0 0,-1-1 1 0 0,0 1-1 0 0,1 0 1 0 0,-1-1-1 0 0,1 1 1 0 0,-1 0-1 0 0,0 0 1 0 0,1-1 0 0 0,-1 1-1 0 0,1 0 1 0 0,-1 0-1 0 0,1 0 1 0 0,-1 0-1 0 0,1-1 1 0 0,0 1-1 0 0,-1 0-12 0 0,1 0-1 0 0,0-1 1 0 0,0 1-1 0 0,-1 0 1 0 0,1 0-1 0 0,0 0 1 0 0,-1-1-1 0 0,1 1 1 0 0,0 0-1 0 0,0 0 1 0 0,-1 0-1 0 0,1 0 1 0 0,0 0-1 0 0,-1 1 1 0 0,1-1-1 0 0,0 0 1 0 0,0 0-1 0 0,-1 0 1 0 0,1 0-1 0 0,0 1 1 0 0,-1-1-1 0 0,1 0 1 0 0,0 1-1 0 0,-1-1 1 0 0,2 2-1 0 0,2 6 110 0 0,0 0 0 0 0,-1 0 0 0 0,3 13 0 0 0,-3-11 152 0 0,0 0 0 0 0,9 17 0 0 0,-11-24-228 0 0,1-1 1 0 0,-1 0 0 0 0,1 1-1 0 0,-1-1 1 0 0,1 0-1 0 0,0 0 1 0 0,0 0 0 0 0,0-1-1 0 0,0 1 1 0 0,0 0-1 0 0,0-1 1 0 0,0 1 0 0 0,1-1-1 0 0,-1 0 1 0 0,4 2-1 0 0,-4-2-10 0 0,0-1 0 0 0,1 0-1 0 0,-1 0 1 0 0,0 0-1 0 0,0 0 1 0 0,0 0 0 0 0,0 0-1 0 0,0-1 1 0 0,0 1-1 0 0,0 0 1 0 0,0-1 0 0 0,0 0-1 0 0,-1 0 1 0 0,1 1-1 0 0,0-1 1 0 0,0 0 0 0 0,0 0-1 0 0,-1 0 1 0 0,1-1-1 0 0,0 1 1 0 0,-1 0 0 0 0,3-3-1 0 0,4-4 132 0 0,-1-1 0 0 0,12-16 0 0 0,-15 20-124 0 0,0 0-53 0 0,-1 0-1 0 0,0 0 0 0 0,-1-1 1 0 0,1 1-1 0 0,-1-1 0 0 0,0 1 0 0 0,0-1 1 0 0,-1 0-1 0 0,0 0 0 0 0,0 0 1 0 0,0-11-1 0 0,-1 14 7 0 0,0-1-1 0 0,0 1 1 0 0,0 0 0 0 0,-1-1-1 0 0,1 1 1 0 0,-1 0 0 0 0,0 0-1 0 0,0 0 1 0 0,0 0 0 0 0,0 0-1 0 0,-1 0 1 0 0,1 0 0 0 0,-1 0 0 0 0,0 0-1 0 0,0 0 1 0 0,0 1 0 0 0,0-1-1 0 0,0 1 1 0 0,-1 0 0 0 0,1-1-1 0 0,-1 1 1 0 0,1 0 0 0 0,-4-2-1 0 0,5 4 27 0 0,0-1 0 0 0,-1 1 0 0 0,1-1 0 0 0,0 1 0 0 0,0-1 0 0 0,-1 1 0 0 0,1 0 0 0 0,0 0 0 0 0,0-1 0 0 0,-1 1 0 0 0,1 0 0 0 0,0 0 0 0 0,0 0 0 0 0,-1 0 0 0 0,1 1 0 0 0,0-1 0 0 0,-1 0 0 0 0,1 0-1 0 0,0 1 1 0 0,-2 0 0 0 0,1 0-16 0 0,0 0 0 0 0,-1 1 0 0 0,1 0 0 0 0,0-1 1 0 0,0 1-1 0 0,0 0 0 0 0,0 0 0 0 0,0 0 0 0 0,-2 3 0 0 0,0 2-113 0 0,-1 0 1 0 0,1 1-1 0 0,0 0 1 0 0,1 0-1 0 0,-4 9 1 0 0,2 7 89 0 0,4-23 36 0 0,1 0-1 0 0,0-1 1 0 0,0 1 0 0 0,-1 0-1 0 0,1 0 1 0 0,0 0-1 0 0,0 0 1 0 0,0 0 0 0 0,0-1-1 0 0,0 1 1 0 0,0 0 0 0 0,1 0-1 0 0,-1 0 1 0 0,0 0-1 0 0,0 0 1 0 0,1-1 0 0 0,-1 1-1 0 0,0 0 1 0 0,1 0-1 0 0,-1 0 1 0 0,1-1 0 0 0,-1 1-1 0 0,1 0 1 0 0,0 0-1 0 0,4-1 3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0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 1943 0 0,'-1'-3'183'0'0,"-5"8"-198"0"0,-4 11 73 0 0,1 1-1 0 0,0 0 1 0 0,1 0-1 0 0,-7 26 0 0 0,-18 80 888 0 0,29-107-839 0 0,-12 55 256 0 0,-9 86 0 0 0,25-156-372 0 0,0 3-38 0 0,0 1 0 0 0,-1-1-1 0 0,1 0 1 0 0,-1 0-1 0 0,0 0 1 0 0,0 0-1 0 0,0 0 1 0 0,-1 0-1 0 0,0 0 1 0 0,0 0 0 0 0,-3 6-1 0 0,0-9-121 0 0,5 0 166 0 0,0-1 0 0 0,-1 0 0 0 0,1 0 1 0 0,0 0-1 0 0,0 0 0 0 0,0 0 0 0 0,0 0 1 0 0,0 0-1 0 0,0 0 0 0 0,0 0 0 0 0,0 0 1 0 0,0 0-1 0 0,0 0 0 0 0,0 0 0 0 0,0 0 1 0 0,-1 0-1 0 0,1 0 0 0 0,0 0 0 0 0,0 0 1 0 0,0 0-1 0 0,0 0 0 0 0,0 0 0 0 0,0 0 1 0 0,0 0-1 0 0,0 0 0 0 0,0 0 0 0 0,0 0 1 0 0,-1 0-1 0 0,1 0 0 0 0,0 0 0 0 0,0 0 1 0 0,0 0-1 0 0,0 0 0 0 0,0 0 0 0 0,0 0 1 0 0,0 0-1 0 0,0 0 0 0 0,0 0 0 0 0,0 0 1 0 0,0 0-1 0 0,0 0 0 0 0,0 0 0 0 0,-1-1 1 0 0,1 1-1 0 0,0 0 0 0 0,0 0 0 0 0,0 0 1 0 0,0 0-1 0 0,0 0 0 0 0,0 0 0 0 0,0 0 1 0 0,0 0-1 0 0,0 0 0 0 0,0 0 0 0 0,0-1 1 0 0,0 1-1 0 0,0 0 0 0 0,1-1 5 0 0,-1 0-1 0 0,1 1 0 0 0,-1-1 1 0 0,1 0-1 0 0,0 0 1 0 0,0 0-1 0 0,-1 1 0 0 0,1-1 1 0 0,0 0-1 0 0,0 1 1 0 0,0-1-1 0 0,0 1 0 0 0,0-1 1 0 0,1 0-1 0 0,1 0-7 0 0,28-24-242 0 0,9-7-364 0 0,-36 29 574 0 0,0 1 1 0 0,0 0-1 0 0,0 0 1 0 0,0 0-1 0 0,0 0 0 0 0,0 1 1 0 0,0 0-1 0 0,8-2 0 0 0,-10 3 47 0 0,-1 0 0 0 0,1 0 0 0 0,-1 0 0 0 0,0 0 0 0 0,1 0 0 0 0,-1 1 0 0 0,0-1 0 0 0,1 0 0 0 0,-1 1 0 0 0,0-1 0 0 0,1 1 0 0 0,-1-1 0 0 0,0 1 0 0 0,0 0 0 0 0,1-1 0 0 0,-1 1 0 0 0,0 0 0 0 0,0 0 0 0 0,0 0 0 0 0,0 0 0 0 0,0 0 0 0 0,0 0 0 0 0,0 0 0 0 0,-1 0 0 0 0,1 0 0 0 0,0 1 0 0 0,-1-1 0 0 0,1 0 0 0 0,0 0 0 0 0,-1 1 0 0 0,0-1 0 0 0,1 0 0 0 0,-1 1 0 0 0,0-1 0 0 0,1 3 0 0 0,0 2 39 0 0,-1 1 0 0 0,1-1 0 0 0,-1 0 0 0 0,-1 0 0 0 0,1 1 0 0 0,-2 9-1 0 0,-1-4-15 0 0,0-1 0 0 0,-1 1 0 0 0,0-1 0 0 0,0 0 0 0 0,-1 0 0 0 0,-1-1 0 0 0,0 1 0 0 0,0-1 0 0 0,-9 10 0 0 0,11-15-27 0 0,0-1-1 0 0,0 0 1 0 0,-1 1 0 0 0,1-2 0 0 0,-1 1-1 0 0,0 0 1 0 0,0-1 0 0 0,0 0 0 0 0,-1-1-1 0 0,1 1 1 0 0,-1-1 0 0 0,1 0-1 0 0,-1 0 1 0 0,0 0 0 0 0,0-1 0 0 0,0 0-1 0 0,0 0 1 0 0,0-1 0 0 0,-11 0-1 0 0,14 0-24 0 0,1 0-1 0 0,-1 0 1 0 0,1-1-1 0 0,-1 1 0 0 0,1-1 1 0 0,-1 0-1 0 0,1 0 0 0 0,-1 0 1 0 0,1 0-1 0 0,0 0 1 0 0,-1 0-1 0 0,1-1 0 0 0,0 1 1 0 0,0-1-1 0 0,0 1 1 0 0,0-1-1 0 0,0 0 0 0 0,1 0 1 0 0,-1 0-1 0 0,0 0 0 0 0,1 0 1 0 0,0 0-1 0 0,-1 0 1 0 0,1-1-1 0 0,0 1 0 0 0,0 0 1 0 0,0-1-1 0 0,0 1 0 0 0,1-1 1 0 0,-1 1-1 0 0,1-1 1 0 0,-1 1-1 0 0,1-1 0 0 0,0-3 1 0 0,0 1-20 0 0,0 0 1 0 0,0 1 0 0 0,1-1-1 0 0,-1 0 1 0 0,1 0 0 0 0,0 1 0 0 0,1-1-1 0 0,-1 1 1 0 0,1-1 0 0 0,0 1-1 0 0,0-1 1 0 0,0 1 0 0 0,0 0-1 0 0,1 0 1 0 0,0 0 0 0 0,0 1-1 0 0,0-1 1 0 0,4-3 0 0 0,-4 5 50 0 0,0 0 1 0 0,0 0 0 0 0,0 1 0 0 0,0 0-1 0 0,0-1 1 0 0,1 1 0 0 0,-1 0-1 0 0,0 1 1 0 0,1-1 0 0 0,-1 0-1 0 0,1 1 1 0 0,-1 0 0 0 0,1 0-1 0 0,5 1 1 0 0,7 0-21 0 0,29 8 0 0 0,-41-8 16 0 0,29 10-6 0 0,-23-7 0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0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1567 0 0,'3'-1'23'0'0,"0"1"-1"0"0,0-1 1 0 0,0 1-1 0 0,0-1 1 0 0,-1 1-1 0 0,1 0 1 0 0,0 0-1 0 0,0 0 1 0 0,0 0-1 0 0,0 0 1 0 0,0 1-1 0 0,0 0 1 0 0,0-1-1 0 0,0 1 1 0 0,-1 0-1 0 0,1 0 1 0 0,0 1-1 0 0,-1-1 1 0 0,1 0-1 0 0,-1 1 1 0 0,1 0-1 0 0,-1-1 1 0 0,0 1-1 0 0,1 0 1 0 0,-1 0-1 0 0,0 1 1 0 0,0-1-1 0 0,-1 0 1 0 0,1 1-1 0 0,0-1 1 0 0,-1 1-1 0 0,1-1 1 0 0,-1 1-1 0 0,0 0 1 0 0,0-1-1 0 0,0 1 1 0 0,0 0-1 0 0,-1 0 1 0 0,1 0-1 0 0,-1 0 1 0 0,0 0-1 0 0,1 0 1 0 0,-1 0-1 0 0,-1-1 1 0 0,1 1-1 0 0,0 0 1 0 0,-2 4-1 0 0,-1 4-72 0 0,-2 0 0 0 0,1 0-1 0 0,-2-1 1 0 0,1 1-1 0 0,-1-1 1 0 0,-1-1-1 0 0,0 1 1 0 0,-11 11-1 0 0,-6 10 1017 0 0,23-31-946 0 0,1 0-1 0 0,0 0 1 0 0,0 0-1 0 0,0 1 0 0 0,0-1 1 0 0,-1 0-1 0 0,1 0 0 0 0,0 1 1 0 0,0-1-1 0 0,0 0 0 0 0,0 0 1 0 0,0 1-1 0 0,0-1 0 0 0,0 0 1 0 0,0 0-1 0 0,0 1 0 0 0,0-1 1 0 0,-1 0-1 0 0,2 1 0 0 0,-1-1 1 0 0,0 0-1 0 0,0 0 0 0 0,0 1 1 0 0,0-1-1 0 0,0 0 1 0 0,0 1-1 0 0,0-1 0 0 0,0 0 1 0 0,0 0-1 0 0,0 1 0 0 0,1-1 1 0 0,8 5 243 0 0,13-5 52 0 0,100-29 1058 0 0,7-2-1277 0 0,35 8-2019 0 0,-121 15 1251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1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1911 0 0,'2'6'0'0'0,"1"1"0"0"0,-1-1 0 0 0,0 1 0 0 0,-1 0 0 0 0,1 0 0 0 0,-1-1 0 0 0,-1 1 0 0 0,1 0 0 0 0,-2 9 0 0 0,-7 111 194 0 0,4-77-67 0 0,1 54 0 0 0,26 249-37 0 0,-20-321 179 0 0,22 165 116 0 0,-22-172-362 0 0,1 3 63 0 0,0-1 1 0 0,2-1 0 0 0,0 1 0 0 0,13 29-1 0 0,11 0 382 0 0,-22-43-456 0 0,0 1 0 0 0,-1 1 0 0 0,-1-1 0 0 0,6 17 0 0 0,-7-7-226 0 0,-3-16 340 0 0,0 0 0 0 0,0 0 1 0 0,1 0-1 0 0,4 11 0 0 0,-5-17-73 0 0,-1 1-1 0 0,1-1 1 0 0,0 1 0 0 0,0-1-1 0 0,0 0 1 0 0,0 1 0 0 0,0-1-1 0 0,1 0 1 0 0,-1 0 0 0 0,0-1-1 0 0,1 1 1 0 0,0 0 0 0 0,-1-1-1 0 0,1 0 1 0 0,0 1 0 0 0,3 0-1 0 0,19 5 259 0 0,-15-5-185 0 0,-1 1 0 0 0,18 8-1 0 0,-17-8-53 0 0,0 0-1 0 0,0 0 0 0 0,0-1 0 0 0,0 0 1 0 0,1 0-1 0 0,-1-1 0 0 0,17-1 1 0 0,15 2 109 0 0,76 14 140 0 0,64 5-68 0 0,-108-18-101 0 0,99-10 0 0 0,86 11 536 0 0,-165 1-670 0 0,-24-2 255 0 0,111-11 0 0 0,-18-14 559 0 0,-158 21-778 0 0,0 0 1 0 0,0 1-1 0 0,10 0 1 0 0,-13 0-187 0 0,-1 0 0 0 0,0 0 0 0 0,0 0 0 0 0,0 0 0 0 0,0 0 0 0 0,0 1 1 0 0,1-1-1 0 0,-1 1 0 0 0,0-1 0 0 0,0 1 0 0 0,0-1 0 0 0,0 1 0 0 0,0-1 0 0 0,0 1 0 0 0,0 0 0 0 0,-1 0 0 0 0,1-1 0 0 0,0 1 0 0 0,0 0 0 0 0,0 0 1 0 0,-1 0-1 0 0,1 0 0 0 0,0 1 0 0 0,1 3-2818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1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1767 0 0,'298'72'686'0'0,"-223"-59"223"0"0,102 5 1 0 0,79-14 365 0 0,44-14-677 0 0,-7-1 4 0 0,41 1-454 0 0,-265 12-148 0 0,0 3 0 0 0,98 19 0 0 0,-134-20-89 0 0,0-2-1 0 0,0-1 1 0 0,1-2-1 0 0,57-8 0 0 0,-80 7 25 0 0,0 2 0 0 0,0-1 0 0 0,11 2 0 0 0,-19-1 52 0 0,0 0 0 0 0,0 1-1 0 0,-1-1 1 0 0,1 1-1 0 0,0-1 1 0 0,0 1 0 0 0,-1 0-1 0 0,1 0 1 0 0,-1 1-1 0 0,1-1 1 0 0,-1 0-1 0 0,1 1 1 0 0,-1-1 0 0 0,0 1-1 0 0,1 0 1 0 0,2 4-1 0 0,-4-5 21 0 0,-1 0 0 0 0,1 0 0 0 0,-1 0-1 0 0,1 0 1 0 0,-1 1 0 0 0,0-1 0 0 0,0 0-1 0 0,1 0 1 0 0,-1 0 0 0 0,0 1 0 0 0,0-1-1 0 0,0 0 1 0 0,0 0 0 0 0,-1 1 0 0 0,1-1-1 0 0,0 0 1 0 0,-1 2 0 0 0,-9 23 203 0 0,6-14-142 0 0,-30 93 38 0 0,6 2 0 0 0,4 1-1 0 0,4 0 1 0 0,-4 117-1 0 0,25-84-105 0 0,1-49 0 0 0,-2-92-5 0 0,0 0-1 0 0,0 1-1 0 0,0-1 0 0 0,0 1 1 0 0,0-1-1 0 0,0 0 0 0 0,0 1 1 0 0,0-1-1 0 0,0 1 0 0 0,0-1 1 0 0,0 0-1 0 0,0 1 0 0 0,0-1 1 0 0,0 1-1 0 0,1-1 0 0 0,-1 0 0 0 0,0 1 1 0 0,0-1-1 0 0,0 0 0 0 0,0 1 1 0 0,1-1-1 0 0,5 0 430 0 0,-2 1-513 0 0,1 0-1 0 0,-1-1 1 0 0,1 1 0 0 0,-1-1 0 0 0,1 0 0 0 0,-1 0 0 0 0,1 0 0 0 0,-1-1 0 0 0,9-1-1 0 0,-8 0-113 0 0,-4 2 202 0 0,-1 0-1 0 0,1 0 0 0 0,-1 0 1 0 0,1 0-1 0 0,-1 0 1 0 0,1-1-1 0 0,-1 1 0 0 0,1 0 1 0 0,-1 0-1 0 0,1-1 1 0 0,-1 1-1 0 0,1 0 1 0 0,-1 0-1 0 0,1-1 0 0 0,-1 1 1 0 0,0-1-1 0 0,1 1 1 0 0,-1 0-1 0 0,1-2 0 0 0,2-5 3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0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1807 0 0,'0'1'134'0'0,"-1"-1"-108"0"0,2 0-26 0 0,53-1 95 0 0,-30 0 82 0 0,0 1 1 0 0,0 0 0 0 0,0 2-1 0 0,0 1 1 0 0,34 8-1 0 0,-47-8-197 0 0,1 0 0 0 0,-1-1-1 0 0,0-1 1 0 0,23 0-1 0 0,45-7-128 0 0,-47 2 128 0 0,-31 4 6 0 0,0 0-1 0 0,1 0 0 0 0,-1 0 0 0 0,1 0 0 0 0,-1 0 0 0 0,0 0 0 0 0,1 1 0 0 0,-1-1 0 0 0,0 0 0 0 0,1 1 0 0 0,-1-1 0 0 0,0 1 0 0 0,0-1 0 0 0,1 1 0 0 0,-1 0 1 0 0,0-1-1 0 0,0 1 0 0 0,0 0 0 0 0,2 2 0 0 0,0 0-40 0 0,-1 0 0 0 0,0 0 0 0 0,1 1 1 0 0,-1-1-1 0 0,2 6 0 0 0,1 2 45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05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2047 0 0,'0'2'0'0'0,"2"1"3"0"0,0 1 0 0 0,0-1-1 0 0,1 1 1 0 0,-1-1 0 0 0,1 0 0 0 0,0 0-1 0 0,0 0 1 0 0,0 0 0 0 0,1-1-1 0 0,-1 1 1 0 0,0-1 0 0 0,1 0-1 0 0,0 0 1 0 0,-1 0 0 0 0,1 0-1 0 0,0-1 1 0 0,7 2 0 0 0,4 1 20 0 0,1-2 1 0 0,0 0 0 0 0,21 0-1 0 0,-6 0 12 0 0,82 15 204 0 0,-42-5-144 0 0,-63-11-177 0 0,-1 0 0 0 0,1-1 0 0 0,0 0 0 0 0,0 0 0 0 0,16-3 0 0 0,-20 2 41 0 0,1 0 0 0 0,-1 0 0 0 0,1-1 0 0 0,-1 0 0 0 0,0 0 0 0 0,0 0 0 0 0,0 0 0 0 0,0-1 0 0 0,0 1 0 0 0,0-1 0 0 0,4-5 0 0 0,4-5 14 0 0,-11 11 20 0 0,1 0 0 0 0,-1 0 1 0 0,1 0-1 0 0,-1 0 1 0 0,1 1-1 0 0,0-1 0 0 0,0 0 1 0 0,0 1-1 0 0,0-1 1 0 0,0 1-1 0 0,0 0 0 0 0,0-1 1 0 0,0 1-1 0 0,1 0 0 0 0,-1 1 1 0 0,0-1-1 0 0,1 0 1 0 0,-1 1-1 0 0,0-1 0 0 0,4 1 1 0 0,3-1 34 0 0,-1-1 38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21 6447 0 0,'-1'-2'64'0'0,"0"1"-1"0"0,0-1 1 0 0,0 1-1 0 0,0 0 1 0 0,0-1-1 0 0,0 1 1 0 0,0 0-1 0 0,-1 0 1 0 0,1 0-1 0 0,-1 0 1 0 0,1 0-1 0 0,-1 0 1 0 0,1 0-1 0 0,-1 1 1 0 0,1-1-1 0 0,-1 0 1 0 0,0 1-1 0 0,1-1 1 0 0,-1 1-1 0 0,0 0 1 0 0,1 0-1 0 0,-1-1 1 0 0,0 1-1 0 0,0 0 1 0 0,1 1-1 0 0,-1-1 1 0 0,0 0-1 0 0,0 0 1 0 0,1 1-1 0 0,-3 0 1 0 0,-1 0-138 0 0,1 0 0 0 0,-1 1 1 0 0,1 0-1 0 0,-1 0 1 0 0,1 0-1 0 0,0 0 0 0 0,0 1 1 0 0,0 0-1 0 0,-7 6 0 0 0,5-3 37 0 0,0 1 0 0 0,1 0 0 0 0,0 0 0 0 0,1 0 0 0 0,0 1 0 0 0,0-1 0 0 0,0 1 0 0 0,1 0 0 0 0,1 0 0 0 0,-1 1-1 0 0,1-1 1 0 0,0 0 0 0 0,1 1 0 0 0,0-1 0 0 0,0 1 0 0 0,1 0 0 0 0,0-1 0 0 0,1 1 0 0 0,1 11 0 0 0,0-13 168 0 0,-1 0 1 0 0,1-1-1 0 0,0 1 1 0 0,1 0 0 0 0,0-1-1 0 0,0 1 1 0 0,0-1-1 0 0,0 0 1 0 0,1 0 0 0 0,7 8-1 0 0,-7-10-91 0 0,0 0 0 0 0,0 0 0 0 0,1 0 0 0 0,-1-1 0 0 0,1 1 0 0 0,0-1-1 0 0,0 0 1 0 0,0-1 0 0 0,0 1 0 0 0,0-1 0 0 0,1 0 0 0 0,-1-1 0 0 0,1 1-1 0 0,5 0 1 0 0,-4-1-141 0 0,-1 0-1 0 0,1-1 0 0 0,-1 0 0 0 0,1 0 0 0 0,-1-1 0 0 0,1 1 1 0 0,-1-1-1 0 0,0-1 0 0 0,0 1 0 0 0,11-5 0 0 0,0-1-2754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3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1159 0 0,'1'-1'80'0'0,"-6"4"-56"0"0,2 1-24 0 0,0 1 0 0 0,0 0 0 0 0,1 0 0 0 0,-1 1 0 0 0,1-1 0 0 0,0 0 0 0 0,-2 9 0 0 0,-6 47 0 0 0,4-26 0 0 0,-8 45 0 0 0,-35 151 0 0 0,53-245 0 0 0,15-50 0 0 0,17-99 0 0 0,-33 143 0 0 0,-1 3 0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3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 0 0,'-1'1'11'0'0,"1"0"-1"0"0,-1 1 1 0 0,1-1-1 0 0,0 1 0 0 0,-1-1 1 0 0,1 0-1 0 0,0 1 0 0 0,0-1 1 0 0,0 1-1 0 0,0-1 0 0 0,1 2 1 0 0,-1 5-8 0 0,0 138-3 0 0,2-96 0 0 0,-2-1 0 0 0,-11 78 0 0 0,1-86 0 0 0,4-22 0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3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280 107 1663 0 0,'-9'-14'30'0'0,"-1"1"-1"0"0,0 0 0 0 0,-1 1 0 0 0,-20-17 0 0 0,27 26-23 0 0,0 0 0 0 0,-1 0-1 0 0,1 0 1 0 0,-1 1 0 0 0,0-1-1 0 0,1 1 1 0 0,-1 0-1 0 0,-6-1 1 0 0,8 3-5 0 0,0-1 1 0 0,-1 1-1 0 0,1-1 1 0 0,-1 1-1 0 0,1 0 0 0 0,0 1 1 0 0,-1-1-1 0 0,1 1 1 0 0,0-1-1 0 0,-1 1 0 0 0,1 0 1 0 0,0 0-1 0 0,-5 2 0 0 0,2 0-2 0 0,0 1 0 0 0,0-1 0 0 0,0 1 0 0 0,1 0 0 0 0,0 0 0 0 0,0 1 0 0 0,0 0-1 0 0,0-1 1 0 0,-6 11 0 0 0,5-7-3 0 0,1 1 0 0 0,0 0 0 0 0,1 0 0 0 0,0 1 0 0 0,-6 17-1 0 0,5-3-2 0 0,1 0 0 0 0,0 0 0 0 0,2 0 0 0 0,1 41-1 0 0,2-37 8 0 0,6 42 0 0 0,-6-62 0 0 0,1 1 0 0 0,0-1 0 0 0,0 0 0 0 0,1 1 0 0 0,0-1 0 0 0,1-1 0 0 0,0 1 0 0 0,0 0 0 0 0,7 9 0 0 0,-10-16 0 0 0,0 1 0 0 0,0-1 0 0 0,0 1 0 0 0,1-1 0 0 0,-1 0 0 0 0,0 0 0 0 0,0 0 0 0 0,1 0 0 0 0,-1 0 0 0 0,1 0 0 0 0,-1 0 0 0 0,1 0 0 0 0,-1 0 0 0 0,1-1 0 0 0,0 1 0 0 0,-1-1 0 0 0,1 1 0 0 0,0-1 0 0 0,-1 0 0 0 0,1 1 0 0 0,0-1 0 0 0,-1 0 0 0 0,1 0 0 0 0,0 0 0 0 0,0 0 0 0 0,1-1 0 0 0,0 0 0 0 0,0 0 0 0 0,-1-1 0 0 0,1 1 0 0 0,0-1 0 0 0,-1 1 0 0 0,0-1 0 0 0,1 0 0 0 0,-1 0 0 0 0,0 0 0 0 0,0 0 0 0 0,0-1 0 0 0,0 1 0 0 0,0 0 0 0 0,2-5 0 0 0,48-93 0 0 0,-13 23 0 0 0,26-42 64 0 0,-65 119-64 0 0,0 0 0 0 0,0 0 0 0 0,0 0 0 0 0,0-1 0 0 0,0 1 0 0 0,0 0 0 0 0,0 0 0 0 0,0 0 0 0 0,0-1 0 0 0,1 1 0 0 0,-1 0 0 0 0,0 0 0 0 0,0 0 0 0 0,0 0 0 0 0,0-1 0 0 0,0 1 0 0 0,0 0 0 0 0,0 0 0 0 0,1 0 0 0 0,-1 0 0 0 0,0-1 0 0 0,0 1 0 0 0,0 0 0 0 0,0 0 0 0 0,0 0 0 0 0,1 0 0 0 0,-1 0 0 0 0,0 0 0 0 0,0 0 0 0 0,0 0 0 0 0,1-1 0 0 0,-1 1 0 0 0,0 0 0 0 0,0 0 0 0 0,0 0 0 0 0,1 0 0 0 0,-1 0 0 0 0,0 0 0 0 0,0 0 0 0 0,0 0 0 0 0,1 0 0 0 0,-1 0 0 0 0,0 0 0 0 0,0 0 0 0 0,0 1 0 0 0,1-1 0 0 0,-1 0 0 0 0,0 0 0 0 0,3 12 0 0 0,-2 19 0 0 0,-3-3 0 0 0,1 0 0 0 0,2 0 0 0 0,1 0 0 0 0,10 51 0 0 0,-12-78 0 0 0,0 0 0 0 0,0-1 0 0 0,0 1 0 0 0,0 0 0 0 0,1-1 0 0 0,-1 1 0 0 0,0 0 0 0 0,0-1 0 0 0,0 1 0 0 0,1-1 0 0 0,-1 1 0 0 0,0 0 0 0 0,1-1 0 0 0,-1 1 0 0 0,1-1 0 0 0,-1 1 0 0 0,0-1 0 0 0,1 1 0 0 0,-1-1 0 0 0,1 1 0 0 0,-1-1 0 0 0,1 0 0 0 0,0 1 0 0 0,-1-1 0 0 0,1 0 0 0 0,-1 1 0 0 0,1-1 0 0 0,0 0 0 0 0,-1 0 0 0 0,1 0 0 0 0,0 0 0 0 0,-1 1 0 0 0,1-1 0 0 0,0 0 0 0 0,-1 0 0 0 0,1 0 0 0 0,0 0 0 0 0,-1 0 0 0 0,1-1 0 0 0,0 1 0 0 0,-1 0 0 0 0,1 0 0 0 0,-1 0 0 0 0,1 0 0 0 0,0-1 0 0 0,-1 1 0 0 0,1 0 0 0 0,-1-1 0 0 0,1 1 0 0 0,0 0 0 0 0,-1-1 0 0 0,1 1 0 0 0,-1-1 0 0 0,1 0 0 0 0,5-4 0 0 0,0-1 0 0 0,0 0 0 0 0,8-11 0 0 0,-8 10 0 0 0,19-22 0 0 0,-19 20 0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3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1607 0 0,'5'12'144'0'0,"-1"-5"-144"0"0,-1-5 0 0 0,-3-3 0 0 0,1 1 0 0 0,-1-1 0 0 0,1 1 0 0 0,2 0 0 0 0,-1-2 0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3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1695 0 0,'1'3'15'0'0,"1"1"0"0"0,-1-1-1 0 0,0 1 1 0 0,1-1-1 0 0,0 0 1 0 0,0 1 0 0 0,0-1-1 0 0,0 0 1 0 0,4 3-1 0 0,-6-6-11 0 0,0 1-1 0 0,1-1 0 0 0,0 1 1 0 0,-1-1-1 0 0,1 0 0 0 0,-1 1 1 0 0,1-1-1 0 0,-1 0 0 0 0,1 1 0 0 0,0-1 1 0 0,-1 0-1 0 0,1 0 0 0 0,0 0 1 0 0,-1 1-1 0 0,1-1 0 0 0,0 0 0 0 0,-1 0 1 0 0,1 0-1 0 0,0 0 0 0 0,-1 0 1 0 0,2 0-1 0 0,-1-1-1 0 0,0 0 0 0 0,0 1 0 0 0,0-1 0 0 0,0 0 0 0 0,0 1 0 0 0,0-1 1 0 0,0 0-1 0 0,0 0 0 0 0,0 0 0 0 0,-1 0 0 0 0,1 0 0 0 0,0 0 0 0 0,-1 0 0 0 0,1 0 0 0 0,-1 0 0 0 0,1 0 0 0 0,0-2 0 0 0,4-8-1 0 0,-1-1 0 0 0,0 1 0 0 0,0-1 0 0 0,-2-1 0 0 0,1 1 0 0 0,-1 0 0 0 0,-1-1 0 0 0,0-11 0 0 0,-1 22 0 0 0,0 0 0 0 0,0 0 0 0 0,-1 0 0 0 0,1 0 0 0 0,-1 0 0 0 0,1 0 0 0 0,-1 0 0 0 0,1 1 0 0 0,-1-1 0 0 0,0 0 0 0 0,0 1 0 0 0,0-1 0 0 0,0 0 0 0 0,0 1 0 0 0,0-1 0 0 0,-1 1 0 0 0,1-1 0 0 0,0 1 0 0 0,-1 0 0 0 0,1 0 0 0 0,-1 0 0 0 0,1-1 0 0 0,-4 0 0 0 0,4 2 0 0 0,-1-1 0 0 0,1 1 0 0 0,0 0 0 0 0,0 0 0 0 0,-1 0 0 0 0,1 0 0 0 0,0 0 0 0 0,-1 0 0 0 0,1 0 0 0 0,0 0 0 0 0,-1 0 0 0 0,1 1 0 0 0,0-1 0 0 0,-1 1 0 0 0,1-1 0 0 0,0 1 0 0 0,0-1 0 0 0,0 1 0 0 0,0 0 0 0 0,-1-1 0 0 0,1 1 0 0 0,0 0 0 0 0,0 0 0 0 0,0 0 0 0 0,1 0 0 0 0,-1 0 0 0 0,0 0 0 0 0,0 0 0 0 0,0 0 0 0 0,1 0 0 0 0,-1 0 0 0 0,0 1 0 0 0,1-1 0 0 0,-1 1 0 0 0,0-1 0 0 0,1 1 0 0 0,-1-1 0 0 0,0 0 0 0 0,1 0 0 0 0,-1 1 0 0 0,1-1 0 0 0,-1 0 0 0 0,1 1 0 0 0,0-1 0 0 0,0 0 0 0 0,-1 1 0 0 0,1-1 0 0 0,0 0 0 0 0,0 1 0 0 0,0-1 0 0 0,1 1 0 0 0,-1-1 0 0 0,0 0 0 0 0,0 1 0 0 0,1-1 0 0 0,-1 0 0 0 0,1 1 0 0 0,-1-1 0 0 0,1 0 0 0 0,0 0 0 0 0,-1 0 0 0 0,1 1 0 0 0,1 0 0 0 0,0-1 0 0 0,-1 1 0 0 0,1-1 0 0 0,0 0 0 0 0,-1-1 0 0 0,1 1 0 0 0,0 0 0 0 0,0 0 0 0 0,0-1 0 0 0,-1 1 0 0 0,1-1 0 0 0,0 0 0 0 0,0 1 0 0 0,0-1 0 0 0,0 0 0 0 0,0 0 0 0 0,0 0 0 0 0,0-1 0 0 0,0 1 0 0 0,0 0 0 0 0,2-1 0 0 0,1-1 0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3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1639 0 0,'-8'27'29'0'0,"2"1"0"0"0,0 0 0 0 0,2 0 0 0 0,-1 56-1 0 0,4-47-28 0 0,1 0 0 0 0,2-1 0 0 0,2 1 0 0 0,10 46 0 0 0,-12-76 0 0 0,0-1 0 0 0,0 1 0 0 0,0-1 0 0 0,1 0 0 0 0,0 0 0 0 0,0 0 0 0 0,1 0 0 0 0,7 9 0 0 0,-9-12 0 0 0,1-1 1 0 0,-1 1-1 0 0,1-1 1 0 0,0 0 0 0 0,0 0-1 0 0,0 0 1 0 0,0 0-1 0 0,0 0 1 0 0,0-1 0 0 0,1 1-1 0 0,-1-1 1 0 0,0 0-1 0 0,1 0 1 0 0,-1 0 0 0 0,1-1-1 0 0,-1 1 1 0 0,1-1 0 0 0,4 0-1 0 0,2 0 3 0 0,0-1 0 0 0,0-1 0 0 0,-1 0 0 0 0,1 0 0 0 0,0-1 1 0 0,-1 0-1 0 0,1 0 0 0 0,-1-1 0 0 0,0 0 0 0 0,12-8 0 0 0,7-7 7 0 0,44-37-1 0 0,-66 51-9 0 0,17-14 0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3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 0 0,'6'3'92'0'0,"1"0"0"0"0,-1 0 0 0 0,1 1 0 0 0,-1 0 0 0 0,0 0 0 0 0,8 8 0 0 0,32 33 271 0 0,-42-40-355 0 0,7 6 20 0 0,-2 1 0 0 0,0 0 0 0 0,0 0 0 0 0,-1 1 1 0 0,0 0-1 0 0,-1 0 0 0 0,-1 1 0 0 0,7 20 0 0 0,-8-16-53 0 0,-1-1 0 0 0,0 1 0 0 0,-1 1 0 0 0,-2-1 1 0 0,0 0-1 0 0,-2 31 0 0 0,1-33 23 0 0,-2 0-1 0 0,0 0 1 0 0,0-1 0 0 0,-2 1 0 0 0,-6 19-1 0 0,-8-1 3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3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1543 0 0,'2'0'0'0'0,"-1"0"0"0"0,1 0 0 0 0,-1 0 0 0 0,1 1 0 0 0,0-1 0 0 0,-1 0 0 0 0,1 1 0 0 0,-1-1 0 0 0,0 1 0 0 0,1 0 0 0 0,-1-1 0 0 0,1 1 0 0 0,-1 0 0 0 0,0 0 0 0 0,0 0 0 0 0,1 0 0 0 0,1 2 0 0 0,-1-1 0 0 0,-1 1 0 0 0,1-1 0 0 0,-1 1 0 0 0,1-1 0 0 0,-1 1 0 0 0,0-1 0 0 0,0 1 0 0 0,2 5 0 0 0,-1 2 0 0 0,-1 0 0 0 0,0 1 0 0 0,0-1 0 0 0,-1 14 0 0 0,-4 24 0 0 0,-12 54 0 0 0,9-61 0 0 0,7-41 0 0 0,0 0 0 0 0,0 0 0 0 0,0 0 0 0 0,0 0 0 0 0,0 0 0 0 0,0 0 0 0 0,0-1 0 0 0,0 1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0,-1 0 0 0 0,1 0 0 0 0,0 0 0 0 0,0 0 0 0 0,0 0 0 0 0,0 0 0 0 0,0 1 0 0 0,0-1 0 0 0,0 0 0 0 0,0 0 0 0 0,0 0 0 0 0,0 0 0 0 0,0 0 0 0 0,-1-5 0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1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1 260 455 0 0,'0'-1'67'0'0,"0"-1"-1"0"0,1 0 0 0 0,0 0 0 0 0,-1 0 1 0 0,1 0-1 0 0,0 1 0 0 0,0-1 0 0 0,0 0 1 0 0,0 1-1 0 0,0-1 0 0 0,0 1 0 0 0,0-1 1 0 0,1 1-1 0 0,-1 0 0 0 0,1-1 0 0 0,-1 1 1 0 0,1 0-1 0 0,-1 0 0 0 0,1 0 0 0 0,0 0 1 0 0,-1 0-1 0 0,4-1 0 0 0,0 0 147 0 0,-1 0 0 0 0,1 0-1 0 0,0 1 1 0 0,0-1 0 0 0,0 1-1 0 0,0 0 1 0 0,8 0 0 0 0,17 1 175 0 0,1-1-1 0 0,-1-1 1 0 0,0-2 0 0 0,0 0 0 0 0,53-17-1 0 0,-58 13-162 0 0,0 2 0 0 0,1 0-1 0 0,50-4 1 0 0,79 8 671 0 0,-96 2-739 0 0,162-18 607 0 0,1 0-456 0 0,-75 23-23 0 0,14 0 600 0 0,-122-6-756 0 0,-1-2 0 0 0,46-8 1 0 0,115-46 244 0 0,-60 14-515 0 0,-116 37-2932 0 0,-13 4-261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1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2047 0 0,'-1'6'0'0'0,"0"1"0"0"0,0 0 0 0 0,1 0 0 0 0,-1 0 0 0 0,3 14 0 0 0,-1 6 0 0 0,-13 256 56 0 0,2 241 43 0 0,11-516-127 0 0,-1 7-54 0 0,1 0 0 0 0,0-1 0 0 0,2 1 0 0 0,6 27-1 0 0,-9-42 82 0 0,0 0 0 0 0,0 0 0 0 0,0 1-1 0 0,0-1 1 0 0,0 0 0 0 0,0 0 0 0 0,0 0-1 0 0,0 1 1 0 0,1-1 0 0 0,-1 0 0 0 0,0 0-1 0 0,0 0 1 0 0,0 0 0 0 0,0 1 0 0 0,0-1-1 0 0,0 0 1 0 0,0 0 0 0 0,0 0 0 0 0,0 0-1 0 0,1 1 1 0 0,-1-1 0 0 0,0 0 0 0 0,0 0-1 0 0,0 0 1 0 0,0 0 0 0 0,0 0 0 0 0,1 0-1 0 0,-1 1 1 0 0,0-1 0 0 0,0 0 0 0 0,0 0-1 0 0,1 0 1 0 0,-1 0 0 0 0,0 0 0 0 0,0 0-1 0 0,0 0 1 0 0,0 0 0 0 0,1 0 0 0 0,-1 0-1 0 0,0 0 1 0 0,0 0 0 0 0,0 0 0 0 0,1 0-1 0 0,-1 0 1 0 0,0 0 0 0 0,0 0-1 0 0,0 0 1 0 0,1 0 0 0 0,-1 0 0 0 0,0-1-1 0 0,0 1 1 0 0,0 0 0 0 0,0 0 0 0 0,1 0-1 0 0,-1 0 1 0 0,0 0 0 0 0,0 0 0 0 0,0-1-1 0 0,0 1 1 0 0,0 0 0 0 0,0 0 0 0 0,1 0-1 0 0,-1 0 1 0 0,0 0 0 0 0,0-1 0 0 0,7-13-37 0 0,-7 13 34 0 0,5-10 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8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5527 0 0,'119'-39'1433'0'0,"-32"9"293"0"0,276-58 2171 0 0,-290 72-3329 0 0,156-21 416 0 0,-22 5-1369 0 0,-160 24-73 0 0,10-2-1039 0 0,-21 0-2232 0 0,-20 4 230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5983 0 0,'27'53'1242'0'0,"34"71"400"0"0,-49-97-1460 0 0,-2-1 0 0 0,-2 1 0 0 0,6 29 0 0 0,-10-30-184 0 0,-1 1-1 0 0,-1 0 0 0 0,-2 0 0 0 0,0-1 0 0 0,-2 1 0 0 0,-1 0 1 0 0,-1-1-1 0 0,-2 1 0 0 0,0-1 0 0 0,-2-1 0 0 0,-1 1 1 0 0,-18 36-1 0 0,7-22-576 0 0,-2-1-1 0 0,-2-1 1 0 0,-2-1 0 0 0,-1-1 0 0 0,-2-1 0 0 0,-55 51 0 0 0,58-63 9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1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 2335 0 0,'0'0'44'0'0,"-2"-8"79"0"0,-1 7-92 0 0,-3 8-21 0 0,1 5 18 0 0,0 1-1 0 0,0 0 1 0 0,2-1-1 0 0,-1 1 1 0 0,2 0-1 0 0,-2 15 0 0 0,-2 85 245 0 0,28 252 681 0 0,0-31-1435 0 0,-22-291 485 0 0,1-3 50 0 0,-2-1 0 0 0,-9 67-1 0 0,8-103-91 0 0,0-11-57 0 0,1-14-125 0 0,1 16 78 0 0,0 0-1 0 0,1 0 0 0 0,-1 0 1 0 0,1 0-1 0 0,1 0 0 0 0,-1 0 1 0 0,1 0-1 0 0,0 0 0 0 0,1 0 1 0 0,-1 1-1 0 0,6-9 0 0 0,-7 13 144 0 0,-1 0 0 0 0,0 1 0 0 0,1-1 0 0 0,-1 0 0 0 0,0 1 0 0 0,0-1 0 0 0,1 0 0 0 0,-1 1 0 0 0,0-1 0 0 0,0 0 0 0 0,0 0 0 0 0,0 1 0 0 0,0-1 0 0 0,0-1 0 0 0,-1-4 0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2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1663 0 0,'1'6'3'0'0,"1"-1"-1"0"0,0 1 0 0 0,0-1 1 0 0,1 0-1 0 0,0 0 0 0 0,0 1 0 0 0,0-2 1 0 0,0 1-1 0 0,1 0 0 0 0,0-1 1 0 0,0 1-1 0 0,0-1 0 0 0,6 4 0 0 0,-7-5 0 0 0,1-1 0 0 0,-1 0-1 0 0,1 0 1 0 0,0 0-1 0 0,0-1 1 0 0,-1 1 0 0 0,1-1-1 0 0,0 0 1 0 0,0 0-1 0 0,0 0 1 0 0,0-1 0 0 0,1 1-1 0 0,-1-1 1 0 0,0 0-1 0 0,0 0 1 0 0,0 0 0 0 0,0-1-1 0 0,0 1 1 0 0,6-3-1 0 0,2-1-1 0 0,1-1 0 0 0,-1-1 0 0 0,0 0 0 0 0,0-1 0 0 0,14-10 0 0 0,20-12 0 0 0,-44 28 0 0 0,0 0 0 0 0,0 0 0 0 0,0 0 0 0 0,-1 0 0 0 0,1 1 0 0 0,0-1 0 0 0,0 0 0 0 0,0 1 0 0 0,1 0 0 0 0,-1-1 0 0 0,0 1 0 0 0,0 0 0 0 0,0 0 0 0 0,0 0 0 0 0,0 0 0 0 0,0 1 0 0 0,0-1 0 0 0,2 1 0 0 0,-1 0 0 0 0,-1 1 0 0 0,1-1 0 0 0,-1 1 0 0 0,0-1 0 0 0,0 1 0 0 0,0 0 0 0 0,0 0 0 0 0,0 0 0 0 0,0 0 0 0 0,0 0 0 0 0,0 0 0 0 0,-1 1 0 0 0,2 2 0 0 0,1 2 7 0 0,1 1-1 0 0,0-1 1 0 0,0 0-1 0 0,12 11 0 0 0,-14-16-4 0 0,-1 0 0 0 0,1 0 0 0 0,0 0 0 0 0,-1-1 0 0 0,1 1 0 0 0,0-1 0 0 0,0 0 0 0 0,0 1-1 0 0,0-1 1 0 0,0-1 0 0 0,0 1 0 0 0,0 0 0 0 0,1-1 0 0 0,-1 0 0 0 0,0 0 0 0 0,5 0-1 0 0,46-5 33 0 0,75-19 0 0 0,-15 2-118 0 0,-90 18 84 0 0,2 1 0 0 0,-1-2 0 0 0,44-13 0 0 0,-31 3 0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4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1871 0 0,'5'-10'112'0'0,"11"-21"-55"0"0,-15 29-68 0 0,0 1 1 0 0,0-1-1 0 0,0 0 1 0 0,1 1-1 0 0,-1 0 1 0 0,0-1-1 0 0,1 1 1 0 0,-1 0-1 0 0,1-1 1 0 0,0 1-1 0 0,-1 0 1 0 0,1 0-1 0 0,0 1 1 0 0,2-2-1 0 0,-3 2 9 0 0,-1 0 0 0 0,1 0 0 0 0,-1 0-1 0 0,0 0 1 0 0,1 0 0 0 0,-1 0 0 0 0,1 0 0 0 0,-1 0-1 0 0,1 0 1 0 0,-1 1 0 0 0,0-1 0 0 0,1 0 0 0 0,-1 0-1 0 0,0 1 1 0 0,1-1 0 0 0,-1 0 0 0 0,0 0 0 0 0,1 1 0 0 0,-1-1-1 0 0,0 0 1 0 0,1 1 0 0 0,-1-1 0 0 0,0 0 0 0 0,0 1-1 0 0,0-1 1 0 0,1 1 0 0 0,-1-1 0 0 0,0 0 0 0 0,0 1-1 0 0,0-1 1 0 0,0 1 0 0 0,0-1 0 0 0,0 0 0 0 0,0 1-1 0 0,4 19-16 0 0,-4-16-13 0 0,56 313-263 0 0,-55-313 241 0 0,0-1 0 0 0,0 1 0 0 0,1 0 0 0 0,-1-1 0 0 0,3 4 0 0 0,-2-7-4 0 0,1-6 73 0 0,0-6 4 0 0,-2 5-19 0 0,8-50 0 0 0,-2-1 0 0 0,-1-81 0 0 0,-6 131 0 0 0,-1 0 0 0 0,0 1 0 0 0,-1-1 0 0 0,0 1 0 0 0,-4-11 0 0 0,6 16 0 0 0,-1 0 0 0 0,0 0 0 0 0,0 0 0 0 0,-1 0 0 0 0,1 0 0 0 0,0 1 0 0 0,-1-1 0 0 0,1 0 0 0 0,-1 0 0 0 0,-2-1 0 0 0,4 2 0 0 0,-1 1 0 0 0,0-1 0 0 0,0 1 0 0 0,0-1 0 0 0,0 1 0 0 0,0 0 0 0 0,0-1 0 0 0,0 1 0 0 0,0 0 0 0 0,0 0 0 0 0,0 0 0 0 0,0 0 0 0 0,0 0 0 0 0,0 0 0 0 0,0 0 0 0 0,0 0 0 0 0,0 0 0 0 0,0 0 0 0 0,0 0 0 0 0,0 1 0 0 0,0-1 0 0 0,0 0 0 0 0,-1 1 0 0 0,0 0 0 0 0,0 1 0 0 0,0-1 0 0 0,1 0 0 0 0,-1 1 0 0 0,0-1 0 0 0,1 1 0 0 0,-1-1 0 0 0,1 1 0 0 0,0 0 0 0 0,0 0 0 0 0,-1 0 0 0 0,1-1 0 0 0,0 1 0 0 0,1 0 0 0 0,-2 3 0 0 0,-9 34 0 0 0,9-30 0 0 0,-5 22 0 0 0,-6 57 0 0 0,12-74 0 0 0,1-1 0 0 0,0 1 0 0 0,1 0 0 0 0,1-1 0 0 0,0 1 0 0 0,6 23 0 0 0,-7-36 0 0 0,-1 1 0 0 0,1 0 0 0 0,0-1 0 0 0,-1 1 0 0 0,1 0 0 0 0,0-1 0 0 0,0 1 0 0 0,0-1 0 0 0,0 1 0 0 0,0-1 0 0 0,0 0 0 0 0,1 1 0 0 0,-1-1 0 0 0,3 2 0 0 0,-3-3 0 0 0,0 1 0 0 0,0-1 0 0 0,0 0 0 0 0,0 0 0 0 0,-1 0 0 0 0,1 0 0 0 0,0 0 0 0 0,0 0 0 0 0,0 0 0 0 0,0 0 0 0 0,0 0 0 0 0,0 0 0 0 0,0-1 0 0 0,0 1 0 0 0,0 0 0 0 0,-1 0 0 0 0,1-1 0 0 0,0 1 0 0 0,0-1 0 0 0,0 1 0 0 0,0-1 0 0 0,-1 1 0 0 0,1-1 0 0 0,0 0 0 0 0,-1 1 0 0 0,1-1 0 0 0,0 0 0 0 0,-1 1 0 0 0,1-2 0 0 0,15-18 0 0 0,-2 0 0 0 0,0 0 0 0 0,-2-2 0 0 0,0 0 0 0 0,15-40 0 0 0,-15 34 0 0 0,-1-1 0 0 0,-1 0 0 0 0,-2-1 0 0 0,5-31 0 0 0,-11 41 0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4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1871 0 0,'-1'0'4'0'0,"1"0"0"0"0,-1 0 0 0 0,0 0-1 0 0,1 0 1 0 0,-1 0 0 0 0,1 0 0 0 0,-1 0-1 0 0,1 0 1 0 0,-1 0 0 0 0,1 0-1 0 0,-1 0 1 0 0,1 0 0 0 0,-1 0 0 0 0,1 1-1 0 0,-1-1 1 0 0,1 0 0 0 0,-1 0-1 0 0,1 1 1 0 0,-1-1 0 0 0,1 0 0 0 0,-1 1-1 0 0,1-1 1 0 0,0 0 0 0 0,-1 1-1 0 0,1-1 1 0 0,0 0 0 0 0,-1 1 0 0 0,1-1-1 0 0,0 1 1 0 0,-1 0 0 0 0,-6 15 40 0 0,7-15-44 0 0,-2 8 0 0 0,0 0 0 0 0,0 0 0 0 0,1 1 0 0 0,0-1 0 0 0,0 0 0 0 0,1 0 0 0 0,1 1 0 0 0,-1-1 0 0 0,2 0 0 0 0,1 10 0 0 0,-3-19 0 0 0,0 1 0 0 0,0-1 0 0 0,0 1 0 0 0,1-1 0 0 0,-1 0 0 0 0,0 1 0 0 0,0-1 0 0 0,0 1 0 0 0,0-1 0 0 0,0 0 0 0 0,1 1 0 0 0,-1-1 0 0 0,0 0 0 0 0,0 1 0 0 0,0-1 0 0 0,1 0 0 0 0,-1 1 0 0 0,0-1 0 0 0,1 0 0 0 0,-1 1 0 0 0,0-1 0 0 0,1 0 0 0 0,-1 0 0 0 0,0 1 0 0 0,1-1 0 0 0,-1 0 0 0 0,0 0 0 0 0,1 0 0 0 0,-1 0 0 0 0,1 0 0 0 0,-1 1 0 0 0,0-1 0 0 0,1 0 0 0 0,-1 0 0 0 0,1 0 0 0 0,-1 0 0 0 0,0 0 0 0 0,1 0 0 0 0,-1 0 0 0 0,1 0 0 0 0,-1-1 0 0 0,0 1 0 0 0,1 0 0 0 0,0 0 0 0 0,5-3 0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4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2047 0 0,'7'17'0'0'0,"-2"-9"0"0"0,-2-7 0 0 0,-2-5 0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1:0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5063 0 0,'0'-5'255'0'0,"1"1"0"0"0,0-1 0 0 0,0 1-1 0 0,1 0 1 0 0,0-1 0 0 0,-1 1 0 0 0,1 0-1 0 0,0 0 1 0 0,1 0 0 0 0,5-7 0 0 0,-1-1 20 0 0,-3 6-125 0 0,0 0 0 0 0,1 1 0 0 0,-1-1 1 0 0,1 1-1 0 0,0 0 0 0 0,0 0 0 0 0,0 0 1 0 0,1 1-1 0 0,0 0 0 0 0,0 0 0 0 0,8-4 1 0 0,-10 6-100 0 0,1 0 0 0 0,0 1 0 0 0,0-1 1 0 0,0 1-1 0 0,0 0 0 0 0,0 0 1 0 0,0 0-1 0 0,0 1 0 0 0,0 0 0 0 0,0 0 1 0 0,0 0-1 0 0,0 1 0 0 0,0-1 0 0 0,0 1 1 0 0,0 1-1 0 0,7 1 0 0 0,8 6 150 0 0,-1 1 0 0 0,0 1 0 0 0,-1 1 0 0 0,0 0 0 0 0,27 25 0 0 0,23 16 29 0 0,-56-44-251 0 0,1-1-1 0 0,-1-1 1 0 0,1 0-1 0 0,1-1 1 0 0,0 0-1 0 0,20 5 1 0 0,-27-9-95 0 0,1-1 0 0 0,0 0 0 0 0,0 0 0 0 0,0-1 0 0 0,0 0 0 0 0,0 0 0 0 0,0-1 0 0 0,-1 0 1 0 0,1 0-1 0 0,0-1 0 0 0,0 0 0 0 0,-1 0 0 0 0,13-6 0 0 0,-6 0-492 0 0,24-16 1 0 0,-30 18 452 0 0,0 1 0 0 0,1-1 0 0 0,0 1 0 0 0,0 1 0 0 0,0 0 0 0 0,0 0 0 0 0,17-4 0 0 0,-21 7 161 0 0,0 1-1 0 0,0 0 0 0 0,0 0 0 0 0,0 0 0 0 0,0 1 1 0 0,-1 0-1 0 0,8 2 0 0 0,35 13 526 0 0,-22-7 72 0 0,-7-4-456 0 0,0 0 0 0 0,0-1 0 0 0,0-1 0 0 0,1-1 0 0 0,-1-1-1 0 0,34-1 1 0 0,-15-3 143 0 0,-1-3-1 0 0,53-13 0 0 0,-55 11 42 0 0,-1 3-1 0 0,2 0 0 0 0,39 1 1 0 0,-19-1 357 0 0,0-2 0 0 0,67-18 0 0 0,-35 7-698 0 0,48-5 493 0 0,0 6 0 0 0,198 0-1 0 0,-228 12-330 0 0,122-21-1 0 0,-119 12-1470 0 0,-35 6-4049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4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0 455 0 0,'0'1'37'0'0,"-1"-1"-1"0"0,1 0 0 0 0,-1 0 1 0 0,1 0-1 0 0,-1 0 0 0 0,1 0 0 0 0,0 1 1 0 0,-1-1-1 0 0,1 0 0 0 0,-1 1 0 0 0,1-1 1 0 0,0 0-1 0 0,-1 1 0 0 0,1-1 1 0 0,-1 0-1 0 0,1 1 0 0 0,0-1 0 0 0,0 0 1 0 0,-1 1-1 0 0,1-1 0 0 0,0 1 0 0 0,0-1 1 0 0,-1 1-1 0 0,1-1 0 0 0,0 1 1 0 0,0-1-1 0 0,0 1 0 0 0,0-1 0 0 0,0 1 1 0 0,0-1-1 0 0,0 1 0 0 0,0-1 0 0 0,0 1 1 0 0,0-1-1 0 0,0 1 0 0 0,0-1 0 0 0,0 1 1 0 0,0-1-1 0 0,0 1 0 0 0,1 0 1 0 0,5 24 62 0 0,-5-23-47 0 0,15 44 68 0 0,16 55-79 0 0,-29-87-45 0 0,0 0 1 0 0,-1 1-1 0 0,-1-1 0 0 0,0 1 1 0 0,-2 20-1 0 0,-12 55-301 0 0,8-59 129 0 0,1 0 0 0 0,1 1 0 0 0,2 40-1 0 0,1-71 179 0 0,-1 0-1 0 0,1-1 0 0 0,0 1 0 0 0,0 0 1 0 0,0 0-1 0 0,1-1 0 0 0,-1 1 0 0 0,0 0 1 0 0,0 0-1 0 0,0-1 0 0 0,0 1 0 0 0,1 0 1 0 0,-1 0-1 0 0,0-1 0 0 0,1 1 0 0 0,-1 0 1 0 0,0-1-1 0 0,1 1 0 0 0,-1-1 0 0 0,1 1 1 0 0,-1-1-1 0 0,1 1 0 0 0,1 0 0 0 0,-2-1 2 0 0,1 0 1 0 0,0 0-1 0 0,-1 0 0 0 0,1 0 0 0 0,0 0 0 0 0,-1-1 1 0 0,1 1-1 0 0,-1 0 0 0 0,1-1 0 0 0,0 1 0 0 0,-1 0 1 0 0,1-1-1 0 0,-1 1 0 0 0,1-1 0 0 0,-1 1 0 0 0,1 0 1 0 0,-1-1-1 0 0,1 0 0 0 0,-1 1 0 0 0,1-1 0 0 0,4-6 36 0 0,0 0-1 0 0,6-14 0 0 0,2-5-213 0 0,-1-2 0 0 0,-1 1-1 0 0,7-34 1 0 0,-14 44 116 0 0,-1 0-1 0 0,0-1 1 0 0,-1 1 0 0 0,-1-1 0 0 0,-1 0 0 0 0,-3-28-1 0 0,-1 7 139 0 0,3 23 665 0 0,-6-32 0 0 0,8 57-562 0 0,0 0 1 0 0,0 1-1 0 0,-1-1 1 0 0,-2 17-1 0 0,-7 50 1155 0 0,3-32-993 0 0,-10 54-470 0 0,5-41 44 0 0,12-72-39 0 0,-3-23-1 0 0,1-4 67 0 0,1 6-4 0 0,-3-93-157 0 0,2 110 190 0 0,-2 1 0 0 0,0-1 0 0 0,-1 1 0 0 0,-11-32-1 0 0,13 46 45 0 0,0 0-1 0 0,0 0 0 0 0,0 0 0 0 0,-4-4 0 0 0,6 7 0 0 0,0 1-1 0 0,-1-1 1 0 0,1 1 0 0 0,0 0-1 0 0,0-1 1 0 0,0 1 0 0 0,-1 0 0 0 0,1 0-1 0 0,0-1 1 0 0,-1 1 0 0 0,1 0-1 0 0,0-1 1 0 0,-1 1 0 0 0,1 0-1 0 0,0 0 1 0 0,-1 0 0 0 0,1-1 0 0 0,0 1-1 0 0,-1 0 1 0 0,1 0 0 0 0,-1 0-1 0 0,1 0 1 0 0,0 0 0 0 0,-1 0-1 0 0,1 0 1 0 0,-1 0 0 0 0,1 0-1 0 0,0 0 1 0 0,-1 0 0 0 0,1 0 0 0 0,-1 0-1 0 0,1 0 1 0 0,0 0 0 0 0,-1 0-1 0 0,1 0 1 0 0,0 1 0 0 0,-1-1-1 0 0,1 0 1 0 0,-1 0 0 0 0,1 0-1 0 0,0 1 1 0 0,-1-1 0 0 0,1 0 0 0 0,0 0-1 0 0,0 1 1 0 0,-1-1 0 0 0,1 0-1 0 0,0 1 1 0 0,0-1 0 0 0,-1 0-1 0 0,1 1 1 0 0,0-1 0 0 0,0 0 0 0 0,0 1-1 0 0,0-1 1 0 0,-1 1 0 0 0,1-1-1 0 0,0 0 1 0 0,0 1 0 0 0,0-1-1 0 0,0 1 1 0 0,0-1 0 0 0,-5 17 321 0 0,1-1 0 0 0,0 1 0 0 0,-3 33 0 0 0,4 53-58 0 0,2-61-198 0 0,-1 41-171 0 0,15 141 0 0 0,-9-212-114 0 0,-4-12 187 0 0,0 0 1 0 0,0 0-1 0 0,0 0 1 0 0,0 0-1 0 0,0 0 0 0 0,0 0 1 0 0,1 0-1 0 0,-1 0 1 0 0,0 0-1 0 0,0 0 0 0 0,0 0 1 0 0,0 0-1 0 0,0 0 0 0 0,0 0 1 0 0,0 0-1 0 0,0 1 1 0 0,1-1-1 0 0,-1 0 0 0 0,0 0 1 0 0,0 0-1 0 0,0 0 1 0 0,0 0-1 0 0,0 0 0 0 0,0 0 1 0 0,0-1-1 0 0,0 1 1 0 0,1 0-1 0 0,-1 0 0 0 0,0 0 1 0 0,0 0-1 0 0,0 0 0 0 0,0 0 1 0 0,0 0-1 0 0,0 0 1 0 0,0 0-1 0 0,0 0 0 0 0,0 0 1 0 0,1 0-1 0 0,-1 0 1 0 0,0 0-1 0 0,0 0 0 0 0,0 0 1 0 0,0-1-1 0 0,0 1 0 0 0,0 0 1 0 0,0 0-1 0 0,0 0 1 0 0,1-2-124 0 0,0 0 0 0 0,0 0 1 0 0,0 0-1 0 0,-1 0 0 0 0,1 0 1 0 0,-1 0-1 0 0,1-4 0 0 0,13-185-1131 0 0,-10 101 912 0 0,-2 38 499 0 0,-7-88 0 0 0,4 253 2264 0 0,0-4-2241 0 0,0-62-127 0 0,1 0-1 0 0,9 63 0 0 0,-9-108-45 0 0,1 0-1 0 0,-1 0 0 0 0,1 0 0 0 0,-1 0 0 0 0,1 0 0 0 0,0 0 1 0 0,0 0-1 0 0,0 0 0 0 0,2 2 0 0 0,-3-3 5 0 0,0-1-1 0 0,0 0 1 0 0,0 0-1 0 0,0 0 1 0 0,1 0-1 0 0,-1 1 1 0 0,0-1-1 0 0,0 0 1 0 0,0 0-1 0 0,0 0 1 0 0,1 0-1 0 0,-1 0 1 0 0,0 0-1 0 0,0 0 1 0 0,0 0-1 0 0,0 0 1 0 0,1 0-1 0 0,-1 1 1 0 0,0-1-1 0 0,0 0 1 0 0,0 0 0 0 0,1 0-1 0 0,-1 0 1 0 0,0 0-1 0 0,0 0 1 0 0,0 0-1 0 0,1-1 1 0 0,-1 1-1 0 0,0 0 1 0 0,0 0-1 0 0,0 0 1 0 0,1 0-1 0 0,-1 0 1 0 0,0 0-1 0 0,1-1-17 0 0,-1 0 0 0 0,1 1 0 0 0,0-1-1 0 0,-1 0 1 0 0,1 0 0 0 0,-1 0 0 0 0,1 0 0 0 0,-1 1-1 0 0,0-1 1 0 0,1 0 0 0 0,-1 0 0 0 0,0-1-1 0 0,8-31-144 0 0,-2 1 0 0 0,-1-1 0 0 0,0-35 0 0 0,-8-100-440 0 0,3 166 611 0 0,-5-36 731 0 0,5 37-687 0 0,0-1 0 0 0,-1 0 0 0 0,1 0 0 0 0,-1 1 0 0 0,0-1 1 0 0,1 0-1 0 0,-1 1 0 0 0,0-1 0 0 0,0 1 0 0 0,0-1 0 0 0,0 1 0 0 0,0-1 1 0 0,0 1-1 0 0,0 0 0 0 0,-1 0 0 0 0,1-1 0 0 0,0 1 0 0 0,-4-2 0 0 0,5 3 11 0 0,-1 0 0 0 0,0 0 0 0 0,1 0 0 0 0,-1 1 0 0 0,1-1 0 0 0,-1 0 0 0 0,1 0 0 0 0,-1 0-1 0 0,0 0 1 0 0,1 0 0 0 0,-1 1 0 0 0,1-1 0 0 0,-1 0 0 0 0,1 1 0 0 0,-1-1 0 0 0,1 0-1 0 0,-1 1 1 0 0,1-1 0 0 0,0 0 0 0 0,-1 1 0 0 0,1-1 0 0 0,0 1 0 0 0,-1-1 0 0 0,1 1 0 0 0,0-1-1 0 0,-1 1 1 0 0,1-1 0 0 0,0 1 0 0 0,0-1 0 0 0,-1 2 0 0 0,-7 18 601 0 0,8-19-621 0 0,-9 28 229 0 0,1 1 0 0 0,2 1 0 0 0,-4 59 0 0 0,8-47-595 0 0,3 1-1 0 0,6 52 1 0 0,-3-73-187 0 0,2-2-113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5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1535 0 0,'184'-83'0'0'0,"-20"8"0"0"0,-116 55 0 0 0,0 3 0 0 0,1 1 0 0 0,1 3 0 0 0,60-9 0 0 0,97 1 0 0 0,-150 18 0 0 0,93 8 0 0 0,60 1 40 0 0,-55-5-16 0 0,-119 2-24 0 0,0 3 0 0 0,60 16 0 0 0,6 2 0 0 0,-83-21 0 0 0,1-1 0 0 0,0 0 0 0 0,25-2 0 0 0,-22-2-13 0 0,0 2 0 0 0,42 4-1 0 0,-57-3 11 0 0,0 1 0 0 0,0 0-1 0 0,0 0 1 0 0,0 1 0 0 0,-1 0-1 0 0,1 0 1 0 0,-1 1 0 0 0,1 0-1 0 0,-1 0 1 0 0,-1 1 0 0 0,10 7-1 0 0,10 11 4 0 0,5 5 0 0 0,0-1 0 0 0,67 42 0 0 0,-71-56 11 0 0,1-4 42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5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1855 0 0,'56'3'32'0'0,"-1"-2"0"0"0,102-12 0 0 0,-87 4-10 0 0,105 1 208 0 0,41-5 76 0 0,-180 7-256 0 0,0 2 0 0 0,0 1 1 0 0,0 2-1 0 0,0 1 0 0 0,-1 2 1 0 0,1 2-1 0 0,41 11 0 0 0,-52-10-44 0 0,88 22-71 0 0,-88-24 4 0 0,0-1 1 0 0,43 0-1 0 0,14-8 19 0 0,0-4 0 0 0,91-20 1 0 0,-45 6 23 0 0,-19 10 42 0 0,118 2 0 0 0,-8 1 0 0 0,390-29-96 0 0,-398 21 53 0 0,-8 0-15 0 0,-138 18 16 0 0,0 3 0 0 0,98 18 0 0 0,35 4-3 0 0,-78-24-53 0 0,161-16-1 0 0,-117 2-13 0 0,-7 14-867 0 0,-36 2 1083 0 0,-78-6-24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3223 0 0,'-11'-6'376'0'0,"11"6"-367"0"0,0 0 1 0 0,0 0 0 0 0,0 0-1 0 0,0 0 1 0 0,0 0 0 0 0,1 0-1 0 0,-1 0 1 0 0,0 0 0 0 0,0 0 0 0 0,0 0-1 0 0,0 0 1 0 0,0 1 0 0 0,0-1-1 0 0,0 0 1 0 0,0 0 0 0 0,0 0-1 0 0,0 0 1 0 0,0 0 0 0 0,0 0-1 0 0,0 0 1 0 0,0 0 0 0 0,0 0 0 0 0,0 0-1 0 0,0 0 1 0 0,1 0 0 0 0,-1 0-1 0 0,0 0 1 0 0,0 0 0 0 0,0 0-1 0 0,0 0 1 0 0,0 0 0 0 0,0-1-1 0 0,0 1 1 0 0,0 0 0 0 0,0 0-1 0 0,0 0 1 0 0,0 0 0 0 0,0 0 0 0 0,0 0-1 0 0,0 0 1 0 0,0 0 0 0 0,0 0-1 0 0,0 0 1 0 0,0 0 0 0 0,0 0-1 0 0,1 0 1 0 0,-1 0 0 0 0,0 0-1 0 0,0 0 1 0 0,0 0 0 0 0,0 0-1 0 0,0 0 1 0 0,0 0 0 0 0,0 0 0 0 0,0-1-1 0 0,0 1 1 0 0,0 0 0 0 0,0 0-1 0 0,0 0 1 0 0,0 0 0 0 0,0 0-1 0 0,0 0 1 0 0,0 0 0 0 0,0 0-1 0 0,0 0 1 0 0,0 0 0 0 0,0 0-1 0 0,22 3 962 0 0,-12-1-1210 0 0,94 10 243 0 0,137-2 1 0 0,-105-6-174 0 0,-71 3-1179 0 0,-11 0-43 0 0,-48-7 1364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4143 0 0,'4'-3'177'0'0,"0"1"0"0"0,1-1-1 0 0,-1 1 1 0 0,1 0 0 0 0,0 1-1 0 0,-1-1 1 0 0,1 1-1 0 0,0 0 1 0 0,9-1 0 0 0,-1 0 16 0 0,6-2 47 0 0,0 2 0 0 0,1 0 0 0 0,24 1-1 0 0,60 8 333 0 0,-63-3-485 0 0,68-2-1 0 0,-88-3-122 0 0,-8 1-130 0 0,0-1 0 0 0,0 0 0 0 0,0-1 0 0 0,0-1 0 0 0,14-4 0 0 0,-27 7 120 0 0,0 0 0 0 0,1 0 0 0 0,-1-1 0 0 0,1 1 0 0 0,-1 0 0 0 0,1 0 0 0 0,-1 0 0 0 0,1-1 0 0 0,-1 1 0 0 0,1 0 0 0 0,-1 0 0 0 0,1 0 0 0 0,-1 0 0 0 0,1 0 0 0 0,-1 0 0 0 0,1 0 0 0 0,-1 0 0 0 0,1 0 0 0 0,-1 0 0 0 0,1 0 0 0 0,-1 0 0 0 0,0 1 0 0 0,2-1 0 0 0,-6 9-1020 0 0,-16 11 532 0 0,10-14 534 0 0,-3-1 0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93 5063 0 0,'-26'-6'544'0'0,"43"7"-272"0"0,-1 0 0 0 0,1-1-1 0 0,0-1 1 0 0,19-3 0 0 0,-22 2-203 0 0,143-22-92 0 0,5-2-343 0 0,-80 21-770 0 0,-41 2 288 0 0,62-10 0 0 0,-59 2 825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198 133 5063 0 0,'33'-85'1288'0'0,"-33"84"-1249"0"0,1 0-1 0 0,-1-1 0 0 0,1 1 0 0 0,-1 0 0 0 0,0-1 0 0 0,1 1 0 0 0,-1-1 0 0 0,0 1 0 0 0,0-1 0 0 0,0 1 0 0 0,0 0 1 0 0,0-1-1 0 0,-1 1 0 0 0,1-1 0 0 0,0 1 0 0 0,-1-1 0 0 0,1 1 0 0 0,-1 0 0 0 0,1-1 0 0 0,-1 1 0 0 0,0 0 1 0 0,1 0-1 0 0,-1-1 0 0 0,0 1 0 0 0,0 0 0 0 0,0 0 0 0 0,0 0 0 0 0,0 0 0 0 0,0 0 0 0 0,0 0 0 0 0,0 0 1 0 0,-1 1-1 0 0,1-1 0 0 0,0 0 0 0 0,-1 0 0 0 0,1 1 0 0 0,0-1 0 0 0,-1 1 0 0 0,1 0 0 0 0,0-1 0 0 0,-3 1 0 0 0,-1-1-9 0 0,1 0 0 0 0,-1 1-1 0 0,1 0 1 0 0,-1 0 0 0 0,1 1-1 0 0,-1-1 1 0 0,1 1-1 0 0,-1 0 1 0 0,1 0 0 0 0,-1 0-1 0 0,1 1 1 0 0,-6 2-1 0 0,4 0-162 0 0,-1 0-1 0 0,1 1 1 0 0,0 0-1 0 0,1 0 1 0 0,-1 0-1 0 0,1 1 0 0 0,0 0 1 0 0,-6 9-1 0 0,-2 5-105 0 0,-14 29-1 0 0,19-32 256 0 0,1-1 0 0 0,1 1 0 0 0,1 1 0 0 0,0-1 0 0 0,1 1 0 0 0,1-1 0 0 0,1 1 0 0 0,0 0 0 0 0,1 0 0 0 0,1 0 0 0 0,1 0 0 0 0,1 0 0 0 0,0 0-1 0 0,8 28 1 0 0,-8-41-28 0 0,-1-1-1 0 0,1 1 0 0 0,1 0 0 0 0,-1 0 1 0 0,1-1-1 0 0,0 1 0 0 0,0-1 0 0 0,0 0 0 0 0,6 5 1 0 0,-8-8 5 0 0,0 0 1 0 0,0 0 0 0 0,0 0-1 0 0,1 0 1 0 0,-1 0 0 0 0,0 0-1 0 0,1 0 1 0 0,-1-1 0 0 0,1 1-1 0 0,-1-1 1 0 0,1 1 0 0 0,-1-1 0 0 0,1 1-1 0 0,-1-1 1 0 0,1 0 0 0 0,0 0-1 0 0,-1 0 1 0 0,1 0 0 0 0,-1 0-1 0 0,1 0 1 0 0,-1 0 0 0 0,1 0-1 0 0,0-1 1 0 0,-1 1 0 0 0,1-1-1 0 0,-1 1 1 0 0,1-1 0 0 0,-1 1-1 0 0,0-1 1 0 0,1 0 0 0 0,-1 0-1 0 0,0 0 1 0 0,1 0 0 0 0,-1 0-1 0 0,1-1 1 0 0,4-4-154 0 0,0 0 0 0 0,0-1 0 0 0,-1 1-1 0 0,1-1 1 0 0,-2 0 0 0 0,1-1 0 0 0,3-8 0 0 0,23-59-877 0 0,-19 43 638 0 0,-7 16 272 0 0,14-28-296 0 0,-18 41 408 0 0,0 1 0 0 0,0 0 0 0 0,0 0 0 0 0,1 0 0 0 0,-1 0 0 0 0,1 0 0 0 0,0 0 0 0 0,-1 0 0 0 0,1 0 0 0 0,0 1 0 0 0,0-1 0 0 0,0 1 0 0 0,0-1 0 0 0,5-1 0 0 0,-6 3 23 0 0,0 0-1 0 0,0 0 1 0 0,1 0-1 0 0,-1 0 0 0 0,0 0 1 0 0,0 0-1 0 0,0 0 0 0 0,0 0 1 0 0,1 1-1 0 0,-1-1 0 0 0,0 0 1 0 0,0 1-1 0 0,0-1 0 0 0,0 1 1 0 0,0-1-1 0 0,0 1 0 0 0,0 0 1 0 0,0-1-1 0 0,0 1 0 0 0,0 0 1 0 0,0 0-1 0 0,0 0 0 0 0,0-1 1 0 0,-1 1-1 0 0,1 0 1 0 0,0 0-1 0 0,-1 0 0 0 0,1 0 1 0 0,0 2-1 0 0,3 4 88 0 0,0 1-1 0 0,5 15 1 0 0,-8-21-79 0 0,19 58 684 0 0,12 33-163 0 0,-26-81-850 0 0,0 0 0 0 0,0 0 0 0 0,2 0 0 0 0,-1-1 0 0 0,12 14 0 0 0,2-3-1350 0 0,-18-20 1642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2303 0 0,'-1'2'19'0'0,"0"-1"-1"0"0,0 0 0 0 0,1 1 0 0 0,-1-1 0 0 0,0 1 0 0 0,1-1 0 0 0,-1 1 0 0 0,1 0 0 0 0,-1-1 0 0 0,1 1 0 0 0,0 0 0 0 0,0-1 1 0 0,0 1-1 0 0,0-1 0 0 0,0 1 0 0 0,0 2 0 0 0,5 28 272 0 0,-4-26-216 0 0,-1-6-76 0 0,3 14 76 0 0,0-1 0 0 0,1 0 0 0 0,7 17 0 0 0,-10-26-124 0 0,1-1-1 0 0,0 1 1 0 0,0-1 0 0 0,1 1-1 0 0,-1-1 1 0 0,0 0 0 0 0,4 3-1 0 0,-4-4-50 0 0,0-1-1 0 0,-1 0 1 0 0,1 0-1 0 0,0 0 0 0 0,-1 0 1 0 0,1 0-1 0 0,0 0 1 0 0,0 0-1 0 0,0-1 0 0 0,0 1 1 0 0,0-1-1 0 0,0 1 1 0 0,-1-1-1 0 0,1 0 0 0 0,3 1 1 0 0,4-2-61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41 111 3223 0 0,'0'2'35'0'0,"-1"-1"-1"0"0,1 0 1 0 0,0 0-1 0 0,-1 1 1 0 0,1-1 0 0 0,0 0-1 0 0,0 1 1 0 0,-1-1-1 0 0,1 0 1 0 0,0 1-1 0 0,1-1 1 0 0,-1 0-1 0 0,0 1 1 0 0,0-1-1 0 0,0 0 1 0 0,1 1-1 0 0,-1-1 1 0 0,1 0-1 0 0,-1 1 1 0 0,1-1-1 0 0,0 1 1 0 0,14 28 652 0 0,-12-26-622 0 0,-1 0 0 0 0,1 0 0 0 0,0 0 0 0 0,1 0 0 0 0,-1-1 0 0 0,0 1 0 0 0,1-1 0 0 0,0 0 0 0 0,8 6 0 0 0,-10-8-67 0 0,-1 0 0 0 0,1-1 0 0 0,0 1 0 0 0,0-1 0 0 0,0 1 0 0 0,0-1 0 0 0,-1 1 1 0 0,1-1-1 0 0,0 0 0 0 0,0 0 0 0 0,0 0 0 0 0,0 0 0 0 0,0 0 0 0 0,0 0 0 0 0,0-1 0 0 0,-1 1 0 0 0,1-1 0 0 0,0 1 0 0 0,0-1 0 0 0,0 0 0 0 0,-1 0 0 0 0,1 1 0 0 0,0-1 0 0 0,-1 0 0 0 0,1-1 0 0 0,-1 1 0 0 0,1 0 0 0 0,2-3 0 0 0,0 0-163 0 0,0-1 0 0 0,-1 0 0 0 0,1 1 0 0 0,-1-2 0 0 0,0 1-1 0 0,0 0 1 0 0,0-1 0 0 0,-1 1 0 0 0,0-1 0 0 0,0 0-1 0 0,2-10 1 0 0,-3 8-78 0 0,0 0 1 0 0,0 1-1 0 0,0-1 0 0 0,-1 0 0 0 0,-1 1 0 0 0,1-1 0 0 0,-1 0 0 0 0,-3-13 0 0 0,3 18 246 0 0,0 1-1 0 0,1-1 0 0 0,-1 1 1 0 0,0 0-1 0 0,-1-1 0 0 0,1 1 1 0 0,0 0-1 0 0,-1 0 0 0 0,1-1 1 0 0,-1 1-1 0 0,0 0 0 0 0,1 1 1 0 0,-1-1-1 0 0,0 0 0 0 0,0 0 1 0 0,-1 1-1 0 0,1-1 0 0 0,0 1 0 0 0,0 0 1 0 0,-1 0-1 0 0,1 0 0 0 0,0 0 1 0 0,-1 0-1 0 0,1 0 0 0 0,-1 0 1 0 0,0 1-1 0 0,1 0 0 0 0,-1-1 1 0 0,-4 1-1 0 0,2 0-2 0 0,-1 1-1 0 0,0 0 1 0 0,0 0-1 0 0,0 0 1 0 0,0 1-1 0 0,1 0 1 0 0,-1 0 0 0 0,1 0-1 0 0,-1 1 1 0 0,1-1-1 0 0,0 1 1 0 0,-6 5-1 0 0,5-3 3 0 0,-1 0-1 0 0,1 0 1 0 0,-8 10-1 0 0,12-13-4 0 0,1-1-1 0 0,-1 1 0 0 0,1 0 0 0 0,0 0 0 0 0,0 0 0 0 0,0 0 1 0 0,0 0-1 0 0,0 0 0 0 0,0 0 0 0 0,0 0 0 0 0,1 0 1 0 0,-1 0-1 0 0,1 0 0 0 0,-1 0 0 0 0,1 0 0 0 0,0 1 0 0 0,0-1 1 0 0,0 4-1 0 0,1-5 3 0 0,-1-1 1 0 0,0 1-1 0 0,1 0 0 0 0,-1 0 1 0 0,1 0-1 0 0,-1 0 0 0 0,1-1 1 0 0,0 1-1 0 0,-1 0 1 0 0,1 0-1 0 0,0-1 0 0 0,0 1 1 0 0,-1-1-1 0 0,1 1 0 0 0,0-1 1 0 0,0 1-1 0 0,0-1 1 0 0,0 1-1 0 0,-1-1 0 0 0,1 0 1 0 0,0 1-1 0 0,0-1 0 0 0,0 0 1 0 0,0 0-1 0 0,0 0 1 0 0,0 0-1 0 0,0 0 0 0 0,0 0 1 0 0,0 0-1 0 0,0 0 0 0 0,0 0 1 0 0,0 0-1 0 0,1-1 0 0 0,9-2 81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3679 0 0,'-4'2'41'0'0,"1"1"0"0"0,0 0 0 0 0,-1 0 0 0 0,1 0 0 0 0,0 1 0 0 0,1-1 0 0 0,-1 1-1 0 0,1 0 1 0 0,-1 0 0 0 0,1 0 0 0 0,-3 7 0 0 0,0 5 165 0 0,-7 30 0 0 0,8-27-61 0 0,-11 50-14 0 0,4 0 0 0 0,3 1 0 0 0,2 0 0 0 0,7 113-1 0 0,6-103 5 0 0,2-1-1 0 0,5 0 1 0 0,42 140-1 0 0,-49-197-398 0 0,1 1 0 0 0,19 34 0 0 0,-25-51 201 0 0,2 0 0 0 0,-1-1 1 0 0,1 1-1 0 0,0-1 0 0 0,0 0 0 0 0,1 0 1 0 0,-1-1-1 0 0,1 1 0 0 0,0-1 1 0 0,0 0-1 0 0,0 0 0 0 0,1-1 1 0 0,0 1-1 0 0,10 4 0 0 0,-12-7 57 0 0,-1-1 0 0 0,0 1-1 0 0,1-1 1 0 0,0 1 0 0 0,-1-1 0 0 0,1 0-1 0 0,-1 0 1 0 0,1 0 0 0 0,-1-1 0 0 0,1 1-1 0 0,-1-1 1 0 0,1 0 0 0 0,-1 0 0 0 0,0 0-1 0 0,1-1 1 0 0,-1 1 0 0 0,0-1-1 0 0,0 1 1 0 0,0-1 0 0 0,0 0 0 0 0,0 0-1 0 0,0-1 1 0 0,-1 1 0 0 0,1-1 0 0 0,3-4-1 0 0,7-11 7 0 0</inkml:trace>
  <inkml:trace contextRef="#ctx0" brushRef="#br0" timeOffset="1">475 566 3679 0 0,'-14'-61'1401'0'0,"7"26"-1375"0"0,-2 0-1 0 0,-1 1 1 0 0,-24-53-1 0 0,33 85-79 0 0,1 1 0 0 0,-1-1 0 0 0,0 1 0 0 0,0-1 0 0 0,0 1 0 0 0,0-1 0 0 0,0 1 0 0 0,0 0 0 0 0,0-1 0 0 0,0 1 0 0 0,-1 0 0 0 0,1 0 0 0 0,0 0 1 0 0,-1 0-1 0 0,-2-1 0 0 0,3 2 4 0 0,0 0 0 0 0,0 0 1 0 0,-1 0-1 0 0,1 0 0 0 0,0 0 1 0 0,0 0-1 0 0,0 0 0 0 0,-1 0 1 0 0,1 1-1 0 0,0-1 1 0 0,0 0-1 0 0,0 1 0 0 0,0-1 1 0 0,0 1-1 0 0,0-1 0 0 0,0 1 1 0 0,0 0-1 0 0,0-1 0 0 0,0 1 1 0 0,0 0-1 0 0,0 0 0 0 0,-1 1 1 0 0,-7 8 18 0 0,0-1 0 0 0,1 1 1 0 0,1 0-1 0 0,0 1 1 0 0,0 0-1 0 0,-9 20 0 0 0,3 1-41 0 0,-12 43 0 0 0,20-61 305 0 0,1 1-1 0 0,1-1 1 0 0,1 1-1 0 0,0 0 1 0 0,0 1-1 0 0,2-1 0 0 0,0 0 1 0 0,1 0-1 0 0,0 0 1 0 0,5 22-1 0 0,-6-36-231 0 0,1 1 0 0 0,-1-1 1 0 0,1 1-1 0 0,-1-1 0 0 0,1 1 0 0 0,0-1 0 0 0,-1 1 0 0 0,1-1 0 0 0,0 0 0 0 0,0 1 0 0 0,0-1 0 0 0,0 0 0 0 0,0 0 0 0 0,0 0 0 0 0,1 1 0 0 0,-1-1 0 0 0,0 0 0 0 0,1-1 0 0 0,1 2 0 0 0,-2-1-23 0 0,1-1-1 0 0,-1 0 1 0 0,0 0 0 0 0,1 0-1 0 0,-1 0 1 0 0,0 0 0 0 0,1 0-1 0 0,-1 0 1 0 0,0 0-1 0 0,1 0 1 0 0,-1-1 0 0 0,0 1-1 0 0,1 0 1 0 0,-1-1 0 0 0,0 1-1 0 0,0-1 1 0 0,1 0 0 0 0,-1 1-1 0 0,0-1 1 0 0,0 0 0 0 0,0 0-1 0 0,0 0 1 0 0,2-1-1 0 0,5-6-256 0 0,0-1 0 0 0,-1 0 0 0 0,0-1 0 0 0,0 0 0 0 0,-1 0 0 0 0,8-17 0 0 0,-7 12 56 0 0,2 0-1 0 0,10-14 0 0 0,-19 28 210 0 0,1 1-1 0 0,-1-1 1 0 0,0 1-1 0 0,1-1 1 0 0,-1 1-1 0 0,0-1 0 0 0,1 1 1 0 0,-1-1-1 0 0,1 1 1 0 0,-1-1-1 0 0,1 1 1 0 0,-1-1-1 0 0,1 1 0 0 0,0 0 1 0 0,-1-1-1 0 0,1 1 1 0 0,-1 0-1 0 0,1 0 1 0 0,0-1-1 0 0,-1 1 0 0 0,1 0 1 0 0,0 0-1 0 0,-1 0 1 0 0,1 0-1 0 0,0 0 1 0 0,-1 0-1 0 0,1 0 0 0 0,0 0 1 0 0,-1 0-1 0 0,1 0 1 0 0,0 0-1 0 0,-1 0 1 0 0,1 1-1 0 0,-1-1 0 0 0,1 0 1 0 0,0 0-1 0 0,-1 1 1 0 0,1-1-1 0 0,-1 0 1 0 0,1 1-1 0 0,-1-1 0 0 0,1 0 1 0 0,-1 1-1 0 0,1-1 1 0 0,-1 1-1 0 0,1-1 1 0 0,-1 1-1 0 0,1-1 0 0 0,-1 1 1 0 0,0 0-1 0 0,1 0 1 0 0,3 5 336 0 0,-1 1 0 0 0,0-1 0 0 0,0 1 0 0 0,2 6 0 0 0,-2-4-456 0 0,5 10 428 0 0,14 25-1 0 0,-17-37-531 0 0,-1 1 0 0 0,1-1 1 0 0,1 0-1 0 0,-1-1 0 0 0,14 12 0 0 0,-9-10-325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4607 0 0,'1'0'42'0'0,"-1"0"0"0"0,1 0 0 0 0,-1 0 0 0 0,1 1-1 0 0,-1-1 1 0 0,1 0 0 0 0,-1 0 0 0 0,1 0 0 0 0,-1 1-1 0 0,1-1 1 0 0,-1 0 0 0 0,1 0 0 0 0,-1 1-1 0 0,1-1 1 0 0,-1 0 0 0 0,0 1 0 0 0,1-1 0 0 0,-1 1-1 0 0,0-1 1 0 0,1 0 0 0 0,-1 1 0 0 0,0-1 0 0 0,1 1-1 0 0,-1 0 1 0 0,10 13 57 0 0,-7-7-199 0 0,0 0-1 0 0,0 1 1 0 0,0 0-1 0 0,-1-1 0 0 0,0 1 1 0 0,-1 0-1 0 0,2 12 1 0 0,-2 3-797 0 0,-3 28 0 0 0,0-2-581 0 0,2-49 1523 0 0,0 1-1 0 0,0 0 0 0 0,0 0 0 0 0,0 0 0 0 0,0-1 0 0 0,0 1 0 0 0,0 0 0 0 0,1 0 0 0 0,-1 0 0 0 0,0-1 0 0 0,0 1 0 0 0,1 0 0 0 0,-1 0 0 0 0,0-1 0 0 0,1 1 0 0 0,-1 0 0 0 0,1 0 0 0 0,-1-1 1 0 0,1 1-1 0 0,-1-1 0 0 0,1 1 0 0 0,-1 0 0 0 0,1-1 0 0 0,0 1 0 0 0,-1-1 0 0 0,2 1 0 0 0,0 0 8 0 0,0-1 1 0 0,-1 0-1 0 0,1 1 0 0 0,-1-1 0 0 0,1 0 1 0 0,0 0-1 0 0,-1 0 0 0 0,1 0 0 0 0,0-1 1 0 0,-1 1-1 0 0,1 0 0 0 0,2-1 0 0 0,3-2-47 0 0,-1 1-1 0 0,1-1 0 0 0,-1 0 1 0 0,0-1-1 0 0,7-4 0 0 0,-6 3-21 0 0,-1 0-1 0 0,1-1 1 0 0,-1 0 0 0 0,0 0-1 0 0,-1 0 1 0 0,9-13 0 0 0,-5 3 87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3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4143 0 0,'5'-2'368'0'0,"0"0"-296"0"0,-1 2-72 0 0,-1 0 0 0 0,-1 3 280 0 0,3-3 40 0 0,7 0 0 0 0,2-1 8 0 0,6 1-328 0 0,3 0 0 0 0,-1 0 0 0 0,-1 1-88 0 0,-2 0-664 0 0,-3 2-136 0 0,1-1-24 0 0,-5 1-8 0 0</inkml:trace>
  <inkml:trace contextRef="#ctx0" brushRef="#br0" timeOffset="1">503 51 5063 0 0,'4'-1'224'0'0,"-2"0"48"0"0,2 1-272 0 0,-2 1 0 0 0,1 0 0 0 0,0 0 0 0 0,0 2 96 0 0,4 1-96 0 0,3 2 96 0 0,4 0-96 0 0,1 2-496 0 0,0 0-152 0 0,-1-2-32 0 0,-3-2-8 0 0</inkml:trace>
  <inkml:trace contextRef="#ctx0" brushRef="#br0" timeOffset="2">1004 12 3223 0 0,'10'-3'288'0'0,"-2"1"-288"0"0,2 1 0 0 0,-4-1 0 0 0,-1 2-104 0 0,-1 0-80 0 0,4 0-8 0 0,4-1-8 0 0,9 1 200 0 0,5-1 0 0 0,5 0 0 0 0,-2 1 0 0 0,-1 0 0 0 0,-3 0-64 0 0,-1 1 64 0 0,-1-1 0 0 0,-2 1 0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 7831 0 0,'-3'-2'497'0'0,"-1"0"0"0"0,0-1-1 0 0,0 1 1 0 0,0 1-1 0 0,0-1 1 0 0,-7-1 0 0 0,-1-2-86 0 0,-2-1-30 0 0,9 4-481 0 0,1 0 0 0 0,0 0 0 0 0,-1 0 0 0 0,-8-1 0 0 0,12 3-15 0 0,-1 0 0 0 0,0 0 0 0 0,1 0 0 0 0,-1 0-1 0 0,1 0 1 0 0,-1 0 0 0 0,1 0 0 0 0,-1 1 0 0 0,1-1 0 0 0,-1 1 0 0 0,1-1 0 0 0,0 1 0 0 0,-1-1 0 0 0,1 1-1 0 0,0 0 1 0 0,-1 0 0 0 0,1 0 0 0 0,0 0 0 0 0,-2 1 0 0 0,-7 8-339 0 0,1 0-1 0 0,1 1 1 0 0,-1 0-1 0 0,1 0 1 0 0,1 1-1 0 0,-7 15 1 0 0,-28 78 2099 0 0,37-90-1283 0 0,1 0 0 0 0,0 0 1 0 0,-1 25-1 0 0,4-31-209 0 0,0 1 1 0 0,1-1-1 0 0,1 1 1 0 0,0-1 0 0 0,0 1-1 0 0,1-1 1 0 0,2 10-1 0 0,-3-17-186 0 0,0 1 0 0 0,-1-1 0 0 0,1 0 1 0 0,0 0-1 0 0,0 0 0 0 0,0 0 0 0 0,0 0 0 0 0,1-1 0 0 0,-1 1 0 0 0,0 0 0 0 0,1 0 0 0 0,-1-1 0 0 0,1 1 0 0 0,0-1 0 0 0,-1 0 0 0 0,1 1 0 0 0,0-1 0 0 0,3 2 0 0 0,-3-3 0 0 0,-1 0 0 0 0,1 1 0 0 0,0-1 0 0 0,-1 0-1 0 0,1 0 1 0 0,0 0 0 0 0,-1 0 0 0 0,1-1 0 0 0,0 1-1 0 0,-1 0 1 0 0,1-1 0 0 0,0 1 0 0 0,-1-1 0 0 0,1 1-1 0 0,-1-1 1 0 0,1 0 0 0 0,-1 0 0 0 0,1 0 0 0 0,-1 0-1 0 0,1 0 1 0 0,-1 0 0 0 0,0 0 0 0 0,0 0 0 0 0,2-2-1 0 0,12-13-490 0 0,-2 0 0 0 0,24-35-1 0 0,16-41 336 0 0,-39 66 351 0 0,-9 15-60 0 0,0 1-1 0 0,6-20 1 0 0,-8 20-39 0 0,-5 18 195 0 0,1 0-1 0 0,-1 0 0 0 0,1 0 1 0 0,1 1-1 0 0,1 15 0 0 0,7 44 407 0 0,-7-57-688 0 0,2-1 0 0 0,-1 0 0 0 0,1 0 0 0 0,1 0 0 0 0,-1 0 0 0 0,2 0-1 0 0,-1-1 1 0 0,2 1 0 0 0,11 16 0 0 0,-3-13-447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12 223 5063 0 0,'-1'-1'26'0'0,"1"1"-1"0"0,0 0 0 0 0,-1 0 1 0 0,1 0-1 0 0,0 0 0 0 0,-1 0 1 0 0,1 0-1 0 0,0 0 0 0 0,-1 0 1 0 0,1 0-1 0 0,0 0 0 0 0,-1 0 1 0 0,1 0-1 0 0,0 0 0 0 0,-1 0 1 0 0,1 0-1 0 0,0 0 0 0 0,-1 0 1 0 0,1 1-1 0 0,0-1 0 0 0,-1 0 1 0 0,1 0-1 0 0,0 0 0 0 0,-1 0 1 0 0,1 1-1 0 0,0-1 0 0 0,0 0 1 0 0,-1 0-1 0 0,1 1 0 0 0,0-1 1 0 0,0 0-1 0 0,-1 1 0 0 0,1-1 1 0 0,0 0-1 0 0,0 0 0 0 0,0 1 1 0 0,0-1-1 0 0,0 0 0 0 0,0 1 1 0 0,-1-1-1 0 0,1 0 0 0 0,0 1 1 0 0,0-1-1 0 0,0 1 0 0 0,0-1 1 0 0,0 0-1 0 0,0 1 0 0 0,0-1 13 0 0,2 4-105 0 0,6 14-218 0 0,-1 1 0 0 0,0 0 1 0 0,-2 1-1 0 0,6 32 0 0 0,-7-28 260 0 0,1-1-1 0 0,2 1 1 0 0,9 25 0 0 0,-14-47 77 0 0,-1 1-1 0 0,0-1 1 0 0,0 0 0 0 0,1 0 0 0 0,-1 0 0 0 0,1 0 0 0 0,0 0 0 0 0,0 0 0 0 0,3 3-1 0 0,-5-5-44 0 0,1 0-1 0 0,-1 1 0 0 0,1-1 0 0 0,-1 0 0 0 0,1 0 0 0 0,-1 1 0 0 0,1-1 0 0 0,0 0 0 0 0,-1 0 1 0 0,1 0-1 0 0,-1 0 0 0 0,1 0 0 0 0,0 0 0 0 0,-1 0 0 0 0,1 0 0 0 0,0 0 0 0 0,-1 0 1 0 0,1 0-1 0 0,-1 0 0 0 0,1 0 0 0 0,0 0 0 0 0,-1 0 0 0 0,1-1 0 0 0,-1 1 0 0 0,1 0 0 0 0,-1 0 1 0 0,1-1-1 0 0,-1 1 0 0 0,1-1 0 0 0,-1 1 0 0 0,1 0 0 0 0,-1-1 0 0 0,1 1 0 0 0,-1-1 0 0 0,0 1 1 0 0,1-1-1 0 0,-1 1 0 0 0,0-1 0 0 0,1 1 0 0 0,-1-1 0 0 0,0 1 0 0 0,1-1 0 0 0,-1 0 1 0 0,0 1-1 0 0,0-2 0 0 0,11-25-521 0 0,-2-2-1 0 0,0 1 1 0 0,-2-1 0 0 0,5-45 0 0 0,-10 57 493 0 0,-1 0 0 0 0,0 0 0 0 0,-1 0 0 0 0,0-1 0 0 0,-2 1 1 0 0,-6-28-1 0 0,6 36 6 0 0,-1 0 1 0 0,0 0-1 0 0,0 0 1 0 0,-1 1-1 0 0,0-1 1 0 0,-1 1 0 0 0,0 0-1 0 0,0 0 1 0 0,-1 1-1 0 0,0-1 1 0 0,0 1-1 0 0,0 1 1 0 0,-15-12-1 0 0,17 15 157 0 0,-28-19-609 0 0,30 20 711 0 0,-1 1 0 0 0,0-1-1 0 0,0 1 1 0 0,1 0 0 0 0,-1 0 0 0 0,0 0 0 0 0,0 0 0 0 0,0 0 0 0 0,-6-1 1568 0 0,15 2-1598 0 0,0 1-529 0 0,0 0 1 0 0,0-1-1 0 0,-1 1 0 0 0,1-1 1 0 0,12-2-1 0 0,12 1-1902 0 0,-5 1 1186 0 0,-12 0 1001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50 2759 0 0,'-1'1'73'0'0,"1"0"0"0"0,-1 1 0 0 0,0-1 0 0 0,0 1-1 0 0,1-1 1 0 0,-1 1 0 0 0,1 0 0 0 0,0-1-1 0 0,-1 1 1 0 0,1-1 0 0 0,0 1 0 0 0,0 1 0 0 0,0 22 620 0 0,1-14-385 0 0,0 1 0 0 0,1-1 0 0 0,6 22 0 0 0,-7-28-284 0 0,1 0-1 0 0,-1-1 0 0 0,1 1 1 0 0,1-1-1 0 0,-1 0 0 0 0,1 1 1 0 0,-1-1-1 0 0,1 0 0 0 0,0 0 1 0 0,1-1-1 0 0,6 7 0 0 0,-9-9-52 0 0,-1-1 0 0 0,1 0 0 0 0,-1 1 0 0 0,1-1 0 0 0,0 0 0 0 0,-1 1 0 0 0,1-1 0 0 0,0 0 0 0 0,-1 1 0 0 0,1-1 0 0 0,0 0 0 0 0,-1 0 0 0 0,1 0 0 0 0,0 0 0 0 0,-1 0 0 0 0,1 0 0 0 0,0 0 0 0 0,0 0 0 0 0,-1 0 0 0 0,1 0 0 0 0,0 0 0 0 0,-1 0 0 0 0,1-1 0 0 0,0 1 0 0 0,0 0 0 0 0,-1-1 0 0 0,1 1 0 0 0,-1 0 0 0 0,1-1 0 0 0,0 1 0 0 0,-1 0 0 0 0,1-1 0 0 0,-1 1 0 0 0,1-1 0 0 0,-1 1 0 0 0,1-1 0 0 0,-1 0 0 0 0,1 1 0 0 0,-1-1 0 0 0,0 1 0 0 0,1-1 0 0 0,-1 0 0 0 0,1 0 0 0 0,1-4-101 0 0,1-1-1 0 0,-1 1 0 0 0,0-1 1 0 0,1-5-1 0 0,-2 8 82 0 0,1-7 39 0 0,0-1 0 0 0,0 0-1 0 0,-1 0 1 0 0,0 1 0 0 0,0-1 0 0 0,-2-13 0 0 0,0 18 12 0 0,0 0 1 0 0,0 0 0 0 0,0 0-1 0 0,-1 0 1 0 0,1 0-1 0 0,-2 0 1 0 0,1 1 0 0 0,-1-1-1 0 0,1 1 1 0 0,-2-1-1 0 0,1 1 1 0 0,-6-7-1 0 0,9 11-2 0 0,-1 1 0 0 0,1-1 0 0 0,-1 1-1 0 0,1-1 1 0 0,-1 1 0 0 0,1-1 0 0 0,-1 1 0 0 0,1 0-1 0 0,-1-1 1 0 0,1 1 0 0 0,-1-1 0 0 0,0 1-1 0 0,1 0 1 0 0,-1 0 0 0 0,1-1 0 0 0,-1 1-1 0 0,0 0 1 0 0,0 0 0 0 0,0 0 0 0 0,0 0 0 0 0,1 0 1 0 0,-1 0-1 0 0,1 0 1 0 0,-1 1-1 0 0,1-1 1 0 0,0 0-1 0 0,-1 0 1 0 0,1 1-1 0 0,-1-1 1 0 0,1 0 0 0 0,0 0-1 0 0,-1 1 1 0 0,1-1-1 0 0,0 1 1 0 0,0-1-1 0 0,-1 0 1 0 0,1 1-1 0 0,0-1 1 0 0,0 1-1 0 0,-1-1 1 0 0,1 1-1 0 0,-1 2-33 0 0,1-1 0 0 0,-1 1-1 0 0,1-1 1 0 0,-1 1 0 0 0,1-1-1 0 0,0 1 1 0 0,0-1 0 0 0,0 1-1 0 0,1 3 1 0 0,-1-1 33 0 0,1 0-1 0 0,1 0 1 0 0,-1 0 0 0 0,1 0 0 0 0,0 0 0 0 0,0 0 0 0 0,4 6-1 0 0,-1-6 17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5527 0 0,'13'-2'1154'0'0,"24"-1"0"0"0,368 2-1683 0 0,-375 2-2114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12 2271 0 0,'-1'-1'21'0'0,"0"1"-1"0"0,1-1 0 0 0,-1 0 0 0 0,0 0 1 0 0,1 0-1 0 0,-1 1 0 0 0,0-1 0 0 0,0 0 0 0 0,0 0 1 0 0,0 1-1 0 0,0-1 0 0 0,0 1 0 0 0,0-1 1 0 0,0 1-1 0 0,0-1 0 0 0,0 1 0 0 0,0 0 0 0 0,0 0 1 0 0,0-1-1 0 0,0 1 0 0 0,0 0 0 0 0,-2 0 1 0 0,1 1 119 0 0,1-1 1 0 0,-1 1 0 0 0,0 0 0 0 0,0-1 0 0 0,1 1 0 0 0,-1 0-1 0 0,0 0 1 0 0,1 1 0 0 0,-1-1 0 0 0,1 0 0 0 0,-1 0 0 0 0,-1 3-1 0 0,-10 12 472 0 0,12-14-598 0 0,0 0-1 0 0,0-1 1 0 0,0 1-1 0 0,0-1 1 0 0,0 0 0 0 0,0 1-1 0 0,-1-1 1 0 0,1 0-1 0 0,0 0 1 0 0,-1 1 0 0 0,1-1-1 0 0,-1 0 1 0 0,1 0-1 0 0,-1-1 1 0 0,0 1 0 0 0,1 0-1 0 0,-1-1 1 0 0,0 1 0 0 0,0 0-1 0 0,-2-1 1 0 0,-1 1 241 0 0,0-1 1 0 0,0 0 0 0 0,1-1-1 0 0,-1 1 1 0 0,0-1 0 0 0,1 0-1 0 0,-9-3 1 0 0,9 3-199 0 0,-1-1 1 0 0,1 1-1 0 0,-1 0 0 0 0,0 1 1 0 0,0-1-1 0 0,-9 1 0 0 0,12 0-29 0 0,0 1-1 0 0,0 0 0 0 0,0-1 1 0 0,0 1-1 0 0,0 0 1 0 0,1 0-1 0 0,-1 0 0 0 0,0 0 1 0 0,0 1-1 0 0,1-1 0 0 0,-1 0 1 0 0,1 1-1 0 0,-1-1 0 0 0,1 1 1 0 0,-1 0-1 0 0,1-1 0 0 0,0 1 1 0 0,0 0-1 0 0,0 0 1 0 0,0 0-1 0 0,-1 3 0 0 0,-2 3 82 0 0,1 1 1 0 0,1 0-1 0 0,-3 14 0 0 0,0 13 41 0 0,1-1 1 0 0,3 1-1 0 0,2 36 0 0 0,15 108 171 0 0,-12-145-266 0 0,-1-6-35 0 0,51 330-1242 0 0,-51-348 875 0 0,0 1 1 0 0,8 15 0 0 0,-10-24 248 0 0,0 0 1 0 0,1 0-1 0 0,0 0 1 0 0,-1 0-1 0 0,1 0 0 0 0,0-1 1 0 0,0 1-1 0 0,0 0 1 0 0,1-1-1 0 0,-1 0 0 0 0,1 0 1 0 0,-1 0-1 0 0,5 3 0 0 0,-6-5 86 0 0,0 0-1 0 0,-1 1 0 0 0,1-1 0 0 0,0 0 1 0 0,0 0-1 0 0,-1 0 0 0 0,1 0 1 0 0,0 0-1 0 0,0 0 0 0 0,-1 0 0 0 0,1 0 1 0 0,0-1-1 0 0,0 1 0 0 0,-1 0 0 0 0,1 0 1 0 0,0-1-1 0 0,-1 1 0 0 0,1 0 1 0 0,0-1-1 0 0,-1 1 0 0 0,1 0 0 0 0,-1-1 1 0 0,1 1-1 0 0,0-1 0 0 0,-1 1 0 0 0,1-1 1 0 0,-1 0-1 0 0,1 1 0 0 0,-1-1 1 0 0,0 1-1 0 0,1-1 0 0 0,-1 0 0 0 0,0 1 1 0 0,1-1-1 0 0,-1 0 0 0 0,0-1 0 0 0,11-29-20 0 0,-11 28 33 0 0,25-105-200 0 0,-4 0 0 0 0,-5-2 0 0 0,1-116 0 0 0,-17 191 192 0 0,0 10-43 0 0,0 0 0 0 0,2 0-1 0 0,1 0 1 0 0,11-45 0 0 0,-13 120 2106 0 0,-4 37-942 0 0,14 124-1 0 0,32 85-3058 0 0,-31-241 274 0 0,-7-32-406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1375 0 0,'2'-2'188'0'0,"0"-1"0"0"0,0 1-1 0 0,0 0 1 0 0,1-1-1 0 0,-1 1 1 0 0,0 0-1 0 0,1 1 1 0 0,0-1-1 0 0,3-2 1 0 0,-4 4-48 0 0,-1-1 0 0 0,0 1 0 0 0,1 0 0 0 0,-1-1 0 0 0,0 1 0 0 0,1 0 0 0 0,-1 0 0 0 0,0 0 0 0 0,1 0 0 0 0,-1 0 0 0 0,0 0 0 0 0,1 1 0 0 0,-1-1 0 0 0,0 0 0 0 0,1 1 0 0 0,-1-1 0 0 0,0 1 0 0 0,0-1 0 0 0,0 1 0 0 0,1-1 0 0 0,-1 1 0 0 0,0 0 0 0 0,0 0 0 0 0,2 1 0 0 0,7 9 490 0 0,0-1 1 0 0,-1 2-1 0 0,0-1 0 0 0,11 21 0 0 0,-1-3-517 0 0,-11-17-61 0 0,-2-2-406 0 0,1 1 1 0 0,0-2-1 0 0,1 1 1 0 0,0-1-1 0 0,1 0 0 0 0,-1-1 1 0 0,2 1-1 0 0,10 6 1 0 0,-7-8-597 0 0</inkml:trace>
  <inkml:trace contextRef="#ctx0" brushRef="#br0" timeOffset="1">215 36 1839 0 0,'-14'-34'176'0'0,"14"34"-158"0"0,0 0 0 0 0,0 0 0 0 0,0 0-1 0 0,-1 0 1 0 0,1-1 0 0 0,0 1 0 0 0,0 0-1 0 0,0 0 1 0 0,0 0 0 0 0,0 0 0 0 0,0 0-1 0 0,-1 0 1 0 0,1 0 0 0 0,0 0 0 0 0,0 0-1 0 0,0 0 1 0 0,0-1 0 0 0,0 1 0 0 0,-1 0-1 0 0,1 0 1 0 0,0 0 0 0 0,0 0 0 0 0,0 0-1 0 0,0 0 1 0 0,-1 0 0 0 0,1 0 0 0 0,0 0-1 0 0,0 0 1 0 0,0 1 0 0 0,0-1-1 0 0,-1 0 1 0 0,1 0 0 0 0,0 0 0 0 0,0 0-1 0 0,0 0 1 0 0,0 0 0 0 0,0 0 0 0 0,-1 0-1 0 0,1 0 1 0 0,0 0 0 0 0,0 1 0 0 0,0-1-1 0 0,0 0 1 0 0,0 0 0 0 0,0 0 0 0 0,0 0-1 0 0,0 0 1 0 0,-1 0 0 0 0,1 1 0 0 0,0-1-1 0 0,0 0 1 0 0,0 0 0 0 0,0 0 0 0 0,0 0-1 0 0,0 1 1 0 0,0-1 0 0 0,0 0 0 0 0,0 0-1 0 0,0 0 1 0 0,0 1 0 0 0,-4 9 1194 0 0,4-6-1299 0 0,0 1 0 0 0,0 0 0 0 0,0-1 1 0 0,1 1-1 0 0,-1-1 0 0 0,1 1 0 0 0,1-1 0 0 0,1 7 0 0 0,-2-7-128 0 0,1 1 141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5983 0 0,'6'1'264'0'0,"-1"1"56"0"0,1-1-256 0 0,-1 0-64 0 0,0 1 0 0 0,-1-1 0 0 0,3 0 0 0 0,3 0-96 0 0,5 1 16 0 0,6 0 8 0 0,2-1-248 0 0,-1 1-56 0 0,-1-2-8 0 0,-2-3 0 0 0,-4-1 296 0 0,-3-1 88 0 0</inkml:trace>
  <inkml:trace contextRef="#ctx0" brushRef="#br0" timeOffset="1">51 1 6911 0 0,'-7'8'304'0'0,"2"0"64"0"0,0 1-296 0 0,2-1-72 0 0,2-3 0 0 0,1 0 0 0 0,0 1-128 0 0,0 7-48 0 0,1 7-8 0 0,0 6 0 0 0,2 6-136 0 0,2-1-24 0 0,1-1-8 0 0,0-2 0 0 0,2-2 352 0 0,-2-2 0 0 0,1-2 0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7367 0 0,'-1'6'656'0'0,"-1"1"-528"0"0,4 1-128 0 0,-1-3 0 0 0,0 1 368 0 0,0 5 48 0 0,1 5 0 0 0,1 9 8 0 0,5 10-496 0 0,0 3-104 0 0,3-1-16 0 0,-1-1-8 0 0,1-4-632 0 0,1-2-128 0 0,-2-2-32 0 0,0-2 0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7367 0 0,'-3'2'320'0'0,"2"-1"80"0"0,1 2-320 0 0,1-1-80 0 0,1 1 0 0 0,-1-2 0 0 0,1 0 0 0 0,2 2 0 0 0,1-1 0 0 0,3 2 0 0 0</inkml:trace>
  <inkml:trace contextRef="#ctx0" brushRef="#br0" timeOffset="1">414 56 7367 0 0,'1'3'320'0'0,"0"-2"80"0"0,1 3-320 0 0,0-2-80 0 0,0 0 0 0 0,0-2 0 0 0,1 1-432 0 0,2 0-104 0 0,4 2-16 0 0,3-2-8 0 0,2-1 456 0 0,1-1 104 0 0,0-2 0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14 140 10135 0 0,'-1'2'318'0'0,"-1"-1"0"0"0,1 1 0 0 0,0-1 0 0 0,0 1 0 0 0,0 0 0 0 0,0 0 0 0 0,0-1 0 0 0,0 1 0 0 0,1 0 0 0 0,-1 0 0 0 0,0 0 0 0 0,1 0 0 0 0,-1 4 0 0 0,1-2-181 0 0,0 0-1 0 0,0 0 1 0 0,0 1 0 0 0,1-1 0 0 0,0 0 0 0 0,1 6 0 0 0,0-3-357 0 0,0-1-1 0 0,1 1 1 0 0,0 0 0 0 0,0-1-1 0 0,1 0 1 0 0,-1 1-1 0 0,9 8 1 0 0,-3-4-1681 0 0,1-1 0 0 0,17 14-1 0 0,-24-22 1448 0 0,0 0-1 0 0,0 0 1 0 0,0 1-1 0 0,0-2 0 0 0,1 1 1 0 0,-1 0-1 0 0,1-1 1 0 0,-1 0-1 0 0,1 1 0 0 0,-1-1 1 0 0,1-1-1 0 0,0 1 1 0 0,0 0-1 0 0,5-1 0 0 0,-7 0 487 0 0,0-1 0 0 0,0 1 0 0 0,-1-1 0 0 0,1 0 0 0 0,0 0-1 0 0,-1 0 1 0 0,1 0 0 0 0,0 0 0 0 0,-1 0 0 0 0,1 0-1 0 0,-1 0 1 0 0,0 0 0 0 0,1-1 0 0 0,-1 1 0 0 0,0-1-1 0 0,0 1 1 0 0,0-1 0 0 0,0 1 0 0 0,1-4 0 0 0,3-4 878 0 0,-1 0 1 0 0,4-12 0 0 0,-6 17-610 0 0,7-24 1200 0 0,-1 0 1 0 0,5-32-1 0 0,-10 44-1572 0 0,-2 0-1 0 0,1 0 1 0 0,-2-1-1 0 0,0 1 1 0 0,-4-22 0 0 0,1 22-720 0 0,2 15 672 0 0,1 1 0 0 0,0-1 0 0 0,0 0 0 0 0,0 1 0 0 0,0-1 0 0 0,-1 1 0 0 0,1-1 0 0 0,0 0 0 0 0,0 1 0 0 0,-1-1 0 0 0,1 1 1 0 0,-1-1-1 0 0,1 1 0 0 0,0-1 0 0 0,-1 1 0 0 0,1 0 0 0 0,-1-1 0 0 0,1 1 0 0 0,-1-1 0 0 0,1 1 0 0 0,-1 0 0 0 0,0-1 0 0 0,-2 2-1992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138 121 1375 0 0,'18'-1'975'0'0,"33"-7"-1"0"0,-46 7-584 0 0,0 0 0 0 0,0 0 1 0 0,0-1-1 0 0,0 0 0 0 0,-1 0 0 0 0,1 0 0 0 0,-1-1 0 0 0,1 1 0 0 0,-1-1 0 0 0,0 0 0 0 0,6-5 0 0 0,-9 7-310 0 0,-1-1 1 0 0,1 1-1 0 0,0 0 0 0 0,0 0 1 0 0,0 0-1 0 0,-1-1 1 0 0,1 1-1 0 0,0 0 0 0 0,-1-1 1 0 0,1 1-1 0 0,-1-1 1 0 0,0 1-1 0 0,1-1 0 0 0,-1 1 1 0 0,0-1-1 0 0,0 1 1 0 0,0 0-1 0 0,0-1 1 0 0,0 1-1 0 0,0-1 0 0 0,-1 1 1 0 0,1-1-1 0 0,0 1 1 0 0,-1-1-1 0 0,1 1 0 0 0,-1 0 1 0 0,0-1-1 0 0,1 1 1 0 0,-1 0-1 0 0,0-1 1 0 0,0 1-1 0 0,1 0 0 0 0,-1 0 1 0 0,0 0-1 0 0,0 0 1 0 0,-1 0-1 0 0,0-1 0 0 0,-2-2-127 0 0,0 1-1 0 0,0 0 0 0 0,0 0 1 0 0,0 0-1 0 0,-1 1 0 0 0,1-1 0 0 0,-1 1 1 0 0,0 0-1 0 0,-7-2 0 0 0,8 4-42 0 0,0-1 0 0 0,1 0 0 0 0,-1 1 0 0 0,0 0 0 0 0,0 0 0 0 0,0 0 0 0 0,0 1 1 0 0,0-1-1 0 0,0 1 0 0 0,0 0 0 0 0,0 0 0 0 0,-7 3 0 0 0,5-1 80 0 0,0 1 0 0 0,0-1 1 0 0,1 1-1 0 0,-1 0 0 0 0,1 0 1 0 0,0 1-1 0 0,-5 4 0 0 0,-2 6 185 0 0,1-1-1 0 0,1 1 0 0 0,0 1 0 0 0,-14 28 0 0 0,17-28-57 0 0,1-1 0 0 0,0 2 0 0 0,1-1 0 0 0,-4 25 0 0 0,7-30-58 0 0,0 1 0 0 0,1 0 0 0 0,1-1 0 0 0,0 1 0 0 0,1 0-1 0 0,0-1 1 0 0,4 17 0 0 0,-5-26-68 0 0,0 0 1 0 0,1-1-1 0 0,-1 1 0 0 0,1 0 0 0 0,-1-1 0 0 0,1 1 0 0 0,0-1 1 0 0,-1 1-1 0 0,1-1 0 0 0,0 1 0 0 0,0-1 0 0 0,0 1 0 0 0,0-1 0 0 0,0 0 1 0 0,1 0-1 0 0,-1 1 0 0 0,0-1 0 0 0,1 0 0 0 0,-1 0 0 0 0,0 0 1 0 0,1-1-1 0 0,-1 1 0 0 0,1 0 0 0 0,0 0 0 0 0,-1-1 0 0 0,1 1 0 0 0,-1-1 1 0 0,4 1-1 0 0,-2-1-7 0 0,-1 0 0 0 0,1-1 0 0 0,0 1 0 0 0,0-1 0 0 0,0 0 0 0 0,-1 0 0 0 0,1 0 0 0 0,-1 0 0 0 0,1 0 0 0 0,-1 0 0 0 0,1-1 0 0 0,-1 1 0 0 0,1-1 0 0 0,-1 0 0 0 0,0 1 0 0 0,4-5 0 0 0,16-18-353 0 0,-1 0-1 0 0,-2-1 0 0 0,0-2 0 0 0,-1 0 0 0 0,-2 0 0 0 0,-1-2 1 0 0,16-41-1 0 0,-24 46 507 0 0,-6 20 26 0 0,0-1 0 0 0,0 0 0 0 0,1 0 0 0 0,-1 0 0 0 0,1 0-1 0 0,0 1 1 0 0,1-1 0 0 0,-1 1 0 0 0,4-5 0 0 0,-5 9-93 0 0,-1 0-1 0 0,0 1 0 0 0,1-1 0 0 0,-1 0 1 0 0,1 1-1 0 0,-1-1 0 0 0,0 0 0 0 0,1 1 0 0 0,-1-1 1 0 0,0 1-1 0 0,0-1 0 0 0,1 1 0 0 0,-1-1 1 0 0,0 0-1 0 0,0 1 0 0 0,0-1 0 0 0,0 1 1 0 0,0-1-1 0 0,1 1 0 0 0,-1-1 0 0 0,0 1 1 0 0,0-1-1 0 0,0 1 0 0 0,0-1 0 0 0,0 1 0 0 0,-1 0 1 0 0,4 19 770 0 0,-2 56 1461 0 0,3 44-1100 0 0,-2-98-1994 0 0,1 0-1 0 0,1 0 0 0 0,10 30 1 0 0,-13-48 485 0 0,1-1 0 0 0,-1 1 0 0 0,1-1 0 0 0,0 1 1 0 0,0-1-1 0 0,0 1 0 0 0,0-1 0 0 0,1 0 0 0 0,-1 0 0 0 0,6 4 1 0 0,-7-6 235 0 0,0 0 0 0 0,0-1-1 0 0,0 1 1 0 0,0 0 0 0 0,0-1 0 0 0,0 1 0 0 0,0-1 0 0 0,1 1 0 0 0,-1-1 0 0 0,0 0 0 0 0,0 1 0 0 0,1-1 0 0 0,-1 0 0 0 0,0 0 0 0 0,0 0 0 0 0,1 0 0 0 0,-1 0 0 0 0,0 0 0 0 0,1 0 0 0 0,-1 0 0 0 0,0-1-1 0 0,0 1 1 0 0,1 0 0 0 0,-1-1 0 0 0,0 1 0 0 0,0-1 0 0 0,0 0 0 0 0,0 1 0 0 0,0-1 0 0 0,0 0 0 0 0,0 1 0 0 0,0-1 0 0 0,0 0 0 0 0,0 0 0 0 0,1-1 0 0 0,38-45 140 0 0,3-3 1360 0 0,-39 45-949 0 0,1 1 0 0 0,0 0-1 0 0,0 0 1 0 0,0 0 0 0 0,1 1 0 0 0,-1 0 0 0 0,12-5-1 0 0,-15 7-339 0 0,-1 1-1 0 0,1-1 0 0 0,-1 1 1 0 0,1 0-1 0 0,-1-1 0 0 0,1 1 0 0 0,-1 0 1 0 0,1 0-1 0 0,0 0 0 0 0,-1 0 1 0 0,1 0-1 0 0,-1 1 0 0 0,1-1 0 0 0,-1 0 1 0 0,1 1-1 0 0,-1-1 0 0 0,1 1 1 0 0,-1-1-1 0 0,2 2 0 0 0,0 0-52 0 0,-1 0 0 0 0,0-1-1 0 0,0 1 1 0 0,0 0 0 0 0,0 0 0 0 0,0 1-1 0 0,-1-1 1 0 0,1 0 0 0 0,2 6 0 0 0,0 0-229 0 0,-1 0 0 0 0,0 0 1 0 0,0 1-1 0 0,-1-1 1 0 0,3 17-1 0 0,-4-11-993 0 0,0 0 0 0 0,-1 0 0 0 0,-1 0 0 0 0,0 0 0 0 0,-4 19 0 0 0,10-43 1781 0 0,1 1 0 0 0,1 0-1 0 0,-1 0 1 0 0,1 0 0 0 0,10-9-1 0 0,-14 16-423 0 0,0-1 0 0 0,-1 1 0 0 0,1-1-1 0 0,0 1 1 0 0,0 0 0 0 0,1 0 0 0 0,-1 1-1 0 0,0-1 1 0 0,0 0 0 0 0,1 1 0 0 0,-1 0-1 0 0,1 0 1 0 0,3-1 0 0 0,-4 2-168 0 0,-1 0 0 0 0,1 0 0 0 0,-1 0 0 0 0,1 0 0 0 0,-1 1 0 0 0,1-1 0 0 0,-1 1 0 0 0,0-1 0 0 0,1 1 0 0 0,-1 0 0 0 0,0 0 0 0 0,1 0 0 0 0,-1 0 0 0 0,0 0 0 0 0,0 1 0 0 0,0-1 0 0 0,0 1 0 0 0,0-1 0 0 0,0 1 0 0 0,2 2 0 0 0,6 8-252 0 0,-1 0 1 0 0,-1 1-1 0 0,0 0 0 0 0,9 19 0 0 0,-7-13-1930 0 0,14 20-1 0 0,-20-34 863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12439 0 0,'0'-1'47'0'0,"1"1"-1"0"0,-1-1 0 0 0,1 1 0 0 0,-1-1 1 0 0,1 1-1 0 0,-1 0 0 0 0,1-1 0 0 0,0 1 1 0 0,-1 0-1 0 0,1 0 0 0 0,0-1 1 0 0,-1 1-1 0 0,1 0 0 0 0,-1 0 0 0 0,1 0 1 0 0,0 0-1 0 0,-1 0 0 0 0,1 0 0 0 0,0 0 1 0 0,-1 0-1 0 0,1 0 0 0 0,0 0 0 0 0,-1 0 1 0 0,1 0-1 0 0,0 0 0 0 0,-1 1 0 0 0,1-1 1 0 0,0 0-1 0 0,-1 0 0 0 0,1 1 1 0 0,-1-1-1 0 0,1 1 0 0 0,-1-1 0 0 0,1 0 1 0 0,-1 1-1 0 0,2 0 0 0 0,0 0 58 0 0,16 12 331 0 0,0 0-1 0 0,-1 1 0 0 0,0 1 0 0 0,-1 0 1 0 0,23 29-1 0 0,-17-16-345 0 0,-2 1 0 0 0,30 58-1 0 0,-35-55-612 0 0,-2 1-1 0 0,-1 1 1 0 0,-1 0-1 0 0,-2 1 1 0 0,-2 0-1 0 0,-1 0 1 0 0,-2 0-1 0 0,-1 1 1 0 0,-2-1-1 0 0,-5 55 1 0 0,-5-20-3739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2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3223 0 0,'3'-2'-78'0'0,"0"0"0"0"0,0 0-1 0 0,0 1 1 0 0,1-1-1 0 0,6-1 1 0 0,297-61 2044 0 0,-206 46-1531 0 0,171-21-577 0 0,-169 26-951 0 0,-103 13 1091 0 0,9-1-123 0 0,-1 0 1 0 0,15-5-1 0 0,-10-1 125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28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195 113 2759 0 0,'-12'12'155'0'0,"1"0"0"0"0,0 1-1 0 0,0 0 1 0 0,1 1 0 0 0,1 0-1 0 0,-13 26 1 0 0,19-33-56 0 0,-57 121 1105 0 0,50-103-993 0 0,1 0 0 0 0,1 1 0 0 0,-6 35 0 0 0,9-18-195 0 0,5-41-20 0 0,0 1 1 0 0,0-1-1 0 0,0 0 0 0 0,1 1 1 0 0,-1-1-1 0 0,1 1 0 0 0,-1-1 1 0 0,1 0-1 0 0,0 1 0 0 0,-1-1 0 0 0,1 0 1 0 0,1 0-1 0 0,-1 1 0 0 0,0-1 1 0 0,2 2-1 0 0,-2-4-17 0 0,-1 1-1 0 0,1-1 1 0 0,0 1-1 0 0,-1-1 1 0 0,1 0-1 0 0,0 0 1 0 0,-1 1-1 0 0,1-1 1 0 0,0 0-1 0 0,-1 0 1 0 0,1 0 0 0 0,0 0-1 0 0,0 0 1 0 0,-1 0-1 0 0,1 0 1 0 0,0 0-1 0 0,0 0 1 0 0,-1 0-1 0 0,1 0 1 0 0,0 0-1 0 0,0-1 1 0 0,-1 1 0 0 0,1 0-1 0 0,0 0 1 0 0,-1-1-1 0 0,1 1 1 0 0,0-1-1 0 0,-1 1 1 0 0,1 0-1 0 0,-1-1 1 0 0,1 1-1 0 0,-1-1 1 0 0,2 0-1 0 0,17-21-1068 0 0,-13 13 918 0 0,0 0 0 0 0,-1 0 0 0 0,4-12 0 0 0,4-12 157 0 0</inkml:trace>
  <inkml:trace contextRef="#ctx0" brushRef="#br0" timeOffset="1">213 1 3679 0 0,'-3'5'48'0'0,"0"0"-1"0"0,0 0 0 0 0,1 1 0 0 0,0-1 0 0 0,0 1 0 0 0,0-1 1 0 0,1 1-1 0 0,-1 0 0 0 0,0 11 0 0 0,1 4 171 0 0,3 31 1 0 0,-1-27-32 0 0,1 18 206 0 0,13 74 0 0 0,-12-101-310 0 0,1 1 0 0 0,1-1 0 0 0,0 0-1 0 0,1 0 1 0 0,1-1 0 0 0,1 1 0 0 0,14 21-1 0 0,-17-30-133 0 0,1 0-1 0 0,0-1 0 0 0,0 0 0 0 0,1 0 1 0 0,0 0-1 0 0,0-1 0 0 0,0 0 0 0 0,1 0 1 0 0,0-1-1 0 0,0 0 0 0 0,0 0 0 0 0,0-1 0 0 0,0 0 1 0 0,1-1-1 0 0,0 1 0 0 0,17 1 0 0 0,-11-3-48 0 0,1 0 0 0 0,0-1-1 0 0,0 0 1 0 0,0-1-1 0 0,0-1 1 0 0,-1-1-1 0 0,1 0 1 0 0,24-9-1 0 0,3-7 85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4143 0 0,'0'1'67'0'0,"-1"-1"-1"0"0,1 1 0 0 0,-1-1 0 0 0,1 1 0 0 0,-1-1 0 0 0,1 1 1 0 0,-1-1-1 0 0,1 1 0 0 0,-1 0 0 0 0,1-1 0 0 0,0 1 0 0 0,-1 0 0 0 0,1-1 1 0 0,0 1-1 0 0,0 0 0 0 0,0 0 0 0 0,-1-1 0 0 0,1 1 0 0 0,0 0 1 0 0,0-1-1 0 0,0 1 0 0 0,0 1 0 0 0,-2 24 290 0 0,2-21-267 0 0,-2 22 68 0 0,2 0-1 0 0,1 1 1 0 0,7 48 0 0 0,-5-61-129 0 0,0 0 1 0 0,1-1-1 0 0,1 1 1 0 0,0-1 0 0 0,1 0-1 0 0,1 0 1 0 0,0-1-1 0 0,12 19 1 0 0,-14-27 49 0 0,-1 0 1 0 0,1 0-1 0 0,-1 0 0 0 0,1 0 1 0 0,1-1-1 0 0,-1 0 0 0 0,1 0 1 0 0,0 0-1 0 0,-1 0 0 0 0,2-1 1 0 0,-1 0-1 0 0,0-1 0 0 0,1 1 1 0 0,-1-1-1 0 0,1 0 0 0 0,-1-1 1 0 0,1 0-1 0 0,0 0 0 0 0,0 0 1 0 0,0-1-1 0 0,-1 0 0 0 0,1 0 1 0 0,0-1-1 0 0,0 0 0 0 0,0 0 1 0 0,-1 0-1 0 0,1-1 0 0 0,0 0 1 0 0,-1 0-1 0 0,0-1 0 0 0,11-5 1 0 0,-7 2-81 0 0,0-1 1 0 0,0 0-1 0 0,0-1 0 0 0,-1 0 1 0 0,0 0-1 0 0,-1-1 1 0 0,1 0-1 0 0,-2 0 1 0 0,1-1-1 0 0,5-12 0 0 0,-9 16-61 0 0,-1-1 1 0 0,0 1-1 0 0,0-1 0 0 0,0 0 0 0 0,-1 0 0 0 0,0 0 0 0 0,-1 0 0 0 0,1-1 0 0 0,-2 1 0 0 0,1 0 1 0 0,-1-1-1 0 0,0 1 0 0 0,0 0 0 0 0,-1-1 0 0 0,0 1 0 0 0,0 0 0 0 0,-4-13 0 0 0,2 14 27 0 0,1-1 0 0 0,-1 1 0 0 0,0 0 0 0 0,0 0 0 0 0,-1 0 0 0 0,0 1 0 0 0,0-1 0 0 0,-6-5 0 0 0,9 9 46 0 0,-1 1-1 0 0,1-1 0 0 0,-1 1 0 0 0,1 0 1 0 0,-1 0-1 0 0,0 0 0 0 0,0 0 1 0 0,1 0-1 0 0,-1 0 0 0 0,0 0 1 0 0,0 0-1 0 0,0 1 0 0 0,0-1 0 0 0,0 1 1 0 0,0-1-1 0 0,0 1 0 0 0,0 0 1 0 0,0 0-1 0 0,0 0 0 0 0,0 0 0 0 0,0 0 1 0 0,0 0-1 0 0,0 1 0 0 0,0-1 1 0 0,0 1-1 0 0,0-1 0 0 0,0 1 1 0 0,0 0-1 0 0,0 0 0 0 0,0 0 0 0 0,-2 1 1 0 0,-2 3 39 0 0,0 0 1 0 0,0 0-1 0 0,0 0 1 0 0,0 1-1 0 0,1 0 1 0 0,0 0-1 0 0,0 0 1 0 0,1 1-1 0 0,-1-1 1 0 0,2 1-1 0 0,-1 0 1 0 0,1 1-1 0 0,0-1 1 0 0,0 0-1 0 0,1 1 1 0 0,-3 12-1 0 0,2-2 75 0 0,1 1 0 0 0,0 0 1 0 0,2-1-1 0 0,0 1 0 0 0,5 35 0 0 0,4-7-124 0 0,14 47 0 0 0,-10-48 0 0 0,7 48 0 0 0,-19-88-64 0 0,0-1-1 0 0,-1 1 1 0 0,0-1-1 0 0,0 0 1 0 0,0 1-1 0 0,-1-1 1 0 0,0 1-1 0 0,0-1 1 0 0,0 0-1 0 0,-1 1 1 0 0,0-1-1 0 0,0 0 1 0 0,0 0-1 0 0,-3 5 1 0 0,2-6 0 0 0,1-1 1 0 0,-1 0 0 0 0,0 0 0 0 0,0 1-1 0 0,0-2 1 0 0,0 1 0 0 0,0 0 0 0 0,-1-1-1 0 0,1 1 1 0 0,-1-1 0 0 0,0 0 0 0 0,1 0 0 0 0,-1-1-1 0 0,0 1 1 0 0,0-1 0 0 0,0 0 0 0 0,0 0-1 0 0,-8 1 1 0 0,2-1-278 0 0,0 0-1 0 0,0-1 1 0 0,1-1-1 0 0,-1 0 1 0 0,0 0-1 0 0,0 0 1 0 0,1-1 0 0 0,0-1-1 0 0,-1 0 1 0 0,1 0-1 0 0,-12-6 1 0 0,21 8 321 0 0,-1 1-1 0 0,0 0 1 0 0,1-1 0 0 0,-1 1 0 0 0,0-1 0 0 0,1 1 0 0 0,-1-1 0 0 0,1 1-1 0 0,-1-1 1 0 0,1 1 0 0 0,-1-1 0 0 0,1 0 0 0 0,0 1 0 0 0,-1-1 0 0 0,1 0-1 0 0,0 1 1 0 0,-1-1 0 0 0,1 0 0 0 0,0 0 0 0 0,0 1 0 0 0,-1-1 0 0 0,1 0-1 0 0,0 0 1 0 0,0 1 0 0 0,0-1 0 0 0,0 0 0 0 0,0-1 0 0 0,8-20-540 0 0,-6 18 534 0 0,4-11 26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3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3215 0 0,'-15'57'170'0'0,"2"0"0"0"0,3 1 0 0 0,2 0 0 0 0,3 1 0 0 0,2 0 0 0 0,3-1 0 0 0,12 92 0 0 0,-4-89-164 0 0,4 1-1 0 0,2-1 0 0 0,24 63 0 0 0,-22-81-31 0 0,2 0-1 0 0,2-2 1 0 0,2 0-1 0 0,49 70 0 0 0,-52-86-99 0 0,1-2-1 0 0,1 0 0 0 0,0-2 0 0 0,2 0 0 0 0,0-2 0 0 0,2 0 1 0 0,35 20-1 0 0,-55-36 113 0 0,0 0 0 0 0,1 0 0 0 0,-1-1 0 0 0,1 0 0 0 0,9 2 0 0 0,5-4-40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3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2759 0 0,'0'0'23'0'0,"0"0"0"0"0,0-1 0 0 0,0 1 0 0 0,0 0-1 0 0,0 0 1 0 0,0-1 0 0 0,0 1 0 0 0,0 0 0 0 0,0 0-1 0 0,0 0 1 0 0,0-1 0 0 0,0 1 0 0 0,1 0 0 0 0,-1 0-1 0 0,0-1 1 0 0,0 1 0 0 0,0 0 0 0 0,0 0 0 0 0,0 0-1 0 0,0-1 1 0 0,1 1 0 0 0,-1 0 0 0 0,0 0-1 0 0,0 0 1 0 0,0-1 0 0 0,0 1 0 0 0,1 0 0 0 0,-1 0-1 0 0,0 0 1 0 0,0 0 0 0 0,1 0 0 0 0,-1 0 0 0 0,0 0-1 0 0,0-1 1 0 0,0 1 0 0 0,1 0 0 0 0,-1 0 0 0 0,0 0-1 0 0,0 0 1 0 0,1 0 0 0 0,-1 0 0 0 0,0 0 0 0 0,0 0-1 0 0,1 0 1 0 0,-1 0 0 0 0,0 1 0 0 0,17 6 459 0 0,13 18-65 0 0,-10 0-104 0 0,0 0-1 0 0,-1 2 1 0 0,-2 0 0 0 0,0 1-1 0 0,-2 0 1 0 0,-2 2 0 0 0,16 44-1 0 0,-11-15-174 0 0,-3 1-1 0 0,15 120 0 0 0,-20-78-1152 0 0,-5 0-1 0 0,-5 1 0 0 0,-17 150 1 0 0,0-164 1008 0 0,7-56 80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3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1375 0 0,'5'-3'50'0'0,"-1"1"-1"0"0,0 1 1 0 0,1-1-1 0 0,0 0 1 0 0,-1 1-1 0 0,1 0 0 0 0,0 0 1 0 0,-1 1-1 0 0,1-1 1 0 0,6 1-1 0 0,5-1 23 0 0,65-5 507 0 0,85 5-1 0 0,54-3 125 0 0,-42-17-649 0 0,205-52 0 0 0,-251 44-54 0 0,89-21 0 0 0,-145 33 4 0 0,0 3 0 0 0,1 3 0 0 0,129-2 0 0 0,-118 15 376 0 0,0 4 0 0 0,137 27 0 0 0,268 49 180 0 0,-406-73-714 0 0,112-3-1 0 0,87-18-478 0 0,-91 2 189 0 0,124 25 288 0 0,-111 0 360 0 0,774 16 1334 0 0,-390 18-2061 0 0,-411-29 177 0 0,177 38-225 0 0,-66-9 439 0 0,-193-35 152 0 0,162 18 235 0 0,-202-26-66 0 0,276 22 708 0 0,0-22-251 0 0,167-39 14 0 0,-280 15-1260 0 0,-99 9 157 0 0,0-8-5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3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1783 0 0,'19'-6'53'0'0,"0"0"0"0"0,21-2 0 0 0,0-1-52 0 0,-8 0-29 0 0,-5 2 154 0 0,35-6-1 0 0,-55 12-134 0 0,0 1 0 0 0,0-1 0 0 0,0 1 0 0 0,0 0 0 0 0,0 1 0 0 0,0-1-1 0 0,0 2 1 0 0,0-1 0 0 0,-1 1 0 0 0,10 3 0 0 0,-15-5 0 0 0,1 1 1 0 0,-1-1-1 0 0,0 1 0 0 0,0 0 1 0 0,1-1-1 0 0,-1 1 0 0 0,0 0 0 0 0,0 0 1 0 0,0-1-1 0 0,0 1 0 0 0,0 0 0 0 0,0 0 1 0 0,0 0-1 0 0,-1 1 0 0 0,1-1 1 0 0,0 0-1 0 0,0 0 0 0 0,-1 0 0 0 0,1 0 1 0 0,-1 1-1 0 0,1-1 0 0 0,-1 0 1 0 0,1 2-1 0 0,-1 1-6 0 0,0 0 0 0 0,-1 0 0 0 0,1 0 0 0 0,-1-1 1 0 0,0 1-1 0 0,0 0 0 0 0,-2 5 0 0 0,1-4 8 0 0,-70 246-186 0 0,70-240 172 0 0,1 1-1 0 0,0 16 1 0 0,1-28 21 0 0,0 0 0 0 0,0 0 0 0 0,0 0-1 0 0,0 0 1 0 0,0 0 0 0 0,0 0 0 0 0,0 0 0 0 0,0 0-1 0 0,0 0 1 0 0,0 0 0 0 0,0 1 0 0 0,0-1 0 0 0,0 0 0 0 0,0 0-1 0 0,0 0 1 0 0,0 0 0 0 0,0 0 0 0 0,0 0 0 0 0,0 0-1 0 0,0 0 1 0 0,0 0 0 0 0,0 0 0 0 0,-1 0 0 0 0,1 0-1 0 0,0 0 1 0 0,0 0 0 0 0,0 0 0 0 0,0 0 0 0 0,0 0 0 0 0,0 0-1 0 0,0 0 1 0 0,0 0 0 0 0,0 0 0 0 0,0 0 0 0 0,0 0-1 0 0,0 0 1 0 0,0 0 0 0 0,0 0 0 0 0,0 0 0 0 0,-1 0-1 0 0,1 0 1 0 0,0 0 0 0 0,0 0 0 0 0,0 0 0 0 0,0 0 0 0 0,0 0-1 0 0,0 0 1 0 0,0 0 0 0 0,0 0 0 0 0,0 0 0 0 0,0 0-1 0 0,0 0 1 0 0,0 0 0 0 0,0 0 0 0 0,0 0 0 0 0,0 0-1 0 0,-3-2 1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3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1919 0 0,'1'4'0'0'0,"0"-1"0"0"0,-1 0 0 0 0,1 0 0 0 0,-1 1 0 0 0,0-1 0 0 0,0 0 0 0 0,-1 1 0 0 0,1-1 0 0 0,0 0 0 0 0,-2 5 0 0 0,0 6 0 0 0,-4 48 0 0 0,-25 114 0 0 0,31-174 0 0 0,3-4 0 0 0,6-3 0 0 0,1 1 0 0 0,-1 1 0 0 0,0 0 0 0 0,1 0 0 0 0,0 1 0 0 0,0 0 0 0 0,0 0 0 0 0,14 1 0 0 0,-9 1 0 0 0,0 0 0 0 0,0 2 0 0 0,0-1 0 0 0,0 2 0 0 0,16 4 0 0 0,-27-6 0 0 0,-3 0 0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18 919 0 0,'0'0'32'0'0,"1"-1"0"0"0,-1 0 0 0 0,1 1-1 0 0,-1-1 1 0 0,1 1 0 0 0,0-1-1 0 0,0 1 1 0 0,-1-1 0 0 0,1 1 0 0 0,0-1-1 0 0,0 1 1 0 0,-1 0 0 0 0,1-1-1 0 0,0 1 1 0 0,0 0 0 0 0,0 0 0 0 0,-1 0-1 0 0,3-1 1 0 0,20-1 687 0 0,-16 1-715 0 0,39-3 371 0 0,-1 2 0 0 0,0 2-1 0 0,1 2 1 0 0,-1 2 0 0 0,67 14 0 0 0,-103-16-444 0 0,-1 0 0 0 0,1 1 0 0 0,-1 0 0 0 0,0 0 0 0 0,0 1 0 0 0,0 0 0 0 0,0 0 0 0 0,-1 1 0 0 0,0 0 0 0 0,0 0 0 0 0,0 1 0 0 0,9 10 0 0 0,-13-10 79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4607 0 0,'1'-1'20'0'0,"-1"0"0"0"0,1 0-1 0 0,-1 0 1 0 0,1 1-1 0 0,-1-1 1 0 0,1 0 0 0 0,-1 1-1 0 0,1-1 1 0 0,0 0-1 0 0,-1 1 1 0 0,1-1-1 0 0,0 1 1 0 0,0-1 0 0 0,-1 1-1 0 0,1-1 1 0 0,0 1-1 0 0,0 0 1 0 0,0-1 0 0 0,-1 1-1 0 0,1 0 1 0 0,0 0-1 0 0,0-1 1 0 0,0 1-1 0 0,1 0 1 0 0,29-1-99 0 0,-18 1 103 0 0,312-43 225 0 0,-267 33-494 0 0,9 2-63 0 0,16-4 172 0 0,-48 5 125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2303 0 0,'-6'-12'249'0'0,"-1"0"-1"0"0,0 0 0 0 0,0 1 0 0 0,-2-1 1 0 0,1 2-1 0 0,-1-1 0 0 0,-1 1 0 0 0,0 1 1 0 0,0-1-1 0 0,-16-9 0 0 0,23 17-189 0 0,1 0 0 0 0,-1 0 0 0 0,0 1 0 0 0,-1 0 0 0 0,1-1 0 0 0,0 1 0 0 0,0 0 0 0 0,0 1 0 0 0,-1-1 0 0 0,-5 0 0 0 0,7 1-57 0 0,1 0 0 0 0,-1 0 0 0 0,1 0 0 0 0,-1 1 0 0 0,1-1 0 0 0,0 1 0 0 0,-1-1 1 0 0,1 1-1 0 0,-1-1 0 0 0,1 1 0 0 0,0 0 0 0 0,0 0 0 0 0,-1-1 0 0 0,1 1 0 0 0,0 0 0 0 0,0 0 0 0 0,0 0 1 0 0,0 1-1 0 0,0-1 0 0 0,0 0 0 0 0,0 0 0 0 0,0 0 0 0 0,1 1 0 0 0,-1-1 0 0 0,0 0 0 0 0,0 3 0 0 0,-4 11-113 0 0,0-1-1 0 0,1 1 0 0 0,1 0 0 0 0,0 0 0 0 0,0 19 0 0 0,2 78 271 0 0,1-92-91 0 0,1 49 212 0 0,18 134 0 0 0,-18-200-280 0 0,7 29 0 0 0,-8-31 0 0 0,1 1 0 0 0,-1-1 0 0 0,1 0 0 0 0,0 1 0 0 0,-1-1 0 0 0,1 0 0 0 0,0 1 0 0 0,0-1 0 0 0,0 0 0 0 0,0 0 0 0 0,0 0 0 0 0,0 1 0 0 0,0-1 0 0 0,0 0 0 0 0,0 0 0 0 0,0-1 0 0 0,1 1 0 0 0,1 1 0 0 0,-2-2-4 0 0,-1 0-1 0 0,1 0 0 0 0,0 0 0 0 0,0 0 1 0 0,0 0-1 0 0,-1 0 0 0 0,1-1 0 0 0,0 1 0 0 0,0 0 1 0 0,0 0-1 0 0,-1-1 0 0 0,1 1 0 0 0,0 0 1 0 0,-1-1-1 0 0,1 1 0 0 0,0-1 0 0 0,-1 1 0 0 0,1-1 1 0 0,0 1-1 0 0,-1-1 0 0 0,1 1 0 0 0,-1-1 1 0 0,1 0-1 0 0,-1 1 0 0 0,1-1 0 0 0,-1 0 0 0 0,1 0 1 0 0,-1 1-1 0 0,1-2 0 0 0,10-27-214 0 0,-9 23 196 0 0,16-45-273 0 0,-3-1 1 0 0,-2 0-1 0 0,-2-1 0 0 0,4-57 0 0 0,-15 100 633 0 0,-2 14 215 0 0,-1 14-41 0 0,0 12-412 0 0,1 1-1 0 0,4 35 0 0 0,-1-46-97 0 0,1-1-1 0 0,1 0 0 0 0,1 0 0 0 0,10 28 0 0 0,-12-41-16 0 0,1 0-1 0 0,-1-1 0 0 0,1 1 1 0 0,0-1-1 0 0,1 0 0 0 0,-1 0 1 0 0,1 0-1 0 0,0 0 0 0 0,0-1 1 0 0,6 5-1 0 0,-8-7-73 0 0,-1-1 0 0 0,1 0 0 0 0,0 0 0 0 0,0 0 0 0 0,-1 0 1 0 0,1 0-1 0 0,0 0 0 0 0,0-1 0 0 0,0 1 0 0 0,0-1 0 0 0,0 1 0 0 0,0-1 0 0 0,0 0 0 0 0,0 0 1 0 0,0 0-1 0 0,0 0 0 0 0,0 0 0 0 0,0 0 0 0 0,1 0 0 0 0,-1-1 0 0 0,0 1 0 0 0,0-1 0 0 0,-1 1 0 0 0,1-1 1 0 0,0 0-1 0 0,0 0 0 0 0,0 0 0 0 0,0 0 0 0 0,-1 0 0 0 0,1 0 0 0 0,0 0 0 0 0,-1-1 0 0 0,3-2 0 0 0,3-3-88 0 0,0-1 156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1551 0 0,'0'1'12'0'0,"1"-1"-1"0"0,-1 0 0 0 0,1 1 0 0 0,-1-1 0 0 0,1 0 0 0 0,-1 1 0 0 0,1-1 1 0 0,-1 0-1 0 0,0 1 0 0 0,1-1 0 0 0,-1 1 0 0 0,0-1 0 0 0,1 1 0 0 0,-1-1 1 0 0,0 1-1 0 0,1-1 0 0 0,-1 1 0 0 0,0-1 0 0 0,0 1 0 0 0,1 0 0 0 0,4 17 439 0 0,-3-12-270 0 0,20 79 1349 0 0,0 4-1009 0 0,-18-78-632 0 0,0-1 0 0 0,1 1 0 0 0,-1-1 1 0 0,2 0-1 0 0,12 17 0 0 0,-18-26 109 0 0,1 0 1 0 0,-1 0-1 0 0,1 0 1 0 0,0 0 0 0 0,0 0 0 0 0,0 0 0 0 0,0 0 0 0 0,0 0-1 0 0,0 0 1 0 0,0-1 0 0 0,0 1 0 0 0,0 0 0 0 0,0-1 0 0 0,3 2-1 0 0,2-3 3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1 919 0 0,'-13'49'315'0'0,"2"0"-1"0"0,2 1 1 0 0,-2 62-1 0 0,11 153 230 0 0,7-133 46 0 0,32 168 0 0 0,-25-233-396 0 0,2 0 0 0 0,3-2 0 0 0,4 0 0 0 0,38 81 0 0 0,-50-124-270 0 0,2 0 1 0 0,0-1-1 0 0,26 33 0 0 0,-32-46-173 0 0,-1-1 1 0 0,1 0 0 0 0,1 0-1 0 0,-1-1 1 0 0,1 0 0 0 0,1 0-1 0 0,-1-1 1 0 0,1 0 0 0 0,-1 0-1 0 0,1-1 1 0 0,1 0 0 0 0,9 2-1 0 0,0-4 27 0 0,-4-6 200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9215 0 0,'-2'0'43'0'0,"1"0"-1"0"0,0 1 0 0 0,0-1 0 0 0,0 1 0 0 0,-1-1 0 0 0,1 1 0 0 0,0 0 1 0 0,0-1-1 0 0,0 1 0 0 0,0 0 0 0 0,0 0 0 0 0,0 0 0 0 0,0 0 1 0 0,1 0-1 0 0,-1 0 0 0 0,0 0 0 0 0,0 0 0 0 0,1 0 0 0 0,-1 0 0 0 0,1 0 1 0 0,-1 0-1 0 0,1 0 0 0 0,-1 1 0 0 0,1-1 0 0 0,-1 2 0 0 0,0 5-72 0 0,0-1 0 0 0,0 1 0 0 0,0 10 0 0 0,1-6 129 0 0,-3 63 164 0 0,11 123 0 0 0,-1-139-2233 0 0,16 62-1 0 0,-21-114 1333 0 0,0 1-1 0 0,1-1 0 0 0,-1 0 0 0 0,1 1 0 0 0,7 10 0 0 0,-5-11-692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1839 0 0,'-1'0'42'0'0,"1"0"0"0"0,0 0-1 0 0,0 0 1 0 0,0-1-1 0 0,-1 1 1 0 0,1 0-1 0 0,0 0 1 0 0,0-1-1 0 0,0 1 1 0 0,-1 0-1 0 0,1-1 1 0 0,0 1-1 0 0,0 0 1 0 0,0-1-1 0 0,0 1 1 0 0,0 0-1 0 0,0-1 1 0 0,0 1-1 0 0,0 0 1 0 0,0-1-1 0 0,0 1 1 0 0,0 0-1 0 0,0-1 1 0 0,0 1-1 0 0,0 0 1 0 0,0-1-1 0 0,0 1 1 0 0,0 0-1 0 0,0-1 1 0 0,0 1-1 0 0,1-1 1 0 0,9 6 2320 0 0,-4-1-2455 0 0,6 3 423 0 0,0 0 0 0 0,-1 1 0 0 0,0 1 0 0 0,15 15 1 0 0,36 46 511 0 0,-42-44-659 0 0,-1 2 0 0 0,-1 0 0 0 0,-1 1 0 0 0,22 55-1 0 0,-22-39-1447 0 0,13 53 0 0 0,-13-27-1434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55 107 919 0 0,'2'-26'193'0'0,"0"-15"1277"0"0,-2 38-1353 0 0,0 1 0 0 0,0-1 0 0 0,-1 1 0 0 0,1 0 0 0 0,-1-1 0 0 0,1 1 0 0 0,-1-1 0 0 0,0 1 0 0 0,0 0 0 0 0,0 0 0 0 0,0-1 0 0 0,-3-2 0 0 0,4 4-96 0 0,-1 1-1 0 0,1 0 0 0 0,0-1 0 0 0,-1 1 0 0 0,1 0 0 0 0,-1-1 0 0 0,1 1 0 0 0,-1 0 0 0 0,1-1 0 0 0,-1 1 0 0 0,1 0 0 0 0,-1 0 1 0 0,1-1-1 0 0,-1 1 0 0 0,1 0 0 0 0,-1 0 0 0 0,1 0 0 0 0,-1 0 0 0 0,0 0 0 0 0,1 0 0 0 0,-1 0 0 0 0,1 0 0 0 0,-1 0 0 0 0,1 0 1 0 0,-1 0-1 0 0,0 0 0 0 0,1 0 0 0 0,-1 1 0 0 0,1-1 0 0 0,-1 0 0 0 0,1 0 0 0 0,-1 1 0 0 0,1-1 0 0 0,-1 0 0 0 0,1 0 0 0 0,-1 1 1 0 0,1-1-1 0 0,0 1 0 0 0,-1-1 0 0 0,1 0 0 0 0,0 1 0 0 0,-1-1 0 0 0,1 1 0 0 0,0-1 0 0 0,-1 1 0 0 0,-1 2-27 0 0,0 0-1 0 0,0 0 0 0 0,0 0 0 0 0,1 0 1 0 0,-3 6-1 0 0,0 11-59 0 0,0-1 0 0 0,2 1 1 0 0,0-1-1 0 0,2 1 0 0 0,2 37 1 0 0,-1-38 76 0 0,1 23 44 0 0,2-1 0 0 0,2 0 0 0 0,12 44 0 0 0,-18-85-56 0 0,0 1 0 0 0,0-1 0 0 0,0 1 0 0 0,0-1 0 0 0,1 1 0 0 0,-1-1 0 0 0,0 1 0 0 0,0-1 0 0 0,0 1 0 0 0,0-1 0 0 0,1 0 0 0 0,-1 1 0 0 0,0-1 0 0 0,0 1 0 0 0,1-1 0 0 0,-1 0 0 0 0,0 1 0 0 0,1-1 0 0 0,-1 0 0 0 0,0 1 0 0 0,1-1 0 0 0,0 1 0 0 0,3-8-112 0 0,0-17-160 0 0,-4 24 272 0 0,6-72-935 0 0,4-21 317 0 0,-10 92 675 0 0,-1 1 1 0 0,2-1-1 0 0,-1 0 0 0 0,0 1 0 0 0,0-1 1 0 0,0 1-1 0 0,0-1 0 0 0,0 1 1 0 0,0-1-1 0 0,0 0 0 0 0,1 1 0 0 0,-1-1 1 0 0,0 1-1 0 0,0-1 0 0 0,1 1 0 0 0,-1-1 1 0 0,0 1-1 0 0,1 0 0 0 0,-1-1 1 0 0,1 1-1 0 0,-1-1 0 0 0,1 0 0 0 0,0 2-8 0 0,-1-1-1 0 0,1 0 0 0 0,-1 0 0 0 0,1 0 0 0 0,-1 0 1 0 0,1 1-1 0 0,-1-1 0 0 0,0 0 0 0 0,1 1 0 0 0,-1-1 1 0 0,1 0-1 0 0,-1 1 0 0 0,0-1 0 0 0,1 0 0 0 0,-1 1 1 0 0,0-1-1 0 0,0 0 0 0 0,1 1 0 0 0,-1-1 0 0 0,0 2 1 0 0,15 31 973 0 0,-13-27-958 0 0,3 6 41 0 0,30 67 533 0 0,-31-70-926 0 0,1-1 0 0 0,0 1 0 0 0,1-2 0 0 0,0 1 0 0 0,0-1 0 0 0,13 13 0 0 0,-12-16 112 0 0,-1-3 156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3223 0 0,'0'0'48'0'0,"1"-1"0"0"0,-1 1-1 0 0,0 0 1 0 0,1-1 0 0 0,-1 1-1 0 0,0 0 1 0 0,1 0-1 0 0,-1-1 1 0 0,0 1 0 0 0,1 0-1 0 0,-1 0 1 0 0,1 0 0 0 0,-1-1-1 0 0,1 1 1 0 0,-1 0-1 0 0,0 0 1 0 0,1 0 0 0 0,-1 0-1 0 0,1 0 1 0 0,-1 0 0 0 0,1 0-1 0 0,-1 0 1 0 0,1 0-1 0 0,-1 0 1 0 0,1 0 0 0 0,-1 0-1 0 0,0 0 1 0 0,1 1 0 0 0,-1-1-1 0 0,1 0 1 0 0,-1 0-1 0 0,0 0 1 0 0,2 1 0 0 0,17 10 1137 0 0,-13-7-1303 0 0,3 1 69 0 0,-1 0-1 0 0,0 0 1 0 0,-1 1-1 0 0,1 0 1 0 0,-1 1 0 0 0,0-1-1 0 0,-1 2 1 0 0,0-1-1 0 0,0 0 1 0 0,0 1 0 0 0,-1 0-1 0 0,0 1 1 0 0,0-1-1 0 0,-1 1 1 0 0,3 11-1 0 0,0 1-528 0 0,-5-13 284 0 0,0-1-1 0 0,0 0 1 0 0,1 0-1 0 0,0-1 1 0 0,0 1-1 0 0,7 9 0 0 0,-9-15 337 0 0,0 0-1 0 0,0-1 0 0 0,-1 1 0 0 0,1-1 1 0 0,0 1-1 0 0,0-1 0 0 0,0 1 0 0 0,0-1 1 0 0,0 1-1 0 0,0-1 0 0 0,0 0 0 0 0,0 0 1 0 0,1 1-1 0 0,-1-1 0 0 0,0 0 0 0 0,0 0 0 0 0,0 0 1 0 0,0 0-1 0 0,0-1 0 0 0,0 1 0 0 0,0 0 1 0 0,0 0-1 0 0,0 0 0 0 0,0-1 0 0 0,0 1 1 0 0,0-1-1 0 0,0 1 0 0 0,0-1 0 0 0,0 1 1 0 0,2-2-1 0 0,2-1 224 0 0,0 0 1 0 0,0-1 0 0 0,-1 0-1 0 0,6-4 1 0 0,16-20-1025 0 0,25-35-1 0 0,-42 50 760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1839 0 0,'1'-1'73'0'0,"0"0"-1"0"0,0 1 1 0 0,0-1-1 0 0,1 0 1 0 0,-1 1-1 0 0,0-1 1 0 0,1 1-1 0 0,-1-1 0 0 0,0 1 1 0 0,1-1-1 0 0,-1 1 1 0 0,1 0-1 0 0,-1 0 1 0 0,0 0-1 0 0,1 0 0 0 0,-1 0 1 0 0,1 0-1 0 0,-1 0 1 0 0,1 0-1 0 0,1 1 1 0 0,35 6 1566 0 0,-32-5-1496 0 0,49 15-68 0 0,-48-15-22 0 0</inkml:trace>
  <inkml:trace contextRef="#ctx0" brushRef="#br0" timeOffset="1.02">503 77 3679 0 0,'3'-3'160'0'0,"-2"2"40"0"0,1 0-200 0 0,0-1 0 0 0,0 2 0 0 0,-1-1 0 0 0,2 0 128 0 0,2 0-24 0 0,3-2 0 0 0,2-2 0 0 0,2 0-424 0 0,2-3-80 0 0,2 1-16 0 0,-4-3-8 0 0,0-4 328 0 0,-5 0 96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1839 0 0,'17'7'460'0'0,"-5"-2"-120"0"0,-3-2-380 0 0,1 0 0 0 0,0-1 0 0 0,0-1 0 0 0,0 1 0 0 0,20-2 0 0 0,52-6-427 0 0,-58 4 422 0 0,-14 0 45 0 0,1 0 0 0 0,20-7 0 0 0,-16 4 0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67 150 1839 0 0,'4'-4'120'0'0,"-1"1"0"0"0,1-1-1 0 0,-1 0 1 0 0,1 0 0 0 0,-1 0-1 0 0,-1-1 1 0 0,1 1-1 0 0,-1-1 1 0 0,1 1 0 0 0,-1-1-1 0 0,-1 0 1 0 0,3-7 0 0 0,-3 8-52 0 0,0 0 0 0 0,-1 0 1 0 0,1 0-1 0 0,-1 1 0 0 0,0-1 1 0 0,0 0-1 0 0,0 0 0 0 0,-1 0 1 0 0,1 0-1 0 0,-1 0 0 0 0,0 1 1 0 0,0-1-1 0 0,0 0 0 0 0,-1 1 1 0 0,1-1-1 0 0,-1 1 0 0 0,-3-5 1 0 0,5 7-47 0 0,-1 0 1 0 0,1 0 0 0 0,-1 0 0 0 0,1 0-1 0 0,-1 1 1 0 0,1-1 0 0 0,-1 0-1 0 0,0 0 1 0 0,1 1 0 0 0,-1-1 0 0 0,0 0-1 0 0,0 1 1 0 0,0-1 0 0 0,1 1-1 0 0,-1-1 1 0 0,0 1 0 0 0,0-1-1 0 0,0 1 1 0 0,0-1 0 0 0,0 1 0 0 0,0 0-1 0 0,0 0 1 0 0,0 0 0 0 0,0-1-1 0 0,0 1 1 0 0,0 0 0 0 0,0 0-1 0 0,0 0 1 0 0,0 0 0 0 0,0 1 0 0 0,0-1-1 0 0,0 0 1 0 0,0 0 0 0 0,0 1-1 0 0,0-1 1 0 0,0 0 0 0 0,0 1 0 0 0,0-1-1 0 0,0 1 1 0 0,1-1 0 0 0,-1 1-1 0 0,0 0 1 0 0,0-1 0 0 0,0 1-1 0 0,1 0 1 0 0,-1-1 0 0 0,0 1 0 0 0,1 0-1 0 0,-2 1 1 0 0,-2 5 111 0 0,-1-1 0 0 0,1 1-1 0 0,0 0 1 0 0,-5 14 0 0 0,4-5-96 0 0,0 0 1 0 0,0 1 0 0 0,2 0-1 0 0,0-1 1 0 0,1 1-1 0 0,1 33 1 0 0,1-30-18 0 0,2 0-1 0 0,0 0 1 0 0,1-1 0 0 0,2 1 0 0 0,9 30-1 0 0,-13-49-30 0 0,-1 1 0 0 0,1-1 0 0 0,-1 1-1 0 0,1-1 1 0 0,0 1 0 0 0,0-1 0 0 0,0 1-1 0 0,-1-1 1 0 0,1 0 0 0 0,0 0-1 0 0,0 1 1 0 0,1-1 0 0 0,-1 0 0 0 0,0 0-1 0 0,0 0 1 0 0,1 0 0 0 0,-1 0 0 0 0,0-1-1 0 0,1 1 1 0 0,-1 0 0 0 0,2 0 0 0 0,-1-1-23 0 0,-1 0 0 0 0,0 0 0 0 0,1 0 0 0 0,-1 0 0 0 0,1-1 0 0 0,-1 1 1 0 0,1 0-1 0 0,-1-1 0 0 0,0 1 0 0 0,1-1 0 0 0,-1 1 0 0 0,0-1 0 0 0,1 0 0 0 0,-1 1 1 0 0,0-1-1 0 0,0 0 0 0 0,0 0 0 0 0,0 0 0 0 0,0 0 0 0 0,0 0 0 0 0,0 0 0 0 0,0 0 1 0 0,1-2-1 0 0,3-4-183 0 0,-1 0 1 0 0,0 0 0 0 0,0 0-1 0 0,0-1 1 0 0,4-12-1 0 0,10-45-648 0 0,-14 51 666 0 0,2-16-38 0 0,-1-1 1 0 0,-1 0-1 0 0,0-54 0 0 0,-1 128 4633 0 0,17 61-3254 0 0,-15-84-1275 0 0,1 0 0 0 0,14 32 0 0 0,-16-43-279 0 0,1 0 0 0 0,0 0 0 0 0,0-1 0 0 0,1 0 0 0 0,0 0 0 0 0,0 0 0 0 0,13 11 0 0 0,-18-18 281 0 0,0 0 0 0 0,0 0 0 0 0,0 0 0 0 0,0 0-1 0 0,0-1 1 0 0,0 1 0 0 0,0-1 0 0 0,0 1-1 0 0,1-1 1 0 0,-1 1 0 0 0,0-1 0 0 0,0 1-1 0 0,0-1 1 0 0,1 0 0 0 0,-1 0 0 0 0,2 0 0 0 0,-2 0 50 0 0,0 0 1 0 0,0 0 0 0 0,0-1-1 0 0,0 1 1 0 0,-1 0-1 0 0,1-1 1 0 0,0 1 0 0 0,0-1-1 0 0,0 1 1 0 0,-1-1 0 0 0,1 1-1 0 0,0-1 1 0 0,-1 0 0 0 0,1 1-1 0 0,0-1 1 0 0,-1 0 0 0 0,2-1-1 0 0,1-4 91 0 0,0 0 0 0 0,0-1 1 0 0,-1 1-1 0 0,0-1 0 0 0,2-8 0 0 0,7-12 5869 0 0,-6 32-4381 0 0,3 10-610 0 0,-8-13-566 0 0,14 25 511 0 0,29 56 268 0 0,-10-30-3142 0 0,-31-49 1096 0 0</inkml:trace>
  <inkml:trace contextRef="#ctx0" brushRef="#br0" timeOffset="1">334 195 3223 0 0,'-5'-12'288'0'0,"1"3"-288"0"0,2 5 0 0 0,2 3 0 0 0,-2 1 960 0 0,2-1 144 0 0,-1-4 24 0 0,-3-4 8 0 0,2 0-136 0 0,2 0-24 0 0,2 3-8 0 0,5 3 0 0 0,3 4-744 0 0,2 4-144 0 0,4 2-80 0 0,3 0-4800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1375 0 0,'2'3'245'0'0,"1"0"0"0"0,0 0-1 0 0,0 0 1 0 0,0-1-1 0 0,0 1 1 0 0,1-1-1 0 0,-1 0 1 0 0,1 0-1 0 0,-1 0 1 0 0,8 3-1 0 0,0-1-285 0 0,0 0 1 0 0,1 0-1 0 0,14 2 0 0 0,-21-5 40 0 0,3 1-44 0 0,0-1 1 0 0,-1 0-1 0 0,1 0 1 0 0,0-1-1 0 0,13-1 1 0 0,-20 1 20 0 0,1-1 0 0 0,0 1 0 0 0,-1-1 0 0 0,1 1 1 0 0,0-1-1 0 0,-1 1 0 0 0,1-1 0 0 0,-1 0 0 0 0,1 0 0 0 0,-1 0 1 0 0,0 0-1 0 0,1 0 0 0 0,-1 0 0 0 0,0 0 0 0 0,0 0 1 0 0,1-1-1 0 0,-1 1 0 0 0,0 0 0 0 0,0-1 0 0 0,0 1 0 0 0,-1-1 1 0 0,1 1-1 0 0,0-1 0 0 0,-1 1 0 0 0,1-1 0 0 0,0 0 1 0 0,-1 1-1 0 0,0-1 0 0 0,1 0 0 0 0,-1 1 0 0 0,0-4 0 0 0,0-1 53 0 0,0 0-1 0 0,-1 1 0 0 0,1-1 0 0 0,-1 0 0 0 0,-1 1 1 0 0,1-1-1 0 0,-1 1 0 0 0,0 0 0 0 0,0-1 0 0 0,0 1 1 0 0,-1 0-1 0 0,0 0 0 0 0,-5-8 0 0 0,5 9 111 0 0,0 1 0 0 0,0-1 1 0 0,0 1-1 0 0,-1 0 0 0 0,1 0 0 0 0,-1 0 0 0 0,1 0 1 0 0,-1 0-1 0 0,0 1 0 0 0,0-1 0 0 0,0 1 0 0 0,0 0 0 0 0,-1 1 1 0 0,1-1-1 0 0,-1 1 0 0 0,1-1 0 0 0,-6 1 0 0 0,9 1-108 0 0,-1 0-1 0 0,1 0 0 0 0,-1 0 1 0 0,1 0-1 0 0,-1 0 0 0 0,1 1 1 0 0,-1-1-1 0 0,1 1 0 0 0,-1-1 1 0 0,1 1-1 0 0,-1-1 0 0 0,1 1 1 0 0,0 0-1 0 0,-1 0 0 0 0,1 0 1 0 0,0 0-1 0 0,0 0 0 0 0,0 0 1 0 0,-1 0-1 0 0,1 0 0 0 0,0 0 1 0 0,0 0-1 0 0,1 1 1 0 0,-1-1-1 0 0,0 0 0 0 0,0 1 1 0 0,0 1-1 0 0,-3 5-366 0 0,2 1 1 0 0,-1-1-1 0 0,-2 16 1 0 0,1-6-33 0 0,-4 6 352 0 0,2-17 16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1839 0 0,'3'-6'61'0'0,"1"-1"225"0"0,-4 7-252 0 0,1 0 1 0 0,-1 0 0 0 0,0 1-1 0 0,0-1 1 0 0,1 0 0 0 0,-1 0 0 0 0,0 0-1 0 0,0 0 1 0 0,1 0 0 0 0,-1 1 0 0 0,0-1-1 0 0,0 0 1 0 0,0 0 0 0 0,1 0-1 0 0,-1 1 1 0 0,0-1 0 0 0,0 0 0 0 0,0 0-1 0 0,0 0 1 0 0,0 1 0 0 0,0-1 0 0 0,1 0-1 0 0,-1 0 1 0 0,0 1 0 0 0,0-1-1 0 0,0 0 1 0 0,0 1 0 0 0,0-1 0 0 0,0 0-1 0 0,0 0 1 0 0,0 1 0 0 0,7 31 1011 0 0,-1-1 0 0 0,4 62 0 0 0,-5-34-479 0 0,40 410-610 0 0,-41-443-350 0 0,-2-21 49 0 0,-1 0 0 0 0,0 0 1 0 0,-1 0-1 0 0,1 1 1 0 0,-1-1-1 0 0,0 0 0 0 0,-1 10 1 0 0,3-53 424 0 0,0 26 146 0 0,0 1-91 0 0,0 0-1 0 0,0 0 1 0 0,1 0-1 0 0,0 0 1 0 0,1 1-1 0 0,0-1 1 0 0,1 1-1 0 0,8-12 1 0 0,-13 20-45 0 0,1 1 0 0 0,0 0 0 0 0,0 0 0 0 0,0 0 0 0 0,0-1 1 0 0,0 1-1 0 0,1 0 0 0 0,-1 1 0 0 0,0-1 0 0 0,0 0 0 0 0,1 0 0 0 0,-1 0 1 0 0,0 1-1 0 0,1-1 0 0 0,-1 1 0 0 0,1-1 0 0 0,-1 1 0 0 0,1 0 1 0 0,-1-1-1 0 0,4 1 0 0 0,-3 0-14 0 0,0 1 0 0 0,0-1 0 0 0,1 1 0 0 0,-1-1 0 0 0,0 1 0 0 0,0 0 0 0 0,0 0 0 0 0,0 0 0 0 0,0 0 0 0 0,0 0 0 0 0,0 0 0 0 0,2 3 0 0 0,3 2-8 0 0,-1 0 0 0 0,0 1 0 0 0,-1-1 0 0 0,0 1 0 0 0,0 0 0 0 0,5 9 0 0 0,-6-8-112 0 0,-1 0-1 0 0,0 0 0 0 0,0 0 0 0 0,0 0 1 0 0,-1 1-1 0 0,0-1 0 0 0,-1 1 0 0 0,0-1 1 0 0,0 1-1 0 0,-1 0 0 0 0,0-1 0 0 0,0 1 1 0 0,-3 10-1 0 0,2-13-36 0 0,0 0 1 0 0,-1 1-1 0 0,0-1 0 0 0,0 0 1 0 0,0 0-1 0 0,-1 0 0 0 0,0 0 1 0 0,0-1-1 0 0,-1 1 1 0 0,0-1-1 0 0,0 0 0 0 0,0 0 1 0 0,0 0-1 0 0,-1-1 1 0 0,1 1-1 0 0,-1-1 0 0 0,0 0 1 0 0,-7 4-1 0 0,5-5 36 0 0,0 1-1 0 0,0-1 1 0 0,-1 0-1 0 0,1-1 1 0 0,-1 0 0 0 0,0 0-1 0 0,1-1 1 0 0,-1 0-1 0 0,-16 1 1 0 0,20-2 78 0 0,0 0 0 0 0,0-1 0 0 0,0 1 0 0 0,-1-1 0 0 0,1 1 0 0 0,0-1 0 0 0,0-1 0 0 0,0 1 0 0 0,0 0 0 0 0,0-1 0 0 0,1 0 0 0 0,-1 0 0 0 0,0 0 0 0 0,1 0 0 0 0,0-1 0 0 0,-1 0 0 0 0,1 1-1 0 0,0-1 1 0 0,0 0 0 0 0,-4-5 0 0 0,7 7-50 0 0,-1 0 0 0 0,1-1-1 0 0,-1 1 1 0 0,1 0 0 0 0,-1 0-1 0 0,1 0 1 0 0,-1-1 0 0 0,1 1-1 0 0,0 0 1 0 0,0 0 0 0 0,0-1-1 0 0,0 1 1 0 0,0 0-1 0 0,0-1 1 0 0,0 1 0 0 0,0 0-1 0 0,0 0 1 0 0,1-1 0 0 0,-1 1-1 0 0,0 0 1 0 0,1 0 0 0 0,-1-1-1 0 0,1 1 1 0 0,-1 0 0 0 0,1 0-1 0 0,0 0 1 0 0,-1 0-1 0 0,1 0 1 0 0,0 0 0 0 0,0 0-1 0 0,0 0 1 0 0,0 0 0 0 0,0 0-1 0 0,0 1 1 0 0,2-2 0 0 0,4-4-965 0 0,1 1 0 0 0,0 1 0 0 0,16-8 0 0 0,-16 9 68 0 0,8-5 863 0 0,0 1 0 0 0,0 1 0 0 0,0 1 0 0 0,1 0 0 0 0,0 2 0 0 0,28-4-1 0 0,33-4 47 0 0,-51 6 50 0 0,53-2-1 0 0,-68 7 405 0 0,-1 1 0 0 0,1 0 0 0 0,0 1 0 0 0,-1 0 0 0 0,1 1 0 0 0,-1 1 0 0 0,0-1 0 0 0,0 2-1 0 0,0-1 1 0 0,-1 2 0 0 0,13 7 0 0 0,-18-10-503 0 0,0 0-1 0 0,-1 1 0 0 0,0 0 0 0 0,1-1 1 0 0,-1 1-1 0 0,0 1 0 0 0,-1-1 0 0 0,1 0 1 0 0,-1 1-1 0 0,0 0 0 0 0,0 0 1 0 0,-1 0-1 0 0,1 0 0 0 0,-1 0 0 0 0,0 1 1 0 0,0-1-1 0 0,-1 0 0 0 0,0 1 0 0 0,0 0 1 0 0,0-1-1 0 0,-1 1 0 0 0,1 0 1 0 0,-1-1-1 0 0,-2 12 0 0 0,1-10-260 0 0,0-1-1 0 0,-1 1 0 0 0,0-1 1 0 0,-1 1-1 0 0,1-1 1 0 0,-1 0-1 0 0,-7 12 0 0 0,-1-4-138 0 0,-20 23-1 0 0,16-20 1205 0 0,14-16-580 0 0,0 0 1 0 0,1-1 0 0 0,-1 1-1 0 0,0 0 1 0 0,1-1 0 0 0,-1 1-1 0 0,1 0 1 0 0,-1 0 0 0 0,1 0-1 0 0,-1-1 1 0 0,1 1-1 0 0,0 0 1 0 0,0 0 0 0 0,-1 0-1 0 0,1 0 1 0 0,0 0 0 0 0,0 0-1 0 0,0-1 1 0 0,0 1 0 0 0,0 0-1 0 0,0 0 1 0 0,0 0-1 0 0,0 1 1 0 0,1-1-49 0 0,-1 0 0 0 0,1 0 0 0 0,-1-1 0 0 0,1 1 0 0 0,0 0 0 0 0,-1 0 0 0 0,1-1 0 0 0,0 1 0 0 0,0 0 0 0 0,-1-1 0 0 0,1 1 0 0 0,0-1 0 0 0,0 1 0 0 0,0-1 0 0 0,0 0 0 0 0,0 1 0 0 0,1-1 0 0 0,5 2 86 0 0,0 0 0 0 0,0-1 1 0 0,0 0-1 0 0,12-1 1 0 0,11-1-540 0 0,-1-3 0 0 0,0 0 1 0 0,37-11-1 0 0,-34 8-2833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4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 1791 0 0,'10'-22'0'0'0,"0"1"0"0"0,2 0 0 0 0,0 0 0 0 0,2 1 0 0 0,25-30 0 0 0,-37 49 0 0 0,-1 0 0 0 0,0 0 0 0 0,0 0 0 0 0,0 0 0 0 0,1 0 0 0 0,-1 0 0 0 0,0 0 0 0 0,1 1 0 0 0,-1-1 0 0 0,1 0 0 0 0,-1 1 0 0 0,0 0 0 0 0,1-1 0 0 0,0 1 0 0 0,-1 0 0 0 0,1-1 0 0 0,-1 1 0 0 0,1 0 0 0 0,-1 0 0 0 0,1 0 0 0 0,-1 1 0 0 0,1-1 0 0 0,-1 0 0 0 0,1 1 0 0 0,2 0 0 0 0,2 2 0 0 0,0 0 0 0 0,0 0 0 0 0,0 1 0 0 0,10 7 0 0 0,-1 0 0 0 0,-2-3 35 0 0,0 0 0 0 0,1-1-1 0 0,0 0 1 0 0,1-1 0 0 0,-1-1-1 0 0,1 0 1 0 0,1-1 0 0 0,-1-1-1 0 0,0 0 1 0 0,1-1 0 0 0,-1 0-1 0 0,23-2 1 0 0,-24-1-9 0 0,-1-1 0 0 0,0 0 0 0 0,0 0 0 0 0,0-2 0 0 0,16-5-1 0 0,61-31 99 0 0,-55 23-110 0 0,13-5-42 0 0,-14 5-73 0 0,1 1-1 0 0,55-16 1 0 0,-80 29 85 0 0,1 0 1 0 0,0 1-1 0 0,0 1 0 0 0,0 0 1 0 0,0 0-1 0 0,0 1 0 0 0,0 1 1 0 0,0-1-1 0 0,0 2 0 0 0,0 0 0 0 0,0 0 1 0 0,-1 1-1 0 0,14 5 0 0 0,-10-2-45 0 0,23 16-1 0 0,-28-15 29 0 0,1-2 0 0 0,-1 1 1 0 0,1-1-1 0 0,0-1 0 0 0,13 5 0 0 0,-13-7 40 0 0,0 0-1 0 0,1-1 0 0 0,-1 0 0 0 0,0 0 0 0 0,18-2 0 0 0,51-11 72 0 0,-59 8-58 0 0,0 0-1 0 0,0 2 1 0 0,0 1-1 0 0,26 0 0 0 0,-27 3 5 0 0,1-1 0 0 0,28-2 0 0 0,-40 1 8 0 0,0 0 0 0 0,0 0 0 0 0,10 2 0 0 0,7 1 34 0 0,44 1-16 0 0,-38 0-10 0 0,1-3 0 0 0,-1 0 0 0 0,51-7 0 0 0,9-10-183 0 0,97-30 0 0 0,37-22-819 0 0,-165 48 962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4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2047 0 0,'10'6'0'0'0,"1"-1"0"0"0,0 0 0 0 0,0 0 0 0 0,0-1 0 0 0,0-1 0 0 0,1 0 0 0 0,-1-1 0 0 0,1 0 0 0 0,0 0 0 0 0,16-1 0 0 0,-18-2 0 0 0,-1 0 0 0 0,0-1 0 0 0,-1 0 0 0 0,1 0 0 0 0,0-1 0 0 0,-1 0 0 0 0,10-5 0 0 0,5-5 0 0 0,24-17 0 0 0,2-2 0 0 0,-41 28 0 0 0,-1 1 0 0 0,1 0 0 0 0,0 0 0 0 0,0 0 0 0 0,0 1 0 0 0,0 0 0 0 0,15-1 0 0 0,61 2 0 0 0,-47 2 0 0 0,-27 0 0 0 0,0 0 0 0 0,0 0 0 0 0,-1 1 0 0 0,1 1 0 0 0,15 5 0 0 0,8 2 0 0 0,-25-8 0 0 0,0 0 0 0 0,0-1 0 0 0,0 0 0 0 0,0 0 0 0 0,0-1 0 0 0,0 0 0 0 0,0-1 0 0 0,0 0 0 0 0,14-3 0 0 0,-6 2 0 0 0,0 0 0 0 0,0 1 0 0 0,1 1 0 0 0,-1 1 0 0 0,28 4 0 0 0,10 0 0 0 0,10-5 25 0 0,109-13-1 0 0,-61 2-9 0 0,-2-5-15 0 0,-81 10 0 0 0,0 2 0 0 0,0 0 0 0 0,0 2 0 0 0,33 2 0 0 0,-49 3 0 0 0,1 0 0 0 0,0 0 0 0 0,-1 1 0 0 0,0 1 0 0 0,0 0 0 0 0,17 10 0 0 0,-19-9 0 0 0,0 0 0 0 0,0-1 0 0 0,1-1 0 0 0,-1 0 0 0 0,1 0 0 0 0,0-1 0 0 0,0-1 0 0 0,20 2 0 0 0,-10-5 0 0 0,0-2 0 0 0,0 0 0 0 0,0-1 0 0 0,28-11 0 0 0,-32 9 0 0 0,1 1 0 0 0,0 1 0 0 0,0 0 0 0 0,0 2 0 0 0,0 0 0 0 0,28 1 0 0 0,43 15 0 0 0,-63-8 0 0 0,57 4 0 0 0,-55-10 8 0 0,1-1 0 0 0,49-10-1 0 0,58-20 28 0 0,-72 16-29 0 0,192-39-6 0 0,-24 5 0 0 0,-188 40 0 0 0,0 1 0 0 0,1 2 0 0 0,55 0 0 0 0,-13 8 23 0 0,45-1 18 0 0,-85-3-41 0 0,127-2 0 0 0,218-7 54 0 0,-205 0-42 0 0,-115 8-14 0 0,-36 1 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32 1583 0 0,'5'-30'138'0'0,"-5"30"-121"0"0,0 0 0 0 0,0-1-1 0 0,0 1 1 0 0,0 0 0 0 0,0 0 0 0 0,0 0 0 0 0,0 0 0 0 0,0 0-1 0 0,1 0 1 0 0,-1 0 0 0 0,0 0 0 0 0,0 0 0 0 0,0 0 0 0 0,0 0 0 0 0,0 0-1 0 0,0 0 1 0 0,0 0 0 0 0,0 0 0 0 0,0 0 0 0 0,0 0 0 0 0,0 0-1 0 0,0 0 1 0 0,1 0 0 0 0,-1 0 0 0 0,0 0 0 0 0,0 0 0 0 0,0 0 0 0 0,0 0-1 0 0,0 0 1 0 0,0 0 0 0 0,0 0 0 0 0,0 0 0 0 0,0 0 0 0 0,0 0-1 0 0,0 0 1 0 0,1 0 0 0 0,-1 0 0 0 0,0 0 0 0 0,0 0 0 0 0,0 0 0 0 0,0 0-1 0 0,0 0 1 0 0,0 0 0 0 0,0 0 0 0 0,0 0 0 0 0,0 1 0 0 0,0-1-1 0 0,0 0 1 0 0,0 0 0 0 0,0 0 0 0 0,0 0 0 0 0,0 0 0 0 0,0 0 0 0 0,0 0-1 0 0,0 0 1 0 0,0 0 0 0 0,0 0 0 0 0,0 0 0 0 0,0 0 0 0 0,0 1-1 0 0,0-1 1 0 0,0 0 0 0 0,0 0 0 0 0,0 0 0 0 0,0 0 0 0 0,3 5 469 0 0,-1 8-293 0 0,-1-1 0 0 0,0 0 0 0 0,0 1-1 0 0,-2-1 1 0 0,1 1 0 0 0,-4 17-1 0 0,0 1-54 0 0,-31 216 940 0 0,33-236-949 0 0,0-3-67 0 0,1-3-5 0 0,0 0-1 0 0,0 0 1 0 0,1 0-1 0 0,-1 0 1 0 0,1 0-1 0 0,0 0 1 0 0,2 11-1 0 0,0-18-56 0 0,1 0 0 0 0,-1 0 0 0 0,0-1 0 0 0,1 1 0 0 0,2-5 0 0 0,11-15 25 0 0,-7 10-68 0 0,18-22-1 0 0,-24 31 44 0 0,0 0 0 0 0,0 1 0 0 0,0-1 0 0 0,1 1 0 0 0,-1-1-1 0 0,0 1 1 0 0,1 0 0 0 0,0 0 0 0 0,-1 1 0 0 0,1-1 0 0 0,7-1-1 0 0,-9 3 55 0 0,-1 0 0 0 0,1 0-1 0 0,0 0 1 0 0,-1 0 0 0 0,1 1-1 0 0,0-1 1 0 0,0 1-1 0 0,-1-1 1 0 0,1 1 0 0 0,-1-1-1 0 0,1 1 1 0 0,-1 0 0 0 0,1 0-1 0 0,-1 0 1 0 0,1 0-1 0 0,-1 0 1 0 0,0 0 0 0 0,1 0-1 0 0,-1 0 1 0 0,0 1 0 0 0,0-1-1 0 0,0 0 1 0 0,0 1 0 0 0,0-1-1 0 0,0 1 1 0 0,0-1-1 0 0,0 3 1 0 0,3 2 210 0 0,-1 1-1 0 0,0 0 1 0 0,-1 0 0 0 0,4 15-1 0 0,-5-18-267 0 0,-1 1 0 0 0,1 0-1 0 0,-1-1 1 0 0,0 1-1 0 0,0 0 1 0 0,0-1-1 0 0,-1 1 1 0 0,0-1 0 0 0,0 1-1 0 0,0 0 1 0 0,0-1-1 0 0,-1 0 1 0 0,1 1-1 0 0,-1-1 1 0 0,0 0 0 0 0,-1 0-1 0 0,1 0 1 0 0,-5 6-1 0 0,4-7-69 0 0,0 0 0 0 0,0 0 0 0 0,0-1 0 0 0,0 1 0 0 0,0-1 0 0 0,-1 0 0 0 0,1 0 0 0 0,-1 0 0 0 0,0 0-1 0 0,1-1 1 0 0,-1 1 0 0 0,0-1 0 0 0,0 0 0 0 0,0 0 0 0 0,0-1 0 0 0,0 1 0 0 0,0-1 0 0 0,0 0 0 0 0,0 0 0 0 0,0 0 0 0 0,0 0-1 0 0,-4-1 1 0 0,6 0 10 0 0,-1 1-1 0 0,1-1 0 0 0,0 1 0 0 0,-1-1 0 0 0,1 0 0 0 0,0 0 0 0 0,-1 0 1 0 0,1 0-1 0 0,0 0 0 0 0,0 0 0 0 0,0 0 0 0 0,0-1 0 0 0,0 1 0 0 0,0-1 1 0 0,0 0-1 0 0,1 0 0 0 0,-1 1 0 0 0,1-1 0 0 0,-1 0 0 0 0,1 0 0 0 0,0 0 1 0 0,-1-1-1 0 0,1 1 0 0 0,-1-4 0 0 0,-2-6-346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5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1887 0 0,'2'0'0'0'0,"-1"1"0"0"0,1-1 0 0 0,-1 1-1 0 0,1-1 1 0 0,-1 1 0 0 0,1 0-1 0 0,-1-1 1 0 0,1 1 0 0 0,-1 0 0 0 0,0 0-1 0 0,1 0 1 0 0,0 2 0 0 0,18 16 7 0 0,-14-13 5 0 0,24 25 283 0 0,-4-4 44 0 0,39 31 0 0 0,-55-51-312 0 0,0 1-1 0 0,1-1 0 0 0,0-1 1 0 0,0 0-1 0 0,1-1 1 0 0,0 0-1 0 0,22 6 0 0 0,-15-7-27 0 0,1-1-1 0 0,-1 0 0 0 0,37-2 0 0 0,61-9 79 0 0,-59 3 135 0 0,9-1-169 0 0,91-3 0 0 0,-35 14-13 0 0,48-1 46 0 0,-117-9 42 0 0,80-16 0 0 0,49-27 92 0 0,-69 19-187 0 0,77-25 26 0 0,56-29 15 0 0,-236 80-78 0 0,-1-2-1 0 0,1 0 1 0 0,-1 0 0 0 0,0-1-1 0 0,0 0 1 0 0,0 0-1 0 0,-1-1 1 0 0,0-1-1 0 0,0 1 1 0 0,-1-2-1 0 0,0 1 1 0 0,0-1-1 0 0,8-14 1 0 0,-8 12 93 0 0,0-1-55 0 0,0 1-1 0 0,13-13 1 0 0,-18 20-132 0 0,1 1 0 0 0,-1 0 0 0 0,1 1 0 0 0,0-1 0 0 0,0 1 0 0 0,-1-1 0 0 0,2 1 0 0 0,-1 1 0 0 0,0-1 0 0 0,0 0 0 0 0,6 0 0 0 0,-10 2 106 0 0,1 0-1 0 0,-1-1-1 0 0,1 1 1 0 0,0 0-1 0 0,-1 0 0 0 0,1 0 1 0 0,0-1-1 0 0,-1 1 0 0 0,1 0 1 0 0,0-1-1 0 0,-1 1 1 0 0,1 0-1 0 0,0-1 0 0 0,-1 1 1 0 0,1-1-1 0 0,0 0 0 0 0,4-7 4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5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1 455 0 0,'-2'71'1074'0'0,"0"-41"-959"0"0,2-1 0 0 0,0 1 0 0 0,2-1 0 0 0,6 31-1 0 0,-1-43-127 0 0,-7-16 13 0 0,0-1-1 0 0,0 0 1 0 0,1 0 0 0 0,-1 0 0 0 0,0 1 0 0 0,0-1-1 0 0,0 0 1 0 0,0 0 0 0 0,0 0 0 0 0,0 0-1 0 0,1 0 1 0 0,-1 0 0 0 0,0 1 0 0 0,0-1 0 0 0,0 0-1 0 0,1 0 1 0 0,-1 0 0 0 0,0 0 0 0 0,0 0-1 0 0,0 0 1 0 0,1 0 0 0 0,-1 0 0 0 0,0 0 0 0 0,0 0-1 0 0,0 0 1 0 0,1 0 0 0 0,-1 0 0 0 0,0 0-1 0 0,6-8-48 0 0,-2-5 38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5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1375 0 0,'0'0'28'0'0,"0"0"-1"0"0,0-1 0 0 0,0 1 1 0 0,0 0-1 0 0,-1 0 0 0 0,1 0 1 0 0,0 0-1 0 0,0 0 0 0 0,0 0 1 0 0,-1 0-1 0 0,1 0 0 0 0,0-1 1 0 0,0 1-1 0 0,-1 0 0 0 0,1 0 1 0 0,0 0-1 0 0,0 0 0 0 0,-1 0 1 0 0,1 0-1 0 0,0 0 0 0 0,0 0 1 0 0,0 0-1 0 0,-1 1 0 0 0,1-1 1 0 0,0 0-1 0 0,0 0 0 0 0,-1 0 1 0 0,1 0-1 0 0,0 0 0 0 0,0 0 1 0 0,0 0-1 0 0,-1 0 0 0 0,1 1 1 0 0,-3 7 569 0 0,4 12-276 0 0,1-16-320 0 0,0 0 0 0 0,0 0 0 0 0,0 0 0 0 0,1 0 0 0 0,-1-1 0 0 0,1 1 0 0 0,0-1 0 0 0,0 1 0 0 0,0-1-1 0 0,5 3 1 0 0,2 2 27 0 0,1-1 0 0 0,14 9 0 0 0,-13-11 54 0 0,1-1-66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5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1375 0 0,'-6'27'468'0'0,"2"0"-1"0"0,0 0 0 0 0,2 0 0 0 0,2 48 0 0 0,0-71-474 0 0,1-1-1 0 0,-1 0 0 0 0,1 1 0 0 0,0-1 0 0 0,2 6 1 0 0,-3-8-13 0 0,0-1 1 0 0,0 1 0 0 0,0-1-1 0 0,1 0 1 0 0,-1 1 0 0 0,0-1 0 0 0,0 1-1 0 0,1-1 1 0 0,-1 1 0 0 0,0-1-1 0 0,0 0 1 0 0,1 1 0 0 0,-1-1 0 0 0,0 0-1 0 0,1 1 1 0 0,-1-1 0 0 0,1 0-1 0 0,-1 1 1 0 0,0-1 0 0 0,1 0 0 0 0,-1 0-1 0 0,1 1 1 0 0,-1-1 0 0 0,1 0-1 0 0,-1 0 1 0 0,1 0 0 0 0,-1 0 0 0 0,1 0-1 0 0,-1 0 1 0 0,1 0 0 0 0,-1 0-1 0 0,1 0 1 0 0,-1 0 0 0 0,1 0 0 0 0,-1 0-1 0 0,1 0 1 0 0,-1 0 0 0 0,1 0-1 0 0,-1 0 1 0 0,1-1 0 0 0,-1 1-1 0 0,0 0 1 0 0,1 0 0 0 0,-1-1 0 0 0,1 1-1 0 0,-1 0 1 0 0,1 0 0 0 0,0-1-1 0 0,7-8-401 0 0,1 1 0 0 0,-1-1 0 0 0,12-16-1 0 0,-11 13 377 0 0,0 2 0 0 0,12-13-1 0 0,-20 22 88 0 0,0 0 1 0 0,0 0-1 0 0,0 1 1 0 0,0-1-1 0 0,1 0 0 0 0,-1 1 1 0 0,0-1-1 0 0,1 0 0 0 0,-1 1 1 0 0,0-1-1 0 0,1 1 0 0 0,-1 0 1 0 0,0 0-1 0 0,1-1 0 0 0,-1 1 1 0 0,1 0-1 0 0,-1 0 0 0 0,0 0 1 0 0,1 0-1 0 0,-1 1 0 0 0,1-1 1 0 0,-1 0-1 0 0,0 1 0 0 0,1-1 1 0 0,-1 1-1 0 0,0-1 0 0 0,1 1 1 0 0,1 0-1 0 0,3 3 195 0 0,0 1 1 0 0,0-1-1 0 0,0 1 0 0 0,7 7 1 0 0,1 1-60 0 0,-2-3-138 0 0,1-1 0 0 0,0 0 0 0 0,0 0 0 0 0,20 8 0 0 0,-30-15-39 0 0,1 0 0 0 0,0-1 0 0 0,0 1 0 0 0,0-1 0 0 0,0 0 0 0 0,1 0 0 0 0,-1-1 0 0 0,0 1 0 0 0,0-1 0 0 0,0 0-1 0 0,1 0 1 0 0,-1-1 0 0 0,0 1 0 0 0,0-1 0 0 0,1 0 0 0 0,-1 0 0 0 0,0 0 0 0 0,0 0 0 0 0,0-1 0 0 0,-1 1 0 0 0,5-4-1 0 0,6-4 0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5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166 605 1439 0 0,'1'-4'57'0'0,"-1"1"0"0"0,1-1 0 0 0,-1 0-1 0 0,1 1 1 0 0,-1-1 0 0 0,0 0-1 0 0,-1 1 1 0 0,1-1 0 0 0,-1 0-1 0 0,1 1 1 0 0,-1-1 0 0 0,0 1 0 0 0,0-1-1 0 0,-1 1 1 0 0,1-1 0 0 0,-1 1-1 0 0,1 0 1 0 0,-1 0 0 0 0,0 0-1 0 0,-1 0 1 0 0,1 0 0 0 0,-3-3-1 0 0,3 4-20 0 0,1 0 0 0 0,-1 1-1 0 0,0-1 1 0 0,0 0-1 0 0,0 1 1 0 0,0-1-1 0 0,0 1 1 0 0,0 0-1 0 0,0 0 1 0 0,-1 0 0 0 0,1 0-1 0 0,0 0 1 0 0,-1 0-1 0 0,1 0 1 0 0,-1 1-1 0 0,1-1 1 0 0,-1 1-1 0 0,1 0 1 0 0,-1 0 0 0 0,1 0-1 0 0,-1 0 1 0 0,1 0-1 0 0,-1 0 1 0 0,-4 2-1 0 0,3 0-33 0 0,0-1 0 0 0,0 1 0 0 0,1 0 0 0 0,-1 0 0 0 0,1 1 0 0 0,-1-1 0 0 0,1 1 0 0 0,0 0 0 0 0,0 0 0 0 0,0 0 0 0 0,0 0 0 0 0,0 0 0 0 0,1 1 0 0 0,-3 3 0 0 0,0 2 34 0 0,1-1 0 0 0,0 1 0 0 0,0 0 0 0 0,1 0 0 0 0,0 1 0 0 0,1-1 0 0 0,0 1 1 0 0,-1 10-1 0 0,2-15-15 0 0,1 0 1 0 0,-1 0 0 0 0,1 0 0 0 0,0 0 0 0 0,1 0 0 0 0,-1-1 0 0 0,1 1 0 0 0,0 0 0 0 0,0 0 0 0 0,1 0-1 0 0,-1-1 1 0 0,1 1 0 0 0,0-1 0 0 0,1 1 0 0 0,-1-1 0 0 0,1 0 0 0 0,5 8 0 0 0,-7-11-27 0 0,1 1 1 0 0,0-1 0 0 0,0 0-1 0 0,-1 1 1 0 0,1-1 0 0 0,0 0-1 0 0,0 0 1 0 0,0 0 0 0 0,0 0-1 0 0,0 0 1 0 0,0 0 0 0 0,0-1-1 0 0,1 1 1 0 0,-1-1 0 0 0,0 0-1 0 0,0 1 1 0 0,0-1 0 0 0,4 0-1 0 0,-2-1-6 0 0,0 0 1 0 0,0 0-1 0 0,0 0 0 0 0,0 0 0 0 0,-1 0 0 0 0,1-1 0 0 0,0 0 1 0 0,-1 0-1 0 0,6-3 0 0 0,2-3-41 0 0,-1 0 0 0 0,0-1-1 0 0,-1 0 1 0 0,0-1 0 0 0,9-12 0 0 0,0-3-149 0 0,-1-1 0 0 0,-2 0 1 0 0,0-1-1 0 0,-2 0 0 0 0,-1-2 1 0 0,-1 1-1 0 0,13-58 0 0 0,-14 38 203 0 0,-3 0 0 0 0,-2-1-1 0 0,-2 1 1 0 0,-4-60-1 0 0,0 99 3 0 0,-2-34-72 0 0,3 40 73 0 0,-1 0 0 0 0,1 0 0 0 0,-1 0 0 0 0,0 0 1 0 0,0 1-1 0 0,0-1 0 0 0,0 0 0 0 0,0 1 0 0 0,0-1 0 0 0,-1 1 1 0 0,-2-4-1 0 0,4 6 21 0 0,0 0 1 0 0,0-1-1 0 0,0 1 1 0 0,-1 0-1 0 0,1 0 1 0 0,0 0-1 0 0,0 0 1 0 0,0 0 0 0 0,0 0-1 0 0,0 0 1 0 0,-1 0-1 0 0,1 0 1 0 0,0 0-1 0 0,0 0 1 0 0,0 0-1 0 0,0 0 1 0 0,0 0-1 0 0,-1 0 1 0 0,1 0-1 0 0,0 0 1 0 0,0 0-1 0 0,0 0 1 0 0,0 0-1 0 0,0 0 1 0 0,-1 0-1 0 0,1 0 1 0 0,0 0-1 0 0,0 0 1 0 0,0 0 0 0 0,0 0-1 0 0,0 0 1 0 0,-1 0-1 0 0,1 0 1 0 0,0 0-1 0 0,0 1 1 0 0,0-1-1 0 0,0 0 1 0 0,0 0-1 0 0,0 0 1 0 0,-6 9 712 0 0,0 8 85 0 0,-1 16-484 0 0,2 0 1 0 0,0 0 0 0 0,3 0-1 0 0,1 44 1 0 0,20 134-598 0 0,-15-182 244 0 0,12 63-115 0 0,-13-79 12 0 0,0 0 0 0 0,1 0-1 0 0,1 0 1 0 0,11 21 0 0 0,-15-31 27 0 0,1-1 0 0 0,0 1 0 0 0,0 0 0 0 0,0-1 0 0 0,0 1 0 0 0,0-1 0 0 0,0 0 0 0 0,1 0 0 0 0,-1 0 0 0 0,1 0 0 0 0,-1 0 0 0 0,1 0 0 0 0,0-1 0 0 0,4 2 0 0 0,-6-2 35 0 0,1-1 1 0 0,0 1-1 0 0,0-1 1 0 0,0 0-1 0 0,0 0 1 0 0,0 0-1 0 0,-1 0 1 0 0,1 0 0 0 0,0 0-1 0 0,0 0 1 0 0,0-1-1 0 0,0 1 1 0 0,0-1-1 0 0,-1 1 1 0 0,1-1-1 0 0,0 0 1 0 0,0 0-1 0 0,-1 0 1 0 0,1 0-1 0 0,-1 0 1 0 0,1 0-1 0 0,-1 0 1 0 0,1 0-1 0 0,1-3 1 0 0,4-3-35 0 0,-2 0 1 0 0,1-1-1 0 0,-1 1 1 0 0,0-1-1 0 0,-1 0 0 0 0,0 0 1 0 0,0-1-1 0 0,3-11 1 0 0,-1 0 478 0 0,-1 0 0 0 0,4-32 0 0 0,-6 71 2498 0 0,-2-11-2868 0 0,1 1-1 0 0,1-1 1 0 0,-1 0-1 0 0,1 0 1 0 0,1 0-1 0 0,0 0 1 0 0,5 8-1 0 0,-8-13-96 0 0,1-1-1 0 0,0 0 0 0 0,0-1 1 0 0,0 1-1 0 0,0 0 1 0 0,0-1-1 0 0,0 1 0 0 0,0-1 1 0 0,0 1-1 0 0,1-1 0 0 0,-1 0 1 0 0,0 0-1 0 0,1 0 0 0 0,-1 0 1 0 0,1 0-1 0 0,0-1 1 0 0,-1 1-1 0 0,1-1 0 0 0,3 0 1 0 0,-3 0-60 0 0,-1-1 0 0 0,1 1 0 0 0,-1-1 0 0 0,1 0 0 0 0,-1 0 0 0 0,1 0 0 0 0,-1 0 1 0 0,0 0-1 0 0,1 0 0 0 0,-1-1 0 0 0,0 1 0 0 0,0-1 0 0 0,0 0 0 0 0,0 0 0 0 0,0 1 0 0 0,0-1 0 0 0,-1 0 1 0 0,1-1-1 0 0,1-1 0 0 0,13-27-921 0 0,-15 29 1083 0 0,0-1 0 0 0,0 1 0 0 0,-1 0 0 0 0,1-1 0 0 0,-1 1 1 0 0,1 0-1 0 0,-1-1 0 0 0,0 1 0 0 0,0 0 0 0 0,0-1 0 0 0,0 1 0 0 0,-1-4 0 0 0,7 47 3936 0 0,-5-37-3956 0 0,0 0 0 0 0,1 1 0 0 0,0-1 0 0 0,0 0 0 0 0,0 0 0 0 0,0 0 0 0 0,0-1 0 0 0,1 1 0 0 0,0 0-1 0 0,-1-1 1 0 0,1 0 0 0 0,1 0 0 0 0,-1 0 0 0 0,0 0 0 0 0,1 0 0 0 0,-1-1 0 0 0,1 1 0 0 0,0-1 0 0 0,0 0 0 0 0,0 0 0 0 0,0 0 0 0 0,0-1 0 0 0,5 2 0 0 0,-4-2-192 0 0,0-1-1 0 0,-1 1 1 0 0,1-1-1 0 0,0 0 1 0 0,0 0-1 0 0,-1-1 1 0 0,1 0 0 0 0,0 1-1 0 0,-1-1 1 0 0,1-1-1 0 0,0 1 1 0 0,-1-1-1 0 0,0 0 1 0 0,5-2-1 0 0,1-2 139 0 0,0 0 0 0 0,0-1 0 0 0,-1 0-1 0 0,0 0 1 0 0,9-11 0 0 0,37-46-62 0 0,-48 55 79 0 0,-5 7 102 0 0,-1 0 0 0 0,0 0 0 0 0,1 0 0 0 0,-1-1-1 0 0,0 1 1 0 0,0 0 0 0 0,1-4 0 0 0,-2 5-31 0 0,0 1 0 0 0,0 0 0 0 0,0 0-1 0 0,0-1 1 0 0,0 1 0 0 0,0 0 0 0 0,0-1 0 0 0,0 1-1 0 0,0 0 1 0 0,0-1 0 0 0,0 1 0 0 0,0 0-1 0 0,0-1 1 0 0,0 1 0 0 0,0 0 0 0 0,0-1 0 0 0,0 1-1 0 0,0 0 1 0 0,-1-1 0 0 0,1 1 0 0 0,0 0 0 0 0,0 0-1 0 0,0-1 1 0 0,-1 1 0 0 0,1 0 17 0 0,-1-1 1 0 0,1 1-1 0 0,-1 0 0 0 0,0 0 1 0 0,1 0-1 0 0,-1 0 0 0 0,0 0 1 0 0,1 0-1 0 0,-1 0 0 0 0,1 0 1 0 0,-1 0-1 0 0,0 0 1 0 0,1 0-1 0 0,-1 0 0 0 0,1 0 1 0 0,-1 0-1 0 0,0 0 0 0 0,0 1 1 0 0,0-1-13 0 0,-1 1 0 0 0,0 0 0 0 0,1-1 0 0 0,0 1 0 0 0,-1 0 0 0 0,1 0 1 0 0,-1 0-1 0 0,1 0 0 0 0,0 0 0 0 0,-1 0 0 0 0,1 0 0 0 0,0 0 0 0 0,0 1 0 0 0,0-1 1 0 0,0 0-1 0 0,-1 4 0 0 0,0-2-28 0 0,1 0 1 0 0,0 0-1 0 0,0 0 1 0 0,0 1-1 0 0,0-1 0 0 0,0 1 1 0 0,1-1-1 0 0,0 4 1 0 0,-1-1-24 0 0,1-1 0 0 0,1 1 0 0 0,-1-1 0 0 0,1 1-1 0 0,0-1 1 0 0,0 1 0 0 0,1-1 0 0 0,0 0 0 0 0,0 0 0 0 0,3 7 0 0 0,-3-8-7 0 0,0-1-1 0 0,1 1 1 0 0,0-1 0 0 0,-1 0 0 0 0,1 0-1 0 0,0 0 1 0 0,0 0 0 0 0,1 0-1 0 0,-1-1 1 0 0,1 1 0 0 0,-1-1 0 0 0,1 0-1 0 0,0 0 1 0 0,0 0 0 0 0,6 2-1 0 0,-4-3-14 0 0,-1 0 0 0 0,1 0 0 0 0,0-1 0 0 0,0 1 0 0 0,-1-1-1 0 0,1-1 1 0 0,0 1 0 0 0,0-1 0 0 0,-1 0 0 0 0,8-2-1 0 0,3-2-205 0 0,-1-1 0 0 0,-1 0-1 0 0,1-1 1 0 0,-1-1 0 0 0,-1 0-1 0 0,1-1 1 0 0,16-14 0 0 0,-14 9 39 0 0,-1 0 1 0 0,-1 0-1 0 0,0-1 1 0 0,-1-1 0 0 0,18-29-1 0 0,-23 32 99 0 0,-1-1 0 0 0,0 0 1 0 0,-1 0-1 0 0,-1-1 0 0 0,0 1 0 0 0,-1-1 0 0 0,-1 0 0 0 0,2-19 0 0 0,3-95 259 0 0,-8 160 1799 0 0,0 61 1072 0 0,14 124-2089 0 0,8-109-1361 0 0,-9-51-276 0 0,-13-55 689 0 0,0 0 2 0 0,0 0 1 0 0,1-1-1 0 0,-1 1 1 0 0,0 0-1 0 0,0 0 1 0 0,0-1-1 0 0,0 1 1 0 0,0 0-1 0 0,0 0 1 0 0,0-1-1 0 0,0 1 1 0 0,0 0-1 0 0,0 0 1 0 0,-1 0-1 0 0,1-1 1 0 0,0 2-1 0 0,-4-1 1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5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3223 0 0,'-1'0'12'0'0,"1"0"-1"0"0,0-1 0 0 0,0 1 0 0 0,0 0 1 0 0,0 0-1 0 0,-1 0 0 0 0,1 0 0 0 0,0 0 1 0 0,0 0-1 0 0,-1 0 0 0 0,1 0 0 0 0,0 0 0 0 0,0 0 1 0 0,0 0-1 0 0,-1 0 0 0 0,1 0 0 0 0,0 0 1 0 0,0 0-1 0 0,0 0 0 0 0,-1 0 0 0 0,1 0 0 0 0,0 0 1 0 0,0 0-1 0 0,0 0 0 0 0,-1 0 0 0 0,1 0 1 0 0,0 0-1 0 0,0 1 0 0 0,0-1 0 0 0,-1 0 1 0 0,1 0-1 0 0,0 0 0 0 0,0 0 0 0 0,0 0 0 0 0,-1 1 1 0 0,3 7 650 0 0,11 9-41 0 0,-9-13-601 0 0,1-2-1 0 0,-1 1 0 0 0,1 0 0 0 0,0-1 1 0 0,-1 0-1 0 0,1 0 0 0 0,0 0 0 0 0,0-1 0 0 0,9 2 1 0 0,49 3 106 0 0,-58-5-125 0 0,115-1-946 0 0,-82-2 363 0 0,-1 2 0 0 0,1 2 0 0 0,42 7 0 0 0,-76-8 534 0 0,-1 0 0 0 0,1 0 1 0 0,0 0-1 0 0,0 0 0 0 0,-1 1 0 0 0,1 0 0 0 0,-1 0 0 0 0,1 0 0 0 0,-1 0 0 0 0,0 0 1 0 0,0 1-1 0 0,0-1 0 0 0,0 1 0 0 0,0 0 0 0 0,0 0 0 0 0,-1 0 0 0 0,0 0 1 0 0,5 7-1 0 0,-4-3 76 0 0,0 0 1 0 0,-1 0 0 0 0,0 0 0 0 0,0 0 0 0 0,0 1 0 0 0,-1-1-1 0 0,0 1 1 0 0,0-1 0 0 0,-1 10 0 0 0,0-8 245 0 0,0 0-1 0 0,-1 0 1 0 0,-3 11 0 0 0,4-17-327 0 0,-1 0 0 0 0,0-1-1 0 0,1 1 1 0 0,-1-1 0 0 0,0 0 0 0 0,-1 1 0 0 0,1-1-1 0 0,0 0 1 0 0,-1 1 0 0 0,1-1 0 0 0,-1 0 0 0 0,1 0-1 0 0,-1 0 1 0 0,0 0 0 0 0,0-1 0 0 0,-2 3-1 0 0,4-4 43 0 0,-1 0 0 0 0,1 0 0 0 0,0 0-1 0 0,-1 0 1 0 0,1 1 0 0 0,0-1-1 0 0,0 0 1 0 0,-1 0 0 0 0,1 0 0 0 0,0 0-1 0 0,-1 0 1 0 0,1 0 0 0 0,0 0-1 0 0,-1 0 1 0 0,1 0 0 0 0,0 0-1 0 0,-1 0 1 0 0,1 0 0 0 0,0 0 0 0 0,0-1-1 0 0,-1 1 1 0 0,1 0 0 0 0,0 0-1 0 0,-1 0 1 0 0,1 0 0 0 0,0 0 0 0 0,0-1-1 0 0,-1 1 1 0 0,1 0 0 0 0,0 0-1 0 0,0 0 1 0 0,0-1 0 0 0,-1 1-1 0 0,-3-8 12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5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26 1839 0 0,'-4'-12'160'0'0,"2"6"-160"0"0,1 1 0 0 0,1 2 200 0 0,1 3 8 0 0,0 2 0 0 0,0-1 0 0 0,3 3-56 0 0,1 1-16 0 0,4 2 0 0 0,1 2 0 0 0,2 3-136 0 0,0-2-112 0 0,2 2 16 0 0,1 0 8 0 0,1-1 88 0 0,-1-3 0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5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0 178 455 0 0,'20'28'861'0'0,"-14"-17"-377"0"0,2-1 0 0 0,15 19 0 0 0,-20-26-422 0 0,0 0 0 0 0,0-1 0 0 0,0 1 0 0 0,0-1 0 0 0,0 0 0 0 0,1 0 0 0 0,-1 0 0 0 0,1-1-1 0 0,-1 1 1 0 0,1-1 0 0 0,0 0 0 0 0,-1 0 0 0 0,1 0 0 0 0,4 1 0 0 0,-3-3-82 0 0,-1 1-1 0 0,1 0 1 0 0,0-1 0 0 0,-1 0 0 0 0,1 0 0 0 0,-1-1 0 0 0,1 1 0 0 0,-1-1-1 0 0,0 0 1 0 0,0 0 0 0 0,0 0 0 0 0,0 0 0 0 0,0-1 0 0 0,0 0 0 0 0,-1 0-1 0 0,1 0 1 0 0,-1 0 0 0 0,0 0 0 0 0,6-8 0 0 0,-6 8-61 0 0,-1-1 0 0 0,1 1 0 0 0,-1 0 0 0 0,0-1 0 0 0,0 1 0 0 0,0-1 0 0 0,-1 1 0 0 0,1-1 1 0 0,-1 0-1 0 0,0 0 0 0 0,0 0 0 0 0,0 0 0 0 0,0 0 0 0 0,-1 0 0 0 0,0 0 0 0 0,1 0 0 0 0,-2 0 0 0 0,1 0 0 0 0,0 0 0 0 0,-1 0 0 0 0,0 1 0 0 0,1-1 0 0 0,-4-6 0 0 0,1 5 146 0 0,0 0 0 0 0,-1-1 0 0 0,0 2 0 0 0,0-1 0 0 0,-1 0 0 0 0,0 1 0 0 0,1 0 0 0 0,-1 0 0 0 0,-1 0 0 0 0,1 0 0 0 0,0 1 0 0 0,-1 0-1 0 0,0 0 1 0 0,0 1 0 0 0,-11-4 0 0 0,12 5-62 0 0,0-1 0 0 0,0 1 0 0 0,-1 1 0 0 0,1-1-1 0 0,0 1 1 0 0,0 0 0 0 0,0 0 0 0 0,0 0 0 0 0,-6 2 0 0 0,8-1-4 0 0,0 0 0 0 0,0 0 0 0 0,-1 0 1 0 0,1 0-1 0 0,0 0 0 0 0,0 1 0 0 0,0 0 1 0 0,1-1-1 0 0,-1 1 0 0 0,0 0 0 0 0,1 1 1 0 0,-1-1-1 0 0,1 0 0 0 0,-4 5 0 0 0,5-6 25 0 0,0 0 0 0 0,0 0 0 0 0,1 0 0 0 0,-1 0 0 0 0,0 0 0 0 0,0 0 0 0 0,1 0 0 0 0,-1 1 0 0 0,1-1 0 0 0,-1 0 0 0 0,1 0 0 0 0,-1 1 0 0 0,1-1 0 0 0,0 0 0 0 0,-1 1 0 0 0,1-1 0 0 0,0 0 0 0 0,0 1 0 0 0,0-1 0 0 0,0 0 0 0 0,1 1 0 0 0,-1-1 0 0 0,0 0-1 0 0,0 1 1 0 0,1-1 0 0 0,-1 0 0 0 0,1 1 0 0 0,-1-1 0 0 0,1 0 0 0 0,0 0 0 0 0,-1 0 0 0 0,1 1 0 0 0,0-1 0 0 0,0 0 0 0 0,0 0 0 0 0,0 0 0 0 0,1 1 0 0 0,1 0-50 0 0,1 0 1 0 0,-1 0-1 0 0,0 0 0 0 0,1 0 1 0 0,0 0-1 0 0,-1-1 1 0 0,1 0-1 0 0,0 0 0 0 0,-1 0 1 0 0,1 0-1 0 0,0-1 0 0 0,4 1 1 0 0,8-1-216 0 0,-1-1 0 0 0,1 0 1 0 0,-1-1-1 0 0,23-6 0 0 0,61-23-906 0 0,-35 10 1176 0 0,-59 19 66 0 0,0 1-1 0 0,0 0 1 0 0,0 0-1 0 0,1 0 0 0 0,-1 1 1 0 0,0 0-1 0 0,0 0 0 0 0,0 0 1 0 0,0 1-1 0 0,1 0 0 0 0,-1 0 1 0 0,0 0-1 0 0,0 0 1 0 0,7 4-1 0 0,-4-1 31 0 0,0 0 0 0 0,-1 1 0 0 0,0-1 0 0 0,0 2 0 0 0,0-1 0 0 0,0 1 0 0 0,10 12 0 0 0,-16-16-167 0 0,1 0 0 0 0,-1-1 0 0 0,0 1-1 0 0,1-1 1 0 0,-1 0 0 0 0,1 1-1 0 0,0-1 1 0 0,-1 0 0 0 0,1 0-1 0 0,0 0 1 0 0,0 0 0 0 0,-1 0-1 0 0,1-1 1 0 0,2 1 0 0 0,-2-1-34 0 0,0 0 0 0 0,-1 0 0 0 0,1 0-1 0 0,-1 0 1 0 0,1-1 0 0 0,-1 1 0 0 0,1 0 0 0 0,-1-1 0 0 0,1 0 0 0 0,-1 1 0 0 0,1-1 0 0 0,-1 0 0 0 0,0 0 0 0 0,1 0 0 0 0,-1 0 0 0 0,0 0 0 0 0,0 0 0 0 0,2-1-1 0 0,39-39-488 0 0,-23 21 882 0 0,1 2-1 0 0,1 0 0 0 0,1 1 0 0 0,36-22 0 0 0,-56 37-217 0 0,1 1-1 0 0,-1 0 0 0 0,1-1 0 0 0,0 1 0 0 0,-1 1 0 0 0,1-1 0 0 0,0 0 1 0 0,0 1-1 0 0,0-1 0 0 0,0 1 0 0 0,0 0 0 0 0,-1 0 0 0 0,1 0 0 0 0,0 0 1 0 0,0 0-1 0 0,0 1 0 0 0,0 0 0 0 0,0-1 0 0 0,-1 1 0 0 0,1 0 0 0 0,0 0 1 0 0,-1 0-1 0 0,1 1 0 0 0,-1-1 0 0 0,1 1 0 0 0,-1-1 0 0 0,1 1 0 0 0,-1 0 1 0 0,3 3-1 0 0,4 5 192 0 0,0 1-1 0 0,-1 0 1 0 0,-1 0 0 0 0,0 1 0 0 0,7 13 0 0 0,0 0 1 0 0,0 1-55 0 0,-10-17-331 0 0,0-1 0 0 0,1 1-1 0 0,0-1 1 0 0,0 0 0 0 0,1-1 0 0 0,0 1 0 0 0,9 7 0 0 0,-3-8 41 0 0,-1-8-6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0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2359 0 0,'8'-14'93'0'0,"-6"9"-79"0"0,0 1 1 0 0,0 0-1 0 0,1 0 1 0 0,-1 0-1 0 0,1 1 1 0 0,0-1-1 0 0,7-6 0 0 0,-10 10-14 0 0,0 0 0 0 0,0 0 0 0 0,1 0 0 0 0,-1 0 0 0 0,0 0 0 0 0,0 0 0 0 0,0 0 0 0 0,0 0 0 0 0,0 0 0 0 0,1 0 0 0 0,-1 0 0 0 0,0 0 0 0 0,0 0 0 0 0,0 0 0 0 0,0 0 0 0 0,0 0 0 0 0,1 0 0 0 0,-1 0 0 0 0,0 0 0 0 0,0 0 0 0 0,0 0 0 0 0,0 0 0 0 0,0 0 0 0 0,1 0 0 0 0,-1 0 0 0 0,0 0 0 0 0,0 1 0 0 0,0-1 0 0 0,0 0 0 0 0,0 0 0 0 0,0 0 0 0 0,0 0 0 0 0,1 0 0 0 0,-1 0 0 0 0,0 0 0 0 0,0 1 0 0 0,0-1 0 0 0,0 0 0 0 0,0 0 0 0 0,0 0 0 0 0,0 0 0 0 0,0 0 0 0 0,0 1 0 0 0,0-1 0 0 0,0 0 0 0 0,0 0 0 0 0,0 0 0 0 0,0 0 0 0 0,0 0 0 0 0,0 1 0 0 0,0-1 0 0 0,0 0 0 0 0,0 0 0 0 0,0 0 0 0 0,1 17 0 0 0,2 2 0 0 0,-1-17 5 0 0,0-1-1 0 0,-1 1 0 0 0,1-1 0 0 0,0 0 0 0 0,0 1 0 0 0,0-1 0 0 0,0 0 0 0 0,0 0 0 0 0,0-1 0 0 0,0 1 0 0 0,0 0 0 0 0,0-1 0 0 0,1 1 0 0 0,2-1 0 0 0,1 1 12 0 0,-1-1 0 0 0,0 0 0 0 0,0 0 1 0 0,1 0-1 0 0,5-1 0 0 0,-9 0 10 0 0,1 1 0 0 0,-1-1 0 0 0,0 0 0 0 0,1 0 1 0 0,-1 0-1 0 0,0 0 0 0 0,0 0 0 0 0,1 0 0 0 0,-1-1 1 0 0,0 1-1 0 0,0-1 0 0 0,-1 0 0 0 0,1 1 0 0 0,0-1 0 0 0,0 0 1 0 0,-1 0-1 0 0,1 0 0 0 0,2-4 0 0 0,-3 2-89 0 0,1 1 1 0 0,-1-1-1 0 0,0 0 0 0 0,0 0 0 0 0,0 1 1 0 0,0-1-1 0 0,-1 0 0 0 0,1 0 1 0 0,-1 0-1 0 0,0 0 0 0 0,-1-6 0 0 0,0 5 27 0 0,0 0-1 0 0,0 0 0 0 0,0 0 0 0 0,-1 1 0 0 0,1-1 0 0 0,-1 0 1 0 0,0 1-1 0 0,-1-1 0 0 0,-2-3 0 0 0,3 5 147 0 0,1 0 0 0 0,-1 1 1 0 0,0 0-1 0 0,-1-1 0 0 0,1 1 0 0 0,0 0 0 0 0,-1 0 0 0 0,1 0 0 0 0,-1 1 0 0 0,1-1 0 0 0,-1 1 0 0 0,0-1 1 0 0,0 1-1 0 0,-4-2 0 0 0,4 3 170 0 0,-1 0 0 0 0,1-1-1 0 0,0 1 1 0 0,0 0 0 0 0,0 1 0 0 0,-4 0 0 0 0,6-1-295 0 0,0 0-1 0 0,1 0 1 0 0,-1 0-1 0 0,1 0 1 0 0,-1 0 0 0 0,0 0-1 0 0,1 0 1 0 0,-1 0-1 0 0,1 1 1 0 0,-1-1 0 0 0,0 0-1 0 0,1 0 1 0 0,-1 1-1 0 0,1-1 1 0 0,-1 0 0 0 0,1 1-1 0 0,-1-1 1 0 0,1 0-1 0 0,-1 1 1 0 0,1-1 0 0 0,-1 1-1 0 0,1-1 1 0 0,0 1-1 0 0,-1-1 1 0 0,1 1 0 0 0,0-1-1 0 0,-1 1 1 0 0,1 0-1 0 0,0-1 1 0 0,0 1 0 0 0,0-1-1 0 0,-1 1 1 0 0,1-1-1 0 0,0 1 1 0 0,0 0 0 0 0,0 0-1 0 0,0 0-47 0 0,1 0 1 0 0,-1-1-1 0 0,0 1 1 0 0,1-1-1 0 0,-1 1 0 0 0,1-1 1 0 0,-1 1-1 0 0,1-1 1 0 0,-1 1-1 0 0,1-1 0 0 0,-1 0 1 0 0,1 1-1 0 0,-1-1 1 0 0,1 0-1 0 0,0 1 1 0 0,-1-1-1 0 0,1 0 0 0 0,0 0 1 0 0,0 1-1 0 0,6-1 44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1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1375 0 0,'1'-1'73'0'0,"-1"1"0"0"0,0-1-1 0 0,1 0 1 0 0,-1 0-1 0 0,1 1 1 0 0,-1-1 0 0 0,1 0-1 0 0,-1 1 1 0 0,1-1-1 0 0,0 0 1 0 0,-1 1-1 0 0,1-1 1 0 0,0 1 0 0 0,0-1-1 0 0,-1 1 1 0 0,1 0-1 0 0,0-1 1 0 0,1 0-1 0 0,20-7 528 0 0,-19 6-547 0 0,21-5 83 0 0,-1 1-1 0 0,1 0 0 0 0,0 2 0 0 0,0 1 0 0 0,0 1 0 0 0,31 1 0 0 0,12 4-279 0 0,67 12 0 0 0,-40-2-411 0 0,121-1 0 0 0,458 22 755 0 0,-670-33-181 0 0,366 41 1329 0 0,2-26-963 0 0,-210-17-415 0 0,97-3-64 0 0,-183 2 118 0 0,0 3 0 0 0,141 20 0 0 0,-171-13-536 0 0,84 25 0 0 0,-106-25 512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6911 0 0,'2'0'66'0'0,"1"0"0"0"0,-1 1 1 0 0,0-1-1 0 0,0 1 0 0 0,1 0 0 0 0,-1 0 0 0 0,0 0 0 0 0,0 0 0 0 0,0 0 0 0 0,0 0 0 0 0,0 1 0 0 0,-1-1 0 0 0,1 1 0 0 0,0-1 0 0 0,0 1 0 0 0,1 2 0 0 0,5 6 407 0 0,13 19-1 0 0,-13-17-146 0 0,8 11 68 0 0,-1 2 1 0 0,0 0-1 0 0,16 42 1 0 0,-25-49-342 0 0,0 0 1 0 0,-1 0-1 0 0,0 1 1 0 0,-2-1-1 0 0,0 1 0 0 0,0 29 1 0 0,-3-28-507 0 0,-1 0 1 0 0,-1 0 0 0 0,-1 0 0 0 0,0-1 0 0 0,-8 24-1 0 0,-1-11-2755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1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70 1839 0 0,'2'-10'43'0'0,"-1"4"-28"0"0,1-1-1 0 0,-1 1 1 0 0,1 0 0 0 0,1-1-1 0 0,-1 1 1 0 0,1 0 0 0 0,5-7-1 0 0,-8 13-13 0 0,0 0-1 0 0,0 0 0 0 0,0-1 1 0 0,0 1-1 0 0,0 0 0 0 0,0 0 1 0 0,0 0-1 0 0,0 0 0 0 0,0 0 1 0 0,0 0-1 0 0,0 0 0 0 0,1-1 1 0 0,-1 1-1 0 0,0 0 0 0 0,0 0 1 0 0,0 0-1 0 0,0 0 0 0 0,0 0 1 0 0,0 0-1 0 0,1 0 0 0 0,-1 0 1 0 0,0 0-1 0 0,0 0 0 0 0,0 0 1 0 0,0 0-1 0 0,0 0 0 0 0,0 0 1 0 0,1 0-1 0 0,-1 0 0 0 0,0 0 0 0 0,0 0 1 0 0,0 0-1 0 0,0 0 0 0 0,0 0 1 0 0,1 0-1 0 0,-1 0 0 0 0,0 0 1 0 0,0 0-1 0 0,0 0 0 0 0,0 0 1 0 0,0 0-1 0 0,1 0 0 0 0,-1 0 1 0 0,0 0-1 0 0,0 0 0 0 0,0 0 1 0 0,0 1-1 0 0,0-1 0 0 0,3 9 43 0 0,-3 12 96 0 0,-5 69 888 0 0,-1 110-113 0 0,8-162-811 0 0,-2-16-98 0 0,1-1-1 0 0,1 0 1 0 0,1 1-1 0 0,8 31 0 0 0,-10-51-37 0 0,0 1 0 0 0,0-1-1 0 0,0 0 1 0 0,0 1 0 0 0,0-1-1 0 0,0 0 1 0 0,1 0-1 0 0,-1 0 1 0 0,1 1 0 0 0,-1-1-1 0 0,1-1 1 0 0,0 1 0 0 0,0 0-1 0 0,0 0 1 0 0,3 1-1 0 0,-3-2-28 0 0,-1 0 0 0 0,1-1 0 0 0,0 0 0 0 0,-1 1 0 0 0,1-1 0 0 0,0 0 0 0 0,0 0 0 0 0,-1 0 0 0 0,1 0 0 0 0,0 0 0 0 0,0 0-1 0 0,-1 0 1 0 0,1-1 0 0 0,0 1 0 0 0,-1-1 0 0 0,1 1 0 0 0,0-1 0 0 0,-1 1 0 0 0,1-1 0 0 0,0 0 0 0 0,-1 0 0 0 0,1 0 0 0 0,1-2-1 0 0,7-4-134 0 0,-1-1 0 0 0,13-13 0 0 0,-15 14 238 0 0,0 0 0 0 0,0 0 0 0 0,1 1 0 0 0,0 0 0 0 0,11-6 0 0 0,-18 11 10 0 0,0 1 1 0 0,0-1-1 0 0,1 1 0 0 0,-1-1 1 0 0,0 1-1 0 0,0 0 0 0 0,1-1 0 0 0,-1 1 1 0 0,0 0-1 0 0,1 0 0 0 0,-1 0 1 0 0,0 0-1 0 0,1 0 0 0 0,-1 0 0 0 0,0 0 1 0 0,1 1-1 0 0,-1-1 0 0 0,0 0 1 0 0,1 1-1 0 0,1 0 0 0 0,-1 0 35 0 0,0 1-1 0 0,0-1 1 0 0,-1 1-1 0 0,1-1 1 0 0,0 1-1 0 0,-1 0 0 0 0,1-1 1 0 0,-1 1-1 0 0,1 0 1 0 0,-1 0-1 0 0,1 2 1 0 0,1 2 96 0 0,0 1 0 0 0,0-1 0 0 0,-1 1 0 0 0,0 0 0 0 0,0-1 0 0 0,1 15 0 0 0,-2-7-127 0 0,-1 0-1 0 0,-1 1 0 0 0,0-1 0 0 0,-1 0 0 0 0,0 0 0 0 0,-1 0 0 0 0,-7 18 0 0 0,7-23-189 0 0,-1 0-1 0 0,0 0 1 0 0,0 0-1 0 0,-1 0 1 0 0,0-1-1 0 0,-1 0 1 0 0,0 0-1 0 0,0-1 1 0 0,0 0-1 0 0,-1 0 1 0 0,-13 11-1 0 0,15-15 28 0 0,0 0 1 0 0,-1 0-1 0 0,1 0 1 0 0,-1-1-1 0 0,0 0 0 0 0,1 0 1 0 0,-1 0-1 0 0,0-1 1 0 0,0 0-1 0 0,0 0 0 0 0,0 0 1 0 0,0-1-1 0 0,0 0 0 0 0,0 0 1 0 0,0 0-1 0 0,0-1 1 0 0,0 0-1 0 0,0 0 0 0 0,-7-3 1 0 0,2 1 44 0 0,0-1 0 0 0,1-1 0 0 0,-1 0 0 0 0,1 0 0 0 0,0-1 0 0 0,1-1 0 0 0,-1 1 0 0 0,1-1 0 0 0,-10-11-1 0 0,18 17 59 0 0,0 1-1 0 0,0-1 0 0 0,1 1 1 0 0,-1-1-1 0 0,0 0 1 0 0,1 1-1 0 0,-1-1 0 0 0,1 0 1 0 0,-1 0-1 0 0,1 1 0 0 0,-1-1 1 0 0,1 0-1 0 0,-1 0 0 0 0,1 0 1 0 0,0 0-1 0 0,-1 1 0 0 0,1-1 1 0 0,0 0-1 0 0,0 0 0 0 0,0 0 1 0 0,0 0-1 0 0,-1 0 0 0 0,1 0 1 0 0,1-1-1 0 0,-1 1 0 0 0,1 1 0 0 0,-1-1 0 0 0,1 0 0 0 0,0 1 0 0 0,-1-1 0 0 0,1 1 1 0 0,0-1-1 0 0,0 1 0 0 0,0-1 0 0 0,-1 1 0 0 0,1 0 0 0 0,0-1 0 0 0,0 1 0 0 0,0 0 0 0 0,0 0 0 0 0,-1 0 0 0 0,1-1 0 0 0,0 1 1 0 0,2 0-1 0 0,6 0 123 0 0,0 0 0 0 0,0 0 1 0 0,13 3-1 0 0,11 2 304 0 0,-14-5-204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1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0 455 0 0,'-6'69'1256'0'0,"8"-23"-961"0"0,2-1 0 0 0,2 0-1 0 0,2 0 1 0 0,2 0 0 0 0,18 49-1 0 0,-19-65-259 0 0,-3-5 58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1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 4143 0 0,'0'0'25'0'0,"0"-1"0"0"0,0 1 0 0 0,-1-1 0 0 0,1 1 0 0 0,0-1 0 0 0,-1 1 0 0 0,1-1 0 0 0,-1 1 0 0 0,1 0 0 0 0,0-1 0 0 0,-1 1 0 0 0,1 0 0 0 0,-1 0 0 0 0,1-1 0 0 0,-1 1 0 0 0,1 0 0 0 0,-1 0 0 0 0,1-1 0 0 0,-1 1 0 0 0,1 0 0 0 0,-1 0 0 0 0,1 0 0 0 0,-1 0 0 0 0,0 0 0 0 0,-2 15 1202 0 0,2-12-1055 0 0,-11 156 2652 0 0,14 287 0 0 0,25-217-2562 0 0,-19-190-567 0 0,2 0 0 0 0,1 0 0 0 0,28 62 0 0 0,-20-65-565 0 0,-1-7-182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1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71 3223 0 0,'2'-6'-204'0'0,"0"-2"616"0"0,0 1-1 0 0,1-1 1 0 0,0 1 0 0 0,7-14-1 0 0,-10 20-278 0 0,1 0 0 0 0,0 0 1 0 0,0 0-1 0 0,-1 0 0 0 0,1 0 0 0 0,0 0 0 0 0,0 1 0 0 0,0-1 0 0 0,0 0 0 0 0,0 0 0 0 0,0 1 0 0 0,0-1 0 0 0,0 1 0 0 0,0-1 0 0 0,0 1 0 0 0,2-1 0 0 0,-1 1-15 0 0,-1 0 0 0 0,0 0-1 0 0,0 0 1 0 0,1 0 0 0 0,-1 0 0 0 0,0 1-1 0 0,0-1 1 0 0,1 0 0 0 0,-1 1 0 0 0,0-1-1 0 0,0 1 1 0 0,0-1 0 0 0,0 1 0 0 0,1 0-1 0 0,-1 0 1 0 0,0-1 0 0 0,0 1 0 0 0,0 0-1 0 0,1 1 1 0 0,2 3 36 0 0,0-1 0 0 0,-1 1 0 0 0,1 0 0 0 0,-1 0 0 0 0,0 0 0 0 0,0 0 0 0 0,-1 1 0 0 0,1-1 0 0 0,2 11 0 0 0,-1 0-75 0 0,0 1 1 0 0,1 19 0 0 0,-3-22-285 0 0,-1 1 1 0 0,-1-1 0 0 0,-1 1 0 0 0,0-1-1 0 0,0 1 1 0 0,-2-1 0 0 0,0 0-1 0 0,0 0 1 0 0,-8 18 0 0 0,8-25-79 0 0,0 0 0 0 0,-1 0 0 0 0,0 0 1 0 0,0-1-1 0 0,0 0 0 0 0,-1 0 0 0 0,0 0 1 0 0,-9 8-1 0 0,10-11 40 0 0,0 1 1 0 0,-1-1 0 0 0,0 0 0 0 0,1 0-1 0 0,-1-1 1 0 0,-1 1 0 0 0,1-1 0 0 0,0-1-1 0 0,0 1 1 0 0,-1 0 0 0 0,1-1 0 0 0,-10 1-1 0 0,8-2 183 0 0,-1-1-1 0 0,1 1 0 0 0,0-1 0 0 0,0 0 0 0 0,0-1 0 0 0,0 0 0 0 0,0 0 0 0 0,1 0 1 0 0,-1-1-1 0 0,0 0 0 0 0,-7-5 0 0 0,5 3 277 0 0,1 0 1 0 0,0-1-1 0 0,0 0 0 0 0,1 0 0 0 0,0-1 1 0 0,0 0-1 0 0,-11-14 0 0 0,17 19-213 0 0,0 1 0 0 0,0-1 0 0 0,0 1 0 0 0,0-1 0 0 0,0 1 0 0 0,0-1 0 0 0,1 1 0 0 0,-1-1 0 0 0,1 0 0 0 0,-1 0-1 0 0,1 1 1 0 0,0-1 0 0 0,-1 0 0 0 0,1 0 0 0 0,0 1 0 0 0,0-1 0 0 0,0 0 0 0 0,0 0 0 0 0,1-2 0 0 0,0 2-36 0 0,0 1 0 0 0,0-1 1 0 0,0 0-1 0 0,0 1 0 0 0,0-1 0 0 0,0 1 1 0 0,1-1-1 0 0,-1 1 0 0 0,1-1 0 0 0,-1 1 1 0 0,1 0-1 0 0,-1 0 0 0 0,1 0 1 0 0,0 0-1 0 0,-1 0 0 0 0,1 0 0 0 0,3-1 1 0 0,11-3-2 0 0,26-7 1 0 0,-24 9-34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1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2015 0 0,'2'0'40'0'0,"0"0"-1"0"0,-1 0 1 0 0,1 0-1 0 0,0 0 1 0 0,0 0-1 0 0,0 0 1 0 0,0 1-1 0 0,0-1 1 0 0,0 1-1 0 0,0-1 1 0 0,2 2-1 0 0,22 11 853 0 0,-19-9-646 0 0,3 1 60 0 0,-1 0-1 0 0,0 1 1 0 0,0 1-1 0 0,-1-1 0 0 0,0 1 1 0 0,0 1-1 0 0,0 0 1 0 0,-1 0-1 0 0,0 0 0 0 0,11 19 1 0 0,-14-20-376 0 0,0 1 0 0 0,-1-1 0 0 0,0 1 1 0 0,0 0-1 0 0,-1 0 0 0 0,0 1 1 0 0,0-1-1 0 0,0 0 0 0 0,-2 1 0 0 0,1-1 1 0 0,-1 1-1 0 0,0-1 0 0 0,0 0 0 0 0,-3 14 1 0 0,0-11-224 0 0,1 0 1 0 0,-2 0-1 0 0,1 0 0 0 0,-2 0 1 0 0,1-1-1 0 0,-1 1 0 0 0,-1-1 1 0 0,0-1-1 0 0,0 1 1 0 0,-1-1-1 0 0,0 0 0 0 0,-1 0 1 0 0,0-1-1 0 0,-10 8 0 0 0,18-15 368 0 0,0-1 0 0 0,-1 0 0 0 0,1 0 0 0 0,0 0 0 0 0,0 0 0 0 0,0 0 0 0 0,0 0 0 0 0,0 0 0 0 0,0 1 0 0 0,0-1 0 0 0,-1 0 0 0 0,1 0 0 0 0,0 0 0 0 0,0 0 0 0 0,0 0 0 0 0,0 1-1 0 0,0-1 1 0 0,0 0 0 0 0,0 0 0 0 0,0 0 0 0 0,0 0 0 0 0,0 1 0 0 0,0-1 0 0 0,0 0 0 0 0,0 0 0 0 0,0 0 0 0 0,0 0 0 0 0,0 1 0 0 0,0-1 0 0 0,0 0 0 0 0,0 0 0 0 0,0 0-1 0 0,0 0 1 0 0,0 1 0 0 0,0-1 0 0 0,0 0 0 0 0,0 0 0 0 0,0 0 0 0 0,0 0 0 0 0,1 1 0 0 0,7 4 1386 0 0,16 1-559 0 0,-21-6-682 0 0,51 9 644 0 0,72 2-1 0 0,-6-1-1782 0 0,-85-5 543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3239 0 0,'2'-1'34'0'0,"7"-2"30"0"0,0 0-1 0 0,0 1 1 0 0,15-2-1 0 0,14-1-70 0 0,-6 1 31 0 0,1 1 0 0 0,35 2-1 0 0,113 20-23 0 0,33 2 0 0 0,250-39 64 0 0,-231 12-38 0 0,1 18 9 0 0,-164-8-32 0 0,119 12-5 0 0,123 4 15 0 0,-145-20-386 0 0,225-29-1 0 0,-292 19 254 0 0,2 5 0 0 0,-1 4 0 0 0,176 22 0 0 0,-214-11-103 0 0,-39-6 83 0 0,-1 0 0 0 0,1-2 0 0 0,-1 0 0 0 0,46-4-1 0 0,-48-3 129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 2447 0 0,'0'0'23'0'0,"-1"0"-7"0"0,1-1 0 0 0,-1 0 0 0 0,1 0 0 0 0,-1 1 0 0 0,1-1 1 0 0,-1 0-1 0 0,0 1 0 0 0,1-1 0 0 0,-1 1 0 0 0,0-1 0 0 0,-1 0 0 0 0,-1 4-16 0 0,-3 13 8 0 0,0 0-1 0 0,1 0 0 0 0,1 0 0 0 0,0 0 0 0 0,1 1 0 0 0,1-1 0 0 0,0 1 0 0 0,2 20 0 0 0,0-36-7 0 0,0 0 0 0 0,0 0 0 0 0,0 0 0 0 0,0 0 0 0 0,0 0 0 0 0,0 0 0 0 0,0 0 0 0 0,1 0 0 0 0,-1 0 0 0 0,0 0 0 0 0,1 0 0 0 0,-1 0 0 0 0,0 0 0 0 0,1-1 0 0 0,-1 1 0 0 0,1 0 0 0 0,0 0 0 0 0,-1-1 0 0 0,1 1 0 0 0,0 0 0 0 0,-1 0 0 0 0,1-1 0 0 0,0 1 0 0 0,0-1 0 0 0,0 1 0 0 0,-1-1 0 0 0,3 1 0 0 0,-2 0 0 0 0,1-1 0 0 0,-1 0 0 0 0,1 0 0 0 0,-1 0 0 0 0,1 0 0 0 0,-1-1 0 0 0,1 1 0 0 0,-1 0 0 0 0,1-1 0 0 0,-1 1 0 0 0,1-1 0 0 0,-1 1 0 0 0,0-1 0 0 0,1 0 0 0 0,-1 1 0 0 0,0-1 0 0 0,3-2 0 0 0,4-3 0 0 0,0 0 0 0 0,0-1 0 0 0,-1-1 0 0 0,0 1 0 0 0,10-14 0 0 0,-7 7 0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2143 0 0,'-6'20'0'0'0,"3"-6"0"0"0,1-7 0 0 0,2-4 0 0 0,0 1 0 0 0,-1 2 0 0 0,-1 9 0 0 0,-1 11 0 0 0,-1 8 0 0 0,0 1 0 0 0,3-3 0 0 0,1-6 0 0 0,3-3 0 0 0,-2-10 0 0 0,2-8 0 0 0,-1-5 0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0 455 0 0,'-1'5'126'0'0,"0"0"0"0"0,0 0 0 0 0,0 0 0 0 0,1 0 0 0 0,0 0 0 0 0,0 0 0 0 0,0 1-1 0 0,0-1 1 0 0,3 8 0 0 0,-2-6-37 0 0,-1-4-91 0 0,1 0 0 0 0,0 0 0 0 0,0 0 0 0 0,0 0 0 0 0,1-1 0 0 0,-1 1-1 0 0,3 4 1 0 0,-4-7 2 0 0,1 1 0 0 0,-1-1 0 0 0,0 0 0 0 0,0 1 0 0 0,1-1-1 0 0,-1 0 1 0 0,0 1 0 0 0,1-1 0 0 0,-1 0 0 0 0,1 1 0 0 0,-1-1 0 0 0,0 0-1 0 0,1 0 1 0 0,-1 1 0 0 0,1-1 0 0 0,-1 0 0 0 0,1 0 0 0 0,-1 0 0 0 0,0 0-1 0 0,1 0 1 0 0,0 1 0 0 0,-1-2 1 0 0,1 1 0 0 0,-1 0 0 0 0,1-1 0 0 0,-1 1 0 0 0,1 0 0 0 0,-1-1 1 0 0,1 1-1 0 0,-1 0 0 0 0,1-1 0 0 0,-1 1 0 0 0,0-1 0 0 0,1 1 0 0 0,-1-1 0 0 0,0 1 0 0 0,1-1 0 0 0,-1 1 0 0 0,0-1 0 0 0,0 1 0 0 0,0-1 0 0 0,1 0 0 0 0,-1 1 0 0 0,0-2 0 0 0,2-5-1 0 0,-1-2 0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0 919 0 0,'2'6'81'0'0,"0"0"0"0"0,0 0 0 0 0,0-1-1 0 0,0 1 1 0 0,5 6 0 0 0,-2-2-14 0 0,4 8-52 0 0,1 0 0 0 0,16 22-1 0 0,-22-35-10 0 0,0 1 0 0 0,1-1 0 0 0,-1 0 0 0 0,1 0 0 0 0,0 0 0 0 0,1-1 0 0 0,-1 0 0 0 0,1 0 0 0 0,0 0 0 0 0,9 4 0 0 0,-2-4-4 0 0</inkml:trace>
  <inkml:trace contextRef="#ctx0" brushRef="#br0" timeOffset="1">260 226 455 0 0,'3'10'335'0'0,"-1"1"-1"0"0,2 17 0 0 0,-3-20-301 0 0,0-1 0 0 0,0 1 1 0 0,1 0-1 0 0,0-1 1 0 0,0 1-1 0 0,6 12 0 0 0,-7-19-33 0 0,-1-1-1 0 0,0 1 1 0 0,1 0-1 0 0,-1-1 0 0 0,0 0 1 0 0,1 1-1 0 0,-1-1 0 0 0,1 1 1 0 0,-1-1-1 0 0,1 1 1 0 0,-1-1-1 0 0,1 0 0 0 0,-1 0 1 0 0,1 1-1 0 0,-1-1 0 0 0,1 0 1 0 0,0 0-1 0 0,-1 1 1 0 0,1-1-1 0 0,-1 0 0 0 0,1 0 1 0 0,-1 0-1 0 0,1 0 0 0 0,0 0 1 0 0,-1 0-1 0 0,1 0 1 0 0,0 0-1 0 0,-1 0 0 0 0,1 0 1 0 0,-1 0-1 0 0,1 0 1 0 0,0-1-1 0 0,-1 1 0 0 0,1 0 1 0 0,-1 0-1 0 0,1-1 0 0 0,-1 1 1 0 0,1 0-1 0 0,-1-1 1 0 0,1 1-1 0 0,-1 0 0 0 0,1-1 1 0 0,-1 1-1 0 0,1-1 0 0 0,4-3 5 0 0,-1-1 0 0 0,1 1-1 0 0,4-8 1 0 0,-5 7-3 0 0,6-9 8 0 0,-6 8 5 0 0,0 0 0 0 0,0 1 0 0 0,6-6 0 0 0,-9 10-10 0 0,-1 0 1 0 0,1 0-1 0 0,0 1 0 0 0,0-1 1 0 0,0 0-1 0 0,0 1 1 0 0,-1-1-1 0 0,1 1 0 0 0,0-1 1 0 0,0 1-1 0 0,0-1 0 0 0,0 1 1 0 0,0-1-1 0 0,0 1 1 0 0,0 0-1 0 0,1 0 0 0 0,-1 0 1 0 0,0 0-1 0 0,0-1 1 0 0,0 1-1 0 0,0 1 0 0 0,0-1 1 0 0,0 0-1 0 0,0 0 0 0 0,0 0 1 0 0,1 1-1 0 0,3 2 188 0 0,0 0 1 0 0,-1 1-1 0 0,1-1 0 0 0,-1 1 0 0 0,0 0 0 0 0,0 1 1 0 0,5 7-1 0 0,-3-5 11 0 0,3 5-122 0 0,1-2-1 0 0,-1 1 1 0 0,2-2-1 0 0,22 18 1 0 0,-29-24-95 0 0,0-1 0 0 0,0 1 0 0 0,0-1 0 0 0,0 0 0 0 0,1-1 0 0 0,-1 1 0 0 0,1-1 0 0 0,-1 0 0 0 0,1 0 1 0 0,-1 0-1 0 0,1 0 0 0 0,0-1 0 0 0,-1 0 0 0 0,1 0 0 0 0,0 0 0 0 0,-1-1 0 0 0,1 1 0 0 0,0-1 0 0 0,5-2 0 0 0,9-6-50 0 0,-2-5 48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 10135 0 0,'-4'1'896'0'0,"0"3"-712"0"0,3 0-184 0 0,1 0 0 0 0,0 1 424 0 0,0 0 56 0 0,-3 5 0 0 0,1 4 8 0 0,-1 6-216 0 0,1 2-48 0 0,3-2 0 0 0,2-1-8 0 0,2-1-496 0 0,1-3-96 0 0,2-4-16 0 0,-1-2-3128 0 0,1-1-616 0 0</inkml:trace>
  <inkml:trace contextRef="#ctx0" brushRef="#br0" timeOffset="1">104 134 3679 0 0,'-7'-28'160'0'0,"5"18"40"0"0,1 6-200 0 0,-1 3 0 0 0,1-2 0 0 0,-3-5 736 0 0,-3-4 96 0 0,-3-2 32 0 0,-3-1 0 0 0,2 1-32 0 0,-1 4-8 0 0,3 3 0 0 0,0 2 0 0 0,3 3-656 0 0,1 2-168 0 0,0 1 0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46 264 919 0 0,'0'-1'59'0'0,"-1"1"-1"0"0,1 0 0 0 0,0 0 0 0 0,-1-1 1 0 0,1 1-1 0 0,-1 0 0 0 0,1 0 0 0 0,-1-1 0 0 0,1 1 1 0 0,-1 0-1 0 0,1 0 0 0 0,-1 0 0 0 0,1 0 0 0 0,-1 0 1 0 0,1 0-1 0 0,-1 0 0 0 0,1 0 0 0 0,-1 0 0 0 0,1 0 1 0 0,-1 0-1 0 0,1 0 0 0 0,-1 0 0 0 0,1 0 0 0 0,-1 1 1 0 0,1-1-1 0 0,-1 0 0 0 0,1 0 0 0 0,-1 0 0 0 0,0 1 1 0 0,-14 9 386 0 0,13-7-468 0 0,0 0 0 0 0,1 0 0 0 0,-1 0 0 0 0,1 0 0 0 0,0 0 0 0 0,-1 0 0 0 0,2 1 0 0 0,-1-1 0 0 0,0 0 0 0 0,0 5 0 0 0,0 36-305 0 0,1-36 292 0 0,0-6 36 0 0,0 11-19 0 0,0 0 0 0 0,3 15 0 0 0,-3-24 18 0 0,1-1-1 0 0,0 1 1 0 0,0-1-1 0 0,0 0 1 0 0,0 0-1 0 0,1 1 0 0 0,-1-1 1 0 0,1 0-1 0 0,0 0 1 0 0,0 0-1 0 0,0 0 1 0 0,0-1-1 0 0,3 4 0 0 0,-4-5 2 0 0,0-1 0 0 0,0 1 0 0 0,0 0 0 0 0,0-1 0 0 0,0 0 0 0 0,0 1 0 0 0,0-1 0 0 0,0 0-1 0 0,0 1 1 0 0,0-1 0 0 0,0 0 0 0 0,0 0 0 0 0,0 0 0 0 0,1 0 0 0 0,-1 0 0 0 0,0 0-1 0 0,0 0 1 0 0,0 0 0 0 0,0 0 0 0 0,0-1 0 0 0,0 1 0 0 0,0 0 0 0 0,0-1 0 0 0,0 1 0 0 0,0 0-1 0 0,0-1 1 0 0,0 0 0 0 0,0 1 0 0 0,0-1 0 0 0,0 0 0 0 0,-1 1 0 0 0,1-1 0 0 0,0 0 0 0 0,0-1-1 0 0,4-2-23 0 0,-1-1-1 0 0,0 0 0 0 0,0 0 0 0 0,5-8 0 0 0,2-6 7 0 0,-2 0 0 0 0,0-1 0 0 0,-1 0 0 0 0,0 0 0 0 0,-2-1 0 0 0,-1 0 0 0 0,4-27 0 0 0,-6 22 0 0 0,-1-1-1 0 0,-1 1 0 0 0,-2 0 1 0 0,0 0-1 0 0,-9-44 0 0 0,9 66 19 0 0,1 1 0 0 0,0 0 0 0 0,-1 0 0 0 0,1 0 0 0 0,-1 0 0 0 0,0 0 0 0 0,0 1 0 0 0,0-1 0 0 0,-1 0 0 0 0,1 0 0 0 0,-4-4 0 0 0,5 7 14 0 0,0 0 0 0 0,0 0 0 0 0,0 0 0 0 0,-1 0-1 0 0,1 0 1 0 0,0 0 0 0 0,0 0 0 0 0,0 0-1 0 0,0 0 1 0 0,-1 0 0 0 0,1 0 0 0 0,0 0 0 0 0,0 0-1 0 0,0 1 1 0 0,0-1 0 0 0,-1 0 0 0 0,1 0 0 0 0,0 0-1 0 0,0 0 1 0 0,0 0 0 0 0,0 0 0 0 0,0 0-1 0 0,0 1 1 0 0,-1-1 0 0 0,1 0 0 0 0,0 0 0 0 0,0 0-1 0 0,0 0 1 0 0,0 1 0 0 0,0-1 0 0 0,0 0-1 0 0,0 0 1 0 0,0 0 0 0 0,0 0 0 0 0,0 1 0 0 0,0-1-1 0 0,0 0 1 0 0,0 0 0 0 0,0 0 0 0 0,0 1-1 0 0,0-1 1 0 0,0 0 0 0 0,0 0 0 0 0,-2 13 960 0 0,2-11-779 0 0,-2 23 39 0 0,0-1 0 0 0,2 1 0 0 0,0 0 0 0 0,2-1 0 0 0,6 35 0 0 0,-5-44-384 0 0,1-1 0 0 0,0 0 0 0 0,1 0 0 0 0,0 0-1 0 0,1-1 1 0 0,1 0 0 0 0,0 0 0 0 0,1-1 0 0 0,0 1 0 0 0,14 15-1 0 0,-20-26 45 0 0,1 1 0 0 0,-1-1 0 0 0,0 0 0 0 0,1 0 0 0 0,0 0 0 0 0,-1 0 0 0 0,1 0 0 0 0,0-1 0 0 0,0 1 0 0 0,0-1 0 0 0,0 0 0 0 0,0 0 0 0 0,1 0 0 0 0,-1 0 0 0 0,0 0 0 0 0,6 0 0 0 0,-4-2 28 0 0,0 1 0 0 0,-1-1 0 0 0,1 1 0 0 0,0-1 0 0 0,-1-1 0 0 0,0 1-1 0 0,1 0 1 0 0,-1-1 0 0 0,0 0 0 0 0,7-4 0 0 0,5-5 85 0 0,-1-1 0 0 0,0 0 1 0 0,-1-1-1 0 0,20-23 0 0 0,-31 32 30 0 0,2-1 32 0 0,-1 1 113 0 0,-1 0 1 0 0,1 0 0 0 0,-1 1 0 0 0,1 0 0 0 0,6-5-1 0 0,-9 8-144 0 0,0 0-1 0 0,-1-1 1 0 0,1 1-1 0 0,0-1 1 0 0,0 1 0 0 0,0 0-1 0 0,0 0 1 0 0,0-1-1 0 0,0 1 1 0 0,-1 0-1 0 0,1 0 1 0 0,0 0-1 0 0,0 0 1 0 0,0 0-1 0 0,0 0 1 0 0,0 0-1 0 0,0 0 1 0 0,0 1-1 0 0,0-1 1 0 0,0 0-1 0 0,-1 1 1 0 0,1-1 0 0 0,0 0-1 0 0,0 1 1 0 0,0-1-1 0 0,0 1 1 0 0,-1-1-1 0 0,1 1 1 0 0,0-1-1 0 0,-1 1 1 0 0,1 0-1 0 0,0-1 1 0 0,-1 1-1 0 0,1 0 1 0 0,0 0-1 0 0,25 38 753 0 0,-18-26-651 0 0,17 21 0 0 0,-21-30-159 0 0,-1 0 0 0 0,1 0 0 0 0,1 0 0 0 0,-1-1 0 0 0,0 0 0 0 0,1 0 0 0 0,0 0 0 0 0,8 4 0 0 0,-10-6-35 0 0,1-1 0 0 0,-1 1-1 0 0,0 0 1 0 0,1-1 0 0 0,-1 0-1 0 0,0 0 1 0 0,1 0 0 0 0,-1 0-1 0 0,0 0 1 0 0,1-1-1 0 0,-1 0 1 0 0,0 1 0 0 0,0-1-1 0 0,1 0 1 0 0,-1-1 0 0 0,0 1-1 0 0,0-1 1 0 0,0 1 0 0 0,0-1-1 0 0,-1 0 1 0 0,1 0-1 0 0,3-3 1 0 0,2-1-149 0 0,-1-1-1 0 0,0 0 1 0 0,-1 0 0 0 0,0 0-1 0 0,0-1 1 0 0,8-13-1 0 0,0-9-192 0 0,-13 27 426 0 0,0 1 0 0 0,0-1 0 0 0,0 1 0 0 0,-1-1 0 0 0,1 0-1 0 0,-1 1 1 0 0,0-1 0 0 0,1 0 0 0 0,-1 1 0 0 0,-1-5-1 0 0,5 27 3739 0 0,-1-10-3749 0 0,0 0 1 0 0,1-1-1 0 0,1 1 0 0 0,-1-1 0 0 0,2 0 0 0 0,-1 0 1 0 0,1-1-1 0 0,0 0 0 0 0,1 0 0 0 0,0 0 0 0 0,11 9 1 0 0,-12-12-190 0 0,0 0 0 0 0,1-1 1 0 0,-1 1-1 0 0,1-1 0 0 0,0-1 1 0 0,1 1-1 0 0,-1-1 0 0 0,0 0 1 0 0,1-1-1 0 0,0 0 0 0 0,0 0 1 0 0,-1 0-1 0 0,1-1 0 0 0,0-1 1 0 0,15 1-1 0 0,-15-2 155 0 0,0 0-1 0 0,0 0 1 0 0,0 0-1 0 0,0-1 1 0 0,0-1-1 0 0,0 1 0 0 0,-1-1 1 0 0,1 0-1 0 0,-1-1 1 0 0,0 0-1 0 0,0 0 1 0 0,0 0-1 0 0,-1-1 1 0 0,0 0-1 0 0,1 0 1 0 0,-2-1-1 0 0,1 0 1 0 0,-1 0-1 0 0,0 0 1 0 0,0-1-1 0 0,0 1 1 0 0,4-10-1 0 0,-8 13 73 0 0,0 0-1 0 0,0 1 1 0 0,0-1 0 0 0,-1 1-1 0 0,1-1 1 0 0,-1 0-1 0 0,0 0 1 0 0,0 1 0 0 0,0-1-1 0 0,0 0 1 0 0,0 0-1 0 0,0 1 1 0 0,-1-1 0 0 0,1 0-1 0 0,-1 1 1 0 0,0-1-1 0 0,0 0 1 0 0,0 1 0 0 0,-2-5-1 0 0,3 11 2784 0 0,5 19-2378 0 0,1-5-487 0 0,0-1 0 0 0,2-1 1 0 0,0 0-1 0 0,0 0 0 0 0,2 0 0 0 0,0-1 0 0 0,14 15 0 0 0,-21-25-59 0 0,1-1-1 0 0,0 0 0 0 0,0 0 1 0 0,0-1-1 0 0,0 1 0 0 0,1-1 0 0 0,0 0 1 0 0,-1 0-1 0 0,1-1 0 0 0,0 1 1 0 0,0-1-1 0 0,1 0 0 0 0,9 2 0 0 0,-10-3 3 0 0,0-1 0 0 0,-1 1 0 0 0,1-1-1 0 0,0 0 1 0 0,0-1 0 0 0,0 1-1 0 0,-1-1 1 0 0,1 0 0 0 0,0 0-1 0 0,-1-1 1 0 0,1 1 0 0 0,-1-1 0 0 0,1 0-1 0 0,-1 0 1 0 0,0 0 0 0 0,5-4-1 0 0,10-8 48 0 0,-1-1-1 0 0,0-1 0 0 0,-2 0 0 0 0,0-2 0 0 0,0 1 1 0 0,-2-2-1 0 0,0 0 0 0 0,-2-1 0 0 0,17-32 0 0 0,-23 40 32 0 0,-1 0 0 0 0,-1 0-1 0 0,0 0 1 0 0,-1 0 0 0 0,0-1-1 0 0,-1 1 1 0 0,0-1 0 0 0,-1 0-1 0 0,0 1 1 0 0,-1-1 0 0 0,-2-14-1 0 0,2 58 1760 0 0,4-1-1426 0 0,2 0 0 0 0,2 0 0 0 0,0-1-1 0 0,20 45 1 0 0,-5-26-1611 0 0,51 82 0 0 0,-71-126 1267 0 0,-3-3 16 0 0,1 0 0 0 0,0 1-1 0 0,-1-1 1 0 0,1 0 0 0 0,0 0 0 0 0,0 0 0 0 0,0 0-1 0 0,0 0 1 0 0,0 0 0 0 0,0 0 0 0 0,0 0 0 0 0,2 1-1 0 0,0-3 1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1375 0 0,'0'0'9'0'0,"-1"0"0"0"0,1-1 0 0 0,-1 1 0 0 0,1 0 0 0 0,-1 0 0 0 0,1 0 0 0 0,0 0 0 0 0,-1 0 0 0 0,1 0 0 0 0,-1 0 0 0 0,1 0 0 0 0,-1 0 0 0 0,1 0 0 0 0,-1 0 0 0 0,1 0 0 0 0,-1 0 0 0 0,1 0 0 0 0,-1 0 0 0 0,1 1 0 0 0,-1-1 0 0 0,1 0 0 0 0,-1 1 0 0 0,5 6 365 0 0,16 9-83 0 0,-11-12-286 0 0,0 0-1 0 0,1 0 0 0 0,-1-1 0 0 0,1 0 0 0 0,19 3 0 0 0,53 1-523 0 0,-67-6 372 0 0,8 0 154 0 0,4 0 5 0 0,45 8 0 0 0,-64-7-11 0 0,-1-1-1 0 0,1 2 0 0 0,-1-1 0 0 0,1 1 0 0 0,-1 0 1 0 0,0 1-1 0 0,0 0 0 0 0,0 0 0 0 0,-1 0 0 0 0,9 8 0 0 0,-12-9 23 0 0,0 1 0 0 0,0-1 0 0 0,-1 1 0 0 0,1 0-1 0 0,-1 0 1 0 0,0 0 0 0 0,0 0 0 0 0,0 0-1 0 0,0 1 1 0 0,-1-1 0 0 0,0 0 0 0 0,0 1 0 0 0,0-1-1 0 0,0 9 1 0 0,0-4 127 0 0,-1 1 0 0 0,0-1 0 0 0,-1 1 0 0 0,0-1 0 0 0,-1 1 0 0 0,-2 9 0 0 0,3-18-196 0 0,-2 8-331 0 0,3-9 372 0 0,0 0 0 0 0,0 0 1 0 0,0 0-1 0 0,0 0 0 0 0,0 0 1 0 0,0 0-1 0 0,0 0 0 0 0,0 0 1 0 0,0 0-1 0 0,0 0 0 0 0,0 0 1 0 0,0 0-1 0 0,0 0 0 0 0,0 0 0 0 0,0 0 1 0 0,0 0-1 0 0,-1 0 0 0 0,1 0 1 0 0,0-1-1 0 0,0 1 0 0 0,0 0 1 0 0,0 0-1 0 0,0 0 0 0 0,0 0 1 0 0,0 0-1 0 0,0 0 0 0 0,0 0 1 0 0,0 0-1 0 0,0 0 0 0 0,-1 1 1 0 0,1-1-1 0 0,0 0 0 0 0,0 0 0 0 0,0 0 1 0 0,0 0-1 0 0,0 0 0 0 0,0 0 1 0 0,0 0-1 0 0,0 0 0 0 0,0 0 1 0 0,0 0-1 0 0,0 0 0 0 0,0 0 1 0 0,0 0-1 0 0,0 0 0 0 0,0 0 1 0 0,-1 0-1 0 0,1 0 0 0 0,0 0 1 0 0,0 0-1 0 0,0 1 0 0 0,0-1 0 0 0,-1-8 5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 0 0,'0'1'64'0'0,"0"1"8"0"0,1 2-72 0 0,-1-1 0 0 0,1 0 0 0 0,1 0 0 0 0,0 1 112 0 0,2 2 8 0 0,4 4 0 0 0,3 4 0 0 0,3 3-120 0 0,0-2 0 0 0,2 3 0 0 0,1-3 0 0 0,-1-1 0 0 0,-2-3 0 0 0,-1-3 0 0 0,-3-2 0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1871 0 0,'2'14'48'0'0,"14"75"1658"0"0,-14-80-1518 0 0,1 0 0 0 0,0 0-1 0 0,1 0 1 0 0,-1 0 0 0 0,2-1 0 0 0,-1 1 0 0 0,9 9-1 0 0,-11-15-203 0 0,0 0-1 0 0,1 0 0 0 0,-1-1 1 0 0,1 1-1 0 0,0-1 0 0 0,0 0 1 0 0,0 0-1 0 0,0 0 0 0 0,0 0 1 0 0,1 0-1 0 0,-1-1 0 0 0,6 3 1 0 0,-8-4-50 0 0,1 0 0 0 0,0 1 0 0 0,0-1 0 0 0,-1 0 0 0 0,1 0 0 0 0,0 0 0 0 0,0 0 0 0 0,-1 0 0 0 0,1 0 0 0 0,0-1 1 0 0,0 1-1 0 0,-1-1 0 0 0,1 1 0 0 0,0-1 0 0 0,-1 0 0 0 0,1 1 0 0 0,-1-1 0 0 0,1 0 0 0 0,-1 0 0 0 0,1 0 0 0 0,-1 0 0 0 0,1 0 0 0 0,-1-1 0 0 0,0 1 1 0 0,0 0-1 0 0,0 0 0 0 0,2-3 0 0 0,0-1 58 0 0,0 0-1 0 0,-1-1 1 0 0,1 1 0 0 0,-1-1 0 0 0,0 1 0 0 0,0-1-1 0 0,-1 0 1 0 0,0 0 0 0 0,0 0 0 0 0,0 0 0 0 0,-1 0-1 0 0,1 0 1 0 0,-2 0 0 0 0,1 0 0 0 0,-1 0 0 0 0,0 0-1 0 0,-2-8 1 0 0,-1-5-26 0 0,-2 1 1 0 0,0 0-1 0 0,-2 0 0 0 0,-9-19 1 0 0,12 28-27 0 0,0 1 1 0 0,0 0-1 0 0,-10-13 1 0 0,13 19 81 0 0,0 0 1 0 0,1 1-1 0 0,-1-1 1 0 0,0 1 0 0 0,0-1-1 0 0,0 1 1 0 0,0 0-1 0 0,0 0 1 0 0,-3-2-1 0 0,4 3 53 0 0,0 0 0 0 0,0-1 0 0 0,0 1 0 0 0,-1 0 0 0 0,1 0 0 0 0,0 0 0 0 0,0 0 0 0 0,0 0 0 0 0,0 0 0 0 0,0 0 0 0 0,0 1 0 0 0,0-1 0 0 0,0 0 0 0 0,0 0 0 0 0,0 1 0 0 0,0-1 0 0 0,0 1 0 0 0,0-1 0 0 0,0 1 0 0 0,0-1 0 0 0,-1 2 0 0 0,0 0 105 0 0,0 0 0 0 0,0 0 0 0 0,0 1-1 0 0,1-1 1 0 0,-1 1 0 0 0,1-1 0 0 0,0 1 0 0 0,0-1-1 0 0,-1 1 1 0 0,2 0 0 0 0,-1-1 0 0 0,0 1 0 0 0,0 0-1 0 0,1 5 1 0 0,-1-1-93 0 0,0-1-1 0 0,1 1 1 0 0,0-1-1 0 0,1 1 1 0 0,1 9-1 0 0,-1-11-183 0 0,0-1 0 0 0,1 1 0 0 0,-1-1 1 0 0,1 1-1 0 0,0-1 0 0 0,0 0 0 0 0,1 0 0 0 0,-1 0 0 0 0,1 0 0 0 0,0 0 1 0 0,0-1-1 0 0,0 1 0 0 0,0-1 0 0 0,1 0 0 0 0,6 5 0 0 0,-7-6-15 0 0,0-1 0 0 0,0 1 0 0 0,0-1 0 0 0,0 0-1 0 0,1 1 1 0 0,-1-2 0 0 0,0 1 0 0 0,1 0 0 0 0,-1-1 0 0 0,1 1 0 0 0,-1-1-1 0 0,1 0 1 0 0,-1 0 0 0 0,0 0 0 0 0,1-1 0 0 0,-1 1 0 0 0,1-1 0 0 0,-1 0-1 0 0,0 0 1 0 0,1 0 0 0 0,-1 0 0 0 0,3-2 0 0 0,6-4 71 0 0,0 0-1 0 0,-1-1 1 0 0,0-1 0 0 0,0 0 0 0 0,-1 0-1 0 0,13-16 1 0 0,-1 2-117 0 0,-21 23 229 0 0,0 0-1 0 0,-1-1 1 0 0,1 1-1 0 0,-1 0 1 0 0,1 0-1 0 0,-1 0 0 0 0,1 0 1 0 0,0 0-1 0 0,-1 1 1 0 0,1-1-1 0 0,-1 0 1 0 0,1 0-1 0 0,-1 0 1 0 0,1 0-1 0 0,0 1 1 0 0,-1-1-1 0 0,1 0 1 0 0,-1 0-1 0 0,1 1 1 0 0,-1-1-1 0 0,1 0 1 0 0,-1 1-1 0 0,0-1 1 0 0,1 1-1 0 0,-1-1 1 0 0,1 0-1 0 0,0 2 1 0 0,12 12 1184 0 0,-4-2-779 0 0,2 2-199 0 0,0-2 1 0 0,23 23 0 0 0,-31-33-406 0 0,0 1 0 0 0,0-1 0 0 0,0 0 0 0 0,0 0 0 0 0,1 0 0 0 0,-1 0 0 0 0,0-1 0 0 0,1 1 0 0 0,-1-1 0 0 0,1 0 0 0 0,0 0 0 0 0,0 0 0 0 0,-1 0 0 0 0,1-1 1 0 0,0 1-1 0 0,0-1 0 0 0,-1 0 0 0 0,7-1 0 0 0,-6 0-49 0 0,-1 0 1 0 0,0-1-1 0 0,1 1 1 0 0,-1-1-1 0 0,0 1 0 0 0,0-1 1 0 0,0 0-1 0 0,0 0 1 0 0,-1 0-1 0 0,1-1 1 0 0,0 1-1 0 0,-1-1 1 0 0,1 1-1 0 0,1-4 1 0 0,5-7-79 0 0,15-27 1 0 0,-9 13 904 0 0,-11 22-330 0 0,0 0-1 0 0,0 0 1 0 0,0 0-1 0 0,0 0 1 0 0,1 1-1 0 0,0 0 1 0 0,0 0 0 0 0,0 0-1 0 0,0 1 1 0 0,1-1-1 0 0,-1 1 1 0 0,1 1-1 0 0,7-4 1 0 0,-8 5-274 0 0,-1 0 0 0 0,1-1 0 0 0,-1 2 0 0 0,1-1 0 0 0,0 0 0 0 0,-1 1 0 0 0,1 0 1 0 0,0 0-1 0 0,-1 0 0 0 0,1 1 0 0 0,0 0 0 0 0,-1 0 0 0 0,1 0 0 0 0,-1 0 0 0 0,1 1 0 0 0,-1-1 0 0 0,0 1 0 0 0,8 5 0 0 0,-9-4-75 0 0,1 0-1 0 0,-1 0 0 0 0,1 1 0 0 0,-1-1 0 0 0,0 1 1 0 0,-1 0-1 0 0,1 0 0 0 0,-1 0 0 0 0,1 0 1 0 0,2 8-1 0 0,-2-5-214 0 0,0 0 1 0 0,1-1-1 0 0,6 10 1 0 0,-3-10-2168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3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3223 0 0,'0'0'240'0'0,"-1"0"-253"0"0,23 3 2586 0 0,8 2-2666 0 0,124 3 1074 0 0,-133-5 186 0 0,-20-3-1226 0 0,3-1-546 0 0,13 0-88 0 0,-8 0-1757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 5527 0 0,'0'0'46'0'0,"0"0"-1"0"0,0 0 1 0 0,0-1-1 0 0,0 1 1 0 0,-1 0-1 0 0,1 0 0 0 0,0 0 1 0 0,0 0-1 0 0,0 0 1 0 0,0 0-1 0 0,-1 0 0 0 0,1 0 1 0 0,0 0-1 0 0,0 0 1 0 0,0 0-1 0 0,0 0 1 0 0,-1 0-1 0 0,1 0 0 0 0,0 0 1 0 0,0 0-1 0 0,0 0 1 0 0,-1 0-1 0 0,1 0 0 0 0,0 0 1 0 0,0 0-1 0 0,0 0 1 0 0,0 0-1 0 0,-1 0 1 0 0,1 0-1 0 0,0 0 0 0 0,0 0 1 0 0,0 0-1 0 0,0 0 1 0 0,-1 1-1 0 0,1-1 0 0 0,-6 8 577 0 0,-3 12-486 0 0,9-19-74 0 0,-22 71-294 0 0,16-48-463 0 0,-12 27-1 0 0,15-42 534 0 0,-1-1 0 0 0,0-1 0 0 0,-1 1 0 0 0,0 0 0 0 0,0-1 0 0 0,0 0 0 0 0,-8 7 0 0 0,9-10 68 0 0,-4 6 2583 0 0,8-9-2393 0 0,1 0 0 0 0,-1 0 0 0 0,0-1 0 0 0,0 1 0 0 0,0 0 1 0 0,1 0-1 0 0,-1 0 0 0 0,0-1 0 0 0,1 1 0 0 0,-1 0 1 0 0,1-1-1 0 0,-1 1 0 0 0,1 0 0 0 0,-1-1 0 0 0,1 1 1 0 0,0 0-1 0 0,6 8-97 0 0,0 0 1 0 0,0 0-1 0 0,-1 1 1 0 0,0 0-1 0 0,6 13 1 0 0,-10-17-31 0 0,0 0-1 0 0,-1 0 1 0 0,1 0 0 0 0,-1 0-1 0 0,0 0 1 0 0,-1 1 0 0 0,1-1-1 0 0,-1 0 1 0 0,0 0 0 0 0,-1 0-1 0 0,-1 10 1 0 0,-11 33-313 0 0,9-35 343 0 0,0 0 0 0 0,1 0 0 0 0,0 0 1 0 0,2 0-1 0 0,-1 0 0 0 0,2 16 1 0 0,1-24 47 0 0,0 0 1 0 0,1 0-1 0 0,0 0 1 0 0,0 0-1 0 0,0 0 1 0 0,1-1-1 0 0,0 1 0 0 0,4 5 1 0 0,-5-7-8 0 0,1 0 0 0 0,0 0 0 0 0,-1 1 0 0 0,0-1 0 0 0,0 0 0 0 0,0 1 0 0 0,-1 0 0 0 0,1-1 0 0 0,-1 1 0 0 0,0 0 0 0 0,-1 0-1 0 0,1-1 1 0 0,-1 1 0 0 0,0 8 0 0 0,-3-3-144 0 0,1 0 0 0 0,-2 0 0 0 0,1 0-1 0 0,-1-1 1 0 0,-1 0 0 0 0,0 0-1 0 0,0 0 1 0 0,-1 0 0 0 0,0-1 0 0 0,0 0-1 0 0,-1 0 1 0 0,0-1 0 0 0,-11 10-1 0 0,3-4-787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1839 0 0,'8'-6'160'0'0,"0"1"-160"0"0,1 1 0 0 0,-1 1 0 0 0,-3 2 1232 0 0,0 1 208 0 0,1 0 48 0 0,5-1 8 0 0,7 0-672 0 0,6-1-136 0 0,4 1-24 0 0,0-1-8 0 0,-2 0-656 0 0,-4 2-192 0 0,-2-1 0 0 0,-6 1-8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6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8 3679 0 0,'0'0'103'0'0,"-1"-1"-1"0"0,1 1 0 0 0,0-1 0 0 0,-1 1 0 0 0,1-1 0 0 0,0 1 1 0 0,-1-1-1 0 0,1 1 0 0 0,-1 0 0 0 0,1-1 0 0 0,-1 1 0 0 0,1 0 1 0 0,-1-1-1 0 0,1 1 0 0 0,-1 0 0 0 0,1-1 0 0 0,-1 1 0 0 0,1 0 1 0 0,-1 0-1 0 0,0 0 0 0 0,1 0 0 0 0,-1 0 0 0 0,1 0 0 0 0,-1 0 1 0 0,1 0-1 0 0,-1 0 0 0 0,-1 0 0 0 0,1 0 7 0 0,0 1 0 0 0,0-1 0 0 0,-1 1 1 0 0,1 0-1 0 0,0-1 0 0 0,0 1 0 0 0,0 0 0 0 0,0 0 0 0 0,0 0 0 0 0,0 0 0 0 0,-2 1 1 0 0,-1 4-12 0 0,0-1 1 0 0,0 1-1 0 0,-5 10 0 0 0,-91 194-4282 0 0,98-204 4397 0 0,-1 0 0 0 0,1 1 0 0 0,-3 8 0 0 0,5-12 206 0 0,-1-1 0 0 0,1 0 1 0 0,0 1-1 0 0,0-1 0 0 0,0 1 0 0 0,0-1 0 0 0,1 5 1 0 0,-1-6-387 0 0,0-1 1 0 0,1 1 0 0 0,-1-1-1 0 0,0 1 1 0 0,0 0 0 0 0,1-1 0 0 0,-1 1-1 0 0,1-1 1 0 0,-1 1 0 0 0,1-1-1 0 0,-1 1 1 0 0,1-1 0 0 0,-1 1-1 0 0,1-1 1 0 0,-1 0 0 0 0,1 1 0 0 0,-1-1-1 0 0,1 0 1 0 0,0 1 0 0 0,-1-1-1 0 0,1 0 1 0 0,-1 0 0 0 0,1 1-1 0 0,0-1 1 0 0,-1 0 0 0 0,2 0-1 0 0,7 4-2020 0 0,-9-4 1934 0 0,0 1 1 0 0,0 0-1 0 0,0-1 0 0 0,1 1 1 0 0,-1-1-1 0 0,0 1 1 0 0,0 0-1 0 0,0-1 0 0 0,0 1 1 0 0,0-1-1 0 0,0 1 0 0 0,-1 0 1 0 0,1-1-1 0 0,0 1 1 0 0,0-1-1 0 0,0 1 0 0 0,0 0 1 0 0,-1-1-1 0 0,1 1 1 0 0,-1 0-1 0 0,-9 26 444 0 0,2 0 0 0 0,0 0 0 0 0,2 1 1 0 0,-3 31-1 0 0,-9 42-540 0 0,18-100 143 0 0,0-1 0 0 0,0 0 1 0 0,0 0-1 0 0,0 0 0 0 0,0 0 1 0 0,0 0-1 0 0,0 0 0 0 0,0 0 0 0 0,0 0 1 0 0,-1 0-1 0 0,1 0 0 0 0,0 1 1 0 0,0-1-1 0 0,0 0 0 0 0,1 0 0 0 0,-1 0 1 0 0,0 0-1 0 0,0 0 0 0 0,0 0 1 0 0,0 0-1 0 0,0 0 0 0 0,0 0 1 0 0,0 1-1 0 0,0-1 0 0 0,0 0 0 0 0,0 0 1 0 0,0 0-1 0 0,0 0 0 0 0,0 0 1 0 0,0 0-1 0 0,0 0 0 0 0,0 0 1 0 0,0 0-1 0 0,0 0 0 0 0,0 0 0 0 0,1 0 1 0 0,-1 0-1 0 0,0 1 0 0 0,0-1 1 0 0,0 0-1 0 0,0 0 0 0 0,0 0 1 0 0,0 0-1 0 0,0 0 0 0 0,0 0 0 0 0,0 0 1 0 0,0 0-1 0 0,1 0 0 0 0,-1 0 1 0 0,0 0-1 0 0,8-2-96 0 0,1 0 1116 0 0,-4 1-850 0 0,1 1 0 0 0,-1-1 0 0 0,0 1 0 0 0,1 1 0 0 0,-1-1 0 0 0,1 1 0 0 0,-1 0 0 0 0,0 0 0 0 0,9 3 0 0 0,-11-3-176 0 0,-1 0 1 0 0,0 0 0 0 0,0 0 0 0 0,0 0-1 0 0,0 1 1 0 0,0-1 0 0 0,0 0-1 0 0,0 1 1 0 0,-1 0 0 0 0,1-1-1 0 0,0 1 1 0 0,-1 0 0 0 0,1 0 0 0 0,-1 0-1 0 0,0 0 1 0 0,0 0 0 0 0,1 0-1 0 0,-1 0 1 0 0,-1 0 0 0 0,1 0-1 0 0,0 0 1 0 0,0 1 0 0 0,-1-1 0 0 0,1 0-1 0 0,-1 1 1 0 0,0 4 0 0 0,0-3-121 0 0,-1 0 1 0 0,1-1 0 0 0,-1 1 0 0 0,0 0 0 0 0,0 0-1 0 0,-2 4 1 0 0,3-7 39 0 0,-1 0 0 0 0,1 1 0 0 0,-1-1 1 0 0,1 0-1 0 0,-1 0 0 0 0,1 0 0 0 0,-1 0 0 0 0,0 0 0 0 0,1 0 0 0 0,-1 0 0 0 0,0 0 0 0 0,0 0 1 0 0,0-1-1 0 0,0 1 0 0 0,0 0 0 0 0,0 0 0 0 0,0-1 0 0 0,0 1 0 0 0,0-1 0 0 0,0 1 0 0 0,0-1 1 0 0,0 1-1 0 0,-2 0 0 0 0,2-2 56 0 0,1 1 0 0 0,0 0 0 0 0,0 0 0 0 0,0 0 0 0 0,-1 0 0 0 0,1-1 0 0 0,0 1 0 0 0,0 0 0 0 0,0 0 0 0 0,-1 0 0 0 0,1-1 0 0 0,0 1 0 0 0,0 0 0 0 0,0 0 0 0 0,0-1 0 0 0,0 1 0 0 0,0 0 0 0 0,0 0 0 0 0,0-1 0 0 0,-1 1 0 0 0,1 0 0 0 0,0 0 0 0 0,0-1 0 0 0,0 1 0 0 0,0 0 0 0 0,0-1 0 0 0,0 1 0 0 0,0 0 0 0 0,1 0 0 0 0,-1-1 0 0 0,0 1 0 0 0,0 0 0 0 0,0 0 0 0 0,0-1 0 0 0,3-10-548 0 0,4-7-373 0 0,1 0 0 0 0,1 1 0 0 0,16-24 0 0 0,7-13 1057 0 0,-16 24-90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6447 0 0,'0'0'15'0'0,"0"0"1"0"0,1 0-1 0 0,-1 0 0 0 0,0 0 0 0 0,0 0 0 0 0,0 0 0 0 0,0 0 0 0 0,0 0 0 0 0,0 0 0 0 0,1 0 0 0 0,-1 0 0 0 0,0 0 0 0 0,0 0 0 0 0,0 0 0 0 0,0 0 1 0 0,0 0-1 0 0,0 0 0 0 0,1 0 0 0 0,-1 0 0 0 0,0 0 0 0 0,0 0 0 0 0,0 0 0 0 0,0 0 0 0 0,0 0 0 0 0,0 0 0 0 0,0 1 0 0 0,0-1 0 0 0,1 0 0 0 0,-1 0 0 0 0,0 0 1 0 0,0 0-1 0 0,0 0 0 0 0,0 0 0 0 0,0 0 0 0 0,0 0 0 0 0,0 0 0 0 0,0 1 0 0 0,0-1 0 0 0,0 0 0 0 0,0 0 0 0 0,0 0 0 0 0,0 0 0 0 0,0 0 0 0 0,0 0 1 0 0,1 1-1 0 0,-1 9 457 0 0,-2 16 28 0 0,1-23-443 0 0,-4 27 10 0 0,-1 1 0 0 0,-2-2-1 0 0,-12 30 1 0 0,-41 86-2207 0 0,48-115 1538 0 0,-59 120-1006 0 0,67-143 1608 0 0,8-15 1 0 0,7-17-12 0 0,112-226-171 0 0,-115 235 191 0 0,4-8-40 0 0,0 0 1 0 0,24-35 0 0 0,-34 58 75 0 0,-1 0 1 0 0,1 1-1 0 0,-1-1 1 0 0,1 0-1 0 0,-1 0 1 0 0,1 1-1 0 0,0-1 1 0 0,-1 1 0 0 0,1-1-1 0 0,0 0 1 0 0,-1 1-1 0 0,1-1 1 0 0,0 1-1 0 0,0-1 1 0 0,-1 1-1 0 0,1 0 1 0 0,0-1-1 0 0,0 1 1 0 0,0 0-1 0 0,0-1 1 0 0,0 1-1 0 0,0 0 1 0 0,-1 0-1 0 0,1 0 1 0 0,0 0 0 0 0,0 0-1 0 0,0 0 1 0 0,0 0-1 0 0,0 0 1 0 0,0 0-1 0 0,0 1 1 0 0,0-1-1 0 0,-1 0 1 0 0,1 1-1 0 0,0-1 1 0 0,0 0-1 0 0,0 1 1 0 0,0-1-1 0 0,-1 1 1 0 0,1-1-1 0 0,0 1 1 0 0,-1-1-1 0 0,1 1 1 0 0,0 0 0 0 0,-1-1-1 0 0,2 2 1 0 0,3 4 519 0 0,-1 1 1 0 0,1-1-1 0 0,-1 1 1 0 0,5 10 0 0 0,-5-9-592 0 0,12 28 807 0 0,0 0-1 0 0,13 52 0 0 0,8 21-2655 0 0,-32-96-1507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5063 0 0,'0'-2'448'0'0,"0"-1"-352"0"0,1 2-96 0 0,0 0 0 0 0,1 0 712 0 0,0 1 128 0 0,2-2 24 0 0,1 1 8 0 0,4 0-632 0 0,4-2-128 0 0,3 1-24 0 0,0-1-8 0 0,1 1-520 0 0,-2 2-104 0 0,-1 1-16 0 0,-4 0-8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 8287 0 0,'-4'-1'368'0'0,"2"0"168"0"0,3 2-536 0 0,2-1 0 0 0,1 0-80 0 0,2 1-32 0 0,4-1-8 0 0,6 2 0 0 0,6 0-416 0 0,2-2-80 0 0,1 1-24 0 0,-1-1 0 0 0,3-1 504 0 0,-3-1 136 0 0,0-3 0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40 393 6911 0 0,'-7'12'-1'0'0,"1"2"-1"0"0,1-1 1 0 0,0 1 0 0 0,1 0-1 0 0,0 0 1 0 0,1 0-1 0 0,1 0 1 0 0,0 0-1 0 0,0 21 1 0 0,5-21-717 0 0,-3-14 667 0 0,0 0-1 0 0,0 0 0 0 0,0 0 0 0 0,1 1 1 0 0,-1-1-1 0 0,0 0 0 0 0,0 0 0 0 0,0 0 1 0 0,1 1-1 0 0,-1-1 0 0 0,0 0 0 0 0,0 0 1 0 0,1 0-1 0 0,-1 0 0 0 0,0 0 0 0 0,0 0 1 0 0,1 1-1 0 0,-1-1 0 0 0,0 0 1 0 0,0 0-1 0 0,1 0 0 0 0,-1 0 0 0 0,0 0 1 0 0,0 0-1 0 0,1 0 0 0 0,2-1-283 0 0,-1 0 1 0 0,0 0-1 0 0,0 0 1 0 0,0 0-1 0 0,0 0 0 0 0,0 0 1 0 0,3-3-1 0 0,-3 3 461 0 0,0-1 0 0 0,0 1 0 0 0,-1 0 0 0 0,1 0 0 0 0,0 0 0 0 0,0 0 0 0 0,0 0 0 0 0,0 0-1 0 0,0 1 1 0 0,0-1 0 0 0,0 0 0 0 0,3 1 0 0 0,-3 0 238 0 0,0 1 1 0 0,0-1-1 0 0,0 1 1 0 0,0 0-1 0 0,-1 0 0 0 0,1 0 1 0 0,0 0-1 0 0,0 0 1 0 0,-1 0-1 0 0,1 0 0 0 0,-1 0 1 0 0,1 1-1 0 0,1 1 1 0 0,16 22 2068 0 0,-12-15-1900 0 0,-4-7-556 0 0,23 35 938 0 0,-24-34-1313 0 0,-1-1 1 0 0,1 1-1 0 0,0-1 1 0 0,-1 1-1 0 0,0 0 0 0 0,0-1 1 0 0,0 1-1 0 0,0 0 1 0 0,0 6-1 0 0</inkml:trace>
  <inkml:trace contextRef="#ctx0" brushRef="#br0" timeOffset="1">537 0 5983 0 0,'-3'1'72'0'0,"1"1"0"0"0,-1-1 0 0 0,1 1 0 0 0,-1-1 0 0 0,1 1 0 0 0,0 0 0 0 0,0 0 0 0 0,0 0 0 0 0,0 0 0 0 0,-3 5 0 0 0,-19 28 98 0 0,14-19-62 0 0,-5 6 51 0 0,-38 60-946 0 0,46-69-72 0 0,0 0-1 0 0,1 0 1 0 0,1 1-1 0 0,-7 21 0 0 0,11-26 764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6447 0 0,'0'1'53'0'0,"1"0"0"0"0,-1 0 0 0 0,1 0 0 0 0,-1 0 0 0 0,1 0 0 0 0,-1 0 0 0 0,0 1 0 0 0,1-1 0 0 0,-1 0 0 0 0,0 0 0 0 0,0 0 0 0 0,0 0 0 0 0,0 1 0 0 0,0-1 0 0 0,0 0 0 0 0,-1 2 0 0 0,-5 23 121 0 0,5-19-57 0 0,-31 95 1783 0 0,-31 49-3622 0 0,-9 23-1014 0 0,8 35 3258 0 0,56-173 500 0 0,1 0 1 0 0,1 0-1 0 0,0 72 1 0 0,10-62-3401 0 0,-2-27-754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16 919 0 0,'0'-1'135'0'0,"1"0"0"0"0,0 1 0 0 0,0-1 0 0 0,-1 0-1 0 0,1 1 1 0 0,0-1 0 0 0,0 1 0 0 0,0-1 0 0 0,0 1 0 0 0,0-1-1 0 0,0 1 1 0 0,0 0 0 0 0,0-1 0 0 0,0 1 0 0 0,0 0-1 0 0,0 0 1 0 0,0 0 0 0 0,0 0 0 0 0,0 0 0 0 0,0 0-1 0 0,0 0 1 0 0,0 0 0 0 0,0 0 0 0 0,0 0 0 0 0,1 1-1 0 0,2 1 124 0 0,0 0-1 0 0,0 0 0 0 0,0 0 0 0 0,7 5 0 0 0,-8-4-407 0 0,0-1 0 0 0,0 0 0 0 0,1 0-1 0 0,-1 0 1 0 0,8 3 0 0 0,-11-5 103 0 0,0 0 0 0 0,1 0 1 0 0,-1 0-1 0 0,0 0 0 0 0,0 0 0 0 0,1 0 1 0 0,-1 0-1 0 0,0-1 0 0 0,0 1 0 0 0,0 0 1 0 0,1 0-1 0 0,-1 0 0 0 0,0 0 0 0 0,0 0 1 0 0,1 0-1 0 0,-1 0 0 0 0,0-1 0 0 0,0 1 1 0 0,0 0-1 0 0,0 0 0 0 0,1 0 0 0 0,-1 0 1 0 0,0-1-1 0 0,0 1 0 0 0,0 0 0 0 0,0 0 1 0 0,0 0-1 0 0,0-1 0 0 0,1 1 1 0 0,-1 0-1 0 0,0 0 0 0 0,0 0 0 0 0,0-1 1 0 0,3-11-708 0 0,0 2 771 0 0,-3 9-30 0 0,0 1 10 0 0,1-1 0 0 0,-1 0-1 0 0,1 0 1 0 0,-1 1 0 0 0,1-1-1 0 0,-1 0 1 0 0,1 1 0 0 0,-1-1-1 0 0,1 1 1 0 0,0-1 0 0 0,-1 1-1 0 0,1-1 1 0 0,1 0-1 0 0,4-1 4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56 5063 0 0,'0'-1'79'0'0,"0"0"0"0"0,0 0 0 0 0,0 0 0 0 0,0 0 0 0 0,0 0 0 0 0,1 0 0 0 0,-1-1 0 0 0,0 1 0 0 0,0 0 0 0 0,1 0 0 0 0,-1 0 0 0 0,1 0 0 0 0,-1 0 0 0 0,1 0 0 0 0,-1 0 0 0 0,1 0 0 0 0,0 1 0 0 0,0-2 0 0 0,1 0 188 0 0,0 1-1 0 0,0 0 0 0 0,0 0 0 0 0,1 0 0 0 0,-1 0 0 0 0,0 0 1 0 0,3 0-1 0 0,-2 0-245 0 0,19-6 324 0 0,0 1 0 0 0,25-3-1 0 0,-35 7-723 0 0,1 1-1 0 0,-1 1 0 0 0,1 0 1 0 0,-1 0-1 0 0,19 3 0 0 0,-28-2 272 0 0,0 0 0 0 0,0 0 0 0 0,0 0 0 0 0,0 0 0 0 0,0 1 0 0 0,0-1-1 0 0,-1 1 1 0 0,1 0 0 0 0,0 0 0 0 0,-1 0 0 0 0,0 0 0 0 0,1 0-1 0 0,-1 0 1 0 0,0 0 0 0 0,0 1 0 0 0,0-1 0 0 0,0 1 0 0 0,-1 0 0 0 0,1 0-1 0 0,-1-1 1 0 0,1 1 0 0 0,-1 0 0 0 0,1 4 0 0 0,2 7 891 0 0,-1 0 1 0 0,0 0-1 0 0,1 27 1 0 0,-2-14 164 0 0,-1-20-696 0 0,6 69 2067 0 0,-7-66-2181 0 0,0 0 0 0 0,0 0 0 0 0,-1 0 0 0 0,-1 0 0 0 0,-3 14 0 0 0,5-22-231 0 0,-1-1-1 0 0,1 1 1 0 0,-1-1 0 0 0,1 1 0 0 0,-1-1 0 0 0,0 0 0 0 0,0 1 0 0 0,1-1 0 0 0,-1 0 0 0 0,0 0 0 0 0,0 1 0 0 0,0-1 0 0 0,-1 0-1 0 0,1 0 1 0 0,0 0 0 0 0,0 0 0 0 0,0 0 0 0 0,-1 0 0 0 0,1-1 0 0 0,-3 2 0 0 0,2-1-149 0 0,0-1 1 0 0,0 0 0 0 0,-1 0-1 0 0,1 1 1 0 0,0-1 0 0 0,0 0-1 0 0,0-1 1 0 0,-1 1 0 0 0,1 0-1 0 0,0-1 1 0 0,0 1 0 0 0,-4-2-1 0 0,-5-3-695 0 0,1 0 0 0 0,-1-1 0 0 0,1 0 0 0 0,-12-10 0 0 0,20 14 897 0 0,-7-5-343 0 0,-76-50 632 0 0,76 51 417 0 0,-1 1 1 0 0,0 1-1 0 0,0 0 0 0 0,0 0 0 0 0,-1 1 1 0 0,1 0-1 0 0,-14-2 0 0 0,16 5 188 0 0,11 2-216 0 0,13 1-500 0 0,11-3-429 0 0,0-1 1 0 0,-1-2-1 0 0,37-7 1 0 0,-11 1 370 0 0,-9 2-31 0 0,115-13-398 0 0,-155 20 297 0 0,0 0-153 0 0,0 0 0 0 0,0-1 0 0 0,0 1 0 0 0,0 1 0 0 0,0-1 0 0 0,4 1-1 0 0,-5 1-258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 7367 0 0,'-4'-3'244'0'0,"-7"-1"403"0"0,73 3 4335 0 0,34-4-8732 0 0,-79 4 2883 0 0,-15 1 643 0 0,-1-1-1 0 0,0 1 1 0 0,1 0-1 0 0,-1 0 1 0 0,1 0-1 0 0,-1 0 1 0 0,0 0 0 0 0,1 1-1 0 0,-1-1 1 0 0,1 0-1 0 0,-1 1 1 0 0,0-1-1 0 0,1 1 1 0 0,1 0-1 0 0,-3 0 167 0 0,1 0-1 0 0,-1 0 1 0 0,0-1 0 0 0,0 1-1 0 0,1 0 1 0 0,-1 0-1 0 0,0-1 1 0 0,0 1 0 0 0,0 0-1 0 0,0 0 1 0 0,0-1-1 0 0,0 1 1 0 0,0 0-1 0 0,0 0 1 0 0,0-1 0 0 0,-1 1-1 0 0,1 0 1 0 0,0 0-1 0 0,0-1 1 0 0,-1 1 0 0 0,1 0-1 0 0,0-1 1 0 0,-1 1-1 0 0,1 0 1 0 0,-1-1 0 0 0,1 1-1 0 0,-1 0 1 0 0,-13 18 341 0 0,0 0 1 0 0,-1-1 0 0 0,-30 28-1 0 0,32-33-207 0 0,0-2-2 0 0,-13 15-103 0 0,25-24 26 0 0,-1-1 0 0 0,1 1 1 0 0,0 0-1 0 0,0-1 1 0 0,0 1-1 0 0,0 0 0 0 0,0 0 1 0 0,0 0-1 0 0,0-1 1 0 0,0 1-1 0 0,1 0 1 0 0,-1 0-1 0 0,1 3 0 0 0,0-4 19 0 0,0 0-1 0 0,0-1 1 0 0,0 1-1 0 0,1 0 0 0 0,-1 0 1 0 0,0-1-1 0 0,1 1 0 0 0,-1-1 1 0 0,1 1-1 0 0,-1 0 1 0 0,0-1-1 0 0,1 1 0 0 0,-1-1 1 0 0,1 1-1 0 0,0-1 0 0 0,-1 1 1 0 0,1-1-1 0 0,-1 1 1 0 0,1-1-1 0 0,0 0 0 0 0,-1 1 1 0 0,1-1-1 0 0,0 0 0 0 0,0 1 1 0 0,-1-1-1 0 0,2 0 1 0 0,21 5 763 0 0,-19-4-564 0 0,5-1 191 0 0,-6 0-467 0 0,-1 0 0 0 0,0 0-1 0 0,0 0 1 0 0,0 1-1 0 0,0-1 1 0 0,0 0-1 0 0,0 1 1 0 0,0-1-1 0 0,1 1 1 0 0,-1 0 0 0 0,2 1-1 0 0,-5 0-93 0 0,1-1 0 0 0,-1 1 0 0 0,0-1 1 0 0,0 1-1 0 0,0-1 0 0 0,0 0 0 0 0,0 1 0 0 0,0-1 0 0 0,-1 0 0 0 0,1 1 1 0 0,0-1-1 0 0,0 0 0 0 0,-3 1 0 0 0,2 0-28 0 0,-15 12 926 0 0,0 2 0 0 0,1 0-1 0 0,1 1 1 0 0,1 0 0 0 0,-22 34-1 0 0,34-47-518 0 0,-1 1 1 0 0,1-1-1 0 0,1 0 0 0 0,-1 1 0 0 0,1-1 0 0 0,0 1 0 0 0,0 0 0 0 0,0-1 0 0 0,0 1 0 0 0,1 9 0 0 0,0-12-211 0 0,0 0-1 0 0,0 0 1 0 0,1 0-1 0 0,-1 0 1 0 0,1-1-1 0 0,0 1 0 0 0,-1 0 1 0 0,1 0-1 0 0,0-1 1 0 0,0 1-1 0 0,0 0 0 0 0,0-1 1 0 0,0 1-1 0 0,0-1 1 0 0,1 1-1 0 0,-1-1 0 0 0,0 0 1 0 0,1 1-1 0 0,-1-1 1 0 0,1 0-1 0 0,0 0 0 0 0,-1 0 1 0 0,1 0-1 0 0,0 0 1 0 0,0-1-1 0 0,-1 1 0 0 0,1 0 1 0 0,0-1-1 0 0,3 1 1 0 0,1 0-146 0 0,-1 0 1 0 0,1-1-1 0 0,0 0 1 0 0,-1 0 0 0 0,1 0-1 0 0,0-1 1 0 0,-1 0 0 0 0,1 0-1 0 0,6-2 1 0 0,8-4-973 0 0,20-9 1 0 0,-39 15 1057 0 0,19-8-2683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11519 0 0,'-1'0'68'0'0,"0"1"-1"0"0,0 0 0 0 0,0-1 1 0 0,0 1-1 0 0,0 0 0 0 0,1 0 1 0 0,-1-1-1 0 0,0 1 0 0 0,0 0 1 0 0,0 0-1 0 0,1 0 0 0 0,-1 0 1 0 0,0 0-1 0 0,1 0 0 0 0,-1 0 0 0 0,1 0 1 0 0,-1 0-1 0 0,1 0 0 0 0,-1 2 1 0 0,-4 27-196 0 0,3-17 368 0 0,-75 416 1000 0 0,-39 261-3947 0 0,100-512 1238 0 0,16-155 954 0 0,1-1 0 0 0,1 1 0 0 0,0 0 0 0 0,2-1 1 0 0,12 40-1 0 0,-7-41-1287 0 0,2-4-430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5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6 15199 0 0,'0'-4'672'0'0,"0"3"144"0"0,2 1-656 0 0,-2 1-160 0 0,0 2 0 0 0,0-1 0 0 0,0 2-184 0 0,0 2-72 0 0,-2 3-8 0 0,1 5-8 0 0,-1 4-608 0 0,-3 3-120 0 0,-4 3-24 0 0,-4-2-8 0 0</inkml:trace>
  <inkml:trace contextRef="#ctx0" brushRef="#br0" timeOffset="1">109 291 1839 0 0,'-11'2'160'0'0,"3"0"-160"0"0,2 0 0 0 0,0 2 0 0 0,2 0 2128 0 0,1 1 392 0 0,1 1 72 0 0,-3 3 24 0 0,-2 5-1472 0 0,-3 6-296 0 0,0 3-56 0 0,0 3-16 0 0,2 0-776 0 0,1-2-88 0 0,2 0-48 0 0,1-3-3936 0 0,1-3-792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5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55 455 0 0,'11'-5'664'0'0,"82"-29"6091"0"0,-78 30-5817 0 0,1 0 0 0 0,0 1 0 0 0,0 1 0 0 0,17 0-1 0 0,-16 1-340 0 0,0 1-1 0 0,23 4 0 0 0,-35-4-709 0 0,0 1 0 0 0,-1 0 0 0 0,1 1 0 0 0,0-1 0 0 0,-1 1 0 0 0,1 0 0 0 0,-1 0 0 0 0,1 0 0 0 0,-1 0 0 0 0,0 1 0 0 0,0 0 0 0 0,0 0 0 0 0,3 4 0 0 0,-6-6-75 0 0,0 0 1 0 0,1 0-1 0 0,-1 1 0 0 0,-1-1 1 0 0,1 1-1 0 0,0-1 0 0 0,0 1 0 0 0,0-1 1 0 0,-1 1-1 0 0,1 0 0 0 0,-1-1 1 0 0,1 1-1 0 0,-1 0 0 0 0,0-1 1 0 0,0 1-1 0 0,0 0 0 0 0,0 2 1 0 0,0-1-75 0 0,0 0 0 0 0,-1-1 0 0 0,0 1 0 0 0,0 0 0 0 0,0 0 0 0 0,0 0 0 0 0,0 0 0 0 0,-1-1 0 0 0,-1 4 0 0 0,-4 4-32 0 0,-1 0 1 0 0,0-1-1 0 0,-17 15 0 0 0,21-20 555 0 0,-68 60-2378 0 0,-11 9 1234 0 0,33-21 4178 0 0,47-49-2925 0 0,-12 15 1245 0 0,14-17-1509 0 0,1 0 0 0 0,-1 0 0 0 0,1 0 0 0 0,-1 0-1 0 0,1 0 1 0 0,-1 0 0 0 0,1 0 0 0 0,0 0 0 0 0,-1 0 0 0 0,1 0-1 0 0,0 0 1 0 0,0 0 0 0 0,-1 0 0 0 0,1 0 0 0 0,0 0 0 0 0,0 0 0 0 0,1 1-1 0 0,-1-1-126 0 0,0-1 0 0 0,1 1 0 0 0,-1-1 1 0 0,0 0-1 0 0,1 1 0 0 0,-1-1 0 0 0,1 0 0 0 0,-1 0 0 0 0,1 1 0 0 0,-1-1 0 0 0,0 0 0 0 0,1 0 0 0 0,-1 0 0 0 0,1 0 0 0 0,-1 1 0 0 0,1-1 0 0 0,-1 0 0 0 0,1 0 0 0 0,-1 0 0 0 0,1 0 0 0 0,-1 0 0 0 0,1 0 0 0 0,-1 0 0 0 0,1 0 0 0 0,-1-1 0 0 0,1 1 0 0 0,-1 0 1 0 0,1 0-1 0 0,17-5-1151 0 0,-15 4 1053 0 0,16-8-764 0 0,-17 8 881 0 0,1-1 0 0 0,-1 1-1 0 0,1-1 1 0 0,0 1 0 0 0,0 0-1 0 0,0 0 1 0 0,0 0-1 0 0,-1 0 1 0 0,1 1 0 0 0,0-1-1 0 0,4 1 1 0 0,-6 0 52 0 0,-1 0 0 0 0,1 1 0 0 0,-1-1 0 0 0,0 0 0 0 0,1 1 0 0 0,-1-1 0 0 0,1 1 0 0 0,-1-1 0 0 0,0 0 0 0 0,0 1 0 0 0,1-1 0 0 0,-1 1 0 0 0,0-1 0 0 0,0 1 0 0 0,1-1 0 0 0,-1 1 0 0 0,0-1 0 0 0,0 1 0 0 0,0-1 0 0 0,0 1 0 0 0,0-1 0 0 0,0 1 0 0 0,0-1 0 0 0,0 1 0 0 0,0-1 1 0 0,0 1-1 0 0,0-1 0 0 0,0 1 0 0 0,0 0 0 0 0,-4 21 656 0 0,3-17-433 0 0,-36 130 1784 0 0,23-90-2630 0 0,-13 72 1 0 0,27-116 557 0 0,0 0-1 0 0,0 0 1 0 0,0 1-1 0 0,0-1 1 0 0,0 0-1 0 0,0 0 1 0 0,0 0-1 0 0,0 0 1 0 0,0 0-1 0 0,0 0 1 0 0,1 2-1 0 0,0-3 25 0 0,-1 0 0 0 0,0 0 0 0 0,0 1 1 0 0,0-1-1 0 0,1 0 0 0 0,-1 0 0 0 0,0 1 0 0 0,0-1 0 0 0,1 0 0 0 0,-1 0 0 0 0,0 0 0 0 0,0 1 1 0 0,1-1-1 0 0,-1 0 0 0 0,0 0 0 0 0,1 0 0 0 0,-1 0 0 0 0,0 0 0 0 0,1 0 0 0 0,-1 0 0 0 0,0 1 0 0 0,1-1 1 0 0,-1 0-1 0 0,1 0 0 0 0,1-1 70 0 0,1 1 1 0 0,-1-1 0 0 0,0 0-1 0 0,1 0 1 0 0,-1 1 0 0 0,0-1-1 0 0,1-1 1 0 0,1 0 0 0 0,23-14-61 0 0,-1 0 1 0 0,42-35-1 0 0,-63 47-628 0 0,-3 0-122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5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3 6271 0 0,'-5'-1'168'0'0,"-1"0"-1"0"0,1 1 1 0 0,-1-1-1 0 0,1 1 1 0 0,0 1-1 0 0,-1-1 1 0 0,-8 2-1 0 0,11-1 149 0 0,0 0-1 0 0,1 0 1 0 0,-1 0-1 0 0,0 1 1 0 0,0-1-1 0 0,1 1 1 0 0,-1 0 0 0 0,1-1-1 0 0,-1 1 1 0 0,1 0-1 0 0,0 1 1 0 0,0-1 0 0 0,0 0-1 0 0,-4 5 1 0 0,-4 11-220 0 0,0 1 0 0 0,0 0 0 0 0,-10 35 0 0 0,2-8-2122 0 0,16-40 1754 0 0,-21 54-2855 0 0,21-53 2761 0 0,0 0 0 0 0,0 1 0 0 0,1-1-1 0 0,0 0 1 0 0,0 1 0 0 0,1 10 0 0 0,0-18 344 0 0,0 0 0 0 0,0 1 0 0 0,0-1 1 0 0,0 1-1 0 0,0-1 0 0 0,0 1 0 0 0,0-1 1 0 0,0 1-1 0 0,0-1 0 0 0,1 0 0 0 0,-1 1 1 0 0,0-1-1 0 0,0 1 0 0 0,0-1 0 0 0,0 0 0 0 0,1 1 1 0 0,-1-1-1 0 0,0 1 0 0 0,1-1 0 0 0,-1 0 1 0 0,0 1-1 0 0,0-1 0 0 0,1 0 0 0 0,-1 0 1 0 0,1 1-1 0 0,-1-1 0 0 0,0 0 0 0 0,1 0 0 0 0,-1 1 1 0 0,1-1-1 0 0,0 0 0 0 0,0 0-9 0 0,0 0-1 0 0,0 0 1 0 0,0 0-1 0 0,0-1 1 0 0,0 1-1 0 0,0 0 0 0 0,-1 0 1 0 0,1-1-1 0 0,0 1 1 0 0,0-1-1 0 0,0 1 1 0 0,0-1-1 0 0,1 0 1 0 0,23-22-449 0 0,-25 23 489 0 0,15-17 49 0 0,1 0 0 0 0,0 1 0 0 0,24-17 0 0 0,-34 29 118 0 0,0 0-1 0 0,0 0 1 0 0,0 1 0 0 0,1 0 0 0 0,0 0 0 0 0,0 1-1 0 0,-1-1 1 0 0,1 2 0 0 0,1-1 0 0 0,-1 1 0 0 0,0 0-1 0 0,0 0 1 0 0,0 1 0 0 0,12 0 0 0 0,-4 2 567 0 0,0 1 1 0 0,0 0 0 0 0,-1 1 0 0 0,1 1-1 0 0,24 11 1 0 0,66 41 2157 0 0,-58-30-2290 0 0,19 9-716 0 0,-20-13-3471 0 0,-9-6-847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5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0 5063 0 0,'-14'9'448'0'0,"3"1"-352"0"0,1 3-96 0 0,0 1 0 0 0,2-1 1696 0 0,2-1 328 0 0,-2 3 64 0 0,-8 13 16 0 0,-10 18-1296 0 0,-8 16-256 0 0,-6 13-48 0 0,-2-1-16 0 0,3-4-792 0 0,4-11-160 0 0,5-5-32 0 0,5-9-8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11519 0 0,'0'0'51'0'0,"-1"0"0"0"0,0 0 0 0 0,0-1 0 0 0,1 1 0 0 0,-1 0-1 0 0,0 0 1 0 0,0 0 0 0 0,1 0 0 0 0,-1 0 0 0 0,0 0 0 0 0,0 0-1 0 0,0 0 1 0 0,1 0 0 0 0,-1 1 0 0 0,0-1 0 0 0,0 0 0 0 0,1 0 0 0 0,-1 1-1 0 0,0-1 1 0 0,1 0 0 0 0,-1 1 0 0 0,0-1 0 0 0,0 1 0 0 0,0 1-54 0 0,1-1 0 0 0,-1 1 0 0 0,1-1 0 0 0,-1 1 0 0 0,1 0 0 0 0,0-1 0 0 0,0 1 0 0 0,0 0 0 0 0,0-1 0 0 0,0 4 0 0 0,1 14-184 0 0,0-1 0 0 0,2 1 0 0 0,0 0-1 0 0,1-1 1 0 0,8 22 0 0 0,-3-13-680 0 0,2-1 1 0 0,25 45 0 0 0,-32-64 799 0 0,1 0 0 0 0,0-1 0 0 0,0 1 0 0 0,0-1 1 0 0,1 0-1 0 0,-1 0 0 0 0,2-1 0 0 0,-1 0 0 0 0,0 0 0 0 0,1 0 0 0 0,14 6 1 0 0,-16-8 166 0 0,0-1 1 0 0,0-1-1 0 0,0 1 0 0 0,0-1 1 0 0,1 0-1 0 0,-1 0 1 0 0,0-1-1 0 0,0 1 1 0 0,1-1-1 0 0,-1 0 0 0 0,0-1 1 0 0,1 1-1 0 0,-1-1 1 0 0,0 0-1 0 0,0 0 1 0 0,0-1-1 0 0,0 1 0 0 0,0-1 1 0 0,6-3-1 0 0,-1-1-81 0 0,0 0 1 0 0,0-1-1 0 0,-1 0 0 0 0,0 0 0 0 0,-1-1 0 0 0,1 0 0 0 0,-1 0 0 0 0,-1-1 0 0 0,0 0 0 0 0,0-1 0 0 0,0 1 1 0 0,5-14-1 0 0,-8 16-126 0 0,-1 0 0 0 0,0 0 0 0 0,0-1 0 0 0,-1 1 0 0 0,0-1 0 0 0,-1 0 0 0 0,1 1 0 0 0,-1-1 1 0 0,-1 0-1 0 0,1 0 0 0 0,-2 0 0 0 0,1 0 0 0 0,-1 1 0 0 0,0-1 0 0 0,0 0 0 0 0,-1 1 0 0 0,0-1 1 0 0,-6-14-1 0 0,7 20 115 0 0,-1-1 0 0 0,1 1 1 0 0,0-1-1 0 0,-1 1 0 0 0,1 0 1 0 0,-1-1-1 0 0,0 1 0 0 0,0 0 0 0 0,0 0 1 0 0,0 0-1 0 0,0 0 0 0 0,0 1 1 0 0,-6-4-1 0 0,7 5 67 0 0,-1-1-1 0 0,1 1 1 0 0,-1-1-1 0 0,1 1 1 0 0,-1 0 0 0 0,0 0-1 0 0,1 0 1 0 0,-1 0-1 0 0,0 0 1 0 0,1 0 0 0 0,-1 0-1 0 0,1 1 1 0 0,-1-1-1 0 0,1 1 1 0 0,-1-1 0 0 0,0 1-1 0 0,1-1 1 0 0,0 1-1 0 0,-1 0 1 0 0,1 0 0 0 0,-1-1-1 0 0,1 1 1 0 0,0 0-1 0 0,0 1 1 0 0,-2 0 0 0 0,-5 6 166 0 0,1 0 0 0 0,0 0 1 0 0,0 1-1 0 0,0 0 0 0 0,2 0 0 0 0,-1 1 1 0 0,1 0-1 0 0,0 0 0 0 0,-4 13 1 0 0,-1 8-426 0 0,-11 58 1 0 0,-7 154 129 0 0,23-168 390 0 0,4-64-308 0 0,-7 49 94 0 0,7-54-127 0 0,0-1 1 0 0,0 1-1 0 0,-1-1 0 0 0,0 1 0 0 0,-1-1 0 0 0,1 0 0 0 0,-1 0 0 0 0,-4 6 0 0 0,6-10-88 0 0,0 1 0 0 0,-1-1 1 0 0,1 0-1 0 0,-1 1 0 0 0,0-1 0 0 0,1 0 0 0 0,-1 0 0 0 0,0 0 0 0 0,1 0 0 0 0,-1 0 0 0 0,0-1 0 0 0,0 1 0 0 0,0-1 0 0 0,0 1 0 0 0,0-1 0 0 0,0 1 1 0 0,0-1-1 0 0,0 0 0 0 0,0 0 0 0 0,0 0 0 0 0,0 0 0 0 0,-3-1 0 0 0,-8-1-774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5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11055 0 0,'4'4'229'0'0,"-1"1"-1"0"0,0 0 1 0 0,0 0-1 0 0,0 0 1 0 0,-1 0 0 0 0,0 1-1 0 0,2 7 1 0 0,5 11 794 0 0,38 81 900 0 0,210 432 938 0 0,-188-427-4132 0 0,-60-97 463 0 0,1-1 0 0 0,1 0 0 0 0,0 0 0 0 0,1-1-1 0 0,0-1 1 0 0,13 10 0 0 0,-7-10-833 0 0,-4-5-50 0 0</inkml:trace>
  <inkml:trace contextRef="#ctx0" brushRef="#br0" timeOffset="1">203 1 13823 0 0,'-1'0'1224'0'0,"1"1"-976"0"0,0 1-248 0 0,1 3 0 0 0,2 3 1200 0 0,-1 0 192 0 0,1 3 40 0 0,2 5 8 0 0,3 10-1064 0 0,4 9-216 0 0,3 9-32 0 0,3 5-8688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4143 0 0,'0'3'133'0'0,"0"-1"-1"0"0,-1 1 1 0 0,2 0-1 0 0,-1-1 0 0 0,0 1 1 0 0,0-1-1 0 0,2 5 1 0 0,-1-2-31 0 0,2 34-126 0 0,-1 0 1 0 0,-2 0-1 0 0,-2 1 1 0 0,-1-1-1 0 0,-15 68 0 0 0,18-105 24 0 0,-3 8 92 0 0,3-9-4 0 0,1-7 16 0 0,0-3-103 0 0,1 0 0 0 0,0 0 0 0 0,1 1 0 0 0,0-1-1 0 0,0 1 1 0 0,7-13 0 0 0,-8 17-55 0 0,1 0 1 0 0,-1 0-1 0 0,1 0 1 0 0,0 1-1 0 0,0-1 1 0 0,0 1-1 0 0,0 0 1 0 0,1 0-1 0 0,-1 0 1 0 0,1 0-1 0 0,0 1 1 0 0,0-1-1 0 0,0 1 1 0 0,8-3-1 0 0,-9 3-249 0 0,-1 2-466 0 0,-5 5-1650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9 919 0 0,'0'0'67'0'0,"1"-1"71"0"0,1 0-1 0 0,-1 0 1 0 0,1 1 0 0 0,-1-1 0 0 0,1 0-1 0 0,0 1 1 0 0,-1-1 0 0 0,1 1-1 0 0,-1 0 1 0 0,1-1 0 0 0,3 1-1 0 0,-4 0-32 0 0,3-1 32 0 0,1 1 0 0 0,0 0 0 0 0,-1 0 0 0 0,1 0 0 0 0,0 1-1 0 0,-1 0 1 0 0,1 0 0 0 0,0 0 0 0 0,-1 0 0 0 0,0 1 0 0 0,1 0-1 0 0,-1-1 1 0 0,0 2 0 0 0,0-1 0 0 0,0 0 0 0 0,0 1 0 0 0,0 0-1 0 0,0 0 1 0 0,-1 0 0 0 0,1 0 0 0 0,-1 1 0 0 0,0-1 0 0 0,5 8-1 0 0,-5-7-146 0 0,0 1 0 0 0,0-1 0 0 0,0 1 0 0 0,-1 0 0 0 0,0 0 0 0 0,0 0 0 0 0,0 0 0 0 0,0 0 0 0 0,-1 1 0 0 0,0-1 0 0 0,0 1 0 0 0,0-1 0 0 0,-1 0 0 0 0,1 1 0 0 0,-1-1 0 0 0,-1 1 0 0 0,1-1 0 0 0,-1 1 0 0 0,0-1 0 0 0,-2 6 0 0 0,0-3-230 0 0,-1 0 0 0 0,0 0 0 0 0,-1-1 0 0 0,0 1 0 0 0,0-1 0 0 0,-1 0 0 0 0,1-1 0 0 0,-11 10 0 0 0,-1-1-329 0 0,-1-2 0 0 0,-21 14 0 0 0,29-22 660 0 0,6-2 1307 0 0,12 0-30 0 0,-6-2-1278 0 0,42 11 1027 0 0,-32-10-995 0 0,-1 1 1 0 0,16 7 0 0 0,-23-9-148 0 0,0 1 1 0 0,0 1-1 0 0,0-1 0 0 0,0 1 1 0 0,-1-1-1 0 0,1 1 0 0 0,-1 0 1 0 0,0 1-1 0 0,6 6 0 0 0,-4-4 11 0 0,-1 2 0 0 0,0-1 0 0 0,-1 1 0 0 0,0-1 0 0 0,0 1 0 0 0,0 0 0 0 0,-1 0 0 0 0,0 0 0 0 0,-1 0 0 0 0,0 0 0 0 0,0 1 0 0 0,0-1 0 0 0,-2 13 0 0 0,0-8 119 0 0,0 1-1 0 0,-1-1 0 0 0,-1 0 1 0 0,0 0-1 0 0,0 0 0 0 0,-1-1 1 0 0,-11 22-1 0 0,13-29-74 0 0,-1-1-1 0 0,1 0 1 0 0,-1 0 0 0 0,0 0-1 0 0,-1 0 1 0 0,1 0 0 0 0,-1 0-1 0 0,1-1 1 0 0,-1 0 0 0 0,0 0-1 0 0,0 0 1 0 0,-6 3 0 0 0,8-5-31 0 0,-1 0 0 0 0,1 0-1 0 0,-1 0 1 0 0,1 0 0 0 0,-1-1 0 0 0,1 1 0 0 0,-1-1 0 0 0,1 0 0 0 0,-1 0-1 0 0,1 0 1 0 0,-1 0 0 0 0,1 0 0 0 0,-1 0 0 0 0,0-1 0 0 0,1 1-1 0 0,-1-1 1 0 0,1 0 0 0 0,0 0 0 0 0,-1 0 0 0 0,1 0 0 0 0,0 0 0 0 0,-1 0-1 0 0,1 0 1 0 0,0-1 0 0 0,-3-2 0 0 0,-1-1-78 0 0,1-1 1 0 0,0 1-1 0 0,0-1 0 0 0,0 0 1 0 0,1-1-1 0 0,0 1 0 0 0,0-1 1 0 0,0 1-1 0 0,1-1 0 0 0,0 0 1 0 0,1-1-1 0 0,-1 1 0 0 0,-1-10 1 0 0,1 0-500 0 0,1 0 1 0 0,0 0-1 0 0,1 0 0 0 0,3-33 1 0 0,-1 35 407 0 0,-1-1 150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1 919 0 0,'-1'0'41'0'0,"0"0"0"0"0,0 0 0 0 0,0 1-1 0 0,0-1 1 0 0,0 1 0 0 0,0-1-1 0 0,0 1 1 0 0,0 0 0 0 0,0-1-1 0 0,0 1 1 0 0,0 0 0 0 0,0 0 0 0 0,0-1-1 0 0,0 1 1 0 0,-1 2 0 0 0,-12 17 417 0 0,10-15-425 0 0,-1 5 8 0 0,0 0 1 0 0,0 0-1 0 0,1 0 0 0 0,0 0 0 0 0,1 0 1 0 0,0 1-1 0 0,-2 15 0 0 0,-5 20-690 0 0,5-22 553 0 0,4-23 96 0 0,1 1 0 0 0,0-1 0 0 0,0 0 0 0 0,0 0 0 0 0,0 1 0 0 0,0-1 0 0 0,0 0 0 0 0,0 0 0 0 0,0 0 0 0 0,1 1 0 0 0,-1-1 0 0 0,0 0 0 0 0,1 0 0 0 0,-1 0 0 0 0,1 0 0 0 0,-1 0 0 0 0,2 2 0 0 0,-2-3 4 0 0,1 1 0 0 0,0-1 0 0 0,-1 0 0 0 0,1 1 0 0 0,0-1 0 0 0,0 0 0 0 0,-1 0 0 0 0,1 0 0 0 0,0 0 0 0 0,0 1 0 0 0,-1-1 0 0 0,1 0 0 0 0,0 0 0 0 0,0 0 0 0 0,-1-1 0 0 0,1 1 0 0 0,0 0 0 0 0,-1 0 0 0 0,1 0 0 0 0,0-1 0 0 0,0 1 0 0 0,-1 0 0 0 0,1 0 0 0 0,0-1 0 0 0,-1 1 0 0 0,1-1 0 0 0,0 0 0 0 0,18-12 188 0 0,-9 4-32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0 919 0 0,'-4'11'34'0'0,"0"-1"0"0"0,-1 0 0 0 0,0 0 0 0 0,-7 12 0 0 0,-1 0 2 0 0,3-3-13 0 0,-12 21 3 0 0,-30 78-1 0 0,50-115-25 0 0,1 1 0 0 0,0 0 0 0 0,1-1 0 0 0,-1 1 0 0 0,1 0 0 0 0,0 0 0 0 0,-1 0 0 0 0,2-1 0 0 0,-1 1 0 0 0,1 7 0 0 0,1-7 0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16 3223 0 0,'-1'-1'-41'0'0,"-6"-12"1817"0"0,5 12-591 0 0,4 9-925 0 0,4 23-263 0 0,-1 0-1 0 0,-2 1 0 0 0,-1 52 0 0 0,-1-29 137 0 0,-1 38-130 0 0,6 75-2192 0 0,-6-168 2186 0 0,0-1-1 0 0,0 1 0 0 0,0 0 0 0 0,0 0 0 0 0,0 0 1 0 0,0 0-1 0 0,0 0 0 0 0,0 0 0 0 0,0 0 0 0 0,1 0 0 0 0,-1 0 1 0 0,0 0-1 0 0,0 0 0 0 0,0 0 0 0 0,0 0 0 0 0,0 0 0 0 0,0 0 1 0 0,0 0-1 0 0,0 0 0 0 0,0 0 0 0 0,0 0 0 0 0,0-1 1 0 0,0 1-1 0 0,0 0 0 0 0,1 0 0 0 0,-1 0 0 0 0,0 0 0 0 0,0 0 1 0 0,0 0-1 0 0,0 0 0 0 0,0 0 0 0 0,0 0 0 0 0,0 0 1 0 0,0 0-1 0 0,0 1 0 0 0,0-1 0 0 0,0 0 0 0 0,1 0 0 0 0,-1 0 1 0 0,0 0-1 0 0,0 0 0 0 0,0 0 0 0 0,0 0 0 0 0,0 0 0 0 0,0 0 1 0 0,0 0-1 0 0,0 0 0 0 0,0 0 0 0 0,0 0 0 0 0,0 0 1 0 0,0 0-1 0 0,0 0 0 0 0,0 0 0 0 0,0 0 0 0 0,0 1 0 0 0,0-1 1 0 0,0 0-1 0 0,0 0 0 0 0,0 0 0 0 0,0 0 0 0 0,0 0 1 0 0,0 0-1 0 0,7-11-334 0 0,4-15-92 0 0,-1 0 438 0 0,-7 15 9 0 0,1 1 0 0 0,0 0 0 0 0,1 0-1 0 0,0 0 1 0 0,0 0 0 0 0,9-10 0 0 0,-14 19 0 0 0,1 1 0 0 0,-1-1 0 0 0,0 1 0 0 0,1-1 0 0 0,-1 1 0 0 0,1-1 0 0 0,-1 1 0 0 0,1-1-1 0 0,-1 1 1 0 0,1 0 0 0 0,0-1 0 0 0,-1 1 0 0 0,1 0 0 0 0,-1-1 0 0 0,1 1 0 0 0,0 0 0 0 0,-1 0 0 0 0,1 0 0 0 0,0 0 0 0 0,-1-1 0 0 0,1 1 0 0 0,0 0 0 0 0,-1 0 0 0 0,1 0 0 0 0,1 1 0 0 0,-2-1-6 0 0,1 0 0 0 0,0 1 0 0 0,0-1 0 0 0,0 1-1 0 0,-1 0 1 0 0,1-1 0 0 0,0 1 0 0 0,-1 0 0 0 0,1-1 0 0 0,-1 1 0 0 0,1 0 0 0 0,-1 0 0 0 0,1-1 0 0 0,-1 1 0 0 0,1 2-1 0 0,1 2-41 0 0,0 0 0 0 0,0 1 0 0 0,-1 0 0 0 0,1 9 0 0 0,-1 0-170 0 0,0 1 0 0 0,-1 0 0 0 0,-4 31 0 0 0,3-40 60 0 0,-1 0-1 0 0,0 0 1 0 0,0 0-1 0 0,0 0 0 0 0,-1-1 1 0 0,0 1-1 0 0,0-1 1 0 0,-1 1-1 0 0,1-1 0 0 0,-1 0 1 0 0,-6 5-1 0 0,10-10 126 0 0,-1 0 0 0 0,0 0-1 0 0,1 0 1 0 0,-1 0 0 0 0,0-1 0 0 0,0 1-1 0 0,0 0 1 0 0,0 0 0 0 0,0-1 0 0 0,0 1 0 0 0,0-1-1 0 0,0 1 1 0 0,0-1 0 0 0,0 1 0 0 0,0-1-1 0 0,0 0 1 0 0,0 0 0 0 0,0 1 0 0 0,0-1-1 0 0,-1 0 1 0 0,1 0 0 0 0,0 0 0 0 0,0 0-1 0 0,0 0 1 0 0,0 0 0 0 0,0 0 0 0 0,-1-1 0 0 0,1 1-1 0 0,0 0 1 0 0,0-1 0 0 0,0 1 0 0 0,0-1-1 0 0,0 1 1 0 0,0-1 0 0 0,0 1 0 0 0,0-1-1 0 0,0 0 1 0 0,0 1 0 0 0,1-1 0 0 0,-1 0-1 0 0,0 0 1 0 0,0 0 0 0 0,0 0 0 0 0,1 1 0 0 0,-1-1-1 0 0,1 0 1 0 0,-1 0 0 0 0,1 0 0 0 0,-1-1-1 0 0,1 1 1 0 0,-1 0 0 0 0,1 0 0 0 0,0 0-1 0 0,0 0 1 0 0,-1 0 0 0 0,1 0 0 0 0,0 0-1 0 0,0-1 1 0 0,0 1 0 0 0,0 0 0 0 0,1-1-1 0 0,0-8 64 0 0,1 1 0 0 0,0-1 0 0 0,1 1 0 0 0,0-1-1 0 0,1 1 1 0 0,0 0 0 0 0,0 1 0 0 0,1-1 0 0 0,0 1-1 0 0,0-1 1 0 0,1 2 0 0 0,0-1 0 0 0,0 1-1 0 0,1-1 1 0 0,0 2 0 0 0,0-1 0 0 0,1 1 0 0 0,0 0-1 0 0,0 1 1 0 0,0 0 0 0 0,1 0 0 0 0,11-5-1 0 0,-18 10-44 0 0,0-1-1 0 0,0 0 0 0 0,0 1 0 0 0,0 0 1 0 0,-1-1-1 0 0,1 1 0 0 0,0 0 0 0 0,0 0 1 0 0,0 0-1 0 0,0 0 0 0 0,0 0 0 0 0,0 0 1 0 0,0 0-1 0 0,0 1 0 0 0,-1-1 0 0 0,1 1 1 0 0,0-1-1 0 0,0 1 0 0 0,0 0 0 0 0,-1 0 1 0 0,1 0-1 0 0,0 0 0 0 0,-1 0 0 0 0,1 0 1 0 0,-1 0-1 0 0,1 1 0 0 0,-1-1 0 0 0,0 0 1 0 0,1 1-1 0 0,-1-1 0 0 0,2 3 0 0 0,1 5 57 0 0,0 0-1 0 0,0 0 1 0 0,0 0-1 0 0,-1 0 1 0 0,2 13-1 0 0,-2-12 53 0 0,-1 0 0 0 0,7 12 0 0 0,-9-20-110 0 0,1-1 0 0 0,-1 0 1 0 0,0-1-1 0 0,1 1 0 0 0,0 0 0 0 0,-1 0 0 0 0,1 0 0 0 0,0 0 0 0 0,-1 0 1 0 0,1 0-1 0 0,0-1 0 0 0,0 1 0 0 0,0 0 0 0 0,0-1 0 0 0,0 1 1 0 0,0-1-1 0 0,0 1 0 0 0,0-1 0 0 0,0 1 0 0 0,0-1 0 0 0,0 0 0 0 0,0 1 1 0 0,1-1-1 0 0,0 0-1 0 0,-1 0 0 0 0,1 0 0 0 0,-1-1 0 0 0,1 1 0 0 0,-1 0 0 0 0,1-1 0 0 0,0 1 0 0 0,-1-1 0 0 0,1 0 0 0 0,-1 0 1 0 0,0 1-1 0 0,1-1 0 0 0,1-2 0 0 0,4-2-4 0 0,-2-1 0 0 0,1 0 0 0 0,0 0 0 0 0,8-14-1 0 0,4-6 102 0 0,-9 15 18 0 0,-1 0 0 0 0,-1-1 0 0 0,10-20 0 0 0,-30 70 919 0 0,1 0 0 0 0,-10 62 0 0 0,-5 93-208 0 0,18-122-293 0 0,-36 329 372 0 0,43-382-897 0 0,0 11-19 0 0,-12 48 1 0 0,13-70 7 0 0,-1 0 0 0 0,0 0-1 0 0,-1-1 1 0 0,0 1 0 0 0,0-1-1 0 0,0 1 1 0 0,0-1 0 0 0,-1 0 0 0 0,0-1-1 0 0,-1 1 1 0 0,1-1 0 0 0,-9 9-1 0 0,10-12 16 0 0,1-1 0 0 0,-1 1 0 0 0,0 0-1 0 0,1-1 1 0 0,-1 1 0 0 0,0-1 0 0 0,0 0-1 0 0,0 0 1 0 0,0 0 0 0 0,0 0 0 0 0,0-1-1 0 0,0 1 1 0 0,0-1 0 0 0,0 1 0 0 0,0-1-1 0 0,0 0 1 0 0,-4-1 0 0 0,2 0-17 0 0,1 0-1 0 0,-1 0 1 0 0,0-1 0 0 0,1 0 0 0 0,-1 0-1 0 0,1 0 1 0 0,0 0 0 0 0,-1-1 0 0 0,-6-5-1 0 0,-2-4-171 0 0,0 0-1 0 0,1-1 1 0 0,0-1-1 0 0,-17-27 1 0 0,18 26 136 0 0,1-1 0 0 0,1-1 0 0 0,1 0 0 0 0,0 0 0 0 0,1 0 0 0 0,1-1 0 0 0,-5-25 0 0 0,9 34 49 0 0,1 1-1 0 0,0-1 0 0 0,0 1 0 0 0,1-1 0 0 0,0 0 1 0 0,1 1-1 0 0,0-1 0 0 0,0 1 0 0 0,1-1 1 0 0,0 1-1 0 0,1 0 0 0 0,-1 0 0 0 0,1 0 1 0 0,1 0-1 0 0,0 0 0 0 0,0 1 0 0 0,0-1 0 0 0,8-8 1 0 0,11-10-219 0 0,1 2 1 0 0,0 0 0 0 0,2 2 0 0 0,36-25-1 0 0,123-63-2297 0 0,-101 67 1717 0 0,-45 21 768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2591 0 0,'0'0'187'0'0,"0"1"-150"0"0,1 0-37 0 0,0 0 0 0 0,-1 0 0 0 0,1-1 0 0 0,0 1 0 0 0,0-1 0 0 0,0 1 0 0 0,0-1 0 0 0,0 0 0 0 0,-1 1 0 0 0,1-1 0 0 0,0 0 0 0 0,0 0 0 0 0,0 1 0 0 0,0-1 0 0 0,0 0 0 0 0,0 0 0 0 0,1 0 0 0 0,0 0 0 0 0,4 0 0 0 0,-1 1 0 0 0,0-1 0 0 0,1 0 0 0 0,-1 0 0 0 0,0-1 0 0 0,1 0 0 0 0,-1 0 0 0 0,0 0 0 0 0,0 0 0 0 0,0-1 0 0 0,0 0 0 0 0,7-3 0 0 0,-2-4 0 0 0,-7 3 0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40 455 0 0,'0'-4'-394'0'0,"2"-19"1679"0"0,-2 22-1226 0 0,0 1 1 0 0,0-1-1 0 0,0 1 0 0 0,0-1 0 0 0,0 1 0 0 0,0-1 0 0 0,0 1 1 0 0,0-1-1 0 0,0 1 0 0 0,1-1 0 0 0,-1 1 0 0 0,0-1 0 0 0,0 1 1 0 0,1-1-1 0 0,-1 1 0 0 0,0 0 0 0 0,1-1 0 0 0,-1 1 0 0 0,0-1 1 0 0,1 1-1 0 0,-1 0 0 0 0,1 0 0 0 0,-1-1 0 0 0,1 1 0 0 0,-1 0 1 0 0,0-1-1 0 0,1 1 0 0 0,-1 0 0 0 0,1 0 0 0 0,-1 0 0 0 0,1 0 1 0 0,-1 0-1 0 0,1-1 0 0 0,-1 1 0 0 0,1 0 0 0 0,0 0 0 0 0,0 1-52 0 0,0-1 0 0 0,0 1 0 0 0,0-1-1 0 0,0 1 1 0 0,-1 0 0 0 0,1-1 0 0 0,0 1-1 0 0,0 0 1 0 0,-1-1 0 0 0,1 1-1 0 0,-1 0 1 0 0,1 0 0 0 0,-1 0 0 0 0,1 0-1 0 0,-1 0 1 0 0,1-1 0 0 0,-1 1 0 0 0,0 0-1 0 0,1 0 1 0 0,-1 0 0 0 0,0 0 0 0 0,0 0-1 0 0,1 1 1 0 0,2 25-32 0 0,-3-26 26 0 0,0 22 20 0 0,0-13 11 0 0,0-1-1 0 0,1 1 0 0 0,0-1 0 0 0,0 0 0 0 0,1 1 0 0 0,0-1 0 0 0,4 10 0 0 0,-6-18-31 0 0,0 0 0 0 0,1-1 0 0 0,-1 1 0 0 0,0 0 0 0 0,1 0 0 0 0,-1-1 0 0 0,1 1 0 0 0,-1 0 0 0 0,1-1 0 0 0,-1 1 0 0 0,1 0 0 0 0,0-1 0 0 0,-1 1 0 0 0,1-1 0 0 0,0 1 0 0 0,-1-1 0 0 0,1 1 0 0 0,0-1 0 0 0,0 0 0 0 0,-1 1 0 0 0,1-1 0 0 0,0 0 0 0 0,0 1 0 0 0,0-1 0 0 0,-1 0 0 0 0,1 0 0 0 0,0 0 0 0 0,0 0 0 0 0,0 0 0 0 0,0 0 0 0 0,-1 0 0 0 0,1 0 0 0 0,0 0 0 0 0,0 0 0 0 0,0-1 0 0 0,0 1 0 0 0,-1 0 0 0 0,1 0 0 0 0,0-1 0 0 0,0 1 0 0 0,-1-1 0 0 0,1 1 0 0 0,1-1 0 0 0,7-10 0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3223 0 0,'-4'14'594'0'0,"-1"2"-1"0"0,2-1 0 0 0,-3 26 0 0 0,3-17-502 0 0,3-21-53 0 0,-2 9-55 0 0,0 0-1 0 0,1 23 1 0 0,1-35-23 0 0,0 1 1 0 0,0-1 0 0 0,0 0-1 0 0,0 0 1 0 0,0 1 0 0 0,0-1 0 0 0,0 0-1 0 0,0 0 1 0 0,0 0 0 0 0,0 1-1 0 0,0-1 1 0 0,0 0 0 0 0,0 0-1 0 0,0 1 1 0 0,0-1 0 0 0,0 0-1 0 0,0 0 1 0 0,0 0 0 0 0,0 1-1 0 0,1-1 1 0 0,-1 0 0 0 0,0 0-1 0 0,0 0 1 0 0,0 1 0 0 0,0-1 0 0 0,1 0-1 0 0,-1 0 1 0 0,0 0 0 0 0,0 0-1 0 0,0 0 1 0 0,0 1 0 0 0,1-1-1 0 0,-1 0 1 0 0,0 0 0 0 0,0 0-1 0 0,1 0 1 0 0,-1 0 0 0 0,0 0-1 0 0,8-6-1123 0 0,6-14 324 0 0,15-36 803 0 0,-20 35 34 0 0,2 0 0 0 0,16-24 0 0 0,-26 44 63 0 0,-1 1-1 0 0,0-1 1 0 0,1 0-1 0 0,-1 1 0 0 0,1-1 1 0 0,-1 0-1 0 0,1 1 0 0 0,-1-1 1 0 0,1 1-1 0 0,-1-1 0 0 0,1 1 1 0 0,0-1-1 0 0,-1 1 0 0 0,1-1 1 0 0,0 1-1 0 0,-1 0 0 0 0,1-1 1 0 0,0 1-1 0 0,0 0 0 0 0,-1 0 1 0 0,1 0-1 0 0,0-1 0 0 0,0 1 1 0 0,0 0-1 0 0,-1 0 1 0 0,1 0-1 0 0,0 0 0 0 0,0 0 1 0 0,-1 0-1 0 0,1 1 0 0 0,0-1 1 0 0,0 0-1 0 0,0 0 0 0 0,-1 0 1 0 0,1 1-1 0 0,0-1 0 0 0,-1 0 1 0 0,1 1-1 0 0,0-1 0 0 0,-1 1 1 0 0,1-1-1 0 0,0 1 0 0 0,-1-1 1 0 0,1 1-1 0 0,0 1 1 0 0,4 3 736 0 0,-1 0-1 0 0,0 1 1 0 0,-1-1 0 0 0,5 11 0 0 0,-2-6-326 0 0,17 33-160 0 0,-15-27-891 0 0,0-1 0 0 0,0-1 0 0 0,20 25 0 0 0,-17-28-163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128 657 3223 0 0,'0'-1'-2'0'0,"5"-7"139"0"0,-1-1 0 0 0,-1 1 0 0 0,5-17 0 0 0,-7 23-99 0 0,-1-1 0 0 0,1 1 0 0 0,-1 0 0 0 0,0-1 0 0 0,0 1 0 0 0,0-1 0 0 0,0 1 0 0 0,0-1 0 0 0,-1 1 0 0 0,1-1 0 0 0,-1 1 0 0 0,1 0 1 0 0,-1-1-1 0 0,0 1 0 0 0,0 0 0 0 0,0-1 0 0 0,0 1 0 0 0,-1 0 0 0 0,-1-3 0 0 0,2 5-41 0 0,1-1 0 0 0,-1 0-1 0 0,1 1 1 0 0,-1-1 0 0 0,0 1 0 0 0,1-1 0 0 0,-1 1-1 0 0,0-1 1 0 0,1 1 0 0 0,-1-1 0 0 0,0 1-1 0 0,0 0 1 0 0,1-1 0 0 0,-1 1 0 0 0,0 0-1 0 0,0 0 1 0 0,0 0 0 0 0,1-1 0 0 0,-1 1 0 0 0,0 0-1 0 0,0 0 1 0 0,-1 1 0 0 0,0-1-42 0 0,0 0 0 0 0,0 1-1 0 0,0 0 1 0 0,1-1 0 0 0,-1 1 0 0 0,0 0 0 0 0,0 0 0 0 0,1 0 0 0 0,-3 2 0 0 0,-2 2-106 0 0,-1 1 1 0 0,2 0 0 0 0,-8 9-1 0 0,3-3 240 0 0,0 1-1 0 0,2 0 0 0 0,-1 1 0 0 0,-5 14 0 0 0,11-21 29 0 0,0 0 1 0 0,0 0-1 0 0,1 0 0 0 0,0 0 0 0 0,1 0 1 0 0,-1 1-1 0 0,1-1 0 0 0,1 0 1 0 0,0 1-1 0 0,0 13 0 0 0,0-20-106 0 0,0 0 0 0 0,1 0-1 0 0,-1 0 1 0 0,0 0 0 0 0,0 0 0 0 0,0 0-1 0 0,1 1 1 0 0,-1-1 0 0 0,1 0 0 0 0,-1 0-1 0 0,0 0 1 0 0,1-1 0 0 0,0 1 0 0 0,-1 0-1 0 0,1 0 1 0 0,0 0 0 0 0,-1 0 0 0 0,1 0-1 0 0,0-1 1 0 0,0 1 0 0 0,1 1 0 0 0,-1-2-23 0 0,0 0 1 0 0,0 0 0 0 0,0 0-1 0 0,0 0 1 0 0,0 0 0 0 0,-1 0-1 0 0,1 0 1 0 0,0 0 0 0 0,0 0-1 0 0,0 0 1 0 0,0-1 0 0 0,0 1-1 0 0,0 0 1 0 0,0-1 0 0 0,-1 1-1 0 0,1-1 1 0 0,0 1 0 0 0,0-1-1 0 0,1 0 1 0 0,3-3-119 0 0,1-1 1 0 0,-1 0 0 0 0,0 0-1 0 0,-1-1 1 0 0,5-6-1 0 0,18-27-66 0 0,-1-2 0 0 0,-3-1-1 0 0,-2-1 1 0 0,-1-1 0 0 0,-2 0-1 0 0,-2-1 1 0 0,-3-1 0 0 0,-1-1-1 0 0,-2 0 1 0 0,5-69-1 0 0,-14 81 181 0 0,-1 0 0 0 0,-2 1 0 0 0,-8-51 0 0 0,10 86 22 0 0,0-1-1 0 0,0 0 1 0 0,0 0-1 0 0,0 0 1 0 0,0 0-1 0 0,0 0 1 0 0,0 0-1 0 0,0 0 1 0 0,0 0-1 0 0,0 0 1 0 0,-1 0-1 0 0,1 0 1 0 0,0 0-1 0 0,0 0 0 0 0,0 0 1 0 0,0 0-1 0 0,0 0 1 0 0,0 0-1 0 0,0 0 1 0 0,0 0-1 0 0,0 0 1 0 0,0 0-1 0 0,0 0 1 0 0,0 0-1 0 0,0 0 1 0 0,0 0-1 0 0,0 0 1 0 0,0 0-1 0 0,0 0 0 0 0,0 0 1 0 0,-1 0-1 0 0,1 0 1 0 0,0 0-1 0 0,0 0 1 0 0,0 0-1 0 0,0 0 1 0 0,0 0-1 0 0,0 0 1 0 0,0 0-1 0 0,0 0 1 0 0,0 0-1 0 0,0 0 1 0 0,0 0-1 0 0,0 0 1 0 0,0 0-1 0 0,0 0 0 0 0,0 0 1 0 0,0 0-1 0 0,-3 10 627 0 0,-2 16 687 0 0,-12 279 1202 0 0,11-121-3134 0 0,4-151 351 0 0,-1-8-222 0 0,2 0 0 0 0,1 0 1 0 0,5 40-1 0 0,-5-63 421 0 0,0 0 0 0 0,0-1 1 0 0,1 1-1 0 0,-1 0 0 0 0,1-1 0 0 0,0 1 1 0 0,-1-1-1 0 0,1 1 0 0 0,0-1 0 0 0,0 1 1 0 0,0-1-1 0 0,2 3 0 0 0,-3-4 41 0 0,0 0-1 0 0,1 0 0 0 0,-1 1 0 0 0,0-1 1 0 0,1 0-1 0 0,-1 0 0 0 0,0 0 0 0 0,1 0 0 0 0,-1 0 1 0 0,1 1-1 0 0,-1-1 0 0 0,0 0 0 0 0,1 0 1 0 0,-1 0-1 0 0,1 0 0 0 0,-1 0 0 0 0,1 0 1 0 0,-1 0-1 0 0,0 0 0 0 0,1 0 0 0 0,0-1 1 0 0,0 1 9 0 0,0-1 0 0 0,0 1 1 0 0,0-1-1 0 0,0 1 1 0 0,0-1-1 0 0,0 0 1 0 0,-1 1-1 0 0,1-1 0 0 0,0 0 1 0 0,1-2-1 0 0,100-140 1238 0 0,-74 100-1006 0 0,-23 36-48 0 0,0 0 0 0 0,0 0 1 0 0,0 0-1 0 0,0 1 0 0 0,1 0 0 0 0,0 0 0 0 0,13-9 0 0 0,-19 15-126 0 0,1 0-1 0 0,-1 0 0 0 0,1-1 0 0 0,-1 1 1 0 0,1 0-1 0 0,-1 0 0 0 0,1 0 0 0 0,-1 0 1 0 0,1 0-1 0 0,0 0 0 0 0,-1 0 1 0 0,1 0-1 0 0,-1 0 0 0 0,1 0 0 0 0,-1 0 1 0 0,1 0-1 0 0,0 0 0 0 0,-1 0 0 0 0,1 0 1 0 0,-1 1-1 0 0,1-1 0 0 0,-1 0 0 0 0,1 0 1 0 0,0 1-1 0 0,0 0-4 0 0,0 0 1 0 0,0 1-1 0 0,1-1 0 0 0,-1 0 1 0 0,-1 0-1 0 0,1 1 1 0 0,0-1-1 0 0,0 0 0 0 0,0 2 1 0 0,9 30 48 0 0,-4-4-28 0 0,-3-9-255 0 0,2-1-1 0 0,10 32 1 0 0,-15-51 160 0 0,1 1 1 0 0,-1 0 0 0 0,0 0 0 0 0,1 0 0 0 0,-1 0-1 0 0,0-1 1 0 0,1 1 0 0 0,-1 0 0 0 0,1 0-1 0 0,-1-1 1 0 0,1 1 0 0 0,-1 0 0 0 0,1-1-1 0 0,0 1 1 0 0,-1-1 0 0 0,1 1 0 0 0,0-1-1 0 0,0 1 1 0 0,-1-1 0 0 0,1 1 0 0 0,0-1-1 0 0,0 0 1 0 0,0 1 0 0 0,-1-1 0 0 0,1 0-1 0 0,0 0 1 0 0,1 1 0 0 0,0-2-22 0 0,-1 1 1 0 0,1-1-1 0 0,-1 1 1 0 0,1-1-1 0 0,-1 1 1 0 0,1-1-1 0 0,-1 0 1 0 0,0 0-1 0 0,1 1 1 0 0,-1-1-1 0 0,0 0 1 0 0,0 0-1 0 0,1-1 0 0 0,0 0 1 0 0,4-5-132 0 0,0 0 1 0 0,-1 0-1 0 0,0-1 0 0 0,4-8 0 0 0,-4 8 112 0 0,-1 0-1 0 0,-1-1 0 0 0,1 0 0 0 0,-1 0 0 0 0,-1 1 1 0 0,0-1-1 0 0,0-1 0 0 0,0 1 0 0 0,-1-12 0 0 0,-10 51 2867 0 0,8-20-2685 0 0,0 0-1 0 0,1 0 0 0 0,-1 0 1 0 0,2 0-1 0 0,2 17 0 0 0,-2-23-171 0 0,-1-1 0 0 0,1 0-1 0 0,0 0 1 0 0,0 0-1 0 0,1 0 1 0 0,-1 0 0 0 0,1 0-1 0 0,-1-1 1 0 0,5 6-1 0 0,-5-7-34 0 0,0 0-1 0 0,0 0 0 0 0,0 0 1 0 0,1 0-1 0 0,-1 0 0 0 0,1 0 1 0 0,-1 0-1 0 0,1 0 0 0 0,-1 0 1 0 0,1-1-1 0 0,-1 1 0 0 0,1-1 1 0 0,-1 1-1 0 0,1-1 0 0 0,0 0 1 0 0,-1 1-1 0 0,1-1 0 0 0,0 0 1 0 0,3-1-1 0 0,-1 1-112 0 0,0-1 0 0 0,0 0 0 0 0,0 0 0 0 0,-1 0 0 0 0,1-1 0 0 0,0 0 0 0 0,-1 1 0 0 0,1-1 0 0 0,5-5 0 0 0,30-24-761 0 0,-34 26 873 0 0,11-9 427 0 0,-1 0 0 0 0,-1-1 1 0 0,0-1-1 0 0,-1 0 0 0 0,-1-1 1 0 0,19-34-1 0 0,-28 35-593 0 0,-2 16 256 0 0,-1-1 0 0 0,0 1 1 0 0,0-1-1 0 0,0 1 0 0 0,0-1 0 0 0,0 1 0 0 0,1-1 0 0 0,-1 1 0 0 0,0-1 0 0 0,0 1 1 0 0,0-1-1 0 0,-1 1 0 0 0,1-1 0 0 0,0 1 0 0 0,0-1 0 0 0,0 1 0 0 0,0-1 0 0 0,0 1 1 0 0,-1-1-1 0 0,1 1 0 0 0,0-1 0 0 0,0 1 0 0 0,-1-1 0 0 0,1 1 0 0 0,-1-1 0 0 0,1 2 37 0 0,-1-1 0 0 0,1 1-1 0 0,-1-1 1 0 0,1 1-1 0 0,-1-1 1 0 0,1 1-1 0 0,-1 0 1 0 0,1-1 0 0 0,-1 1-1 0 0,1 0 1 0 0,0-1-1 0 0,-1 1 1 0 0,1 0-1 0 0,0 0 1 0 0,0-1 0 0 0,-1 3-1 0 0,-3 12 546 0 0,4-9-410 0 0,0 0 1 0 0,-1 0 0 0 0,2 0-1 0 0,-1 0 1 0 0,1 0-1 0 0,0 0 1 0 0,0-1-1 0 0,0 1 1 0 0,1 0 0 0 0,3 7-1 0 0,-3-9-163 0 0,-1 0 0 0 0,1 0 0 0 0,1-1 0 0 0,-1 1 0 0 0,0 0 0 0 0,1-1 0 0 0,0 1 1 0 0,0-1-1 0 0,0 0 0 0 0,0 0 0 0 0,0 0 0 0 0,1-1 0 0 0,-1 1 0 0 0,7 3 0 0 0,-8-5-76 0 0,0-1 0 0 0,1 0 0 0 0,-1 1 0 0 0,0-1 0 0 0,0 0 0 0 0,0 0 0 0 0,0 0 0 0 0,0 0 0 0 0,0 0 0 0 0,0-1 0 0 0,0 1-1 0 0,0 0 1 0 0,0-1 0 0 0,0 0 0 0 0,0 1 0 0 0,0-1 0 0 0,0 0 0 0 0,-1 0 0 0 0,1 0 0 0 0,0 0 0 0 0,0-1 0 0 0,2-1 0 0 0,4-4-330 0 0,0 0 0 0 0,13-16 0 0 0,32-43-748 0 0,-47 57 1172 0 0,1-1 0 0 0,-2 0 0 0 0,1 0-1 0 0,-1-1 1 0 0,4-13 0 0 0,-8 20-10 0 0,0 0 0 0 0,-1 0 0 0 0,1-1 0 0 0,-1 1 0 0 0,0 0 0 0 0,0 0 1 0 0,0 0-1 0 0,-1-1 0 0 0,1 1 0 0 0,-3-6 0 0 0,3 9 30 0 0,0 0-1 0 0,-1 0 1 0 0,1 0 0 0 0,0 0 0 0 0,-1 0-1 0 0,1 0 1 0 0,-1 0 0 0 0,1 0 0 0 0,-1 1 0 0 0,0-1-1 0 0,1 0 1 0 0,-1 0 0 0 0,0 0 0 0 0,0 1-1 0 0,1-1 1 0 0,-1 0 0 0 0,0 1 0 0 0,0-1-1 0 0,0 1 1 0 0,0-1 0 0 0,0 1 0 0 0,0-1-1 0 0,0 1 1 0 0,0-1 0 0 0,0 1 0 0 0,0 0-1 0 0,0 0 1 0 0,0 0 0 0 0,0 0 0 0 0,0-1-1 0 0,0 1 1 0 0,0 0 0 0 0,0 1 0 0 0,0-1-1 0 0,0 0 1 0 0,0 0 0 0 0,0 0 0 0 0,0 1-1 0 0,0-1 1 0 0,0 0 0 0 0,0 1 0 0 0,0-1 0 0 0,0 1-1 0 0,0-1 1 0 0,-1 2 0 0 0,-1 0 113 0 0,0 0-1 0 0,1 0 1 0 0,-1 0 0 0 0,1 0 0 0 0,0 1-1 0 0,0-1 1 0 0,0 1 0 0 0,0-1 0 0 0,0 1 0 0 0,0 0-1 0 0,1 0 1 0 0,0 0 0 0 0,-1 0 0 0 0,1 0-1 0 0,0 0 1 0 0,0 0 0 0 0,1 0 0 0 0,-1 0 0 0 0,0 0-1 0 0,1 0 1 0 0,0 1 0 0 0,0-1 0 0 0,0 4-1 0 0,1 3 83 0 0,0 0-1 0 0,0-1 0 0 0,1 1 0 0 0,0-1 0 0 0,0 1 0 0 0,6 13 0 0 0,-4-16-174 0 0,-1 0 0 0 0,1 0-1 0 0,0 0 1 0 0,1 0 0 0 0,0-1 0 0 0,0 0 0 0 0,0 0-1 0 0,1 0 1 0 0,-1-1 0 0 0,1 1 0 0 0,1-1 0 0 0,-1-1-1 0 0,1 1 1 0 0,0-1 0 0 0,9 4 0 0 0,-11-6-162 0 0,0 0 1 0 0,1 0-1 0 0,-1 0 1 0 0,1-1-1 0 0,-1 0 1 0 0,1 0-1 0 0,0 0 1 0 0,-1-1-1 0 0,1 0 0 0 0,0 0 1 0 0,0-1-1 0 0,-1 1 1 0 0,1-1-1 0 0,0 0 1 0 0,-1-1-1 0 0,1 1 1 0 0,-1-1-1 0 0,0 0 1 0 0,1-1-1 0 0,-1 1 0 0 0,0-1 1 0 0,5-3-1 0 0,9-9-534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1 919 0 0,'-10'2'359'0'0,"0"0"-1"0"0,-1 1 0 0 0,1 1 0 0 0,0-1 1 0 0,1 2-1 0 0,-1-1 0 0 0,1 1 0 0 0,-1 1 0 0 0,-12 10 1 0 0,17-12-174 0 0,0 1 0 0 0,0-1 0 0 0,1 1 0 0 0,0 0 0 0 0,0 0 0 0 0,0 0 0 0 0,0 1 0 0 0,1-1 0 0 0,0 1 0 0 0,0 0 0 0 0,1 0 0 0 0,0 0 0 0 0,0 0 0 0 0,0 0 0 0 0,0 1 0 0 0,0 11 0 0 0,1 14 165 0 0,3 0 1 0 0,0 0-1 0 0,11 47 0 0 0,-2-11-56 0 0,36 578 171 0 0,-44-498-3153 0 0,-4-120-8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12439 0 0,'-1'-1'42'0'0,"0"1"-1"0"0,1 0 1 0 0,-1 0-1 0 0,0 0 0 0 0,0 0 1 0 0,1 0-1 0 0,-1 0 1 0 0,0 0-1 0 0,0 0 0 0 0,1 1 1 0 0,-1-1-1 0 0,0 0 1 0 0,1 0-1 0 0,-1 0 0 0 0,0 1 1 0 0,1-1-1 0 0,-1 0 1 0 0,0 1-1 0 0,1-1 1 0 0,-1 1-1 0 0,1-1 0 0 0,-1 1 1 0 0,0-1-1 0 0,1 1 1 0 0,0-1-1 0 0,-1 1 0 0 0,1 0 1 0 0,-1-1-1 0 0,1 1 1 0 0,0-1-1 0 0,-1 1 0 0 0,1 0 1 0 0,0-1-1 0 0,-1 1 1 0 0,1 1-1 0 0,-1 3-59 0 0,0 0-1 0 0,0-1 1 0 0,1 1 0 0 0,0 8-1 0 0,0 0 172 0 0,-5 178 227 0 0,7-154-1426 0 0,1-1-1 0 0,2 0 1 0 0,13 45 0 0 0,-11-58-606 0 0,2-3-1643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7 293 919 0 0,'1'-9'4'0'0,"3"-19"115"0"0,1-51 0 0 0,-7-97 2841 0 0,1 183-25 0 0,-3 61-301 0 0,6 82-1672 0 0,-4 148-775 0 0,-5-218-1012 0 0,5-48 82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83 329 1839 0 0,'-6'-10'31'0'0,"-26"-40"114"0"0,31 48 7 0 0,-1 0 0 0 0,0 1-1 0 0,1-1 1 0 0,-1 1 0 0 0,0 0-1 0 0,0-1 1 0 0,0 1-1 0 0,0 0 1 0 0,0 0 0 0 0,0 0-1 0 0,0 0 1 0 0,0 1-1 0 0,-4-2 1 0 0,5 2-86 0 0,1 0 0 0 0,-1 0 0 0 0,1 0 1 0 0,-1 0-1 0 0,1 0 0 0 0,-1 0 0 0 0,0 0 0 0 0,1 0 0 0 0,-1 0 0 0 0,1 0 1 0 0,-1 0-1 0 0,1 1 0 0 0,-1-1 0 0 0,1 0 0 0 0,-1 0 0 0 0,1 0 0 0 0,-1 1 0 0 0,1-1 1 0 0,-1 0-1 0 0,1 1 0 0 0,-2 0 0 0 0,2-1-35 0 0,0 1 0 0 0,-1 0 0 0 0,1 0 0 0 0,0-1 0 0 0,0 1 0 0 0,0 0 0 0 0,-1 0 0 0 0,1 0 0 0 0,0-1 0 0 0,0 1 0 0 0,0 0 0 0 0,0 0 0 0 0,0 0 0 0 0,0 0 1 0 0,1-1-1 0 0,-1 1 0 0 0,0 0 0 0 0,0 0 0 0 0,1-1 0 0 0,-1 2 0 0 0,2 1-59 0 0,-1-1 0 0 0,0 1 1 0 0,1-1-1 0 0,-1 0 0 0 0,1 1 1 0 0,0-1-1 0 0,0 0 0 0 0,0 0 1 0 0,0 0-1 0 0,0 0 0 0 0,1-1 0 0 0,-1 1 1 0 0,0 0-1 0 0,1-1 0 0 0,-1 0 1 0 0,1 1-1 0 0,0-1 0 0 0,-1 0 1 0 0,1 0-1 0 0,0-1 0 0 0,0 1 1 0 0,3 0-1 0 0,4 0-94 0 0,1 1 1 0 0,-1-1-1 0 0,1-1 0 0 0,17-2 0 0 0,16-4 32 0 0,63-18-1 0 0,1-1 163 0 0,-88 22-44 0 0,0 0-1 0 0,0 2 0 0 0,30 1 0 0 0,-45 0 1 0 0,-1 0 0 0 0,0 1-1 0 0,0 0 1 0 0,0 0 0 0 0,0 0-1 0 0,0 0 1 0 0,0 0 0 0 0,0 1-1 0 0,0-1 1 0 0,-1 1 0 0 0,1 0-1 0 0,-1 1 1 0 0,1-1 0 0 0,-1 1-1 0 0,0-1 1 0 0,6 6 0 0 0,-6-3 68 0 0,0-1 1 0 0,0 1 0 0 0,-1-1 0 0 0,1 1-1 0 0,-1 0 1 0 0,0 0 0 0 0,0 0 0 0 0,-1 0-1 0 0,0 0 1 0 0,1 1 0 0 0,-2-1 0 0 0,2 8-1 0 0,-2-1 30 0 0,3 11-229 0 0,-2 0 1 0 0,-1 1 0 0 0,0-1-1 0 0,-5 24 1 0 0,10-83-1693 0 0,-4 15 1784 0 0</inkml:trace>
  <inkml:trace contextRef="#ctx0" brushRef="#br0" timeOffset="1">592 216 1375 0 0,'-3'-24'51'0'0,"1"15"-34"0"0,1 1 0 0 0,0-1 0 0 0,1 0 0 0 0,1-14 0 0 0,8-39 2303 0 0,-7 54-1842 0 0,0 1 0 0 0,0-1-1 0 0,1 0 1 0 0,0 1 0 0 0,6-11 0 0 0,-8 17-405 0 0,-1 0-1 0 0,1 0 1 0 0,0 0-1 0 0,0 0 1 0 0,0 0-1 0 0,-1 0 1 0 0,1 0-1 0 0,0 0 1 0 0,0 0-1 0 0,0 1 1 0 0,0-1-1 0 0,1 0 1 0 0,-1 1-1 0 0,0-1 1 0 0,0 0-1 0 0,0 1 1 0 0,0 0-1 0 0,1-1 1 0 0,-1 1-1 0 0,0 0 1 0 0,0 0-1 0 0,1-1 1 0 0,-1 1-1 0 0,0 0 1 0 0,1 0-1 0 0,-1 0 1 0 0,0 1-1 0 0,0-1 1 0 0,1 0-1 0 0,-1 0 1 0 0,0 1-1 0 0,0-1 1 0 0,1 1-1 0 0,-1-1 1 0 0,0 1-1 0 0,0-1 1 0 0,0 1-1 0 0,0 0 1 0 0,1 1-1 0 0,4 2-421 0 0,0 0 0 0 0,-1 1-1 0 0,1-1 1 0 0,-1 1-1 0 0,8 11 1 0 0,-3-1-458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 0 0,'5'102'6599'0'0,"-2"-76"-5929"0"0,1 1 0 0 0,1-1 0 0 0,15 43 0 0 0,-17-61-884 0 0,1 1 0 0 0,0-1 0 0 0,1 0 0 0 0,10 15 0 0 0,-13-20 55 0 0,0-1-1 0 0,1 1 1 0 0,-1-1-1 0 0,1 1 1 0 0,0-1-1 0 0,0 0 1 0 0,3 2-1 0 0,-5-3 47 0 0,1 0 0 0 0,-1-1 1 0 0,1 1-1 0 0,-1-1 0 0 0,1 1 0 0 0,0-1 0 0 0,-1 1 0 0 0,1-1 0 0 0,-1 0 0 0 0,1 0 0 0 0,0 0 0 0 0,-1 0 0 0 0,1 0 0 0 0,-1 0 1 0 0,1 0-1 0 0,1-1 0 0 0,0 0 27 0 0,0-1-1 0 0,-1 1 1 0 0,1 0 0 0 0,-1-1 0 0 0,1 0 0 0 0,-1 1 0 0 0,0-1 0 0 0,0 0-1 0 0,0 0 1 0 0,0 0 0 0 0,0-1 0 0 0,0 1 0 0 0,0 0 0 0 0,-1-1 0 0 0,1 1-1 0 0,-1-1 1 0 0,2-5 0 0 0,1-1 111 0 0,-1 0 0 0 0,0 0 0 0 0,-1-1 0 0 0,1-10 0 0 0,-1 8 55 0 0,-2-1-1 0 0,0 1 0 0 0,0-1 0 0 0,-1 1 1 0 0,-1 0-1 0 0,0-1 0 0 0,-1 1 0 0 0,0 0 1 0 0,-1 0-1 0 0,0 0 0 0 0,-1 1 0 0 0,0-1 1 0 0,-1 1-1 0 0,0 1 0 0 0,-9-12 0 0 0,14 20-63 0 0,0 1 0 0 0,0-1 1 0 0,0 1-1 0 0,0-1 0 0 0,-1 1 0 0 0,1 0 0 0 0,0 0 0 0 0,-1 0 0 0 0,0-1 0 0 0,1 1 0 0 0,-1 1 0 0 0,1-1 0 0 0,-1 0 0 0 0,0 0 0 0 0,0 1 0 0 0,-2-2 0 0 0,2 2 20 0 0,1 0 0 0 0,-1 0 0 0 0,1 0 0 0 0,-1 0-1 0 0,1 1 1 0 0,0-1 0 0 0,-1 0 0 0 0,1 1 0 0 0,-1-1 0 0 0,1 1-1 0 0,-1-1 1 0 0,1 1 0 0 0,0 0 0 0 0,-1-1 0 0 0,1 1 0 0 0,-2 1-1 0 0,0 1 40 0 0,0 0 0 0 0,0 1 0 0 0,0-1 0 0 0,0 1 0 0 0,1-1 0 0 0,-1 1 0 0 0,1 0 0 0 0,0 0 0 0 0,0 0 0 0 0,0 0 0 0 0,1 0-1 0 0,-2 6 1 0 0,2-7-91 0 0,0 0-1 0 0,1 1 0 0 0,-1-1 0 0 0,1 0 0 0 0,0 0 1 0 0,0 1-1 0 0,0-1 0 0 0,1 0 0 0 0,-1 0 0 0 0,1 1 1 0 0,0-1-1 0 0,0 0 0 0 0,2 5 0 0 0,-2-6-81 0 0,0 0 1 0 0,0-1-1 0 0,0 1 0 0 0,0-1 0 0 0,0 1 0 0 0,0-1 0 0 0,1 0 0 0 0,-1 1 1 0 0,1-1-1 0 0,-1 0 0 0 0,1 0 0 0 0,-1 0 0 0 0,1 0 0 0 0,0 0 1 0 0,0 0-1 0 0,-1 0 0 0 0,1-1 0 0 0,0 1 0 0 0,0-1 0 0 0,0 1 0 0 0,0-1 1 0 0,-1 0-1 0 0,1 0 0 0 0,4 0 0 0 0,8-1-140 0 0,1-1 0 0 0,0 0 0 0 0,0-2 1 0 0,-1 0-1 0 0,0 0 0 0 0,1-1 0 0 0,12-7 0 0 0,-12 5 402 0 0,0 1 1 0 0,0 0-1 0 0,0 2 0 0 0,0 0 0 0 0,1 0 1 0 0,18-1-1 0 0,-26 5 197 0 0,0 0 0 0 0,0 0 0 0 0,-1 1-1 0 0,1 0 1 0 0,0 0 0 0 0,-1 1 0 0 0,1 0 0 0 0,-1 0 0 0 0,0 1 0 0 0,11 5 0 0 0,-14-6-283 0 0,0 1 1 0 0,0 0-1 0 0,0-1 1 0 0,-1 1 0 0 0,0 1-1 0 0,1-1 1 0 0,-1 0-1 0 0,0 1 1 0 0,-1-1-1 0 0,1 1 1 0 0,-1 0 0 0 0,1 0-1 0 0,-1 0 1 0 0,0 0-1 0 0,-1 1 1 0 0,1-1-1 0 0,-1 0 1 0 0,0 1-1 0 0,1 4 1 0 0,-1-3-436 0 0,-1 0 0 0 0,1 0 1 0 0,-1-1-1 0 0,-1 1 0 0 0,1 0 0 0 0,-1-1 0 0 0,0 1 1 0 0,0 0-1 0 0,-4 8 0 0 0,8-22 500 0 0,1 1 0 0 0,0 0-1 0 0,1-1 1 0 0,-1 1 0 0 0,1 1 0 0 0,0-1 0 0 0,9-8-1 0 0,48-42 2132 0 0,-49 46-1979 0 0,0 1-1 0 0,1 0 1 0 0,15-7 0 0 0,-23 13-202 0 0,1 1 0 0 0,0 0 0 0 0,0 0 0 0 0,0 1 0 0 0,0 0 0 0 0,1 0 0 0 0,-1 0 0 0 0,1 1 0 0 0,7 0 0 0 0,-12 1-96 0 0,0 0-1 0 0,-1 0 0 0 0,1 1 1 0 0,0-1-1 0 0,-1 1 0 0 0,1 0 1 0 0,0-1-1 0 0,-1 1 0 0 0,1 0 0 0 0,-1 0 1 0 0,1 1-1 0 0,-1-1 0 0 0,0 1 1 0 0,0-1-1 0 0,4 3 0 0 0,-3 0-11 0 0,0-1 0 0 0,0 0 0 0 0,-1 1 0 0 0,1-1 0 0 0,-1 1 0 0 0,0 0 0 0 0,0 0 0 0 0,3 7 0 0 0,-1 3-34 0 0,-1 0 0 0 0,0 0 0 0 0,0 0 0 0 0,0 28-1 0 0,-4-6-529 0 0,-1 0 0 0 0,-10 56 0 0 0,4-46-3052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0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20 116 455 0 0,'-4'-8'101'0'0,"1"0"-1"0"0,0 0 1 0 0,0-1-1 0 0,-1-8 1 0 0,3 14 59 0 0,1 0 0 0 0,-1-1 0 0 0,1 1 0 0 0,0-1 0 0 0,-1 1 0 0 0,2 0 0 0 0,-1-1 1 0 0,0 1-1 0 0,1 0 0 0 0,-1-1 0 0 0,1 1 0 0 0,0 0 0 0 0,2-5 0 0 0,-2 7-149 0 0,-1 0 0 0 0,0 0 0 0 0,1 0 0 0 0,-1 1-1 0 0,1-1 1 0 0,0 0 0 0 0,-1 0 0 0 0,1 0 0 0 0,0 1-1 0 0,-1-1 1 0 0,1 0 0 0 0,0 1 0 0 0,0-1 0 0 0,0 1-1 0 0,0-1 1 0 0,-1 1 0 0 0,1-1 0 0 0,0 1-1 0 0,0-1 1 0 0,0 1 0 0 0,0 0 0 0 0,0 0 0 0 0,0 0-1 0 0,0-1 1 0 0,0 1 0 0 0,0 0 0 0 0,0 0 0 0 0,0 0-1 0 0,0 0 1 0 0,0 1 0 0 0,0-1 0 0 0,0 0 0 0 0,0 0-1 0 0,0 0 1 0 0,0 1 0 0 0,0-1 0 0 0,0 1-1 0 0,0-1 1 0 0,0 1 0 0 0,0-1 0 0 0,-1 1 0 0 0,2 0-1 0 0,2 2 29 0 0,0 1 0 0 0,0-1 0 0 0,-1 1 0 0 0,0-1 0 0 0,0 1 0 0 0,0 0 0 0 0,3 6 0 0 0,15 28 513 0 0,26 69 0 0 0,5 47 1181 0 0,-35-101-1416 0 0,-17-53-314 0 0,88 255 1999 0 0,20-8-1026 0 0,-89-210-984 0 0,44 78-144 0 0,-49-92-481 0 0,1-1 0 0 0,33 37 0 0 0,-26-41-827 0 0,-13-13-1004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0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 0 0,'4'189'1384'0'0,"-1"-138"-712"0"0,18 83 0 0 0,-18-120-1302 0 0,9 25 0 0 0,-11-36 550 0 0,0-1 0 0 0,0 1 0 0 0,1 0-1 0 0,-1 0 1 0 0,1-1 0 0 0,-1 1 0 0 0,1-1-1 0 0,0 1 1 0 0,0-1 0 0 0,0 0 0 0 0,0 0-1 0 0,0 0 1 0 0,1 0 0 0 0,-1 0 0 0 0,4 2-1 0 0,1-2 65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 2303 0 0,'0'0'22'0'0,"0"-1"0"0"0,0 1 0 0 0,-1 0-1 0 0,1 0 1 0 0,0 0 0 0 0,0 0 0 0 0,0 0-1 0 0,0 0 1 0 0,-1 0 0 0 0,1 0 0 0 0,0 0-1 0 0,0-1 1 0 0,0 1 0 0 0,-1 0 0 0 0,1 0-1 0 0,0 0 1 0 0,0 0 0 0 0,-1 0-1 0 0,1 0 1 0 0,0 0 0 0 0,0 1 0 0 0,0-1-1 0 0,-1 0 1 0 0,1 0 0 0 0,0 0 0 0 0,0 0-1 0 0,0 0 1 0 0,-1 0 0 0 0,1 0 0 0 0,0 0-1 0 0,0 0 1 0 0,0 1 0 0 0,0-1 0 0 0,-1 0-1 0 0,1 0 1 0 0,0 0 0 0 0,0 0 0 0 0,0 0-1 0 0,0 1 1 0 0,0-1 0 0 0,-1 0-1 0 0,-2 14 1109 0 0,1 21 448 0 0,3-30-1559 0 0,0 57 392 0 0,4 0 0 0 0,2 0-1 0 0,3 0 1 0 0,18 60 0 0 0,-21-100-1009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100 189 2303 0 0,'-37'-60'1402'0'0,"-20"-39"4067"0"0,56 97-5357 0 0,0 1-1 0 0,0 0 1 0 0,1-1-1 0 0,-1 1 1 0 0,1-1-1 0 0,-1 1 1 0 0,1 0 0 0 0,0-1-1 0 0,0 1 1 0 0,-1-3-1 0 0,1 4-63 0 0,0-1 0 0 0,1 1-1 0 0,-1-1 1 0 0,0 1-1 0 0,0 0 1 0 0,0-1 0 0 0,0 1-1 0 0,0-1 1 0 0,1 1-1 0 0,-1-1 1 0 0,0 1 0 0 0,0 0-1 0 0,1-1 1 0 0,-1 1-1 0 0,0 0 1 0 0,0-1 0 0 0,1 1-1 0 0,-1 0 1 0 0,0-1-1 0 0,1 1 1 0 0,-1 0 0 0 0,1-1-1 0 0,1 1-1 0 0,0-1-1 0 0,1 0 1 0 0,-1 1 0 0 0,0 0-1 0 0,0 0 1 0 0,0-1-1 0 0,0 1 1 0 0,1 1-1 0 0,-1-1 1 0 0,0 0 0 0 0,0 0-1 0 0,3 2 1 0 0,14 2-192 0 0,1 1 1 0 0,-1 1 0 0 0,-1 1-1 0 0,1 1 1 0 0,-1 1 0 0 0,-1 0-1 0 0,0 1 1 0 0,0 1 0 0 0,-1 1-1 0 0,0 0 1 0 0,-1 1 0 0 0,16 17-1 0 0,-28-28 118 0 0,-1 1-1 0 0,0-1 0 0 0,0 1 0 0 0,-1 0 0 0 0,1-1 1 0 0,-1 1-1 0 0,1 0 0 0 0,-1 0 0 0 0,0 0 1 0 0,0 0-1 0 0,0 0 0 0 0,0 1 0 0 0,0 3 1 0 0,-1-4 22 0 0,0-1 1 0 0,0 1-1 0 0,-1-1 1 0 0,1 0 0 0 0,-1 1-1 0 0,0-1 1 0 0,1 0-1 0 0,-1 1 1 0 0,0-1 0 0 0,0 0-1 0 0,-1 0 1 0 0,1 0-1 0 0,0 0 1 0 0,-1 0 0 0 0,1 0-1 0 0,-1 0 1 0 0,1 0-1 0 0,-4 2 1 0 0,-17 14 488 0 0,-2 0 0 0 0,0-2-1 0 0,-33 18 1 0 0,23-15 455 0 0,-32 25 0 0 0,63-42-904 0 0,0 1 1 0 0,0-1-1 0 0,0 1 1 0 0,1-1-1 0 0,-1 1 1 0 0,1 0-1 0 0,0 0 1 0 0,0 0-1 0 0,0 0 1 0 0,0 0-1 0 0,0 0 1 0 0,1 1-1 0 0,-1-1 1 0 0,1 1-1 0 0,0-1 1 0 0,0 1-1 0 0,0 4 1 0 0,1-5-30 0 0,0 0-1 0 0,0 1 1 0 0,0-1 0 0 0,1 1 0 0 0,-1-1 0 0 0,1 0 0 0 0,0 0 0 0 0,0 1 0 0 0,0-1 0 0 0,1 0 0 0 0,-1 0 0 0 0,1 0 0 0 0,-1 0 0 0 0,1 0 0 0 0,0 0-1 0 0,0-1 1 0 0,1 1 0 0 0,3 3 0 0 0,2 1 38 0 0,0 0 0 0 0,0-1 0 0 0,1 0 0 0 0,-1 0 0 0 0,2-1 0 0 0,-1-1 1 0 0,0 1-1 0 0,1-1 0 0 0,12 3 0 0 0,13 2 161 0 0,46 6 0 0 0,-60-12-203 0 0,163 22-2187 0 0,-165-22-2508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4607 0 0,'3'-13'254'0'0,"-3"7"-188"0"0,1 1 0 0 0,1-1 1 0 0,-1 0-1 0 0,1 1 0 0 0,0-1 1 0 0,0 1-1 0 0,4-8 0 0 0,-5 12 46 0 0,0 0 0 0 0,0 1-1 0 0,0-1 1 0 0,0 0 0 0 0,0 0-1 0 0,0 0 1 0 0,0 1 0 0 0,0-1-1 0 0,1 0 1 0 0,-1 1 0 0 0,0-1-1 0 0,0 1 1 0 0,1-1 0 0 0,-1 1-1 0 0,0 0 1 0 0,1 0 0 0 0,-1-1-1 0 0,0 1 1 0 0,1 0 0 0 0,-1 0-1 0 0,0 0 1 0 0,1 1 0 0 0,-1-1-1 0 0,0 0 1 0 0,3 1 0 0 0,-1 0 26 0 0,0 0 1 0 0,0 0 0 0 0,0 0 0 0 0,0 1-1 0 0,0-1 1 0 0,0 1 0 0 0,0 0 0 0 0,-1 0-1 0 0,4 2 1 0 0,0 2-14 0 0,-1 0-1 0 0,0 0 1 0 0,0 1-1 0 0,-1 0 1 0 0,1-1-1 0 0,2 9 1 0 0,18 46-697 0 0,-22-54 316 0 0,6 17-3239 0 0</inkml:trace>
  <inkml:trace contextRef="#ctx0" brushRef="#br0" timeOffset="1">13 305 7831 0 0,'-4'1'696'0'0,"2"0"-560"0"0,0 2-136 0 0,2-1 0 0 0,0 2 0 0 0,0 0 0 0 0,0 2 0 0 0,-1 6-72 0 0,0 3 360 0 0,2 3 64 0 0,3 0 24 0 0,3 1 0 0 0,2-1-376 0 0,4-3-160 0 0,1-1 16 0 0,2-5-2456 0 0,2 0-496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1 135 455 0 0,'14'-14'778'0'0,"2"0"-1"0"0,-1 1 1 0 0,2 1-1 0 0,0 1 1 0 0,0 0-1 0 0,1 1 0 0 0,0 1 1 0 0,0 1-1 0 0,1 0 1 0 0,1 2-1 0 0,-1 0 1 0 0,32-5-1 0 0,-45 10-756 0 0,0 1 0 0 0,1-1 0 0 0,-1 1-1 0 0,0 1 1 0 0,0-1 0 0 0,1 1 0 0 0,-1 0 0 0 0,0 0 0 0 0,0 1-1 0 0,6 2 1 0 0,-10-3-161 0 0,0 0 0 0 0,0 0 0 0 0,0 0 0 0 0,-1 0 0 0 0,1 0 0 0 0,0 1 0 0 0,-1-1 0 0 0,1 1 0 0 0,-1-1 0 0 0,1 1 0 0 0,-1-1 0 0 0,1 1 0 0 0,-1 0 0 0 0,0-1 0 0 0,0 1 0 0 0,0 0 0 0 0,0 0 0 0 0,0 0 0 0 0,-1 0 0 0 0,1 0 0 0 0,0 0 0 0 0,-1 0 0 0 0,0 0 0 0 0,1 0 0 0 0,-1 1 0 0 0,0-1 0 0 0,0 0 0 0 0,0 0 0 0 0,0 0 0 0 0,-1 0 0 0 0,1 0 0 0 0,-1 3 0 0 0,-3 10-2536 0 0</inkml:trace>
  <inkml:trace contextRef="#ctx0" brushRef="#br0" timeOffset="1">137 212 2303 0 0,'-6'-2'394'0'0,"-1"1"0"0"0,0 0 0 0 0,-1 0 0 0 0,1 0 0 0 0,0 1-1 0 0,0 0 1 0 0,-11 2 0 0 0,15-2-178 0 0,1 1 1 0 0,0-1-1 0 0,-1 1 0 0 0,1-1 0 0 0,0 1 0 0 0,0 0 0 0 0,-1 0 1 0 0,1 0-1 0 0,0 0 0 0 0,0 0 0 0 0,0 0 0 0 0,0 1 1 0 0,0-1-1 0 0,1 1 0 0 0,-1-1 0 0 0,0 1 0 0 0,1 0 1 0 0,-1 0-1 0 0,1-1 0 0 0,-1 1 0 0 0,1 0 0 0 0,0 0 1 0 0,0 1-1 0 0,0-1 0 0 0,0 0 0 0 0,-1 4 0 0 0,2 0-331 0 0,-1 0-1 0 0,1-1 1 0 0,0 1-1 0 0,1 0 1 0 0,-1 0-1 0 0,1 0 1 0 0,2 6-1 0 0,-3-12 83 0 0,2 13-3710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88 2303 0 0,'-1'0'96'0'0,"0"1"0"0"0,0-1-1 0 0,-1 1 1 0 0,1 0 0 0 0,0-1-1 0 0,0 1 1 0 0,0 0 0 0 0,0 0-1 0 0,0-1 1 0 0,0 1-1 0 0,0 0 1 0 0,1 0 0 0 0,-1 0-1 0 0,0 0 1 0 0,0 0 0 0 0,1 0-1 0 0,-1 1 1 0 0,1-1 0 0 0,-1 0-1 0 0,1 0 1 0 0,-1 0-1 0 0,1 1 1 0 0,-1 1 0 0 0,1 3 109 0 0,-1 0-1 0 0,1-1 1 0 0,0 1 0 0 0,1 6 0 0 0,0 3-757 0 0,-4 24-1472 0 0,1-29 2000 0 0</inkml:trace>
  <inkml:trace contextRef="#ctx0" brushRef="#br0" timeOffset="1">1 360 3223 0 0,'0'0'24'0'0,"0"0"-1"0"0,0 0 0 0 0,0 0 1 0 0,0 0-1 0 0,0 0 0 0 0,0 0 0 0 0,0 0 1 0 0,0 0-1 0 0,0 0 0 0 0,0 0 0 0 0,0 0 1 0 0,1 0-1 0 0,-1 0 0 0 0,0 0 1 0 0,0 1-1 0 0,0-1 0 0 0,0 0 0 0 0,0 0 1 0 0,0 0-1 0 0,0 0 0 0 0,0 0 0 0 0,0 0 1 0 0,0 0-1 0 0,0 0 0 0 0,0 0 1 0 0,0 0-1 0 0,0 0 0 0 0,0 0 0 0 0,0 0 1 0 0,0 0-1 0 0,0 0 0 0 0,0 1 0 0 0,0-1 1 0 0,0 0-1 0 0,0 0 0 0 0,0 0 0 0 0,0 0 1 0 0,0 0-1 0 0,0 0 0 0 0,0 0 1 0 0,0 0-1 0 0,0 0 0 0 0,0 0 0 0 0,0 0 1 0 0,0 0-1 0 0,0 0 0 0 0,0 0 0 0 0,0 1 1 0 0,0-1-1 0 0,0 0 0 0 0,0 0 1 0 0,0 0-1 0 0,0 0 0 0 0,0 0 0 0 0,0 0 1 0 0,0 0-1 0 0,-1 0 0 0 0,1 0 0 0 0,0 0 1 0 0,0 0-1 0 0,11-2 987 0 0,13-7 270 0 0,242-138 5620 0 0,-101 50-6470 0 0,-6 9-3226 0 0,-127 69-1448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17 7831 0 0,'-2'-2'81'0'0,"0"1"0"0"0,1-1-1 0 0,-1 1 1 0 0,0 0 0 0 0,0-1-1 0 0,0 1 1 0 0,0 0-1 0 0,0 0 1 0 0,0 0 0 0 0,0 0-1 0 0,-1 1 1 0 0,1-1 0 0 0,0 1-1 0 0,0-1 1 0 0,-1 1 0 0 0,1 0-1 0 0,0 0 1 0 0,0 0 0 0 0,-1 0-1 0 0,1 0 1 0 0,0 0-1 0 0,0 1 1 0 0,-1-1 0 0 0,-1 1-1 0 0,-3 2-13 0 0,1 0-1 0 0,0 0 1 0 0,0 0-1 0 0,1 1 1 0 0,-1-1-1 0 0,1 1 1 0 0,-1 1-1 0 0,1-1 1 0 0,0 1-1 0 0,1 0 1 0 0,-1 0-1 0 0,1 0 1 0 0,0 1-1 0 0,0 0 1 0 0,-3 8-1 0 0,-5 9-803 0 0,2 0 1 0 0,-13 41-1 0 0,19-50 810 0 0,0 0 0 0 0,0 0-1 0 0,2 0 1 0 0,0 0 0 0 0,-1 27 0 0 0,3-37 47 0 0,1 0 0 0 0,-1 0 0 0 0,1 0 1 0 0,0 0-1 0 0,0 0 0 0 0,0-1 0 0 0,0 1 0 0 0,1 0 0 0 0,-1-1 0 0 0,1 1 0 0 0,3 3 0 0 0,-4-4-12 0 0,1-1-1 0 0,0 0 1 0 0,1 0-1 0 0,-1 0 1 0 0,0 0-1 0 0,1 0 1 0 0,-1-1 0 0 0,1 1-1 0 0,-1-1 1 0 0,1 1-1 0 0,0-1 1 0 0,-1 0-1 0 0,1 0 1 0 0,0 0-1 0 0,0-1 1 0 0,5 2-1 0 0,0-2-274 0 0,0 0 1 0 0,0 0-1 0 0,0 0 0 0 0,-1-1 0 0 0,1 0 0 0 0,0 0 0 0 0,-1-1 0 0 0,1 0 1 0 0,-1-1-1 0 0,1 1 0 0 0,-1-1 0 0 0,0-1 0 0 0,12-7 0 0 0,-7 3-3577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6 3223 0 0,'-6'-2'210'0'0,"4"2"-148"0"0,0-1 1 0 0,-1 0-1 0 0,1 1 1 0 0,0-1-1 0 0,0 1 1 0 0,0 0 0 0 0,0-1-1 0 0,-1 1 1 0 0,1 0-1 0 0,0 0 1 0 0,0 1 0 0 0,-3-1-1 0 0,0 2 415 0 0,0-1 0 0 0,0-1 0 0 0,0 1 0 0 0,-7 0 0 0 0,-12 1 658 0 0,19-1-971 0 0,0 0 0 0 0,1 0 0 0 0,0 0 0 0 0,-1 0 1 0 0,1 1-1 0 0,0 0 0 0 0,0 0 0 0 0,-1 0 0 0 0,2 1 0 0 0,-1-1 0 0 0,0 1 0 0 0,0 0 0 0 0,1 0 0 0 0,0 0 0 0 0,-1 1 1 0 0,1-1-1 0 0,1 1 0 0 0,-1-1 0 0 0,0 1 0 0 0,1 0 0 0 0,0 0 0 0 0,0 0 0 0 0,0 1 0 0 0,0-1 0 0 0,1 0 0 0 0,-1 1 1 0 0,0 7-1 0 0,-19 125-362 0 0,11-57-246 0 0,-16 79-2561 0 0,19-124-270 0 0</inkml:trace>
  <inkml:trace contextRef="#ctx0" brushRef="#br0" timeOffset="1">52 395 6447 0 0,'1'-7'185'0'0,"0"5"-111"0"0,-1 0 0 0 0,0 0 0 0 0,0 1 0 0 0,1-1 0 0 0,-1 0 0 0 0,1 1 0 0 0,0-1 0 0 0,1-2 0 0 0,-2 3-1 0 0,1 1-1 0 0,-1 0 1 0 0,1-1-1 0 0,-1 1 0 0 0,1 0 1 0 0,-1 0-1 0 0,1 0 1 0 0,-1-1-1 0 0,1 1 1 0 0,-1 0-1 0 0,1 0 0 0 0,-1 0 1 0 0,1 0-1 0 0,0 0 1 0 0,-1 0-1 0 0,1 0 1 0 0,-1 0-1 0 0,1 0 0 0 0,-1 0 1 0 0,1 0-1 0 0,-1 0 1 0 0,1 1-1 0 0,-1-1 0 0 0,1 0 1 0 0,-1 0-1 0 0,1 0 1 0 0,-1 1-1 0 0,1-1 1 0 0,-1 0-1 0 0,1 1 0 0 0,-1-1 1 0 0,1 0-1 0 0,0 2 1 0 0,14 9 790 0 0,-1 1 1 0 0,0 1 0 0 0,-1 0-1 0 0,24 30 1 0 0,0 1-434 0 0,11 4-4306 0 0,-24-27-694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 9671 0 0,'-8'-3'424'0'0,"5"1"96"0"0,0 2-416 0 0,2 2-104 0 0,1 0 0 0 0,0 1 0 0 0,1 0 0 0 0,0 2-64 0 0,4 3 64 0 0,2 3-104 0 0,2 3 8 0 0,3 2 0 0 0,3-3 0 0 0,8 3-2656 0 0,1-6-536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3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0 5983 0 0,'-7'3'178'0'0,"1"-1"0"0"0,0 1 0 0 0,0 0 0 0 0,0 1 0 0 0,0-1 0 0 0,0 1-1 0 0,1 0 1 0 0,-8 7 0 0 0,-6 5 217 0 0,-137 104 3263 0 0,126-93-3521 0 0,0 1 0 0 0,-46 58-1 0 0,73-82-136 0 0,0 0-1 0 0,0 1 0 0 0,0 0 0 0 0,1-1 1 0 0,0 1-1 0 0,0 0 0 0 0,-3 10 0 0 0,5-14-11 0 0,0 0 0 0 0,0 0 0 0 0,-1 0 0 0 0,1 0 0 0 0,0 0 0 0 0,0 0 0 0 0,1 0 0 0 0,-1 0 0 0 0,0 1 0 0 0,0-1 0 0 0,0 0 0 0 0,1 0 0 0 0,-1 0 0 0 0,0 0 0 0 0,1 0 0 0 0,-1 0-1 0 0,2 1 1 0 0,-1-1-26 0 0,0 0-1 0 0,0 0 0 0 0,0 0 0 0 0,0-1 0 0 0,0 1 1 0 0,1 0-1 0 0,-1-1 0 0 0,0 1 0 0 0,0-1 0 0 0,1 1 1 0 0,-1-1-1 0 0,0 0 0 0 0,1 1 0 0 0,-1-1 1 0 0,0 0-1 0 0,1 0 0 0 0,-1 0 0 0 0,2 0 0 0 0,5-1-184 0 0,0 0-1 0 0,0 0 1 0 0,0 0-1 0 0,0-1 1 0 0,0-1-1 0 0,-1 1 1 0 0,1-1-1 0 0,-1 0 1 0 0,14-9-1 0 0,4-4-565 0 0,29-24-1 0 0,-52 38 758 0 0,6-4-94 0 0,0-1 0 0 0,0 0 0 0 0,0-1 0 0 0,-1 0 1 0 0,-1 0-1 0 0,1 0 0 0 0,-1-1 0 0 0,-1 0 0 0 0,6-10 0 0 0,-9 14 94 0 0,0 1 0 0 0,-1-1 0 0 0,1 0 0 0 0,-1 0-1 0 0,0 0 1 0 0,0 0 0 0 0,-1-1 0 0 0,0 1 0 0 0,0 0-1 0 0,0 0 1 0 0,0 0 0 0 0,-1 0 0 0 0,0 0 0 0 0,0 0-1 0 0,0 0 1 0 0,0 0 0 0 0,-1 0 0 0 0,0 0-1 0 0,0 0 1 0 0,-4-6 0 0 0,-1-1 263 0 0,-1 1 1 0 0,0 0-1 0 0,0 0 0 0 0,-1 0 0 0 0,-1 1 0 0 0,-13-11 1 0 0,23 21-160 0 0,-1-1 0 0 0,1 1 0 0 0,-1-1 0 0 0,1 1 0 0 0,-1-1 0 0 0,0 1 0 0 0,1 0 0 0 0,-1-1 0 0 0,1 1 0 0 0,-1 0 0 0 0,0 0 0 0 0,1-1 0 0 0,-1 1 0 0 0,1 0 0 0 0,-1 0 0 0 0,0 0 0 0 0,1 0 0 0 0,-1 0 0 0 0,0 0 0 0 0,1 0 0 0 0,-1 0 0 0 0,0 0 0 0 0,1 0 0 0 0,-1 0 0 0 0,0 0 0 0 0,1 0 0 0 0,-1 1 0 0 0,0-1 0 0 0,1 0 0 0 0,-1 0 0 0 0,1 1 0 0 0,-1-1 0 0 0,0 0 0 0 0,1 1 0 0 0,-1-1 0 0 0,1 1 0 0 0,-1-1 0 0 0,1 1 0 0 0,-1-1 0 0 0,1 1 0 0 0,0-1 0 0 0,-1 1 0 0 0,1-1 0 0 0,0 1 0 0 0,-1 0 0 0 0,1-1 0 0 0,0 1 0 0 0,0-1 0 0 0,-1 1 0 0 0,1 0 0 0 0,0-1 0 0 0,0 1 0 0 0,0 1 0 0 0,-2 5 269 0 0,1 1-1 0 0,0 0 1 0 0,0 13-1 0 0,1-16-306 0 0,8 169-27 0 0,-1-10-1594 0 0,-11-3-3361 0 0,-3-201 7244 0 0,7 38-2181 0 0,-1-1 1 0 0,0 1 0 0 0,1-1 0 0 0,-1 1-1 0 0,0 0 1 0 0,0-1 0 0 0,0 1 0 0 0,0 0-1 0 0,0 0 1 0 0,-1-1 0 0 0,1 1 0 0 0,-1 0-1 0 0,0 0 1 0 0,1 0 0 0 0,-1 1 0 0 0,0-1-1 0 0,-3-2 1 0 0,4 4-81 0 0,-1-1 0 0 0,1 0-1 0 0,-1 1 1 0 0,1-1 0 0 0,0 1 0 0 0,-1-1-1 0 0,0 1 1 0 0,1 0 0 0 0,-1 0-1 0 0,1-1 1 0 0,-1 1 0 0 0,1 0 0 0 0,-1 1-1 0 0,1-1 1 0 0,-1 0 0 0 0,1 0 0 0 0,-1 1-1 0 0,1-1 1 0 0,-1 1 0 0 0,1-1-1 0 0,-1 1 1 0 0,1-1 0 0 0,-1 1 0 0 0,1 0-1 0 0,0 0 1 0 0,0 0 0 0 0,-1 0 0 0 0,1 0-1 0 0,-2 2 1 0 0,-4 4-155 0 0,1 0 1 0 0,-1 1-1 0 0,1 0 0 0 0,1 0 1 0 0,0 0-1 0 0,0 1 0 0 0,-5 11 1 0 0,4-6-60 0 0,1 1 0 0 0,0-1 1 0 0,-5 30-1 0 0,10-40 167 0 0,-1-1-1 0 0,1 1 1 0 0,0-1-1 0 0,0 0 1 0 0,0 1-1 0 0,1-1 1 0 0,-1 1-1 0 0,1-1 1 0 0,-1 0-1 0 0,1 1 1 0 0,0-1-1 0 0,1 0 1 0 0,-1 0 0 0 0,3 6-1 0 0,-2-7 2 0 0,-1 0-1 0 0,1-1 0 0 0,-1 1 1 0 0,1-1-1 0 0,-1 1 1 0 0,1-1-1 0 0,0 1 1 0 0,0-1-1 0 0,0 0 1 0 0,-1 0-1 0 0,1 0 1 0 0,0 0-1 0 0,1 0 0 0 0,-1 0 1 0 0,0-1-1 0 0,0 1 1 0 0,0-1-1 0 0,0 1 1 0 0,0-1-1 0 0,1 0 1 0 0,-1 0-1 0 0,0 0 1 0 0,4 0-1 0 0,8-2-66 0 0,1-1 0 0 0,-1 0 0 0 0,0-1 0 0 0,0 0 0 0 0,0-1 0 0 0,15-8 0 0 0,77-47-536 0 0,-64 35 358 0 0,-41 25 300 0 0,0-1-1 0 0,-1 1 1 0 0,1-1-1 0 0,0 1 1 0 0,0-1-1 0 0,-1 1 1 0 0,1 0-1 0 0,0-1 1 0 0,0 1-1 0 0,0 0 1 0 0,0 0-1 0 0,-1 0 1 0 0,1-1-1 0 0,0 1 1 0 0,0 0-1 0 0,0 0 0 0 0,0 0 1 0 0,0 0-1 0 0,-1 1 1 0 0,1-1-1 0 0,1 0 1 0 0,-1 1 32 0 0,-1-1-1 0 0,1 1 1 0 0,-1-1 0 0 0,1 1 0 0 0,-1-1-1 0 0,0 1 1 0 0,1-1 0 0 0,-1 1 0 0 0,0 0-1 0 0,1-1 1 0 0,-1 1 0 0 0,0-1-1 0 0,0 1 1 0 0,0 0 0 0 0,0-1 0 0 0,1 1-1 0 0,-1 0 1 0 0,0-1 0 0 0,0 1 0 0 0,-1 1-1 0 0,1 5 324 0 0,-1 0 0 0 0,-1 0 0 0 0,-3 12 0 0 0,5-18-443 0 0,-23 67 264 0 0,13-41-439 0 0,1-1 1 0 0,2 2-1 0 0,0-1 0 0 0,-4 43 0 0 0,11-68 217 0 0,0 1 0 0 0,0 0-1 0 0,0-1 1 0 0,0 1-1 0 0,0-1 1 0 0,1 1 0 0 0,-1-1-1 0 0,1 1 1 0 0,0-1-1 0 0,-1 1 1 0 0,1-1 0 0 0,0 1-1 0 0,1-1 1 0 0,-1 0-1 0 0,0 1 1 0 0,1-1 0 0 0,-1 0-1 0 0,1 0 1 0 0,0 0-1 0 0,-1 0 1 0 0,1-1 0 0 0,3 3-1 0 0,-3-3 3 0 0,0 0 1 0 0,1 0-1 0 0,-1 0 0 0 0,1 0 0 0 0,-1 0 0 0 0,1 0 1 0 0,0-1-1 0 0,-1 1 0 0 0,1-1 0 0 0,0 0 1 0 0,-1 1-1 0 0,1-2 0 0 0,0 1 0 0 0,-1 0 0 0 0,1 0 1 0 0,0-1-1 0 0,-1 1 0 0 0,1-1 0 0 0,0 0 0 0 0,3-2 1 0 0,1 0-118 0 0,0-1 0 0 0,-1 1 0 0 0,1-2-1 0 0,-1 1 1 0 0,0-1 0 0 0,-1 0 0 0 0,1 0 0 0 0,8-10 0 0 0,-11 11 94 0 0,1 0 1 0 0,-1 0-1 0 0,0-1 0 0 0,-1 1 0 0 0,1-1 0 0 0,-1 0 0 0 0,0 0 0 0 0,0 0 1 0 0,0 0-1 0 0,-1 0 0 0 0,0 0 0 0 0,0 0 0 0 0,1-7 0 0 0,-2 12 53 0 0,0 0 0 0 0,0 0 0 0 0,0 0 0 0 0,0 0 0 0 0,0 0 0 0 0,0-1-1 0 0,0 1 1 0 0,0 0 0 0 0,0 0 0 0 0,0 0 0 0 0,0 0 0 0 0,0 0 0 0 0,0 0 0 0 0,0 0-1 0 0,0-1 1 0 0,0 1 0 0 0,0 0 0 0 0,0 0 0 0 0,0 0 0 0 0,0 0 0 0 0,0 0-1 0 0,0 0 1 0 0,0 0 0 0 0,0-1 0 0 0,0 1 0 0 0,0 0 0 0 0,0 0 0 0 0,0 0 0 0 0,0 0-1 0 0,0 0 1 0 0,0 0 0 0 0,0 0 0 0 0,0 0 0 0 0,0 0 0 0 0,-1-1 0 0 0,1 1-1 0 0,0 0 1 0 0,0 0 0 0 0,0 0 0 0 0,0 0 0 0 0,0 0 0 0 0,0 0 0 0 0,0 0 0 0 0,0 0-1 0 0,-1 0 1 0 0,1 0 0 0 0,0 0 0 0 0,0 0 0 0 0,0 0 0 0 0,0 0 0 0 0,0 0-1 0 0,0 0 1 0 0,0 0 0 0 0,-1 0 0 0 0,1 0 0 0 0,-6 7 1211 0 0,-4 12 309 0 0,-11 25-457 0 0,-3 8-283 0 0,-57 93 0 0 0,71-131-1335 0 0,0-1-1 0 0,0 0 0 0 0,-2 0 0 0 0,1-1 1 0 0,-1 0-1 0 0,-1-1 0 0 0,0-1 0 0 0,-1 0 1 0 0,0-1-1 0 0,0 0 0 0 0,-18 7 0 0 0,28-14 337 0 0,-1 0 0 0 0,1-1 1 0 0,-1 1-1 0 0,0-1 0 0 0,0 0 0 0 0,1 0 0 0 0,-1-1 0 0 0,0 0 0 0 0,0 1 0 0 0,0-2 0 0 0,0 1 0 0 0,0 0 0 0 0,1-1 0 0 0,-1 0 0 0 0,0 0 0 0 0,0-1 0 0 0,1 1 0 0 0,-1-1 0 0 0,1 0 0 0 0,-8-4 1 0 0,6 1 465 0 0,0 1 1 0 0,0-1 0 0 0,1 0 0 0 0,0 0 0 0 0,0-1 0 0 0,0 1-1 0 0,0-1 1 0 0,1 0 0 0 0,0-1 0 0 0,0 1 0 0 0,1-1 0 0 0,-6-13-1 0 0,7 14 134 0 0,0-1-1 0 0,0 1 0 0 0,1 0 0 0 0,-1-1 1 0 0,1 0-1 0 0,1 1 0 0 0,0-1 0 0 0,-1 0 1 0 0,2 1-1 0 0,-1-1 0 0 0,3-11 0 0 0,-1 11-106 0 0,1-1 0 0 0,0 0 0 0 0,0 1 0 0 0,0 0 0 0 0,1 0 0 0 0,0 0 0 0 0,1 0 0 0 0,-1 1 0 0 0,9-10 0 0 0,9-6-87 0 0,0 0 0 0 0,32-23 1 0 0,56-33-568 0 0,-49 36-135 0 0,-24 15-417 0 0,-1 0-240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23 102 9215 0 0,'2'-10'392'0'0,"6"-45"-132"0"0,0 18 3480 0 0,-8 52 831 0 0,-1 28-3791 0 0,-29 220-3220 0 0,21-206-3567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92 145 455 0 0,'-1'0'129'0'0,"0"0"0"0"0,0-1 0 0 0,1 1-1 0 0,-1-1 1 0 0,0 1 0 0 0,1-1-1 0 0,-1 1 1 0 0,0-1 0 0 0,1 1-1 0 0,-1-1 1 0 0,0 0 0 0 0,1 1-1 0 0,-1-1 1 0 0,1 0 0 0 0,0 1-1 0 0,-1-1 1 0 0,1 0 0 0 0,-1 0 0 0 0,1 0-1 0 0,1-19 4126 0 0,0 13-3674 0 0,1 0-1 0 0,0 0 1 0 0,0 1-1 0 0,1-1 0 0 0,0 1 1 0 0,0-1-1 0 0,0 1 0 0 0,1 0 1 0 0,0 0-1 0 0,0 0 1 0 0,0 1-1 0 0,10-9 0 0 0,-12 11-553 0 0,0 1-1 0 0,1 0 1 0 0,-1 0 0 0 0,1 1-1 0 0,-1-1 1 0 0,1 0-1 0 0,0 1 1 0 0,0 0-1 0 0,0 0 1 0 0,-1-1-1 0 0,1 2 1 0 0,0-1-1 0 0,0 0 1 0 0,1 1-1 0 0,-1-1 1 0 0,0 1 0 0 0,0 0-1 0 0,0 0 1 0 0,0 0-1 0 0,0 0 1 0 0,0 1-1 0 0,0-1 1 0 0,0 1-1 0 0,0 0 1 0 0,0 0-1 0 0,0 0 1 0 0,0 0-1 0 0,0 0 1 0 0,0 1 0 0 0,-1-1-1 0 0,5 3 1 0 0,-4-1-107 0 0,0 0 1 0 0,0 1 0 0 0,0-1 0 0 0,0 0 0 0 0,0 1-1 0 0,-1-1 1 0 0,1 1 0 0 0,-1 0 0 0 0,0 0 0 0 0,0 0 0 0 0,-1 0-1 0 0,1 0 1 0 0,-1 1 0 0 0,0-1 0 0 0,0 0 0 0 0,0 1-1 0 0,0-1 1 0 0,-1 1 0 0 0,0-1 0 0 0,0 5 0 0 0,-1 7-174 0 0,0-1 0 0 0,-1 0 1 0 0,-1 1-1 0 0,-6 20 1 0 0,-1-5 192 0 0,-1-1 0 0 0,-1 0 0 0 0,-2-1 0 0 0,-1 0 0 0 0,-2-1 0 0 0,0-1 0 0 0,-2 0 0 0 0,-1-1 0 0 0,-35 34 0 0 0,52-57 94 0 0,0 0 0 0 0,0 0 0 0 0,0-1 0 0 0,-1 1 0 0 0,1-1 0 0 0,-1 0 0 0 0,-5 3 0 0 0,8-5-16 0 0,1 0 0 0 0,-1 0 0 0 0,0 1 0 0 0,0-1 0 0 0,1 0 0 0 0,-1 0 0 0 0,0 0 0 0 0,1 0 0 0 0,-1 0-1 0 0,0 0 1 0 0,0 0 0 0 0,1 0 0 0 0,-1 0 0 0 0,0 0 0 0 0,1-1 0 0 0,-1 1 0 0 0,0 0 0 0 0,0 0 0 0 0,0-1 0 0 0,0 0 15 0 0,0 0 1 0 0,0 0-1 0 0,1 1 0 0 0,-1-1 1 0 0,1 0-1 0 0,-1 0 1 0 0,1 0-1 0 0,-1 0 0 0 0,1 0 1 0 0,-1 0-1 0 0,1 0 0 0 0,0 0 1 0 0,-1 0-1 0 0,1 0 0 0 0,0 0 1 0 0,0 0-1 0 0,0 0 0 0 0,0-1 1 0 0,0-5 46 0 0,0 0 0 0 0,1 0 0 0 0,-1 0 0 0 0,1 1 1 0 0,1-1-1 0 0,0 0 0 0 0,0 1 0 0 0,0 0 0 0 0,0-1 0 0 0,1 1 1 0 0,0 0-1 0 0,1 0 0 0 0,-1 0 0 0 0,1 1 0 0 0,0-1 1 0 0,0 1-1 0 0,1 0 0 0 0,0 0 0 0 0,0 0 0 0 0,0 1 0 0 0,0 0 1 0 0,1 0-1 0 0,-1 0 0 0 0,1 0 0 0 0,0 1 0 0 0,0 0 1 0 0,1 1-1 0 0,-1-1 0 0 0,1 1 0 0 0,9-2 0 0 0,-3 2 234 0 0,1 0 0 0 0,-1 1 0 0 0,1 0 0 0 0,24 3 0 0 0,56 11 888 0 0,-65-8-952 0 0,188 36 841 0 0,-46-8-1203 0 0,-53-19-684 0 0,-38-14-5322 0 0,-48-2 587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1375 0 0,'47'14'550'0'0,"1"-2"-1"0"0,0-3 0 0 0,1-2 0 0 0,0-1 0 0 0,81-3 0 0 0,-9-11-557 0 0,159-30 0 0 0,-178 22-123 0 0,-42 5-88 0 0,78-25 0 0 0,55-30 134 0 0,33-10 732 0 0,-222 76-634 0 0,163-42 1193 0 0,-142 37-930 0 0,0 2 0 0 0,0 1-1 0 0,0 1 1 0 0,47 4 0 0 0,141 36-112 0 0,-45-7-23 0 0,-125-26-108 0 0,84 1-1 0 0,83-21-32 0 0,-6-1 0 0 0,-164 15 0 0 0,-1 1 0 0 0,0 2 0 0 0,49 10 0 0 0,-46-3-28 0 0,2-3-1 0 0,-1-1 0 0 0,0-2 0 0 0,79-4 0 0 0,11-16-281 0 0,-105 11-86 0 0,33-4-2050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4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3679 0 0,'0'0'10'0'0,"0"0"-1"0"0,0 0 0 0 0,0 0 0 0 0,0 0 0 0 0,0 0 0 0 0,0 0 0 0 0,0 0 0 0 0,0 0 0 0 0,0-1 1 0 0,0 1-1 0 0,0 0 0 0 0,0 0 0 0 0,0 0 0 0 0,0 0 0 0 0,0 0 0 0 0,0 0 0 0 0,0 0 0 0 0,0 0 1 0 0,0-1-1 0 0,0 1 0 0 0,0 0 0 0 0,0 0 0 0 0,0 0 0 0 0,0 0 0 0 0,0 0 0 0 0,0 0 0 0 0,0 0 1 0 0,0 0-1 0 0,0 0 0 0 0,0-1 0 0 0,0 1 0 0 0,0 0 0 0 0,0 0 0 0 0,0 0 0 0 0,0 0 0 0 0,1 0 0 0 0,-1 0 1 0 0,0 0-1 0 0,0 0 0 0 0,0 0 0 0 0,0 0 0 0 0,0 0 0 0 0,0 0 0 0 0,0 0 0 0 0,0 0 0 0 0,0 0 1 0 0,1 0-1 0 0,-1 0 0 0 0,0 0 0 0 0,0-1 0 0 0,0 1 0 0 0,0 0 0 0 0,0 1 0 0 0,9 3 338 0 0,14 13-39 0 0,-15-10-327 0 0,51 30 246 0 0,-36-23-150 0 0,42 32 0 0 0,-58-40-143 0 0,-1 0 0 0 0,1 1 0 0 0,-1 0 0 0 0,-1 0 0 0 0,1 0 0 0 0,-1 0 0 0 0,-1 1 0 0 0,1 0 0 0 0,5 16-1 0 0,-3-1-207 0 0,-1 2-1 0 0,-1-1 0 0 0,-1 0 1 0 0,0 44-1 0 0,-3-41 554 0 0,1-1-1 0 0,2 1 1 0 0,11 46 0 0 0,-9-58 81 0 0,1 0 1 0 0,0 0-1 0 0,14 20 1 0 0,-13-21-243 0 0,1 0 0 0 0,-2 1 0 0 0,10 25 0 0 0,-9-7-118 0 0,-2 0 0 0 0,-1 1 0 0 0,1 54 0 0 0,-1-5 0 0 0,12 53-20 0 0,-12-103 6 0 0,2 0-1 0 0,13 34 0 0 0,-16-56 109 0 0,0-1 0 0 0,1 0 0 0 0,1 0 0 0 0,-1-1 0 0 0,2 1 0 0 0,9 11 0 0 0,50 45 794 0 0,-5-6-186 0 0,-57-55-696 0 0,1 0-1 0 0,-2 0 1 0 0,1 1-1 0 0,0-1 1 0 0,-1 1 0 0 0,0 0-1 0 0,0 0 1 0 0,-1 0-1 0 0,0 1 1 0 0,0-1-1 0 0,0 0 1 0 0,-1 1-1 0 0,0-1 1 0 0,0 1-1 0 0,-1-1 1 0 0,0 1-1 0 0,0 0 1 0 0,0-1-1 0 0,-1 1 1 0 0,0-1 0 0 0,0 1-1 0 0,0-1 1 0 0,-1 1-1 0 0,0-1 1 0 0,-1 0-1 0 0,-2 7 1 0 0,-37 66-1656 0 0,34-66 729 0 0,-14 27-1634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4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119 138 1839 0 0,'-30'-79'1600'0'0,"27"72"-1467"0"0,-1-1-11 0 0,0 0 1 0 0,-7-11-1 0 0,11 18-139 0 0,-1 0 0 0 0,1 0 0 0 0,-1 0 0 0 0,0-1 0 0 0,0 1-1 0 0,0 1 1 0 0,0-1 0 0 0,0 0 0 0 0,0 0 0 0 0,0 0 0 0 0,0 0 0 0 0,0 1 0 0 0,0-1 0 0 0,0 0-1 0 0,0 1 1 0 0,0-1 0 0 0,-1 1 0 0 0,1-1 0 0 0,0 1 0 0 0,0 0 0 0 0,-1 0 0 0 0,1-1 0 0 0,0 1 0 0 0,-3 0-1 0 0,4 1-1 0 0,-1-1 0 0 0,0 0 0 0 0,1 1 0 0 0,-1-1 0 0 0,0 1 0 0 0,1-1 0 0 0,-1 1 0 0 0,1-1 0 0 0,-1 1 0 0 0,1-1 0 0 0,-1 1 0 0 0,1 0 0 0 0,-1-1 0 0 0,1 1 0 0 0,-1 0 0 0 0,1-1 0 0 0,0 1 0 0 0,-1 1 0 0 0,-5 16-149 0 0,4-12 113 0 0,-3 12 47 0 0,0 0 0 0 0,-3 21 0 0 0,7-33 96 0 0,0 1 1 0 0,1-1 0 0 0,0 1-1 0 0,0-1 1 0 0,0 1-1 0 0,1-1 1 0 0,0 0 0 0 0,0 1-1 0 0,4 10 1 0 0,-5-15-60 0 0,1-1 1 0 0,-1 0-1 0 0,1 1 1 0 0,0-1-1 0 0,0 0 0 0 0,0 1 1 0 0,-1-1-1 0 0,1 0 1 0 0,1 0-1 0 0,-1 0 1 0 0,0 0-1 0 0,0 0 0 0 0,0 0 1 0 0,0 0-1 0 0,1 0 1 0 0,-1 0-1 0 0,0-1 1 0 0,1 1-1 0 0,-1 0 0 0 0,4 0 1 0 0,-2-1 8 0 0,-1 1 1 0 0,1-1-1 0 0,0 0 1 0 0,0 0-1 0 0,0 0 1 0 0,0-1-1 0 0,0 1 1 0 0,-1-1-1 0 0,1 1 1 0 0,4-3-1 0 0,3-1-92 0 0,0 0-1 0 0,-1-1 1 0 0,0-1-1 0 0,0 1 1 0 0,9-9-1 0 0,-7 4-196 0 0,14-11-61 0 0,-24 20 301 0 0,0 0-1 0 0,0 1 1 0 0,1-1 0 0 0,-1 0 0 0 0,1 0 0 0 0,-1 1 0 0 0,1-1 0 0 0,-1 1 0 0 0,1-1-1 0 0,-1 1 1 0 0,1 0 0 0 0,-1-1 0 0 0,1 1 0 0 0,3 0 0 0 0,-4 0 36 0 0,0 1 0 0 0,0-1 0 0 0,0 1 0 0 0,0-1 0 0 0,0 1 0 0 0,0 0 0 0 0,0-1 0 0 0,0 1 0 0 0,0 0 0 0 0,-1 0 1 0 0,1 0-1 0 0,0-1 0 0 0,0 1 0 0 0,-1 0 0 0 0,1 0 0 0 0,-1 0 0 0 0,1 0 0 0 0,-1 0 0 0 0,1 2 0 0 0,9 24 481 0 0,-7-18-352 0 0,-2-6-30 0 0,2 6-220 0 0,0-1 0 0 0,0 0 0 0 0,1 0 1 0 0,0 0-1 0 0,6 8 0 0 0,-9-14 47 0 0,1 0 1 0 0,0 0-1 0 0,0 0 0 0 0,0 0 0 0 0,-1-1 0 0 0,2 1 0 0 0,-1-1 0 0 0,0 1 0 0 0,0-1 0 0 0,0 0 0 0 0,1 0 0 0 0,-1 0 0 0 0,0 0 0 0 0,1 0 1 0 0,-1-1-1 0 0,1 1 0 0 0,-1-1 0 0 0,1 1 0 0 0,-1-1 0 0 0,1 0 0 0 0,-1 0 0 0 0,6-1 0 0 0,-2 0 61 0 0,0 0 1 0 0,0-1-1 0 0,0 1 0 0 0,0-1 0 0 0,0-1 1 0 0,-1 1-1 0 0,7-4 0 0 0,36-26-27 0 0,-41 27 21 0 0,3-3-5 0 0,0-1-1 0 0,0 0 0 0 0,8-10 0 0 0,-11 11-1 0 0,-1 1-1 0 0,2 0 1 0 0,-1 0-1 0 0,1 0 1 0 0,0 1 0 0 0,14-8-1 0 0,-16 11 272 0 0,-1 1 0 0 0,1 0 0 0 0,-1 0 0 0 0,1 1 0 0 0,0 0 0 0 0,0 0 0 0 0,0 0 0 0 0,8 0 0 0 0,3 2 34 0 0,27 4 0 0 0,3 0-514 0 0,-36-5 199 0 0,-4-2 11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4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2759 0 0,'1'-2'119'0'0,"1"0"0"0"0,0 1 0 0 0,-1-1 0 0 0,1 1 0 0 0,0-1-1 0 0,-1 1 1 0 0,1 0 0 0 0,0-1 0 0 0,0 1 0 0 0,0 0-1 0 0,0 0 1 0 0,4 0 0 0 0,1-3-93 0 0,14-6-187 0 0,1 1-1 0 0,0 1 1 0 0,42-9 0 0 0,-32 9 39 0 0,32-13 0 0 0,-42 12 200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4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69 919 0 0,'-1'-11'45'0'0,"-1"-25"676"0"0,4 14 2833 0 0,0 49-2695 0 0,-18 180-1266 0 0,-2 68-1757 0 0,18-268 2041 0 0,2 33-516 0 0,-2-37 580 0 0,1-1-1 0 0,-1 1 1 0 0,1 0 0 0 0,0 0 0 0 0,-1 0-1 0 0,2-1 1 0 0,-1 1 0 0 0,0 0 0 0 0,0-1 0 0 0,1 1-1 0 0,1 2 1 0 0,-2-5 76 0 0,0 1 1 0 0,-1-1-1 0 0,1 1 0 0 0,0-1 1 0 0,0 1-1 0 0,0-1 0 0 0,-1 1 1 0 0,1-1-1 0 0,0 0 0 0 0,0 1 1 0 0,0-1-1 0 0,0 0 0 0 0,0 0 1 0 0,0 0-1 0 0,0 0 0 0 0,0 0 1 0 0,0 0-1 0 0,0 0 0 0 0,0 0 0 0 0,-1 0 1 0 0,1 0-1 0 0,0 0 0 0 0,0-1 1 0 0,0 1-1 0 0,0 0 0 0 0,0-1 1 0 0,1 1-1 0 0,26-17 895 0 0,-16 10-548 0 0,-5 3-211 0 0,1 1 0 0 0,0-1 0 0 0,0 1 0 0 0,0 0 0 0 0,0 1 0 0 0,1 0 0 0 0,-1 0 0 0 0,16 0 0 0 0,-19 2-144 0 0,0 0-1 0 0,0 0 1 0 0,0 1 0 0 0,0 0-1 0 0,0 0 1 0 0,0 0 0 0 0,0 1-1 0 0,-1 0 1 0 0,1 0 0 0 0,0 0-1 0 0,-1 0 1 0 0,1 1 0 0 0,-1-1-1 0 0,0 1 1 0 0,0 0 0 0 0,5 5-1 0 0,-4-2-6 0 0,0-1 0 0 0,0 1-1 0 0,0-1 1 0 0,0 2-1 0 0,-1-1 1 0 0,0 0-1 0 0,-1 1 1 0 0,6 11-1 0 0,-9-16-33 0 0,1 0 0 0 0,0 1 0 0 0,-1-1 0 0 0,1 0 0 0 0,-1 0 0 0 0,0 0 0 0 0,0 0 0 0 0,1 0 0 0 0,-2 0 0 0 0,1 1 0 0 0,0-1 0 0 0,0 0 0 0 0,-1 0 0 0 0,1 0 0 0 0,-1 0 0 0 0,1 0-1 0 0,-1 0 1 0 0,0 0 0 0 0,0 0 0 0 0,0 0 0 0 0,0 0 0 0 0,0 0 0 0 0,0 0 0 0 0,-1-1 0 0 0,1 1 0 0 0,-1-1 0 0 0,1 1 0 0 0,-1-1 0 0 0,0 1 0 0 0,1-1 0 0 0,-1 0 0 0 0,0 0 0 0 0,0 0-1 0 0,-3 2 1 0 0,-1-1-33 0 0,0 1-1 0 0,-1-1 0 0 0,1 0 0 0 0,-1 0 0 0 0,0-1 1 0 0,0 0-1 0 0,1 0 0 0 0,-1-1 0 0 0,0 0 0 0 0,0 0 0 0 0,0-1 1 0 0,1 1-1 0 0,-1-1 0 0 0,0-1 0 0 0,-12-3 0 0 0,13 3 212 0 0,0-1 0 0 0,0 1-1 0 0,0-1 1 0 0,0 0 0 0 0,0-1-1 0 0,1 0 1 0 0,0 1-1 0 0,-1-2 1 0 0,1 1 0 0 0,1 0-1 0 0,-1-1 1 0 0,1 0 0 0 0,-1 0-1 0 0,2-1 1 0 0,-1 1-1 0 0,-4-9 1 0 0,7 13-146 0 0,1-1 0 0 0,-1 1 0 0 0,1-1 0 0 0,-1 1 0 0 0,1-1-1 0 0,0 1 1 0 0,0-1 0 0 0,-1 1 0 0 0,1-1 0 0 0,0 0 0 0 0,0 1 0 0 0,1-1 0 0 0,-1 1 0 0 0,0-1 0 0 0,0 1 0 0 0,1-1-1 0 0,-1 1 1 0 0,1-1 0 0 0,-1 1 0 0 0,1 0 0 0 0,1-2 0 0 0,0-2 12 0 0,2 1 1 0 0,-1 0-1 0 0,1 0 1 0 0,6-6-1 0 0,3-3 57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8287 0 0,'1'0'368'0'0,"0"1"80"0"0,2 1-360 0 0,-2 0-88 0 0,2 1 0 0 0,-2-1 0 0 0,2 2 288 0 0,0 2 32 0 0,4 6 16 0 0,0 3 0 0 0,2 5-32 0 0,-2 3-8 0 0,-1 4 0 0 0,-5-1 0 0 0,0 3-648 0 0,-4 2-128 0 0,-4 0-24 0 0,-3 1-3680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4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31 102 5983 0 0,'-9'-9'213'0'0,"6"7"-141"0"0,0-1 1 0 0,0 1 0 0 0,0-1-1 0 0,0 0 1 0 0,-4-7-1 0 0,7 10-99 0 0,0-1-1 0 0,0 0 1 0 0,0 1-1 0 0,0-1 1 0 0,0 1-1 0 0,0-1 1 0 0,1 0-1 0 0,-1 1 1 0 0,0-1-1 0 0,0 1 1 0 0,1-1-1 0 0,-1 1 1 0 0,0-1-1 0 0,0 0 1 0 0,1 1-1 0 0,-1-1 1 0 0,1 1-1 0 0,-1-1 1 0 0,0 1-1 0 0,1 0 1 0 0,-1-1-1 0 0,1 1 1 0 0,-1-1-1 0 0,1 1 1 0 0,0 0-1 0 0,-1 0 1 0 0,1-1-1 0 0,-1 1 1 0 0,1 0-1 0 0,0-1 1 0 0,19-7 158 0 0,-5 3-68 0 0,-1 2-1 0 0,1 0 1 0 0,25-2-1 0 0,48 2-87 0 0,-69 3 49 0 0,339 2 463 0 0,-28 0-230 0 0,272-18-41 0 0,-508 9-206 0 0,68-2 55 0 0,-141 10 96 0 0,-1 0 0 0 0,1 1 0 0 0,-1 1 0 0 0,1 1 0 0 0,33 11-1 0 0,-42-10 18 0 0,0 1 0 0 0,-1-1-1 0 0,1 2 1 0 0,-1-1-1 0 0,0 2 1 0 0,-1-1-1 0 0,1 2 1 0 0,-2-1 0 0 0,16 18-1 0 0,-13-11-42 0 0,-1 0 0 0 0,-1 0 0 0 0,0 1 1 0 0,-1 1-1 0 0,-1-1 0 0 0,7 21 0 0 0,-4-4-2 0 0,-1 1 0 0 0,7 52 1 0 0,-1 64 4 0 0,-13-75 89 0 0,-4 0-1 0 0,-12 89 1 0 0,-1-64-21 0 0,-31 109 0 0 0,29-154-863 0 0,-3 0 0 0 0,-28 58-1 0 0,42-103-86 0 0,0-2-108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4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24 1839 0 0,'-11'-5'32'0'0,"-21"-9"62"0"0,30 13-89 0 0,-1 0 0 0 0,1 1-1 0 0,-1-1 1 0 0,1 1-1 0 0,-1-1 1 0 0,1 1-1 0 0,-1 0 1 0 0,0 0-1 0 0,1 0 1 0 0,-5 1-1 0 0,3 0 112 0 0,-1 1 0 0 0,1 0 0 0 0,0 0 0 0 0,-1 0 0 0 0,1 0 0 0 0,0 1 0 0 0,0 0 0 0 0,1 0 0 0 0,-1 0 0 0 0,1 0 0 0 0,-5 5 0 0 0,2 0 204 0 0,-1 0 0 0 0,2 0 0 0 0,-1 0 0 0 0,-5 12 0 0 0,4-3-158 0 0,1-1 0 0 0,0 1-1 0 0,2 0 1 0 0,0 0 0 0 0,0 1 0 0 0,-1 23-1 0 0,3 108 290 0 0,5-71-478 0 0,3 0 1 0 0,3-1-1 0 0,34 129 0 0 0,-39-192-96 0 0,0 1-1 0 0,2-1 1 0 0,-1 0-1 0 0,2-1 0 0 0,0 1 1 0 0,13 18-1 0 0,-15-26 87 0 0,0 0 0 0 0,1 0 0 0 0,-1 0-1 0 0,1-1 1 0 0,0 0 0 0 0,0 0 0 0 0,1-1 0 0 0,0 1 0 0 0,-1-2 0 0 0,2 1-1 0 0,-1-1 1 0 0,0 0 0 0 0,0 0 0 0 0,10 2 0 0 0,4-1 535 0 0,-1-1 1 0 0,1-1 0 0 0,39-1-1 0 0,65-10 1736 0 0,-100 6-1786 0 0,113-13 1635 0 0,-38 3-306 0 0,132 0 0 0 0,68 30-574 0 0,-218-7-2135 0 0,132 33 0 0 0,-136-21-934 0 0,-28-6-2366 0 0,-25-7 496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2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2303 0 0,'1'-1'43'0'0,"-1"0"-1"0"0,0 0 1 0 0,1 0-1 0 0,-1 0 0 0 0,1 0 1 0 0,-1 1-1 0 0,1-1 1 0 0,0 0-1 0 0,-1 0 0 0 0,1 0 1 0 0,0 1-1 0 0,-1-1 1 0 0,1 0-1 0 0,0 1 0 0 0,0-1 1 0 0,0 1-1 0 0,0-1 1 0 0,0 1-1 0 0,-1-1 0 0 0,1 1 1 0 0,0 0-1 0 0,2-1 1 0 0,25-8 73 0 0,-26 9-101 0 0,45-13-79 0 0,0-1 0 0 0,51-23 0 0 0,-52 16-213 0 0,97-44-1009 0 0,-93 53 1350 0 0,-47 12-64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2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1951 0 0,'7'1'38'0'0,"-1"-1"0"0"0,1 1-1 0 0,-1 1 1 0 0,12 3 0 0 0,-14-4-30 0 0,1 1-1 0 0,0-1 1 0 0,0 0 0 0 0,-1 0-1 0 0,1 0 1 0 0,0-1 0 0 0,0 0-1 0 0,0 0 1 0 0,10-1 0 0 0,5-5 206 0 0,-1-1 1 0 0,0-1 0 0 0,0 0-1 0 0,0-2 1 0 0,27-18 0 0 0,-2 2-2 0 0,-12 8-567 0 0,2 1 1 0 0,0 2-1 0 0,44-13 0 0 0,-57 21 354 0 0,-14 4 0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3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1 919 0 0,'-2'2'37'0'0,"1"0"-1"0"0,-1 0 0 0 0,1 0 1 0 0,0 0-1 0 0,0 0 0 0 0,0 1 1 0 0,0-1-1 0 0,0 0 0 0 0,0 1 0 0 0,1-1 1 0 0,-1 4-1 0 0,-3 31 722 0 0,3-20-497 0 0,-7 70-503 0 0,4 0 0 0 0,7 105-1 0 0,-2-188 136 0 0,-1 3 58 0 0,0 1 0 0 0,1 0-1 0 0,0-1 1 0 0,1 1 0 0 0,-1 0 0 0 0,2-1-1 0 0,5 14 1 0 0,-8-20 50 0 0,1-1-1 0 0,-1 1 0 0 0,1-1 1 0 0,-1 1-1 0 0,1-1 1 0 0,-1 0-1 0 0,1 1 0 0 0,-1-1 1 0 0,1 0-1 0 0,-1 1 1 0 0,1-1-1 0 0,0 0 0 0 0,-1 0 1 0 0,1 1-1 0 0,-1-1 1 0 0,1 0-1 0 0,0 0 0 0 0,-1 0 1 0 0,1 0-1 0 0,0 0 1 0 0,-1 0-1 0 0,1 0 0 0 0,0 0 1 0 0,-1 0-1 0 0,1 0 1 0 0,0-1-1 0 0,-1 1 0 0 0,1 0 1 0 0,-1 0-1 0 0,1-1 1 0 0,0 1-1 0 0,0-1 0 0 0,9-2 0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3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192 124 455 0 0,'2'-4'90'0'0,"0"0"0"0"0,0 0 0 0 0,-1 0 0 0 0,1-1 0 0 0,-1 1 0 0 0,0 0 0 0 0,-1 0 0 0 0,1-1 0 0 0,-1 1 0 0 0,1 0 0 0 0,-1-1 0 0 0,-1 1 0 0 0,1 0-1 0 0,-1-1 1 0 0,1 1 0 0 0,-1 0 0 0 0,-2-7 0 0 0,2 9-118 0 0,0 0 0 0 0,0 0 0 0 0,0-1-1 0 0,0 1 1 0 0,0 0 0 0 0,0 0 0 0 0,0 0 0 0 0,-1 0-1 0 0,1 0 1 0 0,-1 1 0 0 0,0-1 0 0 0,1 0 0 0 0,-1 1-1 0 0,0-1 1 0 0,0 1 0 0 0,0-1 0 0 0,0 1 0 0 0,0 0-1 0 0,0 0 1 0 0,0 0 0 0 0,-1 0 0 0 0,1 0 0 0 0,0 1-1 0 0,-1-1 1 0 0,1 1 0 0 0,0-1 0 0 0,-1 1 0 0 0,1 0-1 0 0,0 0 1 0 0,-1 0 0 0 0,1 0 0 0 0,-1 0 0 0 0,-2 1-1 0 0,-1 0 135 0 0,0 1 0 0 0,1 0-1 0 0,-1 0 1 0 0,0 0 0 0 0,1 1-1 0 0,0 0 1 0 0,-1 0 0 0 0,1 0-1 0 0,0 0 1 0 0,0 1 0 0 0,1 0-1 0 0,-6 5 1 0 0,4-2 94 0 0,0 1-1 0 0,0 0 1 0 0,0 1 0 0 0,1 0 0 0 0,0 0 0 0 0,1 0-1 0 0,0 0 1 0 0,-5 15 0 0 0,7-17-77 0 0,0 0-1 0 0,1 0 1 0 0,0 0-1 0 0,0 0 1 0 0,0 0-1 0 0,1 0 1 0 0,0 1-1 0 0,1-1 0 0 0,-1 0 1 0 0,1 0-1 0 0,1 0 1 0 0,3 13-1 0 0,-4-19-138 0 0,-1 1 0 0 0,1 0 0 0 0,0-1-1 0 0,-1 1 1 0 0,1-1 0 0 0,0 1 0 0 0,0-1-1 0 0,0 0 1 0 0,0 1 0 0 0,0-1-1 0 0,0 0 1 0 0,1 0 0 0 0,-1 0 0 0 0,0 0-1 0 0,1 0 1 0 0,-1 0 0 0 0,1 0 0 0 0,-1 0-1 0 0,1 0 1 0 0,2 0 0 0 0,-2 0-34 0 0,0-1-1 0 0,0 0 1 0 0,0 0 0 0 0,0 0 0 0 0,0 0 0 0 0,0 0-1 0 0,0-1 1 0 0,0 1 0 0 0,1-1 0 0 0,-1 1 0 0 0,-1-1-1 0 0,1 0 1 0 0,0 0 0 0 0,3-1 0 0 0,3-3-109 0 0,-1-1 0 0 0,1 1 1 0 0,-1-1-1 0 0,0-1 0 0 0,0 1 1 0 0,6-10-1 0 0,15-22 201 0 0,24-41-1 0 0,-24 35 211 0 0,-27 42-208 0 0,-1 1-1 0 0,1-1 1 0 0,1 1 0 0 0,-1-1-1 0 0,0 1 1 0 0,0 0 0 0 0,1-1 0 0 0,-1 1-1 0 0,0 0 1 0 0,1 0 0 0 0,-1 0 0 0 0,1 0-1 0 0,0 0 1 0 0,2-1 0 0 0,-3 2-10 0 0,0 0 1 0 0,0 0-1 0 0,0 0 0 0 0,0 0 1 0 0,0 0-1 0 0,0 1 1 0 0,-1-1-1 0 0,1 0 0 0 0,0 0 1 0 0,0 1-1 0 0,0-1 1 0 0,0 0-1 0 0,0 1 0 0 0,0-1 1 0 0,0 1-1 0 0,0-1 0 0 0,-1 1 1 0 0,1 0-1 0 0,0-1 1 0 0,-1 1-1 0 0,1 0 0 0 0,0-1 1 0 0,-1 1-1 0 0,1 0 1 0 0,0 0-1 0 0,-1 0 0 0 0,0-1 1 0 0,2 3-1 0 0,38 81 984 0 0,-31-61-1225 0 0,1-1 0 0 0,1-1 0 0 0,27 39 0 0 0,-34-54 178 0 0,0-1 0 0 0,0 0-1 0 0,1-1 1 0 0,0 1 0 0 0,0-1-1 0 0,0 0 1 0 0,1 0 0 0 0,0 0-1 0 0,-1-1 1 0 0,1 0 0 0 0,0 0 0 0 0,0 0-1 0 0,1-1 1 0 0,-1 0 0 0 0,1 0-1 0 0,-1-1 1 0 0,1 0 0 0 0,11 1-1 0 0,17-3 118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5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83 3679 0 0,'0'0'31'0'0,"0"0"0"0"0,0 0 0 0 0,0 0 0 0 0,0 0 0 0 0,0 0 0 0 0,0 0 0 0 0,-1 0 0 0 0,1 0 0 0 0,0 0 0 0 0,0 0 0 0 0,0 0 0 0 0,0 0 0 0 0,0 0 0 0 0,0-1 0 0 0,0 1 0 0 0,0 0 0 0 0,0 0 0 0 0,0 0 0 0 0,-1 0 0 0 0,1 0 0 0 0,0 0 0 0 0,0 0 0 0 0,0 0 0 0 0,0 0 0 0 0,0 0 0 0 0,0-1 0 0 0,0 1 0 0 0,0 0 0 0 0,0 0 0 0 0,0 0 0 0 0,0 0 0 0 0,0 0 0 0 0,0 0 0 0 0,0 0 0 0 0,0-1 0 0 0,0 1 0 0 0,0 0 0 0 0,0 0-1 0 0,0 0 1 0 0,0 0 0 0 0,0 0 0 0 0,0 0 0 0 0,0 0 0 0 0,0-1 0 0 0,0 1 0 0 0,4-9 1120 0 0,5-6 113 0 0,-4 10-1095 0 0,0 0-1 0 0,1 0 1 0 0,0 1-1 0 0,-1-1 0 0 0,2 1 1 0 0,-1 1-1 0 0,0-1 1 0 0,1 1-1 0 0,-1 0 0 0 0,1 0 1 0 0,0 1-1 0 0,0 0 1 0 0,0 0-1 0 0,0 1 1 0 0,10-1-1 0 0,-11 1-117 0 0,1 0 1 0 0,-1 1-1 0 0,1 0 0 0 0,0 1 1 0 0,-1 0-1 0 0,1-1 1 0 0,-1 2-1 0 0,1-1 0 0 0,-1 1 1 0 0,0 0-1 0 0,1 1 0 0 0,-1-1 1 0 0,0 1-1 0 0,0 0 1 0 0,-1 1-1 0 0,10 6 0 0 0,-8-3 1 0 0,-1 0 0 0 0,1 0 0 0 0,-1 0 0 0 0,-1 1 0 0 0,1 0 0 0 0,-1 0 0 0 0,-1 0 0 0 0,0 1 0 0 0,0 0-1 0 0,0 0 1 0 0,3 14 0 0 0,-5-16-63 0 0,-1 0 0 0 0,0-1 0 0 0,0 1 0 0 0,-1 0 0 0 0,1-1 0 0 0,-2 1 0 0 0,1 0 0 0 0,-1 0 0 0 0,0-1 0 0 0,0 1-1 0 0,-1 0 1 0 0,1-1 0 0 0,-2 0 0 0 0,1 1 0 0 0,-1-1 0 0 0,-6 12 0 0 0,1-8-98 0 0,0 0 0 0 0,0 0 0 0 0,-1-1 0 0 0,0 0 0 0 0,-1 0 0 0 0,0-1 0 0 0,-16 10 0 0 0,4-6 132 0 0,1 0 1 0 0,-46 16 0 0 0,66-28 31 0 0,0 1 1 0 0,1-1 0 0 0,-1 0 0 0 0,1 0-1 0 0,-1 0 1 0 0,1 1 0 0 0,-1-1 0 0 0,0 0 0 0 0,1 0-1 0 0,-1 1 1 0 0,1-1 0 0 0,-1 1 0 0 0,1-1-1 0 0,-1 0 1 0 0,1 1 0 0 0,0-1 0 0 0,-1 1-1 0 0,1-1 1 0 0,0 1 0 0 0,-1-1 0 0 0,1 1-1 0 0,-1 0 1 0 0,1-1 17 0 0,1 1 0 0 0,-1-1 0 0 0,0 1 0 0 0,0-1 0 0 0,0 1 0 0 0,0-1 0 0 0,1 0 0 0 0,-1 1 0 0 0,0-1 0 0 0,0 1 0 0 0,1-1 0 0 0,-1 0 0 0 0,0 1 0 0 0,1-1 0 0 0,-1 0 0 0 0,0 0 0 0 0,1 1 0 0 0,-1-1 0 0 0,0 0 0 0 0,1 0 0 0 0,-1 1-1 0 0,1-1 1 0 0,3 2 164 0 0,0 0-1 0 0,0-1 1 0 0,0 1 0 0 0,0-1-1 0 0,5 1 1 0 0,2-1-183 0 0,0 0 1 0 0,0-1 0 0 0,0 0 0 0 0,19-3 0 0 0,45-13-842 0 0,-48 10 516 0 0,-10 3-243 0 0,0-1 0 0 0,-1-1 1 0 0,1-1-1 0 0,-1-1 1 0 0,0 0-1 0 0,-1-1 0 0 0,0 0 1 0 0,0-1-1 0 0,16-14 1 0 0,-14 8-2933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5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 2303 0 0,'0'-1'17'0'0,"-6"-6"284"0"0,5 7 188 0 0,2 5 408 0 0,69 420 1647 0 0,-29-151-2784 0 0,-40-268 255 0 0,0-1-14 0 0,0 1 1 0 0,0-1 0 0 0,0 0-1 0 0,1 0 1 0 0,-1 0-1 0 0,4 5 1 0 0,-5-10 19 0 0,0 1 1 0 0,0-1 0 0 0,0 0 0 0 0,0 0-1 0 0,0 0 1 0 0,0 0 0 0 0,0 0 0 0 0,0 0 0 0 0,0 0-1 0 0,0 1 1 0 0,0-1 0 0 0,1 0 0 0 0,-1 0-1 0 0,0 0 1 0 0,0 0 0 0 0,0 0 0 0 0,0 0-1 0 0,0 0 1 0 0,0 0 0 0 0,0 0 0 0 0,1 0-1 0 0,-1 0 1 0 0,0 0 0 0 0,0 1 0 0 0,0-1-1 0 0,0 0 1 0 0,0 0 0 0 0,0 0 0 0 0,1 0-1 0 0,-1 0 1 0 0,0 0 0 0 0,0 0 0 0 0,0 0-1 0 0,0 0 1 0 0,0 0 0 0 0,0-1 0 0 0,1 1-1 0 0,-1 0 1 0 0,0 0 0 0 0,0 0 0 0 0,0 0-1 0 0,0 0 1 0 0,5-7 451 0 0,2-13-128 0 0,-7 17-229 0 0,5-10 72 0 0,-1 1-1 0 0,11-19 1 0 0,-13 27-169 0 0,0 1 0 0 0,0-1 1 0 0,0 0-1 0 0,1 1 0 0 0,0 0 0 0 0,0-1 0 0 0,0 1 1 0 0,0 0-1 0 0,0 0 0 0 0,0 1 0 0 0,8-5 0 0 0,-9 6 34 0 0,1 0-1 0 0,-1 1 0 0 0,1-1 0 0 0,-1 1 0 0 0,1 0 0 0 0,0-1 1 0 0,-1 1-1 0 0,1 1 0 0 0,-1-1 0 0 0,1 0 0 0 0,0 0 0 0 0,-1 1 1 0 0,1 0-1 0 0,-1-1 0 0 0,1 1 0 0 0,-1 0 0 0 0,0 0 1 0 0,1 0-1 0 0,-1 1 0 0 0,3 1 0 0 0,1 1 104 0 0,1 1 0 0 0,-1-1 0 0 0,0 2 0 0 0,0-1 0 0 0,8 10 0 0 0,-7-5-28 0 0,1 0-1 0 0,-2 0 0 0 0,1 1 0 0 0,-2 0 1 0 0,1 0-1 0 0,-1 1 0 0 0,-1-1 0 0 0,3 13 1 0 0,-5-16-156 0 0,0-1 0 0 0,-1 1 0 0 0,0-1 0 0 0,-1 1 0 0 0,1 0 0 0 0,-2 0 0 0 0,1-1 0 0 0,-1 1 0 0 0,0-1 1 0 0,0 1-1 0 0,-1 0 0 0 0,0-1 0 0 0,-1 0 0 0 0,-3 9 0 0 0,3-12 0 0 0,1 1 0 0 0,-1-1 1 0 0,0 0-1 0 0,0 0 0 0 0,0-1 0 0 0,0 1 0 0 0,-1-1 1 0 0,0 1-1 0 0,1-1 0 0 0,-1 0 0 0 0,0-1 1 0 0,-1 1-1 0 0,1-1 0 0 0,0 1 0 0 0,-1-1 0 0 0,1-1 1 0 0,-1 1-1 0 0,0 0 0 0 0,-5 0 0 0 0,3-1 39 0 0,-1 0-1 0 0,1 0 0 0 0,0-1 0 0 0,0 0 0 0 0,0 0 1 0 0,0-1-1 0 0,-1 0 0 0 0,1 0 0 0 0,0-1 1 0 0,0 0-1 0 0,1 0 0 0 0,-11-5 0 0 0,13 5-59 0 0,-4-1 81 0 0,1-1 1 0 0,0 0-1 0 0,-13-9 1 0 0,19 12-77 0 0,0 0 0 0 0,0 0 0 0 0,-1 0 0 0 0,1-1 0 0 0,0 1 0 0 0,0 0 1 0 0,0-1-1 0 0,0 1 0 0 0,0 0 0 0 0,1-1 0 0 0,-1 1 0 0 0,0-1 0 0 0,0 1 1 0 0,1-1-1 0 0,-1 1 0 0 0,1-1 0 0 0,0 0 0 0 0,-1 1 0 0 0,1-1 0 0 0,0 0 1 0 0,0 1-1 0 0,0-1 0 0 0,0 0 0 0 0,0 1 0 0 0,1-4 0 0 0,3-4-3656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5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5063 0 0,'0'0'390'0'0,"15"0"778"0"0,5-1-803 0 0,0-1 0 0 0,1 0 1 0 0,25-7-1 0 0,60-22-102 0 0,-64 18-447 0 0,64-13 0 0 0,-91 24-170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5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2 919 0 0,'7'-1'127'0'0,"0"1"0"0"0,0 0-1 0 0,0 0 1 0 0,0 0 0 0 0,1 1-1 0 0,-1 0 1 0 0,0 0 0 0 0,0 1-1 0 0,11 4 1 0 0,-5-1 217 0 0,0 1-1 0 0,0 0 1 0 0,22 15 0 0 0,-31-18-350 0 0,0 0 1 0 0,0 0-1 0 0,0 0 0 0 0,0 0 1 0 0,0 1-1 0 0,-1 0 0 0 0,0-1 1 0 0,0 1-1 0 0,0 0 1 0 0,0 1-1 0 0,-1-1 0 0 0,1 0 1 0 0,-1 1-1 0 0,0-1 1 0 0,0 1-1 0 0,-1 0 0 0 0,1 0 1 0 0,-1-1-1 0 0,0 1 0 0 0,-1 0 1 0 0,1 0-1 0 0,-1 0 1 0 0,0 0-1 0 0,0 0 0 0 0,-1 0 1 0 0,1 0-1 0 0,-1 0 1 0 0,0 0-1 0 0,0 0 0 0 0,-1-1 1 0 0,1 1-1 0 0,-3 5 0 0 0,-4 5 47 0 0,0-1 0 0 0,0 1 0 0 0,-1-1 0 0 0,-17 19-1 0 0,12-16 266 0 0,-18 31 0 0 0,32-47-276 0 0,0-1-1 0 0,-1 0 0 0 0,1 0 0 0 0,0 1 0 0 0,0-1 1 0 0,-1 0-1 0 0,1 1 0 0 0,0-1 0 0 0,0 0 0 0 0,-1 1 1 0 0,1-1-1 0 0,0 0 0 0 0,0 1 0 0 0,0-1 0 0 0,0 1 1 0 0,0-1-1 0 0,0 0 0 0 0,0 1 0 0 0,0-1 0 0 0,0 1 1 0 0,0-1-1 0 0,0 0 0 0 0,0 1 0 0 0,0-1 0 0 0,0 1 1 0 0,0-1-1 0 0,0 0 0 0 0,0 1 0 0 0,0-1 0 0 0,1 0 1 0 0,-1 1-1 0 0,0-1 0 0 0,0 0 0 0 0,0 1 0 0 0,1-1 1 0 0,-1 0-1 0 0,0 1 0 0 0,0-1 0 0 0,1 0 0 0 0,-1 1 1 0 0,17 0 1434 0 0,-9-1-1380 0 0,6 0 318 0 0,-1 0 1 0 0,0 1-1 0 0,16 4 1 0 0,-22-4-327 0 0,0 1 0 0 0,-1 0 0 0 0,1 1 0 0 0,-1 0 0 0 0,0 0 0 0 0,0 0 0 0 0,0 1 0 0 0,6 4 0 0 0,-6-3-16 0 0,-1 0-1 0 0,1 0 1 0 0,-1 1-1 0 0,0 0 1 0 0,0 0-1 0 0,-1 0 1 0 0,1 0-1 0 0,-1 1 1 0 0,-1 0-1 0 0,1-1 1 0 0,-1 1-1 0 0,-1 1 1 0 0,1-1-1 0 0,1 11 1 0 0,-3-13-36 0 0,0 0 1 0 0,0-1 0 0 0,-1 1-1 0 0,0 0 1 0 0,0-1-1 0 0,0 1 1 0 0,-1 0 0 0 0,0-1-1 0 0,0 1 1 0 0,0 0 0 0 0,0-1-1 0 0,0 1 1 0 0,-1-1-1 0 0,0 0 1 0 0,0 0 0 0 0,0 1-1 0 0,-1-1 1 0 0,1 0 0 0 0,-1-1-1 0 0,0 1 1 0 0,0 0-1 0 0,0-1 1 0 0,-1 0 0 0 0,-4 4-1 0 0,-8 5 168 0 0,0-2 1 0 0,-1 0-1 0 0,0 0 0 0 0,-1-2 0 0 0,-26 10 0 0 0,35-15-210 0 0,0-1 0 0 0,0 1 0 0 0,-1-1 0 0 0,1-1 0 0 0,-1 0 0 0 0,1 0 0 0 0,0-1 0 0 0,-1 0 0 0 0,1-1 0 0 0,-1 0-1 0 0,1 0 1 0 0,-1-1 0 0 0,-9-3 0 0 0,13 2-810 0 0,0 1-1 0 0,1-1 0 0 0,-10-7 1 0 0,1 0-2754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5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2679 0 0,'24'2'59'0'0,"1"0"-1"0"0,-1 1 0 0 0,33 10 0 0 0,-36-7-41 0 0,1-2 0 0 0,1 0 0 0 0,-1-1 0 0 0,25-1 0 0 0,-21-3-5 0 0,-1-2 0 0 0,50-11-1 0 0,46-23-5 0 0,43-9-49 0 0,-135 42 33 0 0,1 1 0 0 0,0 2 0 0 0,0 1 0 0 0,0 1 0 0 0,36 6 0 0 0,-37-5 10 0 0,0-1 0 0 0,0-1-1 0 0,1-1 1 0 0,-1-2-1 0 0,39-8 1 0 0,140-46-5 0 0,-100 24 4 0 0,-88 28 10 0 0,0 1-1 0 0,0 1 1 0 0,29-1-1 0 0,62 5 30 0 0,-103 0-38 0 0,43-2 0 0 0,85-11 0 0 0,-123 11 0 0 0,7-1 28 0 0,31 3-1 0 0,-35 0-11 0 0,-1-1 0 0 0,0 0 1 0 0,0-1-1 0 0,18-4 0 0 0,-14-1-16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9:5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3223 0 0,'-3'2'109'0'0,"0"1"-1"0"0,1 0 0 0 0,-1 0 0 0 0,1 0 0 0 0,-1 0 0 0 0,1 0 0 0 0,0 0 0 0 0,1 0 0 0 0,-1 1 0 0 0,-2 6 0 0 0,0-3-41 0 0,-13 35 31 0 0,2 0 0 0 0,2 0-1 0 0,-8 47 1 0 0,8-32 95 0 0,-29 100 176 0 0,-26 118-260 0 0,66-262-113 0 0,-3 10-607 0 0,1 0 0 0 0,-1 33-1 0 0,7-47-290 0 0,3-11-129 0 0,4-14 364 0 0,-4 1 651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9:5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3679 0 0,'36'291'2964'0'0,"-14"-127"-1620"0"0,-16-112-1135 0 0,40 271-391 0 0,-42-301-497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9:5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4143 0 0,'0'0'87'0'0,"0"-1"-1"0"0,0 0 1 0 0,0 0-1 0 0,0 0 1 0 0,-1 0-1 0 0,1 1 1 0 0,1-1-1 0 0,-1 0 1 0 0,0 0-1 0 0,0 0 1 0 0,0 0-1 0 0,0 0 1 0 0,1 1-1 0 0,-1-1 1 0 0,0 0-1 0 0,0 0 1 0 0,1 1-1 0 0,-1-1 1 0 0,1 0-1 0 0,-1 0 1 0 0,1 1-1 0 0,-1-1 1 0 0,1 0-1 0 0,0 1 1 0 0,-1-1-1 0 0,1 1 1 0 0,-1-1-1 0 0,1 1 1 0 0,0-1-1 0 0,1 0 1 0 0,3-4 310 0 0,3-1-194 0 0,1-1-1 0 0,0 2 1 0 0,-1-1 0 0 0,2 1-1 0 0,-1 0 1 0 0,1 1 0 0 0,18-6 0 0 0,2 1-26 0 0,42-5 0 0 0,20 6-962 0 0,-64 7-2245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9:5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5983 0 0,'-12'10'264'0'0,"3"-1"56"0"0,2 1-256 0 0,1 1-64 0 0,2-1 0 0 0,0-1 0 0 0,1 4 304 0 0,-5 9 48 0 0,-3 12 0 0 0,-2 10 8 0 0,0 7 80 0 0,1 0 8 0 0,2-3 8 0 0,3-6 0 0 0,3-3-568 0 0,3-9-112 0 0,2-4-32 0 0,2-6-3456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84 224 4143 0 0,'0'0'1'0'0,"-3"-72"270"0"0,4 62 130 0 0,-1 0 1 0 0,2 1 0 0 0,-1-1-1 0 0,1 0 1 0 0,5-13 0 0 0,-4 17-130 0 0,-1-1 0 0 0,1 1 0 0 0,0 0 0 0 0,1 0 0 0 0,0 0 0 0 0,-1 0 0 0 0,2 0 1 0 0,6-7-1 0 0,-9 11-218 0 0,1 1 0 0 0,-1-1 0 0 0,0 0 0 0 0,1 1 1 0 0,-1-1-1 0 0,1 1 0 0 0,-1 0 0 0 0,1 0 0 0 0,0 0 1 0 0,-1 0-1 0 0,1 0 0 0 0,0 0 0 0 0,0 1 0 0 0,0 0 0 0 0,-1-1 1 0 0,1 1-1 0 0,0 0 0 0 0,0 0 0 0 0,0 1 0 0 0,0-1 0 0 0,0 1 1 0 0,-1-1-1 0 0,5 2 0 0 0,-3 0-82 0 0,1-1 0 0 0,-1 1 0 0 0,0 0 0 0 0,0 1 1 0 0,0-1-1 0 0,0 0 0 0 0,0 1 0 0 0,0 0 0 0 0,-1 0 0 0 0,1 0 0 0 0,-1 1 0 0 0,3 3 1 0 0,-1-1-116 0 0,-1 0 0 0 0,-1 0 0 0 0,1 1 0 0 0,-1-1 0 0 0,0 1 0 0 0,-1-1 0 0 0,3 11 0 0 0,-2-6-182 0 0,-1 0 1 0 0,-1 1-1 0 0,0-1 1 0 0,0 1 0 0 0,-1 0-1 0 0,-1-1 1 0 0,0 1-1 0 0,0-1 1 0 0,-5 18-1 0 0,1-12 46 0 0,-1-1-1 0 0,0 0 0 0 0,-2 0 1 0 0,0 0-1 0 0,0-1 0 0 0,-21 26 1 0 0,16-25 685 0 0,-1 0 0 0 0,-1-1 1 0 0,0-1-1 0 0,-1 0 0 0 0,-24 14 0 0 0,34-24-319 0 0,3-2 295 0 0,1-1 0 0 0,-1 1 0 0 0,1 0 0 0 0,0-1 0 0 0,0 1 0 0 0,-1 0 1 0 0,-1 3-1 0 0,4-4-330 0 0,0-1 0 0 0,-1 0 1 0 0,1 0-1 0 0,0 1 1 0 0,0-1-1 0 0,0 0 1 0 0,0 0-1 0 0,0 1 1 0 0,0-1-1 0 0,0 0 1 0 0,0 1-1 0 0,0-1 1 0 0,0 0-1 0 0,0 0 1 0 0,0 1-1 0 0,0-1 0 0 0,0 0 1 0 0,0 1-1 0 0,0-1 1 0 0,0 0-1 0 0,0 0 1 0 0,0 1-1 0 0,1-1 1 0 0,-1 0-1 0 0,0 0 1 0 0,0 1-1 0 0,0-1 1 0 0,0 0-1 0 0,1 1 1 0 0,0 0-14 0 0,0-1 0 0 0,0 1 1 0 0,0 0-1 0 0,1 0 1 0 0,-1-1-1 0 0,0 1 1 0 0,1-1-1 0 0,-1 1 1 0 0,3 0-1 0 0,52 13 163 0 0,-35-10-288 0 0,-1 0-1 0 0,1 2 1 0 0,-1 1 0 0 0,30 14-1 0 0,-45-18 60 0 0,0 0 0 0 0,0 0 0 0 0,-1 0 0 0 0,1 1 0 0 0,-1-1 0 0 0,0 1 0 0 0,0 1 0 0 0,0-1 0 0 0,0 0 0 0 0,-1 1 0 0 0,1 0 0 0 0,-1 0 0 0 0,0 0 0 0 0,-1 0 0 0 0,1 0 0 0 0,-1 0 0 0 0,0 1 0 0 0,-1-1 0 0 0,1 1 0 0 0,-1 0 0 0 0,1 8 0 0 0,-2-9 38 0 0,0-1 0 0 0,0 0-1 0 0,0 1 1 0 0,0-1 0 0 0,-1 1-1 0 0,0-1 1 0 0,0 0 0 0 0,0 0-1 0 0,0 0 1 0 0,-1 1-1 0 0,0-1 1 0 0,-2 4 0 0 0,0-2 65 0 0,1-1 1 0 0,-1 1 0 0 0,-1-1 0 0 0,1 0 0 0 0,-1 0-1 0 0,0-1 1 0 0,-7 6 0 0 0,1-2-4 0 0,0-1 0 0 0,-1-1 0 0 0,0 1 0 0 0,0-2 0 0 0,0 0-1 0 0,-1 0 1 0 0,-20 3 0 0 0,24-6-52 0 0,-1 0 0 0 0,0-1 0 0 0,1-1 0 0 0,-1 0 0 0 0,0 0-1 0 0,0-1 1 0 0,-17-4 0 0 0,22 4-162 0 0,0 0-1 0 0,1 0 1 0 0,-1-1-1 0 0,1 1 1 0 0,-1-1-1 0 0,1 0 1 0 0,0-1-1 0 0,0 1 1 0 0,0-1-1 0 0,0 0 1 0 0,0 0-1 0 0,1 0 1 0 0,-1 0-1 0 0,1-1 1 0 0,0 1-1 0 0,0-1 1 0 0,0 0 0 0 0,-2-4-1 0 0,0-3-3345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9671 0 0,'-7'9'424'0'0,"2"2"96"0"0,1 5-416 0 0,0-3-104 0 0,0-1 0 0 0,3-2 0 0 0,-2 6 536 0 0,0 11 80 0 0,-2 16 24 0 0,-2 11 0 0 0,1 8-336 0 0,1 1-64 0 0,1-4-16 0 0,3-7 0 0 0,3-5-784 0 0,1-5-160 0 0,1-7-32 0 0,0-7-4176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21 318 1375 0 0,'-8'-42'1085'0'0,"-4"-59"0"0"0,12 87-236 0 0,0 0 1 0 0,0 1-1 0 0,1-1 0 0 0,1 0 0 0 0,0 1 0 0 0,1-1 0 0 0,0 1 0 0 0,8-19 0 0 0,-10 30-747 0 0,0 0 0 0 0,0 0 0 0 0,0 0 0 0 0,0 0 0 0 0,0 0-1 0 0,0 0 1 0 0,1 0 0 0 0,-1 0 0 0 0,1 1 0 0 0,-1-1 0 0 0,1 0 0 0 0,0 1-1 0 0,0 0 1 0 0,0-1 0 0 0,0 1 0 0 0,0 0 0 0 0,0 0 0 0 0,2-1 0 0 0,-2 1-55 0 0,1 1 0 0 0,-1-1 1 0 0,0 1-1 0 0,0 0 0 0 0,1 0 1 0 0,-1 0-1 0 0,0 0 1 0 0,0 1-1 0 0,1-1 0 0 0,-1 1 1 0 0,0-1-1 0 0,0 1 1 0 0,0 0-1 0 0,0-1 0 0 0,3 3 1 0 0,1 0-170 0 0,0 1 0 0 0,-1 0 1 0 0,1 0-1 0 0,-1 0 0 0 0,0 1 1 0 0,-1 0-1 0 0,1 0 0 0 0,-1 0 1 0 0,0 0-1 0 0,0 1 0 0 0,4 7 1 0 0,-4-3-347 0 0,0 0 0 0 0,0 1-1 0 0,-1-1 1 0 0,-1 1 0 0 0,0-1 0 0 0,0 1 0 0 0,-1 0 0 0 0,0-1 0 0 0,-1 1 0 0 0,0 0 0 0 0,-1 0 0 0 0,0 0 0 0 0,-1-1 0 0 0,0 1 0 0 0,0 0 0 0 0,-1-1 0 0 0,-6 13 0 0 0,4-9 100 0 0,-2-1 0 0 0,0 0 0 0 0,0 0 0 0 0,-1 0 0 0 0,-11 12 0 0 0,10-14 1026 0 0,-1-1 0 0 0,1 0 0 0 0,-2-1 0 0 0,1 0 0 0 0,-18 11-1 0 0,27-20-505 0 0,1 0 0 0 0,0 0-1 0 0,-1 1 1 0 0,1-1-1 0 0,0 0 1 0 0,-1 0 0 0 0,1 0-1 0 0,0 0 1 0 0,-1 1-1 0 0,1-1 1 0 0,0 0 0 0 0,-1 1-1 0 0,1-1 1 0 0,0 0-1 0 0,0 0 1 0 0,-1 1 0 0 0,1-1-1 0 0,0 0 1 0 0,0 1-1 0 0,0-1 1 0 0,-1 0 0 0 0,1 1-1 0 0,0-1 1 0 0,0 1-1 0 0,0-1 1 0 0,0 0 0 0 0,0 1-1 0 0,0-1 1 0 0,0 1 0 0 0,0-1-1 0 0,0 0 1 0 0,0 1-1 0 0,0-1 1 0 0,0 0 0 0 0,0 1-1 0 0,0 0 1 0 0,1 0-24 0 0,0-1-1 0 0,0 1 1 0 0,0 0 0 0 0,0 0 0 0 0,0 0 0 0 0,0-1-1 0 0,0 1 1 0 0,0 0 0 0 0,0-1 0 0 0,0 1 0 0 0,2 0 0 0 0,34 9-191 0 0,-37-10 70 0 0,32 6-238 0 0,60 20-1 0 0,-82-22-35 0 0,-1 0 0 0 0,0 0 0 0 0,0 0 0 0 0,0 1 0 0 0,-1 1 0 0 0,1 0 0 0 0,-1 0-1 0 0,0 0 1 0 0,-1 1 0 0 0,11 13 0 0 0,-15-17 117 0 0,-1 0 1 0 0,0 0-1 0 0,0 1 0 0 0,0-1 1 0 0,-1 1-1 0 0,1-1 0 0 0,-1 1 1 0 0,0 0-1 0 0,0-1 0 0 0,0 1 1 0 0,0 0-1 0 0,-1 0 0 0 0,1 0 1 0 0,-1 0-1 0 0,0 5 0 0 0,-1-3 87 0 0,0 0-1 0 0,-1 0 0 0 0,1 0 1 0 0,-1-1-1 0 0,0 1 0 0 0,-1 0 0 0 0,1-1 1 0 0,-7 11-1 0 0,-4 1 193 0 0,0-1 0 0 0,-1 0 0 0 0,0-1 0 0 0,-27 22 0 0 0,-24 12-58 0 0,55-43-60 0 0,0 0 0 0 0,0 0-1 0 0,-1-1 1 0 0,-21 7-1 0 0,30-11-69 0 0,0-1-1 0 0,1 0 0 0 0,-1 1 1 0 0,0-1-1 0 0,0 0 0 0 0,0 0 1 0 0,-4 0-1 0 0,1-2-2327 0 0</inkml:trace>
  <inkml:trace contextRef="#ctx0" brushRef="#br0" timeOffset="1">550 65 6447 0 0,'0'5'288'0'0,"-1"3"56"0"0,1 4-280 0 0,-1 0-64 0 0,1-1 0 0 0,-1-1 0 0 0,-2 4 512 0 0,0 13 96 0 0,1 13 8 0 0,-3 17 8 0 0,0 10-184 0 0,-3 5-40 0 0,2 2-8 0 0,0-6 0 0 0,2-2-512 0 0,0-10-104 0 0,3-6-16 0 0,1-9-4008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9671 0 0,'0'0'36'0'0,"0"-1"-1"0"0,-1 1 0 0 0,1-1 0 0 0,0 1 0 0 0,0 0 1 0 0,0-1-1 0 0,0 1 0 0 0,0-1 0 0 0,0 1 0 0 0,1-1 1 0 0,-1 1-1 0 0,0 0 0 0 0,0-1 0 0 0,0 1 0 0 0,0 0 1 0 0,0-1-1 0 0,1 1 0 0 0,-1-1 0 0 0,0 1 0 0 0,0 0 1 0 0,0-1-1 0 0,1 1 0 0 0,-1 0 0 0 0,1-1 0 0 0,6 6 285 0 0,9 18 25 0 0,-15-20-178 0 0,54 95 1337 0 0,80 198-1 0 0,-41-20-4408 0 0,-81-230-1341 0 0</inkml:trace>
  <inkml:trace contextRef="#ctx0" brushRef="#br0" timeOffset="1">27 716 4143 0 0,'-5'-2'368'0'0,"1"1"1608"0"0,3 1-912 0 0,1-3 8 0 0,1 0-96 0 0,4 0-16 0 0,6-4-8 0 0,4 1 0 0 0,4-2-800 0 0,4 0-152 0 0,2-1 0 0 0,1-3-5072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42 9215 0 0,'-14'-17'408'0'0,"4"7"80"0"0,4 1-392 0 0,2 4-96 0 0,3 4 0 0 0,-1 1 0 0 0,1 0 376 0 0,0 0 48 0 0,-2 0 16 0 0,2 1 0 0 0,0 3-352 0 0,1 6-88 0 0,2 3 0 0 0,2 3 0 0 0,1 3-736 0 0,3 3-160 0 0,2 1-32 0 0,-3-4 0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8287 0 0,'-1'0'80'0'0,"1"0"0"0"0,0 0 0 0 0,0 0 0 0 0,0 0 0 0 0,-1 0 1 0 0,1 0-1 0 0,0 0 0 0 0,0 0 0 0 0,-1 0 0 0 0,1 0 0 0 0,0 0 0 0 0,0 0 0 0 0,-1 0 0 0 0,1 0 0 0 0,0 0 0 0 0,0 0 0 0 0,0 0 0 0 0,-1 0 0 0 0,1 0 0 0 0,0 0 0 0 0,0 0 0 0 0,-1 0 0 0 0,1 0 0 0 0,0 0 0 0 0,0 0 0 0 0,0 1 0 0 0,-1-1 0 0 0,1 0 0 0 0,0 0 0 0 0,0 0 0 0 0,0 0 0 0 0,-1 1 0 0 0,-3 9 836 0 0,2 17-875 0 0,2-23 241 0 0,-3 235 211 0 0,0 4-1987 0 0,-1-125-4017 0 0,9-140 4192 0 0,-1 11 1212 0 0,26-118 900 0 0,-13 48 124 0 0,32-85-1 0 0,-46 157-771 0 0,1 0-1 0 0,0 1 0 0 0,1-1 0 0 0,0 1 0 0 0,7-10 0 0 0,-10 16-108 0 0,-1 1 0 0 0,1-1 1 0 0,-1 0-1 0 0,1 1 0 0 0,0-1 0 0 0,0 1 0 0 0,-1 0 1 0 0,1 0-1 0 0,0 0 0 0 0,0 0 0 0 0,0 0 0 0 0,4-1 0 0 0,-5 1-30 0 0,0 1-1 0 0,1 0 0 0 0,-1 0 0 0 0,0 0 1 0 0,1 0-1 0 0,-1 1 0 0 0,0-1 1 0 0,1 0-1 0 0,-1 0 0 0 0,0 1 0 0 0,1-1 1 0 0,-1 1-1 0 0,0-1 0 0 0,0 1 0 0 0,0 0 1 0 0,0-1-1 0 0,1 1 0 0 0,-1 0 0 0 0,0 0 1 0 0,0 0-1 0 0,0 0 0 0 0,0 0 0 0 0,0 1 1 0 0,2 1-67 0 0,-1 1 1 0 0,1-1-1 0 0,-1 1 1 0 0,0 0 0 0 0,0 0-1 0 0,-1 0 1 0 0,1 0-1 0 0,-1 0 1 0 0,0 0 0 0 0,0 0-1 0 0,0 5 1 0 0,1 9-269 0 0,0 22 1 0 0,-1-28 210 0 0,-1 5-219 0 0,0-1-1 0 0,0 1 1 0 0,-2 0 0 0 0,0-1 0 0 0,-1 1 0 0 0,0-1 0 0 0,-10 25-1 0 0,12-38-42 0 0,0-4 120 0 0,1-7 4 0 0,2-13 166 0 0,56-183 12 0 0,-57 199 115 0 0,13-39 194 0 0,-13 40-116 0 0,1 0 0 0 0,0 0-1 0 0,0 0 1 0 0,0 0 0 0 0,0 1-1 0 0,0-1 1 0 0,1 1 0 0 0,4-6-1 0 0,-6 9-61 0 0,-1 0 0 0 0,1-1 0 0 0,-1 1 0 0 0,1-1 0 0 0,-1 1 0 0 0,1 0 0 0 0,-1 0 0 0 0,1-1 0 0 0,-1 1 0 0 0,1 0 0 0 0,0 0 0 0 0,-1 0 0 0 0,1-1 0 0 0,-1 1 0 0 0,1 0 0 0 0,0 0 0 0 0,-1 0 0 0 0,1 0 0 0 0,-1 0 0 0 0,1 0 0 0 0,0 0 0 0 0,-1 0 1 0 0,1 1-1 0 0,-1-1 0 0 0,1 0 0 0 0,0 0 0 0 0,-1 0 0 0 0,1 1 0 0 0,-1-1 0 0 0,1 0 0 0 0,-1 1 0 0 0,1-1 0 0 0,-1 0 0 0 0,1 1 0 0 0,-1-1 0 0 0,1 1 0 0 0,-1-1 0 0 0,0 1 0 0 0,1-1 0 0 0,-1 1 0 0 0,0-1 0 0 0,1 1 0 0 0,-1-1 0 0 0,0 1 0 0 0,0-1 0 0 0,1 2 0 0 0,1 3 114 0 0,1 0 1 0 0,-1 0 0 0 0,2 10 0 0 0,-3-14-101 0 0,21 113 1193 0 0,-16-75-1267 0 0,15 53 0 0 0,-12-69-441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5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3 919 0 0,'0'0'39'0'0,"-1"0"0"0"0,0-1 0 0 0,1 1 0 0 0,-1 0 0 0 0,0-1-1 0 0,1 1 1 0 0,-1 0 0 0 0,0 0 0 0 0,0-1 0 0 0,1 1-1 0 0,-1 0 1 0 0,0 0 0 0 0,0 0 0 0 0,1 0 0 0 0,-1 0 0 0 0,0 0-1 0 0,0 0 1 0 0,0 1 0 0 0,1-1 0 0 0,-1 0 0 0 0,0 0-1 0 0,1 1 1 0 0,-1-1 0 0 0,0 0 0 0 0,0 1 0 0 0,0 0-1 0 0,-22 10 314 0 0,6 1-274 0 0,1 1-1 0 0,-21 20 1 0 0,14-11-93 0 0,-24 23-169 0 0,-38 31-434 0 0,39-43 240 0 0,-2-1 0 0 0,-1-3 0 0 0,-53 24 0 0 0,97-51 440 0 0,1 0-1 0 0,-1-1 0 0 0,1 1 0 0 0,-1-1 0 0 0,-6 1 0 0 0,11-2-48 0 0,-1 0 1 0 0,0 0-1 0 0,1 0 0 0 0,-1 0 1 0 0,0 0-1 0 0,1 0 1 0 0,-1 0-1 0 0,0 0 0 0 0,1 0 1 0 0,-1 0-1 0 0,1 0 1 0 0,-1-1-1 0 0,0 1 1 0 0,1 0-1 0 0,-1-1 0 0 0,1 1 1 0 0,-1 0-1 0 0,1-1 1 0 0,-2 0-1 0 0,2 1-6 0 0,0-1 0 0 0,-1 0-1 0 0,1 1 1 0 0,0-1 0 0 0,0 0 0 0 0,0 1 0 0 0,-1-1-1 0 0,1 0 1 0 0,0 0 0 0 0,0 1 0 0 0,0-1-1 0 0,0 0 1 0 0,0 0 0 0 0,1 1 0 0 0,-1-1 0 0 0,0 0-1 0 0,0 1 1 0 0,0-1 0 0 0,1 0 0 0 0,-1 0 0 0 0,0 1-1 0 0,1-1 1 0 0,3-14 178 0 0,0 1-1 0 0,3-31 0 0 0,-7 45-184 0 0,2-18 198 0 0,-2-1 0 0 0,-1-21 0 0 0,0 2 583 0 0,1 55-220 0 0,-2-7-558 0 0,0 0-1 0 0,0 0 0 0 0,-1 0 1 0 0,0 0-1 0 0,-1-1 0 0 0,-9 18 0 0 0,-36 51 14 0 0,37-63-10 0 0,8-10 0 0 0,0 0 1 0 0,1-1-1 0 0,-1 1 0 0 0,1 0 0 0 0,0 1 0 0 0,1-1 0 0 0,-1 0 1 0 0,-1 7-1 0 0,4-12-1 0 0,0 1 0 0 0,0-1 0 0 0,0 1 1 0 0,0-1-1 0 0,0 1 0 0 0,0-1 0 0 0,0 1 0 0 0,0-1 0 0 0,0 1 1 0 0,0-1-1 0 0,0 0 0 0 0,0 1 0 0 0,0-1 0 0 0,0 1 1 0 0,0-1-1 0 0,1 1 0 0 0,-1-1 0 0 0,0 0 0 0 0,0 1 0 0 0,0-1 1 0 0,1 1-1 0 0,-1-1 0 0 0,0 0 0 0 0,1 1 0 0 0,-1-1 1 0 0,1 1-1 0 0,0-1 11 0 0,0 1-1 0 0,0-1 1 0 0,0 1 0 0 0,0-1 0 0 0,0 0 0 0 0,0 1 0 0 0,0-1 0 0 0,1 0 0 0 0,-1 0 0 0 0,2 0-1 0 0,28-4 343 0 0,-28 3-316 0 0,27-5 7 0 0,1 0 0 0 0,-1 2 0 0 0,1 2 0 0 0,32 1 0 0 0,-52 1-224 0 0,0 1 1 0 0,-1 0 0 0 0,1 1 0 0 0,-1 0-1 0 0,1 1 1 0 0,-1 0 0 0 0,0 1 0 0 0,0 0-1 0 0,-1 1 1 0 0,1-1 0 0 0,-1 2-1 0 0,0 0 1 0 0,0 0 0 0 0,-1 0 0 0 0,12 12-1 0 0,-9-6-161 0 0,17 22-1 0 0,-11-8 322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1839 0 0,'-2'0'81'0'0,"-1"0"-1"0"0,0 0 1 0 0,0 0-1 0 0,1 0 1 0 0,-1 0-1 0 0,0 1 0 0 0,0-1 1 0 0,1 1-1 0 0,-1-1 1 0 0,0 1-1 0 0,1 0 0 0 0,-1 0 1 0 0,1 0-1 0 0,-1 1 1 0 0,1-1-1 0 0,0 1 0 0 0,-1-1 1 0 0,1 1-1 0 0,0 0 1 0 0,0 0-1 0 0,0 0 0 0 0,0 0 1 0 0,-2 3-1 0 0,-5 6 370 0 0,1 1-1 0 0,0 0 1 0 0,-7 16-1 0 0,10-20-657 0 0,-4 11 275 0 0,0 0-1 0 0,1 1 0 0 0,-9 31 1 0 0,14-38-298 0 0,0 0 1 0 0,1-1 0 0 0,1 1 0 0 0,0 0 0 0 0,0 0 0 0 0,1 0 0 0 0,3 13-1 0 0,3-4-396 0 0,-6-21 623 0 0,1-1 1 0 0,-1 1-1 0 0,1 0 0 0 0,-1 0 0 0 0,1 0 0 0 0,-1-1 0 0 0,1 1 1 0 0,-1 0-1 0 0,1-1 0 0 0,0 1 0 0 0,0 0 0 0 0,-1-1 0 0 0,1 1 0 0 0,0-1 1 0 0,0 1-1 0 0,0-1 0 0 0,-1 1 0 0 0,1-1 0 0 0,2 1 0 0 0,4-2 4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3223 0 0,'4'-31'312'0'0,"5"73"4280"0"0,9 55-2158 0 0,-3-34-5258 0 0,-7-38-498 0 0</inkml:trace>
  <inkml:trace contextRef="#ctx0" brushRef="#br0" timeOffset="1">223 282 8751 0 0,'1'-3'776'0'0,"1"0"-616"0"0,0 3-160 0 0,1 0 0 0 0,-1 1 424 0 0,3-1 56 0 0,4-1 16 0 0,4-1 0 0 0,10-1-392 0 0,2-1-104 0 0,3 0 0 0 0,2 1 0 0 0,1-1-1080 0 0,-1-4-256 0 0</inkml:trace>
  <inkml:trace contextRef="#ctx0" brushRef="#br0" timeOffset="2">435 0 8287 0 0,'-11'4'736'0'0,"3"5"-584"0"0,0 3-152 0 0,2 1 0 0 0,3-3 744 0 0,1 0 120 0 0,-2 4 32 0 0,-1 12 0 0 0,-4 14-256 0 0,-1 12-56 0 0,2 8-8 0 0,2-2 0 0 0,5-3-680 0 0,2-8-144 0 0,5-5-24 0 0,2-9-3584 0 0,1-8-720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4607 0 0,'10'-32'233'0'0,"-2"3"1033"0"0,1 0 0 0 0,2 1 1 0 0,20-40-1 0 0,-31 67-1183 0 0,0 0 0 0 0,1 0 0 0 0,-1 0 0 0 0,1 0 0 0 0,0 0 1 0 0,-1 0-1 0 0,1 0 0 0 0,0 0 0 0 0,0 0 0 0 0,-1 0 0 0 0,1 1 1 0 0,0-1-1 0 0,0 0 0 0 0,0 0 0 0 0,0 1 0 0 0,0-1 0 0 0,0 1 1 0 0,0-1-1 0 0,0 1 0 0 0,0-1 0 0 0,0 1 0 0 0,0 0 0 0 0,1 0 1 0 0,-1-1-1 0 0,0 1 0 0 0,2 0 0 0 0,-2 1-38 0 0,0-1 1 0 0,0 1-1 0 0,1 0 0 0 0,-1-1 1 0 0,0 1-1 0 0,0 0 0 0 0,0 0 1 0 0,0 0-1 0 0,0 0 0 0 0,0 0 1 0 0,0 0-1 0 0,0 0 0 0 0,0 0 1 0 0,0 0-1 0 0,-1 1 0 0 0,1-1 1 0 0,0 0-1 0 0,-1 0 0 0 0,1 1 1 0 0,-1-1-1 0 0,1 2 0 0 0,7 24-353 0 0,-2 0 0 0 0,-1 1 0 0 0,-1 0 0 0 0,1 44 0 0 0,5 41-3405 0 0,-10-111 3495 0 0,1 1-1 0 0,0-1 1 0 0,-1 1 0 0 0,1-1-1 0 0,0 0 1 0 0,0 1 0 0 0,2 2-1 0 0,-3-4 177 0 0,1-1 0 0 0,-1 1-1 0 0,0-1 1 0 0,0 0 0 0 0,1 1 0 0 0,-1-1-1 0 0,1 0 1 0 0,-1 0 0 0 0,0 1 0 0 0,1-1-1 0 0,-1 0 1 0 0,1 0 0 0 0,-1 1 0 0 0,0-1-1 0 0,1 0 1 0 0,-1 0 0 0 0,1 0-1 0 0,-1 0 1 0 0,1 0 0 0 0,-1 0 0 0 0,1 0-1 0 0,-1 0 1 0 0,1 0 0 0 0,-1 0 0 0 0,1 0-1 0 0,-1 0 1 0 0,1 0 0 0 0,-1 0 0 0 0,1 0-1 0 0,-1 0 1 0 0,0 0 0 0 0,1-1-1 0 0,-1 1 1 0 0,1 0 0 0 0,-1 0 0 0 0,1-1-1 0 0,-1 1 1 0 0,0 0 0 0 0,1-1 0 0 0,-1 1-1 0 0,0 0 1 0 0,1-1 0 0 0,-1 1 0 0 0,0 0-1 0 0,0-1 1 0 0,1 0 0 0 0,25-28 1110 0 0,-1-2 1 0 0,37-62-1 0 0,-54 80-847 0 0,23-39 525 0 0,-17 28-670 0 0,0 1-1 0 0,2 0 1 0 0,22-26-1 0 0,-36 47-120 0 0,0 0 0 0 0,1-1 0 0 0,-1 1 0 0 0,1 0 0 0 0,-1 0 0 0 0,1 0 0 0 0,0 1 0 0 0,0-1 0 0 0,0 1 0 0 0,0-1 0 0 0,0 1 0 0 0,0 0 0 0 0,0 0 0 0 0,1 1 0 0 0,-1-1 0 0 0,0 0 0 0 0,5 1 0 0 0,-6 0 21 0 0,1 0 0 0 0,0 1 0 0 0,-1-1 1 0 0,1 1-1 0 0,-1 0 0 0 0,1 0 0 0 0,-1 0 0 0 0,1 0 0 0 0,-1 0 1 0 0,0 0-1 0 0,1 1 0 0 0,-1-1 0 0 0,0 1 0 0 0,0 0 1 0 0,0-1-1 0 0,0 1 0 0 0,0 0 0 0 0,-1 0 0 0 0,1 0 0 0 0,-1 0 1 0 0,3 5-1 0 0,9 17 422 0 0,-2 0 1 0 0,-1 0-1 0 0,0 2 1 0 0,-2-1-1 0 0,-1 1 1 0 0,-1 0-1 0 0,4 43 1 0 0,-10-69-444 0 0,1 27-238 0 0,-2-15-2541 0 0,0-7-330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 4607 0 0,'-1'-9'408'0'0,"-1"4"-328"0"0,2 0 1768 0 0,2 5-816 0 0,0 1 8 0 0,2 2-712 0 0,1 1-136 0 0,4 2-32 0 0,2 2-8 0 0,3 1-664 0 0,3-2-128 0 0,2 2-24 0 0</inkml:trace>
  <inkml:trace contextRef="#ctx0" brushRef="#br0" timeOffset="1">327 209 8287 0 0,'3'4'736'0'0,"-1"1"-584"0"0,1 1-152 0 0,-2-1 0 0 0,3 0 576 0 0,-2 2 96 0 0,3 4 8 0 0,5 9 8 0 0,3 8-128 0 0,4 6-24 0 0,-1 2-8 0 0,2-1 0 0 0,-1-2-640 0 0,1-1-128 0 0,0-3-24 0 0,0-4-5096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9 13271 0 0,'-10'-5'288'0'0,"4"3"64"0"0,1 0 16 0 0,0 4 8 0 0,1 0-304 0 0,1 2-72 0 0,1 0 0 0 0,-4 2 0 0 0,-3 7 392 0 0,-4 5 64 0 0,-3 7 16 0 0,-2 5 0 0 0,0 6-392 0 0,-2 3-80 0 0,0-1 0 0 0,-7 13-2960 0 0,4-7-584 0 0,2-5-112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11055 0 0,'0'134'3185'0'0,"0"2"-2617"0"0,0-1-5642 0 0,0-133 4616 0 0,0 12-901 0 0,0-14 1223 0 0,0 1 1 0 0,0-1-1 0 0,0 1 0 0 0,0-1 1 0 0,0 0-1 0 0,0 1 1 0 0,0-1-1 0 0,0 0 0 0 0,1 1 1 0 0,-1-1-1 0 0,0 0 0 0 0,0 1 1 0 0,0-1-1 0 0,0 0 1 0 0,0 1-1 0 0,1-1 0 0 0,-1 0 1 0 0,0 1-1 0 0,0-1 0 0 0,1 0 1 0 0,-1 0-1 0 0,0 1 1 0 0,0-1-1 0 0,1 0 0 0 0,-1 0 1 0 0,0 0-1 0 0,1 1 0 0 0,0-3-92 0 0,0 0-1 0 0,0 0 0 0 0,0 1 1 0 0,0-1-1 0 0,-1 0 0 0 0,1 0 1 0 0,-1 0-1 0 0,1-3 0 0 0,0 3 63 0 0,54-169 6697 0 0,-47 147-5884 0 0,4-9-15 0 0,23-60 720 0 0,-30 82-1287 0 0,1-1 1 0 0,0 1 0 0 0,1 0 0 0 0,0 1 0 0 0,13-15-1 0 0,-18 23-63 0 0,-1 1-1 0 0,0-1 0 0 0,1 1 0 0 0,0-1 0 0 0,-1 1 0 0 0,1 0 1 0 0,0 0-1 0 0,-1 0 0 0 0,1 0 0 0 0,0 0 0 0 0,0 0 0 0 0,0 0 1 0 0,0 0-1 0 0,0 1 0 0 0,0-1 0 0 0,0 1 0 0 0,0 0 0 0 0,0-1 1 0 0,1 1-1 0 0,-1 0 0 0 0,0 0 0 0 0,3 1 0 0 0,-3 0 5 0 0,0-1 0 0 0,0 1 0 0 0,0 0-1 0 0,0 0 1 0 0,0 0 0 0 0,0 1 0 0 0,-1-1-1 0 0,1 0 1 0 0,0 1 0 0 0,-1-1 0 0 0,1 1-1 0 0,-1-1 1 0 0,0 1 0 0 0,0 0-1 0 0,1 0 1 0 0,-1 0 0 0 0,0-1 0 0 0,0 1-1 0 0,-1 0 1 0 0,1 0 0 0 0,1 4 0 0 0,2 10-54 0 0,-1 1 1 0 0,0-1-1 0 0,-1 0 0 0 0,0 33 1 0 0,-12 66-2425 0 0,10-100 1098 0 0,0-15 1335 0 0,0 0 0 0 0,0 0-1 0 0,0 0 1 0 0,0 0 0 0 0,1 0 0 0 0,-1 0 0 0 0,0 0 0 0 0,0 0-1 0 0,0 0 1 0 0,0 0 0 0 0,1 0 0 0 0,-1 0 0 0 0,0 0 0 0 0,0 0-1 0 0,0 0 1 0 0,0 0 0 0 0,1-1 0 0 0,-1 1 0 0 0,0 0 0 0 0,0 0 0 0 0,0 0-1 0 0,0 0 1 0 0,0 0 0 0 0,0 0 0 0 0,1 0 0 0 0,-1 0 0 0 0,0-1-1 0 0,0 1 1 0 0,0 0 0 0 0,0 0 0 0 0,0 0 0 0 0,0 0 0 0 0,0 0 0 0 0,0-1-1 0 0,0 1 1 0 0,0 0 0 0 0,0 0 0 0 0,0 0 0 0 0,1-1 0 0 0,13-28-2042 0 0,-10 22 2174 0 0,60-144-571 0 0,-9 20-273 0 0,-53 127 810 0 0,2-5-123 0 0,0 0 0 0 0,10-13 1 0 0,-13 20 158 0 0,0 0 0 0 0,1 1 1 0 0,-1-1-1 0 0,0 0 0 0 0,1 1 0 0 0,-1 0 1 0 0,1-1-1 0 0,0 1 0 0 0,-1 0 1 0 0,1 0-1 0 0,0 0 0 0 0,0 0 0 0 0,-1 0 1 0 0,1 0-1 0 0,0 0 0 0 0,0 1 1 0 0,0-1-1 0 0,0 1 0 0 0,3-1 0 0 0,-3 1 1 0 0,-1 1 0 0 0,1-1 0 0 0,-1 1 0 0 0,1-1-1 0 0,-1 1 1 0 0,0-1 0 0 0,1 1 0 0 0,-1 0 0 0 0,0 0 0 0 0,0 0-1 0 0,1 0 1 0 0,-1 0 0 0 0,0 0 0 0 0,0 0 0 0 0,0 0-1 0 0,0 0 1 0 0,0 0 0 0 0,0 1 0 0 0,-1-1 0 0 0,1 0 0 0 0,0 1-1 0 0,-1-1 1 0 0,2 3 0 0 0,1 4 214 0 0,0-1 1 0 0,3 16-1 0 0,13 135-733 0 0,-12-82-1231 0 0,-7-73 1545 0 0,1 0 1 0 0,-1 0-1 0 0,1 0 0 0 0,0-1 1 0 0,-1 1-1 0 0,1 0 1 0 0,1 0-1 0 0,1 4 0 0 0,-3-7 89 0 0,1 1 0 0 0,-1-1 0 0 0,0 0 0 0 0,0 0 1 0 0,1 0-1 0 0,-1 0 0 0 0,0 0 0 0 0,0 0 0 0 0,1 0 0 0 0,-1 0 0 0 0,0 0 0 0 0,0 0 0 0 0,1 0 0 0 0,-1 0 0 0 0,0 0 0 0 0,0 0 0 0 0,1 0 0 0 0,-1 0 0 0 0,0 0 0 0 0,0-1 0 0 0,1 1 0 0 0,-1 0 0 0 0,0 0 0 0 0,0 0 0 0 0,1 0 0 0 0,-1 0 0 0 0,0-1 0 0 0,0 1 0 0 0,0 0 0 0 0,0 0 0 0 0,1 0 0 0 0,-1-1 0 0 0,0 1 0 0 0,0 0 0 0 0,0 0 0 0 0,0 0 0 0 0,0-1 0 0 0,1 1 0 0 0,-1-1 0 0 0,7-8-397 0 0,12-29-190 0 0,27-71 0 0 0,-8 14-315 0 0,-36 91 860 0 0,0 0 138 0 0,-1 0-1 0 0,1 0 1 0 0,0 0-1 0 0,1 1 1 0 0,-1-1-1 0 0,1 0 1 0 0,0 1-1 0 0,3-5 1 0 0,-5 8-33 0 0,-1 0 1 0 0,0 0-1 0 0,1 0 0 0 0,-1 0 1 0 0,0 0-1 0 0,0 0 0 0 0,1-1 1 0 0,-1 1-1 0 0,0 0 1 0 0,1 0-1 0 0,-1 0 0 0 0,0 0 1 0 0,0 0-1 0 0,1 0 0 0 0,-1 0 1 0 0,0 0-1 0 0,1 0 0 0 0,-1 0 1 0 0,0 0-1 0 0,1 0 1 0 0,-1 1-1 0 0,0-1 0 0 0,0 0 1 0 0,1 0-1 0 0,-1 0 0 0 0,0 0 1 0 0,0 0-1 0 0,1 1 1 0 0,-1-1-1 0 0,0 0 0 0 0,0 0 1 0 0,1 0-1 0 0,-1 1 0 0 0,0-1 1 0 0,0 0-1 0 0,0 0 1 0 0,0 1-1 0 0,1-1 0 0 0,-1 0 1 0 0,0 0-1 0 0,0 1 0 0 0,0-1 1 0 0,0 0-1 0 0,0 1 0 0 0,0-1 1 0 0,0 0-1 0 0,0 0 1 0 0,0 1-1 0 0,0-1 0 0 0,0 1 1 0 0,3 15 1026 0 0,-2 10-15 0 0,-5 37 0 0 0,2-43-1640 0 0,1 0 0 0 0,1 0 1 0 0,3 33-1 0 0,-3-52 519 0 0,0-1 1 0 0,0 1-1 0 0,0-1 0 0 0,0 1 0 0 0,0-1 1 0 0,0 1-1 0 0,0 0 0 0 0,0-1 1 0 0,1 1-1 0 0,-1-1 0 0 0,0 1 0 0 0,0-1 1 0 0,1 1-1 0 0,-1-1 0 0 0,0 1 0 0 0,1-1 1 0 0,-1 1-1 0 0,0-1 0 0 0,1 1 1 0 0,-1-1-1 0 0,1 0 0 0 0,-1 1 0 0 0,0-1 1 0 0,1 0-1 0 0,0 1 0 0 0,0-1-2 0 0,0 0-1 0 0,-1 0 1 0 0,1 0-1 0 0,0-1 1 0 0,-1 1-1 0 0,1 0 1 0 0,-1 0-1 0 0,1-1 1 0 0,0 1-1 0 0,-1 0 1 0 0,1-1-1 0 0,-1 1 1 0 0,1 0-1 0 0,-1-1 1 0 0,1 1-1 0 0,-1-1 1 0 0,1 1-1 0 0,0-1 1 0 0,18-29-978 0 0,-18 28 1074 0 0,8-15-68 0 0,-2-1 1 0 0,0 0-1 0 0,-1-1 0 0 0,5-25 0 0 0,-7 26 98 0 0,0 0 0 0 0,2 0 0 0 0,0 0 0 0 0,15-28 0 0 0,-13 37-4 0 0,-8 9-23 0 0,0 0 0 0 0,0 0 1 0 0,0 0-1 0 0,0 0 0 0 0,1 0 0 0 0,-1 0 1 0 0,0 0-1 0 0,0 0 0 0 0,0 0 0 0 0,1 0 0 0 0,-1 0 1 0 0,0 0-1 0 0,0 0 0 0 0,0 0 0 0 0,1 0 1 0 0,-1 0-1 0 0,0 0 0 0 0,0 0 0 0 0,0 0 1 0 0,1 0-1 0 0,-1 0 0 0 0,0 0 0 0 0,0 1 1 0 0,0-1-1 0 0,0 0 0 0 0,1 0 0 0 0,-1 0 1 0 0,0 0-1 0 0,0 1 0 0 0,1 0 217 0 0,0 1 0 0 0,0 0-1 0 0,0 0 1 0 0,0-1 0 0 0,-1 1 0 0 0,1 0 0 0 0,0 0-1 0 0,-1 2 1 0 0,4 22 1328 0 0,-1-1 0 0 0,-1 37 0 0 0,-2-43-1515 0 0,0 0-1 0 0,1 0 1 0 0,1 0 0 0 0,1 0-1 0 0,10 36 1 0 0,-6-41-556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5063 0 0,'-3'161'5176'0'0,"-35"234"-4913"0"0,27-333-429 0 0,-11 89-631 0 0,19-124 210 0 0,2 1-1 0 0,0-1 0 0 0,6 41 1 0 0,-4-60 69 0 0,0-1 1 0 0,1 0 0 0 0,3 11-1 0 0,1-5-1498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4143 0 0,'0'0'368'0'0,"-2"2"-296"0"0,1 3-72 0 0,0 4 0 0 0,0 1 1376 0 0,-1 1 256 0 0,2 4 48 0 0,-2 10 16 0 0,-1 14-600 0 0,-2 18-112 0 0,0 15-24 0 0,0 6-8 0 0,-1-1-456 0 0,-2-4-88 0 0,2-3-24 0 0,-1-4-4664 0 0,1-7-936 0 0</inkml:trace>
  <inkml:trace contextRef="#ctx0" brushRef="#br0" timeOffset="1">16 536 8287 0 0,'-15'-42'904'0'0,"15"40"-780"0"0,0 2 16 0 0,0 0 0 0 0,1 0 0 0 0,-1-1 0 0 0,0 1 0 0 0,0 0 0 0 0,1 0-1 0 0,-1 0 1 0 0,0 0 0 0 0,0-1 0 0 0,1 1 0 0 0,-1 0 0 0 0,0 0 0 0 0,1 0 0 0 0,-1 0-1 0 0,0 0 1 0 0,1 0 0 0 0,-1 0 0 0 0,0 0 0 0 0,1 0 0 0 0,-1 0 0 0 0,0 0-1 0 0,0 0 1 0 0,1 0 0 0 0,-1 0 0 0 0,0 0 0 0 0,1 0 0 0 0,-1 0 0 0 0,0 0 0 0 0,1 1-1 0 0,-1-1 1 0 0,0 0 0 0 0,0 0 0 0 0,1 0 0 0 0,-1 0 0 0 0,0 1 0 0 0,1-1-1 0 0,17 9 361 0 0,-14-6 3 0 0,8 2-564 0 0,1 0 0 0 0,12 2 0 0 0,9 2-4088 0 0,-8-4-653 0 0</inkml:trace>
  <inkml:trace contextRef="#ctx0" brushRef="#br0" timeOffset="2">369 511 455 0 0,'1'0'147'0'0,"0"-1"-1"0"0,0 1 0 0 0,0 0 1 0 0,0 0-1 0 0,0 0 0 0 0,0 0 1 0 0,0 0-1 0 0,0 0 0 0 0,0 0 0 0 0,0 0 1 0 0,0 0-1 0 0,-1 0 0 0 0,1 0 1 0 0,0 0-1 0 0,0 1 0 0 0,0-1 0 0 0,0 0 1 0 0,0 1-1 0 0,0-1 0 0 0,0 1 1 0 0,-1-1-1 0 0,1 1 0 0 0,0-1 1 0 0,0 1-1 0 0,1 1 0 0 0,0 1 510 0 0,-1 0 0 0 0,1 0-1 0 0,-1 0 1 0 0,1 0 0 0 0,-1 0 0 0 0,1 5 0 0 0,-1-6-817 0 0,4 17 1436 0 0,0 0 0 0 0,-1 0 0 0 0,2 38 0 0 0,-6 62-301 0 0,0-103-1015 0 0,-1 17-1086 0 0,0-2-3765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 11519 0 0,'-1'-12'512'0'0,"1"6"96"0"0,0 2-480 0 0,-1 2-128 0 0,1 0 0 0 0,1 2 0 0 0,0 0 320 0 0,2 0 48 0 0,2 2 8 0 0,1 0 0 0 0,3 1-272 0 0,2 2-104 0 0,2 1 88 0 0,0 0-88 0 0,2 1-1408 0 0,-1-1-336 0 0,0 2-64 0 0,-4-5-16 0 0</inkml:trace>
  <inkml:trace contextRef="#ctx0" brushRef="#br0" timeOffset="1">187 194 4607 0 0,'1'39'408'0'0,"0"-17"-328"0"0,-1-7-80 0 0,0-5 0 0 0,0-2 1448 0 0,2 4 280 0 0,-1 16 48 0 0,0 27 16 0 0,0 27-592 0 0,1 13-112 0 0,0 4-32 0 0,-2-6 0 0 0,0-8-1296 0 0,0-10-264 0 0,4-8-48 0 0,-4-14-16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1 761 11519 0 0,'0'-13'341'0'0,"0"5"-110"0"0,1-1 0 0 0,2-15-1 0 0,-2 21-142 0 0,0 0-1 0 0,0 0 0 0 0,0 1 0 0 0,0-1 1 0 0,0 0-1 0 0,1 0 0 0 0,-1 1 0 0 0,1-1 1 0 0,0 0-1 0 0,0 1 0 0 0,4-4 0 0 0,4-3 215 0 0,0 0 0 0 0,1 1 0 0 0,0 0-1 0 0,0 1 1 0 0,15-7 0 0 0,-21 11-435 0 0,0 1-1 0 0,0 0 1 0 0,1 0 0 0 0,-1 1 0 0 0,0-1-1 0 0,1 1 1 0 0,-1 0 0 0 0,1 1 0 0 0,-1-1-1 0 0,1 1 1 0 0,-1 0 0 0 0,1 0 0 0 0,-1 1-1 0 0,1 0 1 0 0,7 2 0 0 0,-11-2-81 0 0,0-1 1 0 0,0 1-1 0 0,0 0 1 0 0,0 0-1 0 0,0 1 0 0 0,0-1 1 0 0,0 0-1 0 0,-1 1 0 0 0,1-1 1 0 0,0 1-1 0 0,-1-1 1 0 0,0 1-1 0 0,1 0 0 0 0,-1 0 1 0 0,0-1-1 0 0,2 4 1 0 0,-1-1-84 0 0,-1 0 1 0 0,0-1 0 0 0,0 1 0 0 0,0 0 0 0 0,0 0 0 0 0,-1 0 0 0 0,1 0 0 0 0,-1 6-1 0 0,-1 1-4 0 0,0-1 0 0 0,0 0-1 0 0,-1 0 1 0 0,0 0-1 0 0,-1-1 1 0 0,-5 14-1 0 0,3-13 710 0 0,-1 1-1 0 0,1-1 0 0 0,-1-1 0 0 0,-1 1 1 0 0,0-1-1 0 0,0 0 0 0 0,-10 8 0 0 0,13-12-127 0 0,-1-1 0 0 0,0 0 0 0 0,0 0 0 0 0,0 0 0 0 0,0-1 0 0 0,-1 0-1 0 0,1 0 1 0 0,-1 0 0 0 0,0-1 0 0 0,0 1 0 0 0,0-1 0 0 0,0-1 0 0 0,-1 1-1 0 0,-7 0 1 0 0,12-2-342 0 0,0 0-1 0 0,0 0 1 0 0,0 0-1 0 0,-1 0 0 0 0,1-1 1 0 0,0 1-1 0 0,0 0 0 0 0,0-1 1 0 0,0 0-1 0 0,0 1 1 0 0,0-1-1 0 0,0 0 0 0 0,0 0 1 0 0,0 0-1 0 0,0 0 1 0 0,1-1-1 0 0,-1 1 0 0 0,0 0 1 0 0,1-1-1 0 0,-3-2 1 0 0,-4-7-3952 0 0</inkml:trace>
  <inkml:trace contextRef="#ctx0" brushRef="#br0" timeOffset="1.02">300 2 7367 0 0,'0'-1'65'0'0,"0"1"-1"0"0,0 0 1 0 0,1 0-1 0 0,-1 0 0 0 0,0 0 1 0 0,1 0-1 0 0,-1 0 0 0 0,0 0 1 0 0,1 0-1 0 0,-1-1 1 0 0,0 1-1 0 0,0 0 0 0 0,1 0 1 0 0,-1 0-1 0 0,0 1 0 0 0,1-1 1 0 0,-1 0-1 0 0,0 0 1 0 0,1 0-1 0 0,-1 0 0 0 0,0 0 1 0 0,1 0-1 0 0,-1 0 0 0 0,0 0 1 0 0,0 1-1 0 0,1-1 1 0 0,-1 0-1 0 0,0 0 0 0 0,0 0 1 0 0,1 1-1 0 0,8 11 1508 0 0,3 18 328 0 0,-12-29-1826 0 0,10 31 909 0 0,-2-1 0 0 0,-2 1 1 0 0,4 48-1 0 0,-4 99-168 0 0,-18 103-3097 0 0,8-235 1090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0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1927 0 0,'-5'3'13'0'0,"1"-1"0"0"0,0 0-1 0 0,0 1 1 0 0,0 0 0 0 0,1 0-1 0 0,-1 0 1 0 0,1 0-1 0 0,-6 7 1 0 0,-23 33 38 0 0,24-30-48 0 0,-20 30-9 0 0,2 0-1 0 0,-25 61 0 0 0,-25 100-13 0 0,71-189 20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0 345 4607 0 0,'9'-16'200'0'0,"-4"4"48"0"0,0 4-248 0 0,-1 3 0 0 0,-3 3 0 0 0,0 2 0 0 0,2 0 984 0 0,1 0 144 0 0,1 2 32 0 0,2 0 8 0 0,1 3-232 0 0,2 3-40 0 0,-2 3-16 0 0,1 3 0 0 0,-2 1-528 0 0,-1 0-112 0 0,2 1-16 0 0,-2-2-5768 0 0</inkml:trace>
  <inkml:trace contextRef="#ctx0" brushRef="#br0" timeOffset="1">192 242 5983 0 0,'5'-69'718'0'0,"-3"35"897"0"0,1 0-1 0 0,13-59 1 0 0,-16 92-1541 0 0,0 1 0 0 0,0-1 0 0 0,0 0 0 0 0,0 1 0 0 0,1-1 0 0 0,-1 0 0 0 0,0 1 0 0 0,0-1 0 0 0,1 0 0 0 0,-1 1 0 0 0,1-1 0 0 0,-1 1 0 0 0,0-1 0 0 0,1 1 0 0 0,-1-1 1 0 0,1 1-1 0 0,-1-1 0 0 0,2 0 0 0 0,-2 1-201 0 0,1 0 0 0 0,-1 0 0 0 0,1 0 0 0 0,-1 0 1 0 0,1 1-1 0 0,-1-1 0 0 0,1 0 0 0 0,-1 0 0 0 0,0 0 0 0 0,1 0 1 0 0,-1 1-1 0 0,1-1 0 0 0,-1 0 0 0 0,0 1 0 0 0,1-1 0 0 0,-1 0 1 0 0,1 0-1 0 0,-1 1 0 0 0,0-1 0 0 0,1 1 0 0 0,-1-1 0 0 0,0 0 1 0 0,0 1-1 0 0,1-1 0 0 0,-1 1 0 0 0,0 0 0 0 0,4 7-3961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7 5983 0 0,'-2'-1'172'0'0,"0"0"0"0"0,1 0 0 0 0,-1 1-1 0 0,0-1 1 0 0,1 1 0 0 0,-1-1 0 0 0,0 1-1 0 0,0-1 1 0 0,0 1 0 0 0,1 0 0 0 0,-1 0-1 0 0,0 0 1 0 0,0 0 0 0 0,0 0 0 0 0,-2 1 0 0 0,1 0 180 0 0,0 0 0 0 0,0 1 1 0 0,0-1-1 0 0,0 1 1 0 0,1 0-1 0 0,-1 0 0 0 0,0 0 1 0 0,-2 2-1 0 0,-3 4-132 0 0,-1 1 0 0 0,1 1 0 0 0,1-1 0 0 0,-1 1 0 0 0,2 0 0 0 0,-1 1 0 0 0,2 0 0 0 0,-1 0 0 0 0,-6 21 0 0 0,4-7-1119 0 0,1 1 0 0 0,1 0-1 0 0,-4 38 1 0 0,9-53 561 0 0,0-1 0 0 0,1 0 0 0 0,0 1 0 0 0,1-1 0 0 0,0 1 0 0 0,3 9 0 0 0,-3-17 305 0 0,-1-1 0 0 0,1 0 0 0 0,0 1 0 0 0,0-1-1 0 0,0 0 1 0 0,1 1 0 0 0,-1-1 0 0 0,0 0 0 0 0,1 0 0 0 0,-1 0 0 0 0,1 0 0 0 0,3 3 0 0 0,-3-4 95 0 0,0 0 0 0 0,0 0 0 0 0,-1 0 0 0 0,1 0 1 0 0,0-1-1 0 0,0 1 0 0 0,0-1 0 0 0,0 1 0 0 0,0-1 1 0 0,0 1-1 0 0,0-1 0 0 0,0 0 0 0 0,0 0 0 0 0,0 0 1 0 0,0 0-1 0 0,0-1 0 0 0,0 1 0 0 0,3-1 0 0 0,3-2 180 0 0,0 0-1 0 0,0 0 0 0 0,0-1 0 0 0,0 0 0 0 0,-1 0 0 0 0,0 0 0 0 0,0-1 1 0 0,7-6-1 0 0,4-5-188 0 0,26-28 1 0 0,-33 30-297 0 0,0 1 1 0 0,-1-1 0 0 0,0-1-1 0 0,14-29 1 0 0,-19 34 221 0 0,-1-1 0 0 0,-1 1 0 0 0,1 0 0 0 0,-2-1 0 0 0,1 0 0 0 0,-2 0-1 0 0,1 1 1 0 0,-1-22 0 0 0,-1 30 66 0 0,0 1 1 0 0,0-1-1 0 0,0 1 0 0 0,0-1 0 0 0,0 1 0 0 0,-1-1 0 0 0,1 1 0 0 0,0 0 0 0 0,-1-1 1 0 0,1 1-1 0 0,-1 0 0 0 0,0-1 0 0 0,1 1 0 0 0,-1 0 0 0 0,0-1 0 0 0,0 1 0 0 0,1 0 0 0 0,-1 0 1 0 0,0 0-1 0 0,0 0 0 0 0,0 0 0 0 0,-1 0 0 0 0,1 0 0 0 0,-1-1 0 0 0,0 2 49 0 0,0 0 0 0 0,1 0-1 0 0,-1-1 1 0 0,0 1 0 0 0,1 0 0 0 0,-1 0-1 0 0,0 1 1 0 0,0-1 0 0 0,1 0-1 0 0,-1 0 1 0 0,0 1 0 0 0,1-1 0 0 0,-1 1-1 0 0,1 0 1 0 0,-1-1 0 0 0,1 1-1 0 0,-1 0 1 0 0,1 0 0 0 0,-1 0 0 0 0,-1 2-1 0 0,-6 4 28 0 0,1-1 0 0 0,1 2-1 0 0,-1-1 1 0 0,1 1-1 0 0,1 1 1 0 0,-1-1 0 0 0,1 1-1 0 0,-7 15 1 0 0,9-18-272 0 0,1 0 0 0 0,1 1 0 0 0,-1-1 1 0 0,1 1-1 0 0,0 0 0 0 0,1-1 0 0 0,0 1 1 0 0,0 0-1 0 0,0 0 0 0 0,1 0 0 0 0,0 0 1 0 0,0 0-1 0 0,0-1 0 0 0,3 10 0 0 0,-3-14 119 0 0,1 0 0 0 0,0 0-1 0 0,0 0 1 0 0,-1 0 0 0 0,1-1-1 0 0,0 1 1 0 0,0 0 0 0 0,1 0-1 0 0,-1-1 1 0 0,0 1 0 0 0,1-1-1 0 0,-1 1 1 0 0,1-1 0 0 0,-1 0 0 0 0,1 0-1 0 0,-1 0 1 0 0,1 1 0 0 0,0-1-1 0 0,2 1 1 0 0,0-1-80 0 0,-1 0 0 0 0,0 0 0 0 0,0-1 0 0 0,0 1 0 0 0,1-1 0 0 0,-1 1 1 0 0,0-1-1 0 0,1 0 0 0 0,-1 0 0 0 0,0 0 0 0 0,4-1 0 0 0,7-3-3395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11975 0 0,'-2'5'528'0'0,"-1"5"112"0"0,2 6-512 0 0,-2 0-128 0 0,3-2 0 0 0,0-3 0 0 0,-1 7 544 0 0,0 12 72 0 0,-2 19 24 0 0,-1 17 0 0 0,-1 10-128 0 0,2 4-32 0 0,-2-2 0 0 0,0-3-7304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13359 0 0,'0'-1'1424'0'0,"1"1"-1424"0"0,2 1 384 0 0,1-1 32 0 0,1 0 8 0 0,4 0 0 0 0,5 2-24 0 0,3-2-8 0 0,6-2 0 0 0,2 2 0 0 0,2-1-1128 0 0,0 0-224 0 0,-1-2-40 0 0,1 1-16 0 0</inkml:trace>
  <inkml:trace contextRef="#ctx0" brushRef="#br0" timeOffset="1">325 136 2759 0 0,'3'7'1208'0'0,"2"12"97"0"0,-2 0-1 0 0,0 0 1 0 0,-1 1 0 0 0,-1-1-1 0 0,-1 23 1 0 0,0-25-459 0 0,-10 161 2658 0 0,-4-61-5980 0 0,11-95 1470 0 0</inkml:trace>
  <inkml:trace contextRef="#ctx0" brushRef="#br0" timeOffset="2">351 44 11055 0 0,'1'-16'488'0'0,"0"6"104"0"0,1 2-472 0 0,-2 4-120 0 0,0 3 0 0 0,0 0 0 0 0,1 1 760 0 0,0-1 128 0 0,2-1 24 0 0,0 1 8 0 0,4 1-640 0 0,-1 4-128 0 0,-1 1-24 0 0,2 3-6640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6879 0 0,'-7'73'1169'0'0,"2"-33"653"0"0,2-4-1021 0 0,1 0 1 0 0,5 64-1 0 0,-3-97-1067 0 0,1-1 1 0 0,-1 1-1 0 0,0-1 0 0 0,1 0 1 0 0,0 1-1 0 0,0-1 1 0 0,-1 0-1 0 0,2 0 0 0 0,-1 0 1 0 0,0 1-1 0 0,0-1 0 0 0,0 0 1 0 0,1 0-1 0 0,1 2 0 0 0,-2-4 214 0 0,0 1 0 0 0,0-1 0 0 0,0 1 0 0 0,1-1 0 0 0,-1 1 0 0 0,0-1-1 0 0,0 1 1 0 0,0-1 0 0 0,0 0 0 0 0,0 0 0 0 0,1 0 0 0 0,-1 1-1 0 0,0-1 1 0 0,0 0 0 0 0,0-1 0 0 0,0 1 0 0 0,1 0 0 0 0,-1 0 0 0 0,0 0-1 0 0,0-1 1 0 0,0 1 0 0 0,0 0 0 0 0,0-1 0 0 0,0 1 0 0 0,0-1-1 0 0,0 0 1 0 0,0 1 0 0 0,0-1 0 0 0,0 0 0 0 0,1-1 0 0 0,8-6 308 0 0,0-1 0 0 0,-1 0-1 0 0,0 0 1 0 0,0-1 0 0 0,-1 0 0 0 0,-1 0 0 0 0,0-1 0 0 0,0 0 0 0 0,-1-1 0 0 0,0 1 0 0 0,-1-1 0 0 0,-1 0 0 0 0,0 0 0 0 0,0-1-1 0 0,1-12 1 0 0,-4 17-352 0 0,-1 0 0 0 0,0 0 0 0 0,0-1 1 0 0,-1 1-1 0 0,0 0 0 0 0,0 0 0 0 0,-3-8 0 0 0,3 13 64 0 0,1 0 1 0 0,-1 1 0 0 0,0-1-1 0 0,-1 0 1 0 0,1 0 0 0 0,0 0-1 0 0,-1 1 1 0 0,1-1 0 0 0,-1 1-1 0 0,0-1 1 0 0,0 1 0 0 0,0 0-1 0 0,0 0 1 0 0,0 0-1 0 0,-1 0 1 0 0,1 0 0 0 0,0 0-1 0 0,-1 1 1 0 0,0-1 0 0 0,1 1-1 0 0,-6-3 1 0 0,5 4 188 0 0,0 0-1 0 0,0 0 1 0 0,0 0 0 0 0,0 0-1 0 0,0 0 1 0 0,0 0-1 0 0,0 1 1 0 0,1-1 0 0 0,-1 1-1 0 0,0 0 1 0 0,0 0 0 0 0,1 0-1 0 0,-1 0 1 0 0,0 1-1 0 0,1-1 1 0 0,-1 1 0 0 0,1-1-1 0 0,0 1 1 0 0,-1 0 0 0 0,1 0-1 0 0,0 0 1 0 0,-3 4 0 0 0,-1 1 208 0 0,1 0 0 0 0,-1 0 0 0 0,1 0 0 0 0,1 1 0 0 0,0 0 0 0 0,-4 9 1 0 0,5-10-444 0 0,1-1 1 0 0,0 1 0 0 0,0 0-1 0 0,1-1 1 0 0,0 1 0 0 0,0 0 0 0 0,1 0-1 0 0,-1 0 1 0 0,2 8 0 0 0,-1-12-176 0 0,1-1 0 0 0,-1 1 1 0 0,1-1-1 0 0,-1 1 0 0 0,1-1 0 0 0,0 0 1 0 0,0 1-1 0 0,0-1 0 0 0,0 0 1 0 0,0 1-1 0 0,1-1 0 0 0,-1 0 1 0 0,1 0-1 0 0,-1 0 0 0 0,1 0 0 0 0,0-1 1 0 0,0 1-1 0 0,0 0 0 0 0,0-1 1 0 0,0 1-1 0 0,0-1 0 0 0,0 1 1 0 0,0-1-1 0 0,1 0 0 0 0,-1 0 0 0 0,0 0 1 0 0,1-1-1 0 0,2 2 0 0 0,26 2-2697 0 0,-23-3 2972 0 0,0 0 0 0 0,0 0 1 0 0,15 5-1 0 0,-21-6 284 0 0,1 1 0 0 0,-1 1 1 0 0,0-1-1 0 0,0 0 0 0 0,1 0 0 0 0,-1 1 0 0 0,0-1 1 0 0,0 1-1 0 0,0 0 0 0 0,-1 0 0 0 0,1 0 0 0 0,0 0 1 0 0,-1 0-1 0 0,1 0 0 0 0,-1 0 0 0 0,2 4 0 0 0,1 2 92 0 0,-2 0 0 0 0,1 0-1 0 0,-1 0 1 0 0,0 1 0 0 0,-1-1-1 0 0,0 1 1 0 0,0-1 0 0 0,-1 1-1 0 0,0-1 1 0 0,0 1 0 0 0,-3 12-1 0 0,1-11-809 0 0,0 0 0 0 0,0 0 0 0 0,-1-1 0 0 0,-1 1 0 0 0,0-1 0 0 0,0 1-1 0 0,-1-1 1 0 0,0 0 0 0 0,-9 11 0 0 0,-3-5-1624 0 0,10-14 895 0 0,7-1 1157 0 0,-1-1 1 0 0,1 1 0 0 0,0 0 0 0 0,0-1 0 0 0,0 1 0 0 0,0-1 0 0 0,0 1-1 0 0,0-1 1 0 0,0 1 0 0 0,0-1 0 0 0,0 1 0 0 0,0-1 0 0 0,0 1 0 0 0,0-1-1 0 0,0 1 1 0 0,0-1 0 0 0,1 1 0 0 0,-1 0 0 0 0,0-1 0 0 0,0 1 0 0 0,1-1-1 0 0,2-5 308 0 0,0 0-1 0 0,1 0 1 0 0,0 0-1 0 0,0 1 1 0 0,1 0-1 0 0,-1 0 1 0 0,1 0-1 0 0,7-5 1 0 0,7-9 38 0 0,0-2-91 0 0,-12 13-527 0 0,0 0 1 0 0,0 0-1 0 0,1 1 0 0 0,0 0 1 0 0,15-11-1 0 0,-22 18 257 0 0,0-1-1 0 0,0 1 1 0 0,-1 0 0 0 0,1-1-1 0 0,0 1 1 0 0,0 0-1 0 0,-1-1 1 0 0,1 1 0 0 0,0 0-1 0 0,0 0 1 0 0,0 0 0 0 0,0 0-1 0 0,-1 0 1 0 0,1 0-1 0 0,0 0 1 0 0,0 0 0 0 0,0 0-1 0 0,0 0 1 0 0,-1 0 0 0 0,1 0-1 0 0,0 1 1 0 0,0-1-1 0 0,1 1 1 0 0,-1-1 72 0 0,0 1 0 0 0,-1 0 0 0 0,1 0 0 0 0,0 0 0 0 0,0 0 0 0 0,-1 0 0 0 0,1 0 0 0 0,0 0 0 0 0,-1 0 0 0 0,1 0 0 0 0,-1 0 0 0 0,1 1 0 0 0,-1-1 0 0 0,1 2 1 0 0,0 6 551 0 0,0-1 1 0 0,0 1-1 0 0,-1 16 1 0 0,0-17-470 0 0,-1 40 1199 0 0,-8 51-1 0 0,-9-3-6128 0 0,11-71-73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1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44 455 0 0,'-5'-5'190'0'0,"0"1"0"0"0,-1-1 0 0 0,1 1 0 0 0,-1 0 0 0 0,0 0 0 0 0,1 0 0 0 0,-2 1 0 0 0,-9-4 0 0 0,13 6-165 0 0,1 0 0 0 0,-1 1 0 0 0,0-1 1 0 0,1 1-1 0 0,-1-1 0 0 0,0 1 0 0 0,1 0 0 0 0,-1 0 0 0 0,0 1 0 0 0,0-1 0 0 0,1 0 0 0 0,-1 1 0 0 0,0-1 1 0 0,1 1-1 0 0,-1 0 0 0 0,1 0 0 0 0,-1 0 0 0 0,1 1 0 0 0,-1-1 0 0 0,1 0 0 0 0,0 1 0 0 0,-1-1 1 0 0,1 1-1 0 0,-3 4 0 0 0,-2 2 88 0 0,0 0 0 0 0,1 0 0 0 0,0 1 0 0 0,0 0 0 0 0,1 1 0 0 0,0-1 0 0 0,1 1 0 0 0,0 0 0 0 0,-3 14 0 0 0,0 2 390 0 0,2 0 0 0 0,-3 41-1 0 0,7-59-425 0 0,1 0-1 0 0,0 1 1 0 0,1-1-1 0 0,0 0 1 0 0,0 0-1 0 0,1 1 1 0 0,0-1-1 0 0,5 11 0 0 0,-6-16-44 0 0,0 0-1 0 0,0-1 1 0 0,1 1 0 0 0,-1-1-1 0 0,1 1 1 0 0,0-1-1 0 0,0 0 1 0 0,0 1-1 0 0,0-1 1 0 0,0 0-1 0 0,5 3 1 0 0,-5-4-23 0 0,-1 0 0 0 0,1 0 0 0 0,0-1 1 0 0,0 1-1 0 0,1 0 0 0 0,-1-1 0 0 0,0 1 0 0 0,0-1 1 0 0,0 0-1 0 0,0 0 0 0 0,0 0 0 0 0,1 0 0 0 0,-1 0 1 0 0,0 0-1 0 0,0 0 0 0 0,0-1 0 0 0,4-1 0 0 0,0 0-76 0 0,-1 0 0 0 0,1-1 0 0 0,-1 0-1 0 0,0 0 1 0 0,0-1 0 0 0,0 1-1 0 0,0-1 1 0 0,0 0 0 0 0,-1 0 0 0 0,7-9-1 0 0,1-1-269 0 0,-1-1 0 0 0,10-20-1 0 0,-14 22-110 0 0,0 0-1 0 0,-1-1 0 0 0,7-24 0 0 0,-10 31 237 0 0,-2-1 1 0 0,1 0-1 0 0,-1 0 0 0 0,0 1 0 0 0,-1-1 1 0 0,0 0-1 0 0,0 0 0 0 0,-3-13 0 0 0,3 21 212 0 0,0-1 1 0 0,0 1-1 0 0,0-1 0 0 0,0 1 1 0 0,0-1-1 0 0,0 1 0 0 0,0-1 0 0 0,0 1 1 0 0,0-1-1 0 0,-1 1 0 0 0,1-1 0 0 0,0 1 1 0 0,0-1-1 0 0,-1 1 0 0 0,1-1 1 0 0,0 1-1 0 0,-1-1 0 0 0,1 1 0 0 0,0 0 1 0 0,-1-1-1 0 0,1 1 0 0 0,-1-1 1 0 0,1 1-1 0 0,0 0 0 0 0,-1-1 0 0 0,0 1 48 0 0,0 1 0 0 0,1-1 0 0 0,-1 0 0 0 0,1 0 0 0 0,-1 1 0 0 0,1-1 0 0 0,0 0 0 0 0,-1 1 0 0 0,1-1 0 0 0,-1 0 0 0 0,1 1 0 0 0,-1-1 0 0 0,1 1 0 0 0,0-1 0 0 0,-1 0 0 0 0,1 1 0 0 0,0-1 0 0 0,-1 2 0 0 0,-11 27 1752 0 0,8-19-1480 0 0,2 0 0 0 0,-1 0 0 0 0,2 1 1 0 0,-1-1-1 0 0,1 1 0 0 0,1-1 0 0 0,1 21 0 0 0,-1-25-319 0 0,1-1 0 0 0,0 1-1 0 0,0 0 1 0 0,1-1 0 0 0,0 1-1 0 0,-1-1 1 0 0,2 0 0 0 0,-1 0 0 0 0,1 0-1 0 0,0 0 1 0 0,0 0 0 0 0,0 0-1 0 0,0-1 1 0 0,1 1 0 0 0,0-1-1 0 0,6 6 1 0 0,-6-8-120 0 0,-1 0 0 0 0,0 0 0 0 0,0 0 0 0 0,1-1 0 0 0,-1 1 0 0 0,1-1 0 0 0,-1 0 0 0 0,1 0 0 0 0,-1 0 1 0 0,1-1-1 0 0,0 1 0 0 0,0-1 0 0 0,-1 0 0 0 0,8 0 0 0 0,-5-1-50 0 0,-1 0 1 0 0,1 0-1 0 0,-1 0 0 0 0,0 0 1 0 0,0-1-1 0 0,0 0 0 0 0,0 0 1 0 0,0-1-1 0 0,7-4 0 0 0,3-4 169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0 455 0 0,'-38'128'4095'0'0,"-83"209"-5096"0"0,119-330 435 0 0,0 0-61 0 0,1-11 334 0 0,1-4 293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2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 3679 0 0,'-1'-2'51'0'0,"-7"-6"171"0"0,6 8-81 0 0,3 8 187 0 0,2 2-172 0 0,0 1 0 0 0,1-1 1 0 0,0 1-1 0 0,1-1 0 0 0,0 0 0 0 0,0-1 1 0 0,1 1-1 0 0,1-1 0 0 0,0 0 1 0 0,0-1-1 0 0,0 0 0 0 0,1 0 0 0 0,0 0 1 0 0,1-1-1 0 0,0 0 0 0 0,13 7 0 0 0,3 0-481 0 0,0-1 0 0 0,1-1-1 0 0,1-1 1 0 0,-1-2-1 0 0,37 9 1 0 0,-51-15 55 0 0,0-1 1 0 0,0 0-1 0 0,0 0 0 0 0,14-1 1 0 0,-5-2 251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2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4143 0 0,'-1'0'34'0'0,"0"0"0"0"0,0 0-1 0 0,0 1 1 0 0,0-1-1 0 0,0 0 1 0 0,0 1-1 0 0,0-1 1 0 0,0 1-1 0 0,1-1 1 0 0,-1 1 0 0 0,0 0-1 0 0,0-1 1 0 0,0 1-1 0 0,1 0 1 0 0,-1-1-1 0 0,0 1 1 0 0,1 0-1 0 0,-1 0 1 0 0,0 0 0 0 0,1 0-1 0 0,-1-1 1 0 0,1 1-1 0 0,-1 0 1 0 0,1 0-1 0 0,-1 1 1 0 0,-12 32 687 0 0,9-25-565 0 0,-2 11 157 0 0,0-1 0 0 0,1 1 0 0 0,1 0 1 0 0,1 0-1 0 0,-1 38 0 0 0,5-8-196 0 0,7 61 0 0 0,-7-105-263 0 0,0 2-198 0 0,0 1 0 0 0,0-1 0 0 0,0 1 0 0 0,1-1 0 0 0,1 0 0 0 0,0 0 1 0 0,4 9-1 0 0,-7-16 296 0 0,0-1 1 0 0,0 0-1 0 0,0 1 1 0 0,1-1-1 0 0,-1 0 0 0 0,0 1 1 0 0,0-1-1 0 0,1 0 1 0 0,-1 1-1 0 0,0-1 1 0 0,1 0-1 0 0,-1 0 1 0 0,0 1-1 0 0,1-1 1 0 0,-1 0-1 0 0,0 0 0 0 0,1 0 1 0 0,-1 0-1 0 0,1 0 1 0 0,-1 1-1 0 0,0-1 1 0 0,1 0-1 0 0,-1 0 1 0 0,1 0-1 0 0,-1 0 1 0 0,0 0-1 0 0,1 0 0 0 0,-1 0 1 0 0,1 0-1 0 0,-1 0 1 0 0,0 0-1 0 0,1-1 1 0 0,-1 1-1 0 0,0 0 1 0 0,1 0-1 0 0,-1 0 1 0 0,1 0-1 0 0,-1-1 0 0 0,0 1 1 0 0,1 0-1 0 0,-1 0 1 0 0,0 0-1 0 0,0-1 1 0 0,1 1-1 0 0,-1 0 1 0 0,0-1-1 0 0,1 1 1 0 0,-1 0-1 0 0,0-1 0 0 0,0 1 1 0 0,0 0-1 0 0,1-1 1 0 0,-1 0-1 0 0,13-23-363 0 0,-10 19 491 0 0,2-6 251 0 0,1 0 0 0 0,0 1 0 0 0,1 0 0 0 0,0 0 0 0 0,0 1 0 0 0,1-1-1 0 0,11-8 1 0 0,-17 16-225 0 0,1-1 0 0 0,-1 1-1 0 0,1 1 1 0 0,0-1 0 0 0,-1 0-1 0 0,1 1 1 0 0,0-1 0 0 0,0 1 0 0 0,0 0-1 0 0,0 0 1 0 0,0 0 0 0 0,0 1-1 0 0,1-1 1 0 0,-1 1 0 0 0,0-1-1 0 0,0 1 1 0 0,0 0 0 0 0,1 0-1 0 0,-1 0 1 0 0,0 1 0 0 0,0-1 0 0 0,0 1-1 0 0,0 0 1 0 0,0 0 0 0 0,0 0-1 0 0,0 0 1 0 0,0 1 0 0 0,0-1-1 0 0,0 1 1 0 0,0-1 0 0 0,4 5-1 0 0,0 0-80 0 0,1 1 0 0 0,-1-1 0 0 0,-1 2-1 0 0,1-1 1 0 0,-1 1 0 0 0,0 0-1 0 0,-1 0 1 0 0,0 1 0 0 0,0-1 0 0 0,-1 1-1 0 0,0 0 1 0 0,-1 0 0 0 0,0 1 0 0 0,0-1-1 0 0,-1 1 1 0 0,1 9 0 0 0,-2-13-115 0 0,0 0 1 0 0,-1 0-1 0 0,0 0 0 0 0,0 1 1 0 0,-1-1-1 0 0,0 0 1 0 0,0 0-1 0 0,0 0 0 0 0,0-1 1 0 0,-1 1-1 0 0,0 0 1 0 0,0 0-1 0 0,-1-1 0 0 0,0 1 1 0 0,0-1-1 0 0,0 0 1 0 0,0 0-1 0 0,-1 0 0 0 0,0 0 1 0 0,0-1-1 0 0,0 0 1 0 0,-1 1-1 0 0,1-1 1 0 0,-1-1-1 0 0,0 1 0 0 0,-10 5 1 0 0,11-7 109 0 0,1-1 1 0 0,-1 1-1 0 0,0-1 0 0 0,0 1 1 0 0,-1-1-1 0 0,1 0 1 0 0,0-1-1 0 0,0 1 1 0 0,0-1-1 0 0,-1 0 0 0 0,1 0 1 0 0,0 0-1 0 0,-6-1 1 0 0,4-1 54 0 0,0 1 0 0 0,0-1 1 0 0,0 0-1 0 0,0-1 1 0 0,0 1-1 0 0,1-1 0 0 0,-1 0 1 0 0,-6-6-1 0 0,2 1 36 0 0,0-1 1 0 0,1 0-1 0 0,0 0 1 0 0,1-1-1 0 0,-1 0 0 0 0,2-1 1 0 0,0 1-1 0 0,-8-16 0 0 0,13 20-248 0 0,-1 0 0 0 0,1 1 0 0 0,-2-12 0 0 0,1-2-2603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0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2159 0 0,'-4'16'-24'0'0,"2"-1"-1"0"0,-1 0 0 0 0,2 1 0 0 0,0 0 0 0 0,1-1 0 0 0,0 1 0 0 0,2 0 0 0 0,0-1 0 0 0,4 17 0 0 0,-6-31 17 0 0,0 0 0 0 0,0 0 0 0 0,0-1 0 0 0,0 1 0 0 0,1 0 0 0 0,-1 0 0 0 0,0 0 0 0 0,1 0 0 0 0,-1-1-1 0 0,1 1 1 0 0,-1 0 0 0 0,1 0 0 0 0,-1-1 0 0 0,1 1 0 0 0,-1 0 0 0 0,1-1 0 0 0,0 1 0 0 0,-1 0 0 0 0,1-1 0 0 0,0 1 0 0 0,-1-1 0 0 0,1 1 0 0 0,0-1 0 0 0,0 0-1 0 0,0 1 1 0 0,0-1 0 0 0,1 0 12 0 0,-1 0 0 0 0,0 0 0 0 0,0 0 0 0 0,0-1 0 0 0,0 1 0 0 0,0-1 0 0 0,1 1 0 0 0,-1-1 0 0 0,0 1 0 0 0,0-1 0 0 0,0 1 0 0 0,0-1 0 0 0,0 0 0 0 0,-1 0 0 0 0,1 0 0 0 0,1-1 0 0 0,4-4 70 0 0,-1 0 0 0 0,-1 0 0 0 0,1-1 0 0 0,5-11 0 0 0,-8 13-42 0 0,20-46 185 0 0,-21 47-171 0 0,0 0 0 0 0,1-1 1 0 0,-1 1-1 0 0,-1-1 0 0 0,1 1 0 0 0,-1-1 0 0 0,0 1 0 0 0,0-1 1 0 0,-1-8-1 0 0,1 13-22 0 0,0-1 0 0 0,0 1 0 0 0,0-1 0 0 0,0 1 0 0 0,0 0 0 0 0,0-1 0 0 0,0 1 0 0 0,-1-1 0 0 0,1 1 0 0 0,0-1 0 0 0,0 1 0 0 0,0 0 0 0 0,-1-1 0 0 0,1 1 0 0 0,0-1 0 0 0,0 1 0 0 0,-1 0 0 0 0,1-1 0 0 0,0 1 1 0 0,-1 0-1 0 0,1 0 0 0 0,-1-1 0 0 0,1 1 0 0 0,0 0 0 0 0,-1-1 0 0 0,0 1 19 0 0,1 1 0 0 0,-1-1 0 0 0,1 0 0 0 0,0 0 0 0 0,-1 0-1 0 0,1 0 1 0 0,-1 0 0 0 0,1 1 0 0 0,-1-1 0 0 0,1 0 0 0 0,0 0 0 0 0,-1 1 0 0 0,1-1 0 0 0,0 0 0 0 0,-1 1 0 0 0,1-1 0 0 0,0 0 0 0 0,-1 1 0 0 0,1 0 0 0 0,-12 21 767 0 0,6-7-775 0 0,1 0-1 0 0,1 0 0 0 0,1 0 0 0 0,0 1 1 0 0,1-1-1 0 0,1 1 0 0 0,0 0 0 0 0,1-1 1 0 0,0 1-1 0 0,2 0 0 0 0,0-1 0 0 0,5 20 1 0 0,-6-31-60 0 0,0 0-1 0 0,1-1 1 0 0,-1 1 0 0 0,1-1 0 0 0,0 1-1 0 0,0-1 1 0 0,0 0 0 0 0,1 0 0 0 0,-1 0-1 0 0,1 0 1 0 0,-1 0 0 0 0,1-1 0 0 0,0 1-1 0 0,6 3 1 0 0,-7-4-28 0 0,0-1-1 0 0,1 0 1 0 0,-1 0-1 0 0,1 0 0 0 0,0-1 1 0 0,-1 1-1 0 0,1 0 1 0 0,0-1-1 0 0,-1 0 0 0 0,1 0 1 0 0,0 1-1 0 0,-1-2 1 0 0,1 1-1 0 0,0 0 1 0 0,-1 0-1 0 0,1-1 0 0 0,0 0 1 0 0,-1 1-1 0 0,1-1 1 0 0,-1 0-1 0 0,5-2 0 0 0,1-2-106 0 0,0 0 0 0 0,0 0 0 0 0,0-1 0 0 0,-1 1 0 0 0,0-2 0 0 0,10-9 0 0 0,32-47-408 0 0,-21 25 620 0 0,-28 37-51 0 0,0 0 0 0 0,1 1 0 0 0,-1-1 0 0 0,0 1 0 0 0,1-1-1 0 0,-1 1 1 0 0,1-1 0 0 0,-1 1 0 0 0,1 0 0 0 0,-1-1 0 0 0,1 1-1 0 0,-1 0 1 0 0,1-1 0 0 0,-1 1 0 0 0,1 0 0 0 0,0-1 0 0 0,-1 1-1 0 0,1 0 1 0 0,0 0 0 0 0,-1 0 0 0 0,2 0 0 0 0,-2 0-4 0 0,1 0 0 0 0,-1 0 0 0 0,1 0 0 0 0,-1 1 0 0 0,1-1 0 0 0,-1 0 0 0 0,1 1 0 0 0,-1-1 0 0 0,1 0 0 0 0,-1 1 0 0 0,1-1 0 0 0,-1 1 0 0 0,0-1 0 0 0,1 1 0 0 0,-1-1 0 0 0,0 1-1 0 0,1-1 1 0 0,-1 1 0 0 0,0 0 0 0 0,3 5-142 0 0,-1 1-1 0 0,0 0 0 0 0,1 10 0 0 0,0-4-445 0 0,2 11 976 0 0,-5-20-407 0 0,0 1-1 0 0,1-1 1 0 0,0 0 0 0 0,0 1-1 0 0,0-1 1 0 0,1 0-1 0 0,0 0 1 0 0,-1 0 0 0 0,1 0-1 0 0,1 0 1 0 0,2 4-1 0 0,-4-7 17 0 0,-1-1-1 0 0,1 1 0 0 0,0 0 0 0 0,-1-1 0 0 0,1 1 0 0 0,0-1 0 0 0,0 0 0 0 0,-1 1 0 0 0,1-1 0 0 0,0 0 0 0 0,0 1 0 0 0,0-1 0 0 0,0 0 0 0 0,0 0 0 0 0,-1 0 0 0 0,1 0 0 0 0,0 0 1 0 0,0 0-1 0 0,0 0 0 0 0,0 0 0 0 0,0 0 0 0 0,0 0 0 0 0,-1 0 0 0 0,1 0 0 0 0,0-1 0 0 0,0 1 0 0 0,0 0 0 0 0,1-1 0 0 0,3-4 80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6 201 2303 0 0,'-5'-4'5151'0'0,"5"4"-5040"0"0,97-1 706 0 0,-56 1-806 0 0,0-1 0 0 0,43-7 0 0 0,-78 7-242 0 0,0 0-1 0 0,-1 0 0 0 0,0-1 0 0 0,1 0 0 0 0,-1 0 0 0 0,0-1 0 0 0,0 1 0 0 0,0-1 1 0 0,0 0-1 0 0,-1-1 0 0 0,7-4 0 0 0,-9 6 74 0 0,0 0 0 0 0,-1 0 0 0 0,1 0-1 0 0,0 0 1 0 0,-1 0 0 0 0,1-1 0 0 0,-1 1 0 0 0,0-1 0 0 0,0 1-1 0 0,0-1 1 0 0,0 1 0 0 0,0-1 0 0 0,0 1 0 0 0,-1-1 0 0 0,1 0-1 0 0,-1 0 1 0 0,0 1 0 0 0,0-1 0 0 0,0 0 0 0 0,0 1 0 0 0,0-1-1 0 0,-1 0 1 0 0,1 1 0 0 0,-1-1 0 0 0,0-3 0 0 0,-2-3-53 0 0,-1 0-1 0 0,0 0 1 0 0,0 1 0 0 0,-7-11 0 0 0,10 17 232 0 0,-1-1 1 0 0,0 1 0 0 0,0-1 0 0 0,0 1-1 0 0,0 0 1 0 0,0 0 0 0 0,-1 0-1 0 0,1 0 1 0 0,0 0 0 0 0,-1 1 0 0 0,0-1-1 0 0,1 1 1 0 0,-1-1 0 0 0,0 1-1 0 0,0 0 1 0 0,1 0 0 0 0,-6-1-1 0 0,6 2 38 0 0,-1 0 0 0 0,1 1 0 0 0,-1-1 0 0 0,1 0 0 0 0,0 1 0 0 0,-1-1 0 0 0,1 1-1 0 0,0 0 1 0 0,0 0 0 0 0,-1 0 0 0 0,1 0 0 0 0,0 0 0 0 0,0 1 0 0 0,0-1 0 0 0,0 1-1 0 0,0-1 1 0 0,1 1 0 0 0,-1 0 0 0 0,0-1 0 0 0,1 1 0 0 0,-2 3 0 0 0,-1-1 178 0 0,1 1 0 0 0,0 0 0 0 0,0 0 1 0 0,0 0-1 0 0,1 0 0 0 0,0 0 0 0 0,-3 11 1 0 0,1 8 449 0 0,1 0 0 0 0,0 44 1 0 0,8 50 345 0 0,-1-70-568 0 0,15 111 674 0 0,-2-30-1004 0 0,-16-125-181 0 0,-1 0-1 0 0,0 0 0 0 0,0 0 1 0 0,0 0-1 0 0,0 0 0 0 0,-1-1 1 0 0,0 1-1 0 0,-1 6 0 0 0,1-9 31 0 0,1 0 1 0 0,-1 0-1 0 0,1 0 0 0 0,-1 0 0 0 0,1-1 0 0 0,-1 1 0 0 0,0 0 0 0 0,0 0 0 0 0,1 0 0 0 0,-1-1 0 0 0,0 1 0 0 0,0 0 0 0 0,0 0 1 0 0,0-1-1 0 0,0 1 0 0 0,0-1 0 0 0,0 1 0 0 0,0-1 0 0 0,0 0 0 0 0,0 1 0 0 0,0-1 0 0 0,0 0 0 0 0,0 0 0 0 0,-1 1 0 0 0,1-1 0 0 0,0 0 1 0 0,0 0-1 0 0,0 0 0 0 0,0-1 0 0 0,0 1 0 0 0,0 0 0 0 0,-2-1 0 0 0,-12-3-193 0 0,1-1 1 0 0,0 0-1 0 0,1-1 0 0 0,-1 0 0 0 0,1-1 1 0 0,-21-16-1 0 0,-2 0 941 0 0,34 23-712 0 0,-16-14 1235 0 0,17 14-1207 0 0,1-1 0 0 0,0 1 1 0 0,-1-1-1 0 0,1 1 0 0 0,0 0 1 0 0,0-1-1 0 0,-1 1 1 0 0,1-1-1 0 0,0 1 0 0 0,0-1 1 0 0,0 1-1 0 0,0-1 0 0 0,-1 1 1 0 0,1-1-1 0 0,0 1 0 0 0,0-1 1 0 0,0 1-1 0 0,0-1 0 0 0,0 1 1 0 0,0-1-1 0 0,0 1 0 0 0,1-1 1 0 0,-1 1-1 0 0,0-1 0 0 0,0 1 1 0 0,0-1-1 0 0,0 1 0 0 0,1-1 1 0 0,-1 1-1 0 0,0-1 1 0 0,0 1-1 0 0,1-1 0 0 0,-1 1 1 0 0,0 0-1 0 0,1-1 0 0 0,-1 1 1 0 0,0 0-1 0 0,1-1 0 0 0,-1 1 1 0 0,1-1-1 0 0,33-25 189 0 0,51-30-1 0 0,28-22-3389 0 0,-98 65 262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1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82 919 0 0,'-2'0'15'0'0,"1"0"0"0"0,0 0-1 0 0,0 0 1 0 0,-1 1-1 0 0,1-1 1 0 0,0 0-1 0 0,0 1 1 0 0,-1-1 0 0 0,1 1-1 0 0,0 0 1 0 0,0-1-1 0 0,0 1 1 0 0,0 0-1 0 0,0-1 1 0 0,0 1 0 0 0,0 0-1 0 0,0 0 1 0 0,0 0-1 0 0,0 0 1 0 0,0 0-1 0 0,0 2 1 0 0,-1 0 63 0 0,0 0-1 0 0,1 0 1 0 0,0 0-1 0 0,-1 1 1 0 0,1-1-1 0 0,1 0 1 0 0,-1 1 0 0 0,0 5-1 0 0,0-5 8 0 0,1 0 0 0 0,0 0 0 0 0,0 0 0 0 0,1 0 0 0 0,-1 0 0 0 0,1 0 0 0 0,2 6 0 0 0,-3-8-70 0 0,1 0 0 0 0,-1-1 0 0 0,1 1-1 0 0,0-1 1 0 0,0 1 0 0 0,0-1 0 0 0,0 1 0 0 0,0-1-1 0 0,0 0 1 0 0,0 1 0 0 0,0-1 0 0 0,1 0 0 0 0,-1 0 0 0 0,0 0-1 0 0,1 0 1 0 0,-1 0 0 0 0,2 1 0 0 0,-1-1-43 0 0,0-1-1 0 0,-1 1 1 0 0,1-1 0 0 0,0 1 0 0 0,0-1 0 0 0,0 0-1 0 0,-1 0 1 0 0,1 0 0 0 0,0 0 0 0 0,0 0 0 0 0,0 0-1 0 0,-1 0 1 0 0,1 0 0 0 0,0-1 0 0 0,0 1-1 0 0,-1-1 1 0 0,4-1 0 0 0,-2 1 14 0 0,0-1 0 0 0,0 0 0 0 0,0 0-1 0 0,-1 0 1 0 0,1-1 0 0 0,0 1 0 0 0,-1 0 0 0 0,4-6 0 0 0,-1 0 17 0 0,0 1 0 0 0,-1-1 0 0 0,0 0 0 0 0,0 0 0 0 0,-1 0 0 0 0,4-14 0 0 0,-5 15 9 0 0,-1-1-1 0 0,0 0 0 0 0,0 0 0 0 0,-1 0 0 0 0,0-11 0 0 0,-1 16-13 0 0,1 0 0 0 0,-1 0 0 0 0,1 1-1 0 0,-1-1 1 0 0,0 0 0 0 0,0 1 0 0 0,0-1-1 0 0,-2-4 1 0 0,2 6 0 0 0,0 0 0 0 0,0 0 0 0 0,0 0 0 0 0,1 0 1 0 0,-1 1-1 0 0,0-1 0 0 0,0 0 0 0 0,0 0 0 0 0,0 0 0 0 0,-1 1 0 0 0,1-1 0 0 0,0 1 0 0 0,0-1 0 0 0,0 1 0 0 0,0-1 0 0 0,-1 1 0 0 0,1-1 0 0 0,0 1 0 0 0,-2 0 0 0 0,1 0 18 0 0,0 0 0 0 0,0 0 0 0 0,0 0-1 0 0,1 1 1 0 0,-1-1 0 0 0,0 1 0 0 0,0-1-1 0 0,1 1 1 0 0,-1-1 0 0 0,0 1 0 0 0,1 0-1 0 0,-1 0 1 0 0,1 0 0 0 0,-1 0 0 0 0,1 0-1 0 0,-3 2 1 0 0,1 1-42 0 0,-1-1 0 0 0,1 1 0 0 0,0-1 0 0 0,0 1 0 0 0,-2 5 0 0 0,1 0-854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1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9 455 0 0,'-4'-1'47'0'0,"0"-1"-1"0"0,-1 1 0 0 0,1-1 0 0 0,-1 1 0 0 0,1 1 1 0 0,-1-1-1 0 0,0 1 0 0 0,1 0 0 0 0,-1 0 0 0 0,0 0 0 0 0,1 0 1 0 0,-1 1-1 0 0,1 0 0 0 0,-1 0 0 0 0,1 0 0 0 0,-1 0 1 0 0,1 1-1 0 0,-1 0 0 0 0,1 0 0 0 0,0 0 0 0 0,0 0 0 0 0,0 1 1 0 0,-6 5-1 0 0,5-4 4 0 0,1-1 0 0 0,-1 1-1 0 0,1 1 1 0 0,0-1 0 0 0,0 1 0 0 0,0-1 0 0 0,1 1 0 0 0,-1 0 0 0 0,1 1 0 0 0,0-1-1 0 0,1 0 1 0 0,0 1 0 0 0,-1-1 0 0 0,2 1 0 0 0,-1 0 0 0 0,1 0 0 0 0,0 0 0 0 0,-1 8-1 0 0,2-13-20 0 0,0 1-1 0 0,0 0 1 0 0,0 0-1 0 0,0 0 1 0 0,1 0-1 0 0,-1-1 1 0 0,1 1-1 0 0,-1 0 1 0 0,1 0-1 0 0,0-1 1 0 0,-1 1-1 0 0,1 0 0 0 0,0-1 1 0 0,1 3-1 0 0,-1-4-24 0 0,0 1 0 0 0,0 0 0 0 0,0 0 0 0 0,0 0 0 0 0,0-1 0 0 0,0 1-1 0 0,0 0 1 0 0,0-1 0 0 0,0 1 0 0 0,0-1 0 0 0,0 1 0 0 0,1-1 0 0 0,-1 0-1 0 0,0 1 1 0 0,0-1 0 0 0,2 0 0 0 0,1 0-28 0 0,-1 0-1 0 0,1-1 1 0 0,-1 1 0 0 0,1-1-1 0 0,-1 0 1 0 0,1 0 0 0 0,-1 0-1 0 0,1 0 1 0 0,-1-1 0 0 0,0 1-1 0 0,0-1 1 0 0,0 0 0 0 0,3-2-1 0 0,31-29-417 0 0,-29 25 321 0 0,0 0 0 0 0,0 1 0 0 0,1 0 0 0 0,10-6-1 0 0,-19 13 145 0 0,0 0-1 0 0,0 0 0 0 0,1-1 0 0 0,-1 1 1 0 0,0 0-1 0 0,1 0 0 0 0,-1 0 0 0 0,0 0 0 0 0,1 0 1 0 0,-1 0-1 0 0,0-1 0 0 0,1 1 0 0 0,-1 0 1 0 0,1 0-1 0 0,-1 0 0 0 0,0 0 0 0 0,1 0 0 0 0,-1 0 1 0 0,0 0-1 0 0,1 0 0 0 0,-1 1 0 0 0,0-1 1 0 0,1 0-1 0 0,-1 0 0 0 0,0 0 0 0 0,1 0 0 0 0,-1 0 1 0 0,1 1-1 0 0,3 10 747 0 0,-6 23 536 0 0,1-22-1072 0 0,1-7-263 0 0,0 0 0 0 0,1 0 0 0 0,-1-1 0 0 0,1 1 0 0 0,2 8 0 0 0,-2-12 16 0 0,-1 1 0 0 0,1-1 0 0 0,-1 1 0 0 0,1-1 0 0 0,0 0 0 0 0,0 1 0 0 0,0-1 0 0 0,0 0 0 0 0,0 0 0 0 0,0 1 0 0 0,0-1 0 0 0,0 0 0 0 0,0 0 0 0 0,0 0 0 0 0,1 0 0 0 0,-1-1 0 0 0,0 1 0 0 0,1 0 0 0 0,-1 0 0 0 0,1-1 0 0 0,2 1 0 0 0,3 0 14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1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1 455 0 0,'80'38'1551'0'0,"-79"-38"-1554"0"0,0 1-1 0 0,0-1 1 0 0,-1 1-1 0 0,1 0 1 0 0,0-1-1 0 0,0 1 1 0 0,0 0 0 0 0,-1 0-1 0 0,1 0 1 0 0,0-1-1 0 0,-1 1 1 0 0,1 0-1 0 0,-1 0 1 0 0,1 0 0 0 0,-1 0-1 0 0,1 0 1 0 0,-1 0-1 0 0,0 0 1 0 0,1 0-1 0 0,-1 0 1 0 0,0 2-1 0 0,0 0-2 0 0,0-1 0 0 0,0 1 0 0 0,0 0 0 0 0,-1-1 0 0 0,1 1 0 0 0,-1-1 0 0 0,1 1 0 0 0,-3 4 0 0 0,-1 1-3 0 0,1-1 0 0 0,-2 1 0 0 0,1-1 0 0 0,-10 11 0 0 0,12-15 30 0 0,-1 0 165 0 0,0 1 0 0 0,0-1 1 0 0,1 1-1 0 0,-5 8 0 0 0,7-12-160 0 0,0 1-1 0 0,0-1 0 0 0,-1 0 0 0 0,1 1 1 0 0,0-1-1 0 0,0 1 0 0 0,0-1 0 0 0,0 1 1 0 0,0-1-1 0 0,0 1 0 0 0,0-1 1 0 0,0 1-1 0 0,0-1 0 0 0,0 1 0 0 0,0-1 1 0 0,0 1-1 0 0,0-1 0 0 0,0 1 0 0 0,1-1 1 0 0,-1 0-1 0 0,1 2 0 0 0,-1-2-10 0 0,1 1 0 0 0,-1-1 0 0 0,1 1 0 0 0,0-1 0 0 0,0 0 0 0 0,-1 1 0 0 0,1-1-1 0 0,0 0 1 0 0,0 1 0 0 0,-1-1 0 0 0,1 0 0 0 0,0 0 0 0 0,0 0 0 0 0,0 0 0 0 0,-1 0 0 0 0,1 0 0 0 0,2 0-1 0 0,5-1-117 0 0,-1 0 0 0 0,1 0-1 0 0,0-1 1 0 0,0 0 0 0 0,-1 0-1 0 0,1-1 1 0 0,-1 0 0 0 0,1-1-1 0 0,-1 1 1 0 0,0-2 0 0 0,9-6-1 0 0,1-1 104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1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2759 0 0,'6'2'120'0'0,"-2"-1"32"0"0,1 0-152 0 0,-2 0 0 0 0,-1-1 0 0 0,0 0 0 0 0,0 2 392 0 0,3-1 56 0 0,2 0 0 0 0,4 2 8 0 0,2-1-32 0 0,3 1-8 0 0,1-1 0 0 0,-1 1-2784 0 0</inkml:trace>
  <inkml:trace contextRef="#ctx0" brushRef="#br0" timeOffset="1">98 209 2759 0 0,'-3'0'120'0'0,"2"2"32"0"0,2-1-152 0 0,0 0 0 0 0,2 0 0 0 0,-2-1 0 0 0,3 2 104 0 0,1-2-8 0 0,4 2 0 0 0,5-1 0 0 0,3 1 32 0 0,6-4 0 0 0,3 1 0 0 0,0-3 0 0 0,2-1-128 0 0,-1-2 0 0 0,0-2 0 0 0,0-1 0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1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24 1839 0 0,'-2'-2'81'0'0,"0"0"0"0"0,-1 0-1 0 0,1 0 1 0 0,0 0 0 0 0,-1 1-1 0 0,1-1 1 0 0,-1 0 0 0 0,1 1-1 0 0,-1 0 1 0 0,0 0 0 0 0,0 0-1 0 0,0 0 1 0 0,1 0 0 0 0,-1 0-1 0 0,0 1 1 0 0,0-1 0 0 0,0 1-1 0 0,0 0 1 0 0,0 0 0 0 0,0 0-1 0 0,0 0 1 0 0,0 1 0 0 0,0-1-1 0 0,0 1 1 0 0,-4 1 0 0 0,1-1-134 0 0,1 1 1 0 0,-1 0-1 0 0,1 0 1 0 0,0 0 0 0 0,-1 1-1 0 0,1 0 1 0 0,0 0-1 0 0,1 0 1 0 0,-1 1 0 0 0,1-1-1 0 0,-1 1 1 0 0,-4 6-1 0 0,7-7 9 0 0,0-1 0 0 0,1 1 0 0 0,-1-1 0 0 0,1 1-1 0 0,0 0 1 0 0,0 0 0 0 0,0-1 0 0 0,0 1-1 0 0,0 0 1 0 0,0 0 0 0 0,1 0 0 0 0,0 0 0 0 0,-1 0-1 0 0,1 4 1 0 0,1-5 28 0 0,-1-1-1 0 0,0 0 1 0 0,0 0-1 0 0,0 0 1 0 0,1 1-1 0 0,-1-1 1 0 0,1 0-1 0 0,-1 0 1 0 0,1 0-1 0 0,0 0 1 0 0,-1 1 0 0 0,1-1-1 0 0,0 0 1 0 0,0 0-1 0 0,-1-1 1 0 0,1 1-1 0 0,0 0 1 0 0,0 0-1 0 0,0 0 1 0 0,0 0-1 0 0,0-1 1 0 0,0 1-1 0 0,1-1 1 0 0,-1 1 0 0 0,0-1-1 0 0,0 1 1 0 0,0-1-1 0 0,0 1 1 0 0,1-1-1 0 0,-1 0 1 0 0,0 0-1 0 0,0 0 1 0 0,1 0-1 0 0,-1 0 1 0 0,2 0-1 0 0,4 0-19 0 0,1-1-1 0 0,-1 0 0 0 0,0-1 0 0 0,0 0 1 0 0,14-5-1 0 0,-15 4 36 0 0,-1 1 1 0 0,1 0 0 0 0,1 1-1 0 0,-1-1 1 0 0,0 1 0 0 0,0 0-1 0 0,0 1 1 0 0,9-1-1 0 0,-13 2-6 0 0,-1-1-1 0 0,1 0 1 0 0,-1 1-1 0 0,1-1 1 0 0,-1 1-1 0 0,1 0 1 0 0,-1 0-1 0 0,0-1 0 0 0,1 1 1 0 0,-1 0-1 0 0,0 0 1 0 0,1 0-1 0 0,-1 0 1 0 0,1 2-1 0 0,16 20-78 0 0,-4-4 141 0 0,-9-13-55 0 0,-2-1 0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1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 0 0,'4'2'241'0'0,"0"-1"0"0"0,0 1 0 0 0,-1 0 0 0 0,1 1 0 0 0,0-1 0 0 0,-1 1 0 0 0,4 3 0 0 0,-4-4-90 0 0,0 0-152 0 0,0 1 0 0 0,0-1 0 0 0,0 1 0 0 0,0 0 0 0 0,0-1-1 0 0,-1 1 1 0 0,1 1 0 0 0,-1-1 0 0 0,0 0 0 0 0,0 1 0 0 0,0-1 0 0 0,-1 1 0 0 0,1-1 0 0 0,-1 1 0 0 0,0 0-1 0 0,0-1 1 0 0,0 1 0 0 0,0 0 0 0 0,-1 0 0 0 0,0 0 0 0 0,1 0 0 0 0,-1 0 0 0 0,-1 0 0 0 0,1 0 0 0 0,-1-1-1 0 0,1 1 1 0 0,-1 0 0 0 0,-3 7 0 0 0,3-8 0 0 0,-4 19-98 0 0,5-21 96 0 0,0-1-1 0 0,0 0 1 0 0,0 0 0 0 0,0 1-1 0 0,0-1 1 0 0,0 0-1 0 0,0 0 1 0 0,0 1-1 0 0,0-1 1 0 0,0 0-1 0 0,0 0 1 0 0,1 1-1 0 0,-1-1 1 0 0,0 0-1 0 0,0 0 1 0 0,0 1-1 0 0,0-1 1 0 0,0 0-1 0 0,1 0 1 0 0,-1 0-1 0 0,0 1 1 0 0,0-1-1 0 0,0 0 1 0 0,0 0 0 0 0,1 1-1 0 0,-1-1-2 0 0,1 0 1 0 0,0 0-1 0 0,-1 0 0 0 0,1 0 1 0 0,-1 0-1 0 0,1-1 0 0 0,-1 1 1 0 0,1 0-1 0 0,-1 0 0 0 0,1 0 1 0 0,-1 0-1 0 0,1 0 0 0 0,-1-1 1 0 0,1 1-1 0 0,-1 0 0 0 0,1-1 1 0 0,0 1-1 0 0,22-17 132 0 0,26-22 0 0 0,-42 33-139 0 0,9-7-61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1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7 109 1375 0 0,'-1'1'69'0'0,"0"1"-1"0"0,0-1 0 0 0,1 1 0 0 0,-1-1 0 0 0,0 1 1 0 0,1 0-1 0 0,-1-1 0 0 0,1 1 0 0 0,0 0 0 0 0,0-1 1 0 0,0 1-1 0 0,-1 0 0 0 0,2-1 0 0 0,-1 1 0 0 0,0 0 1 0 0,0-1-1 0 0,0 1 0 0 0,1 0 0 0 0,-1-1 0 0 0,1 1 1 0 0,-1 0-1 0 0,1-1 0 0 0,0 1 0 0 0,0-1 0 0 0,-1 1 1 0 0,1-1-1 0 0,0 1 0 0 0,0-1 0 0 0,1 0 0 0 0,-1 0 1 0 0,0 1-1 0 0,0-1 0 0 0,2 1 0 0 0,-2-1-98 0 0,1 0-1 0 0,-1-1 1 0 0,0 1-1 0 0,1 0 0 0 0,-1-1 1 0 0,1 1-1 0 0,-1-1 1 0 0,1 0-1 0 0,-1 1 1 0 0,1-1-1 0 0,-1 0 1 0 0,1 0-1 0 0,-1 0 1 0 0,1 0-1 0 0,-1 0 1 0 0,1 0-1 0 0,0 0 1 0 0,-1-1-1 0 0,3 0 0 0 0,-1 0 7 0 0,0 0 0 0 0,0-1-1 0 0,0 1 1 0 0,-1-1 0 0 0,1 0-1 0 0,0 0 1 0 0,-1 0 0 0 0,0 0-1 0 0,4-4 1 0 0,-2 1 45 0 0,0 0 1 0 0,0 0-1 0 0,-1 0 1 0 0,1-1 0 0 0,-1 1-1 0 0,-1-1 1 0 0,1 0-1 0 0,-1 0 1 0 0,3-9-1 0 0,-4 10 48 0 0,-1 0-1 0 0,0 0 0 0 0,0 0 0 0 0,0 0 0 0 0,0 0 1 0 0,-1 0-1 0 0,0 1 0 0 0,-1-7 0 0 0,1 10-9 0 0,1-1 1 0 0,0 0-1 0 0,-1 1 0 0 0,0-1 0 0 0,1 1 1 0 0,-1 0-1 0 0,0-1 0 0 0,0 1 0 0 0,1-1 1 0 0,-1 1-1 0 0,0 0 0 0 0,0 0 0 0 0,-1 0 1 0 0,1 0-1 0 0,0-1 0 0 0,0 1 0 0 0,0 1 1 0 0,-1-1-1 0 0,1 0 0 0 0,-1 0 0 0 0,1 0 1 0 0,0 1-1 0 0,-1-1 0 0 0,1 1 0 0 0,-1-1 1 0 0,0 1-1 0 0,1 0 0 0 0,-4-1 0 0 0,5 1-54 0 0,0 0-1 0 0,0 0 0 0 0,-1 0 0 0 0,1 0 0 0 0,0 0 0 0 0,-1 0 0 0 0,1 0 0 0 0,0 0 1 0 0,-1 0-1 0 0,1 0 0 0 0,0 0 0 0 0,-1 0 0 0 0,1 0 0 0 0,0 0 0 0 0,-1 0 0 0 0,1 1 1 0 0,0-1-1 0 0,-1 0 0 0 0,1 0 0 0 0,0 0 0 0 0,0 1 0 0 0,-1-1 0 0 0,1 0 0 0 0,0 0 1 0 0,0 0-1 0 0,-1 1 0 0 0,1-1 0 0 0,0 0 0 0 0,0 1 0 0 0,0-1 0 0 0,-1 0 0 0 0,1 0 0 0 0,0 1 1 0 0,0-1-1 0 0,0 0 0 0 0,0 1 0 0 0,0-1 0 0 0,0 0 0 0 0,0 1 0 0 0,0-1 0 0 0,0 0 1 0 0,0 1-1 0 0,0-1 0 0 0,0 1 0 0 0,0 0-53 0 0,0 0 1 0 0,1-1-1 0 0,-1 1 0 0 0,0 0 1 0 0,1 0-1 0 0,-1-1 0 0 0,0 1 1 0 0,1 0-1 0 0,-1-1 0 0 0,1 1 1 0 0,0 0-1 0 0,-1-1 0 0 0,1 1 0 0 0,-1-1 1 0 0,1 1-1 0 0,0-1 0 0 0,0 1 1 0 0,4 1 35 0 0,0-1 0 0 0,-1 0-1 0 0,1 0 1 0 0,-1-1 0 0 0,1 1 0 0 0,0-1 0 0 0,-1 0 0 0 0,1-1 0 0 0,7 0 0 0 0,0 0-31 0 0,7-1 33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1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32 1375 0 0,'1'0'52'0'0,"-1"0"-1"0"0,1-1 0 0 0,-1 1 1 0 0,0 0-1 0 0,1 0 0 0 0,-1-1 0 0 0,0 1 1 0 0,1 0-1 0 0,-1-1 0 0 0,0 1 1 0 0,0 0-1 0 0,1-1 0 0 0,-1 1 0 0 0,0-1 1 0 0,0 1-1 0 0,0 0 0 0 0,1-1 1 0 0,-1 1-1 0 0,0-1 0 0 0,0 1 0 0 0,0-1 1 0 0,0 1-1 0 0,0-1 0 0 0,0 1 1 0 0,0 0-1 0 0,0-1 0 0 0,0 1 0 0 0,0-1 1 0 0,0 1-1 0 0,0-1 0 0 0,0 1 1 0 0,0-1-1 0 0,-1 1 0 0 0,1 0 0 0 0,0-1 1 0 0,0 1-1 0 0,0-1 0 0 0,-1 1 0 0 0,1 0 1 0 0,0-1-1 0 0,0 1 0 0 0,-1 0 1 0 0,1-1-1 0 0,0 1 0 0 0,-1 0 0 0 0,1-1 1 0 0,0 1-1 0 0,-1 0 0 0 0,-1-2 87 0 0,1 1-1 0 0,-1-1 0 0 0,0 1 0 0 0,1 0 1 0 0,-1-1-1 0 0,0 1 0 0 0,0 0 0 0 0,0 0 1 0 0,-3-1-1 0 0,1 2-151 0 0,1 0 1 0 0,-1 0-1 0 0,0 0 0 0 0,0 1 1 0 0,1-1-1 0 0,-1 1 1 0 0,0 0-1 0 0,1 0 0 0 0,-1 0 1 0 0,1 0-1 0 0,-1 1 1 0 0,1 0-1 0 0,-1-1 0 0 0,-4 5 1 0 0,3-3 76 0 0,0 0 0 0 0,1 1 0 0 0,-1 0 0 0 0,1 0 0 0 0,0 0 0 0 0,0 0 1 0 0,0 1-1 0 0,-5 8 0 0 0,7-10-4 0 0,1 1 1 0 0,0-1-1 0 0,0 0 0 0 0,0 0 1 0 0,1 1-1 0 0,-1-1 1 0 0,1 0-1 0 0,0 1 1 0 0,-1-1-1 0 0,2 1 0 0 0,-1-1 1 0 0,0 0-1 0 0,1 1 1 0 0,1 5-1 0 0,-2-8-85 0 0,1 1 0 0 0,-1-1 0 0 0,1 0 0 0 0,-1 1 0 0 0,1-1-1 0 0,-1 0 1 0 0,1 1 0 0 0,0-1 0 0 0,0 0 0 0 0,-1 0 0 0 0,1 1 0 0 0,0-1 0 0 0,0 0 0 0 0,0 0 0 0 0,1 0 0 0 0,-1 0-1 0 0,0-1 1 0 0,0 1 0 0 0,0 0 0 0 0,1 0 0 0 0,-1-1 0 0 0,0 1 0 0 0,1-1 0 0 0,-1 1 0 0 0,0-1 0 0 0,1 1 0 0 0,-1-1-1 0 0,1 0 1 0 0,-1 0 0 0 0,1 0 0 0 0,-1 0 0 0 0,1 0 0 0 0,-1 0 0 0 0,1 0 0 0 0,2-1 0 0 0,1 0-150 0 0,0-1 1 0 0,0 0 0 0 0,-1 0-1 0 0,1 0 1 0 0,0-1-1 0 0,-1 1 1 0 0,9-7 0 0 0,26-27-422 0 0,-31 27 679 0 0,-8 9-57 0 0,0 0-1 0 0,0 0 0 0 0,0 0 0 0 0,1 0 0 0 0,-1 0 1 0 0,0 0-1 0 0,0 0 0 0 0,0-1 0 0 0,0 1 0 0 0,1 0 0 0 0,-1 0 1 0 0,0 0-1 0 0,0 0 0 0 0,0 0 0 0 0,0 0 0 0 0,1 0 1 0 0,-1 0-1 0 0,0 0 0 0 0,0 0 0 0 0,0 0 0 0 0,1 0 0 0 0,-1 0 1 0 0,0 0-1 0 0,0 0 0 0 0,0 0 0 0 0,0 0 0 0 0,1 0 1 0 0,-1 0-1 0 0,0 0 0 0 0,0 0 0 0 0,0 0 0 0 0,0 0 0 0 0,1 1 1 0 0,-1-1-1 0 0,5 7 599 0 0,3 14 141 0 0,-7-17-634 0 0,1 1-236 0 0,0 1 0 0 0,1-1-1 0 0,-1 1 1 0 0,1-1 0 0 0,1 0-1 0 0,-1 0 1 0 0,0 0 0 0 0,1 0-1 0 0,0-1 1 0 0,0 0 0 0 0,8 6-1 0 0,-10-8 47 0 0,1 0 0 0 0,0 0 0 0 0,0 0 0 0 0,0-1 0 0 0,0 1 0 0 0,0-1 0 0 0,0 0 0 0 0,0 0 0 0 0,0 0 0 0 0,1 0 0 0 0,-1-1 0 0 0,0 1 0 0 0,0-1 0 0 0,1 0 0 0 0,-1 0 0 0 0,0 0 0 0 0,1 0 0 0 0,-1-1 0 0 0,0 1 0 0 0,1-1 0 0 0,-1 0 0 0 0,4-1 0 0 0,0-2 60 0 0</inkml:trace>
  <inkml:trace contextRef="#ctx0" brushRef="#br0" timeOffset="1">444 147 3223 0 0,'6'7'136'0'0,"-2"-2"40"0"0,0 1-176 0 0,-2-1 0 0 0,0-1 0 0 0,-1-2 0 0 0,0 3 480 0 0,2 4 64 0 0,1 5 16 0 0,2 5 0 0 0,0 5-184 0 0,1 2-40 0 0,-1 1-8 0 0,0 0 0 0 0,2 1-200 0 0,-2-4-32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2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68 1663 0 0,'17'-38'153'0'0,"-16"35"-140"0"0,1 0 1 0 0,0 1-1 0 0,-1-1 1 0 0,1 1 0 0 0,0-1-1 0 0,1 1 1 0 0,-1 0-1 0 0,0-1 1 0 0,1 1-1 0 0,2-2 1 0 0,-5 4-11 0 0,1 0-1 0 0,-1 0 1 0 0,0 0 0 0 0,1 0-1 0 0,-1 0 1 0 0,0 0 0 0 0,1 0-1 0 0,-1 0 1 0 0,0 0 0 0 0,1 0 0 0 0,-1 0-1 0 0,0 0 1 0 0,1 0 0 0 0,-1 0-1 0 0,0 0 1 0 0,1 0 0 0 0,-1 0 0 0 0,0 0-1 0 0,0 0 1 0 0,1 0 0 0 0,-1 0-1 0 0,0 1 1 0 0,1-1 0 0 0,-1 0-1 0 0,0 0 1 0 0,0 0 0 0 0,1 1 0 0 0,-1-1-1 0 0,0 0 1 0 0,0 0 0 0 0,1 1-1 0 0,-1-1 1 0 0,0 0 0 0 0,0 0 0 0 0,0 1-1 0 0,0-1 1 0 0,1 0 0 0 0,-1 1-1 0 0,0-1 1 0 0,0 0 0 0 0,0 1-1 0 0,5 16 52 0 0,-5-14-43 0 0,8 47 369 0 0,-2 0-1 0 0,-1 57 0 0 0,-5-105-377 0 0,0 20 5 0 0,0 0-1 0 0,-2-1 0 0 0,-3 22 0 0 0,3-35-66 0 0,0 1 0 0 0,0-1 0 0 0,-1 0 0 0 0,0 0 0 0 0,0 0 0 0 0,-1 0 1 0 0,0 0-1 0 0,0-1 0 0 0,0 1 0 0 0,-9 8 0 0 0,11-14 28 0 0,0 0 1 0 0,-1 0-1 0 0,1 0 1 0 0,-1 0-1 0 0,1 0 1 0 0,-1-1-1 0 0,0 1 1 0 0,-3 1-1 0 0,5-3 23 0 0,-1 1 0 0 0,1-1 1 0 0,0 1-1 0 0,0-1 0 0 0,0 0 0 0 0,0 0 0 0 0,0 0 0 0 0,-1 1 0 0 0,1-1 0 0 0,0 0 1 0 0,0 0-1 0 0,0-1 0 0 0,0 1 0 0 0,-1 0 0 0 0,1 0 0 0 0,0 0 0 0 0,0-1 1 0 0,0 1-1 0 0,0-1 0 0 0,0 1 0 0 0,0-1 0 0 0,0 1 0 0 0,0-1 0 0 0,-2-1 0 0 0,2-3 188 0 0,4 4-63 0 0,4 5-76 0 0,-2-1-46 0 0,0 1-1 0 0,0 0 0 0 0,0 1 1 0 0,-1-1-1 0 0,0 1 1 0 0,0 0-1 0 0,0 0 1 0 0,-1 0-1 0 0,1 1 1 0 0,-1-1-1 0 0,2 7 0 0 0,0 6 63 0 0,-1 0 0 0 0,0 0 0 0 0,-2 0 0 0 0,1 31-1 0 0,-9 75 561 0 0,0 2 17 0 0,7-108-576 0 0,0 0 1 0 0,1 0 0 0 0,1 0 0 0 0,10 33-1 0 0,-13-49-77 0 0,0-1-1 0 0,1 0 1 0 0,-1 1-1 0 0,1-1 1 0 0,-1 0-1 0 0,1 0 0 0 0,-1 0 1 0 0,1 0-1 0 0,0 1 1 0 0,-1-1-1 0 0,1 0 1 0 0,0 0-1 0 0,0 0 0 0 0,0 0 1 0 0,0-1-1 0 0,0 1 1 0 0,0 0-1 0 0,0 0 1 0 0,0-1-1 0 0,0 1 0 0 0,1 0 1 0 0,-1-1-1 0 0,1 1 1 0 0,0-1-34 0 0,-1 0 0 0 0,1 0 1 0 0,-1 0-1 0 0,0-1 0 0 0,1 1 1 0 0,-1 0-1 0 0,0-1 0 0 0,1 1 1 0 0,-1-1-1 0 0,0 0 0 0 0,0 1 1 0 0,1-1-1 0 0,-1 0 0 0 0,0 0 1 0 0,0 0-1 0 0,0 0 0 0 0,0 0 1 0 0,0 0-1 0 0,0 0 0 0 0,0 0 1 0 0,0 0-1 0 0,0-1 0 0 0,14-19-43 0 0,-2 1 0 0 0,0-2 0 0 0,18-44 0 0 0,-20 37 213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2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1607 0 0,'2'4'20'0'0,"0"0"-1"0"0,0 0 0 0 0,0 0 0 0 0,-1 0 0 0 0,1 0 0 0 0,-1 0 1 0 0,0 1-1 0 0,-1-1 0 0 0,1 0 0 0 0,-1 8 0 0 0,1 0 16 0 0,12 106 79 0 0,-12-117-125 0 0,-1 1-1 0 0,0 0 0 0 0,1 0 0 0 0,-1-1 0 0 0,1 1 0 0 0,0 0 1 0 0,-1-1-1 0 0,1 1 0 0 0,0-1 0 0 0,0 1 0 0 0,0-1 0 0 0,0 1 1 0 0,0-1-1 0 0,2 2 0 0 0,-2-2 9 0 0,0-1 1 0 0,-1 1-1 0 0,1-1 0 0 0,0 0 0 0 0,-1 0 1 0 0,1 1-1 0 0,0-1 0 0 0,0 0 0 0 0,-1 0 1 0 0,1 0-1 0 0,0 0 0 0 0,0 0 0 0 0,-1 0 1 0 0,1 0-1 0 0,0 0 0 0 0,0 0 0 0 0,-1 0 1 0 0,1 0-1 0 0,0 0 0 0 0,-1 0 1 0 0,1-1-1 0 0,0 1 0 0 0,0 0 0 0 0,-1-1 1 0 0,1 1-1 0 0,0 0 0 0 0,-1-1 0 0 0,1 1 1 0 0,-1-1-1 0 0,1 1 0 0 0,-1-1 0 0 0,1 1 1 0 0,-1-1-1 0 0,1 1 0 0 0,0-2 0 0 0,5-6-9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1839 0 0,'0'-1'162'0'0,"0"0"0"0"0,0 0 0 0 0,0 0 0 0 0,0 1 0 0 0,0-1 0 0 0,0 0-1 0 0,0 0 1 0 0,1 1 0 0 0,-1-1 0 0 0,0 0 0 0 0,0 0 0 0 0,1 1-1 0 0,-1-1 1 0 0,0 0 0 0 0,1 1 0 0 0,-1-1 0 0 0,1 0 0 0 0,2-2 2163 0 0,1 2-2117 0 0,123-46-1828 0 0,-53 17-1277 0 0,-73 29 2852 0 0,1 1 1 0 0,-1-1-1 0 0,1 0 0 0 0,0 1 1 0 0,-1 0-1 0 0,1-1 1 0 0,0 1-1 0 0,-1 0 1 0 0,1 0-1 0 0,0-1 0 0 0,-1 1 1 0 0,1 1-1 0 0,0-1 1 0 0,0 0-1 0 0,1 1 1 0 0,-2-1 120 0 0,0 1 1 0 0,0 0 0 0 0,-1 0 0 0 0,1-1 0 0 0,0 1 0 0 0,-1 0 0 0 0,1 0 0 0 0,0 0 0 0 0,-1 0 0 0 0,1 0-1 0 0,-1 0 1 0 0,0 0 0 0 0,1 0 0 0 0,-1 0 0 0 0,0 0 0 0 0,1 0 0 0 0,-1 0 0 0 0,0 0 0 0 0,0 0 0 0 0,0 0-1 0 0,0 0 1 0 0,0 0 0 0 0,0 0 0 0 0,0 1 0 0 0,-2 171 4710 0 0,1 99-4193 0 0,2-251-726 0 0,0-8-297 0 0,-1 1 0 0 0,0-1 0 0 0,-3 18 0 0 0,3-31 405 0 0,0 0-1 0 0,-1 1 0 0 0,1-1 1 0 0,0 1-1 0 0,0-1 0 0 0,0 1 0 0 0,-1-1 1 0 0,1 1-1 0 0,0-1 0 0 0,0 0 1 0 0,-1 1-1 0 0,1-1 0 0 0,0 1 1 0 0,-1-1-1 0 0,1 0 0 0 0,-1 1 0 0 0,1-1 1 0 0,0 0-1 0 0,-1 0 0 0 0,1 1 1 0 0,-1-1-1 0 0,1 0 0 0 0,-1 0 0 0 0,1 0 1 0 0,-1 0-1 0 0,1 1 0 0 0,-1-1 1 0 0,1 0-1 0 0,-1 0 0 0 0,1 0 1 0 0,-1 0-1 0 0,1 0 0 0 0,-1 0 0 0 0,1 0 1 0 0,-1 0-1 0 0,1 0 0 0 0,-1-1 1 0 0,1 1-1 0 0,0 0 0 0 0,-1 0 1 0 0,1 0-1 0 0,-1-1 0 0 0,1 1 0 0 0,-1 0 1 0 0,0-1-1 0 0,-23-13-361 0 0,21 12 227 0 0,-100-77-1976 0 0,44 33 3625 0 0,55 43-1141 0 0,1 0 0 0 0,-1-1 0 0 0,0 1 1 0 0,1-1-1 0 0,0 1 0 0 0,-1-1 0 0 0,-2-6 1 0 0,5 9-330 0 0,1 0 1 0 0,-1 0 0 0 0,1 0-1 0 0,-1-1 1 0 0,1 1 0 0 0,0 0 0 0 0,-1 0-1 0 0,1 0 1 0 0,0 0 0 0 0,0 0-1 0 0,0-1 1 0 0,0 1 0 0 0,0 0 0 0 0,0 0-1 0 0,0 0 1 0 0,0 0 0 0 0,0 0-1 0 0,1-1 1 0 0,-1 1 0 0 0,1 0-1 0 0,-1 0 1 0 0,0 0 0 0 0,1 0 0 0 0,0 0-1 0 0,-1 0 1 0 0,1 0 0 0 0,0 0-1 0 0,-1 0 1 0 0,1 0 0 0 0,0 1-1 0 0,0-1 1 0 0,0 0 0 0 0,0 0 0 0 0,0 1-1 0 0,0-1 1 0 0,1 0 0 0 0,13-8-354 0 0,0 1 1 0 0,1 0 0 0 0,-1 1 0 0 0,1 1 0 0 0,0 1-1 0 0,1 0 1 0 0,0 1 0 0 0,-1 1 0 0 0,1 0 0 0 0,0 1-1 0 0,18 1 1 0 0,-32 1 206 0 0,1 0 1 0 0,-1 0-1 0 0,0 1 0 0 0,0-1 0 0 0,0 1 1 0 0,0 0-1 0 0,0 0 0 0 0,-1 0 0 0 0,1 0 1 0 0,0 0-1 0 0,2 2 0 0 0,-4-2 77 0 0,1 0 0 0 0,-1 0 0 0 0,0 0 0 0 0,0 0-1 0 0,-1 1 1 0 0,1-1 0 0 0,0 0 0 0 0,0 0 0 0 0,0 1 0 0 0,-1-1 0 0 0,1 0 0 0 0,-1 1-1 0 0,1-1 1 0 0,-1 0 0 0 0,0 1 0 0 0,1-1 0 0 0,-1 1 0 0 0,0-1 0 0 0,0 1-1 0 0,0-1 1 0 0,0 1 0 0 0,0-1 0 0 0,0 0 0 0 0,-1 3 0 0 0,0 1 34 0 0,0-1 0 0 0,0 1 0 0 0,0-1 0 0 0,-1 1 0 0 0,0-1 0 0 0,0 0 0 0 0,0 0 0 0 0,0 0 0 0 0,-1 0 0 0 0,-4 6-1 0 0,7-10 16 0 0,0 0 0 0 0,0 0-1 0 0,0 0 1 0 0,0 0-1 0 0,0 0 1 0 0,-1 0-1 0 0,1 1 1 0 0,0-1-1 0 0,0 0 1 0 0,0 0-1 0 0,0 0 1 0 0,0 0-1 0 0,0 0 1 0 0,0 0-1 0 0,0 0 1 0 0,0 0-1 0 0,-1 0 1 0 0,1 0 0 0 0,0 0-1 0 0,0 0 1 0 0,0 0-1 0 0,0 0 1 0 0,0 0-1 0 0,0 0 1 0 0,0 0-1 0 0,-1 0 1 0 0,1 0-1 0 0,0 0 1 0 0,0 0-1 0 0,0 0 1 0 0,0 0-1 0 0,0 0 1 0 0,0 0-1 0 0,0 0 1 0 0,0 0 0 0 0,-1 0-1 0 0,1-1 1 0 0,0 1-1 0 0,0 0 1 0 0,0 0-1 0 0,0 0 1 0 0,0 0-1 0 0,0 0 1 0 0,0 0-1 0 0,0 0 1 0 0,0 0-1 0 0,0 0 1 0 0,0 0-1 0 0,0-1 1 0 0,0 1-1 0 0,0 0 1 0 0,0 0 0 0 0,0 0-1 0 0,0 0 1 0 0,-1 0-1 0 0,1 0 1 0 0,0 0-1 0 0,0 0 1 0 0,0-1-1 0 0,0 1 1 0 0,1 0-1 0 0,-1 0 1 0 0,0 0-1 0 0,0 0 1 0 0,0 0-1 0 0,0 0 1 0 0,0-1-1 0 0,4-21-31 0 0,0 12 17 0 0,1-1-1 0 0,0 1 0 0 0,0 0 0 0 0,1 0 1 0 0,1 1-1 0 0,-1-1 0 0 0,1 1 0 0 0,15-13 0 0 0,-10 11 129 0 0,1 0-1 0 0,0 1 0 0 0,0 1 0 0 0,1 0 0 0 0,27-12 0 0 0,22-7 1281 0 0,48-24 93 0 0,-87 40-1810 0 0,-1-2 0 0 0,34-26 0 0 0,-55 39 237 0 0,-1 0 0 0 0,0 0 0 0 0,1 0 0 0 0,-1 0 0 0 0,0 0 0 0 0,0-1-1 0 0,0 1 1 0 0,0 0 0 0 0,0-1 0 0 0,0 1 0 0 0,0-1 0 0 0,0-1 0 0 0,-1 2 82 0 0,0 1 0 0 0,0-1-1 0 0,0 0 1 0 0,0 1 0 0 0,0-1 0 0 0,0 1-1 0 0,0-1 1 0 0,0 0 0 0 0,0 1 0 0 0,-1-1-1 0 0,1 1 1 0 0,0-1 0 0 0,0 0-1 0 0,-1 1 1 0 0,1-1 0 0 0,0 1 0 0 0,-1-1-1 0 0,1 1 1 0 0,-1-1 0 0 0,1 1 0 0 0,-1-1-1 0 0,1 1 1 0 0,0 0 0 0 0,-1-1 0 0 0,0 1-1 0 0,1 0 1 0 0,-1-1 0 0 0,1 1-1 0 0,-1 0 1 0 0,1 0 0 0 0,-1-1 0 0 0,0 1-1 0 0,0 0 1 0 0,-5-3-31 0 0,-1-1-1 0 0,1 0 1 0 0,0 0 0 0 0,0 0-1 0 0,-7-8 1 0 0,7 6 3 0 0,0 1 0 0 0,0 1 0 0 0,0-1 0 0 0,-8-3 0 0 0,14 8 57 0 0,-1-1-1 0 0,1 1 1 0 0,0 0-1 0 0,-1 0 1 0 0,1 0-1 0 0,0 0 1 0 0,-1 0-1 0 0,1 0 0 0 0,0 0 1 0 0,-1 0-1 0 0,1 0 1 0 0,0 0-1 0 0,-1 1 1 0 0,1-1-1 0 0,0 0 1 0 0,-1 0-1 0 0,1 0 0 0 0,0 0 1 0 0,-1 0-1 0 0,1 1 1 0 0,0-1-1 0 0,0 0 1 0 0,-1 0-1 0 0,1 0 0 0 0,0 1 1 0 0,0-1-1 0 0,-1 0 1 0 0,1 0-1 0 0,0 1 1 0 0,0-1-1 0 0,0 0 1 0 0,-1 1-1 0 0,1-1 0 0 0,0 0 1 0 0,0 1-1 0 0,0-1 1 0 0,0 0-1 0 0,0 1 1 0 0,0-1-1 0 0,0 1 1 0 0,-5 18 1421 0 0,5-15-1252 0 0,-8 62 1370 0 0,3 1 0 0 0,5 86 0 0 0,0-39-926 0 0,-1-45-400 0 0,0 81 296 0 0,2-120-482 0 0,2 0 0 0 0,13 57-1 0 0,-15-83-43 0 0,2 10-21 0 0,-3-12 32 0 0,-4-8 49 0 0,-1-3-57 0 0,-56-94-1788 0 0,48 84 1272 0 0,-1 0 1 0 0,0 1 0 0 0,-20-19-1 0 0,20 23 565 0 0,11 10 200 0 0,0 0-1 0 0,-1 1 1 0 0,1-1-1 0 0,-1 1 1 0 0,0 0 0 0 0,0 0-1 0 0,0 0 1 0 0,0 0-1 0 0,0 1 1 0 0,-1 0-1 0 0,-6-3 1 0 0,9 5 558 0 0,7 2 485 0 0,8 1 436 0 0,-5-4-1908 0 0,1 0 1 0 0,-1 0-1 0 0,1-1 0 0 0,-1 0 0 0 0,1 0 1 0 0,-1-1-1 0 0,0 0 0 0 0,11-6 0 0 0,8-5-895 0 0,25-20-1 0 0,-35 23 874 0 0,20-14-611 0 0,47-42 0 0 0,-65 50 175 0 0,-1-1 1 0 0,-1 0-1 0 0,-1-2 1 0 0,14-21-1 0 0,-21 27-4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2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1 799 0 0,'0'0'0'0'0,"0"1"0"0"0,0 0 0 0 0,1 1 72 0 0,0-1-72 0 0,1 0 0 0 0,-1 1 0 0 0,2 0 0 0 0,2 2 0 0 0,2 0 0 0 0,2 2-96 0 0,0 2 96 0 0,0-1 0 0 0,1 0 120 0 0,0 1-8 0 0,1 0 8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2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2303 0 0,'-2'48'-498'0'0,"1"-27"275"0"0,1 0-1 0 0,0-1 1 0 0,6 32-1 0 0,-2-36 402 0 0,-4-15-175 0 0,0 0-1 0 0,0-1 0 0 0,1 1 0 0 0,-1 0 0 0 0,0 0 0 0 0,1-1 0 0 0,-1 1 0 0 0,0 0 0 0 0,1 0 1 0 0,-1-1-1 0 0,1 1 0 0 0,-1-1 0 0 0,1 1 0 0 0,0 0 0 0 0,-1-1 0 0 0,1 1 0 0 0,0 0 0 0 0,3-2-2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2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0 65 1855 0 0</inkml:trace>
  <inkml:trace contextRef="#ctx0" brushRef="#br0" timeOffset="1">233 0 919 0 0,'0'1'480'0'0,"2"1"-264"0"0,-2-1 0 0 0,1 3-112 0 0,1-1-16 0 0,1 1-8 0 0,-1 1 0 0 0,2 0-80 0 0,0 2 0 0 0,0-2 0 0 0,0-1 0 0 0,-1-4 0 0 0,1-3 0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 0 0,'5'0'77'0'0,"1"1"-1"0"0,-1 0 0 0 0,0 0 0 0 0,0 1 0 0 0,1 0 0 0 0,-1 0 0 0 0,0 0 0 0 0,-1 0 0 0 0,1 1 0 0 0,7 5 0 0 0,-5-4 30 0 0,-1 0 0 0 0,1-1 1 0 0,-1 0-1 0 0,14 5 0 0 0,-9-6-106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89 259 919 0 0,'-1'0'69'0'0,"1"-1"0"0"0,-1 1 0 0 0,1-1 0 0 0,-1 1-1 0 0,1 0 1 0 0,-1-1 0 0 0,1 1 0 0 0,-1 0-1 0 0,1 0 1 0 0,-1-1 0 0 0,1 1 0 0 0,-1 0-1 0 0,0 0 1 0 0,1 0 0 0 0,-1 0 0 0 0,1 0-1 0 0,-1-1 1 0 0,0 1 0 0 0,1 0 0 0 0,-1 0-1 0 0,1 1 1 0 0,-1-1 0 0 0,0 0 0 0 0,0 0-1 0 0,-1 1 13 0 0,1-1 0 0 0,0 1-1 0 0,-1 0 1 0 0,1 0 0 0 0,-1 0-1 0 0,1 0 1 0 0,0 0 0 0 0,0 0-1 0 0,-2 1 1 0 0,-1 3-11 0 0,1-1 1 0 0,0 1-1 0 0,-1-1 0 0 0,-3 9 1 0 0,0 5-188 0 0,0-1 0 0 0,1 2 1 0 0,1-1-1 0 0,1 0 0 0 0,1 1 1 0 0,0 0-1 0 0,0 28 0 0 0,3-42 106 0 0,0-1-1 0 0,1 1 1 0 0,-1-1-1 0 0,1 0 0 0 0,0 1 1 0 0,0-1-1 0 0,0 0 1 0 0,1 0-1 0 0,2 6 0 0 0,-3-9 10 0 0,0 0 0 0 0,-1 0 0 0 0,1 0-1 0 0,0 0 1 0 0,-1 0 0 0 0,1 0 0 0 0,0-1 0 0 0,0 1-1 0 0,0 0 1 0 0,0 0 0 0 0,0-1 0 0 0,0 1-1 0 0,0-1 1 0 0,0 1 0 0 0,0-1 0 0 0,0 1-1 0 0,0-1 1 0 0,0 1 0 0 0,0-1 0 0 0,0 0-1 0 0,0 0 1 0 0,1 0 0 0 0,-1 0 0 0 0,0 0-1 0 0,0 0 1 0 0,0 0 0 0 0,0 0 0 0 0,0 0-1 0 0,1 0 1 0 0,-1 0 0 0 0,0-1 0 0 0,0 1-1 0 0,0-1 1 0 0,0 1 0 0 0,0-1 0 0 0,0 1-1 0 0,0-1 1 0 0,0 1 0 0 0,0-1 0 0 0,1-1-1 0 0,11-7-28 0 0,-1 0 0 0 0,-1-1 0 0 0,21-22 0 0 0,24-39-122 0 0,-47 58 148 0 0,0 0 1 0 0,-2 0-1 0 0,8-17 0 0 0,-5 4 5 0 0</inkml:trace>
  <inkml:trace contextRef="#ctx0" brushRef="#br0" timeOffset="1">79 1 2759 0 0,'-9'1'120'0'0,"4"0"32"0"0,1 2-152 0 0,1-2 0 0 0,2-1 0 0 0,2 1 168 0 0,1 1 8 0 0,-1 0 0 0 0,4 1 0 0 0,1 1-176 0 0,4-1 0 0 0,3 1-80 0 0,2-1 80 0 0,2 1-528 0 0,0-1-48 0 0,1 4-16 0 0,-1-2 0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0 919 0 0,'-2'1'17'0'0,"0"0"-1"0"0,1 0 1 0 0,-1 0-1 0 0,0 1 0 0 0,1-1 1 0 0,-1 1-1 0 0,0-1 0 0 0,1 1 1 0 0,0-1-1 0 0,-1 1 0 0 0,1 0 1 0 0,0 0-1 0 0,0-1 0 0 0,0 1 1 0 0,-1 3-1 0 0,-11 35 376 0 0,10-26-330 0 0,-2 2-51 0 0,-1 6 5 0 0,0 0 1 0 0,-4 32-1 0 0,11-47-16 0 0,1-5 0 0 0,8-12 0 0 0,8-19 0 0 0,-16 26 0 0 0,42-71-33 0 0,-39 67 29 0 0,0 0 1 0 0,1 0-1 0 0,0 1 0 0 0,0-1 0 0 0,0 1 0 0 0,1 1 0 0 0,12-9 0 0 0,-18 14 12 0 0,-1-1 0 0 0,1 1 0 0 0,0-1 0 0 0,0 1 0 0 0,0-1-1 0 0,0 1 1 0 0,0 0 0 0 0,0-1 0 0 0,-1 1 0 0 0,1 0-1 0 0,0 0 1 0 0,0-1 0 0 0,0 1 0 0 0,0 0 0 0 0,0 0 0 0 0,0 0-1 0 0,0 0 1 0 0,0 1 0 0 0,0-1 0 0 0,0 0 0 0 0,0 0-1 0 0,0 0 1 0 0,0 1 0 0 0,0-1 0 0 0,1 1 0 0 0,-1 0-5 0 0,0 0 0 0 0,0 0 0 0 0,0 0 0 0 0,0 1 0 0 0,0-1 0 0 0,0 0 0 0 0,0 1 0 0 0,-1-1 0 0 0,1 0 0 0 0,0 1 0 0 0,-1-1 0 0 0,1 1 0 0 0,-1-1 0 0 0,1 3 0 0 0,0 5-7 0 0,1 1-1 0 0,-2 0 0 0 0,0 17 1 0 0,0-27 4 0 0,-1 28 242 0 0,-1-11-189 0 0,2 0 1 0 0,0 1-1 0 0,0-1 1 0 0,2 0-1 0 0,5 23 1 0 0,-7-38-88 0 0,0-1 0 0 0,1 1 1 0 0,-1-1-1 0 0,1 1 0 0 0,-1-1 1 0 0,1 0-1 0 0,0 1 0 0 0,0-1 1 0 0,-1 0-1 0 0,1 0 0 0 0,0 1 1 0 0,0-1-1 0 0,2 1 0 0 0,-2-2 21 0 0,-1 1 1 0 0,1-1-1 0 0,0 0 0 0 0,-1 0 0 0 0,1 0 1 0 0,0 0-1 0 0,-1 0 0 0 0,1 0 0 0 0,0 0 1 0 0,-1 0-1 0 0,1 0 0 0 0,0-1 0 0 0,-1 1 1 0 0,1 0-1 0 0,-1 0 0 0 0,1 0 0 0 0,0-1 1 0 0,-1 1-1 0 0,1 0 0 0 0,-1-1 0 0 0,1 1 1 0 0,-1-1-1 0 0,1 1 0 0 0,-1 0 0 0 0,1-1 1 0 0,-1 1-1 0 0,1-1 0 0 0,-1 0 0 0 0,1 1 0 0 0,-1-1 1 0 0,0 1-1 0 0,0-1 0 0 0,1 0 0 0 0,19-32 29 0 0,-9 11 64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35 2303 0 0,'0'-1'125'0'0,"-1"0"-1"0"0,1 0 1 0 0,0 1-1 0 0,0-1 1 0 0,-1 0-1 0 0,1 0 1 0 0,0 0-1 0 0,0 0 1 0 0,0 0-1 0 0,0 0 1 0 0,0 0-1 0 0,0 0 1 0 0,0 0 0 0 0,0 0-1 0 0,1 0 1 0 0,-1 0-1 0 0,0 0 1 0 0,1 0-1 0 0,-1 0 1 0 0,0 0-1 0 0,1 0 1 0 0,-1 0-1 0 0,2-1 1 0 0,-1 1-45 0 0,0 0 1 0 0,1 0-1 0 0,-1 0 1 0 0,0 0-1 0 0,1 1 1 0 0,-1-1 0 0 0,1 0-1 0 0,-1 1 1 0 0,1-1-1 0 0,-1 1 1 0 0,1-1 0 0 0,-1 1-1 0 0,3 0 1 0 0,2-1-70 0 0,0 1-1 0 0,1 0 1 0 0,-1 0 0 0 0,0 1 0 0 0,0 0 0 0 0,11 3-1 0 0,-11-2-162 0 0,1 0 0 0 0,-1 1-1 0 0,0 0 1 0 0,0 0 0 0 0,0 1-1 0 0,0-1 1 0 0,-1 1 0 0 0,1 0-1 0 0,-1 1 1 0 0,0 0 0 0 0,7 8-1 0 0,-9-10 46 0 0,0 1-1 0 0,-1 1 1 0 0,1-1-1 0 0,-1 0 1 0 0,0 1-1 0 0,0-1 1 0 0,0 1-1 0 0,-1-1 1 0 0,0 1-1 0 0,1 0 1 0 0,-2 0-1 0 0,1-1 1 0 0,0 1-1 0 0,-1 0 1 0 0,0 0-1 0 0,-1 9 0 0 0,-43 190 630 0 0,38-181-508 0 0,2 4-11 0 0,0 0 0 0 0,2 0-1 0 0,1 37 1 0 0,1-53 5 0 0,1 0-1 0 0,1 0 1 0 0,0 0-1 0 0,0 0 1 0 0,1 0 0 0 0,0-1-1 0 0,1 1 1 0 0,0-1-1 0 0,6 11 1 0 0,8 10 51 0 0,33 43 0 0 0,-30-46-29 0 0,25 45-1 0 0,-39-60-83 0 0,0 1 0 0 0,-1 0-1 0 0,-1 0 1 0 0,6 21-1 0 0,-10-31 39 0 0,0 0-1 0 0,-1 0 0 0 0,1 0 0 0 0,-1 1 1 0 0,0-1-1 0 0,0 0 0 0 0,-1 0 0 0 0,1 0 1 0 0,-1 1-1 0 0,0-1 0 0 0,0 0 0 0 0,0 0 1 0 0,-1 0-1 0 0,1 0 0 0 0,-1-1 0 0 0,0 1 0 0 0,0 0 1 0 0,-1-1-1 0 0,1 1 0 0 0,-6 5 0 0 0,4-4-213 0 0,-1-1 0 0 0,0 1 0 0 0,-1-1 0 0 0,1-1 0 0 0,-10 6 0 0 0,12-7 191 0 0,0 0 0 0 0,-1-1 0 0 0,1 0 0 0 0,0 1 0 0 0,-1-1 0 0 0,1-1 0 0 0,0 1 0 0 0,-1 0 0 0 0,1-1 0 0 0,-1 0 0 0 0,1 0 0 0 0,-7 0-1 0 0,-4-4 40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2303 0 0,'2'-7'96'0'0,"-1"3"32"0"0,3 2-128 0 0,-2 1 0 0 0,1 1 0 0 0,-2-2 0 0 0,2 2 256 0 0,2-1 24 0 0,2 0 8 0 0,3 1 0 0 0,3-1-176 0 0,2 1-32 0 0,0 0-8 0 0,1 1 0 0 0,-2 3-72 0 0,-2-3 0 0 0,-3-1 0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1839 0 0,'-1'1'80'0'0,"1"0"16"0"0,0 2-96 0 0,1-2 0 0 0,1-1 0 0 0,-1 0 0 0 0,1 1 96 0 0,2 0-8 0 0,4 1 0 0 0,2-1 0 0 0,4 2-88 0 0,1-2 96 0 0,3-1-96 0 0,-1 0 96 0 0,1 1-96 0 0,-1-1 0 0 0,-2 0 0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1 919 0 0,'0'0'29'0'0,"-1"1"0"0"0,0-1 0 0 0,0 1 0 0 0,0 0 0 0 0,1-1 0 0 0,-1 1 0 0 0,0 0 0 0 0,1 0 0 0 0,-1 0 0 0 0,1 0 0 0 0,-1-1 0 0 0,1 1 0 0 0,-1 0 0 0 0,1 0 0 0 0,0 0 0 0 0,0 0 0 0 0,-1 0 0 0 0,1 0 0 0 0,0 0 0 0 0,0 0-1 0 0,0 0 1 0 0,0 1 0 0 0,-1 30 995 0 0,1-22-946 0 0,4 92 680 0 0,-1-71-1219 0 0,-2 0 0 0 0,-4 50 0 0 0,-16 24 382 0 0,19-102 142 0 0,0-1-1 0 0,0 1 0 0 0,0 0 0 0 0,0 0 0 0 0,1-1 1 0 0,-1 1-1 0 0,1 0 0 0 0,-1-1 0 0 0,1 1 0 0 0,2 4 1 0 0,15 28 1048 0 0,-10-20-835 0 0,-1 2-188 0 0,0 0 0 0 0,-1 1 0 0 0,0 0-1 0 0,-2 0 1 0 0,4 23 0 0 0,-5-13-272 0 0,-1 0-1 0 0,-3 51 1 0 0,-4-33-431 0 0,4-43 503 0 0,0 1 0 0 0,0-1 0 0 0,0 1 1 0 0,0-1-1 0 0,-1 0 0 0 0,1 0 1 0 0,-1 0-1 0 0,0 1 0 0 0,0-1 1 0 0,-3 4-1 0 0,5-7 108 0 0,0 0 1 0 0,-1 0 0 0 0,1 0-1 0 0,0 1 1 0 0,0-1 0 0 0,0 0-1 0 0,0 0 1 0 0,0 0 0 0 0,0 0-1 0 0,0 0 1 0 0,0 1-1 0 0,-1-1 1 0 0,1 0 0 0 0,0 0-1 0 0,0 0 1 0 0,0 0 0 0 0,0 0-1 0 0,-1 0 1 0 0,1 0 0 0 0,0 0-1 0 0,0 1 1 0 0,0-1 0 0 0,0 0-1 0 0,-1 0 1 0 0,1 0-1 0 0,0 0 1 0 0,0 0 0 0 0,0 0-1 0 0,0 0 1 0 0,-1 0 0 0 0,1 0-1 0 0,0 0 1 0 0,0 0 0 0 0,0 0-1 0 0,-1 0 1 0 0,1-1 0 0 0,0 1-1 0 0,0 0 1 0 0,0 0-1 0 0,0 0 1 0 0,-1 0 0 0 0,1-9-170 0 0,4-11-35 0 0,0 7 208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20 178 1839 0 0,'-1'-1'3143'0'0,"4"2"-2742"0"0,3 0-331 0 0,0 1 0 0 0,0-1 0 0 0,0 0 0 0 0,0-1 0 0 0,1 1 0 0 0,-1-1-1 0 0,0-1 1 0 0,0 1 0 0 0,0-1 0 0 0,1 0 0 0 0,-1 0 0 0 0,0-1 0 0 0,0 0-1 0 0,8-4 1 0 0,-3 2-212 0 0,-1-1 0 0 0,0 0 0 0 0,0-1 0 0 0,-1 0 0 0 0,0-1-1 0 0,0 0 1 0 0,12-12 0 0 0,-12 7 239 0 0</inkml:trace>
  <inkml:trace contextRef="#ctx0" brushRef="#br0" timeOffset="1">60 1 5039 0 0,'-1'0'27'0'0,"-1"0"-1"0"0,0 0 1 0 0,0 0-1 0 0,0 1 0 0 0,0-1 1 0 0,0 1-1 0 0,1-1 1 0 0,-1 1-1 0 0,0 0 1 0 0,0-1-1 0 0,1 1 0 0 0,-1 0 1 0 0,1 0-1 0 0,-1 0 1 0 0,-1 2-1 0 0,1 0 25 0 0,0 0 0 0 0,0 0 0 0 0,1-1-1 0 0,-1 1 1 0 0,1 1 0 0 0,0-1 0 0 0,0 0 0 0 0,-1 4-1 0 0,-3 11 251 0 0,1 1 0 0 0,-3 35 0 0 0,6-44-380 0 0,1 0 0 0 0,1 0 0 0 0,-1 1 1 0 0,2-1-1 0 0,-1 0 0 0 0,1 0 0 0 0,4 10 0 0 0,-2-10 79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1 919 0 0,'-8'329'632'0'0,"6"-315"-616"0"0,1-9-5 0 0,1 0 0 0 0,-1 0 0 0 0,1 0 0 0 0,0 0 0 0 0,0 0 0 0 0,1 0 0 0 0,1 5 0 0 0,0-5-11 0 0</inkml:trace>
  <inkml:trace contextRef="#ctx0" brushRef="#br0" timeOffset="1">191 387 599 0 0,'-1'4'0'0'0,"-1"-1"0"0"0,1 1 0 0 0,1-1 0 0 0,0-1 0 0 0,-1 2 0 0 0,1 1 0 0 0,-3 5 0 0 0,2 3 152 0 0,-3 1-24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3223 0 0,'1'0'20'0'0,"-1"0"0"0"0,0 0 0 0 0,0 0-1 0 0,0 0 1 0 0,0 1 0 0 0,0-1 0 0 0,0 0-1 0 0,0 0 1 0 0,0 0 0 0 0,0 0 0 0 0,0 0-1 0 0,0 0 1 0 0,0 0 0 0 0,0 0-1 0 0,0 0 1 0 0,0 0 0 0 0,0 0 0 0 0,0 0-1 0 0,0 1 1 0 0,0-1 0 0 0,0 0 0 0 0,0 0-1 0 0,0 0 1 0 0,0 0 0 0 0,0 0 0 0 0,0 0-1 0 0,0 0 1 0 0,0 0 0 0 0,0 0-1 0 0,0 1 1 0 0,0-1 0 0 0,0 0 0 0 0,0 0-1 0 0,0 0 1 0 0,0 0 0 0 0,0 0 0 0 0,0 0-1 0 0,0 0 1 0 0,0 0 0 0 0,0 0 0 0 0,0 0-1 0 0,0 0 1 0 0,0 0 0 0 0,0 0 0 0 0,-1 0-1 0 0,1 1 1 0 0,0-1 0 0 0,0 0-1 0 0,0 0 1 0 0,0 0 0 0 0,0 0 0 0 0,0 0-1 0 0,0 0 1 0 0,0 0 0 0 0,0 0 0 0 0,0 0-1 0 0,0 0 1 0 0,-1 0 0 0 0,1 0 0 0 0,0 0-1 0 0,0 0 1 0 0,0 0 0 0 0,0 0-1 0 0,0 0 1 0 0,0 0 0 0 0,6 13 432 0 0,11 14-319 0 0,-14-21-327 0 0,1 0-1 0 0,-1-1 0 0 0,0 1 0 0 0,0 1 1 0 0,-1-1-1 0 0,0 0 0 0 0,0 0 0 0 0,-1 1 0 0 0,1-1 1 0 0,-1 1-1 0 0,0 12 0 0 0,-1-15 160 0 0,-1 0-1 0 0,1 0 1 0 0,-1 0 0 0 0,0 0-1 0 0,0 0 1 0 0,0-1 0 0 0,-1 1-1 0 0,1 0 1 0 0,-1-1 0 0 0,0 1-1 0 0,0-1 1 0 0,0 0 0 0 0,-1 1-1 0 0,1-1 1 0 0,-1 0 0 0 0,1 0-1 0 0,-1-1 1 0 0,0 1 0 0 0,0 0-1 0 0,0-1 1 0 0,-5 3 0 0 0,6-4 199 0 0,1 0 0 0 0,-1 0 0 0 0,1 0 0 0 0,-1 0 0 0 0,1 0 0 0 0,0 0 0 0 0,-1 0 0 0 0,1 1 0 0 0,0-1 0 0 0,-1 2 0 0 0,2-2-94 0 0,0-1-1 0 0,-1 0 1 0 0,1 1-1 0 0,0-1 0 0 0,0 0 1 0 0,0 0-1 0 0,0 1 1 0 0,0-1-1 0 0,0 0 0 0 0,0 1 1 0 0,0-1-1 0 0,0 0 1 0 0,0 1-1 0 0,0-1 0 0 0,0 0 1 0 0,0 0-1 0 0,1 1 1 0 0,-1-1-1 0 0,0 0 0 0 0,0 0 1 0 0,0 1-1 0 0,0-1 1 0 0,0 0-1 0 0,1 1 0 0 0,10 5 114 0 0,0-3-477 0 0,-1-2-1 0 0,1 1 1 0 0,-1-2 0 0 0,1 1-1 0 0,-1-1 1 0 0,18-3-1 0 0,-15 1-332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5 307 455 0 0,'3'7'0'0'0,"0"-4"0"0"0,-1 3 0 0 0,0-4 0 0 0,-1 1 232 0 0,-1-1 8 0 0,1 1 0 0 0,-1 2 0 0 0,2 5-240 0 0,-2 2-120 0 0,-2 2 16 0 0,1 3 0 0 0,-2-3 104 0 0,-2-2 0 0 0,-2-3 0 0 0</inkml:trace>
  <inkml:trace contextRef="#ctx0" brushRef="#br0" timeOffset="1">282 9 1839 0 0,'-5'-5'80'0'0,"1"2"16"0"0,1 3-96 0 0,2 0 0 0 0,0 0 0 0 0,1 1 224 0 0,0 1 32 0 0,-1 1 0 0 0,1 1 0 0 0,0 1-616 0 0,1 3-120 0 0,0-1-32 0 0,2-2 0 0 0,0-2 448 0 0</inkml:trace>
  <inkml:trace contextRef="#ctx0" brushRef="#br0" timeOffset="2">459 9 799 0 0,'1'0'0'0'0,"-1"-2"0"0"0,2 2 72 0 0,-1 0-72 0 0,0 2 0 0 0,2-1 0 0 0,0 0 120 0 0,1 0 8 0 0,-1-2 128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1375 0 0,'5'0'64'0'0,"-1"0"8"0"0,1 0-72 0 0,-1 0 0 0 0,-1 0 0 0 0,-1 0 0 0 0,1 2 0 0 0,2 0 0 0 0,2 2 72 0 0,3 0-72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33 2759 0 0,'-1'0'92'0'0,"0"0"0"0"0,0 1-1 0 0,0-1 1 0 0,1 0 0 0 0,-1 1-1 0 0,0-1 1 0 0,0 1 0 0 0,1-1-1 0 0,-1 1 1 0 0,0-1 0 0 0,1 1-1 0 0,-1 0 1 0 0,0-1 0 0 0,1 1-1 0 0,-1 0 1 0 0,1-1 0 0 0,-1 1-1 0 0,1 0 1 0 0,0 0 0 0 0,-1 0-1 0 0,1 1 1 0 0,-12 20 762 0 0,5 0-954 0 0,0 1 1 0 0,2 0-1 0 0,0 1 1 0 0,2-1-1 0 0,1 1 0 0 0,0 39 1 0 0,2-62 10 0 0,0 0 1 0 0,0 0-1 0 0,0-1 1 0 0,0 1-1 0 0,0 0 0 0 0,0-1 1 0 0,0 1-1 0 0,0 0 1 0 0,0 0-1 0 0,0-1 1 0 0,0 1-1 0 0,1 0 0 0 0,-1-1 1 0 0,0 1-1 0 0,1 0 1 0 0,-1-1-1 0 0,0 1 1 0 0,1 0-1 0 0,0-1 57 0 0,-1 0 0 0 0,0 0 0 0 0,1 0 0 0 0,-1 0 0 0 0,0 0 0 0 0,1 0 0 0 0,-1 0 0 0 0,0 0-1 0 0,1-1 1 0 0,-1 1 0 0 0,0 0 0 0 0,1 0 0 0 0,-1 0 0 0 0,0-1 0 0 0,1 1 0 0 0,-1 0 0 0 0,0 0 0 0 0,0-1 0 0 0,1 1 0 0 0,-1 0 0 0 0,0-1-1 0 0,0 1 1 0 0,0 0 0 0 0,1-1 0 0 0,15-30-22 0 0,-13 25 190 0 0,42-85 1388 0 0,10-20-155 0 0,-52 106-1280 0 0,0-1-1 0 0,0 2 1 0 0,0-1-1 0 0,8-8 0 0 0,-11 13-84 0 0,1-1 1 0 0,-1 1-1 0 0,1-1 0 0 0,-1 1 0 0 0,1-1 0 0 0,-1 1 0 0 0,1-1 0 0 0,0 1 1 0 0,-1-1-1 0 0,1 1 0 0 0,0-1 0 0 0,-1 1 0 0 0,1 0 0 0 0,0 0 0 0 0,0-1 0 0 0,-1 1 1 0 0,1 0-1 0 0,0 0 0 0 0,0 0 0 0 0,0 0 0 0 0,-1 0 0 0 0,1 0 0 0 0,0 0 0 0 0,0 0 1 0 0,-1 0-1 0 0,1 0 0 0 0,0 0 0 0 0,0 1 0 0 0,-1-1 0 0 0,1 0 0 0 0,0 0 1 0 0,0 1-1 0 0,-1-1 0 0 0,1 0 0 0 0,0 1 0 0 0,-1-1 0 0 0,1 1 0 0 0,-1-1 0 0 0,1 1 1 0 0,0-1-1 0 0,-1 1 0 0 0,1 0 0 0 0,-1-1 0 0 0,0 1 0 0 0,1 0 0 0 0,3 5-4 0 0,-1-1 1 0 0,-1 1-1 0 0,1 0 0 0 0,-1-1 0 0 0,0 1 0 0 0,0 0 0 0 0,-1 0 0 0 0,2 8 0 0 0,2 52 39 0 0,-4-47-15 0 0,1 107-50 0 0,-3-80-821 0 0,3-34-1178 0 0,-2-12 1969 0 0,1 0 0 0 0,-1 0 0 0 0,0 0 0 0 0,0 0 1 0 0,1 0-1 0 0,-1 0 0 0 0,0 1 0 0 0,1-1 0 0 0,-1 0 0 0 0,0-1 0 0 0,0 1 1 0 0,1 0-1 0 0,-1 0 0 0 0,0 0 0 0 0,1 0 0 0 0,-1 0 0 0 0,0 0 0 0 0,0 0 1 0 0,1 0-1 0 0,-1 0 0 0 0,0-1 0 0 0,0 1 0 0 0,1 0 0 0 0,-1 0 0 0 0,0 0 1 0 0,0 0-1 0 0,0-1 0 0 0,1 1 0 0 0,-1 0 0 0 0,0 0 0 0 0,0 0 0 0 0,0-1 1 0 0,0 1-1 0 0,0 0 0 0 0,1-1 0 0 0,-1 1 0 0 0,6-7 29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 2303 0 0,'-4'-5'158'0'0,"3"3"-70"0"0,0 0 0 0 0,-1 0 1 0 0,1 1-1 0 0,0-1 0 0 0,-1 0 0 0 0,-2-3 3872 0 0,17 6-2555 0 0,5 4-1266 0 0,0 1 0 0 0,0 1-1 0 0,19 10 1 0 0,50 30-715 0 0,-83-44 537 0 0,5 2-426 0 0,0 0-1 0 0,0 1 1 0 0,-1 1-1 0 0,11 9 0 0 0,-16-14 334 0 0,-1 1 0 0 0,0 0 0 0 0,0 0-1 0 0,1 0 1 0 0,-2 0 0 0 0,1 0 0 0 0,0 0 0 0 0,-1 0-1 0 0,1 1 1 0 0,-1-1 0 0 0,0 1 0 0 0,0-1-1 0 0,0 1 1 0 0,-1-1 0 0 0,1 1 0 0 0,-1 4-1 0 0,0 15 251 0 0,-1-9 73 0 0,1-1 0 0 0,1 1 0 0 0,0 0-1 0 0,4 18 1 0 0,9 9-185 0 0,-10-31-219 0 0,0 1-1 0 0,-1-1 1 0 0,4 21-1 0 0,-7-28 189 0 0,0-1-1 0 0,0 1 1 0 0,-1-1-1 0 0,1 0 1 0 0,0 1-1 0 0,-1-1 1 0 0,0 1-1 0 0,1-1 0 0 0,-1 0 1 0 0,0 0-1 0 0,0 0 1 0 0,-1 1-1 0 0,1-1 1 0 0,-3 3-1 0 0,-3 4 22 0 0,-16 15 1 0 0,4-4-67 0 0,-1 4-239 0 0,-30 49 1 0 0,44-63 208 0 0,0 0 0 0 0,1 1 0 0 0,0 0 0 0 0,1 0 1 0 0,0 0-1 0 0,1 1 0 0 0,0 0 0 0 0,-1 11 0 0 0,4-17 215 0 0,0 0 0 0 0,0-1-1 0 0,1 1 1 0 0,-1 0 0 0 0,1-1-1 0 0,0 1 1 0 0,1-1-1 0 0,-1 1 1 0 0,1-1 0 0 0,1 0-1 0 0,-1 1 1 0 0,0-1-1 0 0,1 0 1 0 0,0 0 0 0 0,4 4-1 0 0,5 6 334 0 0,2-1 0 0 0,-1 0 0 0 0,18 13 0 0 0,-14-13-241 0 0,24 28 0 0 0,-39-40-265 0 0,0 0-1 0 0,-1 0 1 0 0,1 0-1 0 0,-1 0 1 0 0,1 1 0 0 0,-1-1-1 0 0,0 0 1 0 0,0 1-1 0 0,0-1 1 0 0,0 1-1 0 0,-1-1 1 0 0,1 1-1 0 0,-1 0 1 0 0,0-1-1 0 0,1 1 1 0 0,-1 0-1 0 0,0-1 1 0 0,0 1-1 0 0,-1-1 1 0 0,1 1-1 0 0,-1 0 1 0 0,1-1-1 0 0,-1 1 1 0 0,0-1-1 0 0,0 1 1 0 0,0-1-1 0 0,0 1 1 0 0,-2 3-1 0 0,-7 7 43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0,'0'0'288'0'0,"0"1"-288"0"0,0 0 0 0 0,1 2 0 0 0,0-2 144 0 0,1 2-24 0 0,2 2-8 0 0,1 1 0 0 0,2 5-112 0 0,2 1 0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28 228 919 0 0,'0'0'16'0'0,"0"0"-1"0"0,0 0 0 0 0,0-1 0 0 0,0 1 0 0 0,0 0 1 0 0,0 0-1 0 0,0 0 0 0 0,0 0 0 0 0,0-1 0 0 0,0 1 1 0 0,0 0-1 0 0,0 0 0 0 0,0 0 0 0 0,0 0 0 0 0,0 0 1 0 0,0-1-1 0 0,0 1 0 0 0,1 0 0 0 0,-1 0 0 0 0,0 0 1 0 0,0 0-1 0 0,0 0 0 0 0,0 0 0 0 0,0 0 0 0 0,0 0 1 0 0,1-1-1 0 0,-1 1 0 0 0,0 0 0 0 0,0 0 0 0 0,0 0 1 0 0,0 0-1 0 0,1 0 0 0 0,-1 0 0 0 0,0 0 0 0 0,0 0 1 0 0,0 0-1 0 0,0 0 0 0 0,0 0 0 0 0,1 0 0 0 0,-1 0 1 0 0,0 0-1 0 0,0 0 0 0 0,0 0 0 0 0,0 0 0 0 0,1 0 1 0 0,-1 0-1 0 0,0 0 0 0 0,0 0 0 0 0,0 1 0 0 0,0-1 0 0 0,0 0 1 0 0,1 0-1 0 0,-1 0 0 0 0,0 0 0 0 0,0 0 0 0 0,0 0 1 0 0,0 0-1 0 0,0 1 0 0 0,0-1 0 0 0,0 0 0 0 0,0 0 1 0 0,1 0-1 0 0,-1 0 0 0 0,0 0 0 0 0,0 0 0 0 0,0 1 1 0 0,0-1-1 0 0,8 9 159 0 0,-3 3 86 0 0,0 0-1 0 0,-1 1 0 0 0,-1-1 0 0 0,3 19 1 0 0,5 19 5 0 0,-11-49-275 0 0,1 0 0 0 0,-1 1 0 0 0,1-1 0 0 0,-1 0 0 0 0,1 1 0 0 0,-1-1 0 0 0,1 0 1 0 0,-1 0-1 0 0,1 0 0 0 0,0 1 0 0 0,0-1 0 0 0,0 0 0 0 0,0 0 0 0 0,0 0 0 0 0,0 0 0 0 0,0 0 0 0 0,0-1 1 0 0,0 1-1 0 0,0 0 0 0 0,0 0 0 0 0,0-1 0 0 0,1 1 0 0 0,1 0 0 0 0,-1-1-23 0 0,0 0 0 0 0,0 0 0 0 0,0 0 0 0 0,0 0 1 0 0,0 0-1 0 0,0 0 0 0 0,0-1 0 0 0,0 1 0 0 0,0-1 0 0 0,0 1 0 0 0,0-1 0 0 0,0 0 0 0 0,0 0 0 0 0,1-1 0 0 0,5-3-85 0 0,0-1 0 0 0,0 0-1 0 0,0 0 1 0 0,-1 0 0 0 0,10-12-1 0 0,-11 9 108 0 0,1 1-1 0 0,-1-1 0 0 0,0 0 0 0 0,-1 0 0 0 0,0-1 0 0 0,0 0 0 0 0,-1 0 1 0 0,-1 0-1 0 0,5-21 0 0 0,-7 26 6 0 0,0 0 0 0 0,0 0 0 0 0,-1 0 0 0 0,0-1 1 0 0,0 1-1 0 0,-1 0 0 0 0,1 0 0 0 0,-1 0 0 0 0,0 0 0 0 0,0 0 0 0 0,-1 0 1 0 0,0 0-1 0 0,0 0 0 0 0,0 0 0 0 0,0 0 0 0 0,-1 1 0 0 0,1-1 0 0 0,-1 1 1 0 0,0 0-1 0 0,-1 0 0 0 0,1 0 0 0 0,-7-5 0 0 0,9 8 56 0 0,1 1 0 0 0,-1-1 0 0 0,1 1 0 0 0,-1 0 0 0 0,0-1 0 0 0,1 1 0 0 0,-1-1 0 0 0,1 1 0 0 0,-1-1 0 0 0,1 1 0 0 0,0-1 0 0 0,-1 0 0 0 0,1 1 0 0 0,-1-1 0 0 0,1 0 0 0 0,0 1 0 0 0,0-1 0 0 0,-1 0 0 0 0,1 1 0 0 0,0-1 0 0 0,0 0 0 0 0,0 1 0 0 0,0-2 0 0 0,1 1 50 0 0,0-1 0 0 0,0 1 1 0 0,0 0-1 0 0,0 0 1 0 0,0 0-1 0 0,0-1 0 0 0,0 1 1 0 0,1 0-1 0 0,-1 1 0 0 0,2-2 1 0 0,-2 1-117 0 0,15-9 141 0 0,1 0-1 0 0,0 0 1 0 0,1 2 0 0 0,0 0-1 0 0,0 1 1 0 0,1 1 0 0 0,0 1-1 0 0,0 1 1 0 0,0 0 0 0 0,1 1-1 0 0,-1 1 1 0 0,1 1 0 0 0,34 3-1 0 0,-42-1-86 0 0,1 2 0 0 0,0-1 0 0 0,-1 2 0 0 0,0-1 0 0 0,0 2 0 0 0,0-1 0 0 0,19 12-1 0 0,-25-13-22 0 0,-1 1-1 0 0,0-1 1 0 0,0 1-1 0 0,0 0 1 0 0,0 0-1 0 0,-1 0 1 0 0,0 1-1 0 0,0 0 1 0 0,0-1-1 0 0,0 2 1 0 0,-1-1-1 0 0,1 0 1 0 0,-1 1-1 0 0,-1-1 1 0 0,1 1-1 0 0,-1 0 1 0 0,3 10-1 0 0,-5-12-26 0 0,1-1-1 0 0,-1 0 0 0 0,0 1 0 0 0,0-1 0 0 0,-1 1 0 0 0,1-1 0 0 0,0 0 0 0 0,-1 0 0 0 0,0 1 1 0 0,0-1-1 0 0,0 0 0 0 0,-3 6 0 0 0,1-4-41 0 0,0 0 1 0 0,0 0-1 0 0,-1 0 0 0 0,1-1 1 0 0,-1 1-1 0 0,-8 6 0 0 0,1-2-33 0 0,1-2-1 0 0,-1 0 1 0 0,0 0-1 0 0,0-1 1 0 0,-1 0-1 0 0,-12 4 0 0 0,14-6-16 0 0,1-1-1 0 0,-1-1 0 0 0,1 1 0 0 0,-1-1 0 0 0,0-1 1 0 0,-16 1-1 0 0,20-3 88 0 0,1 1 1 0 0,0-1 0 0 0,-1 0 0 0 0,1 0-1 0 0,0 0 1 0 0,0-1 0 0 0,0 0 0 0 0,0 0-1 0 0,0 0 1 0 0,0-1 0 0 0,0 0 0 0 0,1 0-1 0 0,-8-6 1 0 0,-54-53-187 0 0,65 62 209 0 0,1 0-1 0 0,0-1 1 0 0,0 1 0 0 0,-1 0-1 0 0,1-1 1 0 0,0 1-1 0 0,0 0 1 0 0,-1-1-1 0 0,1 1 1 0 0,0 0-1 0 0,0-1 1 0 0,0 1-1 0 0,0 0 1 0 0,0-1-1 0 0,-1 1 1 0 0,1 0-1 0 0,0-1 1 0 0,0 1-1 0 0,0-1 1 0 0,0 1-1 0 0,0 0 1 0 0,0-1 0 0 0,0 1-1 0 0,0-1 1 0 0,1 1-1 0 0,-1 0 1 0 0,0-1-1 0 0,9-9 356 0 0,21-5 353 0 0,-23 12-648 0 0,-3 1-62 0 0,1 0-1 0 0,0 0 0 0 0,-1 1 0 0 0,1-1 1 0 0,0 1-1 0 0,0 0 0 0 0,0 1 0 0 0,8-1 0 0 0,-12 1-1 0 0,1 0 1 0 0,-1 0-1 0 0,0 0 0 0 0,0 1 0 0 0,1-1 0 0 0,-1 1 0 0 0,0-1 0 0 0,0 1 0 0 0,1-1 0 0 0,-1 1 0 0 0,0-1 0 0 0,0 1 0 0 0,0 0 1 0 0,0 0-1 0 0,0 0 0 0 0,0-1 0 0 0,0 1 0 0 0,0 0 0 0 0,0 0 0 0 0,-1 0 0 0 0,1 1 0 0 0,0-1 0 0 0,-1 0 0 0 0,1 0 0 0 0,0 0 0 0 0,-1 0 1 0 0,1 1-1 0 0,-1-1 0 0 0,0 0 0 0 0,0 0 0 0 0,1 1 0 0 0,-1-1 0 0 0,0 0 0 0 0,0 1 0 0 0,0-1 0 0 0,0 0 0 0 0,-1 2 0 0 0,1 7 49 0 0,-1 0-1 0 0,-1-1 1 0 0,0 1-1 0 0,-1-1 0 0 0,1 1 1 0 0,-2-1-1 0 0,1 0 1 0 0,-1 0-1 0 0,-1-1 1 0 0,1 1-1 0 0,-9 10 0 0 0,-3 3-448 0 0,-1-2 0 0 0,-37 37 0 0 0,-108 74-2849 0 0,45-39 3370 0 0,105-83 242 0 0,8-7-62 0 0,0 1 0 0 0,0 1 0 0 0,1-1 0 0 0,-1 0 0 0 0,1 1 0 0 0,-1 0 0 0 0,-3 6 0 0 0,7-10-287 0 0,0 0-1 0 0,0 0 0 0 0,0 0 0 0 0,0 0 0 0 0,0 1 1 0 0,0-1-1 0 0,0 0 0 0 0,-1 0 0 0 0,1 0 0 0 0,0 0 1 0 0,0 0-1 0 0,0 1 0 0 0,0-1 0 0 0,0 0 1 0 0,0 0-1 0 0,0 0 0 0 0,0 0 0 0 0,0 0 0 0 0,0 1 1 0 0,0-1-1 0 0,0 0 0 0 0,1 0 0 0 0,-1 0 0 0 0,0 0 1 0 0,0 0-1 0 0,0 1 0 0 0,0-1 0 0 0,0 0 0 0 0,0 0 1 0 0,0 0-1 0 0,0 0 0 0 0,0 0 0 0 0,0 0 0 0 0,1 0 1 0 0,-1 0-1 0 0,0 1 0 0 0,0-1 0 0 0,0 0 0 0 0,0 0 1 0 0,0 0-1 0 0,0 0 0 0 0,1 0 0 0 0,-1 0 1 0 0,0 0-1 0 0,0 0 0 0 0,11 1 274 0 0,10-5-12 0 0,151-43 2093 0 0,9-3-782 0 0,-152 43-1434 0 0,66-13 191 0 0,-77 17-434 0 0,1 0 0 0 0,-1 2-1 0 0,22 1 1 0 0,-38 0-114 0 0,-2 0 37 0 0,1 0 0 0 0,0 0 0 0 0,0 0 0 0 0,0 0 0 0 0,-1 0 0 0 0,1 0 0 0 0,0 0 0 0 0,0 1 0 0 0,0-1 0 0 0,-1 0 0 0 0,1 0-1 0 0,0 1 1 0 0,-1-1 0 0 0,1 0 0 0 0,0 1 0 0 0,0-1 0 0 0,-1 1 0 0 0,2 0 0 0 0,-1 3-2746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28 1463 0 0,'-21'-10'31'0'0,"16"7"176"0"0,1 1 1 0 0,-1-1-1 0 0,1 1 1 0 0,-1 1-1 0 0,0-1 1 0 0,0 0-1 0 0,0 1 0 0 0,-5-1 1 0 0,9 3-190 0 0,1-1 1 0 0,0 0 0 0 0,-1 0-1 0 0,1 0 1 0 0,-1 0 0 0 0,1 1-1 0 0,0-1 1 0 0,-1 0 0 0 0,1 0-1 0 0,0 1 1 0 0,-1-1 0 0 0,1 0 0 0 0,0 0-1 0 0,-1 1 1 0 0,1-1 0 0 0,0 1-1 0 0,0-1 1 0 0,0 0 0 0 0,-1 1-1 0 0,1-1 1 0 0,0 0 0 0 0,0 1-1 0 0,0-1 1 0 0,0 1 0 0 0,-1-1-1 0 0,1 1 1 0 0,-2 15-53 0 0,1-11 48 0 0,-9 38-205 0 0,-2 0 0 0 0,-21 50-1 0 0,27-77 157 0 0,1 1-1 0 0,1-1 1 0 0,-4 31-1 0 0,2 52 694 0 0,-2 15 178 0 0,-14-10-1241 0 0,5-32 138 0 0,17-65 267 0 0,5-9 0 0 0,6-9 0 0 0,-9 9 0 0 0,6-9 0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94 2759 0 0,'0'0'71'0'0,"0"-1"0"0"0,0 1-1 0 0,0 0 1 0 0,0-1-1 0 0,0 1 1 0 0,0-1 0 0 0,0 1-1 0 0,0-1 1 0 0,0 1-1 0 0,0-1 1 0 0,0 1 0 0 0,0-1-1 0 0,0 1 1 0 0,0-1-1 0 0,0 1 1 0 0,0 0-1 0 0,1-1 1 0 0,-1 1 0 0 0,0-1-1 0 0,0 1 1 0 0,0-1-1 0 0,1 1 1 0 0,-1 0 0 0 0,1-1-1 0 0,12-11 1055 0 0,22-7 61 0 0,-32 17-1066 0 0,17-8-4 0 0,35-17-166 0 0,-49 25-121 0 0,1 0-1 0 0,-1-1 0 0 0,1 2 1 0 0,0-1-1 0 0,0 1 0 0 0,10 0 0 0 0,-15 1 128 0 0,-1 0-1 0 0,0 0 0 0 0,0 0 0 0 0,1 0 0 0 0,-1 0 0 0 0,0 0 0 0 0,1 1 1 0 0,-1-1-1 0 0,0 1 0 0 0,0-1 0 0 0,0 1 0 0 0,1-1 0 0 0,-1 1 1 0 0,0 0-1 0 0,0-1 0 0 0,0 1 0 0 0,0 0 0 0 0,0 0 0 0 0,0 0 0 0 0,0 0 1 0 0,0 0-1 0 0,-1 0 0 0 0,1 0 0 0 0,0 0 0 0 0,0 0 0 0 0,-1 0 1 0 0,1 0-1 0 0,-1 1 0 0 0,1-1 0 0 0,-1 0 0 0 0,0 0 0 0 0,1 1 0 0 0,-1-1 1 0 0,0 0-1 0 0,0 1 0 0 0,0 1 0 0 0,0 6 141 0 0,0 0-1 0 0,-1 0 1 0 0,0 0-1 0 0,-3 12 1 0 0,1-8 13 0 0,-32 138 646 0 0,1-5-1010 0 0,34-145 209 0 0,0-1-1 0 0,-1 1 1 0 0,1 0-1 0 0,0-1 1 0 0,0 1-1 0 0,0 0 1 0 0,0-1-1 0 0,0 1 1 0 0,-1-1-1 0 0,1 1 1 0 0,0 0-1 0 0,-1-1 1 0 0,1 1-1 0 0,0-1 1 0 0,-1 1-1 0 0,0 0 1 0 0,1-1 6 0 0,0 0-1 0 0,-1 0 1 0 0,1 0 0 0 0,0 0 0 0 0,0 0 0 0 0,-1-1 0 0 0,1 1 0 0 0,0 0 0 0 0,0 0-1 0 0,-1 0 1 0 0,1 0 0 0 0,0 0 0 0 0,0 0 0 0 0,0-1 0 0 0,-1 1 0 0 0,1 0 0 0 0,0 0-1 0 0,0 0 1 0 0,0-1 0 0 0,0 1 0 0 0,0 0 0 0 0,-1 0 0 0 0,1 0 0 0 0,0-1-1 0 0,0 1 1 0 0,0 0 0 0 0,0-1 0 0 0,-11-28-1884 0 0,7 17 1810 0 0,-50-130 114 0 0,54 142 20 0 0,0-1 0 0 0,0 0 0 0 0,-1 0 0 0 0,1 0 0 0 0,0 0 0 0 0,0 0 0 0 0,0 1 0 0 0,0-1 0 0 0,0 0 0 0 0,0 0 0 0 0,1 0-1 0 0,-1 0 1 0 0,0 1 0 0 0,0-1 0 0 0,1 0 0 0 0,-1 0 0 0 0,0 0 0 0 0,1 1 0 0 0,-1-1 0 0 0,1 0 0 0 0,-1 0 0 0 0,1 1 0 0 0,-1-1-1 0 0,2 0 1 0 0,-1-1 20 0 0,1 0-1 0 0,0 1 1 0 0,0 0 0 0 0,0 0-1 0 0,0-1 1 0 0,0 1-1 0 0,0 0 1 0 0,0 1-1 0 0,4-2 1 0 0,-4 1-71 0 0,0 0 0 0 0,0 1-1 0 0,1-1 1 0 0,-1 1 0 0 0,0 0 0 0 0,0-1 0 0 0,0 1 0 0 0,1 0-1 0 0,-1 0 1 0 0,0 0 0 0 0,0 1 0 0 0,1-1 0 0 0,-1 1 0 0 0,0-1 0 0 0,0 1-1 0 0,0-1 1 0 0,0 1 0 0 0,0 0 0 0 0,0 0 0 0 0,0 0 0 0 0,3 2-1 0 0,-5-1-12 0 0,1-1-1 0 0,0 1 0 0 0,-1-1 0 0 0,1 1 0 0 0,0 0 0 0 0,-1-1 1 0 0,0 1-1 0 0,1-1 0 0 0,-1 1 0 0 0,0 0 0 0 0,0-1 0 0 0,0 1 1 0 0,0 0-1 0 0,0-1 0 0 0,0 1 0 0 0,-1 0 0 0 0,1-1 0 0 0,-1 1 1 0 0,1 0-1 0 0,-1-1 0 0 0,1 1 0 0 0,-2 1 0 0 0,-2 6 208 0 0,-1 0 0 0 0,-8 12 0 0 0,9-16-157 0 0,-6 9 135 0 0,-1 0-1 0 0,0-1 1 0 0,-21 18-1 0 0,9-9-62 0 0,26-23-6 0 0,0 1-1 0 0,1-1 0 0 0,-1 1 0 0 0,0-1 0 0 0,1 1 1 0 0,-1 0-1 0 0,0 0 0 0 0,1 0 0 0 0,4 1 0 0 0,-7-1-73 0 0,0 1-1 0 0,0-1 0 0 0,0 0 0 0 0,0 0 0 0 0,0 0 0 0 0,0 0 0 0 0,0 1 1 0 0,0-1-1 0 0,0 0 0 0 0,0 1 0 0 0,0-1 0 0 0,0 1 0 0 0,0-1 0 0 0,-1 1 0 0 0,1 0 1 0 0,0-1-1 0 0,0 1 0 0 0,0 0 0 0 0,-1-1 0 0 0,1 1 0 0 0,0 0 0 0 0,-1 0 1 0 0,2 1-1 0 0,-2 0-7 0 0,0-1 0 0 0,1 1-1 0 0,-1-1 1 0 0,0 1 0 0 0,0-1 0 0 0,0 0 0 0 0,0 1 0 0 0,-1-1 0 0 0,1 1 0 0 0,0-1 0 0 0,0 0 0 0 0,-1 1 0 0 0,1-1 0 0 0,-2 3-1 0 0,-1 3-25 0 0,-1-1-1 0 0,0 1 0 0 0,0-1 1 0 0,-1 0-1 0 0,-6 6 0 0 0,-4 4 41 0 0,-2-1 0 0 0,1-1 0 0 0,-23 15-1 0 0,26-21 20 0 0,0 0-1 0 0,0-1 0 0 0,0-1 0 0 0,-1 0 0 0 0,-23 7 0 0 0,30-12 802 0 0,5-3-199 0 0,11-5 161 0 0,19-8-130 0 0,83-34-1563 0 0,192-56-1 0 0,-207 80 396 0 0,-73 18 512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6 5527 0 0,'0'-4'240'0'0,"0"3"120"0"0,0 2-360 0 0,0 0 0 0 0,0 2 264 0 0,0 2 48 0 0,0 4 8 0 0,0 5 0 0 0,1 4 240 0 0,-1 5 48 0 0,-1 3 16 0 0,-2-1 0 0 0,2 0-880 0 0,-3-1-184 0 0,2 0-32 0 0,-3 0-3016 0 0</inkml:trace>
  <inkml:trace contextRef="#ctx0" brushRef="#br0" timeOffset="1">41 475 2759 0 0,'-1'4'248'0'0,"-1"-1"-248"0"0,2-2 0 0 0,0 1 0 0 0,-2 5 936 0 0,-2 10 144 0 0,-2 11 24 0 0,-1 10 8 0 0,1 8 48 0 0,0 1 16 0 0,2-2 0 0 0,1-2 0 0 0,3-5-832 0 0,2-4-168 0 0,1-4-32 0 0,2-5-5168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1375 0 0,'3'-2'272'0'0,"-1"1"-1"0"0,1-1 1 0 0,0 1-1 0 0,0 0 1 0 0,0 0-1 0 0,5-1 0 0 0,-3 0-64 0 0,35-10 586 0 0,0 1 0 0 0,47-5-1 0 0,28 6-4251 0 0,-99 8 3171 0 0,-2 0 254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0 919 0 0,'0'0'67'0'0,"0"51"525"0"0,-4 198 1487 0 0,-18-1-411 0 0,9-131-1447 0 0,2 152 0 0 0,12-257-281 0 0,0-8 41 0 0,-1 0-1 0 0,0 0 0 0 0,1 1 1 0 0,-1-1-1 0 0,-1 0 1 0 0,1 0-1 0 0,-1 1 0 0 0,0-1 1 0 0,0 0-1 0 0,-1 5 0 0 0,1-8 0 0 0,0-1 0 0 0,1 1 0 0 0,-1 0 0 0 0,1-1 0 0 0,-1 1 0 0 0,0-1 0 0 0,0 1 0 0 0,1-1 0 0 0,-1 0 0 0 0,0 1 0 0 0,0-1 0 0 0,1 0 0 0 0,-1 1 0 0 0,0-1 0 0 0,0 0 0 0 0,0 0 0 0 0,0 0 0 0 0,1 0 0 0 0,-1 0 0 0 0,0 0 0 0 0,0 0 0 0 0,0 0 0 0 0,0 0 0 0 0,1 0 0 0 0,-1 0 0 0 0,0 0 0 0 0,0-1 0 0 0,0 1 0 0 0,1 0 0 0 0,-1-1 0 0 0,0 1 0 0 0,0-1 0 0 0,-1 0 0 0 0,-4-3-186 0 0,0 1 1 0 0,0-2-1 0 0,-6-4 1 0 0,5 3 42 0 0,-6-4 145 0 0,0 0 0 0 0,1-1 0 0 0,0 0 0 0 0,1-1 0 0 0,0 0 0 0 0,1-1 1 0 0,0 0-1 0 0,1-1 0 0 0,1 0 0 0 0,-13-29 0 0 0,20 41 184 0 0,0-1 1 0 0,0 0-1 0 0,1 1 1 0 0,-1-1-1 0 0,1 0 1 0 0,-1 0-1 0 0,1 0 1 0 0,0 1-1 0 0,0-1 1 0 0,0 0-1 0 0,1 0 1 0 0,-1 0-1 0 0,1 1 1 0 0,-1-1-1 0 0,1 0 1 0 0,0 1-1 0 0,2-5 1 0 0,-1 3 0 0 0,1 0 1 0 0,0 1-1 0 0,-1-1 1 0 0,1 1 0 0 0,1 0-1 0 0,-1 0 1 0 0,0 0-1 0 0,1 0 1 0 0,0 0-1 0 0,5-2 1 0 0,126-64-451 0 0,-97 51-2009 0 0,-20 9-251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39 1063 0 0,'0'-9'305'0'0,"0"7"-198"0"0,0 0 0 0 0,0 0 1 0 0,0 1-1 0 0,0-1 0 0 0,0 0 0 0 0,1 1 1 0 0,-1-1-1 0 0,0 0 0 0 0,1 0 0 0 0,0 1 0 0 0,-1-1 1 0 0,1 1-1 0 0,0-1 0 0 0,0 1 0 0 0,1-3 0 0 0,-2 3-96 0 0,1 1-1 0 0,-1 0 0 0 0,0 0 0 0 0,0 0 1 0 0,0 0-1 0 0,0 0 0 0 0,1 0 0 0 0,-1 0 1 0 0,0 0-1 0 0,0 0 0 0 0,0 0 0 0 0,0 1 1 0 0,1-1-1 0 0,-1 0 0 0 0,0 0 0 0 0,0 0 1 0 0,0 0-1 0 0,0 0 0 0 0,1 0 0 0 0,-1 0 1 0 0,0 0-1 0 0,0 0 0 0 0,0 1 0 0 0,0-1 1 0 0,0 0-1 0 0,0 0 0 0 0,1 0 0 0 0,-1 0 1 0 0,0 0-1 0 0,0 0 0 0 0,0 1 0 0 0,0-1 1 0 0,0 0-1 0 0,0 0 0 0 0,0 0 0 0 0,0 0 1 0 0,0 1-1 0 0,0-1 0 0 0,0 0 0 0 0,0 0 1 0 0,0 0-1 0 0,0 0 0 0 0,0 1 0 0 0,0-1 0 0 0,0 0 1 0 0,0 0-1 0 0,0 0 0 0 0,0 0 0 0 0,0 1 1 0 0,0-1-1 0 0,0 0 0 0 0,0 0 0 0 0,-1 11 339 0 0,-3 7-454 0 0,0 0-1 0 0,-2-1 0 0 0,0 0 1 0 0,-1 0-1 0 0,-1 0 0 0 0,-15 24 0 0 0,-11 26-138 0 0,34-67 245 0 0,-1 1 0 0 0,1-1-1 0 0,0 0 1 0 0,0 1 0 0 0,0-1 0 0 0,0 0-1 0 0,0 0 1 0 0,-1 1 0 0 0,1-1-1 0 0,0 1 1 0 0,0-1 0 0 0,0 0-1 0 0,0 1 1 0 0,0-1 0 0 0,0 0-1 0 0,0 1 1 0 0,0-1 0 0 0,0 0-1 0 0,0 1 1 0 0,0-1 0 0 0,1 0-1 0 0,-1 1 1 0 0,0-1 0 0 0,0 0-1 0 0,0 1 1 0 0,0-1 0 0 0,0 0-1 0 0,1 1 1 0 0,-1-1 0 0 0,0 0-1 0 0,0 0 1 0 0,1 1 0 0 0,-1-1-1 0 0,1 1 5 0 0,0-1 0 0 0,0 0 0 0 0,0 1-1 0 0,0-1 1 0 0,0 0 0 0 0,0 0 0 0 0,0 0-1 0 0,0 1 1 0 0,0-1 0 0 0,0 0 0 0 0,2-1-1 0 0,35-6 141 0 0,-31 5-112 0 0,11-3 26 0 0,2 0 148 0 0,26-3 1 0 0,-40 7-183 0 0,-1 1 0 0 0,0-1 0 0 0,1 1 0 0 0,-1 1 0 0 0,0-1 1 0 0,1 1-1 0 0,-1 0 0 0 0,0 0 0 0 0,0 0 0 0 0,7 3 0 0 0,-11-3-40 0 0,0-1 0 0 0,0 1 0 0 0,0 0 0 0 0,0 0 0 0 0,0-1 0 0 0,0 1 0 0 0,0 0 0 0 0,0 0 0 0 0,-1 0 0 0 0,1 0 0 0 0,0 0 0 0 0,0 0-1 0 0,-1 0 1 0 0,1 1 0 0 0,-1-1 0 0 0,1 0 0 0 0,-1 0 0 0 0,1 0 0 0 0,-1 1 0 0 0,0-1 0 0 0,0 0 0 0 0,1 0 0 0 0,-1 1 0 0 0,0-1 0 0 0,0 0-1 0 0,0 1 1 0 0,0-1 0 0 0,-1 0 0 0 0,1 0 0 0 0,0 1 0 0 0,0-1 0 0 0,-1 0 0 0 0,1 0 0 0 0,-2 2 0 0 0,-1 5-170 0 0,0 0 1 0 0,-1 0 0 0 0,-9 13-1 0 0,-116 150-364 0 0,77-106 509 0 0,48-60 180 0 0,0 1 0 0 0,1 0 1 0 0,0 0-1 0 0,0 0 0 0 0,1 1 0 0 0,0-1 0 0 0,0 1 1 0 0,0-1-1 0 0,1 1 0 0 0,0 0 0 0 0,0-1 1 0 0,0 1-1 0 0,1 0 0 0 0,0 0 0 0 0,1-1 1 0 0,1 11-1 0 0,-2-17-223 0 0,0 1 0 0 0,0 0 0 0 0,0-1 0 0 0,0 1-1 0 0,0-1 1 0 0,1 1 0 0 0,-1-1 0 0 0,0 1 0 0 0,0-1 0 0 0,0 1 0 0 0,0-1 0 0 0,1 1 0 0 0,-1-1 0 0 0,0 1 0 0 0,0-1 0 0 0,1 1 0 0 0,-1-1 0 0 0,1 0 0 0 0,-1 1 0 0 0,0-1 0 0 0,1 0 0 0 0,-1 1-1 0 0,1-1 1 0 0,-1 0 0 0 0,0 1 0 0 0,1-1 0 0 0,-1 0 0 0 0,2 1 0 0 0,-1-1 55 0 0,-1 0 0 0 0,1-1 0 0 0,0 1-1 0 0,0 0 1 0 0,0 0 0 0 0,0 0 0 0 0,0-1 0 0 0,0 1 0 0 0,0 0 0 0 0,-1-1-1 0 0,1 1 1 0 0,0-1 0 0 0,0 1 0 0 0,1-2 0 0 0,2-1 55 0 0,-1 0 0 0 0,1-1 1 0 0,-1 1-1 0 0,7-9 0 0 0,-4 0-45 0 0,0 0 0 0 0,0 0 0 0 0,-1-1 0 0 0,-1 0 0 0 0,6-25 0 0 0,-7 24 29 0 0,-2 12 117 0 0,-1 1 1 0 0,1 0-1 0 0,-1 0 0 0 0,1 0 1 0 0,0 0-1 0 0,0 0 1 0 0,-1 0-1 0 0,1 0 0 0 0,0 0 1 0 0,0 0-1 0 0,0 0 1 0 0,0 0-1 0 0,0 0 0 0 0,0 1 1 0 0,0-1-1 0 0,0 0 1 0 0,0 1-1 0 0,1-1 0 0 0,-1 1 1 0 0,0-1-1 0 0,0 1 1 0 0,1 0-1 0 0,0-1 1 0 0,6 0 76 0 0,0-1 1 0 0,13 1 0 0 0,-8 0-27 0 0,2 0-81 0 0,1 0-1 0 0,0 1 1 0 0,18 2-1 0 0,-29-1-175 0 0,1 0-1 0 0,0 0 0 0 0,0 0 1 0 0,0 1-1 0 0,-1 0 1 0 0,1 0-1 0 0,-1 0 0 0 0,1 1 1 0 0,-1 0-1 0 0,0 0 1 0 0,7 5-1 0 0,-11-6 23 0 0,0-1 1 0 0,0 0-1 0 0,0 0 0 0 0,0 0 1 0 0,0 0-1 0 0,0 1 0 0 0,-1-1 1 0 0,1 0-1 0 0,-1 1 0 0 0,1-1 1 0 0,-1 0-1 0 0,1 1 0 0 0,-1-1 1 0 0,0 1-1 0 0,1-1 0 0 0,-1 1 1 0 0,0-1-1 0 0,0 1 0 0 0,0-1 1 0 0,0 1-1 0 0,-1-1 0 0 0,1 1 1 0 0,0-1-1 0 0,-1 0 0 0 0,1 1 1 0 0,-1-1-1 0 0,1 1 0 0 0,-1-1 1 0 0,1 0-1 0 0,-1 1 0 0 0,0-1 1 0 0,0 0-1 0 0,-1 2 0 0 0,-4 5-162 0 0,0-1 0 0 0,0 0 0 0 0,-14 12 0 0 0,18-17 195 0 0,-29 25-335 0 0,-2-2-1 0 0,-1-1 0 0 0,-44 24 1 0 0,-115 47 1885 0 0,120-67 1395 0 0,108-43-1835 0 0,1 1 0 0 0,41-10 0 0 0,-22 8-764 0 0,15-8-311 0 0,72-20 325 0 0,-112 36-981 0 0,0 2 1 0 0,53-5-1 0 0,-71 11-2048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1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1463 0 0,'-2'0'16'0'0,"0"0"-1"0"0,1 0 1 0 0,-1 1-1 0 0,0-1 1 0 0,1 1-1 0 0,-1-1 1 0 0,1 1-1 0 0,-1 0 1 0 0,1 0-1 0 0,-1-1 1 0 0,1 1-1 0 0,0 0 1 0 0,-1 0-1 0 0,1 0 1 0 0,0 1-1 0 0,0-1 1 0 0,0 0-1 0 0,0 0 1 0 0,0 1-1 0 0,0-1 1 0 0,0 0-1 0 0,0 1 1 0 0,-1 1-1 0 0,-5 10 67 0 0,0 1 0 0 0,1-1-1 0 0,0 1 1 0 0,1 1-1 0 0,-5 22 1 0 0,-8 80 621 0 0,3-22-420 0 0,12-78-317 0 0,2-8-31 0 0,-1 0-1 0 0,0 0 1 0 0,0-1 0 0 0,-1 1-1 0 0,0 0 1 0 0,0-1 0 0 0,-1 1-1 0 0,0-1 1 0 0,-7 9-1 0 0,6-13-115 0 0,6-9-152 0 0,7-11-129 0 0,2 4 462 0 0,-2 3 0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2759 0 0,'0'6'71'0'0,"0"-1"285"0"0,0 1-1 0 0,0-1 1 0 0,1 1 0 0 0,1 5 0 0 0,1 1-60 0 0,1 0-1 0 0,1 0 1 0 0,0-1 0 0 0,1 0 0 0 0,0 1 0 0 0,1-2 0 0 0,0 1 0 0 0,0-1 0 0 0,1 0-1 0 0,0-1 1 0 0,18 16 0 0 0,-12-14-382 0 0,0 0 1 0 0,1 0-1 0 0,0-1 1 0 0,0-1-1 0 0,1-1 0 0 0,0 0 1 0 0,31 10-1 0 0,-33-15-402 0 0,-2 0-123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1839 0 0,'0'0'134'0'0,"-1"0"-44"0"0,0 1 54 0 0,1 0-1 0 0,-1 0 1 0 0,0 1 0 0 0,1-1-1 0 0,-1 0 1 0 0,1 0-1 0 0,-1 0 1 0 0,1 0-1 0 0,0 1 1 0 0,-1-1-1 0 0,1 0 1 0 0,0 2-1 0 0,0-1 39 0 0,-5 27 439 0 0,1 1-1 0 0,2 0 0 0 0,1 34 1 0 0,0 5-465 0 0,-2-22-165 0 0,0-12-953 0 0,3 39-1 0 0,1-68 415 0 0,1-2 336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4143 0 0,'65'21'2536'0'0,"-39"-16"-2612"0"0,0 0-1 0 0,0-2 1 0 0,30 0-1 0 0,23 2-89 0 0,-58-3 166 0 0,-2 0 0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106 103 455 0 0,'0'-1'34'0'0,"-1"0"0"0"0,1 0-1 0 0,-1-1 1 0 0,1 1 0 0 0,-1 0 0 0 0,1 0-1 0 0,0 0 1 0 0,0-1 0 0 0,-1 1-1 0 0,1-2 1 0 0,0 2 48 0 0,0 1-1 0 0,0 0 1 0 0,1-1-1 0 0,-1 1 1 0 0,0-1 0 0 0,0 1-1 0 0,0 0 1 0 0,0-1 0 0 0,1 1-1 0 0,-1 0 1 0 0,0-1 0 0 0,0 1-1 0 0,0 0 1 0 0,1-1 0 0 0,-1 1-1 0 0,0 0 1 0 0,1 0 0 0 0,-1-1-1 0 0,0 1 1 0 0,1 0 0 0 0,-1 0-1 0 0,0 0 1 0 0,1-1 0 0 0,1 1 88 0 0,1-1 0 0 0,-1 1-1 0 0,1 0 1 0 0,-1-1 0 0 0,1 1 0 0 0,-1 0 0 0 0,1 1 0 0 0,-1-1 0 0 0,5 1 0 0 0,-5-1-174 0 0,0 1 0 0 0,0-1 0 0 0,0 1 1 0 0,1-1-1 0 0,-1 1 0 0 0,0 0 0 0 0,0 0 0 0 0,0 0 1 0 0,0 0-1 0 0,0 0 0 0 0,-1 0 0 0 0,1 0 0 0 0,0 1 1 0 0,0-1-1 0 0,-1 1 0 0 0,1-1 0 0 0,-1 1 0 0 0,1 0 1 0 0,-1-1-1 0 0,2 5 0 0 0,-2-4-67 0 0,-1 0 0 0 0,1-1-1 0 0,-1 1 1 0 0,1 0 0 0 0,-1 0 0 0 0,0 0-1 0 0,0 0 1 0 0,0 0 0 0 0,0 0 0 0 0,-1 0-1 0 0,1 0 1 0 0,0 0 0 0 0,-1 0 0 0 0,1 0 0 0 0,-1 0-1 0 0,0 0 1 0 0,0-1 0 0 0,0 1 0 0 0,0 0-1 0 0,0 0 1 0 0,0-1 0 0 0,0 1 0 0 0,-3 2-1 0 0,-6 7-97 0 0,-1 0 0 0 0,-1-1-1 0 0,0 0 1 0 0,-20 12 0 0 0,19-13 464 0 0,1 0 0 0 0,0 1 0 0 0,0 0 1 0 0,-15 16-1 0 0,26-24-269 0 0,-1-1 1 0 0,1 0 0 0 0,0 1-1 0 0,0-1 1 0 0,0 1 0 0 0,0-1-1 0 0,1 1 1 0 0,-1-1 0 0 0,0 1-1 0 0,0-1 1 0 0,1 1 0 0 0,-1 0-1 0 0,1-1 1 0 0,0 1 0 0 0,-1 3-1 0 0,2-4-14 0 0,1-3 48 0 0</inkml:trace>
  <inkml:trace contextRef="#ctx0" brushRef="#br0" timeOffset="1">272 4 5983 0 0,'-2'-2'264'0'0,"0"0"120"0"0,4 4-384 0 0,-1-1 0 0 0,1 0 224 0 0,3 2 24 0 0,3 2 8 0 0,3 2 0 0 0,3 3-56 0 0,3 1-8 0 0,-2 0 0 0 0,0 0 0 0 0,0 2-288 0 0,-2 0-56 0 0,0 1-8 0 0,-4 1-3056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3223 0 0,'-1'2'161'0'0,"1"0"-1"0"0,-1-1 0 0 0,0 1 1 0 0,1 0-1 0 0,-1 0 0 0 0,1 0 0 0 0,0 0 1 0 0,-1 0-1 0 0,1 0 0 0 0,0 0 1 0 0,0 0-1 0 0,0-1 0 0 0,0 1 0 0 0,1 0 1 0 0,-1 0-1 0 0,0 0 0 0 0,1 0 1 0 0,0 2-1 0 0,1-1 15 0 0,0 0 1 0 0,0 0-1 0 0,-1 0 1 0 0,2 0-1 0 0,-1 0 1 0 0,0 0-1 0 0,0-1 1 0 0,1 1-1 0 0,4 3 1 0 0,-1-2-261 0 0,0 1 1 0 0,1-1-1 0 0,0-1 1 0 0,0 1-1 0 0,0-1 1 0 0,0 0-1 0 0,0-1 1 0 0,14 4-1 0 0,-10-5-331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2303 0 0,'4'0'528'0'0,"1"-1"-1"0"0,0 1 1 0 0,0 0 0 0 0,0 0-1 0 0,5 1 1 0 0,-10-1-530 0 0,167 17 1925 0 0,-105-8-2678 0 0,-55-9 695 0 0</inkml:trace>
  <inkml:trace contextRef="#ctx0" brushRef="#br0" timeOffset="1">287 3 3223 0 0,'-1'-1'39'0'0,"1"1"0"0"0,0 0-1 0 0,0 0 1 0 0,0 0 0 0 0,0 0-1 0 0,0-1 1 0 0,-1 1 0 0 0,1 0-1 0 0,0 0 1 0 0,0 0 0 0 0,0 0-1 0 0,-1 0 1 0 0,1 0 0 0 0,0 0-1 0 0,0-1 1 0 0,0 1 0 0 0,-1 0-1 0 0,1 0 1 0 0,0 0 0 0 0,0 0-1 0 0,0 0 1 0 0,-1 0 0 0 0,1 0-1 0 0,0 0 1 0 0,0 0 0 0 0,-1 0-1 0 0,1 0 1 0 0,0 0 0 0 0,0 0-1 0 0,0 0 1 0 0,-1 1 0 0 0,1-1-1 0 0,0 0 1 0 0,0 0 0 0 0,0 0-1 0 0,-1 0 1 0 0,1 0 0 0 0,0 0-1 0 0,0 0 1 0 0,0 1 0 0 0,0-1-1 0 0,-1 0 1 0 0,1 0 0 0 0,0 0-1 0 0,0 1 1 0 0,0 12 1203 0 0,9 18-63 0 0,-6-24-1289 0 0,1 0 0 0 0,0 0 0 0 0,0 0 0 0 0,1 0 0 0 0,0-1 0 0 0,0 0 0 0 0,0 0-1 0 0,1-1 1 0 0,0 1 0 0 0,0-1 0 0 0,0 0 0 0 0,1-1 0 0 0,0 1 0 0 0,0-1 0 0 0,0-1 0 0 0,9 4-1 0 0,-16-7 28 0 0,1 1 0 0 0,-1-1 0 0 0,0 0-1 0 0,1 0 1 0 0,-1 0 0 0 0,0 0 0 0 0,1 0-1 0 0,-1 0 1 0 0,0 1 0 0 0,1-1 0 0 0,-1 0-1 0 0,0 0 1 0 0,0 1 0 0 0,0-1 0 0 0,1 0-1 0 0,-1 0 1 0 0,0 1 0 0 0,0-1 0 0 0,0 0-1 0 0,1 0 1 0 0,-1 1 0 0 0,0-1-1 0 0,0 0 1 0 0,0 1 0 0 0,0-1 0 0 0,0 0-1 0 0,0 1 1 0 0,0-1 0 0 0,0 1 0 0 0,-7 8-958 0 0,-22 7 1421 0 0,20-12 48 0 0,5-1-66 0 0,-1-1 0 0 0,1 1 0 0 0,0 0 0 0 0,0 1 0 0 0,0-1 0 0 0,1 1-1 0 0,-1-1 1 0 0,1 1 0 0 0,0 0 0 0 0,0 0 0 0 0,-4 7 0 0 0,6-9-282 0 0,0 1 0 0 0,0-1 0 0 0,1 0 0 0 0,-1 1 0 0 0,0-1-1 0 0,1 0 1 0 0,0 1 0 0 0,-1-1 0 0 0,1 1 0 0 0,0-1 0 0 0,0 1 0 0 0,0-1-1 0 0,1 1 1 0 0,-1-1 0 0 0,1 0 0 0 0,-1 1 0 0 0,1-1 0 0 0,0 1 0 0 0,0-1 0 0 0,0 0-1 0 0,0 0 1 0 0,0 0 0 0 0,1 1 0 0 0,-1-1 0 0 0,3 3 0 0 0,1-1-100 0 0,0 1 1 0 0,0-1-1 0 0,0 0 1 0 0,1 0-1 0 0,-1 0 1 0 0,1-1-1 0 0,0 0 1 0 0,0 0-1 0 0,11 3 1 0 0,-9-3-5 0 0,-1 0 0 0 0,1 1 0 0 0,-1-1 1 0 0,0 1-1 0 0,0 1 0 0 0,7 5 0 0 0,-12-8 35 0 0,0 0 0 0 0,-1 0-1 0 0,1 0 1 0 0,-1 0 0 0 0,1 0-1 0 0,-1 0 1 0 0,0 1 0 0 0,0-1-1 0 0,0 0 1 0 0,0 1 0 0 0,0-1 0 0 0,0 1-1 0 0,-1-1 1 0 0,1 1 0 0 0,-1 0-1 0 0,0-1 1 0 0,0 1 0 0 0,0-1-1 0 0,0 1 1 0 0,0 0 0 0 0,0-1-1 0 0,-1 1 1 0 0,0-1 0 0 0,1 1-1 0 0,-1-1 1 0 0,0 1 0 0 0,0-1-1 0 0,-2 3 1 0 0,-3 8 35 0 0,0-1 1 0 0,-1-1-1 0 0,-1 0 0 0 0,-8 11 0 0 0,15-21-51 0 0,-14 18-1745 0 0,-25 22-1 0 0,28-29-804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8751 0 0,'1'0'51'0'0,"-1"0"0"0"0,1 1 0 0 0,-1-1 0 0 0,0 0 0 0 0,1 1-1 0 0,-1-1 1 0 0,1 0 0 0 0,-1 1 0 0 0,0-1 0 0 0,1 1 0 0 0,-1-1-1 0 0,0 0 1 0 0,0 1 0 0 0,1-1 0 0 0,-1 1 0 0 0,0-1 0 0 0,0 1 0 0 0,0-1-1 0 0,1 1 1 0 0,-1 0 0 0 0,0 0 0 0 0,4 16 443 0 0,-3-13-79 0 0,8 41 370 0 0,-2 0 0 0 0,-2 0-1 0 0,-1 47 1 0 0,-11 137-118 0 0,5-195-614 0 0,-2 43-24 0 0,-15 457-1667 0 0,22-390 155 0 0,-1 117-4121 0 0,-6-209 4209 0 0,3-47 1312 0 0,0 0 1 0 0,0 0 0 0 0,-1 0 0 0 0,1 0-1 0 0,-1 0 1 0 0,0 0 0 0 0,-5 8 0 0 0,6-12 113 0 0,1-1 0 0 0,0 1 0 0 0,-1-1 1 0 0,1 1-1 0 0,-1-1 0 0 0,1 1 0 0 0,-1-1 0 0 0,1 1 1 0 0,-1-1-1 0 0,1 1 0 0 0,-1-1 0 0 0,1 1 0 0 0,-1-1 1 0 0,0 0-1 0 0,1 1 0 0 0,-1-1 0 0 0,0 0 0 0 0,1 0 1 0 0,-1 0-1 0 0,0 1 0 0 0,1-1 0 0 0,-1 0 0 0 0,0 0 0 0 0,1 0 1 0 0,-1 0-1 0 0,0 0 0 0 0,0 0 0 0 0,0 0 0 0 0,-1-1 56 0 0,1 0-1 0 0,-1 0 0 0 0,1 1 0 0 0,-1-1 0 0 0,1 0 0 0 0,-1 0 1 0 0,1 0-1 0 0,0 0 0 0 0,0-1 0 0 0,-1 1 0 0 0,0-2 0 0 0,-3-4 108 0 0,0 0 0 0 0,0 0 0 0 0,-5-13 0 0 0,-66-175-2677 0 0,37 89 2186 0 0,10 32 298 0 0,-52-130 5 0 0,79 199 117 0 0,1 3 64 0 0,0-1 1 0 0,0 0 0 0 0,0 1-1 0 0,0-1 1 0 0,-1 1-1 0 0,1-1 1 0 0,-1 1 0 0 0,0-1-1 0 0,1 1 1 0 0,-1 0 0 0 0,0 0-1 0 0,-1 0 1 0 0,-3-3-1 0 0,6 5-102 0 0,-1 0-1 0 0,1 0 0 0 0,0 0 0 0 0,-1 0 0 0 0,1 0 1 0 0,0 0-1 0 0,-1 0 0 0 0,1 0 0 0 0,0 0 0 0 0,-1 0 1 0 0,1 1-1 0 0,0-1 0 0 0,-1 0 0 0 0,1 0 0 0 0,0 0 0 0 0,-1 0 1 0 0,1 1-1 0 0,0-1 0 0 0,-1 0 0 0 0,1 0 0 0 0,0 1 1 0 0,0-1-1 0 0,-1 0 0 0 0,1 0 0 0 0,0 1 0 0 0,0-1 1 0 0,0 0-1 0 0,0 1 0 0 0,-1-1 0 0 0,1 0 0 0 0,0 1 1 0 0,0-1-1 0 0,0 0 0 0 0,0 1 0 0 0,0-1 0 0 0,0 0 1 0 0,0 1-1 0 0,0-1 0 0 0,0 1 0 0 0,0-1 0 0 0,0 0 0 0 0,0 1 1 0 0,0 1-9 0 0,0-1 0 0 0,0 0 1 0 0,0 1-1 0 0,0-1 0 0 0,0 1 1 0 0,0-1-1 0 0,0 1 0 0 0,0-1 1 0 0,1 0-1 0 0,0 2 0 0 0,0-1-95 0 0,0-1-1 0 0,0 0 1 0 0,0 0-1 0 0,0 0 1 0 0,1 0-1 0 0,-1 0 1 0 0,0-1-1 0 0,1 1 1 0 0,-1 0-1 0 0,1-1 1 0 0,-1 1-1 0 0,1 0 1 0 0,-1-1-1 0 0,1 0 1 0 0,-1 1-1 0 0,1-1 1 0 0,-1 0-1 0 0,1 0 1 0 0,2 0-1 0 0,35-3-402 0 0,-22 1 252 0 0,1 0 47 0 0,-4 1 106 0 0,-1 0-1 0 0,23 1 0 0 0,-34 0-5 0 0,1 0-1 0 0,0 0 1 0 0,0 1-1 0 0,-1-1 1 0 0,1 1 0 0 0,0 0-1 0 0,0 0 1 0 0,-1 0-1 0 0,1 0 1 0 0,-1 0 0 0 0,1 1-1 0 0,-1-1 1 0 0,0 1 0 0 0,1-1-1 0 0,-1 1 1 0 0,0 0-1 0 0,0 0 1 0 0,3 3 0 0 0,-4-3-98 0 0,0 0 0 0 0,0 1 0 0 0,-1-1 0 0 0,1 0 1 0 0,0 0-1 0 0,-1 0 0 0 0,1 0 0 0 0,-1 1 0 0 0,0-1 0 0 0,0 0 1 0 0,0 0-1 0 0,0 1 0 0 0,0-1 0 0 0,0 0 0 0 0,-1 4 0 0 0,-3 11-2663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6 139 7831 0 0,'-5'-5'650'0'0,"5"3"-149"0"0,11 3 124 0 0,0-1-407 0 0,2-1-394 0 0,0-1 0 0 0,-1 0 0 0 0,1-1 0 0 0,0-1 0 0 0,-1 0 0 0 0,0 0 0 0 0,15-9 0 0 0,80-51-5008 0 0,-60 34 3628 0 0,-46 30 1573 0 0,0-1 0 0 0,0 0 0 0 0,0 1 0 0 0,0-1 0 0 0,0 1 0 0 0,0-1 0 0 0,0 1 0 0 0,0 0 0 0 0,1-1 0 0 0,-1 1 0 0 0,2 0 0 0 0,-3 0 71 0 0,1 0 0 0 0,-1 0-1 0 0,0 0 1 0 0,1 0-1 0 0,-1 0 1 0 0,1 1-1 0 0,-1-1 1 0 0,0 0-1 0 0,1 0 1 0 0,-1 0-1 0 0,1 1 1 0 0,-1-1 0 0 0,0 0-1 0 0,1 0 1 0 0,-1 1-1 0 0,0-1 1 0 0,0 0-1 0 0,1 1 1 0 0,-1-1-1 0 0,0 0 1 0 0,0 1-1 0 0,1-1 1 0 0,0 3 375 0 0,0 1 0 0 0,0-1 1 0 0,-1 0-1 0 0,1 0 0 0 0,-1 0 0 0 0,1 1 0 0 0,-1 2 1 0 0,-2 121 4665 0 0,-8 0-5865 0 0,9-114 93 0 0,0 0-1 0 0,-1 0 1 0 0,0-1-1 0 0,-2 1 1 0 0,1-1-1 0 0,-6 13 1 0 0,8-24 584 0 0,1 0 1 0 0,-1 0-1 0 0,1 0 0 0 0,-1 0 0 0 0,1 0 1 0 0,-1-1-1 0 0,1 1 0 0 0,-1 0 0 0 0,0 0 1 0 0,0-1-1 0 0,1 1 0 0 0,-1 0 0 0 0,0-1 1 0 0,0 1-1 0 0,0-1 0 0 0,0 1 0 0 0,0-1 1 0 0,0 1-1 0 0,0-1 0 0 0,1 0 0 0 0,-1 1 1 0 0,-2-1-1 0 0,2 0 101 0 0,-1 0 1 0 0,1 0-1 0 0,-1 0 1 0 0,1-1-1 0 0,-1 1 1 0 0,0 0-1 0 0,1-1 1 0 0,-1 1-1 0 0,1-1 1 0 0,0 0-1 0 0,-1 1 0 0 0,-2-3 1 0 0,0 0 183 0 0,0 0 1 0 0,0 0-1 0 0,1 0 0 0 0,-1-1 1 0 0,1 0-1 0 0,-1 0 1 0 0,-4-7-1 0 0,-25-53-689 0 0,17 32-99 0 0,-31-47 0 0 0,45 77 352 0 0,2 2 276 0 0,1 0 0 0 0,-1 0 0 0 0,0 0 1 0 0,0 0-1 0 0,0 0 0 0 0,0 0 0 0 0,0 0 0 0 0,1 0 0 0 0,-1 0 0 0 0,0 0 1 0 0,0 0-1 0 0,0 0 0 0 0,0 0 0 0 0,1 0 0 0 0,-1 0 0 0 0,0-1 0 0 0,0 1 1 0 0,0 0-1 0 0,0 0 0 0 0,0 0 0 0 0,0 0 0 0 0,1 0 0 0 0,-1 0 0 0 0,0 0 1 0 0,0-1-1 0 0,0 1 0 0 0,0 0 0 0 0,0 0 0 0 0,0 0 0 0 0,0 0 0 0 0,0 0 1 0 0,0-1-1 0 0,0 1 0 0 0,0 0 0 0 0,0 0 0 0 0,0 0 0 0 0,0 0 0 0 0,0-1 1 0 0,0 1-1 0 0,0 0 0 0 0,0 0 0 0 0,0 0 0 0 0,0 0 0 0 0,0 0 1 0 0,0-1-1 0 0,0 1 0 0 0,0 0 0 0 0,0 0 0 0 0,0 0 0 0 0,0 0 0 0 0,0-1 1 0 0,0 1-1 0 0,0 0 0 0 0,0 0 0 0 0,0 0 0 0 0,-1 0 0 0 0,1 0 0 0 0,0 0 1 0 0,0 0-1 0 0,0-1 0 0 0,0 1 0 0 0,0 0-134 0 0,3-1-71 0 0,9-3 19 0 0,-2 0-928 0 0,1 1 0 0 0,0 0-1 0 0,20-3 1 0 0,-30 6 1050 0 0,-1 0 0 0 0,0 0 0 0 0,1 0-1 0 0,-1 0 1 0 0,1 0 0 0 0,-1 1 0 0 0,0-1 0 0 0,1 0 0 0 0,-1 0-1 0 0,0 0 1 0 0,0 1 0 0 0,1-1 0 0 0,-1 0 0 0 0,0 0 0 0 0,1 1-1 0 0,-1-1 1 0 0,0 0 0 0 0,0 1 0 0 0,0-1 0 0 0,1 0-1 0 0,-1 1 1 0 0,0-1 0 0 0,0 0 0 0 0,0 1 0 0 0,0-1 0 0 0,0 0-1 0 0,0 1 1 0 0,1-1 0 0 0,-1 1 0 0 0,0-1 0 0 0,0 0 0 0 0,0 1-1 0 0,0-1 1 0 0,0 0 0 0 0,-1 1 0 0 0,1-1 0 0 0,0 1 0 0 0,0-1-1 0 0,0 0 1 0 0,0 1 0 0 0,0-1 0 0 0,0 0 0 0 0,-1 1 0 0 0,1-1-1 0 0,0 1 1 0 0,-8 17 1401 0 0,8-17-1399 0 0,-16 26 331 0 0,-2 0-1 0 0,0 0 1 0 0,-26 26 0 0 0,42-50-349 0 0,1-3 45 0 0,1 0-1 0 0,0 0 0 0 0,0 0 1 0 0,0 1-1 0 0,0-1 1 0 0,-1 0-1 0 0,1 0 1 0 0,0 0-1 0 0,0 0 1 0 0,0 0-1 0 0,0 0 1 0 0,0 1-1 0 0,-1-1 1 0 0,1 0-1 0 0,0 0 1 0 0,0 0-1 0 0,0 0 1 0 0,0 1-1 0 0,0-1 0 0 0,0 0 1 0 0,0 0-1 0 0,0 0 1 0 0,0 0-1 0 0,0 1 1 0 0,0-1-1 0 0,0 0 1 0 0,0 0-1 0 0,0 0 1 0 0,0 1-1 0 0,0-1 1 0 0,0 0-1 0 0,0 0 1 0 0,0 0-1 0 0,0 1 1 0 0,0-1-1 0 0,0 0 1 0 0,0 0-1 0 0,0 0 0 0 0,0 0 1 0 0,0 1-1 0 0,0-1 1 0 0,0 0-1 0 0,1 0 1 0 0,-1 0-1 0 0,0 0 1 0 0,0 0-1 0 0,0 1 1 0 0,0-1-1 0 0,0 0 1 0 0,1 0-1 0 0,-1 0 1 0 0,14 0 378 0 0,23-9-804 0 0,-36 8 400 0 0,67-24-1125 0 0,-55 20 541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2759 0 0,'99'-1'3317'0'0,"91"1"-3324"0"0,-184 1-281 0 0,0-1 0 0 0,1 0 0 0 0,8-2 0 0 0,-7 0 266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40 157 2759 0 0,'-7'-20'1057'0'0,"7"20"-998"0"0,0-1 0 0 0,0 1 1 0 0,0 0-1 0 0,0 0 0 0 0,0 0 1 0 0,0 0-1 0 0,0-1 0 0 0,0 1 0 0 0,0 0 1 0 0,0 0-1 0 0,0 0 0 0 0,0-1 1 0 0,0 1-1 0 0,0 0 0 0 0,0 0 1 0 0,0 0-1 0 0,0 0 0 0 0,1-1 1 0 0,-1 1-1 0 0,0 0 0 0 0,0 0 1 0 0,0 0-1 0 0,0 0 0 0 0,0 0 1 0 0,0-1-1 0 0,0 1 0 0 0,1 0 1 0 0,-1 0-1 0 0,0 0 0 0 0,0 0 0 0 0,0 0 1 0 0,1-1-1 0 0,9 6 1198 0 0,-6-1-1168 0 0,-1-1 0 0 0,1 1-1 0 0,-1-1 1 0 0,0 1 0 0 0,0 0 0 0 0,-1 0 0 0 0,1 1 0 0 0,-1-1-1 0 0,0 0 1 0 0,0 1 0 0 0,3 8 0 0 0,-3-5-133 0 0,0 0 0 0 0,-1 0 0 0 0,1 1 0 0 0,-1-1 0 0 0,-1 0 1 0 0,0 11-1 0 0,-1-10-153 0 0,0 0 0 0 0,-1 0 0 0 0,0 0 0 0 0,-1 0 0 0 0,0 0-1 0 0,-7 14 1 0 0,-31 46-1638 0 0,19-34 1112 0 0,21-34 723 0 0,1-1-1 0 0,0 0 0 0 0,-1 0 0 0 0,1 1 1 0 0,0-1-1 0 0,0 0 0 0 0,-1 1 0 0 0,1-1 0 0 0,0 1 1 0 0,0-1-1 0 0,0 0 0 0 0,-1 1 0 0 0,1-1 1 0 0,0 1-1 0 0,0-1 0 0 0,0 0 0 0 0,0 1 1 0 0,0-1-1 0 0,0 1 0 0 0,0-1 0 0 0,0 1 0 0 0,0-1 1 0 0,0 0-1 0 0,0 1 0 0 0,0-1 0 0 0,0 1 1 0 0,0-1-1 0 0,0 1 0 0 0,1-1 0 0 0,-1 1 0 0 0,1-1-2 0 0,0 0 0 0 0,-1 0 0 0 0,1 0 0 0 0,0 0 0 0 0,0 0 0 0 0,-1 0 1 0 0,1 0-1 0 0,0 0 0 0 0,0 0 0 0 0,-1 0 0 0 0,1-1 0 0 0,0 1 0 0 0,0 0 0 0 0,0-1 0 0 0,30-16-252 0 0,-31 17 230 0 0,8-5-19 0 0,-1-1 0 0 0,12-10-1 0 0,0-3 98 0 0</inkml:trace>
  <inkml:trace contextRef="#ctx0" brushRef="#br0" timeOffset="1">393 1 4607 0 0,'-1'0'112'0'0,"1"1"0"0"0,-1-1 0 0 0,0 0 0 0 0,1 1 0 0 0,-1-1 0 0 0,0 0 0 0 0,1 1 0 0 0,-1-1 0 0 0,1 1 0 0 0,-1-1 0 0 0,1 1-1 0 0,-1 0 1 0 0,1-1 0 0 0,-1 1 0 0 0,1-1 0 0 0,-1 1 0 0 0,1 0 0 0 0,0-1 0 0 0,-1 2 0 0 0,-7 18 1406 0 0,6-16-1427 0 0,-1 4-12 0 0,1 1 0 0 0,-1-1 0 0 0,1 1 0 0 0,0 0 0 0 0,1 0 0 0 0,0-1 0 0 0,1 1 0 0 0,0 0 0 0 0,0 0 0 0 0,1 0 0 0 0,0 0 0 0 0,0 0 0 0 0,4 10 0 0 0,-3-12-28 0 0,1 0-1 0 0,0 0 0 0 0,0 0 0 0 0,0 0 1 0 0,1-1-1 0 0,0 0 0 0 0,1 0 0 0 0,-1 0 0 0 0,1 0 1 0 0,0-1-1 0 0,0 1 0 0 0,1-1 0 0 0,0-1 1 0 0,0 1-1 0 0,0-1 0 0 0,8 5 0 0 0,-9-6-234 0 0,0 0-1 0 0,1-1 1 0 0,-1 0-1 0 0,1 1 1 0 0,0-2 0 0 0,0 1-1 0 0,-1-1 1 0 0,1 0-1 0 0,0 0 1 0 0,0 0-1 0 0,0-1 1 0 0,0 0-1 0 0,0 0 1 0 0,0-1-1 0 0,0 1 1 0 0,8-3-1 0 0,4-3-2951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5063 0 0,'-2'2'59'0'0,"-1"-1"-1"0"0,1 1 1 0 0,0 0-1 0 0,0-1 1 0 0,0 1-1 0 0,0 0 0 0 0,0 0 1 0 0,0 1-1 0 0,0-1 1 0 0,1 0-1 0 0,-1 1 0 0 0,-1 3 1 0 0,-13 34 678 0 0,11-23-434 0 0,-37 93 432 0 0,-39 115-2407 0 0,68-169 909 0 0,10-34 751 0 0</inkml:trace>
  <inkml:trace contextRef="#ctx0" brushRef="#br0" timeOffset="1">377 345 6911 0 0,'1'1'608'0'0,"0"0"-480"0"0,2 2-128 0 0,-1-2 0 0 0,2 0 168 0 0,2 0 16 0 0,5 3 0 0 0,5 1 0 0 0,8 2 240 0 0,6 0 56 0 0,1-1 0 0 0,-1-2 8 0 0,-1 0-488 0 0,-2-3-80 0 0,-2-1-24 0 0,-1 0-3928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56 5063 0 0,'-2'-5'237'0'0,"1"4"151"0"0,-1 11 614 0 0,4 17 282 0 0,2 8-915 0 0,2 0-1 0 0,1 0 1 0 0,16 43 0 0 0,-21-73-474 0 0,-1 0-1 0 0,1 1 1 0 0,-1-1 0 0 0,0 0 0 0 0,-1 0 0 0 0,1 0 0 0 0,-1 1 0 0 0,0 5-1 0 0,-1-8-73 0 0,1 0-1 0 0,-1 1 0 0 0,0-1 0 0 0,0 0 0 0 0,0 0 0 0 0,-1 0 1 0 0,1 0-1 0 0,-1 0 0 0 0,0 0 0 0 0,0 0 0 0 0,0-1 0 0 0,0 1 1 0 0,-4 4-1 0 0,-31 23-1203 0 0,27-22 1068 0 0,0 0 0 0 0,-13 14 0 0 0,23-21 322 0 0,-1-1 0 0 0,1 1 1 0 0,-1-1-1 0 0,1 1 0 0 0,-1 0 0 0 0,1-1 1 0 0,0 1-1 0 0,-1-1 0 0 0,1 1 0 0 0,0 0 1 0 0,0-1-1 0 0,-1 1 0 0 0,1 0 0 0 0,0 0 1 0 0,0 0-1 0 0,0-1-7 0 0,0 1 0 0 0,0-1-1 0 0,0 0 1 0 0,0 1 0 0 0,0-1 0 0 0,0 0 0 0 0,1 1-1 0 0,-1-1 1 0 0,0 0 0 0 0,0 0 0 0 0,0 1 0 0 0,0-1 0 0 0,1 0-1 0 0,-1 0 1 0 0,0 0 0 0 0,0 1 0 0 0,0-1 0 0 0,1 0-1 0 0,-1 0 1 0 0,0 0 0 0 0,0 1 0 0 0,1-1 0 0 0,-1 0 0 0 0,1 0-1 0 0,0 0-16 0 0,1 1 0 0 0,-1-1 0 0 0,1 0 0 0 0,-1 0-1 0 0,0 1 1 0 0,1-1 0 0 0,-1 0 0 0 0,1-1-1 0 0,-1 1 1 0 0,1 0 0 0 0,-1 0 0 0 0,1-1 0 0 0,1 0-1 0 0,0 0 18 0 0,1-1-1 0 0,-1 1 0 0 0,0-1 1 0 0,0 0-1 0 0,3-3 0 0 0,7-5 61 0 0</inkml:trace>
  <inkml:trace contextRef="#ctx0" brushRef="#br0" timeOffset="1">425 1 8751 0 0,'-4'3'384'0'0,"3"0"88"0"0,0 1-376 0 0,-1 1-96 0 0,2 0 0 0 0,-1 0 0 0 0,1 4 416 0 0,-2 7 72 0 0,-1 13 16 0 0,-2 16 0 0 0,-1 5-96 0 0,-2 7-24 0 0,0 4 0 0 0,-2-4 0 0 0,1-1-1024 0 0,-1-5-216 0 0,1 0-40 0 0,1-7 0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4479 0 0,'0'0'331'0'0,"-16"8"104"0"0,11-4-480 0 0,0 1 0 0 0,0 0 1 0 0,1 0-1 0 0,-1 0 0 0 0,1 0 1 0 0,0 0-1 0 0,0 1 0 0 0,1 0 1 0 0,0 0-1 0 0,0 0 0 0 0,0 0 1 0 0,0 0-1 0 0,-1 9 0 0 0,0-1-51 0 0,1-2 28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 5063 0 0,'-3'-2'448'0'0,"1"1"-352"0"0,2 2-96 0 0,0 1 0 0 0,0-1 528 0 0,0 1 88 0 0,-1 3 24 0 0,-1 0 0 0 0,0 7-448 0 0,-3 2-80 0 0,1 5-16 0 0,-2 2-8 0 0,0 3-488 0 0,-2 2-96 0 0,-3 4-16 0 0,-1 0-8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6015 0 0,'-5'0'128'0'0,"3"0"32"0"0,-1 1 8 0 0,-1 3 0 0 0,2 0-168 0 0,-1-1 0 0 0,-1 2 0 0 0,-3 9 0 0 0,-2 4 488 0 0,-5 5 64 0 0,-5 7 16 0 0,-1 2 0 0 0,-2 1-688 0 0,1 0-136 0 0,-2 1-24 0 0,-1-1-8 0 0,0-3 288 0 0</inkml:trace>
  <inkml:trace contextRef="#ctx0" brushRef="#br0" timeOffset="1">0 364 5063 0 0,'0'8'224'0'0,"0"-2"48"0"0,2 1-272 0 0,-1 1 0 0 0,1 0 0 0 0,0-1 0 0 0,1 7 264 0 0,2 14 0 0 0,3 6 0 0 0,-2 9 0 0 0,3 7-264 0 0,-2-1-112 0 0,-4-2 8 0 0,0-5 0 0 0,-2-7 104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98 6447 0 0,'-2'-3'576'0'0,"2"2"-464"0"0,1 1-112 0 0,0 0 552 0 0,2-2 88 0 0,1 0 24 0 0,3-2 0 0 0,5-2-408 0 0,4-2-88 0 0,6-1-8 0 0,2-1-8 0 0,2 1-240 0 0,1-1-40 0 0,0 0-16 0 0,-3 1 0 0 0,-2 0-712 0 0,-3 3-136 0 0</inkml:trace>
  <inkml:trace contextRef="#ctx0" brushRef="#br0" timeOffset="1">321 0 5495 0 0,'0'7'152'0'0,"0"-5"-118"0"0,0-1 1 0 0,0 0 0 0 0,0 1 0 0 0,0-1-1 0 0,0 1 1 0 0,1-1 0 0 0,-1 0-1 0 0,0 1 1 0 0,1-1 0 0 0,-1 0 0 0 0,2 2-1 0 0,-3-1-35 0 0,1 0-1 0 0,0 0 0 0 0,-1-1 1 0 0,0 1-1 0 0,1 0 0 0 0,-1-1 1 0 0,0 1-1 0 0,0-1 0 0 0,0 1 1 0 0,-1 1-1 0 0,-2 5-24 0 0,-147 382 5195 0 0,25 11-3917 0 0,110-350-1399 0 0,12-39-5 0 0,-8 33-112 0 0,11-41-14 0 0,1 0 0 0 0,-1 0 1 0 0,1 0-1 0 0,0 0 0 0 0,0 0 0 0 0,0 0 0 0 0,0 0 0 0 0,2 8 1 0 0,1-5-3213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5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5983 0 0,'0'-3'536'0'0,"0"1"-432"0"0,1 2-104 0 0,1 0 632 0 0,3-2 104 0 0,2 0 16 0 0,3-1 8 0 0,6-3-328 0 0,7-2-64 0 0,6 0-16 0 0,-1 0 0 0 0,2-1-448 0 0,1 2-96 0 0,-3-1-24 0 0,-2 2-4008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5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8 2303 0 0,'-1'-1'27'0'0,"1"1"0"0"0,0-1-1 0 0,0 1 1 0 0,0 0 0 0 0,0-1-1 0 0,-1 1 1 0 0,1 0-1 0 0,0-1 1 0 0,0 1 0 0 0,-1 0-1 0 0,1-1 1 0 0,0 1-1 0 0,0 0 1 0 0,-1 0 0 0 0,1-1-1 0 0,0 1 1 0 0,-1 0 0 0 0,1 0-1 0 0,-1 0 1 0 0,1-1-1 0 0,0 1 1 0 0,-1 0 0 0 0,1 0-1 0 0,0 0 1 0 0,-1 0 0 0 0,1 0-1 0 0,-1 0 1 0 0,1 0-1 0 0,0 0 1 0 0,-1 0 0 0 0,1 0-1 0 0,-1 0 1 0 0,1 0-1 0 0,0 0 1 0 0,-1 0 0 0 0,1 0-1 0 0,-1 0 1 0 0,1 0 0 0 0,-1 1-1 0 0,-7 15 1626 0 0,5-8-1663 0 0,-21 49-127 0 0,-40 66 0 0 0,34-70-19 0 0,-31 79 0 0 0,60-128 159 0 0,-74 224-86 0 0,69-202 625 0 0,0 0 0 0 0,2 0 0 0 0,1 0 0 0 0,1 1 0 0 0,2-1 0 0 0,5 53-1 0 0,-5-73-612 0 0,1 0 0 0 0,0 0-1 0 0,1 0 1 0 0,0 0 0 0 0,0-1 0 0 0,0 1-1 0 0,0 0 1 0 0,7 9 0 0 0,-9-15 59 0 0,0 1-1 0 0,1-1 1 0 0,-1 0 0 0 0,0 0 0 0 0,0 1 0 0 0,0-1 0 0 0,1 0 0 0 0,-1 0 0 0 0,0 0-1 0 0,0 1 1 0 0,1-1 0 0 0,-1 0 0 0 0,0 0 0 0 0,1 0 0 0 0,-1 0 0 0 0,0 1-1 0 0,1-1 1 0 0,-1 0 0 0 0,0 0 0 0 0,1 0 0 0 0,-1 0 0 0 0,0 0 0 0 0,1 0 0 0 0,-1 0-1 0 0,0 0 1 0 0,1 0 0 0 0,-1 0 0 0 0,0 0 0 0 0,1 0 0 0 0,-1 0 0 0 0,0 0 0 0 0,1-1-1 0 0,4-4-2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6911 0 0,'-2'3'304'0'0,"1"-1"64"0"0,-1 2-296 0 0,2 0-72 0 0,0-2 0 0 0,0 1 0 0 0,0 1 248 0 0,2 3 32 0 0,-1 5 8 0 0,1 4 0 0 0,2 2-448 0 0,0-3-80 0 0,4-2-16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5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4487 0 0,'0'-3'68'0'0,"0"-1"-1"0"0,0 0 0 0 0,1 0 0 0 0,-1 0 1 0 0,1 1-1 0 0,0-1 0 0 0,0 0 0 0 0,0 1 1 0 0,0-1-1 0 0,1 1 0 0 0,-1-1 1 0 0,1 1-1 0 0,0 0 0 0 0,0-1 0 0 0,0 1 1 0 0,0 0-1 0 0,4-3 0 0 0,3-3 470 0 0,1 1-1 0 0,1 0 1 0 0,-1 0 0 0 0,1 1 0 0 0,17-8-1 0 0,-21 11-701 0 0,1 0 1 0 0,0 1-1 0 0,0 0 0 0 0,1 1 0 0 0,-1 0 0 0 0,0 0 1 0 0,1 1-1 0 0,-1 0 0 0 0,13 0 0 0 0,-19 2 100 0 0,0-1 0 0 0,1 1 0 0 0,-1-1 1 0 0,0 1-1 0 0,1 0 0 0 0,-1 0 0 0 0,0 0 0 0 0,0 0 0 0 0,0 0 0 0 0,0 1 0 0 0,0-1 1 0 0,0 1-1 0 0,0-1 0 0 0,0 1 0 0 0,-1-1 0 0 0,1 1 0 0 0,-1 0 0 0 0,1 0 1 0 0,-1 0-1 0 0,0 0 0 0 0,1 0 0 0 0,-1 0 0 0 0,0 1 0 0 0,0-1 0 0 0,-1 0 0 0 0,2 4 1 0 0,1 4 124 0 0,-1 1 1 0 0,0 0 0 0 0,0 0-1 0 0,0 15 1 0 0,-1 10 407 0 0,-1 0 0 0 0,-2-1 1 0 0,-2 1-1 0 0,-1-1 0 0 0,-2 0 0 0 0,-18 56 0 0 0,24-87-466 0 0,0-1 0 0 0,-1 1-1 0 0,1-1 1 0 0,-1 1 0 0 0,0-1-1 0 0,0 0 1 0 0,-5 5 0 0 0,7-7-20 0 0,0-1-1 0 0,-1 1 1 0 0,1-1 0 0 0,-1 0 0 0 0,1 1-1 0 0,-1-1 1 0 0,0 0 0 0 0,1 1 0 0 0,-1-1-1 0 0,1 0 1 0 0,-1 0 0 0 0,0 1 0 0 0,1-1-1 0 0,-1 0 1 0 0,1 0 0 0 0,-1 0 0 0 0,0 0-1 0 0,1 0 1 0 0,-1 0 0 0 0,0 0 0 0 0,0 0-51 0 0,0-1 0 0 0,0 1 0 0 0,0-1 1 0 0,0 1-1 0 0,0-1 0 0 0,0 0 1 0 0,0 1-1 0 0,0-1 0 0 0,0 0 0 0 0,0 1 1 0 0,0-1-1 0 0,1 0 0 0 0,-1 0 0 0 0,0 0 1 0 0,0-1-1 0 0,-4-7-574 0 0,0 1 0 0 0,1-1 0 0 0,0 0 0 0 0,-4-13 1 0 0,5 12 369 0 0,-1 0 1 0 0,0 0-1 0 0,-9-15 1 0 0,-7-2 911 0 0,13 18 186 0 0,1 0 0 0 0,-1-1 1 0 0,-8-18-1 0 0,15 28-793 0 0,0 0-1 0 0,0 0 1 0 0,0-1 0 0 0,0 1-1 0 0,0 0 1 0 0,0 0 0 0 0,0 0-1 0 0,0-1 1 0 0,0 1 0 0 0,0 0-1 0 0,0 0 1 0 0,0 0 0 0 0,0-1-1 0 0,0 1 1 0 0,0 0-1 0 0,0 0 1 0 0,0 0 0 0 0,0-1-1 0 0,0 1 1 0 0,0 0 0 0 0,0 0-1 0 0,0 0 1 0 0,0-1 0 0 0,1 1-1 0 0,-1 0 1 0 0,0 0 0 0 0,0 0-1 0 0,0 0 1 0 0,0 0 0 0 0,0-1-1 0 0,1 1 1 0 0,-1 0 0 0 0,0 0-1 0 0,0 0 1 0 0,1 0-1 0 0,9-3 249 0 0,12 3-567 0 0,-19 0-34 0 0,0 1-1 0 0,0-1 0 0 0,0 1 1 0 0,1-1-1 0 0,-1 1 1 0 0,0 0-1 0 0,-1 0 1 0 0,5 2-1 0 0,-6-2 227 0 0,-1-1 1 0 0,1 1-1 0 0,-1-1 0 0 0,1 1 0 0 0,-1-1 0 0 0,1 1 0 0 0,-1-1 1 0 0,1 1-1 0 0,-1 0 0 0 0,1-1 0 0 0,-1 1 0 0 0,0 0 0 0 0,1-1 0 0 0,-1 1 1 0 0,0 0-1 0 0,0-1 0 0 0,0 1 0 0 0,1 0 0 0 0,-1 0 0 0 0,0-1 0 0 0,0 1 1 0 0,0 0-1 0 0,0 0 0 0 0,0-1 0 0 0,0 1 0 0 0,-1 0 0 0 0,1-1 1 0 0,0 1-1 0 0,0 0 0 0 0,0 0 0 0 0,-1-1 0 0 0,1 1 0 0 0,0 0 0 0 0,-1-1 1 0 0,1 1-1 0 0,0 0 0 0 0,-1-1 0 0 0,1 1 0 0 0,-1-1 0 0 0,0 1 0 0 0,-3 5 37 0 0,2-4 309 0 0,0 1 0 0 0,0 0 0 0 0,0 0 0 0 0,0 0 0 0 0,1 0 0 0 0,-1 0 1 0 0,1 0-1 0 0,-1 1 0 0 0,1-1 0 0 0,0 0 0 0 0,1 1 0 0 0,-1-1 0 0 0,1 1 0 0 0,-1-1 0 0 0,1 7 0 0 0,2 6-153 0 0,0 1 1 0 0,-2 0-1 0 0,0 0 0 0 0,-4 32 1 0 0,2-39 5 0 0,0-1 1 0 0,-1 0-1 0 0,0 0 1 0 0,0 0-1 0 0,-1 0 1 0 0,0-1-1 0 0,-1 1 1 0 0,0-1-1 0 0,0 0 1 0 0,-8 9-1 0 0,11-16-97 0 0,-7 11 2 0 0,8-12-33 0 0,1 1 1 0 0,0-1-1 0 0,0 0 1 0 0,0 0-1 0 0,-1 1 0 0 0,1-1 1 0 0,0 0-1 0 0,0 0 0 0 0,0 1 1 0 0,-1-1-1 0 0,1 0 1 0 0,0 0-1 0 0,-1 1 0 0 0,1-1 1 0 0,0 0-1 0 0,-1 0 0 0 0,1 0 1 0 0,0 0-1 0 0,-1 0 1 0 0,1 1-1 0 0,0-1 0 0 0,-1 0 1 0 0,1 0-1 0 0,0 0 0 0 0,-1 0 1 0 0,1-2-306 0 0,1 0 0 0 0,-1 0 0 0 0,1 0 0 0 0,-1 0 0 0 0,1 1 0 0 0,0-1 0 0 0,0 0 0 0 0,0 1 0 0 0,0-1 1 0 0,1-1-1 0 0,1-2-181 0 0,5-10 150 0 0,2-4 318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5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1375 0 0,'0'-27'79'0'0,"2"-17"1232"0"0,-1 40-365 0 0,-1 0 0 0 0,2 0 0 0 0,-1 0 0 0 0,0 0 0 0 0,1 1 0 0 0,3-7-1 0 0,-4 7-638 0 0,1 1-1 0 0,0-1 0 0 0,0 1 1 0 0,0 0-1 0 0,0 0 0 0 0,0 0 1 0 0,0 0-1 0 0,4-3 0 0 0,-3 4-280 0 0,-1 0 0 0 0,0 0 0 0 0,1 0 0 0 0,-1 0-1 0 0,1 0 1 0 0,-1 0 0 0 0,1 1 0 0 0,0-1 0 0 0,-1 1 0 0 0,1-1 0 0 0,-1 1 0 0 0,1 0-1 0 0,0 0 1 0 0,-1 1 0 0 0,1-1 0 0 0,0 0 0 0 0,-1 1 0 0 0,1 0 0 0 0,-1-1-1 0 0,1 1 1 0 0,-1 0 0 0 0,5 3 0 0 0,1 1-170 0 0,1 0 0 0 0,-2 1 0 0 0,1 1 0 0 0,-1-1 0 0 0,1 1 0 0 0,-2 0 1 0 0,1 1-1 0 0,-1-1 0 0 0,0 1 0 0 0,-1 1 0 0 0,0-1 0 0 0,0 1 0 0 0,4 11 0 0 0,-1 0-154 0 0,-1 0 0 0 0,-1 1 0 0 0,0 0 0 0 0,-2 0 0 0 0,3 23 0 0 0,-5-5 66 0 0,-1 1 0 0 0,-2-1 0 0 0,-1 1 0 0 0,-3-1 0 0 0,-1 0 0 0 0,-17 60 0 0 0,22-94 198 0 0,-1-1 0 0 0,1 1 0 0 0,-1-1 0 0 0,0 0 0 0 0,0 0 0 0 0,-6 8 0 0 0,8-12 28 0 0,-1 1 0 0 0,1 0 0 0 0,-1-1 0 0 0,1 1 1 0 0,-1-1-1 0 0,1 1 0 0 0,-1-1 0 0 0,0 0 0 0 0,1 1 0 0 0,-1-1 0 0 0,0 0 0 0 0,1 1 0 0 0,-1-1 0 0 0,0 0 1 0 0,1 0-1 0 0,-1 1 0 0 0,0-1 0 0 0,0 0 0 0 0,0 0 0 0 0,0 0-8 0 0,-1 0-1 0 0,1-1 1 0 0,0 1-1 0 0,0-1 1 0 0,0 1 0 0 0,1-1-1 0 0,-1 1 1 0 0,0-1-1 0 0,0 1 1 0 0,0-1-1 0 0,0 0 1 0 0,0 1 0 0 0,1-1-1 0 0,-1 0 1 0 0,0 0-1 0 0,0 0 1 0 0,0-1-1 0 0,-8-11-470 0 0,1 0 0 0 0,1 0 0 0 0,0-1 0 0 0,1 0-1 0 0,0 0 1 0 0,-4-15 0 0 0,8 20 551 0 0,0 0 1 0 0,0 0-1 0 0,0 0 0 0 0,1 0 1 0 0,1 0-1 0 0,0 0 1 0 0,0 0-1 0 0,0-1 0 0 0,2 1 1 0 0,-1 0-1 0 0,4-11 0 0 0,-5 17-26 0 0,1 1 0 0 0,1-1-1 0 0,-1 0 1 0 0,0 1-1 0 0,1-1 1 0 0,-1 1 0 0 0,1 0-1 0 0,0-1 1 0 0,0 1-1 0 0,0 0 1 0 0,0 0-1 0 0,0 0 1 0 0,0 0 0 0 0,0 0-1 0 0,1 1 1 0 0,-1-1-1 0 0,1 1 1 0 0,-1-1 0 0 0,1 1-1 0 0,0 0 1 0 0,-1 0-1 0 0,1 0 1 0 0,0 1 0 0 0,0-1-1 0 0,0 1 1 0 0,-1-1-1 0 0,1 1 1 0 0,0 0-1 0 0,4 0 1 0 0,-2 0 4 0 0,-1 1-1 0 0,1 0 1 0 0,-1 0 0 0 0,0 0-1 0 0,1 0 1 0 0,-1 0 0 0 0,0 1-1 0 0,0 0 1 0 0,0 0 0 0 0,0 0-1 0 0,0 0 1 0 0,0 1 0 0 0,-1 0-1 0 0,1-1 1 0 0,-1 1 0 0 0,0 0-1 0 0,0 1 1 0 0,4 4 0 0 0,-2 0 15 0 0,-1 0 0 0 0,0 1 0 0 0,0-1 1 0 0,0 1-1 0 0,-1 0 0 0 0,-1 0 0 0 0,0 0 0 0 0,0 1 0 0 0,0-1 1 0 0,-2 1-1 0 0,1-1 0 0 0,-2 17 0 0 0,-1 4-3 0 0,-2 1 0 0 0,-12 47 0 0 0,-3-9-498 0 0,-55 132 0 0 0,65-188-338 0 0,8-14-81 0 0,4-8-10 0 0,16-38-693 0 0,-10 23 1537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5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27 289 5527 0 0,'0'-26'249'0'0,"-1"8"-73"0"0,2-22-1 0 0,1 30 302 0 0,0-1 0 0 0,1 1 0 0 0,0 0 0 0 0,1 0 0 0 0,0 0-1 0 0,0 0 1 0 0,1 1 0 0 0,0-1 0 0 0,1 1 0 0 0,0 1 0 0 0,0-1-1 0 0,1 1 1 0 0,10-9 0 0 0,-11 10-586 0 0,1 1-1 0 0,0 0 1 0 0,0 1-1 0 0,1 0 1 0 0,0 0-1 0 0,0 0 1 0 0,0 1-1 0 0,0 0 1 0 0,1 1-1 0 0,-1 0 1 0 0,1 0-1 0 0,0 1 1 0 0,0 0-1 0 0,0 1 1 0 0,15-1-1 0 0,-21 2-36 0 0,0 0 1 0 0,0 0-1 0 0,0 0 0 0 0,0 0 0 0 0,-1 1 0 0 0,1-1 0 0 0,0 1 0 0 0,0 0 0 0 0,0 0 1 0 0,0 0-1 0 0,-1 0 0 0 0,1 1 0 0 0,-1-1 0 0 0,1 1 0 0 0,-1-1 0 0 0,1 1 0 0 0,-1 0 1 0 0,0 0-1 0 0,0 0 0 0 0,0 0 0 0 0,0 1 0 0 0,0-1 0 0 0,0 0 0 0 0,-1 1 0 0 0,1-1 0 0 0,-1 1 1 0 0,0 0-1 0 0,0-1 0 0 0,0 1 0 0 0,0 0 0 0 0,0 0 0 0 0,0 0 0 0 0,-1-1 0 0 0,1 1 1 0 0,-1 0-1 0 0,0 0 0 0 0,0 0 0 0 0,-1 5 0 0 0,-1 7-42 0 0,0 0 0 0 0,-2 0 0 0 0,0-1-1 0 0,0 1 1 0 0,-8 14 0 0 0,-37 69 786 0 0,38-78-308 0 0,-46 86 888 0 0,-84 161-1050 0 0,135-255-512 0 0,3-5 198 0 0,-1 1 0 0 0,0-1-1 0 0,-6 9 1 0 0,8-15 242 0 0,2-2 21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5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4143 0 0,'8'-9'156'0'0,"-2"11"608"0"0,3 16 1310 0 0,1 8-1061 0 0,-1 0 1 0 0,-2 1 0 0 0,-1 0-1 0 0,5 52 1 0 0,-8-30-2176 0 0,-7 93 0 0 0,1-121-2512 0 0</inkml:trace>
  <inkml:trace contextRef="#ctx0" brushRef="#br0" timeOffset="1">280 5 11055 0 0,'0'-3'488'0'0,"0"2"224"0"0,1 3-712 0 0,2 1 0 0 0,-2 0 0 0 0,1 3 552 0 0,3 7 88 0 0,2 6 24 0 0,5 7 0 0 0,1 11 80 0 0,0 5 24 0 0,1 3 0 0 0,-3 5 0 0 0,1 0-768 0 0,-2 0-208 0 0,-1-2-16 0 0,-2-4-6752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12 4143 0 0,'-3'-2'106'0'0,"2"1"-75"0"0,0 0 0 0 0,0 0 0 0 0,-1 0 1 0 0,1 0-1 0 0,0 0 0 0 0,-1 0 0 0 0,1 0 1 0 0,-3-1-1 0 0,3 2-42 0 0,0 0-1 0 0,1 0 1 0 0,-1 0 0 0 0,0 0-1 0 0,1 1 1 0 0,-1-1-1 0 0,1 0 1 0 0,-1 0 0 0 0,1 0-1 0 0,-1 1 1 0 0,0-1 0 0 0,1 0-1 0 0,-1 0 1 0 0,1 1 0 0 0,-1-1-1 0 0,1 0 1 0 0,-1 1 0 0 0,1-1-1 0 0,0 1 1 0 0,-1-1 0 0 0,1 1-1 0 0,-1-1 1 0 0,1 1 0 0 0,0-1-1 0 0,-1 1 1 0 0,1-1-1 0 0,0 1 1 0 0,0 0 0 0 0,-10 17 230 0 0,2 0 0 0 0,0 1 1 0 0,1 0-1 0 0,-8 31 0 0 0,-9 84 50 0 0,18-93-254 0 0,3-26-29 0 0,0 5-191 0 0,0 0 0 0 0,0-1 0 0 0,2 1 0 0 0,3 37 0 0 0,-2-56 84 0 0,0 0 1 0 0,0 0-1 0 0,0 1 0 0 0,0-1 0 0 0,1 0 0 0 0,-1 0 1 0 0,0 0-1 0 0,1 0 0 0 0,-1 0 0 0 0,1 0 0 0 0,0 1 1 0 0,-1-1-1 0 0,1 0 0 0 0,0-1 0 0 0,0 1 1 0 0,-1 0-1 0 0,1 0 0 0 0,2 1 0 0 0,-3-2 69 0 0,0 0 1 0 0,1 1-1 0 0,-1-1 0 0 0,0 0 1 0 0,1 0-1 0 0,-1 0 0 0 0,1 0 0 0 0,-1 0 1 0 0,0 0-1 0 0,1 0 0 0 0,-1 0 0 0 0,1 0 1 0 0,-1 0-1 0 0,0 0 0 0 0,1 0 1 0 0,-1 0-1 0 0,0-1 0 0 0,1 1 0 0 0,-1 0 1 0 0,1 0-1 0 0,-1 0 0 0 0,1-1 0 0 0,8-11 90 0 0,-3 0-38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1375 0 0,'0'-3'91'0'0,"3"-6"-108"0"0,-3 9 27 0 0,0 0 1 0 0,0 0-1 0 0,0 0 1 0 0,0 0-1 0 0,0 0 1 0 0,0 0-1 0 0,0 0 1 0 0,0 0-1 0 0,0 1 1 0 0,0-1-1 0 0,0 0 1 0 0,0 0-1 0 0,1 0 1 0 0,-1 0-1 0 0,0 0 1 0 0,0 0-1 0 0,0 0 1 0 0,0 0-1 0 0,0 0 1 0 0,0 0-1 0 0,0 0 1 0 0,0 0-1 0 0,0 0 1 0 0,0 0-1 0 0,0 0 0 0 0,0 0 1 0 0,0 0-1 0 0,1 0 1 0 0,-1 0-1 0 0,0 0 1 0 0,0 0-1 0 0,0 0 1 0 0,0 0-1 0 0,0 0 1 0 0,0 0-1 0 0,0 0 1 0 0,0 0-1 0 0,0 0 1 0 0,0 0-1 0 0,0 0 1 0 0,1 0-1 0 0,-1 0 1 0 0,0 0-1 0 0,0 0 1 0 0,0 0-1 0 0,0 0 1 0 0,0 0-1 0 0,0 0 1 0 0,0 0-1 0 0,0 0 1 0 0,0-1-1 0 0,20 31 2963 0 0,-9 6-2279 0 0,-2 0 1 0 0,-1 1-1 0 0,3 43 0 0 0,3 18-337 0 0,-10-76-318 0 0,0 1 8 0 0,11 37 0 0 0,-13-55-64 0 0,-1 0 0 0 0,1-1 0 0 0,0 1 0 0 0,1 0 0 0 0,-1-1 0 0 0,1 1 0 0 0,0-1 0 0 0,0 0 0 0 0,0 0 0 0 0,1 0 0 0 0,-1 0 0 0 0,1-1-1 0 0,5 5 1 0 0,-7-8-5 0 0,-1 1 0 0 0,0 0 0 0 0,1 0 0 0 0,-1 0 0 0 0,1-1 0 0 0,-1 1 0 0 0,1-1 0 0 0,-1 1 0 0 0,1-1 0 0 0,0 0-1 0 0,-1 0 1 0 0,1 0 0 0 0,-1 0 0 0 0,1 0 0 0 0,0 0 0 0 0,-1 0 0 0 0,1 0 0 0 0,0 0 0 0 0,1-1 0 0 0,0 0-15 0 0,-1-1 1 0 0,1 1 0 0 0,-1 0-1 0 0,1-1 1 0 0,-1 0 0 0 0,0 1-1 0 0,0-1 1 0 0,0 0-1 0 0,0 0 1 0 0,3-3 0 0 0,1-5 22 0 0,1 0-1 0 0,-1-1 1 0 0,-1 0 0 0 0,5-12 0 0 0,-9 23 21 0 0,10-31 102 0 0,0 0 0 0 0,-2-1 1 0 0,9-62-1 0 0,-1-103-93 0 0,-9 89-38 0 0,-5 50-292 0 0,-1 28-951 0 0,8-56 0 0 0,-9 100-2293 0 0,-4-4 3534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1375 0 0,'6'2'222'0'0,"-1"1"0"0"0,0-1-1 0 0,1 0 1 0 0,-1-1 0 0 0,1 1-1 0 0,0-1 1 0 0,-1 0-1 0 0,1-1 1 0 0,0 1 0 0 0,0-1-1 0 0,0 0 1 0 0,-1-1-1 0 0,1 1 1 0 0,0-1 0 0 0,0 0-1 0 0,-1-1 1 0 0,9-2-1 0 0,-5 0-149 0 0,0 0-1 0 0,0-1 1 0 0,-1 0-1 0 0,0-1 0 0 0,1 0 1 0 0,-2 0-1 0 0,1-1 0 0 0,-1 1 1 0 0,9-12-1 0 0,-12 13-218 0 0,0 0 0 0 0,0-1 0 0 0,0 1 1 0 0,-1-1-1 0 0,0 0 0 0 0,0 0 0 0 0,-1 0 0 0 0,0 0 0 0 0,0 0 0 0 0,0-1 1 0 0,1-7-1 0 0,-3 10 2 0 0,1-1-1 0 0,-1 1 1 0 0,0-1 0 0 0,0 1 0 0 0,-1-1 0 0 0,1 1 0 0 0,-1-1 0 0 0,0 1 0 0 0,0-1-1 0 0,-1 1 1 0 0,1 0 0 0 0,-1 0 0 0 0,0 0 0 0 0,0 0 0 0 0,-1 0 0 0 0,1 0 0 0 0,-4-4-1 0 0,5 7 154 0 0,1 0 0 0 0,-1 0-1 0 0,0 0 1 0 0,0 0-1 0 0,0 0 1 0 0,0 0-1 0 0,0 0 1 0 0,0 0-1 0 0,0 1 1 0 0,0-1-1 0 0,0 0 1 0 0,0 1-1 0 0,0-1 1 0 0,-1 1-1 0 0,1-1 1 0 0,0 1 0 0 0,0 0-1 0 0,-1-1 1 0 0,1 1-1 0 0,0 0 1 0 0,0 0-1 0 0,-1 0 1 0 0,-1 0-1 0 0,1 0 82 0 0,0 1 1 0 0,1 0-1 0 0,-1 0 0 0 0,0 0 0 0 0,1-1 0 0 0,-1 1 0 0 0,1 1 0 0 0,-1-1 0 0 0,1 0 1 0 0,0 0-1 0 0,-1 0 0 0 0,1 1 0 0 0,0-1 0 0 0,-2 3 0 0 0,-1 4 280 0 0,0-1-1 0 0,0 1 1 0 0,0-1 0 0 0,1 1-1 0 0,-4 16 1 0 0,4-12-236 0 0,2 0-1 0 0,-1 0 1 0 0,2 0 0 0 0,-1 0 0 0 0,2 0 0 0 0,0 0 0 0 0,0 0-1 0 0,6 21 1 0 0,-5-25-132 0 0,0 0-1 0 0,1 0 0 0 0,0 0 0 0 0,0 0 0 0 0,1 0 1 0 0,0-1-1 0 0,1 0 0 0 0,-1 0 0 0 0,2 0 1 0 0,-1 0-1 0 0,0-1 0 0 0,1 0 0 0 0,8 7 0 0 0,-9-10-38 0 0,-1 0-1 0 0,1 0 1 0 0,0-1-1 0 0,0 0 0 0 0,0 1 1 0 0,0-1-1 0 0,0-1 1 0 0,0 1-1 0 0,0-1 0 0 0,1 0 1 0 0,8 1-1 0 0,-6-2-28 0 0,0 0-1 0 0,0-1 1 0 0,1 0-1 0 0,-1 0 1 0 0,0-1-1 0 0,16-5 1 0 0,-9 1-32 0 0,1-1 0 0 0,-1-1 1 0 0,0 0-1 0 0,0-1 0 0 0,-1-1 0 0 0,22-19 1 0 0,-31 25 53 0 0,0-1 0 0 0,-1 1 0 0 0,0-1 1 0 0,0 0-1 0 0,0 0 0 0 0,-1-1 0 0 0,1 1 1 0 0,-1-1-1 0 0,-1 1 0 0 0,1-1 0 0 0,-1 0 1 0 0,0 0-1 0 0,1-7 0 0 0,-2 10-23 0 0,-1-1 0 0 0,1 1 0 0 0,-1-1 0 0 0,0 0 0 0 0,-1 1-1 0 0,1-1 1 0 0,0 1 0 0 0,-1-1 0 0 0,0 1 0 0 0,0-1 0 0 0,0 1 0 0 0,0-1 0 0 0,-1 1 0 0 0,1 0 0 0 0,-1 0-1 0 0,0 0 1 0 0,0 0 0 0 0,0 0 0 0 0,0 0 0 0 0,-1 0 0 0 0,1 1 0 0 0,-1-1 0 0 0,1 1 0 0 0,-5-3-1 0 0,5 3 23 0 0,0 1 0 0 0,1 0 0 0 0,-1-1-1 0 0,-1 1 1 0 0,1 0 0 0 0,0 0 0 0 0,0 0-1 0 0,0 1 1 0 0,0-1 0 0 0,-1 0-1 0 0,1 1 1 0 0,0-1 0 0 0,-1 1 0 0 0,1 0-1 0 0,0 0 1 0 0,-1 0 0 0 0,1 0 0 0 0,-4 1-1 0 0,2 0 75 0 0,1 0 0 0 0,0 0 0 0 0,-1 1 0 0 0,1-1 0 0 0,0 1 0 0 0,-1 0-1 0 0,1 0 1 0 0,0 0 0 0 0,1 0 0 0 0,-1 1 0 0 0,-3 2 0 0 0,1 1 142 0 0,-1 0 0 0 0,1 1 0 0 0,0 0 0 0 0,1 0 0 0 0,-1 0 0 0 0,2 1 0 0 0,-1-1 0 0 0,1 1 0 0 0,-5 14 0 0 0,7-17-118 0 0,0-1-1 0 0,1 1 0 0 0,-1 0 0 0 0,1 0 1 0 0,0 0-1 0 0,0 0 0 0 0,0 0 0 0 0,1 0 0 0 0,-1 0 1 0 0,1-1-1 0 0,3 10 0 0 0,-3-12-52 0 0,0 0-1 0 0,0 0 1 0 0,1 0 0 0 0,-1 0 0 0 0,0 0-1 0 0,1 0 1 0 0,0 0 0 0 0,-1 0 0 0 0,1-1-1 0 0,0 1 1 0 0,0 0 0 0 0,0-1-1 0 0,0 0 1 0 0,0 1 0 0 0,0-1 0 0 0,0 0-1 0 0,0 0 1 0 0,1 0 0 0 0,-1-1-1 0 0,0 1 1 0 0,1 0 0 0 0,-1-1 0 0 0,0 0-1 0 0,1 1 1 0 0,3-1 0 0 0,19-1-104 0 0,-1-1 0 0 0,0-1 0 0 0,1-1 1 0 0,29-9-1 0 0,-2 0-513 0 0,10 2 428 0 0,-34 7 119 0 0,-1-1 0 0 0,0-2 1 0 0,0 0-1 0 0,31-14 0 0 0,-50 17 43 0 0,0 0 0 0 0,-1-1 0 0 0,1 0 0 0 0,10-9 0 0 0,-16 12 20 0 0,0 0 0 0 0,1 0 0 0 0,-1 0 0 0 0,0 0-1 0 0,0-1 1 0 0,-1 1 0 0 0,1-1 0 0 0,0 1-1 0 0,-1-1 1 0 0,0 0 0 0 0,1 0 0 0 0,-1 0-1 0 0,0 1 1 0 0,-1-1 0 0 0,1 0 0 0 0,0-6-1 0 0,-1 7 6 0 0,0 1-1 0 0,0-1 0 0 0,0 1 0 0 0,-1-1 0 0 0,1 0 0 0 0,0 1 1 0 0,-1-1-1 0 0,1 1 0 0 0,-1-1 0 0 0,0 1 0 0 0,0-1 0 0 0,1 1 1 0 0,-1 0-1 0 0,0-1 0 0 0,0 1 0 0 0,0 0 0 0 0,-1 0 0 0 0,1 0 1 0 0,0 0-1 0 0,0 0 0 0 0,-1 0 0 0 0,1 0 0 0 0,0 0 0 0 0,-1 0 1 0 0,1 0-1 0 0,-1 1 0 0 0,1-1 0 0 0,-1 1 0 0 0,1-1 0 0 0,-1 1 1 0 0,-2-1-1 0 0,2 1-3 0 0,-1-1 0 0 0,0 1 0 0 0,1 0 0 0 0,-1 0 0 0 0,1 0 0 0 0,-1 0 0 0 0,0 1 0 0 0,1-1 0 0 0,-1 0 0 0 0,1 1 1 0 0,-1 0-1 0 0,1 0 0 0 0,0 0 0 0 0,-1 0 0 0 0,1 0 0 0 0,0 0 0 0 0,-1 1 0 0 0,1-1 0 0 0,-2 2 0 0 0,0 2 4 0 0,1-1 1 0 0,0 0-1 0 0,0 1 0 0 0,0 0 1 0 0,0 0-1 0 0,1 0 0 0 0,0 0 1 0 0,0 0-1 0 0,0 0 0 0 0,0 1 1 0 0,0 6-1 0 0,1-9 6 0 0,1 0 0 0 0,-1 0 1 0 0,1-1-1 0 0,0 1 0 0 0,0 0 0 0 0,0 0 1 0 0,0 0-1 0 0,0 0 0 0 0,1 0 0 0 0,-1 0 0 0 0,1-1 1 0 0,0 1-1 0 0,0 0 0 0 0,0 0 0 0 0,0-1 1 0 0,0 1-1 0 0,1-1 0 0 0,-1 1 0 0 0,1-1 1 0 0,0 1-1 0 0,-1-1 0 0 0,1 0 0 0 0,3 2 0 0 0,-4-3-3 0 0,0 0 0 0 0,0 0 0 0 0,1 0 0 0 0,-1-1 0 0 0,0 1 0 0 0,1-1 0 0 0,-1 1 0 0 0,1-1 0 0 0,-1 1 0 0 0,1-1 0 0 0,-1 0 0 0 0,1 0 0 0 0,-1 0 0 0 0,1 0 0 0 0,-1 0 0 0 0,1 0 0 0 0,1 0 0 0 0,0-1 0 0 0,0 0 0 0 0,1 0 0 0 0,-1 0 0 0 0,0 0 0 0 0,0-1 0 0 0,0 1 0 0 0,4-4 0 0 0,3-2 0 0 0,-1-1 0 0 0,0-1 0 0 0,10-10 0 0 0,-17 17 0 0 0,27-33-60 0 0,-15 15 48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0 455 0 0,'-5'10'154'0'0,"0"1"0"0"0,1-1 0 0 0,0 1 0 0 0,0 0 0 0 0,1 0 0 0 0,1 0 0 0 0,-2 20 0 0 0,1-11 5 0 0,-23 163 1226 0 0,22-138-1281 0 0,2 1 0 0 0,4 48 0 0 0,-1-81-85 0 0,1-1-1 0 0,0 1 0 0 0,0-1 0 0 0,2 0 1 0 0,7 21-1 0 0,-1-13 48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2303 0 0,'17'-9'96'0'0,"-5"3"32"0"0,1 0-128 0 0,-3 3 0 0 0,-4 0 0 0 0,-1 2 0 0 0,3-2 0 0 0,6 0 88 0 0,7-4-88 0 0,6 0 80 0 0,2-1-80 0 0,-1-1 0 0 0,-1 0 0 0 0,-7-1 0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3223 0 0,'-3'2'59'0'0,"0"1"-1"0"0,0 0 1 0 0,0 0-1 0 0,1 0 1 0 0,0 0-1 0 0,-1 0 1 0 0,1 0-1 0 0,0 0 1 0 0,0 1-1 0 0,1-1 1 0 0,-3 8-1 0 0,-1 4 449 0 0,-4 25 0 0 0,6-22-317 0 0,-14 101 346 0 0,15-102-690 0 0,2 0 1 0 0,0 0 0 0 0,1 0-1 0 0,7 34 1 0 0,-7-48 145 0 0,-1 0-1 0 0,1 0 1 0 0,0-1 0 0 0,0 1-1 0 0,0 0 1 0 0,0 0 0 0 0,1-1-1 0 0,-1 1 1 0 0,1-1-1 0 0,0 1 1 0 0,0-1 0 0 0,0 0-1 0 0,0 0 1 0 0,4 4 0 0 0,-5-5 4 0 0,1 0 1 0 0,0-1 0 0 0,-1 1 0 0 0,1 0 0 0 0,0-1 0 0 0,0 1-1 0 0,0-1 1 0 0,0 0 0 0 0,-1 1 0 0 0,1-1 0 0 0,0 0 0 0 0,0 0 0 0 0,0 0-1 0 0,0 0 1 0 0,0-1 0 0 0,0 1 0 0 0,0 0 0 0 0,-1-1 0 0 0,1 1-1 0 0,0-1 1 0 0,0 0 0 0 0,-1 0 0 0 0,3-1 0 0 0,1-1-17 0 0,0 0 0 0 0,-1 0 0 0 0,1-1 0 0 0,-1 0 0 0 0,0 0 0 0 0,0 0 0 0 0,5-8 0 0 0,-6 8 0 0 0,1 0 0 0 0,-1 0 0 0 0,0 1 0 0 0,1-1-1 0 0,0 1 1 0 0,-1 0 0 0 0,1 0 0 0 0,1 0 0 0 0,3-2-1 0 0,-6 5 135 0 0,-1-1 0 0 0,0 1 0 0 0,0 0 0 0 0,1 0 0 0 0,-1 0 0 0 0,0 0 0 0 0,0 0 0 0 0,0 0 0 0 0,1 0 0 0 0,-1 0 0 0 0,0 0 0 0 0,0 1 0 0 0,0-1 0 0 0,1 0 0 0 0,-1 1 0 0 0,0-1 0 0 0,0 1 0 0 0,0 0 0 0 0,0-1 0 0 0,0 1 0 0 0,0 0 0 0 0,1 1 0 0 0,23 22 1333 0 0,-14-12-1180 0 0,-6-7-278 0 0,1-1-1 0 0,-1 1 1 0 0,1-1-1 0 0,0 0 1 0 0,0 0-1 0 0,0 0 1 0 0,8 2-1 0 0,-12-5-46 0 0,0-1 0 0 0,0 1 0 0 0,0-1 1 0 0,0 1-1 0 0,0-1 0 0 0,0 0 0 0 0,0 0 0 0 0,0 0 0 0 0,0 0 0 0 0,0 0 0 0 0,0 0 1 0 0,0 0-1 0 0,0-1 0 0 0,0 1 0 0 0,0-1 0 0 0,0 0 0 0 0,0 1 0 0 0,0-1 0 0 0,0 0 1 0 0,0 0-1 0 0,-1 0 0 0 0,1 0 0 0 0,0-1 0 0 0,-1 1 0 0 0,1 0 0 0 0,-1-1 0 0 0,1 1 1 0 0,1-3-1 0 0,0 0-20 0 0,0-1 1 0 0,0 0 0 0 0,0 1-1 0 0,-1-1 1 0 0,0 0-1 0 0,0 0 1 0 0,0 0 0 0 0,-1-1-1 0 0,0 1 1 0 0,0 0 0 0 0,0 0-1 0 0,0-1 1 0 0,-1 1-1 0 0,0-11 1 0 0,-1 9 121 0 0,0-1 0 0 0,0 1 0 0 0,0-1 0 0 0,-1 1 0 0 0,0-1 0 0 0,-1 1 1 0 0,1 0-1 0 0,-1 0 0 0 0,-8-13 0 0 0,10 20-39 0 0,1-1 1 0 0,0 1-1 0 0,0-1 1 0 0,0 1-1 0 0,0 0 1 0 0,-1-1 0 0 0,1 1-1 0 0,0-1 1 0 0,0 1-1 0 0,-1 0 1 0 0,1-1-1 0 0,0 1 1 0 0,-1 0-1 0 0,1 0 1 0 0,0-1-1 0 0,-1 1 1 0 0,1 0-1 0 0,0 0 1 0 0,-1-1 0 0 0,1 1-1 0 0,-1 0 1 0 0,1 0-1 0 0,0 0 1 0 0,-1 0-1 0 0,1 0 1 0 0,-1 0-1 0 0,1-1 1 0 0,-1 1-1 0 0,1 0 1 0 0,-1 0-1 0 0,0 1-15 0 0,1 0-1 0 0,-1-1 0 0 0,1 1 0 0 0,-1-1 0 0 0,1 1 0 0 0,0 0 0 0 0,-1-1 0 0 0,1 1 0 0 0,0 0 0 0 0,-1-1 0 0 0,1 1 0 0 0,0 0 0 0 0,0 0 0 0 0,0-1 1 0 0,0 2-1 0 0,-1 4-261 0 0,1 0 1 0 0,-1-1-1 0 0,2 12 0 0 0,0-14 142 0 0,-1 0-1 0 0,1 0 1 0 0,0 0-1 0 0,0 0 0 0 0,0 0 1 0 0,1 0-1 0 0,-1 0 1 0 0,1 0-1 0 0,-1-1 0 0 0,1 1 1 0 0,0 0-1 0 0,0-1 1 0 0,0 0-1 0 0,1 1 0 0 0,-1-1 1 0 0,0 0-1 0 0,1 0 1 0 0,-1 0-1 0 0,1 0 0 0 0,0-1 1 0 0,0 1-1 0 0,3 1 0 0 0,10 2 107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0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1839 0 0,'2'-3'118'0'0,"0"1"0"0"0,0-1 0 0 0,0 1 0 0 0,0 0 0 0 0,0 0-1 0 0,1-1 1 0 0,-1 1 0 0 0,1 1 0 0 0,-1-1 0 0 0,1 0-1 0 0,0 1 1 0 0,5-3 0 0 0,0 1 31 0 0,1 0 0 0 0,-1 0-1 0 0,12-2 1 0 0,-11 4-83 0 0,-1 0-1 0 0,1 1 1 0 0,0 0 0 0 0,-1 0-1 0 0,1 1 1 0 0,-1 0 0 0 0,1 0-1 0 0,-1 1 1 0 0,0 0 0 0 0,1 0-1 0 0,10 6 1 0 0,8 5 12 0 0,-1 1 0 0 0,25 17-1 0 0,-24-13-59 0 0,33 15 0 0 0,-43-26-77 0 0,0-1-1 0 0,0 0 0 0 0,0-2 0 0 0,1 0 1 0 0,0 0-1 0 0,0-2 0 0 0,0 0 0 0 0,0-1 0 0 0,0-1 1 0 0,21-3-1 0 0,-14 0-127 0 0,0-1-1 0 0,0-2 1 0 0,-1 0 0 0 0,1-2 0 0 0,-1-1 0 0 0,36-18-1 0 0,-36 14 79 0 0,-5 3 313 0 0,43-17-1 0 0,-55 25-110 0 0,-1 0-1 0 0,2 0 1 0 0,-1 1 0 0 0,0 0 0 0 0,0 0 0 0 0,0 1 0 0 0,0 0 0 0 0,1 0-1 0 0,-1 0 1 0 0,9 3 0 0 0,15 4 203 0 0,-3-1 0 0 0,1 0 1 0 0,40 1-1 0 0,78-13-251 0 0,-64 1-26 0 0,-53 2 255 0 0,-1-1 0 0 0,46-13 0 0 0,23-3 768 0 0,-84 18-940 0 0,-1 1 0 0 0,0 1 0 0 0,0 0 0 0 0,0 1 0 0 0,22 3 0 0 0,-3 5 420 0 0,-1 1-1 0 0,55 25 1 0 0,14 5-1299 0 0,-77-32 145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313 479 1375 0 0,'9'-3'206'0'0,"-11"8"840"0"0,-15 13 1164 0 0,12-13-2218 0 0,2-2 50 0 0,0 0 1 0 0,1 0-1 0 0,0 0 1 0 0,0 0-1 0 0,0 0 1 0 0,0 1-1 0 0,0-1 1 0 0,1 1-1 0 0,-1-1 1 0 0,1 1 0 0 0,0-1-1 0 0,0 1 1 0 0,1 0-1 0 0,-1 0 1 0 0,1 0-1 0 0,-1-1 1 0 0,2 9-1 0 0,0-7 13 0 0,0 0-1 0 0,1 0 1 0 0,0 0-1 0 0,0 0 1 0 0,0 0-1 0 0,0-1 1 0 0,1 1 0 0 0,0-1-1 0 0,0 1 1 0 0,0-1-1 0 0,7 8 1 0 0,3-1 298 0 0,-9-8-263 0 0,-1 1-1 0 0,1-1 0 0 0,-1 1 1 0 0,0-1-1 0 0,5 7 0 0 0,-8-9-105 0 0,0 0 0 0 0,1 0 0 0 0,-1 0 0 0 0,1 0 0 0 0,-1-1 0 0 0,0 1 0 0 0,0 0-1 0 0,1 0 1 0 0,-1 0 0 0 0,0 0 0 0 0,0 0 0 0 0,0 0 0 0 0,0 0 0 0 0,0 0 0 0 0,0 0 0 0 0,-1 0 0 0 0,1 0 0 0 0,0 0 0 0 0,0 0-1 0 0,-1 0 1 0 0,1 0 0 0 0,0 0 0 0 0,-1-1 0 0 0,1 1 0 0 0,-1 0 0 0 0,1 0 0 0 0,-1 0 0 0 0,0-1 0 0 0,1 1 0 0 0,-1 0 0 0 0,0 0-1 0 0,-1 0 1 0 0,-6 6-355 0 0,0-1 0 0 0,-1-1 0 0 0,0 1-1 0 0,0-1 1 0 0,0-1 0 0 0,0 0-1 0 0,-18 6 1 0 0,11-6-135 0 0,0 0 0 0 0,0-1 0 0 0,-1-1-1 0 0,-16 1 1 0 0,19-3 515 0 0,0 0-1 0 0,0-1 1 0 0,-15-4-1 0 0,22 4-6 0 0,0-1 1 0 0,1 0-1 0 0,-1 0 1 0 0,0 0-1 0 0,1-1 1 0 0,-1 0-1 0 0,-11-8 0 0 0,17 10-2 0 0,0 0 0 0 0,0 0 0 0 0,-1 0 0 0 0,1-1 0 0 0,0 1 0 0 0,0 0 0 0 0,0-1 0 0 0,0 1 0 0 0,0-1 0 0 0,1 1 0 0 0,-1-1 0 0 0,0 1 0 0 0,1-1 0 0 0,-1 0 0 0 0,1 1 0 0 0,-1-1 0 0 0,1 0 0 0 0,0-2 0 0 0,0 0 0 0 0,0 0 0 0 0,0 0 0 0 0,1 0 0 0 0,-1 0 0 0 0,1 0 0 0 0,2-6 0 0 0,4-10 0 0 0</inkml:trace>
  <inkml:trace contextRef="#ctx0" brushRef="#br0" timeOffset="1">602 1 5983 0 0,'6'6'264'0'0,"-1"2"56"0"0,1 1-256 0 0,-4-1-64 0 0,-1 0 0 0 0,-1 0 0 0 0,2 2 368 0 0,-1 8 56 0 0,1 12 16 0 0,1 12 0 0 0,-2 11-160 0 0,0 9-32 0 0,-2 2-8 0 0,-1 0 0 0 0,0-5-392 0 0,-1-4-72 0 0,0-7-24 0 0,-1-6-3256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0 346 1207 0 0,'6'-11'22'0'0,"9"-16"436"0"0,0 0-1 0 0,2 1 0 0 0,1 0 0 0 0,26-27 0 0 0,-42 51-325 0 0,0 0 0 0 0,1 0-1 0 0,-1 0 1 0 0,1 0 0 0 0,-1 0-1 0 0,1 1 1 0 0,0-1 0 0 0,4-1-1 0 0,-7 3-94 0 0,1-1-1 0 0,0 1 1 0 0,0 0-1 0 0,0 0 1 0 0,0 0-1 0 0,-1 0 1 0 0,1 0-1 0 0,0 0 1 0 0,0 0-1 0 0,0 0 1 0 0,0 0-1 0 0,0 0 1 0 0,-1 1-1 0 0,1-1 1 0 0,0 0-1 0 0,0 0 1 0 0,0 1-1 0 0,-1-1 1 0 0,1 0-1 0 0,0 1 1 0 0,-1-1-1 0 0,1 1 1 0 0,0-1-1 0 0,-1 1 1 0 0,1 0-1 0 0,0-1 1 0 0,-1 1-1 0 0,1 0 1 0 0,-1-1-1 0 0,1 1 1 0 0,-1 0-1 0 0,0-1 1 0 0,1 1-1 0 0,-1 0 1 0 0,1 1-1 0 0,2 6 49 0 0,0-1 0 0 0,-1 1 1 0 0,0 0-1 0 0,0 1 0 0 0,0-1 0 0 0,-1 9 0 0 0,0 52-412 0 0,-1-20-395 0 0,0-34 270 0 0,0-11 221 0 0,-1 0 0 0 0,1 0 0 0 0,0 0 0 0 0,0 0 0 0 0,1 0 0 0 0,-1 0 0 0 0,1 0 0 0 0,0 0 0 0 0,2 4 0 0 0,-3-8 186 0 0,0 0 0 0 0,0 0 0 0 0,1 0-1 0 0,-1 0 1 0 0,0 1 0 0 0,1-1-1 0 0,-1 0 1 0 0,0 0 0 0 0,1 0-1 0 0,-1 0 1 0 0,0 0 0 0 0,1 0-1 0 0,-1 0 1 0 0,0 0 0 0 0,1 0-1 0 0,-1 0 1 0 0,0 0 0 0 0,1 0-1 0 0,-1 0 1 0 0,0 0 0 0 0,1-1-1 0 0,-1 1 1 0 0,0 0 0 0 0,1 0 0 0 0,-1 0-1 0 0,0 0 1 0 0,1-1 0 0 0,-1 1-1 0 0,0 0 1 0 0,0 0 0 0 0,1 0-1 0 0,-1-1 1 0 0,0 1 0 0 0,0 0-1 0 0,0 0 1 0 0,1-1 0 0 0,-1 0-1 0 0,13-13-373 0 0,-11 12 346 0 0,15-19 167 0 0,25-38 0 0 0,-31 41 244 0 0,1 1 1 0 0,1 0 0 0 0,23-24-1 0 0,-34 39-247 0 0,0 1 0 0 0,-1-1 0 0 0,1 1-1 0 0,0-1 1 0 0,0 1 0 0 0,0 0-1 0 0,0 0 1 0 0,0 0 0 0 0,0 0-1 0 0,0 0 1 0 0,0 0 0 0 0,0 1-1 0 0,0-1 1 0 0,1 1 0 0 0,2-1-1 0 0,-3 1-17 0 0,-1 0 0 0 0,1 1 0 0 0,-1-1 0 0 0,1 1 0 0 0,-1-1-1 0 0,1 1 1 0 0,-1 0 0 0 0,0-1 0 0 0,1 1 0 0 0,-1 0 0 0 0,0 0-1 0 0,0 0 1 0 0,0 0 0 0 0,0 0 0 0 0,0 0 0 0 0,0 0 0 0 0,0 0 0 0 0,0 1-1 0 0,0-1 1 0 0,0 0 0 0 0,0 1 0 0 0,-1-1 0 0 0,1 0 0 0 0,0 2-1 0 0,12 32 650 0 0,-11-27-686 0 0,1 0-1 0 0,0 0 0 0 0,0 0 0 0 0,1-1 0 0 0,0 1 0 0 0,7 9 0 0 0,-10-16-35 0 0,-1-1-1 0 0,1 1 0 0 0,0 0 0 0 0,0 0 0 0 0,-1 0 0 0 0,1-1 0 0 0,0 1 0 0 0,0-1 0 0 0,0 1 1 0 0,0 0-1 0 0,0-1 0 0 0,0 0 0 0 0,0 1 0 0 0,0-1 0 0 0,0 1 0 0 0,0-1 0 0 0,0 0 0 0 0,0 0 1 0 0,0 0-1 0 0,1 0 0 0 0,-1 0 0 0 0,0 0 0 0 0,2 0 0 0 0,-1-1 17 0 0,0 1 1 0 0,0-1-1 0 0,0 0 0 0 0,0 0 1 0 0,0 0-1 0 0,0-1 0 0 0,0 1 0 0 0,0 0 1 0 0,0-1-1 0 0,-1 1 0 0 0,3-3 0 0 0,1-1 30 0 0,0-1 0 0 0,0-1-1 0 0,-1 1 1 0 0,0-1 0 0 0,6-12-1 0 0,-9 16-131 0 0,1 0 0 0 0,-1-1 0 0 0,0 1-1 0 0,0-1 1 0 0,0 1 0 0 0,-1-1 0 0 0,1 1-1 0 0,-1-1 1 0 0,0 1 0 0 0,0-1 0 0 0,0 0-1 0 0,-1 1 1 0 0,1-1 0 0 0,-1 1 0 0 0,0-1-1 0 0,0 1 1 0 0,0-1 0 0 0,0 1-1 0 0,0 0 1 0 0,-1-1 0 0 0,0 1 0 0 0,-3-5-1 0 0,2 4-37 0 0,-1 0 0 0 0,0 0 0 0 0,1 1 0 0 0,-1 0 0 0 0,0-1 0 0 0,-1 1 0 0 0,1 1 0 0 0,0-1 0 0 0,-1 1 0 0 0,1 0 0 0 0,-1 0 0 0 0,0 0 0 0 0,0 0 0 0 0,0 1 0 0 0,-8-1 0 0 0,8 1 413 0 0,0 1-1 0 0,0 0 0 0 0,0 0 0 0 0,0 0 1 0 0,0 1-1 0 0,-6 1 0 0 0,9-2-188 0 0,1 1-1 0 0,0-1 1 0 0,0 1-1 0 0,-1-1 1 0 0,1 1-1 0 0,0-1 1 0 0,0 1-1 0 0,0 0 1 0 0,0-1-1 0 0,0 1 1 0 0,0 0-1 0 0,0 0 1 0 0,-1 1-1 0 0,1-1-74 0 0,1-1 0 0 0,0 1 0 0 0,-1 0 0 0 0,1-1 0 0 0,0 1 0 0 0,0 0-1 0 0,0-1 1 0 0,0 1 0 0 0,-1 0 0 0 0,1-1 0 0 0,0 1 0 0 0,0 0 0 0 0,0 0-1 0 0,0-1 1 0 0,1 1 0 0 0,-1 0 0 0 0,0-1 0 0 0,0 1 0 0 0,0 0 0 0 0,0 0-1 0 0,1-1 1 0 0,-1 1 0 0 0,0 0 0 0 0,1-1 0 0 0,0 2 0 0 0,0 0-26 0 0,1-1 1 0 0,0 1 0 0 0,-1 0-1 0 0,1-1 1 0 0,0 1-1 0 0,0-1 1 0 0,0 1 0 0 0,0-1-1 0 0,0 0 1 0 0,0 0-1 0 0,0 0 1 0 0,0 0-1 0 0,1 0 1 0 0,-1-1 0 0 0,0 1-1 0 0,1-1 1 0 0,-1 1-1 0 0,0-1 1 0 0,1 0 0 0 0,3 0-1 0 0,5 0-111 0 0,0 0 0 0 0,22-5-1 0 0,51-15-319 0 0,-30 7 594 0 0,-52 12-110 0 0,0 0 0 0 0,0 1 0 0 0,0 0 1 0 0,0-1-1 0 0,0 1 0 0 0,0 0 0 0 0,1 0 0 0 0,-1 0 1 0 0,0 0-1 0 0,0 1 0 0 0,0-1 0 0 0,0 0 0 0 0,0 1 1 0 0,0 0-1 0 0,0-1 0 0 0,0 1 0 0 0,0 0 0 0 0,0 0 0 0 0,0 0 1 0 0,0 0-1 0 0,0 1 0 0 0,-1-1 0 0 0,1 0 0 0 0,0 1 1 0 0,-1-1-1 0 0,1 1 0 0 0,-1 0 0 0 0,0-1 0 0 0,2 4 1 0 0,1 3 266 0 0,0 0 1 0 0,-1 1 0 0 0,0-1-1 0 0,0 1 1 0 0,1 15 0 0 0,-1-12-238 0 0,-3-11-100 0 0,0 0-1 0 0,1-1 0 0 0,-1 1 1 0 0,0 0-1 0 0,0 0 0 0 0,0-1 1 0 0,1 1-1 0 0,-1-1 0 0 0,0 1 1 0 0,1 0-1 0 0,-1-1 1 0 0,1 1-1 0 0,-1-1 0 0 0,1 1 1 0 0,-1-1-1 0 0,1 1 0 0 0,-1-1 1 0 0,1 1-1 0 0,-1-1 0 0 0,1 1 1 0 0,-1-1-1 0 0,1 0 0 0 0,0 1 1 0 0,-1-1-1 0 0,1 0 0 0 0,1 1 1 0 0,0-1-75 0 0,-1 0-1 0 0,1 0 1 0 0,0 0 0 0 0,0 0 0 0 0,-1-1 0 0 0,1 1-1 0 0,0 0 1 0 0,-1-1 0 0 0,1 1 0 0 0,0-1 0 0 0,1 0 0 0 0,5-4-338 0 0,0 1 1 0 0,0-1-1 0 0,8-7 1 0 0,-15 11 425 0 0,13-10 298 0 0,19-11 0 0 0,-28 19-1 0 0,1 1-1 0 0,-1-1 0 0 0,1 1 0 0 0,0 0 1 0 0,0 0-1 0 0,-1 1 0 0 0,9-2 0 0 0,-7 3-213 0 0,-1 1 0 0 0,1-1 0 0 0,-1 1 0 0 0,0 0 0 0 0,1 1 0 0 0,-1 0 0 0 0,0 0 0 0 0,0 0 0 0 0,0 1 0 0 0,0-1 0 0 0,6 5 0 0 0,-5-3 27 0 0,1 0 0 0 0,-1-1-1 0 0,1 0 1 0 0,0 0 0 0 0,0-1 0 0 0,9 2 0 0 0,-10-4-47 0 0,0 1 1 0 0,0-2-1 0 0,0 1 1 0 0,0-1-1 0 0,0 0 1 0 0,0 0-1 0 0,0-1 1 0 0,0 0-1 0 0,-1 0 1 0 0,1-1-1 0 0,-1 0 1 0 0,0 0-1 0 0,1 0 1 0 0,-1-1-1 0 0,-1 0 1 0 0,1 0 0 0 0,6-6-1 0 0,-9 7-74 0 0,0 0 0 0 0,0-1 1 0 0,0 1-1 0 0,0-1 0 0 0,0 1 0 0 0,-1-1 0 0 0,0 0 1 0 0,0 0-1 0 0,0 0 0 0 0,0 0 0 0 0,0 0 0 0 0,-1-1 0 0 0,0 1 1 0 0,0 0-1 0 0,0-1 0 0 0,0 1 0 0 0,-1-1 0 0 0,0 1 1 0 0,0-1-1 0 0,0 1 0 0 0,0-1 0 0 0,-1 1 0 0 0,0 0 1 0 0,0-1-1 0 0,0 1 0 0 0,0 0 0 0 0,-3-8 0 0 0,-2 0-292 0 0,-1-3-925 0 0,-16-28 0 0 0,22 42 743 0 0,2 4 74 0 0,-1-2 398 0 0,2 3-372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6911 0 0,'1'0'608'0'0,"1"1"-480"0"0,-1 1-128 0 0,0-2 0 0 0,1 1 0 0 0,-1 0 88 0 0,3 0-88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10591 0 0,'2'1'92'0'0,"0"-1"-1"0"0,0 1 0 0 0,0-1 1 0 0,0 1-1 0 0,0 0 1 0 0,0 0-1 0 0,0 0 0 0 0,-1 0 1 0 0,1 0-1 0 0,0 0 0 0 0,-1 0 1 0 0,1 1-1 0 0,1 1 1 0 0,20 21-9 0 0,-20-21 52 0 0,16 21 96 0 0,0 0 0 0 0,-2 2 0 0 0,-1 0 0 0 0,-1 0 1 0 0,16 41-1 0 0,-11-15-110 0 0,-2 0 0 0 0,12 63 0 0 0,-17-48-403 0 0,-3 1 1 0 0,-3 0-1 0 0,-3 0 0 0 0,-10 132 0 0 0,-3-125-4197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3223 0 0,'-3'0'77'0'0,"1"1"-1"0"0,-1 0 1 0 0,1-1 0 0 0,-1 1-1 0 0,1 0 1 0 0,-1 0-1 0 0,1 1 1 0 0,0-1-1 0 0,0 0 1 0 0,-1 1-1 0 0,1 0 1 0 0,0-1-1 0 0,0 1 1 0 0,-3 3-1 0 0,-24 31 128 0 0,21-24-213 0 0,1 0-1 0 0,1 0 1 0 0,0 0-1 0 0,0 1 0 0 0,1 0 1 0 0,1 0-1 0 0,0 0 0 0 0,1 1 1 0 0,-2 19-1 0 0,3-9-44 0 0,0 0 0 0 0,2 0-1 0 0,1 0 1 0 0,6 37-1 0 0,-5-53 55 0 0,-1-1 0 0 0,1 0 0 0 0,0 0 0 0 0,0 0 0 0 0,5 8-1 0 0,-6-14 2 0 0,-1 0-1 0 0,1 0 0 0 0,-1 0 1 0 0,1 0-1 0 0,-1 0 0 0 0,1 0 0 0 0,-1 0 1 0 0,1 0-1 0 0,0 0 0 0 0,0-1 0 0 0,-1 1 1 0 0,1 0-1 0 0,0 0 0 0 0,0-1 0 0 0,0 1 1 0 0,0-1-1 0 0,0 1 0 0 0,0-1 0 0 0,0 1 1 0 0,0-1-1 0 0,0 1 0 0 0,0-1 0 0 0,0 0 1 0 0,0 0-1 0 0,0 1 0 0 0,0-1 0 0 0,0 0 1 0 0,0 0-1 0 0,1 0 0 0 0,-1 0 0 0 0,0 0 1 0 0,0-1-1 0 0,0 1 0 0 0,0 0 1 0 0,0 0-1 0 0,0-1 0 0 0,0 1 0 0 0,0 0 1 0 0,0-1-1 0 0,0 0 0 0 0,0 1 0 0 0,0-1 1 0 0,0 1-1 0 0,1-2 0 0 0,2-2-71 0 0,1 0 0 0 0,-1 0 0 0 0,0-1 0 0 0,0 1 0 0 0,0-1 0 0 0,-1 0 0 0 0,1 0 0 0 0,3-9 0 0 0,1-4-141 0 0,8-24-1 0 0,-8 14 266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2303 0 0,'0'3'200'0'0,"0"-1"-200"0"0,1 2 0 0 0,0-1 0 0 0,2-1 72 0 0,1 1-72 0 0,1 3 80 0 0,2 3-80 0 0,6 2 0 0 0,3 1 0 0 0,3-4 0 0 0,-1-4 0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2759 0 0,'-2'24'446'0'0,"1"0"0"0"0,0 1 0 0 0,6 39 0 0 0,-2-20-110 0 0,-2-25-249 0 0,4 44 259 0 0,-4-56-577 0 0,1-1 0 0 0,-1 1 0 0 0,1 0 0 0 0,1 0 0 0 0,-1-1 0 0 0,6 11 0 0 0,-7-16 225 0 0,-1-1-1 0 0,0 1 0 0 0,1 0 1 0 0,-1-1-1 0 0,1 1 1 0 0,-1-1-1 0 0,1 1 0 0 0,-1-1 1 0 0,1 1-1 0 0,-1-1 0 0 0,1 1 1 0 0,-1-1-1 0 0,1 1 0 0 0,0-1 1 0 0,-1 0-1 0 0,1 1 0 0 0,0-1 1 0 0,-1 0-1 0 0,1 0 0 0 0,0 0 1 0 0,-1 1-1 0 0,1-1 0 0 0,0 0 1 0 0,-1 0-1 0 0,1 0 0 0 0,0 0 1 0 0,0 0-1 0 0,0 0 0 0 0,1-1-1 0 0,0 0-1 0 0,0 1 0 0 0,0-1 0 0 0,-1 0 0 0 0,1 0 1 0 0,0 0-1 0 0,0 0 0 0 0,-1 0 0 0 0,1-1 0 0 0,1-1 0 0 0,4-4-3 0 0,0-1-1 0 0,11-17 0 0 0,4-8 13 0 0,-5 5 0 0 0,2 1 0 0 0,41-45 0 0 0,-54 65 71 0 0,-4 5-4 0 0,0 0 0 0 0,0 0 0 0 0,0 0 0 0 0,0 0-1 0 0,0 0 1 0 0,4-2 0 0 0,-17 31 78 0 0,-56 67-1874 0 0,15-20 1738 0 0,51-73 187 0 0,0 1-1 0 0,0-1 1 0 0,0 0 0 0 0,1 1-1 0 0,-1-1 1 0 0,0 1-1 0 0,1-1 1 0 0,-1 1-1 0 0,1 0 1 0 0,-1-1-1 0 0,1 1 1 0 0,0-1-1 0 0,0 1 1 0 0,0 0-1 0 0,0 2 1 0 0,0-3-75 0 0,1 0 1 0 0,-1 0-1 0 0,0 0 1 0 0,1 0-1 0 0,0 0 1 0 0,-1 0 0 0 0,1 0-1 0 0,-1 0 1 0 0,1 0-1 0 0,0 0 1 0 0,0 0-1 0 0,0-1 1 0 0,-1 1-1 0 0,1 0 1 0 0,0 0 0 0 0,0-1-1 0 0,0 1 1 0 0,0-1-1 0 0,0 1 1 0 0,0-1-1 0 0,0 1 1 0 0,2-1-1 0 0,11 5-308 0 0,-1-1 0 0 0,24 4-1 0 0,-31-7 52 0 0,0 0 0 0 0,0-1 0 0 0,0 1-1 0 0,-1-2 1 0 0,1 1 0 0 0,0-1 0 0 0,0 0 0 0 0,0 0 0 0 0,7-2-1 0 0,-4-2 125 0 0</inkml:trace>
  <inkml:trace contextRef="#ctx0" brushRef="#br0" timeOffset="1">340 260 3223 0 0,'2'-4'288'0'0,"-1"1"-288"0"0,1 2 0 0 0,-1 1 0 0 0,1 0 632 0 0,1 0 72 0 0,0 1 8 0 0,2-1 8 0 0,3 3-400 0 0,4-2-72 0 0,2 2-24 0 0,2-2 0 0 0,1 2-640 0 0,0-3-128 0 0,5 0-24 0 0,-6-4-8 0 0,-4 0 576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5527 0 0,'-4'5'240'0'0,"0"0"56"0"0,2 2-232 0 0,1-1-64 0 0,1-1 0 0 0,0 0 0 0 0,0 1 128 0 0,0 7 24 0 0,0 7 0 0 0,1 7 0 0 0,3 3-152 0 0,-2-2-128 0 0,2-1 32 0 0,2-5 0 0 0,3 0 96 0 0,-2-4 0 0 0,-2-6 0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157 232 455 0 0,'-1'-2'194'0'0,"0"0"0"0"0,0 0 0 0 0,0 1-1 0 0,0-1 1 0 0,0 0 0 0 0,-1 1-1 0 0,1-1 1 0 0,-1 1 0 0 0,1 0-1 0 0,-1-1 1 0 0,0 1 0 0 0,1 0-1 0 0,-1 0 1 0 0,0 0 0 0 0,0 0-1 0 0,-3-1 1 0 0,-4-2-371 0 0,9 3 257 0 0,-1 1 0 0 0,1-1 0 0 0,-1 1 0 0 0,1-1-1 0 0,-1 1 1 0 0,1-1 0 0 0,0 1 0 0 0,-1-1 0 0 0,1 1-1 0 0,0-1 1 0 0,-1 0 0 0 0,1 1 0 0 0,0-1-1 0 0,0 1 1 0 0,-1-1 0 0 0,1 0 0 0 0,0 1 0 0 0,0-1-1 0 0,0-1 1 0 0,-1-17 138 0 0,1 7 590 0 0,-3-11 624 0 0,-6-31-1 0 0,7 47-1469 0 0,0 0 0 0 0,0 1 0 0 0,0-1 0 0 0,-1 0-1 0 0,0 1 1 0 0,0-1 0 0 0,-1 1 0 0 0,-8-10 0 0 0,12 15 50 0 0,-1 0 0 0 0,1 0 1 0 0,-1 0-1 0 0,0 1 1 0 0,1-1-1 0 0,-1 0 0 0 0,0 0 1 0 0,0 1-1 0 0,0-1 0 0 0,0 0 1 0 0,0 1-1 0 0,0-1 1 0 0,0 1-1 0 0,1 0 0 0 0,-1-1 1 0 0,-1 1-1 0 0,1 0 0 0 0,0-1 1 0 0,0 1-1 0 0,0 0 1 0 0,0 0-1 0 0,0 0 0 0 0,0 0 1 0 0,0 0-1 0 0,0 0 0 0 0,0 0 1 0 0,0 0-1 0 0,0 0 1 0 0,0 1-1 0 0,0-1 0 0 0,0 0 1 0 0,0 1-1 0 0,0-1 0 0 0,0 1 1 0 0,0-1-1 0 0,0 1 1 0 0,0-1-1 0 0,0 1 0 0 0,0 0 1 0 0,1-1-1 0 0,-2 2 0 0 0,-1 1 17 0 0,1 0-1 0 0,0 0 1 0 0,0 0-1 0 0,0 0 1 0 0,0 1-1 0 0,0-1 1 0 0,1 1-1 0 0,-1-1 1 0 0,1 1 0 0 0,-1 5-1 0 0,-1 7-38 0 0,0 1 1 0 0,2 0-1 0 0,1 29 0 0 0,0-36-30 0 0,1-1-1 0 0,0 0 1 0 0,1 1-1 0 0,0-1 1 0 0,0 0 0 0 0,1 0-1 0 0,1 0 1 0 0,4 10-1 0 0,-6-17-29 0 0,-1 1 0 0 0,0-1 0 0 0,1 0 0 0 0,-1 0-1 0 0,1 0 1 0 0,0 0 0 0 0,0 0 0 0 0,0 0 0 0 0,0 0 0 0 0,0-1-1 0 0,0 1 1 0 0,0-1 0 0 0,0 0 0 0 0,1 1 0 0 0,-1-1 0 0 0,0 0-1 0 0,1 0 1 0 0,-1 0 0 0 0,5 0 0 0 0,-4-1 6 0 0,-1 0-1 0 0,1 0 1 0 0,-1 0 0 0 0,1 0 0 0 0,-1-1 0 0 0,1 1-1 0 0,-1-1 1 0 0,1 1 0 0 0,-1-1 0 0 0,0 0 0 0 0,1 0-1 0 0,-1 0 1 0 0,0-1 0 0 0,0 1 0 0 0,0 0-1 0 0,0-1 1 0 0,0 1 0 0 0,0-1 0 0 0,0 0 0 0 0,2-2-1 0 0,1-2 70 0 0,0-1-1 0 0,-1 1 1 0 0,0-1-1 0 0,0 1 1 0 0,0-1-1 0 0,-1 0 1 0 0,0-1-1 0 0,0 1 1 0 0,-1 0-1 0 0,1-1 1 0 0,-2 0-1 0 0,1 1 1 0 0,-1-1-1 0 0,-1 0 1 0 0,1-13-1 0 0,0 35 954 0 0,0-1 0 0 0,2 1 0 0 0,5 21 0 0 0,-6-29-1128 0 0,0-1-1 0 0,0 1 0 0 0,1-1 0 0 0,0 0 1 0 0,0 0-1 0 0,0 0 0 0 0,0 0 0 0 0,1 0 0 0 0,-1-1 1 0 0,1 1-1 0 0,1-1 0 0 0,7 7 0 0 0,-6-7-2825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1839 0 0,'-2'9'304'0'0,"1"-1"-1"0"0,0 1 1 0 0,1-1-1 0 0,-1 1 0 0 0,2-1 1 0 0,-1 1-1 0 0,1-1 1 0 0,0 1-1 0 0,1-1 0 0 0,0 1 1 0 0,0-1-1 0 0,5 9 0 0 0,-7-14-312 0 0,1-1 0 0 0,1 1-1 0 0,-1-1 1 0 0,0 1-1 0 0,1-1 1 0 0,-1 0-1 0 0,1 1 1 0 0,0-1 0 0 0,0 0-1 0 0,0 0 1 0 0,0 0-1 0 0,3 2 1 0 0,-4-3-52 0 0,0-1 0 0 0,0 1 0 0 0,0-1 0 0 0,0 0 0 0 0,0 1 0 0 0,0-1 1 0 0,0 0-1 0 0,0 0 0 0 0,1 0 0 0 0,-1 1 0 0 0,0-1 0 0 0,0 0 0 0 0,0 0 0 0 0,0-1 0 0 0,0 1 1 0 0,0 0-1 0 0,1 0 0 0 0,-1 0 0 0 0,0-1 0 0 0,0 1 0 0 0,0-1 0 0 0,0 1 0 0 0,0-1 0 0 0,0 1 1 0 0,0-1-1 0 0,0 1 0 0 0,-1-1 0 0 0,1 0 0 0 0,0 0 0 0 0,0 1 0 0 0,0-1 0 0 0,1-2 0 0 0,3-3 57 0 0,0-1 0 0 0,0 0 0 0 0,0-1 0 0 0,-1 1 0 0 0,0-1 0 0 0,0 0 0 0 0,-1 0 0 0 0,3-9 0 0 0,1-5 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0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35 200 2303 0 0,'-5'-2'51'0'0,"2"0"238"0"0,0 1-1 0 0,-1-1 1 0 0,1 0 0 0 0,0 0-1 0 0,0 0 1 0 0,0 0 0 0 0,-4-4-1 0 0,7 6-285 0 0,0-1-1 0 0,0 1 0 0 0,0 0 0 0 0,0 0 0 0 0,0 0 0 0 0,0 0 0 0 0,0 0 0 0 0,-1 0 1 0 0,1 0-1 0 0,0 0 0 0 0,0 0 0 0 0,0-1 0 0 0,0 1 0 0 0,0 0 0 0 0,0 0 0 0 0,0 0 1 0 0,0 0-1 0 0,0 0 0 0 0,0 0 0 0 0,0 0 0 0 0,0-1 0 0 0,0 1 0 0 0,0 0 0 0 0,0 0 1 0 0,0 0-1 0 0,0 0 0 0 0,0 0 0 0 0,0 0 0 0 0,0 0 0 0 0,0-1 0 0 0,1 1 0 0 0,-1 0 1 0 0,0 0-1 0 0,0 0 0 0 0,0 0 0 0 0,0 0 0 0 0,0 0 0 0 0,0 0 0 0 0,0 0 0 0 0,0 0 1 0 0,0 0-1 0 0,0-1 0 0 0,0 1 0 0 0,1 0 0 0 0,-1 0 0 0 0,0 0 0 0 0,0 0 0 0 0,0 0 1 0 0,0 0-1 0 0,9-1-66 0 0,9 2-91 0 0,-8 0 80 0 0,1 1 0 0 0,-1 1 0 0 0,0 0 0 0 0,20 9 0 0 0,38 24-106 0 0,-46-23 143 0 0,43 19 0 0 0,-51-28 29 0 0,1 0 0 0 0,0-1-1 0 0,-1 0 1 0 0,1-1 0 0 0,0-1-1 0 0,0 0 1 0 0,29-4 0 0 0,103-21 119 0 0,-9-12 42 0 0,-3 2 78 0 0,-100 26-171 0 0,67-4 0 0 0,120 13-643 0 0,26-3-192 0 0,81-30 514 0 0,-149 12 1383 0 0,-139 16-988 0 0,0 3 1 0 0,1 0-1 0 0,62 9 0 0 0,-78-5-86 0 0,0-1-1 0 0,-1-1 0 0 0,47-5 1 0 0,74-20 208 0 0,-69 10-228 0 0,-32 8 75 0 0,70-1-1 0 0,46 11 75 0 0,-117-2-79 0 0,24-1-501 0 0,0-2 0 0 0,0-4 0 0 0,-1-2-1 0 0,85-21 1 0 0,-104 18 319 0 0,68-5 0 0 0,50 5-412 0 0,-57 5 489 0 0,-67 3 203 0 0,0 2 0 0 0,48 5-1 0 0,-85-4-211 0 0,-1-1-1 0 0,1 1 1 0 0,0 0-1 0 0,-1 0 0 0 0,1 1 1 0 0,-1-1-1 0 0,1 1 1 0 0,-1 0-1 0 0,4 3 0 0 0,8 0 165 0 0,-10-5-54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1839 0 0,'-2'3'160'0'0,"-1"-1"-160"0"0,1 2 0 0 0,0 1 0 0 0,4 0 432 0 0,-1-1 48 0 0,-1 1 16 0 0,1 4 0 0 0,2 5-496 0 0,1 3-160 0 0,1 2 0 0 0,2-2 0 0 0,3-3 160 0 0,-1-4 0 0 0</inkml:trace>
  <inkml:trace contextRef="#ctx0" brushRef="#br0" timeOffset="1">160 438 3679 0 0,'-4'9'160'0'0,"2"-2"40"0"0,0 2-200 0 0,2-3 0 0 0,0-2 0 0 0,0 0 0 0 0,2 1 112 0 0,-2 4-16 0 0,2 5-8 0 0,1 5 0 0 0,-1-2-552 0 0,3-1-112 0 0,2-6-16 0 0,-2-5-8 0 0,1-4 472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1839 0 0,'-4'4'99'0'0,"0"1"0"0"0,1 0-1 0 0,0 0 1 0 0,-3 7 0 0 0,-5 6 22 0 0,-9 11-366 0 0,10-17-177 0 0,1 1-1 0 0,-13 26 0 0 0,21-38 502 0 0,1 0 0 0 0,0 0 0 0 0,0 0 0 0 0,0 0 0 0 0,0 0 0 0 0,0 0 1 0 0,0 0-1 0 0,0 0 0 0 0,0-1 0 0 0,0 1 0 0 0,0 0 0 0 0,1 0 0 0 0,-1 0 0 0 0,0 0 0 0 0,0 0 1 0 0,1 0-1 0 0,-1-1 0 0 0,1 1 0 0 0,-1 0 0 0 0,1 0 0 0 0,-1-1 0 0 0,1 1 0 0 0,-1 0 0 0 0,1-1 1 0 0,0 1-1 0 0,-1 0 0 0 0,1-1 0 0 0,0 1 0 0 0,0-1 0 0 0,-1 1 0 0 0,2 0 0 0 0,30 15 2330 0 0,-25-13-2091 0 0,30 13-19 0 0,61 18 0 0 0,-85-30-313 0 0,-5 0 14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20 125 1839 0 0,'-1'0'128'0'0,"0"1"0"0"0,0-1-1 0 0,0 1 1 0 0,0-1-1 0 0,0 0 1 0 0,0 1-1 0 0,0 0 1 0 0,0-1-1 0 0,0 1 1 0 0,1-1-1 0 0,-1 1 1 0 0,0 0-1 0 0,0 0 1 0 0,1 0-1 0 0,-1-1 1 0 0,0 1 0 0 0,1 0-1 0 0,-1 0 1 0 0,1 0-1 0 0,-1 0 1 0 0,1 0-1 0 0,-1 0 1 0 0,1 0-1 0 0,0 0 1 0 0,0 0-1 0 0,-1 0 1 0 0,1 0-1 0 0,0 0 1 0 0,0 0-1 0 0,0 0 1 0 0,0 1-1 0 0,0-1 1 0 0,0 0 0 0 0,1 1-1 0 0,-1 0-57 0 0,1-1 0 0 0,-1 1 0 0 0,1 0 0 0 0,0 0 0 0 0,-1-1 0 0 0,1 1-1 0 0,0 0 1 0 0,0-1 0 0 0,0 1 0 0 0,1-1 0 0 0,-1 1 0 0 0,0-1 0 0 0,0 0 0 0 0,1 1 0 0 0,-1-1 0 0 0,1 0 0 0 0,-1 0-1 0 0,4 1 1 0 0,-3 0-89 0 0,1-1 0 0 0,-1-1-1 0 0,1 1 1 0 0,-1 0 0 0 0,1 0 0 0 0,0-1-1 0 0,-1 0 1 0 0,1 1 0 0 0,0-1-1 0 0,-1 0 1 0 0,1 0 0 0 0,0-1-1 0 0,-1 1 1 0 0,1 0 0 0 0,-1-1-1 0 0,1 0 1 0 0,-1 0 0 0 0,1 1 0 0 0,-1-2-1 0 0,1 1 1 0 0,-1 0 0 0 0,0 0-1 0 0,1-1 1 0 0,-1 1 0 0 0,0-1-1 0 0,0 1 1 0 0,0-1 0 0 0,0 0-1 0 0,0 0 1 0 0,-1 0 0 0 0,1 0 0 0 0,0 0-1 0 0,1-5 1 0 0,0 2-12 0 0,0 0 0 0 0,-1 0 0 0 0,1 0 0 0 0,-1-1 0 0 0,0 1 1 0 0,-1-1-1 0 0,1 1 0 0 0,-1-1 0 0 0,0 0 0 0 0,-1 1 0 0 0,0-1 0 0 0,1 0 0 0 0,-2 0 0 0 0,0-10 0 0 0,-1 11-1 0 0,0-1-1 0 0,0 1 0 0 0,0 0 0 0 0,0 0 0 0 0,-1 0 0 0 0,0 0 0 0 0,-5-8 0 0 0,6 12-8 0 0,1-1 0 0 0,0 1 0 0 0,0 0 0 0 0,0 0-1 0 0,-1 0 1 0 0,1 0 0 0 0,0 0 0 0 0,-1 0 0 0 0,1 0-1 0 0,-1 0 1 0 0,0 0 0 0 0,1 1 0 0 0,-3-1-1 0 0,3 0 4 0 0,0 1 0 0 0,0 0 0 0 0,0 0 0 0 0,-1 0 0 0 0,1 0 0 0 0,0 1 0 0 0,0-1-1 0 0,0 0 1 0 0,0 0 0 0 0,0 1 0 0 0,-1-1 0 0 0,1 1 0 0 0,0-1 0 0 0,0 1 0 0 0,0-1 0 0 0,0 1-1 0 0,0 0 1 0 0,0-1 0 0 0,0 1 0 0 0,1 0 0 0 0,-3 1 0 0 0,2-1-26 0 0,0 1 1 0 0,0-1 0 0 0,0 1-1 0 0,0-1 1 0 0,0 1 0 0 0,0-1-1 0 0,0 1 1 0 0,0-1 0 0 0,1 1-1 0 0,-1 0 1 0 0,0-1 0 0 0,1 1-1 0 0,0 0 1 0 0,-1 0-1 0 0,1-1 1 0 0,0 1 0 0 0,0 0-1 0 0,0 0 1 0 0,0 0 0 0 0,0-1-1 0 0,0 1 1 0 0,1 0 0 0 0,-1 0-1 0 0,0-1 1 0 0,1 1 0 0 0,0 0-1 0 0,-1-1 1 0 0,1 1 0 0 0,0 0-1 0 0,0-1 1 0 0,0 1-1 0 0,2 2 1 0 0,3 1-496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2759 0 0,'-7'1'113'0'0,"1"0"1"0"0,-1 1-1 0 0,1 0 0 0 0,-1 0 0 0 0,1 1 0 0 0,-1 0 0 0 0,1 0 0 0 0,0 0 0 0 0,1 1 0 0 0,-1 0 0 0 0,0 0 0 0 0,-6 7 0 0 0,0 0-16 0 0,1 0 1 0 0,1 1 0 0 0,0 0-1 0 0,0 0 1 0 0,1 1-1 0 0,1 0 1 0 0,0 1 0 0 0,1 0-1 0 0,1 0 1 0 0,0 1 0 0 0,0-1-1 0 0,-4 27 1 0 0,-1 10 366 0 0,3 2 0 0 0,-2 74 0 0 0,5 57 2161 0 0,36 363 1 0 0,-24-493-2407 0 0,2 0 1 0 0,2-1 0 0 0,34 94 0 0 0,-36-123-371 0 0,2 0 0 0 0,1-1 0 0 0,1 0 1 0 0,0-1-1 0 0,2 0 0 0 0,1-1 1 0 0,0-1-1 0 0,2 0 0 0 0,0-1 1 0 0,23 18-1 0 0,24 8-1864 0 0,-31-25-1469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0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185 139 1375 0 0,'-39'-97'1452'0'0,"37"94"-1448"0"0,2 0-25 0 0,-1 1 0 0 0,0 0-1 0 0,0 0 1 0 0,0 0 0 0 0,-1 0-1 0 0,1 0 1 0 0,0 0-1 0 0,-1 0 1 0 0,1 0 0 0 0,-1 1-1 0 0,0-1 1 0 0,0 1-1 0 0,1-1 1 0 0,-1 1 0 0 0,0-1-1 0 0,0 1 1 0 0,0 0-1 0 0,-1 0 1 0 0,1 0 0 0 0,0 0-1 0 0,0 0 1 0 0,0 1-1 0 0,-1-1 1 0 0,1 1 0 0 0,0-1-1 0 0,-1 1 1 0 0,1 0 0 0 0,-4 0-1 0 0,3 1-2 0 0,0-1 1 0 0,0 1-1 0 0,0 0 0 0 0,0 0 1 0 0,-1 1-1 0 0,1-1 0 0 0,1 0 0 0 0,-1 1 1 0 0,0 0-1 0 0,0 0 0 0 0,1 0 1 0 0,-1 0-1 0 0,1 0 0 0 0,-1 0 0 0 0,1 1 1 0 0,0-1-1 0 0,0 1 0 0 0,0 0 1 0 0,-3 4-1 0 0,-1 6 336 0 0,1-1 0 0 0,0 1 0 0 0,1-1 1 0 0,1 1-1 0 0,-1 1 0 0 0,2-1 0 0 0,0 0 0 0 0,1 1 0 0 0,0 24 1 0 0,4 10 913 0 0,11 64 0 0 0,13 22 225 0 0,-22-118-1387 0 0,0 0 1 0 0,1-1 0 0 0,0 0 0 0 0,1 0 0 0 0,1 0 0 0 0,12 16-1 0 0,-17-27-93 0 0,0 0-1 0 0,0-1 0 0 0,1 1 0 0 0,-1-1 0 0 0,1 0 1 0 0,-1 0-1 0 0,1 0 0 0 0,0 0 0 0 0,0-1 0 0 0,1 0 1 0 0,4 2-1 0 0,-7-3-37 0 0,0 0 1 0 0,0 0-1 0 0,1-1 1 0 0,-1 0-1 0 0,1 1 1 0 0,-1-1-1 0 0,0 0 1 0 0,1 0-1 0 0,-1 0 1 0 0,1 0-1 0 0,-1-1 1 0 0,0 1-1 0 0,1-1 1 0 0,-1 1-1 0 0,0-1 1 0 0,1 0-1 0 0,-1 0 1 0 0,0 0 0 0 0,0 0-1 0 0,0 0 1 0 0,0-1-1 0 0,0 1 1 0 0,3-3-1 0 0,3-4-245 0 0,-1 0-1 0 0,0 0 1 0 0,0-1 0 0 0,0 0 0 0 0,-1 0-1 0 0,0-1 1 0 0,-1 1 0 0 0,0-1-1 0 0,5-15 1 0 0,1-7-648 0 0,11-59-1 0 0,-4-38 251 0 0,-16 105 1036 0 0,-2 0 0 0 0,-1 0 1 0 0,-4-33-1 0 0,2 76 3125 0 0,2 17-2718 0 0,2 5-593 0 0,2-1 0 0 0,2 1 0 0 0,1-1 0 0 0,2 0 1 0 0,2 0-1 0 0,26 64 0 0 0,-23-73-3007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86 1839 0 0,'-1'0'80'0'0,"0"0"-1"0"0,-1 0 0 0 0,1 0 0 0 0,0 1 0 0 0,0-1 0 0 0,0 0 0 0 0,0 1 0 0 0,0-1 0 0 0,0 1 0 0 0,1-1 0 0 0,-1 1 0 0 0,0 0 0 0 0,0-1 0 0 0,0 1 0 0 0,0 0 0 0 0,1 0 1 0 0,-1-1-1 0 0,0 1 0 0 0,1 0 0 0 0,-1 0 0 0 0,0 0 0 0 0,1 0 0 0 0,-1 0 0 0 0,1 0 0 0 0,-1 1 0 0 0,0 0-46 0 0,1 0 1 0 0,-1 0-1 0 0,0 1 1 0 0,1-1-1 0 0,-1 0 0 0 0,1 0 1 0 0,0 0-1 0 0,0 0 0 0 0,0 0 1 0 0,0 1-1 0 0,1 1 0 0 0,0 0-30 0 0,0 0-1 0 0,1 0 1 0 0,-1 0-1 0 0,1 0 1 0 0,0-1-1 0 0,0 1 1 0 0,1-1-1 0 0,-1 1 1 0 0,6 5 0 0 0,-7-9-9 0 0,0 1 1 0 0,-1 0 0 0 0,1-1 0 0 0,0 1 0 0 0,0-1 0 0 0,-1 1 0 0 0,1-1 0 0 0,0 1 0 0 0,0-1 0 0 0,0 0 0 0 0,0 1-1 0 0,0-1 1 0 0,-1 0 0 0 0,1 0 0 0 0,0 1 0 0 0,0-1 0 0 0,0 0 0 0 0,0 0 0 0 0,1 0 0 0 0,0-1 0 0 0,-1 1 1 0 0,0-1 0 0 0,0 0 0 0 0,0 1-1 0 0,0-1 1 0 0,0 0 0 0 0,0 1-1 0 0,0-1 1 0 0,0 0 0 0 0,0 0-1 0 0,0 0 1 0 0,-1 0 0 0 0,1 0 0 0 0,0 0-1 0 0,-1 0 1 0 0,1 0 0 0 0,0 0-1 0 0,-1 0 1 0 0,1-2 0 0 0,2-4 72 0 0,0 0 1 0 0,-1 0 0 0 0,1 0-1 0 0,-2 0 1 0 0,1 0-1 0 0,-1 0 1 0 0,0-1 0 0 0,0 1-1 0 0,-1-1 1 0 0,0 1-1 0 0,-1 0 1 0 0,1-1 0 0 0,-1 1-1 0 0,-1-1 1 0 0,0 1-1 0 0,0 0 1 0 0,0 0 0 0 0,0 0-1 0 0,-6-8 1 0 0,8 14-31 0 0,-1 0 1 0 0,0 0-1 0 0,0 0 1 0 0,0 0-1 0 0,0 1 1 0 0,0-1-1 0 0,0 0 1 0 0,0 1-1 0 0,0-1 1 0 0,0 1 0 0 0,-1-1-1 0 0,0 0 1 0 0,2 1-49 0 0,0 1 0 0 0,0-1 1 0 0,0 0-1 0 0,0 0 1 0 0,1 0-1 0 0,-1 0 0 0 0,0 0 1 0 0,0 1-1 0 0,0-1 1 0 0,0 0-1 0 0,0 0 0 0 0,0 0 1 0 0,0 1-1 0 0,0-1 1 0 0,0 0-1 0 0,0 0 1 0 0,0 0-1 0 0,1 1 0 0 0,-1-1 1 0 0,0 0-1 0 0,0 0 1 0 0,0 0-1 0 0,-1 1 0 0 0,1-1 1 0 0,0 0-1 0 0,0 0 1 0 0,0 0-1 0 0,0 1 0 0 0,0-1 1 0 0,0 0-1 0 0,0 0 1 0 0,0 0-1 0 0,0 1 0 0 0,0-1 1 0 0,0 0-1 0 0,-1 0 1 0 0,1 0-1 0 0,0 0 0 0 0,0 0 1 0 0,0 1-1 0 0,0-1 1 0 0,0 0-1 0 0,-1 0 1 0 0,1 0-1 0 0,0 0 0 0 0,0 0 1 0 0,0 0-1 0 0,-1 0 1 0 0,1 0-1 0 0,0 1 0 0 0,0-1 1 0 0,0 0-1 0 0,-1 0 1 0 0,1 0-1 0 0,0 0 0 0 0,0 0 1 0 0,0 0-1 0 0,-1 0 1 0 0,1 0-1 0 0,0 0 0 0 0,0 0 1 0 0,0 0-1 0 0,-1 0 1 0 0,1-1-1 0 0,0 1 0 0 0,0 0 1 0 0,0 0-1 0 0,-1 0 1 0 0,1 0-1 0 0,3 2-1338 0 0,0-1 1339 0 0,-1 0 1 0 0,1-1-1 0 0,0 1 1 0 0,-1 0-1 0 0,1-1 0 0 0,-1 0 1 0 0,1 1-1 0 0,0-1 0 0 0,-1 0 1 0 0,1 0-1 0 0,0-1 1 0 0,-1 1-1 0 0,1-1 0 0 0,0 1 1 0 0,-1-1-1 0 0,5-1 0 0 0,3-2 9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83 919 0 0,'2'-3'146'0'0,"1"1"0"0"0,0-1 0 0 0,0 0 0 0 0,-1 1 0 0 0,1-1 0 0 0,-1 0 0 0 0,0 0 0 0 0,0-1 0 0 0,0 1 0 0 0,-1 0 0 0 0,1-1 0 0 0,-1 1 0 0 0,2-4 0 0 0,-3 5-125 0 0,0 1-1 0 0,1 0 0 0 0,-1 0 0 0 0,0-1 1 0 0,0 1-1 0 0,0 0 0 0 0,0 0 1 0 0,0 0-1 0 0,-1-1 0 0 0,1 1 1 0 0,0 0-1 0 0,-1 0 0 0 0,1 0 1 0 0,0-1-1 0 0,-1 1 0 0 0,1 0 0 0 0,-2-1 1 0 0,1 0-44 0 0,0 1 0 0 0,0 0 0 0 0,0 0 0 0 0,-1 0 1 0 0,1 0-1 0 0,0 0 0 0 0,-1 0 0 0 0,1 1 0 0 0,-1-1 1 0 0,1 0-1 0 0,-1 1 0 0 0,1-1 0 0 0,-1 1 0 0 0,1-1 0 0 0,-1 1 1 0 0,-2 0-1 0 0,-1-1-52 0 0,0 1-1 0 0,1 0 1 0 0,-1 0 0 0 0,0 1-1 0 0,0-1 1 0 0,1 1 0 0 0,-1 0 0 0 0,0 0-1 0 0,1 1 1 0 0,-1 0 0 0 0,1-1-1 0 0,0 1 1 0 0,-7 5 0 0 0,5-4 249 0 0,0 2 1 0 0,0-1-1 0 0,0 1 1 0 0,1 0-1 0 0,0 0 0 0 0,0 0 1 0 0,0 1-1 0 0,-4 6 1 0 0,4-4 52 0 0,1 1 1 0 0,0-1 0 0 0,1 1-1 0 0,0 0 1 0 0,0 0 0 0 0,1-1-1 0 0,0 2 1 0 0,1-1 0 0 0,0 0-1 0 0,0 13 1 0 0,1 3 188 0 0,1-1-1 0 0,8 41 0 0 0,-6-49-340 0 0,1-1 0 0 0,7 22 0 0 0,-9-31-101 0 0,1-1 1 0 0,-1 0-1 0 0,1 1 0 0 0,0-1 1 0 0,0 0-1 0 0,0-1 0 0 0,1 1 1 0 0,0-1-1 0 0,8 8 0 0 0,-11-10-41 0 0,1-1 0 0 0,-1 0 0 0 0,1 0 0 0 0,0 0 0 0 0,-1-1 0 0 0,1 1-1 0 0,0 0 1 0 0,0-1 0 0 0,0 1 0 0 0,0-1 0 0 0,-1 1 0 0 0,1-1 0 0 0,0 0-1 0 0,0 0 1 0 0,0 0 0 0 0,0 0 0 0 0,0 0 0 0 0,0 0 0 0 0,0-1 0 0 0,0 1-1 0 0,-1 0 1 0 0,1-1 0 0 0,0 0 0 0 0,0 1 0 0 0,0-1 0 0 0,-1 0 0 0 0,1 0-1 0 0,0 0 1 0 0,-1 0 0 0 0,1 0 0 0 0,-1 0 0 0 0,1-1 0 0 0,-1 1 0 0 0,2-2 0 0 0,3-4-219 0 0,0 0 1 0 0,-1 0-1 0 0,1 0 1 0 0,-1-1-1 0 0,7-15 1 0 0,3-7 82 0 0,-2-1 0 0 0,-1 0 0 0 0,-2-1 0 0 0,0-1 0 0 0,-3 0 0 0 0,0 0 0 0 0,1-39 0 0 0,-8 52 995 0 0,-2 15 62 0 0,-2 13-22 0 0,-4 19-736 0 0,2 0 0 0 0,0 1 0 0 0,2-1 0 0 0,1 1 0 0 0,1 0 0 0 0,1 0 0 0 0,2 0 0 0 0,1 0 0 0 0,5 30 0 0 0,-6-53-243 0 0,0-1-1 0 0,1 0 0 0 0,-1 1 1 0 0,1-1-1 0 0,0 0 0 0 0,0 0 1 0 0,0 0-1 0 0,1-1 0 0 0,-1 1 1 0 0,4 4-1 0 0,-5-7 121 0 0,1 0 0 0 0,-1 0 0 0 0,0 0 0 0 0,0 0 0 0 0,0 0 1 0 0,1 0-1 0 0,-1 0 0 0 0,0-1 0 0 0,1 1 0 0 0,-1 0 0 0 0,1-1 0 0 0,-1 1 0 0 0,1-1 0 0 0,-1 1 0 0 0,1-1 0 0 0,0 0 1 0 0,-1 0-1 0 0,1 0 0 0 0,-1 1 0 0 0,1-2 0 0 0,-1 1 0 0 0,1 0 0 0 0,0 0 0 0 0,-1 0 0 0 0,1-1 0 0 0,-1 1 0 0 0,1-1 1 0 0,-1 1-1 0 0,1-1 0 0 0,1-1 0 0 0,16-16-59 0 0,-22 17-3 0 0,3 1 86 0 0,0 0-1 0 0,-1 0 0 0 0,1 0 0 0 0,0 0 0 0 0,0 1 0 0 0,-1-1 0 0 0,1 0 0 0 0,0 0 0 0 0,-1 0 0 0 0,1 1 0 0 0,0-1 0 0 0,0 0 0 0 0,-1 0 0 0 0,1 1 0 0 0,0-1 0 0 0,0 0 0 0 0,-1 1 0 0 0,1-1 0 0 0,0 0 0 0 0,0 1 0 0 0,0-1 0 0 0,0 0 0 0 0,0 1 0 0 0,0-1 0 0 0,-1 0 0 0 0,1 1 0 0 0,-3 13 262 0 0,1-1-1 0 0,0 1 0 0 0,1 0 1 0 0,1 0-1 0 0,1 20 0 0 0,0-27-256 0 0,0 1 0 0 0,0-1 0 0 0,0 1-1 0 0,1-1 1 0 0,0 0 0 0 0,1 0-1 0 0,-1 0 1 0 0,1 0 0 0 0,1-1 0 0 0,-1 1-1 0 0,1-1 1 0 0,6 8 0 0 0,-9-13-44 0 0,0 0 0 0 0,0 0 0 0 0,0 0 0 0 0,0 0-1 0 0,0 0 1 0 0,0-1 0 0 0,0 1 0 0 0,0 0 0 0 0,0-1 0 0 0,0 1 0 0 0,0-1 0 0 0,0 1 0 0 0,3 0 0 0 0,-4-1 35 0 0,1 0 0 0 0,0 0 1 0 0,0 0-1 0 0,-1 0 0 0 0,1 0 0 0 0,0 0 1 0 0,-1 0-1 0 0,1-1 0 0 0,0 1 0 0 0,-1 0 0 0 0,1 0 1 0 0,0-1-1 0 0,-1 1 0 0 0,1 0 0 0 0,0-1 1 0 0,-1 1-1 0 0,1-1 0 0 0,0 0 0 0 0,1-1 1 0 0,0-1-1 0 0,0 0 1 0 0,0 1-1 0 0,0-1 0 0 0,0 0 1 0 0,-1 0-1 0 0,1 0 1 0 0,1-6-1 0 0,-2 6 5 0 0,0 0-1 0 0,0-1 1 0 0,0 1-1 0 0,-1 0 1 0 0,1 0 0 0 0,-1-7-1 0 0,-2-5-63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2 455 0 0,'0'-1'46'0'0,"0"1"0"0"0,0 0 0 0 0,-1 0 0 0 0,1 0 0 0 0,0 0 0 0 0,0 0 0 0 0,-1 0 0 0 0,1 0 0 0 0,0 0 0 0 0,0 0 0 0 0,0 0 0 0 0,-1 0 0 0 0,1 0 0 0 0,0 0 0 0 0,0 0 0 0 0,-1 0 0 0 0,1 0 0 0 0,0 0 0 0 0,0 0 0 0 0,0 0 0 0 0,-1 0 0 0 0,1 0 0 0 0,0 0 0 0 0,0 0 0 0 0,0 0 0 0 0,-1 1 0 0 0,1-1 0 0 0,0 0 0 0 0,0 0 0 0 0,0 0 0 0 0,0 0 0 0 0,-1 0-1 0 0,1 1 1 0 0,0-1 0 0 0,0 0 0 0 0,0 0 0 0 0,0 0 0 0 0,0 1 0 0 0,0-1 0 0 0,-1 0 0 0 0,1 0 0 0 0,0 0 0 0 0,0 1 0 0 0,0-1 0 0 0,0 0 0 0 0,0 1 0 0 0,3 14 801 0 0,-2-11-875 0 0,0-1 0 0 0,1 0 0 0 0,-1 1 0 0 0,1-1 0 0 0,0 0 0 0 0,0 0 0 0 0,0 0 0 0 0,3 2 0 0 0,-2-3-13 0 0,0 0 0 0 0,0 0-1 0 0,0-1 1 0 0,0 1 0 0 0,0-1-1 0 0,1 0 1 0 0,-1 0 0 0 0,0 0-1 0 0,1-1 1 0 0,-1 1 0 0 0,1-1-1 0 0,-1 0 1 0 0,1 1 0 0 0,5-2-1 0 0,0 0 42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1375 0 0,'1'25'572'0'0,"2"-1"-1"0"0,9 44 1 0 0,-1-14-503 0 0,-9-39-189 0 0,1-1 0 0 0,1 1 0 0 0,0-1 0 0 0,10 23 0 0 0,-14-37 119 0 0,0 1 0 0 0,1 0 0 0 0,-1 0 0 0 0,0-1-1 0 0,1 1 1 0 0,-1 0 0 0 0,1 0 0 0 0,-1-1-1 0 0,1 1 1 0 0,-1-1 0 0 0,1 1 0 0 0,-1 0-1 0 0,1-1 1 0 0,0 1 0 0 0,-1-1 0 0 0,1 0-1 0 0,0 1 1 0 0,-1-1 0 0 0,1 1 0 0 0,0-1-1 0 0,1 1 1 0 0,-2-2-2 0 0,1 1 1 0 0,-1 0-1 0 0,1 0 0 0 0,-1 0 0 0 0,1 0 0 0 0,-1-1 1 0 0,1 1-1 0 0,-1 0 0 0 0,1-1 0 0 0,-1 1 0 0 0,1 0 1 0 0,-1-1-1 0 0,1 1 0 0 0,-1 0 0 0 0,0-1 0 0 0,1 1 0 0 0,-1-1 1 0 0,0 1-1 0 0,1-1 0 0 0,-1 1 0 0 0,1-2 0 0 0,1-2-18 0 0,0-1 0 0 0,0 0-1 0 0,0 0 1 0 0,1-9-1 0 0,-1 3 21 0 0,11-48-86 0 0,-11 51 73 0 0,1 1 1 0 0,-1 0 0 0 0,1 0 0 0 0,1 1 0 0 0,-1-1-1 0 0,6-6 1 0 0,-5 10 1046 0 0,-4 8-217 0 0,-3 6-509 0 0,3-10-512 0 0,-2 2 23 0 0,-67 117-1706 0 0,68-117 1981 0 0,0 0-1 0 0,0 0 1 0 0,0 0-1 0 0,0 0 1 0 0,1 0-1 0 0,-1 0 1 0 0,1 0-1 0 0,-1 0 0 0 0,1 0 1 0 0,0 0-1 0 0,1 0 1 0 0,-1 0-1 0 0,0 0 1 0 0,1 0-1 0 0,0 0 0 0 0,0 0 1 0 0,0 0-1 0 0,0 0 1 0 0,0 0-1 0 0,0-1 1 0 0,1 1-1 0 0,-1 0 0 0 0,1-1 1 0 0,0 1-1 0 0,0-1 1 0 0,0 0-1 0 0,0 1 1 0 0,0-1-1 0 0,0 0 0 0 0,1 0 1 0 0,-1 0-1 0 0,1-1 1 0 0,-1 1-1 0 0,1-1 1 0 0,0 1-1 0 0,-1-1 1 0 0,1 0-1 0 0,0 0 0 0 0,0 0 1 0 0,0 0-1 0 0,0-1 1 0 0,0 1-1 0 0,0-1 1 0 0,0 0-1 0 0,5 0 0 0 0,-6 0-100 0 0,0 0-1 0 0,0-1 0 0 0,-1 1 0 0 0,1-1 0 0 0,0 0 0 0 0,0 0 0 0 0,-1 1 0 0 0,4-3 0 0 0,3-5-3 0 0</inkml:trace>
  <inkml:trace contextRef="#ctx0" brushRef="#br0" timeOffset="1">199 240 4607 0 0,'27'0'625'0'0,"-12"1"-1042"0"0,1-1 1 0 0,0-1 0 0 0,-1 0-1 0 0,31-6 1 0 0,-36 1-355 0 0,-5-1 463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60 4607 0 0,'-3'4'200'0'0,"0"-1"48"0"0,2 1-248 0 0,-1 1 0 0 0,4 0 0 0 0,-2-1 0 0 0,1 3 200 0 0,-1 3-8 0 0,1 5 0 0 0,2 4 0 0 0,1 2-336 0 0,1 0-72 0 0,0-2-8 0 0,2-7-8 0 0,1-2 232 0 0,0-3-72 0 0,-3-3 72 0 0,-2-6 0 0 0</inkml:trace>
  <inkml:trace contextRef="#ctx0" brushRef="#br0" timeOffset="1">178 2 2759 0 0,'0'0'59'0'0,"0"0"-30"0"0,0 0 0 0 0,0 0 0 0 0,0 0 0 0 0,0 0 0 0 0,0 0 0 0 0,0 0 1 0 0,0 0-1 0 0,0 0 0 0 0,0 0 0 0 0,0 0 0 0 0,0 0 0 0 0,0 0 0 0 0,0 0 0 0 0,0 0 0 0 0,0 0 1 0 0,1-1 552 0 0,-1 1-553 0 0,0 0 0 0 0,0 0 0 0 0,0 0 0 0 0,0 0 0 0 0,0 0 1 0 0,0 0-1 0 0,0 0 0 0 0,0 0 0 0 0,0 0 0 0 0,0 0 0 0 0,0 0 0 0 0,0 0 0 0 0,0 0 1 0 0,0 0-1 0 0,0 0 0 0 0,0 0 0 0 0,0 0 0 0 0,4 6 1095 0 0,4 13-6 0 0,-6-14-960 0 0,21 52 924 0 0,-17-37-1649 0 0,1-2 0 0 0,1 1 1 0 0,1-1-1 0 0,1 0 0 0 0,12 17 0 0 0,-19-30 535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2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1 373 455 0 0,'0'0'16'0'0,"0"0"-1"0"0,0-1 0 0 0,0 1 0 0 0,0 0 0 0 0,0-1 0 0 0,0 1 0 0 0,0-1 0 0 0,0 1 0 0 0,0 0 0 0 0,0-1 0 0 0,0 1 0 0 0,0 0 0 0 0,0-1 0 0 0,0 1 0 0 0,0-1 0 0 0,0 1 0 0 0,0 0 0 0 0,1-1 0 0 0,-1 1 0 0 0,0 0 0 0 0,0-1 0 0 0,0 1 0 0 0,1 0 0 0 0,-1-1 1 0 0,0 1-1 0 0,0 0 0 0 0,1 0 0 0 0,-1-1 0 0 0,0 1 0 0 0,1 0 0 0 0,-1 0 0 0 0,1-1 0 0 0,12-9 99 0 0,-12 9-77 0 0,4-2-31 0 0,-1 0 0 0 0,1 0 0 0 0,0 1 0 0 0,0 0 0 0 0,0 0 0 0 0,10-2 0 0 0,35-5 27 0 0,-26 5-28 0 0,25-5 69 0 0,114-16 436 0 0,9-9-95 0 0,-165 33-414 0 0,217-46-1 0 0,-61 14 192 0 0,96-15 192 0 0,-137 37-450 0 0,5 0-4 0 0,-22-1 184 0 0,38-6 68 0 0,-86 9-177 0 0,-25 4-56 0 0,0 0 0 0 0,0-2 0 0 0,52-19-1 0 0,-77 23 36 0 0,-5 2 18 0 0,-1 0 0 0 0,1 0 0 0 0,0 0 0 0 0,0 1 0 0 0,-1-1 0 0 0,1 1 0 0 0,0-1 0 0 0,0 1 0 0 0,0 0 1 0 0,0-1-1 0 0,-1 1 0 0 0,1 0 0 0 0,0 0 0 0 0,3 1 0 0 0,-3-1-107 0 0,1 1-1 0 0,-1-1 1 0 0,1 0 0 0 0,-1 0-1 0 0,1 0 1 0 0,0 0 0 0 0,-1 0-1 0 0,1 0 1 0 0,-1-1 0 0 0,5 0-1 0 0,7-7-342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 8751 0 0,'-1'-2'952'0'0,"1"4"-952"0"0,1-1 0 0 0,0 0 0 0 0,2 0 72 0 0,0 1 0 0 0,4 2 0 0 0,2-1 0 0 0,3 1-232 0 0,2-1-56 0 0,0-3-8 0 0,3 0 0 0 0,0-3-1024 0 0,1-2-216 0 0,-1-3-40 0 0,-4-2 0 0 0</inkml:trace>
  <inkml:trace contextRef="#ctx0" brushRef="#br0" timeOffset="1">266 0 5983 0 0,'0'1'536'0'0,"0"2"-432"0"0,2 0-104 0 0,-2-2 0 0 0,1 1 168 0 0,-1 1 16 0 0,2 1 0 0 0,1 2 0 0 0,2 2-184 0 0,0-1 64 0 0,1 1-64 0 0,2-2 0 0 0,1-2 80 0 0,1-5-16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7831 0 0,'0'1'344'0'0,"0"1"72"0"0,2 0-328 0 0,-2 1-88 0 0,1-1 0 0 0,-1 1 0 0 0,1 0 152 0 0,1 4 8 0 0,1 3 8 0 0,2 3 0 0 0,3 1-264 0 0,1-1-64 0 0,3-1 0 0 0,-1-6-8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184 103 5527 0 0,'-6'-5'478'0'0,"0"0"0"0"0,0 0 0 0 0,1-1 0 0 0,0 0 0 0 0,-9-13 0 0 0,11 15-535 0 0,0-1 1 0 0,0 0-1 0 0,-1 1 0 0 0,0 0 1 0 0,1 0-1 0 0,-1 0 0 0 0,-1 0 1 0 0,1 0-1 0 0,-1 1 0 0 0,1 0 0 0 0,-1 0 1 0 0,-10-5-1 0 0,14 8-14 0 0,-1 0 0 0 0,1-1-1 0 0,0 1 1 0 0,0 0 0 0 0,0 0 0 0 0,-1 0 0 0 0,1 0-1 0 0,0 0 1 0 0,-1 0 0 0 0,1 0 0 0 0,0 0 0 0 0,0 1-1 0 0,0-1 1 0 0,-1 0 0 0 0,1 1 0 0 0,0-1 0 0 0,0 1 0 0 0,-2 1-1 0 0,1-1 18 0 0,0 1 0 0 0,0-1 0 0 0,0 1 0 0 0,0 0-1 0 0,1 0 1 0 0,-1 0 0 0 0,0 0 0 0 0,-1 4 0 0 0,-1 2 111 0 0,1-1 0 0 0,0 1 0 0 0,0 0 0 0 0,-3 14 0 0 0,-1 16 955 0 0,-4 73-1 0 0,11-89-719 0 0,1-1-1 0 0,0 1 0 0 0,1-1 1 0 0,11 41-1 0 0,-12-57-281 0 0,1 0 0 0 0,0 1-1 0 0,0-2 1 0 0,0 1-1 0 0,1 0 1 0 0,-1 0-1 0 0,6 5 1 0 0,-8-9-48 0 0,1 0-1 0 0,0 0 1 0 0,0 0-1 0 0,0 0 1 0 0,0 0-1 0 0,0 0 1 0 0,0-1-1 0 0,0 1 1 0 0,0 0-1 0 0,0-1 1 0 0,1 1 0 0 0,-1-1-1 0 0,0 1 1 0 0,0-1-1 0 0,0 1 1 0 0,1-1-1 0 0,-1 0 1 0 0,0 0-1 0 0,0 1 1 0 0,1-1-1 0 0,-1 0 1 0 0,0 0-1 0 0,1-1 1 0 0,-1 1-1 0 0,0 0 1 0 0,0 0 0 0 0,1-1-1 0 0,-1 1 1 0 0,0 0-1 0 0,0-1 1 0 0,1 1-1 0 0,-1-1 1 0 0,0 0-1 0 0,0 1 1 0 0,2-2-1 0 0,3-3-139 0 0,0 0-1 0 0,0 0 0 0 0,-1-1 0 0 0,1 0 1 0 0,-1 0-1 0 0,-1 0 0 0 0,7-10 0 0 0,25-52-822 0 0,-29 54 766 0 0,3-7-34 0 0,-1 0 0 0 0,0-1 0 0 0,-2-1 0 0 0,-1 1 0 0 0,0-1 0 0 0,2-28 0 0 0,-8 24 517 0 0,0 26-172 0 0,0-1 0 0 0,-1 1 0 0 0,1-1 0 0 0,0 1 0 0 0,-1-1 0 0 0,1 1 0 0 0,0-1 0 0 0,-1 1-1 0 0,0 0 1 0 0,1-1 0 0 0,-1 1 0 0 0,0 0 0 0 0,0-1 0 0 0,-2-1 0 0 0,3 3-32 0 0,0 0 0 0 0,0-1 1 0 0,-1 1-1 0 0,1 0 1 0 0,0 0-1 0 0,-1 0 0 0 0,1 0 1 0 0,0 0-1 0 0,0 0 0 0 0,-1 0 1 0 0,1 0-1 0 0,0 0 1 0 0,-1 0-1 0 0,1 0 0 0 0,0 0 1 0 0,-1 0-1 0 0,1 0 0 0 0,0 0 1 0 0,-1 0-1 0 0,1 0 1 0 0,0 0-1 0 0,0 0 0 0 0,-1 1 1 0 0,1-1-1 0 0,0 0 0 0 0,0 0 1 0 0,-1 0-1 0 0,1 0 1 0 0,0 1-1 0 0,0-1 0 0 0,-1 0 1 0 0,1 0-1 0 0,0 1 0 0 0,0-1 1 0 0,0 0-1 0 0,0 0 0 0 0,-1 1 1 0 0,1-1-1 0 0,0 0 1 0 0,0 0-1 0 0,0 1 0 0 0,-7 14 585 0 0,6-12-463 0 0,-7 21 123 0 0,1 0 0 0 0,1 1 0 0 0,1 0 0 0 0,-2 26 0 0 0,2 102-540 0 0,6-149 201 0 0,3 72-985 0 0,-3-68 664 0 0,1 0 0 0 0,-1 0 0 0 0,1 0 0 0 0,1 0 0 0 0,0 0 0 0 0,0-1 0 0 0,4 9-1 0 0,-7-16 310 0 0,1 1-1 0 0,-1-1 0 0 0,0 1 0 0 0,0-1 0 0 0,1 1 0 0 0,-1-1 1 0 0,0 1-1 0 0,0-1 0 0 0,1 0 0 0 0,-1 1 0 0 0,1-1 0 0 0,-1 0 1 0 0,0 1-1 0 0,1-1 0 0 0,-1 0 0 0 0,1 1 0 0 0,-1-1 0 0 0,1 0 0 0 0,-1 0 1 0 0,1 1-1 0 0,-1-1 0 0 0,1 0 0 0 0,-1 0 0 0 0,1 0 0 0 0,-1 0 1 0 0,1 0-1 0 0,-1 0 0 0 0,1 0 0 0 0,-1 0 0 0 0,1 0 0 0 0,0 0 1 0 0,0 0-13 0 0,0-1 0 0 0,0 0 1 0 0,0 1-1 0 0,0-1 0 0 0,0 0 1 0 0,0 0-1 0 0,-1 0 1 0 0,1 1-1 0 0,0-1 0 0 0,0 0 1 0 0,-1 0-1 0 0,1 0 0 0 0,0-2 1 0 0,3-4-38 0 0,-1 0 1 0 0,0 0 0 0 0,1-9-1 0 0,-3 13 233 0 0,0 0 117 0 0,0 0 0 0 0,0-1 0 0 0,0 1 0 0 0,-1 0 0 0 0,1-1 0 0 0,-1 1 0 0 0,0-1 0 0 0,0-3 0 0 0,1 22 4802 0 0,2 8-4375 0 0,0-5-316 0 0,1 1 0 0 0,9 26 1 0 0,-10-38-430 0 0,0 1 0 0 0,1-1 0 0 0,-1 0 0 0 0,2 0 0 0 0,-1-1 0 0 0,0 1 0 0 0,1-1 0 0 0,9 9 0 0 0,-13-14-12 0 0,0 0 1 0 0,0 0-1 0 0,0 0 0 0 0,0 0 1 0 0,0 0-1 0 0,0-1 0 0 0,0 1 1 0 0,0 0-1 0 0,1-1 1 0 0,-1 1-1 0 0,0-1 0 0 0,0 0 1 0 0,0 1-1 0 0,1-1 0 0 0,-1 0 1 0 0,0 1-1 0 0,1-1 0 0 0,-1 0 1 0 0,0 0-1 0 0,0 0 0 0 0,3-1 1 0 0,-3 1-34 0 0,1-1 0 0 0,-1 0 0 0 0,1 1 0 0 0,-1-1 0 0 0,0 0 1 0 0,1 0-1 0 0,-1 0 0 0 0,0 0 0 0 0,0 0 0 0 0,0 0 0 0 0,1-1 0 0 0,-1 1 0 0 0,0 0 1 0 0,1-3-1 0 0,2-3-240 0 0,-1 0 1 0 0,0 0 0 0 0,0 0 0 0 0,-1-1 0 0 0,4-13-1 0 0,-4 6 276 0 0,0 0-1 0 0,0 0 1 0 0,-1 0-1 0 0,-1 0 1 0 0,-1 0-1 0 0,0-1 1 0 0,-1 2-1 0 0,0-1 1 0 0,-1 0-1 0 0,-1 0 1 0 0,0 1-1 0 0,-8-16 0 0 0,6 18 569 0 0,4 7-196 0 0,0 1 0 0 0,0-1 0 0 0,0 1 1 0 0,0-1-1 0 0,1 1 0 0 0,0-1 0 0 0,-1-5 0 0 0,11 28 2201 0 0,-3-2-2171 0 0,1-1 0 0 0,17 30 0 0 0,-19-38-969 0 0,0 0 0 0 0,0-1 0 0 0,1 1 0 0 0,10 8 0 0 0,-8-8-1659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2759 0 0,'2'91'4034'0'0,"0"1"-3682"0"0,-2-83-654 0 0,0-4-93 0 0,0-1-1 0 0,0 1 0 0 0,0 0 1 0 0,0 0-1 0 0,-1 0 1 0 0,0 0-1 0 0,0 0 1 0 0,0 0-1 0 0,-4 8 0 0 0,5-13 368 0 0,0 0 0 0 0,0 0 0 0 0,0 0-1 0 0,0 0 1 0 0,0 1 0 0 0,0-1-1 0 0,-1 0 1 0 0,1 0 0 0 0,0 0-1 0 0,0 0 1 0 0,0 1 0 0 0,0-1-1 0 0,0 0 1 0 0,0 0 0 0 0,-1 0-1 0 0,1 0 1 0 0,0 0 0 0 0,0 0 0 0 0,0 1-1 0 0,0-1 1 0 0,0 0 0 0 0,-1 0-1 0 0,1 0 1 0 0,0 0 0 0 0,0 0-1 0 0,0 0 1 0 0,-1 0 0 0 0,1 0-1 0 0,0 0 1 0 0,0 0 0 0 0,0 0-1 0 0,0 0 1 0 0,-1 0 0 0 0,1 0-1 0 0,0 0 1 0 0,0 0 0 0 0,0 0 0 0 0,-1 0-1 0 0,-3-8-53 0 0,1-10 926 0 0,4 9-372 0 0,-1 0-1 0 0,2 0 1 0 0,-1 1 0 0 0,1-1 0 0 0,1 0 0 0 0,-1 1-1 0 0,7-12 1 0 0,-8 15-290 0 0,1 1-1 0 0,0 0 1 0 0,0 0-1 0 0,1 1 1 0 0,-1-1-1 0 0,1 0 1 0 0,0 1-1 0 0,0 0 1 0 0,0-1-1 0 0,0 1 1 0 0,1 0-1 0 0,-1 1 1 0 0,1-1-1 0 0,0 1 1 0 0,0-1-1 0 0,6-2 1 0 0,-8 5-170 0 0,0-1 0 0 0,0 1 0 0 0,-1 0 0 0 0,1-1 1 0 0,0 1-1 0 0,0 0 0 0 0,0 0 0 0 0,0 0 0 0 0,0 1 1 0 0,-1-1-1 0 0,1 0 0 0 0,0 1 0 0 0,0-1 0 0 0,0 1 1 0 0,-1-1-1 0 0,1 1 0 0 0,2 1 0 0 0,-1 0-26 0 0,0 0-1 0 0,0 0 0 0 0,-1 0 0 0 0,1 1 1 0 0,0-1-1 0 0,-1 1 0 0 0,0 0 1 0 0,3 4-1 0 0,0 1-138 0 0,0 0 1 0 0,-1 1-1 0 0,0-1 1 0 0,0 1-1 0 0,4 17 1 0 0,5 22-2878 0 0,-9-37 634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 5615 0 0,'-1'-9'448'0'0,"-3"13"-766"0"0,-1 10-44 0 0,-5 23 301 0 0,1 2-1 0 0,-4 42 0 0 0,1 76 637 0 0,11-126-747 0 0,-1-9 65 0 0,0-14 1 0 0,2 0-1 0 0,-1 1 0 0 0,1-1 0 0 0,0 0 1 0 0,1 0-1 0 0,1 10 0 0 0,-2-18 82 0 0,0 0 0 0 0,0 1 0 0 0,0-1 0 0 0,0 0-1 0 0,1 1 1 0 0,-1-1 0 0 0,0 0 0 0 0,0 0 0 0 0,0 1-1 0 0,0-1 1 0 0,0 0 0 0 0,0 0 0 0 0,1 1-1 0 0,-1-1 1 0 0,0 0 0 0 0,0 0 0 0 0,0 0 0 0 0,0 1-1 0 0,1-1 1 0 0,-1 0 0 0 0,0 0 0 0 0,0 0 0 0 0,1 1-1 0 0,-1-1 1 0 0,0 0 0 0 0,0 0 0 0 0,1 0 0 0 0,-1 0-1 0 0,0 0 1 0 0,0 0 0 0 0,1 0 0 0 0,-1 0-1 0 0,0 0 1 0 0,1 0 0 0 0,-1 0 0 0 0,0 0 0 0 0,0 0-1 0 0,1 0 1 0 0,-1 0 0 0 0,12-9-1195 0 0,6-17-5 0 0,-18 26 1226 0 0,5-7-1 0 0,-1 0 0 0 0,-1 0 0 0 0,1-1 0 0 0,-1 1 0 0 0,-1-1 0 0 0,4-12 0 0 0,-4 2 0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6 455 0 0,'0'0'29'0'0,"0"-1"0"0"0,-1 1 0 0 0,1 0 0 0 0,0-1 0 0 0,0 1 0 0 0,-1 0-1 0 0,1 0 1 0 0,0-1 0 0 0,0 1 0 0 0,-1 0 0 0 0,1 0 0 0 0,0-1 0 0 0,-1 1-1 0 0,1 0 1 0 0,0 0 0 0 0,-1 0 0 0 0,1-1 0 0 0,0 1 0 0 0,-1 0 0 0 0,1 0-1 0 0,-1 0 1 0 0,1 0 0 0 0,0 0 0 0 0,-1 0 0 0 0,1 0 0 0 0,-1 0-1 0 0,1 0 1 0 0,0 0 0 0 0,-1 0 0 0 0,1 0 0 0 0,-1 0 0 0 0,1 0 0 0 0,0 0-1 0 0,-1 1 1 0 0,1-1 0 0 0,0 0 0 0 0,-1 0 0 0 0,1 0 0 0 0,0 1 0 0 0,-1-1-1 0 0,1 0 1 0 0,0 0 0 0 0,-1 1 0 0 0,1-1 0 0 0,0 0 0 0 0,0 0 0 0 0,-1 1-1 0 0,1-1 1 0 0,0 0 0 0 0,0 1 0 0 0,0-1 0 0 0,-1 0 0 0 0,1 1 0 0 0,0-1-1 0 0,0 1 1 0 0,0-1 0 0 0,0 0 0 0 0,0 1 0 0 0,0-1 0 0 0,0 1-1 0 0,-3 23 1732 0 0,10 62-1816 0 0,2 86-104 0 0,-9-48 498 0 0,0-120-103 0 0,0-4-233 0 0,-1 1-1 0 0,1-1 1 0 0,0 1-1 0 0,0-1 1 0 0,0 0-1 0 0,0 1 1 0 0,0-1-1 0 0,0 1 0 0 0,0-1 1 0 0,0 1-1 0 0,0-1 1 0 0,0 1-1 0 0,0-1 1 0 0,0 1-1 0 0,0-1 1 0 0,0 1-1 0 0,0-1 1 0 0,0 1-1 0 0,0-1 0 0 0,0 1 1 0 0,1-1-1 0 0,-1 0 1 0 0,0 1-1 0 0,0-1 1 0 0,1 1-1 0 0,-1-1 1 0 0,0 0-1 0 0,1 1 0 0 0,-1-1 1 0 0,0 0-1 0 0,1 1 1 0 0,-1-1-1 0 0,0 0 1 0 0,1 1-1 0 0,-1-1 1 0 0,1 0-1 0 0,2 2-790 0 0,0 0 635 0 0,-2-2 94 0 0,1 1-1 0 0,-1 0 0 0 0,0-1 1 0 0,0 1-1 0 0,0-1 0 0 0,0 1 0 0 0,0-1 1 0 0,0 0-1 0 0,0 1 0 0 0,1-1 1 0 0,-1 0-1 0 0,2 0 0 0 0,-3 0 40 0 0,0 0 1 0 0,1 0-1 0 0,-1 0 0 0 0,0 0 1 0 0,0 0-1 0 0,1 0 0 0 0,-1 0 0 0 0,0 0 1 0 0,0 0-1 0 0,1 0 0 0 0,-1 0 1 0 0,0 0-1 0 0,0 0 0 0 0,1-1 0 0 0,-1 1 1 0 0,0 0-1 0 0,0 0 0 0 0,0 0 1 0 0,1 0-1 0 0,-1-1 0 0 0,0 1 0 0 0,0 0 1 0 0,0 0-1 0 0,0 0 0 0 0,1-1 1 0 0,-1 1-1 0 0,0 0 0 0 0,2-7 2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218 185 1319 0 0,'-3'-4'101'0'0,"0"0"0"0"0,1 0-1 0 0,0-1 1 0 0,0 1-1 0 0,0 0 1 0 0,1-1-1 0 0,-1 1 1 0 0,0-8-1 0 0,-2-2 390 0 0,-3-13-319 0 0,5 16-26 0 0,-1 0 0 0 0,-1-1-1 0 0,-9-20 1 0 0,12 30-132 0 0,0 0-1 0 0,0 0 0 0 0,0 0 1 0 0,0 0-1 0 0,-1 0 1 0 0,1 0-1 0 0,-1 0 1 0 0,1 1-1 0 0,-1-1 0 0 0,0 1 1 0 0,0-1-1 0 0,1 1 1 0 0,-1 0-1 0 0,0 0 0 0 0,0 0 1 0 0,0 0-1 0 0,0 0 1 0 0,-1 0-1 0 0,1 0 1 0 0,0 1-1 0 0,0-1 0 0 0,0 1 1 0 0,-1-1-1 0 0,1 1 1 0 0,0 0-1 0 0,-3 0 0 0 0,2 1 15 0 0,0 0 0 0 0,0-1-1 0 0,0 1 1 0 0,0 1 0 0 0,1-1-1 0 0,-1 0 1 0 0,0 1-1 0 0,1-1 1 0 0,-1 1 0 0 0,1 0-1 0 0,-1 0 1 0 0,1 0-1 0 0,0 0 1 0 0,0 0 0 0 0,0 0-1 0 0,0 1 1 0 0,0-1 0 0 0,0 1-1 0 0,-2 4 1 0 0,-3 6 176 0 0,1 0 1 0 0,-9 24-1 0 0,7-11-46 0 0,1 0 1 0 0,0 1-1 0 0,2 0 0 0 0,-3 48 1 0 0,8-57-170 0 0,0 0 0 0 0,1 1 1 0 0,0-1-1 0 0,2 0 0 0 0,0 1 1 0 0,1-1-1 0 0,13 34 0 0 0,-16-49-37 0 0,1 1-1 0 0,0 0 0 0 0,0-1 0 0 0,0 0 0 0 0,0 1 0 0 0,0-1 0 0 0,1 0 0 0 0,-1 0 1 0 0,1 0-1 0 0,0-1 0 0 0,0 1 0 0 0,3 2 0 0 0,-5-5-16 0 0,1 1 1 0 0,-1 0-1 0 0,1-1 0 0 0,-1 1 0 0 0,1-1 0 0 0,0 1 1 0 0,-1-1-1 0 0,1 0 0 0 0,-1 0 0 0 0,1 0 1 0 0,0 0-1 0 0,-1 0 0 0 0,1 0 0 0 0,0 0 0 0 0,-1 0 1 0 0,1-1-1 0 0,-1 1 0 0 0,1 0 0 0 0,-1-1 0 0 0,1 0 1 0 0,-1 1-1 0 0,1-1 0 0 0,-1 0 0 0 0,1 0 1 0 0,-1 1-1 0 0,0-1 0 0 0,0 0 0 0 0,1-1 0 0 0,-1 1 1 0 0,0 0-1 0 0,1-1 0 0 0,13-17-355 0 0,0 0 0 0 0,-1 0 0 0 0,-2-2 0 0 0,17-32 0 0 0,-24 44 359 0 0,14-28 45 0 0,-2-1-1 0 0,-1 0 1 0 0,-3-1-1 0 0,0-1 1 0 0,-3 0-1 0 0,7-51 1 0 0,-15 76 431 0 0,-2 22 247 0 0,-2 25 57 0 0,2-31-714 0 0,-4 44 357 0 0,2 0 0 0 0,5 49 1 0 0,-2-80-366 0 0,1-1 0 0 0,0 0-1 0 0,1 0 1 0 0,0 0 0 0 0,1-1 0 0 0,1 1 0 0 0,0-1 0 0 0,1 0 0 0 0,0 0 0 0 0,0 0 0 0 0,16 19 0 0 0,-20-28-76 0 0,0-1 1 0 0,0 0 0 0 0,0 0-1 0 0,0 0 1 0 0,0 0 0 0 0,1-1-1 0 0,-1 1 1 0 0,0-1 0 0 0,1 1-1 0 0,0-1 1 0 0,-1 0-1 0 0,1 0 1 0 0,0 0 0 0 0,-1 0-1 0 0,4 0 1 0 0,-5-1 48 0 0,1 0 1 0 0,-1 0-1 0 0,1 0 0 0 0,-1 0 0 0 0,0 0 1 0 0,1-1-1 0 0,-1 1 0 0 0,0-1 0 0 0,1 1 1 0 0,-1-1-1 0 0,0 1 0 0 0,1-1 0 0 0,-1 0 1 0 0,0 1-1 0 0,0-1 0 0 0,0 0 1 0 0,0 0-1 0 0,0 0 0 0 0,0 0 0 0 0,0 0 1 0 0,0 0-1 0 0,0 0 0 0 0,0 0 0 0 0,0-1 1 0 0,-1 1-1 0 0,1 0 0 0 0,-1 0 0 0 0,1-1 1 0 0,-1 1-1 0 0,1 0 0 0 0,0-3 0 0 0,9-17 228 0 0,-10 21-143 0 0,0-1 0 0 0,0 1 0 0 0,0 0 0 0 0,0 0 0 0 0,0 0 0 0 0,0 0 0 0 0,1-1 0 0 0,-1 1 0 0 0,0 0 0 0 0,0 0 0 0 0,0 0 0 0 0,1 0 0 0 0,-1 0 0 0 0,0 0 0 0 0,0 0 0 0 0,0 0 0 0 0,1-1 0 0 0,-1 1 0 0 0,0 0 0 0 0,0 0 0 0 0,0 0 0 0 0,1 0 0 0 0,-1 0 0 0 0,0 0 0 0 0,0 0 0 0 0,0 0 0 0 0,1 0 0 0 0,-1 0 0 0 0,0 0 0 0 0,0 1 0 0 0,1-1 0 0 0,6 11 944 0 0,7 36 261 0 0,-11-34-1391 0 0,1 0 1 0 0,0-1-1 0 0,0 1 0 0 0,2-1 1 0 0,-1 0-1 0 0,9 12 0 0 0,-14-24 86 0 0,0 1 0 0 0,1-1 0 0 0,-1 0 0 0 0,0 1 1 0 0,0-1-1 0 0,1 1 0 0 0,-1-1 0 0 0,0 0 0 0 0,1 1 0 0 0,-1-1 0 0 0,0 0 0 0 0,1 1 0 0 0,-1-1 0 0 0,0 0 0 0 0,1 1 0 0 0,-1-1 0 0 0,1 0 0 0 0,-1 0 0 0 0,0 1 0 0 0,1-1 0 0 0,-1 0 0 0 0,1 0 0 0 0,-1 0 0 0 0,1 0 0 0 0,-1 0 0 0 0,1 0 0 0 0,-1 0 0 0 0,1 0 0 0 0,-1 0 0 0 0,1 0 0 0 0,-1 0 0 0 0,1 0 0 0 0,-1 0 0 0 0,1 0 0 0 0,-1 0 0 0 0,1 0 0 0 0,-1-1 0 0 0,0 1 0 0 0,1 0 0 0 0,-1 0 0 0 0,1 0 0 0 0,-1-1 0 0 0,1 1 0 0 0,-1 0 0 0 0,0-1 0 0 0,1 1 0 0 0,-1 0 0 0 0,0-1 0 0 0,1 1 0 0 0,-1-1 0 0 0,0 1 0 0 0,0 0 0 0 0,1-1 0 0 0,-1 1 0 0 0,0-1 0 0 0,0 1 0 0 0,1-2 0 0 0,1-4-193 0 0,1 0 1 0 0,-1 0-1 0 0,3-10 0 0 0,-3 8 5 0 0,6-19 158 0 0,-3 9 409 0 0,1-1 0 0 0,1 1 0 0 0,1 0 0 0 0,12-21-1 0 0,-20 38-251 0 0,1-1 0 0 0,0 1 0 0 0,-1 0-1 0 0,1 0 1 0 0,0 0 0 0 0,0 0 0 0 0,0 0-1 0 0,0 0 1 0 0,0 0 0 0 0,0 0-1 0 0,0 1 1 0 0,0-1 0 0 0,0 0 0 0 0,0 0-1 0 0,0 1 1 0 0,0-1 0 0 0,1 1 0 0 0,-1-1-1 0 0,0 1 1 0 0,0 0 0 0 0,1-1 0 0 0,-1 1-1 0 0,0 0 1 0 0,1 0 0 0 0,-1 0-1 0 0,0 0 1 0 0,1 0 0 0 0,1 0 0 0 0,0 1-4 0 0,-1 0 0 0 0,0 0 0 0 0,0 1 1 0 0,1-1-1 0 0,-1 0 0 0 0,0 1 0 0 0,0-1 1 0 0,0 1-1 0 0,-1 0 0 0 0,1 0 0 0 0,0 0 1 0 0,-1-1-1 0 0,1 2 0 0 0,1 2 0 0 0,10 19 48 0 0,-1 0 0 0 0,-2 0 0 0 0,-1 1 0 0 0,8 32-1 0 0,12 31-1349 0 0,-9-36 114 0 0,-17-44 1095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2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2791 0 0,'24'5'186'0'0,"42"13"0"0"0,7 2 378 0 0,-63-18-501 0 0,0-1 0 0 0,0 0-1 0 0,0 0 1 0 0,0-1 0 0 0,18-2-1 0 0,-10-2 74 0 0,1 0-1 0 0,-1-1 1 0 0,27-11-1 0 0,50-29 777 0 0,-56 25-563 0 0,47-17 0 0 0,-69 32-339 0 0,1 0-1 0 0,-1 1 0 0 0,1 1 1 0 0,0 1-1 0 0,0 0 0 0 0,0 1 1 0 0,0 1-1 0 0,21 3 0 0 0,-10 1 16 0 0,0 2 0 0 0,-1 0 0 0 0,0 2 0 0 0,35 15-1 0 0,-45-16 46 0 0,0-1 0 0 0,1-1-1 0 0,0-1 1 0 0,0 0 0 0 0,0-2-1 0 0,34 1 1 0 0,-22-4 65 0 0,-1-1 0 0 0,1-2 0 0 0,44-11 0 0 0,-41 6-95 0 0,65-13 178 0 0,-80 19-184 0 0,0 1 1 0 0,0 1 0 0 0,25 1-1 0 0,-27 1-32 0 0,227 4 127 0 0,-223-6-113 0 0,1 0-1 0 0,0 1 1 0 0,0 1 0 0 0,-1 1 0 0 0,1 1-1 0 0,-1 1 1 0 0,0 1 0 0 0,22 8-1 0 0,-22-5-24 0 0,22 8 26 0 0,48 13 0 0 0,-76-25-9 0 0,-1-2-1 0 0,1 1 1 0 0,0-2-1 0 0,0 0 1 0 0,0-1 0 0 0,0 0-1 0 0,21-4 1 0 0,77-23 146 0 0,-80 18-156 0 0,1 1 0 0 0,0 1 0 0 0,46-2 0 0 0,58 12 58 0 0,26-1 16 0 0,-107-9-72 0 0,90-22 0 0 0,-84 15 0 0 0,-13 2 48 0 0,-28 6 26 0 0,0 0 0 0 0,26-1 0 0 0,-41 6-59 0 0,0 1 1 0 0,1 0-1 0 0,-1 0 1 0 0,0 0-1 0 0,0 1 1 0 0,1 1-1 0 0,-1-1 1 0 0,0 1-1 0 0,0 0 1 0 0,12 6-1 0 0,6 4 108 0 0,38 14 0 0 0,-52-22-93 0 0,0-1 0 0 0,1-1 0 0 0,-1 0 0 0 0,1-1 0 0 0,-1 0 0 0 0,16 0 0 0 0,75-12-30 0 0,-65 5 0 0 0,48 0 0 0 0,-63 7-8 0 0,1 2 0 0 0,33 6 0 0 0,-40-5 3 0 0,0-1-1 0 0,0 0 0 0 0,1-1 0 0 0,-1-1 1 0 0,1-1-1 0 0,28-3 0 0 0,-27 1 6 0 0,0 0 0 0 0,1 2 0 0 0,-1 0 0 0 0,0 1 0 0 0,0 0 0 0 0,27 7 0 0 0,-31-6 0 0 0,0-1 0 0 0,-1 0 0 0 0,1-1 0 0 0,0 0 0 0 0,19-4 0 0 0,65-18 0 0 0,-67 14 0 0 0,13-3 68 0 0,48-20 0 0 0,-74 26-68 0 0,-17 5 0 0 0,0 0 0 0 0,0-1 0 0 0,0 1 0 0 0,0 0 0 0 0,0 0 0 0 0,0 0 0 0 0,0 0 0 0 0,0 0 0 0 0,-1 0 0 0 0,1 0 0 0 0,0 0 0 0 0,0 1 0 0 0,0-1 0 0 0,0 0 0 0 0,0 0 0 0 0,1 1 0 0 0,-1 0 16 0 0,-1 0 128 0 0,3-1-90 0 0,2 1-60 0 0,-1 0 0 0 0,1 0 0 0 0,0-1 0 0 0,-1 0 0 0 0,1 0 0 0 0,0 0 0 0 0,-1-1 0 0 0,10-1 0 0 0,21-7-26 0 0,-32 9 29 0 0,0-1 1 0 0,-1 1-1 0 0,1 0 0 0 0,0 0 0 0 0,0 0 0 0 0,-1 0 0 0 0,1 0 0 0 0,0 1 0 0 0,0-1 0 0 0,4 2 0 0 0,3 3-50 0 0,-10-5 174 0 0,3 1-51 0 0,24 8-1193 0 0,-23-7-1988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3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0 112 455 0 0,'2'-1'107'0'0,"-1"-1"0"0"0,0 1 0 0 0,1-1 0 0 0,-1 1 0 0 0,1-1 0 0 0,-1 1 0 0 0,1 0 0 0 0,0 0 0 0 0,-1 0 0 0 0,1 0 0 0 0,0 0 0 0 0,0 1-1 0 0,2-2 1 0 0,-2 1-6 0 0,39-17 1039 0 0,64-20 1 0 0,-90 33-913 0 0,1 2-1 0 0,-1 0 1 0 0,1 0 0 0 0,0 2 0 0 0,0 0 0 0 0,0 1 0 0 0,28 3 0 0 0,-17 0 33 0 0,0 0 0 0 0,0-2 0 0 0,1-1 0 0 0,-1-1-1 0 0,0-1 1 0 0,27-6 0 0 0,-20 1-271 0 0,-20 3-75 0 0,0 1 1 0 0,0 0-1 0 0,22 0 0 0 0,-9 4 644 0 0,-31 0-501 0 0,0 0-46 0 0,3-1-12 0 0,0 1 0 0 0,0-1 0 0 0,0 0 0 0 0,0 1 0 0 0,0-1 0 0 0,0 0 0 0 0,-1 0 0 0 0,1 0 0 0 0,0 0 0 0 0,0 0 0 0 0,0 0 0 0 0,0 0 0 0 0,0 0 0 0 0,-1-1 0 0 0,0 1 0 0 0,-9 2-704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4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4 2135 0 0,'-1'0'6'0'0,"1"-1"0"0"0,-1 1 1 0 0,0 0-1 0 0,1-1 0 0 0,-1 1 0 0 0,1 0 0 0 0,-1-1 0 0 0,0 1 0 0 0,0 0 0 0 0,1 0 0 0 0,-1 0 0 0 0,0 0 0 0 0,1 0 0 0 0,-1 0 0 0 0,0 0 0 0 0,1 0 0 0 0,-1 0 0 0 0,0 0 0 0 0,0 0 0 0 0,1 0 0 0 0,-1 0 0 0 0,0 1 0 0 0,1-1 0 0 0,-2 1 0 0 0,-17 7-222 0 0,8 2 310 0 0,1 0 0 0 0,0 1 0 0 0,1 0 0 0 0,0 1 0 0 0,1 0 0 0 0,0 1 0 0 0,-9 19 0 0 0,-35 99 1717 0 0,51-127-1781 0 0,-27 81 599 0 0,3 1-1 0 0,-22 152 1 0 0,42-192-334 0 0,1 1 0 0 0,6 90 0 0 0,0-113-183 0 0,1 1-1 0 0,2-1 1 0 0,0 0 0 0 0,2-1-1 0 0,0 1 1 0 0,1-1 0 0 0,16 29-1 0 0,-21-46-86 0 0,1 0 1 0 0,0 0-1 0 0,0 0 0 0 0,0 0 0 0 0,8 7 0 0 0,-10-12-152 0 0,-1 0 1 0 0,1 1-1 0 0,0-1 1 0 0,-1 0-1 0 0,1 1 1 0 0,0-1-1 0 0,0 0 1 0 0,0-1-1 0 0,0 1 0 0 0,0 0 1 0 0,0 0-1 0 0,0-1 1 0 0,0 1-1 0 0,0-1 1 0 0,0 0-1 0 0,0 0 1 0 0,1 1-1 0 0,-1-1 1 0 0,0-1-1 0 0,0 1 0 0 0,0 0 1 0 0,3-1-1 0 0,6-3-2273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2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0 455 0 0,'-1'1'43'0'0,"0"-1"0"0"0,0 1 0 0 0,0-1-1 0 0,1 1 1 0 0,-1 0 0 0 0,0 0-1 0 0,0-1 1 0 0,1 1 0 0 0,-1 0 0 0 0,0 0-1 0 0,1 0 1 0 0,-1 0 0 0 0,1-1-1 0 0,-1 1 1 0 0,1 0 0 0 0,-1 0 0 0 0,1 0-1 0 0,-1 2 1 0 0,-6 19 200 0 0,6-13-181 0 0,0-1 0 0 0,0 1 1 0 0,1-1-1 0 0,1 9 0 0 0,0 12 50 0 0,-15 257 1190 0 0,10-232-1138 0 0,-6 60-12 0 0,7-102-184 0 0,1-10 10 0 0,2-7 12 0 0,12-131-217 0 0,-4 65 68 0 0,-5 43-39 0 0,1-17-146 0 0,14-65 0 0 0,-15 97 433 0 0,0 1 0 0 0,1-1-1 0 0,1 1 1 0 0,0 0 0 0 0,0 0 0 0 0,2 1 0 0 0,-1-1 0 0 0,1 2 0 0 0,15-19-1 0 0,-20 27-51 0 0,0 0 0 0 0,0 0-1 0 0,-1 1 1 0 0,1-1-1 0 0,0 0 1 0 0,1 1 0 0 0,-1 0-1 0 0,0-1 1 0 0,0 1-1 0 0,1 0 1 0 0,-1 0-1 0 0,0 0 1 0 0,1 0 0 0 0,-1 1-1 0 0,1-1 1 0 0,-1 1-1 0 0,1-1 1 0 0,-1 1 0 0 0,5 0-1 0 0,-5 1-18 0 0,1-1 0 0 0,-1 1 0 0 0,0 0 0 0 0,0-1 0 0 0,1 1 0 0 0,-1 0 0 0 0,0 1 0 0 0,0-1 0 0 0,0 0 0 0 0,0 1 0 0 0,0-1 0 0 0,-1 1 0 0 0,1-1 0 0 0,0 1 0 0 0,-1 0 0 0 0,1 0 0 0 0,-1 0 0 0 0,1 0 0 0 0,-1 0 0 0 0,0 0 0 0 0,1 3 0 0 0,6 12-45 0 0,-1 0-1 0 0,-1 0 1 0 0,-1 1-1 0 0,5 22 1 0 0,5 76 496 0 0,-1-9 1023 0 0,-10-82-1119 0 0,-1-7-212 0 0,0 0-1 0 0,11 31 1 0 0,-14-49-192 0 0,0 1-1 0 0,0-1 0 0 0,0 0 1 0 0,0 1-1 0 0,0-1 1 0 0,0 0-1 0 0,1 1 1 0 0,-1-1-1 0 0,0 0 1 0 0,0 1-1 0 0,0-1 1 0 0,0 0-1 0 0,1 0 1 0 0,-1 1-1 0 0,0-1 1 0 0,0 0-1 0 0,1 1 1 0 0,-1-1-1 0 0,0 0 1 0 0,1 0-1 0 0,-1 0 1 0 0,0 0-1 0 0,0 1 1 0 0,1-1-1 0 0,-1 0 0 0 0,0 0 1 0 0,1 0-1 0 0,-1 0 1 0 0,1 0-1 0 0,-1 0 1 0 0,0 0-1 0 0,1 0 1 0 0,-1 0-1 0 0,1 0-48 0 0,0 0 0 0 0,0-1-1 0 0,0 1 1 0 0,-1-1 0 0 0,1 0-1 0 0,0 1 1 0 0,-1-1 0 0 0,1 1-1 0 0,0-1 1 0 0,-1 0 0 0 0,1 0-1 0 0,-1 1 1 0 0,1-2 0 0 0,15-30-1669 0 0,-15 29 1567 0 0,2-4-10 0 0,-1 4 131 0 0,-1 0 0 0 0,0-1-1 0 0,1 1 1 0 0,-1 0 0 0 0,-1-1-1 0 0,1 1 1 0 0,0-1 0 0 0,-1-4-1 0 0,0-11 62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292 192 455 0 0,'-3'-7'372'0'0,"1"-1"0"0"0,0 1-1 0 0,0-1 1 0 0,1 0-1 0 0,0 1 1 0 0,0-11-1 0 0,-3-14 76 0 0,3 24-364 0 0,-1-1 0 0 0,0 1 0 0 0,0 0 0 0 0,-1 0 0 0 0,0 0 0 0 0,-1 0 0 0 0,-5-10 0 0 0,8 16-57 0 0,0 0 1 0 0,-1 1-1 0 0,1-1 1 0 0,0 1-1 0 0,-1-1 1 0 0,0 1-1 0 0,1 0 1 0 0,-1-1-1 0 0,0 1 1 0 0,1 0-1 0 0,-1 0 1 0 0,0 0-1 0 0,0 0 1 0 0,-4-1-1 0 0,4 2 10 0 0,0 0 0 0 0,0 0 0 0 0,0 0-1 0 0,-1 0 1 0 0,1 0 0 0 0,0 0 0 0 0,0 0 0 0 0,0 1-1 0 0,-1-1 1 0 0,1 1 0 0 0,0 0 0 0 0,0 0 0 0 0,0 0 0 0 0,0 0-1 0 0,0 0 1 0 0,0 0 0 0 0,-1 2 0 0 0,-3 1 51 0 0,0 1 1 0 0,1 0 0 0 0,0 0-1 0 0,0 1 1 0 0,0 0 0 0 0,1 0-1 0 0,-1 0 1 0 0,-5 13 0 0 0,-23 57 265 0 0,31-73-334 0 0,-54 158 538 0 0,44-118-505 0 0,-12 79 0 0 0,22-104-227 0 0,0-1 0 0 0,2 25 0 0 0,0-38 67 0 0,0 1 1 0 0,1 0-1 0 0,0-1 1 0 0,-1 1-1 0 0,2-1 1 0 0,-1 1-1 0 0,0-1 1 0 0,1 1-1 0 0,0-1 1 0 0,0 0-1 0 0,0 0 1 0 0,1 0-1 0 0,5 7 1 0 0,-8-10 71 0 0,1 0 1 0 0,0 0 0 0 0,0-1-1 0 0,0 1 1 0 0,0 0 0 0 0,0-1-1 0 0,0 1 1 0 0,0-1 0 0 0,0 1-1 0 0,0-1 1 0 0,0 0 0 0 0,0 1-1 0 0,0-1 1 0 0,0 0 0 0 0,0 0-1 0 0,0 0 1 0 0,0 0 0 0 0,0 0-1 0 0,2 0 1 0 0,-1 0-21 0 0,0-1 0 0 0,0 1 0 0 0,1-1 0 0 0,-1 0 0 0 0,0 0 0 0 0,0 0 0 0 0,0 0 0 0 0,4-2 0 0 0,1-3-104 0 0,1-1 0 0 0,-1 1 0 0 0,9-12 0 0 0,-13 15 97 0 0,15-19-160 0 0,-1-1-1 0 0,0-1 1 0 0,19-38-1 0 0,32-83-429 0 0,-58 124 503 0 0,-5 8 85 0 0,7-13-106 0 0,-1 0 0 0 0,-2 0 0 0 0,10-42 0 0 0,-19 63 651 0 0,-1 5 160 0 0,-9 14 518 0 0,-11 23-839 0 0,1 1 0 0 0,3 1 0 0 0,1 1 0 0 0,-21 78 0 0 0,31-70 258 0 0,5-45-546 0 0,1 1-1 0 0,0-1 1 0 0,0 1-1 0 0,1 0 1 0 0,-1-1 0 0 0,1 1-1 0 0,0-1 1 0 0,0 1-1 0 0,0-1 1 0 0,0 1-1 0 0,2 3 1 0 0,-1-6-63 0 0,-1 1 0 0 0,0-1 1 0 0,0 0-1 0 0,0 1 0 0 0,1-1 0 0 0,-1 0 0 0 0,1 0 1 0 0,-1 0-1 0 0,1 0 0 0 0,-1-1 0 0 0,1 1 0 0 0,-1 0 1 0 0,1-1-1 0 0,0 1 0 0 0,-1-1 0 0 0,1 1 0 0 0,0-1 1 0 0,-1 0-1 0 0,1 0 0 0 0,0 0 0 0 0,0 0 0 0 0,-1 0 1 0 0,1 0-1 0 0,0 0 0 0 0,0 0 0 0 0,-1-1 0 0 0,1 1 1 0 0,2-1-1 0 0,7-3-386 0 0,-1 0 1 0 0,1 0-1 0 0,12-8 1 0 0,-8 5-156 0 0,-6 2 508 0 0,68-27-76 0 0,-48 19 88 0 0,-22 9 28 0 0,0 1 0 0 0,15-5 0 0 0,-22 8 27 0 0,0 0 0 0 0,0 0 0 0 0,0 0 0 0 0,1 0 0 0 0,-1 0 0 0 0,0 0 0 0 0,0 0 0 0 0,0 0 0 0 0,1 0 0 0 0,-1 0 0 0 0,0 0 0 0 0,0 0 0 0 0,0 0 0 0 0,0 0-1 0 0,1 0 1 0 0,-1 0 0 0 0,0 0 0 0 0,0 0 0 0 0,0 0 0 0 0,1 0 0 0 0,-1 0 0 0 0,0 1 0 0 0,0-1 0 0 0,0 0 0 0 0,0 0 0 0 0,1 0 0 0 0,-1 0 0 0 0,0 0 0 0 0,0 0 0 0 0,0 1-1 0 0,0-1 1 0 0,0 0 0 0 0,0 0 0 0 0,0 0 0 0 0,1 1 0 0 0,-1 8 172 0 0,-7 15 274 0 0,5-18-306 0 0,-10 45 110 0 0,-6 53 0 0 0,22-119-1019 0 0,1 0 1 0 0,11-23-1 0 0,9-23 889 0 0,-17 30-122 0 0,-1 0 0 0 0,-2-1 0 0 0,3-61 0 0 0,-2 9 0 0 0,-4 67-48 0 0,-1-2 373 0 0,2 34 894 0 0,-2-2-1130 0 0,0 0-1 0 0,1-1 0 0 0,7 25 0 0 0,-7-31-99 0 0,0-1 0 0 0,0 0 0 0 0,1 0 0 0 0,0 0 0 0 0,0 0 0 0 0,0 0 0 0 0,0 0 0 0 0,1-1 0 0 0,-1 0 0 0 0,1 1 0 0 0,6 3-1 0 0,2 1 0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1695 0 0,'-1'3'19'0'0,"0"1"-1"0"0,0-1 0 0 0,1 1 0 0 0,-1-1 1 0 0,1 1-1 0 0,0 4 0 0 0,0 4 76 0 0,-27 247 152 0 0,28-238-278 0 0,-1-21 31 0 0,0 1 1 0 0,0-1-1 0 0,0 0 0 0 0,0 0 0 0 0,0 0 0 0 0,0 0 0 0 0,0 0 0 0 0,0 0 0 0 0,0 1 0 0 0,0-1 0 0 0,0 0 0 0 0,0 0 0 0 0,0 0 1 0 0,0 0-1 0 0,0 0 0 0 0,1 0 0 0 0,-1 0 0 0 0,0 0 0 0 0,0 0 0 0 0,0 0 0 0 0,0 1 0 0 0,0-1 0 0 0,0 0 0 0 0,0 0 0 0 0,1 0 1 0 0,-1 0-1 0 0,0 0 0 0 0,0 0 0 0 0,0 0 0 0 0,0 0 0 0 0,0 0 0 0 0,0 0 0 0 0,1 0 0 0 0,-1 0 0 0 0,0 0 0 0 0,0 0 0 0 0,0 0 1 0 0,0 0-1 0 0,0 0 0 0 0,0 0 0 0 0,1 0 0 0 0,7-9-13 0 0,23-37-10 0 0,1 2 0 0 0,60-62 0 0 0,-152 156-1262 0 0,-12 10 2352 0 0,71-60-991 0 0,1 0 0 0 0,0 1 0 0 0,0-1-1 0 0,0 0 1 0 0,0 1 0 0 0,-1-1-1 0 0,1 0 1 0 0,0 1 0 0 0,0-1-1 0 0,0 1 1 0 0,0-1 0 0 0,0 0 0 0 0,0 1-1 0 0,0-1 1 0 0,0 0 0 0 0,0 1-1 0 0,0-1 1 0 0,0 0 0 0 0,0 1-1 0 0,0-1 1 0 0,0 0 0 0 0,1 1-1 0 0,-1-1 1 0 0,0 0 0 0 0,0 1 0 0 0,0-1-1 0 0,0 0 1 0 0,1 1 0 0 0,-1-1-1 0 0,0 0 1 0 0,0 0 0 0 0,0 1-1 0 0,1-1 1 0 0,-1 0 0 0 0,0 0-1 0 0,1 1 1 0 0,-1-1 0 0 0,0 0 0 0 0,1 0-1 0 0,-1 0 1 0 0,0 1 0 0 0,1-1-1 0 0,-1 0 1 0 0,0 0 0 0 0,1 0-1 0 0,0 0 1 0 0,22 9 753 0 0,-18-7-587 0 0,12 6 145 0 0,24 13 0 0 0,6 4-2190 0 0,-44-24 1647 0 0,0 0 0 0 0,1 0-1 0 0,-1 0 1 0 0,0-1 0 0 0,0 0 0 0 0,1 1-1 0 0,-1-1 1 0 0,0-1 0 0 0,1 1-1 0 0,-1 0 1 0 0,0-1 0 0 0,0 1-1 0 0,1-1 1 0 0,-1 0 0 0 0,0 0-1 0 0,0-1 1 0 0,0 1 0 0 0,0 0-1 0 0,5-5 1 0 0,5-2 239 0 0,0-1-1 0 0,20-20 1 0 0,-31 27-151 0 0,35-32 12 0 0,-3-2 0 0 0,41-54 0 0 0,-61 70 46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19 120 3223 0 0,'-1'2'21'0'0,"-1"-1"0"0"0,1 1-1 0 0,-1-1 1 0 0,1 1-1 0 0,0-1 1 0 0,0 1-1 0 0,0 0 1 0 0,-1 0-1 0 0,2 0 1 0 0,-1 0-1 0 0,0 0 1 0 0,0 0-1 0 0,1 0 1 0 0,-1 0-1 0 0,0 3 1 0 0,1-4 18 0 0,-1 1-1 0 0,1-1 1 0 0,0 0 0 0 0,0 0-1 0 0,-1 0 1 0 0,1 0-1 0 0,0 0 1 0 0,0 0 0 0 0,0 1-1 0 0,0-1 1 0 0,1 0 0 0 0,-1 0-1 0 0,0 0 1 0 0,0 0 0 0 0,1 0-1 0 0,-1 0 1 0 0,0 1 0 0 0,1-1-1 0 0,-1 0 1 0 0,1 0 0 0 0,0 0-1 0 0,-1-1 1 0 0,1 1 0 0 0,0 0-1 0 0,-1 0 1 0 0,1 0-1 0 0,0 0 1 0 0,0-1 0 0 0,0 1-1 0 0,1 1 1 0 0,-1-2-27 0 0,1 0 0 0 0,-1 0 0 0 0,0 0 0 0 0,1 0 0 0 0,-1 0 0 0 0,0-1 0 0 0,0 1 0 0 0,1 0 0 0 0,-1 0 0 0 0,0-1 0 0 0,0 1 0 0 0,1-1 0 0 0,-1 1 0 0 0,0-1 0 0 0,0 0 0 0 0,0 0 0 0 0,0 1 0 0 0,0-1 0 0 0,0 0 0 0 0,0 0 0 0 0,0 0 0 0 0,0 0 0 0 0,1-2 0 0 0,1-1-55 0 0,1 0 0 0 0,-1 0 0 0 0,0-1 0 0 0,3-6 0 0 0,-4 6 38 0 0,1-1 1 0 0,-1 1-1 0 0,-1 0 0 0 0,1-1 0 0 0,-1 0 0 0 0,0 1 0 0 0,0-1 0 0 0,0 0 0 0 0,-1 1 0 0 0,0-1 0 0 0,0 0 0 0 0,-1 1 0 0 0,1-1 0 0 0,-1 0 0 0 0,0 1 0 0 0,-1-1 0 0 0,0 1 0 0 0,1-1 0 0 0,-2 1 1 0 0,1 0-1 0 0,-1 0 0 0 0,1 0 0 0 0,-5-6 0 0 0,6 11 29 0 0,1-1 1 0 0,0 1-1 0 0,0 0 1 0 0,0-1-1 0 0,-1 1 1 0 0,1 0-1 0 0,0-1 0 0 0,-1 1 1 0 0,1 0-1 0 0,0 0 1 0 0,-1-1-1 0 0,1 1 1 0 0,0 0-1 0 0,-1 0 1 0 0,1 0-1 0 0,0-1 1 0 0,-1 1-1 0 0,1 0 0 0 0,-1 0 1 0 0,1 0-1 0 0,0 0 1 0 0,-1 0-1 0 0,1 0 1 0 0,-1 0-1 0 0,1 0 1 0 0,0 0-1 0 0,-1 0 1 0 0,1 0-1 0 0,-1 0 1 0 0,0 0-21 0 0,1 1 0 0 0,-1-1 0 0 0,1 1 0 0 0,-1-1 0 0 0,1 1 0 0 0,-1-1 0 0 0,1 1 0 0 0,0 0 0 0 0,-1-1 0 0 0,1 1 0 0 0,0 0 0 0 0,-1-1 0 0 0,1 1 0 0 0,0 0 0 0 0,0 0 0 0 0,-1 3-157 0 0,0-1-1 0 0,1 1 1 0 0,0-1 0 0 0,-1 1 0 0 0,1-1-1 0 0,1 5 1 0 0,0-6 71 0 0,-1 0-1 0 0,1 0 1 0 0,0 0-1 0 0,0 0 0 0 0,0 0 1 0 0,0-1-1 0 0,0 1 1 0 0,0 0-1 0 0,1-1 1 0 0,-1 1-1 0 0,0-1 1 0 0,1 1-1 0 0,-1-1 1 0 0,1 0-1 0 0,0 1 1 0 0,-1-1-1 0 0,1 0 1 0 0,0 0-1 0 0,0 0 1 0 0,0-1-1 0 0,0 1 1 0 0,4 1-1 0 0,2 0 86 0 0,0 0 0 0 0,1-1 0 0 0,-1 0-1 0 0,10 0 1 0 0,1-1-14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70 2759 0 0,'1'-2'115'0'0,"-1"1"0"0"0,0-1 0 0 0,0 0 0 0 0,0 0 0 0 0,0 0 0 0 0,-1 0 0 0 0,1 1 0 0 0,0-1 0 0 0,-1 0 0 0 0,1 0 0 0 0,-1 0 0 0 0,0 1 0 0 0,1-1 0 0 0,-1 0 0 0 0,0 1 0 0 0,0-1 0 0 0,0 1 0 0 0,0-1 0 0 0,0 1 0 0 0,-1-1 0 0 0,0 0 0 0 0,-2-2 65 0 0,1 0 0 0 0,-1 1 0 0 0,0 0 0 0 0,0 0 0 0 0,0 0 0 0 0,-8-4 0 0 0,10 6-214 0 0,0 0-1 0 0,0 1 1 0 0,0-1 0 0 0,0 1 0 0 0,0-1 0 0 0,-1 1-1 0 0,1 0 1 0 0,0 0 0 0 0,0 0 0 0 0,0 0 0 0 0,-1 0-1 0 0,1 0 1 0 0,0 0 0 0 0,-3 2 0 0 0,1-1-69 0 0,0 1 0 0 0,-1 0-1 0 0,1-1 1 0 0,0 2 0 0 0,0-1 0 0 0,-5 4 0 0 0,-2 3-120 0 0,1 0-1 0 0,0 0 1 0 0,-12 17 0 0 0,6-7 247 0 0,2 1 0 0 0,0 1 0 0 0,1 0 0 0 0,1 0 0 0 0,1 1 0 0 0,1 1 0 0 0,1 0 0 0 0,-7 31 0 0 0,14-49-50 0 0,1 0 0 0 0,0 0 0 0 0,1 1 0 0 0,0-1 0 0 0,0 0 0 0 0,0 9 1 0 0,1-13-12 0 0,-1 1 1 0 0,0-1 0 0 0,0 0 0 0 0,1 0 0 0 0,-1 0 0 0 0,0 0 0 0 0,1 0 0 0 0,-1 0 0 0 0,1 0 0 0 0,-1 0-1 0 0,1 0 1 0 0,0-1 0 0 0,-1 1 0 0 0,1 0 0 0 0,0 0 0 0 0,0 0 0 0 0,0-1 0 0 0,0 1 0 0 0,-1 0-1 0 0,1-1 1 0 0,0 1 0 0 0,0-1 0 0 0,0 1 0 0 0,0-1 0 0 0,0 1 0 0 0,0-1 0 0 0,0 0 0 0 0,1 0 0 0 0,-1 1-1 0 0,0-1 1 0 0,0 0 0 0 0,0 0 0 0 0,0 0 0 0 0,0 0 0 0 0,0 0 0 0 0,0 0 0 0 0,0 0 0 0 0,2-1-1 0 0,4-1-143 0 0,0 1 0 0 0,1-2 0 0 0,-1 1 0 0 0,0-1 0 0 0,0 0-1 0 0,-1 0 1 0 0,1-1 0 0 0,8-6 0 0 0,48-41 96 0 0,-52 42 189 0 0,19-20-39 0 0,-1 0-1 0 0,32-44 0 0 0,-39 46-53 0 0,-22 27-5 0 0,0-1-1 0 0,0 1 0 0 0,0 0 0 0 0,1-1 0 0 0,-1 1 0 0 0,0-1 1 0 0,1 1-1 0 0,-1 0 0 0 0,0-1 0 0 0,1 1 0 0 0,-1 0 0 0 0,0-1 0 0 0,1 1 1 0 0,-1 0-1 0 0,1 0 0 0 0,-1-1 0 0 0,0 1 0 0 0,1 0 0 0 0,-1 0 0 0 0,1 0 1 0 0,-1 0-1 0 0,1-1 0 0 0,-1 1 0 0 0,1 0 0 0 0,0 0 0 0 0,-1 1 15 0 0,1-1 0 0 0,-1 1 0 0 0,0-1 0 0 0,1 1 0 0 0,-1-1 0 0 0,0 1 0 0 0,0-1 0 0 0,0 1-1 0 0,1-1 1 0 0,-1 1 0 0 0,0 0 0 0 0,0-1 0 0 0,0 1 0 0 0,0-1 0 0 0,0 1 0 0 0,0 0 0 0 0,0 0 0 0 0,-6 36 760 0 0,5-31-692 0 0,-10 49 467 0 0,-6 35-287 0 0,15-76-443 0 0,1 0-1 0 0,1 0 1 0 0,0 0 0 0 0,2 19-1 0 0,-1-29 164 0 0,0-1-1 0 0,0 1 0 0 0,0-1 0 0 0,0 1 0 0 0,1-1 0 0 0,-1 0 1 0 0,1 0-1 0 0,0 0 0 0 0,0 0 0 0 0,3 4 0 0 0,-5-6 9 0 0,1 0 0 0 0,0 0-1 0 0,0 0 1 0 0,0 0 0 0 0,0 0 0 0 0,0-1-1 0 0,0 1 1 0 0,1 0 0 0 0,-1 0 0 0 0,0-1-1 0 0,0 1 1 0 0,0-1 0 0 0,1 1 0 0 0,-1-1-1 0 0,0 1 1 0 0,1-1 0 0 0,-1 0 0 0 0,0 0-1 0 0,1 0 1 0 0,-1 1 0 0 0,0-1 0 0 0,1 0-1 0 0,-1-1 1 0 0,1 1 0 0 0,-1 0-1 0 0,0 0 1 0 0,1-1 0 0 0,-1 1 0 0 0,2-1-1 0 0,7-5-8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15 212 2759 0 0,'-2'2'52'0'0,"1"0"0"0"0,0 0-1 0 0,0 0 1 0 0,-1 0 0 0 0,1 1-1 0 0,1-1 1 0 0,-1 0 0 0 0,0 1-1 0 0,1-1 1 0 0,-1 0 0 0 0,0 5-1 0 0,-1 30 651 0 0,2-28-616 0 0,0 3-95 0 0,-1 33 201 0 0,2-41-293 0 0,-1-1 0 0 0,0 1 0 0 0,1-1 0 0 0,0 1 0 0 0,0-1 0 0 0,0 1 0 0 0,0-1-1 0 0,1 1 1 0 0,2 5 0 0 0,-3-9 60 0 0,-1 1 0 0 0,1-1 0 0 0,-1 1 0 0 0,0-1 0 0 0,1 1 0 0 0,-1-1 0 0 0,1 0 0 0 0,-1 1 0 0 0,1-1 0 0 0,-1 1 0 0 0,1-1 0 0 0,0 0 0 0 0,-1 1 0 0 0,1-1 0 0 0,-1 0 0 0 0,1 0 0 0 0,0 0 0 0 0,-1 1 0 0 0,1-1 0 0 0,0 0-1 0 0,-1 0 1 0 0,1 0 0 0 0,0 0 0 0 0,-1 0 0 0 0,1 0 0 0 0,1-1 0 0 0,0 1 24 0 0,-1-1-1 0 0,1 1 0 0 0,0-1 1 0 0,0 0-1 0 0,-1 0 1 0 0,1 0-1 0 0,0 0 1 0 0,-1 0-1 0 0,3-2 0 0 0,1-2 27 0 0,-1 0 0 0 0,1 0-1 0 0,-1 0 1 0 0,6-9-1 0 0,-1-4-19 0 0,-1-3 11 0 0</inkml:trace>
  <inkml:trace contextRef="#ctx0" brushRef="#br0" timeOffset="1">112 43 2647 0 0,'-1'-12'61'0'0,"0"8"-32"0"0,1 1-1 0 0,0 0 0 0 0,-1-1 0 0 0,0 1 1 0 0,0 0-1 0 0,-2-5 0 0 0,3 8-2 0 0,0 0-1 0 0,0 0 1 0 0,0 0-1 0 0,0 0 1 0 0,0-1-1 0 0,0 1 1 0 0,0 0-1 0 0,0 0 1 0 0,0 0 0 0 0,0 0-1 0 0,0 0 1 0 0,0 0-1 0 0,0-1 1 0 0,0 1-1 0 0,0 0 1 0 0,-1 0-1 0 0,1 0 1 0 0,0 0-1 0 0,0 0 1 0 0,0 0-1 0 0,0 0 1 0 0,0 0 0 0 0,0-1-1 0 0,-1 1 1 0 0,1 0-1 0 0,0 0 1 0 0,0 0-1 0 0,0 0 1 0 0,0 0-1 0 0,0 0 1 0 0,-1 0-1 0 0,1 0 1 0 0,0 0-1 0 0,0 0 1 0 0,0 0 0 0 0,0 0-1 0 0,0 0 1 0 0,-1 0-1 0 0,1 0 1 0 0,0 0-1 0 0,-3 6 794 0 0,-1 11-473 0 0,4-12-386 0 0,-1 0 1 0 0,1 1-1 0 0,1-1 0 0 0,-1 1 1 0 0,1-1-1 0 0,-1 0 0 0 0,2 0 1 0 0,-1 1-1 0 0,0-1 0 0 0,1 0 0 0 0,0 0 1 0 0,0 0-1 0 0,1-1 0 0 0,0 1 1 0 0,-1 0-1 0 0,1-1 0 0 0,1 0 1 0 0,-1 0-1 0 0,1 0 0 0 0,-1 0 0 0 0,6 4 1 0 0,2-1-15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1 919 0 0,'-2'52'532'0'0,"-1"-1"-1"0"0,-3 1 0 0 0,-19 76 1 0 0,23-121-549 0 0,1 0 0 0 0,0 0 0 0 0,-1 8 0 0 0,4-21 15 0 0,0 0 1 0 0,0 0 0 0 0,1 0-1 0 0,-1 1 1 0 0,1-1 0 0 0,1 1-1 0 0,-1-1 1 0 0,5-5 0 0 0,4-6 3 0 0,-2-2-2 0 0,15-39 0 0 0,-1 3 0 0 0,-45 81-365 0 0,10-12-92 0 0,-17 24 0 0 0,25-34 428 0 0,1 1 1 0 0,-1 0-1 0 0,1 0 0 0 0,0 0 0 0 0,0 0 0 0 0,0 0 0 0 0,1 0 0 0 0,0 0 0 0 0,0 1 0 0 0,-1 7 0 0 0,2-8 369 0 0,0 0-1 0 0,1 0 0 0 0,-1 0 1 0 0,1 0-1 0 0,0 0 1 0 0,1 0-1 0 0,-1 0 1 0 0,1-1-1 0 0,0 1 0 0 0,0-1 1 0 0,0 1-1 0 0,4 5 1 0 0,-4-8-372 0 0,0 0 0 0 0,0 0 1 0 0,0 0-1 0 0,0 0 0 0 0,0 0 1 0 0,0 0-1 0 0,0 0 1 0 0,1-1-1 0 0,-1 0 0 0 0,1 1 1 0 0,-1-1-1 0 0,1 0 0 0 0,0 0 1 0 0,-1 0-1 0 0,1 0 0 0 0,0-1 1 0 0,-1 1-1 0 0,1-1 1 0 0,0 0-1 0 0,0 1 0 0 0,0-1 1 0 0,-1 0-1 0 0,5-1 0 0 0,0 0 18 0 0,-1 0-1 0 0,1 0 0 0 0,0-1 1 0 0,-1 0-1 0 0,1 0 0 0 0,-1-1 1 0 0,7-3-1 0 0,-4 0-52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8 109 455 0 0,'-8'-8'2220'0'0,"13"8"1847"0"0,4 1-4826 0 0,4 0 744 0 0,-3 1-363 0 0,0-1 0 0 0,0 0 0 0 0,0-1 0 0 0,0-1 0 0 0,1 1-1 0 0,-1-1 1 0 0,19-5 0 0 0,-28 5 359 0 0,-1 1 1 0 0,1 0-1 0 0,0 0 0 0 0,-1 0 0 0 0,1-1 0 0 0,-1 1 0 0 0,1 0 0 0 0,-1 0 0 0 0,1-1 0 0 0,-1 1 0 0 0,1-1 0 0 0,-1 1 0 0 0,0 0 0 0 0,1-1 0 0 0,-1 1 0 0 0,1-1 0 0 0,-1 1 0 0 0,0-1 0 0 0,0 1 0 0 0,1-1 0 0 0,-1 1 0 0 0,0-1 0 0 0,0 1 0 0 0,1-1 0 0 0,-1 0 0 0 0,0 1 0 0 0,0-1 0 0 0,0 1 0 0 0,0-1 0 0 0,0 1 0 0 0,0-1 0 0 0,0 0 0 0 0,0 1 1 0 0,0-1-1 0 0,0 1 0 0 0,0-1 0 0 0,0 0 0 0 0,-1 1 0 0 0,1-1 0 0 0,0 1 0 0 0,0-1 0 0 0,-1 0 0 0 0,-2-3 19 0 0,1-1 1 0 0,-1 1 0 0 0,0 0-1 0 0,-5-6 1 0 0,-3-3-45 0 0,-3-25 588 0 0,4 78 208 0 0,-31 150-1840 0 0,40-185 1065 0 0,0-1 0 0 0,0 1-1 0 0,1-1 1 0 0,-1 1-1 0 0,1-1 1 0 0,1 9-1 0 0,-1-12 22 0 0,0 0-1 0 0,1-1 1 0 0,-1 1-1 0 0,0 0 1 0 0,0-1-1 0 0,0 1 1 0 0,1-1-1 0 0,-1 1 1 0 0,0-1-1 0 0,1 1 1 0 0,-1-1-1 0 0,0 1 1 0 0,1-1-1 0 0,-1 1 1 0 0,1-1-1 0 0,-1 1 1 0 0,1-1-1 0 0,-1 0 1 0 0,1 1-1 0 0,-1-1 1 0 0,2 1-1 0 0,-1-1 2 0 0,0 0 0 0 0,0 0 0 0 0,1 0 0 0 0,-1 0-1 0 0,0 0 1 0 0,0 0 0 0 0,0 0 0 0 0,0 0-1 0 0,0-1 1 0 0,1 1 0 0 0,-1 0 0 0 0,0-1-1 0 0,0 1 1 0 0,0-1 0 0 0,0 1 0 0 0,1-2-1 0 0,27-16-8 0 0,0-1-1 0 0,-2-1 0 0 0,-1-2 1 0 0,0-1-1 0 0,32-36 0 0 0,-49 46-6 0 0,16-24 0 0 0,5-7-13 0 0,-30 44 29 0 0,0 0 0 0 0,0 0 1 0 0,0 0-1 0 0,0-1 0 0 0,1 1 0 0 0,-1 0 0 0 0,0 0 0 0 0,0 0 0 0 0,0 0 0 0 0,0 0 0 0 0,0 0 0 0 0,0 0 0 0 0,0 0 0 0 0,0-1 0 0 0,0 1 0 0 0,0 0 0 0 0,0 0 0 0 0,1 0 0 0 0,-1 0 0 0 0,0 0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1 0 0 0,0-1 0 0 0,0 0 0 0 0,0 0 0 0 0,0 0 0 0 0,0 0 0 0 0,0 0 0 0 0,2 11 359 0 0,-2 11 494 0 0,-20 66 1189 0 0,14-69-2011 0 0,1 1-1 0 0,1-1 0 0 0,1 0 1 0 0,0 1-1 0 0,1 28 1 0 0,2-44-39 0 0,1 0 0 0 0,-1 0 0 0 0,1-1 0 0 0,0 1 0 0 0,2 6 0 0 0,1-3 9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0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 2783 0 0,'0'0'4'0'0,"0"0"0"0"0,0 0-1 0 0,0-1 1 0 0,0 1 0 0 0,0 0-1 0 0,0 0 1 0 0,0 0 0 0 0,0 0-1 0 0,0-1 1 0 0,0 1 0 0 0,0 0-1 0 0,-1 0 1 0 0,1 0 0 0 0,0 0-1 0 0,0 0 1 0 0,0 0-1 0 0,0-1 1 0 0,0 1 0 0 0,0 0-1 0 0,-1 0 1 0 0,1 0 0 0 0,0 0-1 0 0,0 0 1 0 0,0 0 0 0 0,0 0-1 0 0,-1 0 1 0 0,1 0 0 0 0,0 0-1 0 0,0 0 1 0 0,0 0 0 0 0,0 0-1 0 0,-1 0 1 0 0,1 0-1 0 0,0 0 1 0 0,0 0 0 0 0,0 0-1 0 0,0 0 1 0 0,-1 0 0 0 0,1 0-1 0 0,0 0 1 0 0,0 0 0 0 0,0 0-1 0 0,0 0 1 0 0,-1 0 0 0 0,1 0-1 0 0,0 0 1 0 0,0 0 0 0 0,0 0-1 0 0,0 1 1 0 0,0-1-1 0 0,0 0 1 0 0,-1 0 0 0 0,1 0-1 0 0,0 0 1 0 0,0 0 0 0 0,0 1-1 0 0,0-1 1 0 0,0 0 0 0 0,0 0-1 0 0,0 0 1 0 0,0 0 0 0 0,0 0-1 0 0,0 1 1 0 0,0-1 0 0 0,-1 0-1 0 0,1 0 1 0 0,0 1-1 0 0,-6 12 172 0 0,1 1 0 0 0,0 0-1 0 0,0 1 1 0 0,-3 19-1 0 0,-5 63 717 0 0,13-96-891 0 0,-1 11 40 0 0,0 1 1 0 0,1 18-1 0 0,0-28-68 0 0,1 0 1 0 0,-1 0-1 0 0,1 0 1 0 0,-1-1-1 0 0,1 1 0 0 0,0 0 1 0 0,0 0-1 0 0,0 0 1 0 0,1 0-1 0 0,-1-1 1 0 0,0 1-1 0 0,1-1 1 0 0,0 1-1 0 0,0-1 1 0 0,0 0-1 0 0,2 3 0 0 0,-2-4-12 0 0,-1 0 0 0 0,0 0-1 0 0,0-1 1 0 0,1 1-1 0 0,-1-1 1 0 0,1 1-1 0 0,-1-1 1 0 0,1 1-1 0 0,-1-1 1 0 0,0 0 0 0 0,1 0-1 0 0,-1 0 1 0 0,1 1-1 0 0,-1-2 1 0 0,1 1-1 0 0,-1 0 1 0 0,1 0-1 0 0,-1 0 1 0 0,1-1-1 0 0,-1 1 1 0 0,1 0 0 0 0,1-2-1 0 0,2 0 21 0 0,-1 0 0 0 0,1-1 0 0 0,-1 1 0 0 0,1-1 0 0 0,4-4 0 0 0,5-7 6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0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2447 0 0,'-2'43'65'0'0,"-9"54"-1"0"0,-2 29 137 0 0,12-120-190 0 0,1 1 0 0 0,1-1 0 0 0,-1 1 0 0 0,1-1 0 0 0,0 0 0 0 0,0 1 0 0 0,1-1 0 0 0,-1 0 0 0 0,1 0 1 0 0,1 0-1 0 0,-1 0 0 0 0,6 8 0 0 0,1-2-117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0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1927 0 0,'-2'10'269'0'0,"1"1"0"0"0,-2-1-1 0 0,1 0 1 0 0,-1 0 0 0 0,-6 12-1 0 0,1 1 298 0 0,3-7-206 0 0,2 1 0 0 0,0 0 1 0 0,-2 31-1 0 0,-1 12-24 0 0,-14 39 367 0 0,9-51-220 0 0,-6 63-1 0 0,13 163 83 0 0,6-160-225 0 0,-1-71-144 0 0,2 1 0 0 0,17 77 0 0 0,34 82 368 0 0,-50-190-644 0 0,0-1-1 0 0,1 0 1 0 0,0 0-1 0 0,1-1 0 0 0,11 16 1 0 0,-12-20-78 0 0,0 0 0 0 0,1 0 0 0 0,0-1 0 0 0,1 0 0 0 0,-1 0 0 0 0,1 0 0 0 0,0-1 0 0 0,15 8 0 0 0,0-2-2681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3223 0 0,'-9'14'330'0'0,"2"-1"0"0"0,-1 1 0 0 0,-8 26 0 0 0,2-7-271 0 0,-28 62 88 0 0,9-16-1020 0 0,-61 102-1 0 0,93-178 863 0 0,-1-1-1 0 0,1 0 1 0 0,-1 1-1 0 0,0-1 0 0 0,0 0 1 0 0,0 0-1 0 0,0-1 1 0 0,0 1-1 0 0,-3 2 1 0 0,5-4 8 0 0,-1 0 0 0 0,1 0 1 0 0,-1 0-1 0 0,1 0 1 0 0,0 1-1 0 0,-1-1 0 0 0,1 0 1 0 0,-1 0-1 0 0,1 0 0 0 0,0 0 1 0 0,-1 0-1 0 0,1 0 0 0 0,-1 0 1 0 0,1 0-1 0 0,0 0 0 0 0,-1 0 1 0 0,1 0-1 0 0,-1 0 1 0 0,1 0-1 0 0,0 0 0 0 0,-1-1 1 0 0,1 1-1 0 0,0 0 0 0 0,-1 0 1 0 0,0-1 0 0 0,0 0 0 0 0,1 0 0 0 0,-1 0 0 0 0,1 1 1 0 0,-1-1-1 0 0,1 0 0 0 0,-1 0 0 0 0,1 0 0 0 0,0 0 0 0 0,-1 0 1 0 0,1 0-1 0 0,0 0 0 0 0,0 0 0 0 0,0 0 0 0 0,-1-1 0 0 0,1-6-12 0 0,0 1-1 0 0,0-1 0 0 0,1 1 0 0 0,0-1 0 0 0,0 1 0 0 0,5-14 0 0 0,-1 4-37 0 0,15-29 0 0 0,-18 42 42 0 0,0 0 0 0 0,1-1 0 0 0,0 1 0 0 0,-1 0 0 0 0,1 1 0 0 0,1-1-1 0 0,-1 0 1 0 0,5-3 0 0 0,-6 5 6 0 0,-1 1 0 0 0,1 0-1 0 0,0 1 1 0 0,-1-1 0 0 0,1 0-1 0 0,0 0 1 0 0,-1 1 0 0 0,1-1 0 0 0,0 1-1 0 0,0-1 1 0 0,0 1 0 0 0,-1 0-1 0 0,1-1 1 0 0,0 1 0 0 0,0 0 0 0 0,0 1-1 0 0,0-1 1 0 0,-1 0 0 0 0,1 0-1 0 0,0 1 1 0 0,0-1 0 0 0,0 1 0 0 0,-1-1-1 0 0,1 1 1 0 0,1 1 0 0 0,3 1 93 0 0,0 1 0 0 0,-1 0 0 0 0,0 0 0 0 0,0 0 0 0 0,0 1 0 0 0,-1 0 0 0 0,1 0 1 0 0,-1 0-1 0 0,0 0 0 0 0,0 1 0 0 0,-1-1 0 0 0,0 1 0 0 0,4 8 0 0 0,2 9 385 0 0,-1 0-1 0 0,7 29 1 0 0,0 23-40 0 0,10 129 0 0 0,-10-55-2209 0 0,-15-148 1740 0 0,0-1 0 0 0,0 1 0 0 0,0-1 0 0 0,0 0-1 0 0,0 1 1 0 0,0-1 0 0 0,0 1 0 0 0,0-1 0 0 0,0 0 0 0 0,0 1 0 0 0,0-1-1 0 0,0 1 1 0 0,1-1 0 0 0,-1 0 0 0 0,0 1 0 0 0,0-1 0 0 0,0 0-1 0 0,0 1 1 0 0,1-1 0 0 0,-1 0 0 0 0,0 1 0 0 0,0-1 0 0 0,1 0 0 0 0,-1 0-1 0 0,0 1 1 0 0,1-1 0 0 0,2-10-159 0 0,2-25 324 0 0,-5 34-185 0 0,6-149-76 0 0,-6 102 131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3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 3679 0 0,'-2'-4'328'0'0,"0"1"-264"0"0,2 2-64 0 0,-1 0 552 0 0,2 2 96 0 0,1 0 24 0 0,-1 1 0 0 0,0 0-544 0 0,3 2-128 0 0,1 2 0 0 0,1 1 0 0 0,4 0 0 0 0,-1-2 0 0 0,3-1 0 0 0</inkml:trace>
  <inkml:trace contextRef="#ctx0" brushRef="#br0" timeOffset="1">338 1 5983 0 0,'0'-1'584'0'0,"1"1"-520"0"0,0 0-64 0 0,0 0 0 0 0,1 0 0 0 0,0 0-120 0 0,2 0-40 0 0,1 1 0 0 0,5 1-8 0 0,3-2-656 0 0,3 1-128 0 0,3-1-24 0 0,-1-3-8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1 455 0 0,'7'0'0'0'0,"0"0"0"0"0,-1 1 0 0 0,-1-1 0 0 0,-1 1 0 0 0,0-1 0 0 0,2 1 176 0 0,4 1-8 0 0,7 0 0 0 0,5 1 0 0 0,6 2-168 0 0,1-3 0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236 218 3247 0 0,'15'-11'452'0'0,"1"-1"-1"0"0,26-26 1 0 0,-36 32-148 0 0,0-1 0 0 0,0 0 0 0 0,0-1 1 0 0,-1 1-1 0 0,0-1 0 0 0,-1 0 0 0 0,0 0 0 0 0,4-11 0 0 0,-7 16-354 0 0,0 1 0 0 0,0 0-1 0 0,-1-1 1 0 0,1 1-1 0 0,-1 0 1 0 0,0-1 0 0 0,1 1-1 0 0,-1-1 1 0 0,0 1-1 0 0,-1-1 1 0 0,1 1 0 0 0,0-1-1 0 0,-1 1 1 0 0,1 0-1 0 0,-1-1 1 0 0,0 1 0 0 0,1 0-1 0 0,-1-1 1 0 0,0 1-1 0 0,-1 0 1 0 0,1 0-1 0 0,0 0 1 0 0,-1 0 0 0 0,1 0-1 0 0,-1 0 1 0 0,1 0-1 0 0,-1 1 1 0 0,0-1 0 0 0,0 0-1 0 0,0 1 1 0 0,0-1-1 0 0,0 1 1 0 0,0 0 0 0 0,0 0-1 0 0,-1 0 1 0 0,1 0-1 0 0,0 0 1 0 0,-1 0 0 0 0,1 1-1 0 0,0-1 1 0 0,-1 1-1 0 0,1 0 1 0 0,-1-1 0 0 0,1 1-1 0 0,-1 0 1 0 0,1 1-1 0 0,0-1 1 0 0,-1 0 0 0 0,1 1-1 0 0,-4 0 1 0 0,-3 2 104 0 0,1 0 0 0 0,0 0 1 0 0,0 1-1 0 0,0 0 0 0 0,0 1 1 0 0,0 0-1 0 0,1 0 0 0 0,0 1 1 0 0,0-1-1 0 0,0 1 0 0 0,1 1 1 0 0,-9 10-1 0 0,-2 6 540 0 0,0 0 1 0 0,-21 41-1 0 0,-31 75 210 0 0,60-117-909 0 0,1 0 0 0 0,1 0 0 0 0,1 1 0 0 0,-5 36 0 0 0,10-53-102 0 0,1 0 0 0 0,-1 1 1 0 0,1-1-1 0 0,1 0 0 0 0,-1 1 1 0 0,1-1-1 0 0,2 8 1 0 0,-2-12 135 0 0,-1-1 0 0 0,1 1 1 0 0,-1-1-1 0 0,1 0 0 0 0,0 1 1 0 0,-1-1-1 0 0,1 0 0 0 0,0 0 1 0 0,0 0-1 0 0,0 1 0 0 0,0-1 0 0 0,0 0 1 0 0,0 0-1 0 0,0 0 0 0 0,0 0 1 0 0,1-1-1 0 0,-1 1 0 0 0,0 0 1 0 0,0 0-1 0 0,1-1 0 0 0,-1 1 1 0 0,1-1-1 0 0,-1 1 0 0 0,0-1 1 0 0,1 0-1 0 0,-1 1 0 0 0,1-1 1 0 0,-1 0-1 0 0,1 0 0 0 0,-1 0 1 0 0,1 0-1 0 0,-1 0 0 0 0,1 0 1 0 0,-1-1-1 0 0,1 1 0 0 0,1-1 1 0 0,6-2-23 0 0,0 0 1 0 0,0 0 0 0 0,0-1-1 0 0,-1-1 1 0 0,1 1 0 0 0,-1-1-1 0 0,12-10 1 0 0,49-48-439 0 0,-49 42 525 0 0,-1-1 0 0 0,-1-1-1 0 0,0-1 1 0 0,16-31-1 0 0,-9 8-9 0 0,26-71 0 0 0,-44 99 90 0 0,-5 11 414 0 0,0 1-1 0 0,1 0 1 0 0,1-1 0 0 0,3-6-1 0 0,-5 20 2119 0 0,-3 5-1890 0 0,-37 149 775 0 0,6-38-1931 0 0,27-96-115 0 0,1-1-1 0 0,-1 47 1 0 0,5-67 326 0 0,0 1 0 0 0,0-1-1 0 0,1 0 1 0 0,0 0 0 0 0,0 1-1 0 0,0-1 1 0 0,1 0 0 0 0,-1 0 0 0 0,1 0-1 0 0,0 0 1 0 0,5 7 0 0 0,-6-10 116 0 0,1 0 0 0 0,-1 0 0 0 0,1-1 0 0 0,0 1 1 0 0,0 0-1 0 0,0-1 0 0 0,0 1 0 0 0,0-1 0 0 0,0 1 0 0 0,1-1 1 0 0,-1 0-1 0 0,0 0 0 0 0,1 0 0 0 0,-1 0 0 0 0,0-1 0 0 0,1 1 0 0 0,-1 0 1 0 0,1-1-1 0 0,0 0 0 0 0,-1 0 0 0 0,1 0 0 0 0,-1 0 0 0 0,1 0 1 0 0,-1 0-1 0 0,5-1 0 0 0,2-1 45 0 0,-1-1 0 0 0,1 1 0 0 0,0-1 0 0 0,-1-1 0 0 0,1 0 0 0 0,-1 0 0 0 0,0 0 0 0 0,0-1 0 0 0,7-6 0 0 0,0-2 629 0 0,0 0-1 0 0,-1 0 1 0 0,15-19-1 0 0,-29 31-503 0 0,0 1-1 0 0,0 0 0 0 0,0 0 1 0 0,0 0-1 0 0,0 0 0 0 0,0 0 1 0 0,0-1-1 0 0,0 1 0 0 0,0 0 0 0 0,0 0 1 0 0,0 0-1 0 0,0 0 0 0 0,0 0 1 0 0,0 0-1 0 0,0-1 0 0 0,1 1 1 0 0,-1 0-1 0 0,0 0 0 0 0,0 0 0 0 0,0 0 1 0 0,0 0-1 0 0,0 0 0 0 0,0 0 1 0 0,0 0-1 0 0,1-1 0 0 0,-1 1 0 0 0,0 0 1 0 0,0 0-1 0 0,0 0 0 0 0,0 0 1 0 0,0 0-1 0 0,1 0 0 0 0,-1 0 1 0 0,0 0-1 0 0,0 0 0 0 0,0 0 0 0 0,0 0 1 0 0,0 0-1 0 0,1 0 0 0 0,-1 0 1 0 0,0 0-1 0 0,0 0 0 0 0,0 0 1 0 0,0 0-1 0 0,0 0 0 0 0,1 0 0 0 0,-1 1 1 0 0,0-1-1 0 0,0 0 0 0 0,0 0 1 0 0,0 0-1 0 0,0 0 0 0 0,1 0 1 0 0,-2 11 1292 0 0,-6 15-649 0 0,1-8-609 0 0,2-8-609 0 0,0 0 0 0 0,1 1 0 0 0,0-1 0 0 0,0 1 0 0 0,-1 18-1 0 0,4-29 516 0 0,0 0-1 0 0,0 0 0 0 0,0 0 0 0 0,0 1 0 0 0,0-1 1 0 0,0 0-1 0 0,0 0 0 0 0,0 0 0 0 0,0 0 0 0 0,0 0 1 0 0,0 0-1 0 0,0 0 0 0 0,0 0 0 0 0,0 0 0 0 0,0 0 0 0 0,0 0 1 0 0,0 0-1 0 0,0 1 0 0 0,0-1 0 0 0,0 0 0 0 0,0 0 1 0 0,0 0-1 0 0,0 0 0 0 0,1 0 0 0 0,-1 0 0 0 0,0 0 1 0 0,0 0-1 0 0,0 0 0 0 0,0 0 0 0 0,0 0 0 0 0,0 0 1 0 0,0 0-1 0 0,0 0 0 0 0,0 0 0 0 0,0 0 0 0 0,0 0 1 0 0,0 0-1 0 0,0 0 0 0 0,0 1 0 0 0,1-1 0 0 0,-1 0 0 0 0,0 0 1 0 0,0 0-1 0 0,0 0 0 0 0,0 0 0 0 0,0 0 0 0 0,0 0 1 0 0,0 0-1 0 0,0 0 0 0 0,0 0 0 0 0,0-1 0 0 0,0 1 1 0 0,0 0-1 0 0,1 0 0 0 0,-1 0 0 0 0,0 0 0 0 0,0 0 1 0 0,0 0-1 0 0,0 0 0 0 0,0 0 0 0 0,0 0 0 0 0,0 0 1 0 0,0 0-1 0 0,0 0 0 0 0,7-6-78 0 0,4-11 14 0 0,-6 6 39 0 0,-1-1 1 0 0,0-1-1 0 0,-1 1 0 0 0,0 0 1 0 0,-1-1-1 0 0,0 0 0 0 0,0-19 1 0 0,-10-89-170 0 0,8 119 193 0 0,-1-8 51 0 0,0 3 167 0 0,1 1 0 0 0,-1-1-1 0 0,0 1 1 0 0,0 0-1 0 0,-1-1 1 0 0,-4-9 0 0 0,6 16-172 0 0,0 0 0 0 0,0 0-1 0 0,0-1 1 0 0,0 1 0 0 0,0 0 0 0 0,0 0 0 0 0,0 0 0 0 0,0 0 0 0 0,0 0 0 0 0,0 0 0 0 0,0 0 0 0 0,0 0-1 0 0,-1 0 1 0 0,1 0 0 0 0,0 0 0 0 0,0 0 0 0 0,0 0 0 0 0,0 0 0 0 0,0 0 0 0 0,0-1 0 0 0,0 1 0 0 0,0 0-1 0 0,0 0 1 0 0,0 0 0 0 0,0 0 0 0 0,0 0 0 0 0,0 0 0 0 0,-1 0 0 0 0,1 0 0 0 0,0 0 0 0 0,0 0 0 0 0,0 0-1 0 0,0 0 1 0 0,0 0 0 0 0,0 0 0 0 0,0 0 0 0 0,0 0 0 0 0,0 0 0 0 0,0 0 0 0 0,0 0 0 0 0,-1 0 0 0 0,1 0 0 0 0,0 0-1 0 0,0 1 1 0 0,0-1 0 0 0,0 0 0 0 0,0 0 0 0 0,0 0 0 0 0,0 0 0 0 0,0 0 0 0 0,0 0 0 0 0,0 0 0 0 0,0 0-1 0 0,0 0 1 0 0,0 0 0 0 0,0 0 0 0 0,0 0 0 0 0,0 0 0 0 0,0 0 0 0 0,0 0 0 0 0,-1 1 0 0 0,1-1 0 0 0,0 0-1 0 0,0 0 1 0 0,0 0 0 0 0,0 0 0 0 0,0 0 0 0 0,0 0 0 0 0,-2 11 684 0 0,1 12-1242 0 0,1-19 237 0 0,0 1 0 0 0,0 0 0 0 0,1 0 0 0 0,0-1 0 0 0,0 1 0 0 0,0-1 0 0 0,0 1 0 0 0,1-1-1 0 0,0 1 1 0 0,0-1 0 0 0,5 8 0 0 0,0-2-39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4143 0 0,'1'5'443'0'0,"0"-1"0"0"0,-1 1 0 0 0,1 0-1 0 0,-1-1 1 0 0,0 1 0 0 0,0-1 0 0 0,-1 10-1 0 0,0-2-121 0 0,-1 2-560 0 0,0 0 1 0 0,0 0-1 0 0,-5 15 0 0 0,-3 8-514 0 0,12-42 716 0 0,0 0 0 0 0,0 1 0 0 0,0-1 0 0 0,1 1 0 0 0,-1-1 0 0 0,1 1-1 0 0,0 0 1 0 0,0 0 0 0 0,5-4 0 0 0,37-37 1323 0 0,-40 41-872 0 0,-4 2-220 0 0,1 0 0 0 0,0 1 0 0 0,0-1 0 0 0,0 1-1 0 0,0-1 1 0 0,1 1 0 0 0,-1 0 0 0 0,0 0-1 0 0,1 0 1 0 0,-1 0 0 0 0,0 0 0 0 0,1 1 0 0 0,-1-1-1 0 0,4 0 1 0 0,-5 1-170 0 0,0 0 0 0 0,1 1-1 0 0,-1-1 1 0 0,0 0 0 0 0,0 1 0 0 0,0-1-1 0 0,0 0 1 0 0,1 1 0 0 0,-1-1 0 0 0,0 1-1 0 0,0 0 1 0 0,0-1 0 0 0,0 1 0 0 0,0 0-1 0 0,0 0 1 0 0,-1 0 0 0 0,1 0 0 0 0,0-1-1 0 0,0 1 1 0 0,-1 0 0 0 0,1 0 0 0 0,0 0-1 0 0,-1 1 1 0 0,1-1 0 0 0,-1 0 0 0 0,1 0-1 0 0,-1 0 1 0 0,0 0 0 0 0,1 0-1 0 0,-1 1 1 0 0,0 1 0 0 0,1 4-300 0 0,0 0-1 0 0,0 0 1 0 0,-1 0-1 0 0,-1 8 1 0 0,1-8-240 0 0,0-1 1 0 0,0 0-1 0 0,0 0 1 0 0,1 0-1 0 0,0 0 1 0 0,2 8-1 0 0,-3-13 501 0 0,0-1-1 0 0,0 1 0 0 0,1 0 1 0 0,-1-1-1 0 0,0 1 1 0 0,1-1-1 0 0,-1 1 0 0 0,0-1 1 0 0,1 1-1 0 0,-1-1 0 0 0,1 1 1 0 0,-1-1-1 0 0,1 0 0 0 0,-1 1 1 0 0,1-1-1 0 0,-1 0 1 0 0,1 1-1 0 0,-1-1 0 0 0,1 0 1 0 0,0 0-1 0 0,-1 1 0 0 0,1-1 1 0 0,-1 0-1 0 0,1 0 0 0 0,0 0 1 0 0,-1 0-1 0 0,1 0 1 0 0,-1 0-1 0 0,1 0 0 0 0,0 0 1 0 0,-1 0-1 0 0,1 0 0 0 0,0 0 1 0 0,-1 0-1 0 0,1 0 0 0 0,-1-1 1 0 0,1 1-1 0 0,0 0 0 0 0,-1 0 1 0 0,1-1-1 0 0,-1 1 1 0 0,2-1-1 0 0,4-2-5 0 0,-1-1-1 0 0,1 0 1 0 0,6-5 0 0 0,-5 3-31 0 0,36-25-115 0 0,-29 19 151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6911 0 0,'1'-1'43'0'0,"0"0"-1"0"0,0 0 1 0 0,0 1-1 0 0,0-1 1 0 0,-1 1-1 0 0,1-1 0 0 0,0 0 1 0 0,0 1-1 0 0,0 0 1 0 0,0-1-1 0 0,0 1 1 0 0,0 0-1 0 0,0-1 1 0 0,1 1-1 0 0,-1 0 0 0 0,0 0 1 0 0,0 0-1 0 0,0 0 1 0 0,0 0-1 0 0,0 0 1 0 0,0 0-1 0 0,0 0 1 0 0,0 1-1 0 0,0-1 0 0 0,0 0 1 0 0,0 1-1 0 0,0-1 1 0 0,0 0-1 0 0,0 1 1 0 0,0-1-1 0 0,0 1 1 0 0,0 0-1 0 0,0-1 0 0 0,0 1 1 0 0,0 0-1 0 0,-1-1 1 0 0,2 2-1 0 0,3 4 180 0 0,0 0 0 0 0,0-1 0 0 0,0 2 0 0 0,4 6 0 0 0,-7-10-198 0 0,5 10 64 0 0,0 0 0 0 0,-1 1-1 0 0,0 0 1 0 0,-1 0 0 0 0,-1 0 0 0 0,0 0-1 0 0,-1 1 1 0 0,-1-1 0 0 0,0 1-1 0 0,-1 0 1 0 0,0 0 0 0 0,-1 0 0 0 0,-2 17-1 0 0,-4 9-397 0 0,-1 1 0 0 0,-2-1-1 0 0,-20 57 1 0 0,1-21-694 0 0,-3 0-2174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0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28 919 0 0,'0'-1'97'0'0,"0"0"0"0"0,-1 0-1 0 0,1 0 1 0 0,0 0-1 0 0,0 0 1 0 0,-1 0-1 0 0,1 0 1 0 0,0 0-1 0 0,0 0 1 0 0,0 0-1 0 0,0 0 1 0 0,0 0-1 0 0,1 0 1 0 0,-1 0-1 0 0,0 0 1 0 0,0 0-1 0 0,1 0 1 0 0,0-1-1 0 0,-1 1-49 0 0,1 1 0 0 0,-1-1 0 0 0,1 1 0 0 0,-1-1 0 0 0,1 1 0 0 0,-1-1 0 0 0,1 1 0 0 0,0-1 0 0 0,-1 1 0 0 0,1 0 0 0 0,0-1 0 0 0,-1 1 0 0 0,1 0 0 0 0,0 0 0 0 0,0 0 0 0 0,-1-1 0 0 0,1 1 0 0 0,1 0 0 0 0,1 0-39 0 0,-1 0 1 0 0,1 0-1 0 0,0 0 0 0 0,0 1 0 0 0,-1-1 0 0 0,1 1 0 0 0,0-1 0 0 0,-1 1 0 0 0,1 0 0 0 0,-1 0 0 0 0,3 2 0 0 0,-2-1 230 0 0,-1 0-1 0 0,1 0 1 0 0,-1 0 0 0 0,0 1-1 0 0,0-1 1 0 0,0 1-1 0 0,0 0 1 0 0,0-1-1 0 0,-1 1 1 0 0,1 0-1 0 0,-1 0 1 0 0,1 0-1 0 0,-1 0 1 0 0,0 0-1 0 0,-1 0 1 0 0,1 1-1 0 0,0 2 1 0 0,1 7 234 0 0,-1-1 1 0 0,0 1-1 0 0,-2 13 1 0 0,1-18-452 0 0,-3 45 614 0 0,9 106-1 0 0,-2-123-510 0 0,-2 0 0 0 0,-5 58 0 0 0,-18 71 328 0 0,5-74 146 0 0,-34 103 0 0 0,45-177-580 0 0,0-2 0 0 0,-1 1 0 0 0,-1-1-1 0 0,-1 0 1 0 0,0 0 0 0 0,-1-1 0 0 0,0 0-1 0 0,-2 0 1 0 0,1-1 0 0 0,-1-1-1 0 0,-1 0 1 0 0,-24 19 0 0 0,-17 12 333 0 0,-61 63-1 0 0,108-100-335 0 0,0 0 0 0 0,-1 0 0 0 0,0-1-1 0 0,0 0 1 0 0,0-1 0 0 0,-1 1 0 0 0,0-1-1 0 0,0-1 1 0 0,0 0 0 0 0,0 0 0 0 0,0 0 0 0 0,-14 2-1 0 0,-13-1-141 0 0,-11 3-536 0 0,43-6 515 0 0,-1 0 0 0 0,0 0 0 0 0,0 0 0 0 0,1 1 0 0 0,-1 0 1 0 0,1 0-1 0 0,-1 0 0 0 0,1 0 0 0 0,-4 3 0 0 0,2 0-4231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1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28 455 0 0,'2'-1'71'0'0,"1"0"-1"0"0,0 1 0 0 0,-1-1 0 0 0,1 1 0 0 0,0 0 1 0 0,0 0-1 0 0,-1 0 0 0 0,4 0 0 0 0,3 0 69 0 0,153-8 1362 0 0,202-9 189 0 0,-85 20-80 0 0,-143 0-791 0 0,109 14 276 0 0,-43-2-877 0 0,128 3-213 0 0,-140-7-70 0 0,441 41-6 0 0,-545-43 72 0 0,-29-4 64 0 0,285 31 494 0 0,-72-21-1593 0 0,2-18 1456 0 0,29-1 1240 0 0,120 2-1334 0 0,-389 0-304 0 0,233-19 768 0 0,-231 17-715 0 0,1 1-1 0 0,-1 2 1 0 0,1 2-1 0 0,60 8 1 0 0,-86-9-856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 1839 0 0,'0'-1'59'0'0,"0"1"0"0"0,-1 0-1 0 0,1 0 1 0 0,0-1 0 0 0,0 1-1 0 0,0 0 1 0 0,0 0-1 0 0,0-1 1 0 0,0 1 0 0 0,0 0-1 0 0,0-1 1 0 0,0 1-1 0 0,0 0 1 0 0,0-1 0 0 0,0 1-1 0 0,0 0 1 0 0,0 0-1 0 0,0-1 1 0 0,0 1 0 0 0,0 0-1 0 0,0-1 1 0 0,0 1-1 0 0,0 0 1 0 0,1 0 0 0 0,-1-1-1 0 0,0 1 1 0 0,0 0-1 0 0,0 0 1 0 0,0-1 0 0 0,1 1-1 0 0,-1 0 1 0 0,0 0 0 0 0,0 0-1 0 0,0-1 1 0 0,1 1-1 0 0,-1 0 1 0 0,0 0 0 0 0,0 0-1 0 0,1 0 1 0 0,-1 0-1 0 0,0-1 1 0 0,1 1 0 0 0,-1 0-1 0 0,0 0 1 0 0,0 0-1 0 0,1 0 1 0 0,-1 0 0 0 0,0 0-1 0 0,1 0 1 0 0,-1 0-17 0 0,1 0 0 0 0,-1 0 0 0 0,1-1 0 0 0,-1 1 0 0 0,1 0 0 0 0,-1 0 1 0 0,1 0-1 0 0,-1 0 0 0 0,1 0 0 0 0,-1 0 0 0 0,1 0 0 0 0,-1 0 0 0 0,1 0 0 0 0,-1 0 0 0 0,1 1 0 0 0,-1-1 0 0 0,1 0 1 0 0,-1 0-1 0 0,1 0 0 0 0,-1 1 0 0 0,1-1 0 0 0,-1 0 0 0 0,0 0 0 0 0,1 1 0 0 0,-1-1 0 0 0,0 0 0 0 0,1 1 1 0 0,-1-1-1 0 0,1 0 0 0 0,-1 1 0 0 0,0-1 0 0 0,0 1 0 0 0,1-1 0 0 0,-1 1 0 0 0,0-1 0 0 0,0 1 0 0 0,5 18 1070 0 0,2 35 1 0 0,-2-14-852 0 0,-2-10-493 0 0,-2 0 1 0 0,-1 1-1 0 0,-1-1 0 0 0,-2 0 1 0 0,-8 42-1 0 0,10-69 139 0 0,0 2-216 0 0,0 0 1 0 0,0 1 0 0 0,1-1 0 0 0,0 0-1 0 0,0 0 1 0 0,0 0 0 0 0,1 6-1 0 0,1-12-159 0 0,1-1 0 0 0,-1 1-1 0 0,0 0 1 0 0,0-1 0 0 0,0 1-1 0 0,0-1 1 0 0,3-3 0 0 0,3-3 446 0 0,-2 1 22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1839 0 0,'-2'3'204'0'0,"0"0"-1"0"0,0 0 0 0 0,0 0 0 0 0,0 0 0 0 0,1 0 0 0 0,-1 1 0 0 0,1-1 0 0 0,0 0 1 0 0,0 1-1 0 0,0-1 0 0 0,0 7 0 0 0,-3 3-198 0 0,-2 12-131 0 0,2 1 0 0 0,0 0 0 0 0,2 0 0 0 0,1 37 0 0 0,1-35-579 0 0,-1 0 0 0 0,-1 0 0 0 0,-10 45-1 0 0,11-69 708 0 0,-1 0-1 0 0,1-1 0 0 0,0 1 0 0 0,-1 0 0 0 0,0-1 0 0 0,0 1 0 0 0,0-1 0 0 0,0 0 0 0 0,0 0 0 0 0,-1 1 0 0 0,0-2 0 0 0,1 1 1 0 0,-1 0-1 0 0,0 0 0 0 0,-6 3 0 0 0,8-9 261 0 0,-1 1-262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83 2303 0 0,'0'0'49'0'0,"-1"0"-1"0"0,1 0 1 0 0,0 0-1 0 0,0 0 0 0 0,0 0 1 0 0,0 0-1 0 0,0 0 1 0 0,0-1-1 0 0,0 1 0 0 0,0 0 1 0 0,-1 0-1 0 0,1 0 1 0 0,0 0-1 0 0,0 0 0 0 0,0 0 1 0 0,0 0-1 0 0,0 0 0 0 0,0 0 1 0 0,-1 0-1 0 0,1 0 1 0 0,0 0-1 0 0,0 0 0 0 0,0 0 1 0 0,0 0-1 0 0,0 0 1 0 0,0 0-1 0 0,0 0 0 0 0,-1 0 1 0 0,1 0-1 0 0,0 0 1 0 0,0 0-1 0 0,0 0 0 0 0,0 0 1 0 0,0 0-1 0 0,0 0 1 0 0,-1 1-1 0 0,1-1 0 0 0,0 0 1 0 0,0 0-1 0 0,0 0 0 0 0,0 0 1 0 0,0 0-1 0 0,0 0 1 0 0,0 0-1 0 0,0 0 0 0 0,0 0 1 0 0,0 1-1 0 0,1 6 896 0 0,7 9-730 0 0,-8-16-159 0 0,4 6 67 0 0,1 0 0 0 0,0-1-1 0 0,0 1 1 0 0,1-1 0 0 0,0 0 0 0 0,-1-1-1 0 0,1 1 1 0 0,1-1 0 0 0,11 6-1 0 0,-9-6-27 0 0,1 1 0 0 0,0-2-1 0 0,0 1 1 0 0,0-1-1 0 0,1-1 1 0 0,11 2-1 0 0,-16-4 44 0 0,1 0-1 0 0,0 0 0 0 0,0-1 0 0 0,0 0 0 0 0,0 0 1 0 0,0-1-1 0 0,0 1 0 0 0,-1-1 0 0 0,1-1 0 0 0,10-5 1 0 0,6-5 547 0 0,33-23 0 0 0,-36 22-417 0 0,102-72-402 0 0,-97 67-432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 2303 0 0,'0'-3'-172'0'0,"-4"-11"1104"0"0,4 11 179 0 0,3 10 257 0 0,5 14-362 0 0,5 24 1 0 0,7 20-311 0 0,-18-58-816 0 0,1 0 0 0 0,1 0 0 0 0,-1-1 0 0 0,1 1 0 0 0,1-1 0 0 0,7 10 0 0 0,-10-15 13 0 0,-1 1 0 0 0,1-1-1 0 0,-1 1 1 0 0,1-1 0 0 0,0 0-1 0 0,0 0 1 0 0,0 0-1 0 0,-1 0 1 0 0,1 0 0 0 0,3 1-1 0 0,-4-2 103 0 0,0 0-1 0 0,0 1 0 0 0,0-1 0 0 0,0 0 0 0 0,0 0 0 0 0,0 0 0 0 0,0 0 0 0 0,0 0 1 0 0,0 0-1 0 0,0 0 0 0 0,0-1 0 0 0,0 1 0 0 0,0 0 0 0 0,0-1 0 0 0,0 1 0 0 0,0 0 1 0 0,0-1-1 0 0,0 1 0 0 0,0-1 0 0 0,0 1 0 0 0,0-1 0 0 0,1-1 0 0 0,5-7 6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 1839 0 0,'-10'-10'160'0'0,"5"2"-160"0"0,1 3 0 0 0,3 2 0 0 0,1 0-168 0 0,1 2-72 0 0,2-2-16 0 0,-1-2 0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5063 0 0,'-6'4'448'0'0,"3"1"-352"0"0,0 0-96 0 0,2 0 0 0 0,0-1 0 0 0,-1 1-72 0 0,0 4 72 0 0,-3 5-104 0 0,-2 6-592 0 0,2 2-112 0 0,4-1-24 0 0,-3-3-8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7367 0 0,'-1'0'656'0'0,"1"1"-528"0"0,1 1-128 0 0,0-2 0 0 0,1 1 168 0 0,0-1 8 0 0,2 1 0 0 0,2 0 0 0 0,5 1-72 0 0,4-1-8 0 0,4-1-8 0 0,1-3 0 0 0,3 1-656 0 0,-3-1-128 0 0,0-2-24 0 0,-1 1-8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3679 0 0,'-4'3'243'0'0,"0"0"0"0"0,0 0 0 0 0,0 0 0 0 0,1 0 0 0 0,-1 1-1 0 0,1-1 1 0 0,0 1 0 0 0,-5 8 0 0 0,-1 2 349 0 0,-8 20 0 0 0,8-15-396 0 0,-26 53 352 0 0,-43 81-4990 0 0,78-153 4433 0 0,0 0 0 0 0,0 0 0 0 0,0 0 0 0 0,0 0 0 0 0,0 0-1 0 0,0 0 1 0 0,0 0 0 0 0,0 0 0 0 0,0 0 0 0 0,0 0 0 0 0,0 0-1 0 0,0 0 1 0 0,0 0 0 0 0,1 0 0 0 0,-1 0 0 0 0,0 0 0 0 0,0 0-1 0 0,0 0 1 0 0,0 0 0 0 0,0 0 0 0 0,0 0 0 0 0,0 0 0 0 0,0 0-1 0 0,0 0 1 0 0,0 0 0 0 0,0 0 0 0 0,0 0 0 0 0,0 0 0 0 0,0 0-1 0 0,0 1 1 0 0,0-1 0 0 0,0 0 0 0 0,0 0 0 0 0,0 0 0 0 0,0 0-1 0 0,0 0 1 0 0,0 0 0 0 0,0 0 0 0 0,0 0 0 0 0,0 0 0 0 0,0 0-1 0 0,0 0 1 0 0,0 0 0 0 0,0 0 0 0 0,0 0 0 0 0,0 0 0 0 0,0 0-1 0 0,9-6-594 0 0,8-9-160 0 0,11-15 777 0 0,18-21 34 0 0,-41 45-43 0 0,0 0 0 0 0,-1-1 0 0 0,0 1 0 0 0,0-1 0 0 0,-1-1 0 0 0,4-8 0 0 0,-4 7 76 0 0,-3 8-96 0 0,0 0-1 0 0,0 0 1 0 0,0 0-1 0 0,0 0 1 0 0,1 0 0 0 0,-1 0-1 0 0,0 0 1 0 0,1 1 0 0 0,-1-1-1 0 0,1 0 1 0 0,-1 0 0 0 0,2-1-1 0 0,-1 2 15 0 0,-1 0 1 0 0,1 0-1 0 0,-1 0 0 0 0,1 0 0 0 0,0 0 0 0 0,-1 0 0 0 0,1 0 0 0 0,-1 1 1 0 0,1-1-1 0 0,0 0 0 0 0,-1 0 0 0 0,1 1 0 0 0,-1-1 0 0 0,1 0 0 0 0,-1 1 1 0 0,1-1-1 0 0,-1 0 0 0 0,1 1 0 0 0,-1-1 0 0 0,1 1 0 0 0,-1-1 1 0 0,1 0-1 0 0,-1 1 0 0 0,0 0 0 0 0,1 0 0 0 0,2 2 157 0 0,0 0 1 0 0,0 0-1 0 0,0 1 0 0 0,0-1 0 0 0,-1 1 0 0 0,0 0 0 0 0,1 0 1 0 0,-1 0-1 0 0,-1 0 0 0 0,1 0 0 0 0,-1 1 0 0 0,1-1 1 0 0,-1 0-1 0 0,0 1 0 0 0,-1-1 0 0 0,1 1 0 0 0,-1 8 1 0 0,-1-6-142 0 0,0 0 0 0 0,0 0 0 0 0,-1 0 1 0 0,0 0-1 0 0,-1 0 0 0 0,1 0 1 0 0,-1-1-1 0 0,-1 1 0 0 0,1-1 0 0 0,-7 9 1 0 0,-10 12 58 0 0,-1-1 0 0 0,-2 0 0 0 0,0-2 0 0 0,-2 0 0 0 0,0-2-1 0 0,-35 23 1 0 0,59-44-167 0 0,0 0-1 0 0,0 0 0 0 0,0 0 1 0 0,0-1-1 0 0,0 1 1 0 0,0-1-1 0 0,0 1 0 0 0,-1 0 1 0 0,1-1-1 0 0,0 0 0 0 0,0 1 1 0 0,-1-1-1 0 0,1 0 0 0 0,0 0 1 0 0,0 0-1 0 0,-1 0 1 0 0,1 0-1 0 0,0 0 0 0 0,0 0 1 0 0,-3 0-1 0 0,3-1 26 0 0,0 0 1 0 0,1 1-1 0 0,-1-1 0 0 0,1 0 1 0 0,-1 0-1 0 0,1 1 1 0 0,-1-1-1 0 0,1 0 0 0 0,-1 0 1 0 0,1 0-1 0 0,-1 0 1 0 0,1 1-1 0 0,0-1 0 0 0,0 0 1 0 0,-1 0-1 0 0,1 0 1 0 0,0 0-1 0 0,0 0 0 0 0,0 0 1 0 0,0 0-1 0 0,0 0 0 0 0,0 0 1 0 0,0 0-1 0 0,1 0 1 0 0,-1 0-1 0 0,0 0 0 0 0,0 1 1 0 0,1-2-1 0 0,0-2 124 0 0,0 0-1 0 0,0 0 0 0 0,0 0 1 0 0,1 0-1 0 0,-1 1 1 0 0,1-1-1 0 0,0 0 0 0 0,0 1 1 0 0,1 0-1 0 0,-1-1 0 0 0,4-3 1 0 0,-5 6 61 0 0,1 0 1 0 0,-1 0 0 0 0,1-1-1 0 0,0 1 1 0 0,-1 0-1 0 0,1 1 1 0 0,0-1 0 0 0,-1 0-1 0 0,1 0 1 0 0,0 1-1 0 0,0-1 1 0 0,0 1-1 0 0,0-1 1 0 0,-1 1 0 0 0,1 0-1 0 0,0 0 1 0 0,0 0-1 0 0,0 0 1 0 0,0 0 0 0 0,0 0-1 0 0,0 1 1 0 0,0-1-1 0 0,-1 1 1 0 0,1-1 0 0 0,4 2-1 0 0,40 20 1809 0 0,-31-14-1966 0 0,1-1 0 0 0,32 10 1 0 0,-42-15-158 0 0,-1-1-1 0 0,0-1 1 0 0,1 1 0 0 0,-1-1 0 0 0,1 1 0 0 0,-1-1-1 0 0,1-1 1 0 0,-1 1 0 0 0,1-1 0 0 0,-1 0 0 0 0,0 0-1 0 0,1-1 1 0 0,8-3 0 0 0,-6 1 211 0 0,0 0 0 0 0,0-1 0 0 0,0 1 0 0 0,14-12 0 0 0,-11 3-13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6447 0 0,'1'-1'288'0'0,"0"0"56"0"0,2-1-280 0 0,-1 2-64 0 0,2-1 0 0 0,-2 1 0 0 0,5-1 0 0 0,0 0-112 0 0,6-1 24 0 0,5-3 8 0 0,5-1-688 0 0,2-3-144 0 0,0 0-24 0 0,-2-1-8 0 0</inkml:trace>
  <inkml:trace contextRef="#ctx0" brushRef="#br0" timeOffset="1">175 0 11055 0 0,'-16'20'488'0'0,"4"1"104"0"0,2 2-472 0 0,3-2-120 0 0,2-5 0 0 0,1-2 0 0 0,0 5 264 0 0,-4 16 32 0 0,-3 18 8 0 0,-2 15 0 0 0,1 6-304 0 0,3-5-184 0 0,2-9 24 0 0,5-10 8 0 0,2-8-1200 0 0,1-9-248 0 0,0-6-40 0 0,-1-7-16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138 240 1839 0 0,'-10'-3'28'0'0,"-12"0"104"0"0,20 3-67 0 0,0-1 0 0 0,1 0 0 0 0,-1 0 0 0 0,0 0 0 0 0,0-1 0 0 0,1 1 0 0 0,-1 0 0 0 0,1-1 0 0 0,-1 1 0 0 0,0-2 0 0 0,-1 0 68 0 0,-9-9 585 0 0,0-1-1 0 0,0-1 0 0 0,2 0 1 0 0,-1 0-1 0 0,-13-28 0 0 0,23 41-642 0 0,1-1 0 0 0,-1 1 0 0 0,1-1 0 0 0,0 1 0 0 0,0 0-1 0 0,0-1 1 0 0,0 1 0 0 0,0-1 0 0 0,0 1 0 0 0,0-1 0 0 0,0 1-1 0 0,0-1 1 0 0,0 1 0 0 0,1-1 0 0 0,-1 1 0 0 0,1 0 0 0 0,-1-1 0 0 0,1 1-1 0 0,0 0 1 0 0,-1-1 0 0 0,1 1 0 0 0,0 0 0 0 0,0 0 0 0 0,0 0-1 0 0,0 0 1 0 0,0 0 0 0 0,1-2 0 0 0,5-3-330 0 0,0 0 1 0 0,1 1-1 0 0,10-7 1 0 0,-5 4-233 0 0,15-13-2026 0 0,-13 10 251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9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8287 0 0,'-3'2'84'0'0,"0"0"-1"0"0,0 1 0 0 0,0-1 1 0 0,0 1-1 0 0,0 0 1 0 0,1-1-1 0 0,0 1 0 0 0,-1 1 1 0 0,1-1-1 0 0,0 0 0 0 0,0 0 1 0 0,-1 5-1 0 0,-3 6-513 0 0,-7 24-1 0 0,-9 27-6048 0 0,22-64 6528 0 0,0-1 0 0 0,0 1-1 0 0,1 0 1 0 0,-1-1-1 0 0,0 1 1 0 0,0 0-1 0 0,0-1 1 0 0,0 1 0 0 0,1 0-1 0 0,-1-1 1 0 0,0 1-1 0 0,1 0 1 0 0,-1-1-1 0 0,1 1 1 0 0,-1-1-1 0 0,0 1 1 0 0,1 0 0 0 0,-1-1-1 0 0,1 1 1 0 0,0-1-1 0 0,-1 0 1 0 0,1 1-1 0 0,-1-1 1 0 0,2 1-1 0 0,19 12 1896 0 0,-15-10-1542 0 0,8 4 731 0 0,21 15-530 0 0,-32-21-751 0 0,-1 1-1 0 0,0 0 0 0 0,1 0 1 0 0,-1 1-1 0 0,0-1 1 0 0,0 0-1 0 0,0 1 0 0 0,0-1 1 0 0,-1 1-1 0 0,3 4 1 0 0,-4-6 15 0 0,1 1 1 0 0,-1-1 0 0 0,0 1 0 0 0,0 0-1 0 0,0-1 1 0 0,0 1 0 0 0,0-1-1 0 0,0 1 1 0 0,0 0 0 0 0,0-1 0 0 0,-1 1-1 0 0,1-1 1 0 0,-1 1 0 0 0,1-1-1 0 0,-1 1 1 0 0,0-1 0 0 0,1 1 0 0 0,-1-1-1 0 0,-1 2 1 0 0,-23 28-1108 0 0,15-18 831 0 0,-13 16 546 0 0,-64 88 3784 0 0,73-96-3243 0 0,1 2-1 0 0,1-1 1 0 0,-15 40-1 0 0,14-36-3326 0 0,25-54-2068 0 0,-9 20 5100 0 0,0 0 1 0 0,1 0-1 0 0,-1 1 0 0 0,1 0 0 0 0,1 0 1 0 0,-1 0-1 0 0,7-7 0 0 0,-7 11-108 0 0,-1 1 0 0 0,0 0 0 0 0,0 0 0 0 0,1 0 0 0 0,-1 1 0 0 0,1-1 0 0 0,0 1 0 0 0,-1-1 0 0 0,1 1 0 0 0,0 0 0 0 0,0 1 0 0 0,0-1 0 0 0,7 1 0 0 0,6-1-438 0 0,30 4 0 0 0,-42-2-6 0 0,0-1-1 0 0,1 1 1 0 0,-1 1-1 0 0,0-1 1 0 0,0 1-1 0 0,0 0 1 0 0,6 3-1 0 0,-10-5 101 0 0,0 1 0 0 0,0-1 0 0 0,0 1 0 0 0,0 0 0 0 0,0-1-1 0 0,0 1 1 0 0,0 0 0 0 0,-1 0 0 0 0,1 0 0 0 0,0 0 0 0 0,0 0 0 0 0,-1 0-1 0 0,1 0 1 0 0,-1 0 0 0 0,1 0 0 0 0,-1 0 0 0 0,1 0 0 0 0,-1 0 0 0 0,1 0 0 0 0,-1 0-1 0 0,0 0 1 0 0,0 0 0 0 0,0 1 0 0 0,0-1 0 0 0,1 0 0 0 0,-1 0 0 0 0,-1 0 0 0 0,1 0-1 0 0,0 1 1 0 0,0-1 0 0 0,0 0 0 0 0,-1 0 0 0 0,1 0 0 0 0,0 0 0 0 0,-1 0 0 0 0,1 0-1 0 0,-1 0 1 0 0,0 2 0 0 0,-4 4 23 0 0,0 0-1 0 0,0-1 1 0 0,0 1-1 0 0,-1-1 1 0 0,1 0 0 0 0,-2 0-1 0 0,1 0 1 0 0,-10 6-1 0 0,-63 34 308 0 0,45-27-479 0 0,-141 72 2304 0 0,150-78-54 0 0,25-13-1993 0 0,0 0 1 0 0,0 0 0 0 0,0 0-1 0 0,0 0 1 0 0,0 0 0 0 0,0 0-1 0 0,0 0 1 0 0,-1 0-1 0 0,1 0 1 0 0,0 0 0 0 0,0 0-1 0 0,0 0 1 0 0,0 0 0 0 0,0 0-1 0 0,0 0 1 0 0,0 0-1 0 0,0 0 1 0 0,0 0 0 0 0,-1 0-1 0 0,1 0 1 0 0,0 0 0 0 0,0 0-1 0 0,0 0 1 0 0,0 0 0 0 0,0 0-1 0 0,0 1 1 0 0,0-1-1 0 0,0 0 1 0 0,0 0 0 0 0,0 0-1 0 0,0 0 1 0 0,0 0 0 0 0,0 0-1 0 0,0 0 1 0 0,0 0-1 0 0,-1 0 1 0 0,1 0 0 0 0,0 0-1 0 0,0 1 1 0 0,0-1 0 0 0,0 0-1 0 0,0 0 1 0 0,0 0 0 0 0,0 0-1 0 0,0 0 1 0 0,0 0-1 0 0,0 0 1 0 0,0 0 0 0 0,0 0-1 0 0,0 1 1 0 0,0-1 0 0 0,0 0-1 0 0,1 0 1 0 0,-1 0-1 0 0,0 0 1 0 0,0 0 0 0 0,0 0-1 0 0,0 0 1 0 0,0 0 0 0 0,0 0-1 0 0,0 0 1 0 0,0 1 0 0 0,9 0 716 0 0,11-2-788 0 0,129-22-1087 0 0,-131 21 758 0 0,30-2-1 0 0,-33 4-438 0 0,1-1 1 0 0,-1-1-1 0 0,17-4 0 0 0,-26 5-1182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4143 0 0,'-4'0'204'0'0,"0"0"-1"0"0,0 0 0 0 0,0 0 0 0 0,0 0 0 0 0,0 1 1 0 0,0-1-1 0 0,0 1 0 0 0,0 0 0 0 0,1 0 0 0 0,-1 1 1 0 0,0-1-1 0 0,1 1 0 0 0,-1 0 0 0 0,1 0 0 0 0,-1 0 1 0 0,1 0-1 0 0,0 0 0 0 0,0 1 0 0 0,0-1 0 0 0,0 1 1 0 0,0 0-1 0 0,1 0 0 0 0,-1 0 0 0 0,-1 4 0 0 0,-9 13-159 0 0,1 1-1 0 0,1 0 1 0 0,1 0-1 0 0,-10 30 1 0 0,-18 38-126 0 0,35-83 83 0 0,0-3-3 0 0,1 0 0 0 0,1 1 0 0 0,-1-1 0 0 0,0 1 0 0 0,1-1-1 0 0,0 1 1 0 0,0 0 0 0 0,0 0 0 0 0,0-1 0 0 0,0 9 0 0 0,1-12-35 0 0,1 1 1 0 0,-1 0 0 0 0,0-1 0 0 0,1 1-1 0 0,-1-1 1 0 0,1 1 0 0 0,0 0-1 0 0,-1-1 1 0 0,1 0 0 0 0,-1 1 0 0 0,1-1-1 0 0,0 1 1 0 0,-1-1 0 0 0,1 0-1 0 0,0 1 1 0 0,-1-1 0 0 0,1 0 0 0 0,0 0-1 0 0,0 0 1 0 0,-1 1 0 0 0,1-1-1 0 0,0 0 1 0 0,0 0 0 0 0,-1 0 0 0 0,1 0-1 0 0,0 0 1 0 0,0-1 0 0 0,-1 1-1 0 0,1 0 1 0 0,1 0 0 0 0,-2 0 2 0 0,8-1-609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1375 0 0,'0'0'32'0'0,"0"0"0"0"0,0 0 0 0 0,0 0-1 0 0,0 0 1 0 0,0-1 0 0 0,0 1 0 0 0,0 0-1 0 0,0 0 1 0 0,0 0 0 0 0,0 0 0 0 0,0 0-1 0 0,0 0 1 0 0,0 0 0 0 0,1 0 0 0 0,-1-1-1 0 0,0 1 1 0 0,0 0 0 0 0,0 0-1 0 0,0 0 1 0 0,0 0 0 0 0,0 0 0 0 0,0 0-1 0 0,0 0 1 0 0,1 0 0 0 0,-1 0 0 0 0,0 0-1 0 0,0 0 1 0 0,0 0 0 0 0,0 0 0 0 0,0 0-1 0 0,0 0 1 0 0,1 0 0 0 0,-1 0 0 0 0,0 0-1 0 0,0 0 1 0 0,0 0 0 0 0,0 0 0 0 0,0 0-1 0 0,0 0 1 0 0,0 0 0 0 0,1 0-1 0 0,-1 0 1 0 0,0 0 0 0 0,0 0 0 0 0,0 0-1 0 0,0 0 1 0 0,0 0 0 0 0,0 0 0 0 0,1 1-1 0 0,6 6 2252 0 0,5 14 987 0 0,-4 1-3020 0 0,3 8 954 0 0,23 45 0 0 0,-30-66-1040 0 0,2-1-1 0 0,-1 0 1 0 0,1 0-1 0 0,0 0 0 0 0,1-1 1 0 0,-1 1-1 0 0,2-2 1 0 0,-1 1-1 0 0,13 8 0 0 0,-18-14-224 0 0,-1 0 0 0 0,1 0 0 0 0,0 0-1 0 0,0 0 1 0 0,0-1 0 0 0,0 1 0 0 0,0 0 0 0 0,0-1-1 0 0,0 0 1 0 0,0 1 0 0 0,1-1 0 0 0,-1 0-1 0 0,0 0 1 0 0,0 0 0 0 0,0-1 0 0 0,0 1-1 0 0,0 0 1 0 0,0-1 0 0 0,0 1 0 0 0,0-1 0 0 0,0 0-1 0 0,0 1 1 0 0,0-1 0 0 0,3-2 0 0 0,0-2-505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6911 0 0,'-4'7'608'0'0,"0"0"-480"0"0,2-2-128 0 0,0-2 0 0 0,2 0 0 0 0,0 1-104 0 0,-2 3 16 0 0,-2 6 8 0 0,0 3-792 0 0,2 2-160 0 0,0 1-32 0 0,1-4-8 0 0,0-1 848 0 0,0-2 224 0 0,-1-4-72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111 121 5063 0 0,'-1'-8'79'0'0,"0"3"-37"0"0,0 1-1 0 0,1-1 1 0 0,-1 0 0 0 0,1 0 0 0 0,0 1-1 0 0,1-1 1 0 0,-1 0 0 0 0,1 1 0 0 0,2-9-1 0 0,-1 9 53 0 0,1 0 0 0 0,-1 0 0 0 0,1 0 0 0 0,0 1 0 0 0,0-1 0 0 0,0 1 0 0 0,1 0 0 0 0,-1 0 0 0 0,1 0 0 0 0,0 0 0 0 0,0 1 0 0 0,0-1 0 0 0,0 1 0 0 0,0 0 0 0 0,0 0 0 0 0,0 1 0 0 0,1-1 0 0 0,4 0 0 0 0,-4 1-104 0 0,0 0 0 0 0,0 0 0 0 0,0 0 0 0 0,1 1 0 0 0,-1 0 0 0 0,0 0 0 0 0,0 1 0 0 0,0-1 0 0 0,1 1 0 0 0,-1 0 0 0 0,0 1 0 0 0,0-1 0 0 0,0 1 0 0 0,-1 0 0 0 0,9 4 0 0 0,-8-2-118 0 0,1 0 0 0 0,0 1-1 0 0,-1 0 1 0 0,0 0 0 0 0,0 0 0 0 0,-1 1 0 0 0,1-1 0 0 0,-1 1 0 0 0,0 0 0 0 0,-1 0 0 0 0,1 1 0 0 0,-1-1 0 0 0,-1 1 0 0 0,3 8 0 0 0,0 2-230 0 0,-1 1 0 0 0,0-1 0 0 0,-2 1 0 0 0,1 27 0 0 0,-3-34 446 0 0,0 1 0 0 0,0-1 0 0 0,-2 1 0 0 0,1-1 0 0 0,-2 1 1 0 0,1-1-1 0 0,-2 0 0 0 0,1 0 0 0 0,-2 0 0 0 0,1 0 0 0 0,-7 10 0 0 0,5-13-104 0 0,1 0 1 0 0,-1 0 0 0 0,0 0-1 0 0,-1-1 1 0 0,0 0-1 0 0,0 0 1 0 0,-1-1-1 0 0,1 0 1 0 0,-1 0-1 0 0,-1-1 1 0 0,1 0-1 0 0,-1 0 1 0 0,-12 4-1 0 0,16-7-79 0 0,-1-1-1 0 0,1 0 1 0 0,0 0 0 0 0,0-1-1 0 0,0 1 1 0 0,-1-1-1 0 0,1 0 1 0 0,0-1 0 0 0,-1 1-1 0 0,1-1 1 0 0,0 0-1 0 0,0-1 1 0 0,0 1 0 0 0,0-1-1 0 0,0 0 1 0 0,0 0 0 0 0,1 0-1 0 0,-1-1 1 0 0,-4-3-1 0 0,6 4 182 0 0,0 0-1 0 0,-1 0 0 0 0,1 0 1 0 0,1-1-1 0 0,-1 1 0 0 0,0-1 0 0 0,1 0 1 0 0,-1 0-1 0 0,1 0 0 0 0,0 0 0 0 0,0 0 1 0 0,0-1-1 0 0,0 1 0 0 0,0-1 0 0 0,1 1 1 0 0,0-1-1 0 0,0 1 0 0 0,0-1 1 0 0,0 0-1 0 0,0 0 0 0 0,1 1 0 0 0,-1-1 1 0 0,1 0-1 0 0,0 0 0 0 0,1 0 0 0 0,0-7 1 0 0,0 8-29 0 0,0 0 0 0 0,1-1 0 0 0,-1 1 0 0 0,1 0 1 0 0,-1 0-1 0 0,1 0 0 0 0,0 0 0 0 0,0 1 0 0 0,1-1 0 0 0,-1 0 1 0 0,0 1-1 0 0,1 0 0 0 0,0-1 0 0 0,-1 1 0 0 0,1 0 0 0 0,0 0 0 0 0,0 1 1 0 0,0-1-1 0 0,0 1 0 0 0,7-3 0 0 0,-8 3-96 0 0,0 1 0 0 0,0-1 1 0 0,1 1-1 0 0,-1-1 0 0 0,0 1 0 0 0,1 0 0 0 0,-1 0 1 0 0,0 0-1 0 0,0 0 0 0 0,1 0 0 0 0,-1 1 0 0 0,0-1 1 0 0,1 1-1 0 0,-1-1 0 0 0,0 1 0 0 0,0 0 0 0 0,0 0 1 0 0,0 0-1 0 0,0 0 0 0 0,0 0 0 0 0,0 0 0 0 0,0 1 1 0 0,0-1-1 0 0,0 1 0 0 0,-1-1 0 0 0,1 1 0 0 0,0 0 1 0 0,-1-1-1 0 0,0 1 0 0 0,1 0 0 0 0,1 4 0 0 0,-1-1-81 0 0,0 1-1 0 0,0 0 1 0 0,0 1-1 0 0,0-1 1 0 0,-1 0-1 0 0,0 0 1 0 0,-1 1-1 0 0,1-1 0 0 0,-1 0 1 0 0,-1 1-1 0 0,0 9 1 0 0,-4 9-177 0 0,-10 36 1 0 0,14-57 281 0 0,-10 35-95 0 0,-32 73 1 0 0,36-96 356 0 0,-2 0-1 0 0,0 0 1 0 0,-1-1-1 0 0,0 0 0 0 0,-1-1 1 0 0,-25 24-1 0 0,35-37-87 0 0,-1 0 0 0 0,1 0-1 0 0,-1 0 1 0 0,1 0-1 0 0,-1 0 1 0 0,0 0 0 0 0,-3 1-1 0 0,5-2-119 0 0,-1 0 0 0 0,1 0 1 0 0,0 0-1 0 0,0 0 0 0 0,0 0 0 0 0,-1 0 0 0 0,1 0 0 0 0,0 0 1 0 0,0 0-1 0 0,-1 0 0 0 0,1 0 0 0 0,0 0 0 0 0,0 0 0 0 0,0 0 1 0 0,-1 0-1 0 0,1 0 0 0 0,0 0 0 0 0,0 0 0 0 0,0 0 0 0 0,-1 0 1 0 0,1-1-1 0 0,0 1 0 0 0,0 0 0 0 0,0 0 0 0 0,-1 0 1 0 0,1 0-1 0 0,0-1 0 0 0,0 1 9 0 0,0-1 1 0 0,-1 1 0 0 0,1-1-1 0 0,0 0 1 0 0,0 1 0 0 0,0-1-1 0 0,0 1 1 0 0,0-1-1 0 0,1 0 1 0 0,-1 1 0 0 0,0-1-1 0 0,0 1 1 0 0,0-1 0 0 0,0 1-1 0 0,1-1 1 0 0,-1 0-1 0 0,7-14-139 0 0,0 0 0 0 0,2 0-1 0 0,-1 1 1 0 0,1 0 0 0 0,1 1-1 0 0,1 0 1 0 0,0 1 0 0 0,0 0-1 0 0,1 0 1 0 0,1 1 0 0 0,0 1-1 0 0,0 0 1 0 0,18-9 0 0 0,-24 15 68 0 0,1 1 0 0 0,0 0 0 0 0,0 1 0 0 0,1-1 0 0 0,-1 1 0 0 0,0 1 0 0 0,1 0 1 0 0,-1 0-1 0 0,1 1 0 0 0,-1 0 0 0 0,13 1 0 0 0,-15 0 55 0 0,0 0 0 0 0,-1 0 0 0 0,1 1 0 0 0,0-1 0 0 0,-1 1 0 0 0,0 1-1 0 0,1-1 1 0 0,-1 1 0 0 0,0 0 0 0 0,0 0 0 0 0,-1 0 0 0 0,1 1 0 0 0,0-1 0 0 0,-1 1 0 0 0,0 0 0 0 0,0 1 0 0 0,5 7 0 0 0,-2-2-72 0 0,-2 1 0 0 0,0 0 0 0 0,0-1 1 0 0,-1 2-1 0 0,0-1 0 0 0,0 0 0 0 0,-2 1 0 0 0,1 0 1 0 0,-2 0-1 0 0,1 20 0 0 0,-2-23-72 0 0,0-1 0 0 0,-1 1 0 0 0,0-1 0 0 0,0 1 0 0 0,-1-1 0 0 0,-6 16-1 0 0,6-19 30 0 0,0 0 0 0 0,-1 0 0 0 0,0 0-1 0 0,0 0 1 0 0,0-1 0 0 0,0 1 0 0 0,-1-1-1 0 0,0 0 1 0 0,0 0 0 0 0,0 0 0 0 0,-5 3-1 0 0,6-4 28 0 0,0-1-1 0 0,0-1 1 0 0,-1 1-1 0 0,1 0 1 0 0,0-1-1 0 0,-1 0 1 0 0,1 1-1 0 0,-1-1 1 0 0,1-1-1 0 0,-1 1 1 0 0,1 0-1 0 0,-1-1 1 0 0,0 0-1 0 0,1 0 1 0 0,-6 0-1 0 0,4-1 14 0 0,0 0 1 0 0,0-1-1 0 0,0 1 0 0 0,0-1 0 0 0,0 0 0 0 0,0 0 1 0 0,0-1-1 0 0,0 1 0 0 0,-6-6 0 0 0,-1-1 97 0 0,1-2 1 0 0,0 1-1 0 0,0-1 0 0 0,1-1 1 0 0,0 0-1 0 0,-9-17 0 0 0,3 3 200 0 0,1-1 0 0 0,2 0 0 0 0,1-1 0 0 0,1-1 0 0 0,1 0-1 0 0,2 0 1 0 0,1-1 0 0 0,1 0 0 0 0,2 0 0 0 0,-2-56-1 0 0,6 72-57 0 0,1 0-1 0 0,1-1 1 0 0,0 1-1 0 0,6-24 0 0 0,-6 32-77 0 0,1 0-1 0 0,-1 1 1 0 0,1-1 0 0 0,-1 1-1 0 0,8-11 1 0 0,-8 14-91 0 0,0-1 1 0 0,0 1-1 0 0,0 0 1 0 0,1 0 0 0 0,-1 0-1 0 0,1 0 1 0 0,-1 0 0 0 0,1 0-1 0 0,0 1 1 0 0,-1-1-1 0 0,1 1 1 0 0,5-2 0 0 0,-7 3-32 0 0,0 0 1 0 0,0-1 0 0 0,1 1 0 0 0,-1 0-1 0 0,0 0 1 0 0,1 0 0 0 0,-1 0-1 0 0,0 0 1 0 0,0 0 0 0 0,1 0-1 0 0,-1 0 1 0 0,0 1 0 0 0,0-1 0 0 0,1 0-1 0 0,-1 1 1 0 0,0-1 0 0 0,0 1-1 0 0,0 0 1 0 0,0-1 0 0 0,2 2-1 0 0,-1 0-50 0 0,0 0 0 0 0,0 0-1 0 0,0 1 1 0 0,0-1-1 0 0,0 0 1 0 0,-1 1 0 0 0,1-1-1 0 0,1 5 1 0 0,1 3-174 0 0,0 0 1 0 0,-1 0 0 0 0,-1 0-1 0 0,2 11 1 0 0,0 17-160 0 0,-1 0 0 0 0,-3 61 0 0 0,-21 76 308 0 0,19-162 172 0 0,2-7 25 0 0,-1 0 0 0 0,0 1 1 0 0,-1-1-1 0 0,1 0 0 0 0,-1 0 0 0 0,0 0 0 0 0,-5 9 0 0 0,7-15-95 0 0,0 0 0 0 0,0 0 0 0 0,0 0 0 0 0,0 0 0 0 0,0 0 0 0 0,0 1-1 0 0,0-1 1 0 0,0 0 0 0 0,0 0 0 0 0,0 0 0 0 0,0 0 0 0 0,0 0 0 0 0,0 0 0 0 0,0 0-1 0 0,0 0 1 0 0,-1 0 0 0 0,1 1 0 0 0,0-1 0 0 0,0 0 0 0 0,0 0 0 0 0,0 0 0 0 0,0 0-1 0 0,0 0 1 0 0,0 0 0 0 0,0 0 0 0 0,0 0 0 0 0,0 0 0 0 0,-1 0 0 0 0,1 0 0 0 0,0 0-1 0 0,0 0 1 0 0,0 0 0 0 0,0 0 0 0 0,0 0 0 0 0,0 0 0 0 0,0 0 0 0 0,0 0-1 0 0,-1 0 1 0 0,1 0 0 0 0,0 0 0 0 0,0 0 0 0 0,0 0 0 0 0,0 0 0 0 0,0 0 0 0 0,0 0-1 0 0,0 0 1 0 0,0 0 0 0 0,-1 0 0 0 0,1-7 733 0 0,2-7 31 0 0,-2 13-771 0 0,0 0 0 0 0,0 0 0 0 0,1 0 0 0 0,-1-1 0 0 0,0 1 0 0 0,1 0 0 0 0,-1 0 0 0 0,1 0 0 0 0,-1 0 0 0 0,1 0 0 0 0,0 0 0 0 0,-1 0 0 0 0,1 0 0 0 0,0 0 0 0 0,0 0 0 0 0,0 0 0 0 0,0 0 0 0 0,-1 0 0 0 0,1 1 0 0 0,0-1 0 0 0,0 0 0 0 0,1 1 0 0 0,-1-1 0 0 0,0 1 0 0 0,0-1 0 0 0,0 1 0 0 0,0-1 0 0 0,0 1 0 0 0,2 0 0 0 0,-1 0 5 0 0,0 0-1 0 0,0 0 1 0 0,0 1-1 0 0,0-1 1 0 0,0 1-1 0 0,-1 0 0 0 0,1-1 1 0 0,0 1-1 0 0,0 0 1 0 0,0 0-1 0 0,-1 0 1 0 0,1 0-1 0 0,-1 0 1 0 0,1 1-1 0 0,-1-1 0 0 0,1 0 1 0 0,1 3-1 0 0,3 3-49 0 0,-1 0 0 0 0,0 1 0 0 0,7 14 0 0 0,-9-15-9 0 0,1-1-1 0 0,0 1 1 0 0,0-1 0 0 0,0 0 0 0 0,0-1 0 0 0,9 10-1 0 0,4-5-707 0 0,-7-6 172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1983 0 0,'-1'6'102'0'0,"-1"1"-1"0"0,0-1 0 0 0,-1 0 0 0 0,1 1 0 0 0,-1-1 1 0 0,0 0-1 0 0,-5 5 0 0 0,-29 39 862 0 0,33-44-941 0 0,-11 12 7 0 0,0-1 1 0 0,-1-1-1 0 0,-19 16 0 0 0,31-31-46 0 0,4-7-12 0 0,0 6 26 0 0,1 0 1 0 0,-1-1-1 0 0,0 1 1 0 0,0 0-1 0 0,0-1 0 0 0,1 1 1 0 0,-1 0-1 0 0,0-1 1 0 0,0 1-1 0 0,1 0 0 0 0,-1-1 1 0 0,0 1-1 0 0,0 0 1 0 0,1 0-1 0 0,-1-1 0 0 0,0 1 1 0 0,1 0-1 0 0,-1 0 1 0 0,1 0-1 0 0,-1 0 0 0 0,0 0 1 0 0,1-1-1 0 0,-1 1 1 0 0,0 0-1 0 0,1 0 0 0 0,-1 0 1 0 0,1 0-1 0 0,-1 0 1 0 0,0 0-1 0 0,1 0 0 0 0,-1 0 1 0 0,1 0-1 0 0,-1 0 0 0 0,0 0 1 0 0,1 1-1 0 0,-1-1 1 0 0,1 0-1 0 0,-1 0 0 0 0,1 1-1 0 0,0 0 0 0 0,0-1 1 0 0,0 1-1 0 0,0 0 0 0 0,0 0 0 0 0,0 0 0 0 0,-1 0 0 0 0,1 0 0 0 0,0 0 0 0 0,-1 0 0 0 0,1 0 0 0 0,-1 0 0 0 0,1 2 0 0 0,1 0-1 0 0,0 2 160 0 0,0 1 0 0 0,0 0 0 0 0,0-1-1 0 0,-1 1 1 0 0,0 0 0 0 0,0 0-1 0 0,-1 0 1 0 0,1 0 0 0 0,-2 9-1 0 0,2 2 198 0 0,-1 45-89 0 0,-12 98 0 0 0,2-56-2702 0 0,10-104 2425 0 0,0 1 0 0 0,0 0-1 0 0,-1-1 1 0 0,1 1 0 0 0,0 0 0 0 0,0 0 0 0 0,0-1 0 0 0,0 1 0 0 0,1 0 0 0 0,-1-1 0 0 0,0 1-1 0 0,0 0 1 0 0,0-1 0 0 0,0 1 0 0 0,1-1 0 0 0,-1 1 0 0 0,0 0 0 0 0,1-1 0 0 0,-1 1 0 0 0,0-1-1 0 0,1 2 1 0 0,0-2-5 0 0,-1 0 1 0 0,1 0-1 0 0,-1 0 0 0 0,0 0 0 0 0,1 0 0 0 0,-1 0 0 0 0,1 0 1 0 0,-1 0-1 0 0,1 0 0 0 0,-1-1 0 0 0,1 1 0 0 0,-1 0 0 0 0,0 0 0 0 0,1 0 1 0 0,-1 0-1 0 0,1-1 0 0 0,-1 1 0 0 0,0 0 0 0 0,1 0 0 0 0,-1-1 1 0 0,1 1-1 0 0,-1-1 0 0 0,22-22-542 0 0,-22 22 560 0 0,10-11 1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103 196 9671 0 0,'-14'-17'5408'0'0,"29"11"-4806"0"0,69-15-2219 0 0,-27 12-4089 0 0,-56 9 5510 0 0,0 0 0 0 0,0-1 0 0 0,0 1 0 0 0,0 0 0 0 0,1 0 0 0 0,-1 0 0 0 0,0 0 0 0 0,0 0 0 0 0,0 0 0 0 0,0 0 0 0 0,0 1 0 0 0,0-1 0 0 0,0 0-1 0 0,0 0 1 0 0,0 1 0 0 0,0-1 0 0 0,0 1 0 0 0,0-1 0 0 0,0 1 0 0 0,0-1 0 0 0,0 1 0 0 0,0 0 0 0 0,-1-1 0 0 0,1 1 0 0 0,1 1 0 0 0,-1 0 217 0 0,-1 0-1 0 0,1 0 1 0 0,-1 0 0 0 0,1 1 0 0 0,-1-1-1 0 0,0 0 1 0 0,0 0 0 0 0,0 0-1 0 0,0 0 1 0 0,0 0 0 0 0,-1 0-1 0 0,0 3 1 0 0,-9 61 1627 0 0,-18 130 5949 0 0,26-178-8163 0 0,2-12 82 0 0,0 0 0 0 0,0 0 1 0 0,-1 0-1 0 0,0 0 0 0 0,0 0 1 0 0,-1 0-1 0 0,1 0 0 0 0,-6 10 0 0 0,7-16 424 0 0,-1 0 0 0 0,1 1 0 0 0,-1-1 0 0 0,1 1-1 0 0,-1-1 1 0 0,0 0 0 0 0,1 1 0 0 0,-1-1-1 0 0,0 0 1 0 0,1 0 0 0 0,-1 0 0 0 0,0 0 0 0 0,1 1-1 0 0,-1-1 1 0 0,0 0 0 0 0,1 0 0 0 0,-1 0 0 0 0,0 0-1 0 0,1-1 1 0 0,-1 1 0 0 0,0 0 0 0 0,1 0 0 0 0,-1 0-1 0 0,0 0 1 0 0,1-1 0 0 0,-1 1 0 0 0,0 0-1 0 0,1-1 1 0 0,-1 1 0 0 0,1 0 0 0 0,-1-1 0 0 0,1 1-1 0 0,-2-2 1 0 0,-19-14-1573 0 0,21 16 1633 0 0,-10-9 99 0 0,1-1-1 0 0,0 0 0 0 0,0-1 1 0 0,1 0-1 0 0,1 0 0 0 0,0-1 1 0 0,0 0-1 0 0,1 0 0 0 0,1 0 0 0 0,-7-23 1 0 0,11 33 3 0 0,0 0 0 0 0,1 0 0 0 0,0 0 0 0 0,-1 0 0 0 0,1 1 0 0 0,0-1 1 0 0,0 0-1 0 0,0 0 0 0 0,1 0 0 0 0,-1 0 0 0 0,0 0 0 0 0,1 0 0 0 0,-1 0 0 0 0,1 1 1 0 0,-1-1-1 0 0,1 0 0 0 0,0 0 0 0 0,0 1 0 0 0,1-4 0 0 0,0 4 3 0 0,0-1 0 0 0,0 0 0 0 0,0 1 0 0 0,1-1 1 0 0,-1 1-1 0 0,0 0 0 0 0,1-1 0 0 0,-1 1 0 0 0,1 0 0 0 0,-1 0 0 0 0,1 1 0 0 0,-1-1 0 0 0,6 0 0 0 0,12-1-442 0 0,0 0 1 0 0,0 2-1 0 0,0 0 0 0 0,0 2 0 0 0,0 0 0 0 0,32 8 1 0 0,-51-10 253 0 0,0 0 0 0 0,-1 0 0 0 0,1 0 0 0 0,0 1 0 0 0,0-1 0 0 0,0 0 0 0 0,0 1 0 0 0,0-1 0 0 0,0 0 0 0 0,0 1 0 0 0,0-1 0 0 0,0 1 0 0 0,-1 0 0 0 0,1-1 0 0 0,0 1 0 0 0,0 0 0 0 0,-1-1 0 0 0,1 1 0 0 0,0 0 0 0 0,-1 0 0 0 0,1 0 0 0 0,0 1 0 0 0,-1-1-21 0 0,0 0-1 0 0,0 0 1 0 0,0 0 0 0 0,0 0-1 0 0,0 0 1 0 0,0 0 0 0 0,0 0 0 0 0,0 0-1 0 0,-1 0 1 0 0,1 0 0 0 0,0 0-1 0 0,-1 0 1 0 0,1 0 0 0 0,-1 0-1 0 0,1 0 1 0 0,-1 0 0 0 0,0 1-1 0 0,-4 4-160 0 0,-1 0 0 0 0,1 0 0 0 0,-1 0 0 0 0,-8 5-1 0 0,13-10 360 0 0,-92 70-86 0 0,0-1 2151 0 0,93-70-2085 0 0,0 0 1 0 0,-1 0-1 0 0,1 0 1 0 0,0 0 0 0 0,0 0-1 0 0,-1 1 1 0 0,1-1-1 0 0,0 0 1 0 0,0 0-1 0 0,0 0 1 0 0,-1 1 0 0 0,1-1-1 0 0,0 0 1 0 0,0 0-1 0 0,0 1 1 0 0,0-1-1 0 0,-1 0 1 0 0,1 1 0 0 0,0-1-1 0 0,0 0 1 0 0,0 0-1 0 0,0 1 1 0 0,0-1-1 0 0,0 0 1 0 0,0 1 0 0 0,0-1-1 0 0,0 0 1 0 0,0 0-1 0 0,0 1 1 0 0,0-1-1 0 0,0 0 1 0 0,0 1-1 0 0,0-1 1 0 0,0 1 0 0 0,11 3 641 0 0,28-1-1378 0 0,-26-3 1028 0 0,-11 0-373 0 0,0 0-1 0 0,0 1 0 0 0,-1-1 0 0 0,1 0 0 0 0,0 1 1 0 0,0-1-1 0 0,-1 1 0 0 0,1 0 0 0 0,2 1 0 0 0,-4-2-12 0 0,1 1 0 0 0,-1-1 0 0 0,1 0 0 0 0,-1 1 0 0 0,1-1 0 0 0,-1 1 0 0 0,1 0 0 0 0,-1-1 0 0 0,1 1 0 0 0,-1-1 0 0 0,0 1 0 0 0,1 0 0 0 0,-1-1 0 0 0,0 1 0 0 0,1 0 0 0 0,-1-1 0 0 0,0 2 0 0 0,0 0-42 0 0,0 1 0 0 0,0-1-1 0 0,-1 1 1 0 0,1-1-1 0 0,-1 0 1 0 0,1 1 0 0 0,-1-1-1 0 0,0 0 1 0 0,0 1-1 0 0,0-1 1 0 0,0 0-1 0 0,-2 3 1 0 0,-10 17 30 0 0,-1-2-1 0 0,0 1 0 0 0,-1-2 1 0 0,-36 35-1 0 0,47-50 200 0 0,-1 1-1 0 0,0 0 0 0 0,1 0 0 0 0,0 0 0 0 0,0 0 0 0 0,0 1 0 0 0,-3 7 0 0 0,6-11-145 0 0,0-1 0 0 0,1 1 0 0 0,-1 0-1 0 0,1 0 1 0 0,-1-1 0 0 0,1 1-1 0 0,0 0 1 0 0,0 0 0 0 0,0 0-1 0 0,0-1 1 0 0,0 1 0 0 0,0 0 0 0 0,0 0-1 0 0,1-1 1 0 0,-1 1 0 0 0,1 0-1 0 0,-1 0 1 0 0,1-1 0 0 0,0 1-1 0 0,-1 0 1 0 0,1-1 0 0 0,0 1-1 0 0,0-1 1 0 0,0 1 0 0 0,0-1 0 0 0,1 0-1 0 0,-1 1 1 0 0,0-1 0 0 0,1 0-1 0 0,2 2 1 0 0,12 9-433 0 0,-12-10 205 0 0,0 1 0 0 0,0 0 0 0 0,0 1 0 0 0,0-1 0 0 0,0 1 0 0 0,3 4-1 0 0,-6-7 139 0 0,0 0-1 0 0,-1 1 0 0 0,1-1 1 0 0,0 0-1 0 0,-1 0 0 0 0,0 1 1 0 0,1-1-1 0 0,-1 0 0 0 0,0 1 0 0 0,1-1 1 0 0,-1 1-1 0 0,0-1 0 0 0,0 0 1 0 0,0 1-1 0 0,0-1 0 0 0,0 0 0 0 0,-1 1 1 0 0,1-1-1 0 0,0 1 0 0 0,-1-1 1 0 0,1 0-1 0 0,-1 0 0 0 0,1 1 1 0 0,-1-1-1 0 0,0 0 0 0 0,1 0 0 0 0,-3 3 1 0 0,-4 4 12 0 0,0 1-1 0 0,0-1 1 0 0,-10 9 0 0 0,10-12 526 0 0,1 1-1 0 0,0 1 1 0 0,0-1-1 0 0,0 1 1 0 0,-8 14-1 0 0,14-20-406 0 0,-1-1 0 0 0,1 1-1 0 0,0-1 1 0 0,-1 1 0 0 0,1 0-1 0 0,0-1 1 0 0,0 1-1 0 0,-1 0 1 0 0,1 0 0 0 0,0-1-1 0 0,0 1 1 0 0,0 0 0 0 0,0-1-1 0 0,0 1 1 0 0,0 0-1 0 0,0-1 1 0 0,0 1 0 0 0,0 0-1 0 0,1 0 1 0 0,-1-1 0 0 0,0 1-1 0 0,0 0 1 0 0,0-1-1 0 0,1 1 1 0 0,0 1 0 0 0,0-2-24 0 0,-1 1 0 0 0,1 0 0 0 0,0-1 1 0 0,0 1-1 0 0,0 0 0 0 0,0-1 0 0 0,0 1 1 0 0,0-1-1 0 0,0 1 0 0 0,1-1 0 0 0,-1 0 1 0 0,0 1-1 0 0,0-1 0 0 0,1 0 0 0 0,5 1-175 0 0,-1-1 1 0 0,0 0-1 0 0,0 0 0 0 0,10-2 0 0 0,-6 0-170 0 0,0-1 0 0 0,1 0-1 0 0,-2-1 1 0 0,1 0 0 0 0,0 0-1 0 0,-1-1 1 0 0,0 0 0 0 0,0-1-1 0 0,0 0 1 0 0,0 0-1 0 0,-1-1 1 0 0,0 0 0 0 0,-1 0-1 0 0,0-1 1 0 0,9-11 0 0 0,-7 6 213 0 0,0 0-1 0 0,-2-1 1 0 0,1 0 0 0 0,-2 0 0 0 0,0-1 0 0 0,0 1 0 0 0,-1-1 0 0 0,-1 0 0 0 0,3-27 0 0 0,1-48 313 0 0,-9-152-1 0 0,-2 161-177 0 0,-13-178 767 0 0,15 252-416 0 0,0 0-1 0 0,-1 0 1 0 0,1 0-1 0 0,-1 0 1 0 0,-5-9-1 0 0,6 13-76 0 0,0 1 0 0 0,0 0 1 0 0,0 0-1 0 0,0-1 0 0 0,-1 1 0 0 0,1 0 0 0 0,-1 0 0 0 0,0 1 0 0 0,1-1 0 0 0,-1 0 0 0 0,0 0 1 0 0,0 1-1 0 0,0-1 0 0 0,0 1 0 0 0,0 0 0 0 0,0-1 0 0 0,-1 1 0 0 0,-2-1 0 0 0,4 2-168 0 0,-1 0-1 0 0,1 0 0 0 0,0 0 1 0 0,0 0-1 0 0,0 0 0 0 0,0 1 1 0 0,0-1-1 0 0,0 0 0 0 0,0 1 1 0 0,0-1-1 0 0,0 0 0 0 0,0 1 1 0 0,0-1-1 0 0,0 1 0 0 0,0 0 1 0 0,0-1-1 0 0,0 1 0 0 0,0 0 1 0 0,1 0-1 0 0,-1-1 0 0 0,0 1 1 0 0,1 0-1 0 0,-1 0 0 0 0,0 0 1 0 0,0 2-1 0 0,-14 25-505 0 0,6 2 296 0 0,0-1 1 0 0,2 2-1 0 0,2-1 1 0 0,-3 36-1 0 0,4-28 141 0 0,-54 508 2508 0 0,30-249-2159 0 0,5 113-859 0 0,25-234-3417 0 0,-1-139-1046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92 1375 0 0,'-1'0'33'0'0,"1"0"0"0"0,0 0 0 0 0,0 0 0 0 0,0 0 0 0 0,-1 0 0 0 0,1 0 0 0 0,0 0 0 0 0,0-1 0 0 0,0 1 0 0 0,-1 0 0 0 0,1 0 0 0 0,0 0 0 0 0,0 0 0 0 0,0 0 0 0 0,0 0 0 0 0,-1-1 0 0 0,1 1 0 0 0,0 0 0 0 0,0 0 0 0 0,0 0 0 0 0,0 0 0 0 0,0-1 0 0 0,0 1 0 0 0,-1 0 0 0 0,1 0 0 0 0,0 0 0 0 0,0-1 0 0 0,0 1 0 0 0,0 0 0 0 0,0 0 0 0 0,0 0 0 0 0,0-1 0 0 0,0 1 0 0 0,0 0 0 0 0,0 0 0 0 0,0 0 0 0 0,0-1 0 0 0,0 1 0 0 0,0 0 0 0 0,0-1 0 0 0,0 1 123 0 0,1-1 0 0 0,-1 0 0 0 0,0 0 0 0 0,0 0 0 0 0,1 0 0 0 0,-1 1 0 0 0,0-1 0 0 0,1 0 0 0 0,-1 1 0 0 0,1-1 0 0 0,-1 0 0 0 0,1 0-1 0 0,0 0 1 0 0,4-3 181 0 0,1 0 0 0 0,-1 0-1 0 0,1 1 1 0 0,0 0 0 0 0,-1 0-1 0 0,1 0 1 0 0,1 1 0 0 0,-1-1-1 0 0,9 0 1 0 0,4 0 434 0 0,35 0 0 0 0,-24 2-430 0 0,120-13 949 0 0,-117 11-1756 0 0,63-12 0 0 0,-83 14-371 0 0,-7 0 146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1375 0 0,'-1'0'193'0'0,"0"0"-1"0"0,0 1 1 0 0,0-1-1 0 0,0 0 1 0 0,0 0-1 0 0,0 1 0 0 0,0-1 1 0 0,0 1-1 0 0,0-1 1 0 0,0 1-1 0 0,0 0 1 0 0,1-1-1 0 0,-1 1 0 0 0,0 0 1 0 0,0-1-1 0 0,1 1 1 0 0,-2 1-1 0 0,-13 20-284 0 0,7-9 452 0 0,-26 35-115 0 0,-41 63-840 0 0,75-112 573 0 0,0 1 0 0 0,0 0 0 0 0,0 0 0 0 0,0 0 0 0 0,0 0 0 0 0,0 0 0 0 0,0 0 0 0 0,0 0 0 0 0,0 0 1 0 0,0 0-1 0 0,0 0 0 0 0,0 0 0 0 0,0 0 0 0 0,1 0 0 0 0,-1 0 0 0 0,0 0 0 0 0,0 0 0 0 0,0 0 0 0 0,0 0 0 0 0,0 0 0 0 0,0 0 0 0 0,0 0 1 0 0,0 0-1 0 0,0 0 0 0 0,0 0 0 0 0,0 0 0 0 0,0 0 0 0 0,0 0 0 0 0,0 0 0 0 0,0 0 0 0 0,0 0 0 0 0,1 0 0 0 0,-1 0 0 0 0,0 0 0 0 0,0 0 1 0 0,0 0-1 0 0,0 0 0 0 0,0 0 0 0 0,0 0 0 0 0,0 1 0 0 0,0-1 0 0 0,0 0 0 0 0,0 0 0 0 0,0 0 0 0 0,0 0 0 0 0,0 0 0 0 0,0 0 0 0 0,0 0 1 0 0,0 0-1 0 0,0 0 0 0 0,0 0 0 0 0,0 0 0 0 0,0 0 0 0 0,0 0 0 0 0,10-5-567 0 0,11-9 386 0 0,35-23 131 0 0,-45 29 72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3527 0 0,'-21'31'47'0'0,"-1"-2"0"0"0,-1 0-1 0 0,-1-2 1 0 0,-37 33 0 0 0,58-58-83 0 0,0 1-18 0 0,0 0 0 0 0,-1 0 0 0 0,0 0 1 0 0,0-1-1 0 0,-8 5 0 0 0,8-10-90 0 0,3 1 77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 1375 0 0,'-17'-4'474'0'0,"15"8"-474"0"0,-1 5 247 0 0,0 0 0 0 0,0 1 1 0 0,1-1-1 0 0,-2 18 0 0 0,4-25-150 0 0,0 0 0 0 0,0 0 0 0 0,0 0 0 0 0,0 0 0 0 0,0 1 0 0 0,1-1 1 0 0,-1 0-1 0 0,1 0 0 0 0,-1 0 0 0 0,1 0 0 0 0,0 0 0 0 0,0-1 0 0 0,1 4 0 0 0,-1-4-54 0 0,0 0 0 0 0,0 0 0 0 0,1 0 0 0 0,-1 0-1 0 0,0-1 1 0 0,0 1 0 0 0,0 0 0 0 0,0 0 0 0 0,1-1 0 0 0,-1 1 0 0 0,0-1-1 0 0,1 0 1 0 0,-1 1 0 0 0,0-1 0 0 0,1 0 0 0 0,-1 1 0 0 0,1-1 0 0 0,-1 0 0 0 0,0 0-1 0 0,1 0 1 0 0,-1-1 0 0 0,3 1 0 0 0,16-5 103 0 0,1 0 0 0 0,-2-1 0 0 0,1-1 0 0 0,-1-1 0 0 0,26-14 0 0 0,12-5-285 0 0,-29 16-816 0 0,0 1 0 0 0,33-6 0 0 0,-37 10-52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30 919 0 0,'1'-3'114'0'0,"-1"1"-1"0"0,0 0 0 0 0,1 0 0 0 0,0 0 1 0 0,-1-1-1 0 0,1 1 0 0 0,0 0 0 0 0,0 0 1 0 0,0 0-1 0 0,0 0 0 0 0,1 1 0 0 0,1-3 0 0 0,-3 4-33 0 0,1 12 1215 0 0,0 16-1798 0 0,-1-27 459 0 0,0 1 0 0 0,0-1 0 0 0,0 1-1 0 0,0-1 1 0 0,0 1 0 0 0,0-1-1 0 0,0 1 1 0 0,1-1 0 0 0,-1 1-1 0 0,1-1 1 0 0,-1 1 0 0 0,1-1-1 0 0,-1 1 1 0 0,1-1 0 0 0,0 0-1 0 0,0 1 1 0 0,-1-1 0 0 0,1 0 0 0 0,0 0-1 0 0,1 1 1 0 0,1 1 31 0 0,0-1 0 0 0,0 0-1 0 0,0 0 1 0 0,0 0 0 0 0,1-1 0 0 0,-1 1 0 0 0,5 1-1 0 0,2 1 2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45 1375 0 0,'-2'0'102'0'0,"1"0"0"0"0,0 1 0 0 0,0-1 0 0 0,0 1 0 0 0,0-1 0 0 0,-1 1 0 0 0,1-1 0 0 0,0 1 0 0 0,0 0-1 0 0,0 0 1 0 0,0-1 0 0 0,0 1 0 0 0,1 0 0 0 0,-3 2 0 0 0,-14 19-104 0 0,11-13 6 0 0,-69 70-1149 0 0,0 0 2471 0 0,72-76-1117 0 0,0 1 0 0 0,1-1 0 0 0,-1 1 0 0 0,1 0-1 0 0,0 0 1 0 0,0 0 0 0 0,0 0 0 0 0,-2 7 0 0 0,4-9-175 0 0,0 0 1 0 0,0 0-1 0 0,0-1 0 0 0,0 1 1 0 0,0 0-1 0 0,0 0 1 0 0,0-1-1 0 0,1 1 1 0 0,-1 0-1 0 0,0 0 0 0 0,1-1 1 0 0,0 1-1 0 0,-1 0 1 0 0,1-1-1 0 0,0 1 1 0 0,0-1-1 0 0,0 1 0 0 0,0-1 1 0 0,0 0-1 0 0,0 1 1 0 0,0-1-1 0 0,1 0 1 0 0,-1 1-1 0 0,3 0 0 0 0,34 24-485 0 0,-27-20 357 0 0,-2 0 0 0 0,16 12 0 0 0,-13-8 59 0 0,-1 2 0 0 0,0-1 0 0 0,0 1 0 0 0,-1 1-1 0 0,9 14 1 0 0,-16-21 6 0 0,1 0 0 0 0,-1 0 0 0 0,0 1 0 0 0,-1 0 0 0 0,0-1 0 0 0,0 1 0 0 0,0 0 0 0 0,-1 0 0 0 0,0 0 0 0 0,-1 0 0 0 0,1 0 0 0 0,-1 0 0 0 0,-2 13 0 0 0,-4 12 156 0 0,-2-1 1 0 0,-1 0 0 0 0,-2-1 0 0 0,-28 58-1 0 0,36-83-120 0 0,2-2-2 0 0,0 1 0 0 0,-1-1 1 0 0,0 1-1 0 0,0-1 0 0 0,0 0 1 0 0,0 0-1 0 0,0 0 1 0 0,0 0-1 0 0,-1 0 0 0 0,-4 3 1 0 0,6-6-10 0 0,1 1 0 0 0,0-1 0 0 0,0 0 0 0 0,0 0 0 0 0,0 0-1 0 0,0 0 1 0 0,-1 0 0 0 0,1 0 0 0 0,0 0 0 0 0,0 0 0 0 0,0 0 0 0 0,0 0 0 0 0,-1 0 0 0 0,1 0 0 0 0,0 0 0 0 0,0 0 0 0 0,0 0 0 0 0,0 0 0 0 0,-1 0 0 0 0,1 0 0 0 0,0 0 0 0 0,0 0 0 0 0,0 0 0 0 0,0 0 0 0 0,-1 0-1 0 0,1 0 1 0 0,0 0 0 0 0,0 0 0 0 0,0-1 0 0 0,0 1 0 0 0,0 0 0 0 0,-1 0 0 0 0,1 0 0 0 0,0 0 0 0 0,0 0 0 0 0,0 0 0 0 0,0 0 0 0 0,0-1 0 0 0,0 1 0 0 0,0 0 0 0 0,0 0 0 0 0,-2-11-724 0 0,6-11-554 0 0,-4 21 1275 0 0,25-106-232 0 0,60-159-1 0 0,-66 210 295 0 0,21-52-316 0 0,-35 98 537 0 0,0-1 1 0 0,1 1-1 0 0,1 0 0 0 0,0 0 1 0 0,0 1-1 0 0,1 0 0 0 0,12-12 0 0 0,0 5 319 0 0,1 1-1 0 0,44-23 1 0 0,16-12-2071 0 0,-78 48 1204 0 0,0 0-1 0 0,-1 0 0 0 0,1-1 0 0 0,-1 1 0 0 0,1 0 0 0 0,-1-1 1 0 0,3-5-1 0 0,-4 8 225 0 0,-1-1 1 0 0,0 0-1 0 0,0 1 1 0 0,1-1-1 0 0,-1 1 0 0 0,0-1 1 0 0,0 1-1 0 0,0-1 1 0 0,0 1-1 0 0,0-1 1 0 0,0 0-1 0 0,0 1 1 0 0,0-1-1 0 0,0 1 1 0 0,0-1-1 0 0,0 0 1 0 0,0 1-1 0 0,0-1 1 0 0,-1 1-1 0 0,1-1 0 0 0,-1 0 67 0 0,1 0-1 0 0,-1 0 1 0 0,0 0-1 0 0,0 0 0 0 0,1 0 1 0 0,-1 1-1 0 0,0-1 0 0 0,0 0 1 0 0,0 1-1 0 0,0-1 1 0 0,0 1-1 0 0,0-1 0 0 0,0 1 1 0 0,-2-1-1 0 0,2 0 69 0 0,-1 1-1 0 0,0 0 1 0 0,0-1 0 0 0,1 1-1 0 0,-1 0 1 0 0,0 0-1 0 0,1 0 1 0 0,-1 0 0 0 0,0 0-1 0 0,0 1 1 0 0,1-1-1 0 0,-1 0 1 0 0,0 1 0 0 0,1-1-1 0 0,-1 1 1 0 0,1 0-1 0 0,-1 0 1 0 0,1-1 0 0 0,-1 1-1 0 0,1 0 1 0 0,-1 0-1 0 0,1 0 1 0 0,0 0 0 0 0,-1 1-1 0 0,1-1 1 0 0,0 0-1 0 0,0 1 1 0 0,-1 1 0 0 0,-5 6-101 0 0,1 0 0 0 0,1 1 1 0 0,-7 14-1 0 0,6-11-58 0 0,-11 20-95 0 0,5-10 223 0 0,0 0-1 0 0,2 0 1 0 0,1 2 0 0 0,-8 26-1 0 0,17-48 13 0 0,-1-1 1 0 0,1 0-1 0 0,-1 1 0 0 0,1-1 0 0 0,0 0 0 0 0,0 1 1 0 0,0-1-1 0 0,0 1 0 0 0,1-1 0 0 0,-1 0 1 0 0,0 1-1 0 0,1-1 0 0 0,0 0 0 0 0,0 0 0 0 0,-1 1 1 0 0,1-1-1 0 0,1 0 0 0 0,-1 0 0 0 0,0 0 1 0 0,0 0-1 0 0,1 0 0 0 0,-1 0 0 0 0,1 0 0 0 0,0-1 1 0 0,-1 1-1 0 0,3 1 0 0 0,0 0-59 0 0,1-1 0 0 0,-1 0-1 0 0,0 0 1 0 0,1 0 0 0 0,-1 0 0 0 0,1-1-1 0 0,0 0 1 0 0,-1 0 0 0 0,1 0 0 0 0,0-1 0 0 0,0 1-1 0 0,5-1 1 0 0,-1-1-183 0 0,-7 1 102 0 0,0 0 0 0 0,0-1 0 0 0,1 1 0 0 0,-1 0 0 0 0,0 0 0 0 0,1 1 0 0 0,-1-1 0 0 0,0 0 0 0 0,0 1 0 0 0,3 0-1 0 0,-5 0 62 0 0,1-1 0 0 0,-1 1 0 0 0,0-1 0 0 0,0 0 0 0 0,0 1 0 0 0,0-1 0 0 0,0 1 0 0 0,0-1 0 0 0,0 1 0 0 0,0-1 0 0 0,0 1 0 0 0,0-1 0 0 0,0 0 0 0 0,0 1 0 0 0,0-1 0 0 0,0 1 0 0 0,0-1 0 0 0,0 1 0 0 0,-1-1 0 0 0,1 0 0 0 0,0 1 0 0 0,-1 0 0 0 0,-6 13 176 0 0,5-10-105 0 0,-5 12-2 0 0,0 0 0 0 0,1 1 0 0 0,0-1 0 0 0,2 1 0 0 0,0 0 0 0 0,1 0 0 0 0,0 1 0 0 0,1-1 0 0 0,2 28 0 0 0,-1-43-60 0 0,2 0 0 0 0,-1 0-1 0 0,0 0 1 0 0,0 0-1 0 0,1 0 1 0 0,-1 1 0 0 0,1-1-1 0 0,0 0 1 0 0,-1 0-1 0 0,1-1 1 0 0,0 1 0 0 0,0 0-1 0 0,0 0 1 0 0,1 0-1 0 0,-1-1 1 0 0,0 1 0 0 0,1 0-1 0 0,-1-1 1 0 0,1 1-1 0 0,-1-1 1 0 0,1 0 0 0 0,0 1-1 0 0,-1-1 1 0 0,1 0-1 0 0,0 0 1 0 0,0 0 0 0 0,0 0-1 0 0,2 0 1 0 0,4 1-12 0 0,-1-1 1 0 0,1 0 0 0 0,0-1-1 0 0,0 1 1 0 0,0-1 0 0 0,8-2-1 0 0,-12 2 12 0 0,-1 0 0 0 0,0 0 0 0 0,0 0 0 0 0,0 0-1 0 0,0 0 1 0 0,0 0 0 0 0,0 1 0 0 0,0 0 0 0 0,0-1 0 0 0,0 1 0 0 0,0 0-1 0 0,0 1 1 0 0,0-1 0 0 0,0 0 0 0 0,-1 1 0 0 0,1 0 0 0 0,3 2-1 0 0,-4-2 31 0 0,-1 0-1 0 0,1 0 1 0 0,0 0-1 0 0,-1 0 1 0 0,1 0-1 0 0,-1 1 1 0 0,0-1-1 0 0,1 1 1 0 0,-1-1-1 0 0,0 1 1 0 0,-1-1-1 0 0,1 1 1 0 0,0 0-1 0 0,-1-1 1 0 0,0 1-1 0 0,1 0 0 0 0,-1-1 1 0 0,0 6-1 0 0,-2 13 180 0 0,0 0 0 0 0,-7 29-1 0 0,6-40-243 0 0,1-1-1 0 0,-2 1 0 0 0,1-1 1 0 0,-1 0-1 0 0,-1 0 0 0 0,0 0 1 0 0,-7 10-1 0 0,10-17-99 0 0,0 0 0 0 0,0 0-1 0 0,0 0 1 0 0,0 0 0 0 0,-1 0 0 0 0,1-1 0 0 0,-1 1-1 0 0,-4 1 1 0 0,7-2 95 0 0,-1-1 0 0 0,1 0 0 0 0,0 0 0 0 0,-1 0 0 0 0,1 0-1 0 0,-1 1 1 0 0,1-1 0 0 0,-1 0 0 0 0,1 0 0 0 0,-1 0 0 0 0,1 0 0 0 0,-1 0 0 0 0,1 0-1 0 0,0 0 1 0 0,-1 0 0 0 0,1 0 0 0 0,-1-1 0 0 0,1 1 0 0 0,-1 0 0 0 0,1 0 0 0 0,0 0-1 0 0,-1 0 1 0 0,0-1 0 0 0,1 0 3 0 0,-1 1 0 0 0,1-1-1 0 0,0 0 1 0 0,-1 0 0 0 0,1 1 0 0 0,0-1-1 0 0,0 0 1 0 0,-1 0 0 0 0,1 0 0 0 0,0 1 0 0 0,0-1-1 0 0,0 0 1 0 0,0 0 0 0 0,0 0 0 0 0,0 1-1 0 0,0-1 1 0 0,1 0 0 0 0,-1 0 0 0 0,0 0-1 0 0,4-13-37 0 0,0 1-1 0 0,1 1 0 0 0,0-1 1 0 0,14-23-1 0 0,0 0 52 0 0,-5 3-48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3 6911 0 0,'0'0'58'0'0,"-1"-1"0"0"0,1 1 0 0 0,-1 0-1 0 0,1 0 1 0 0,-1-1 0 0 0,1 1 0 0 0,-1 0-1 0 0,1 0 1 0 0,-1 0 0 0 0,1 0 0 0 0,-1 0-1 0 0,0 0 1 0 0,1 0 0 0 0,-1 0 0 0 0,1 0-1 0 0,-1 0 1 0 0,1 0 0 0 0,-1 0-1 0 0,1 0 1 0 0,-1 0 0 0 0,1 1 0 0 0,-1-1-1 0 0,1 0 1 0 0,-1 0 0 0 0,1 0 0 0 0,-1 1-1 0 0,1-1 1 0 0,0 0 0 0 0,-1 1 0 0 0,1-1-1 0 0,-1 0 1 0 0,1 1 0 0 0,0-1 0 0 0,-1 1-1 0 0,1-1 1 0 0,0 1 0 0 0,0-1 0 0 0,-1 0-1 0 0,1 1 1 0 0,0-1 0 0 0,0 1 0 0 0,-1 0-1 0 0,0 3 471 0 0,1 0-1 0 0,-1 0 0 0 0,1 0 1 0 0,0 8-1 0 0,-1 1-947 0 0,-5 43 90 0 0,-2-1 0 0 0,-2 1 0 0 0,-4-2 0 0 0,-1 1 0 0 0,-3-2-1 0 0,-2 0 1 0 0,-28 51 0 0 0,-40 52-1948 0 0,14-27 499 0 0,70-122 1716 0 0,3-5 37 0 0,-1 0-1 0 0,1 0 0 0 0,0 0 0 0 0,0 0 0 0 0,0 0 0 0 0,0 0 0 0 0,1 0 0 0 0,-1 0 0 0 0,1 1 0 0 0,-1-1 0 0 0,1 3 0 0 0,0-5 6 0 0,0 0 0 0 0,0 0-1 0 0,0 0 1 0 0,0 0-1 0 0,0 0 1 0 0,0 1 0 0 0,0-1-1 0 0,0 0 1 0 0,0 0-1 0 0,0 0 1 0 0,0 0-1 0 0,0 0 1 0 0,0 0 0 0 0,0 0-1 0 0,0 1 1 0 0,1-1-1 0 0,-1 0 1 0 0,0 0 0 0 0,0 0-1 0 0,0 0 1 0 0,0 0-1 0 0,0 0 1 0 0,0 0-1 0 0,0 0 1 0 0,0 0 0 0 0,1 0-1 0 0,-1 0 1 0 0,0 0-1 0 0,0 0 1 0 0,0 0 0 0 0,0 0-1 0 0,0 0 1 0 0,1 0-1 0 0,-1 0 1 0 0,0 0 0 0 0,0 0-1 0 0,0 0 1 0 0,0 0-1 0 0,0 0 1 0 0,0 0-1 0 0,1 0 1 0 0,-1 0 0 0 0,0 0-1 0 0,9-4-575 0 0,7-8-109 0 0,0-4 510 0 0,1-4 173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5063 0 0,'-6'-3'144'0'0,"-3"0"753"0"0,9 4-807 0 0,0-1 0 0 0,0 0 0 0 0,0 1 0 0 0,0-1 0 0 0,0 0 0 0 0,-1 1 1 0 0,1-1-1 0 0,0 0 0 0 0,0 1 0 0 0,0-1 0 0 0,0 1 0 0 0,0-1 0 0 0,0 0 0 0 0,0 1 0 0 0,0-1 1 0 0,0 1-1 0 0,0-1 0 0 0,1 0 0 0 0,-1 1 0 0 0,0-1 0 0 0,0 0 0 0 0,0 1 0 0 0,0-1 0 0 0,1 0 0 0 0,-1 1 1 0 0,0 0-1 0 0,23 52 1126 0 0,2-1 0 0 0,53 80 0 0 0,-51-87-935 0 0,10 15-284 0 0,1 0-1228 0 0,45 99 0 0 0,-74-130 398 0 0,-8-28 751 0 0,-1 0-1 0 0,0 1 1 0 0,0-1-1 0 0,0 0 1 0 0,0 0-1 0 0,0 1 1 0 0,0-1-1 0 0,0 0 1 0 0,0 1 0 0 0,0-1-1 0 0,0 0 1 0 0,-1 0-1 0 0,1 0 1 0 0,-1 1-1 0 0,1-1 1 0 0,-1 0-1 0 0,1 0 1 0 0,-1 0-1 0 0,1 0 1 0 0,-1 0 0 0 0,-1 1-1 0 0,-3 1-2608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7831 0 0,'-6'-9'718'0'0,"7"17"-572"0"0,1 4-162 0 0,3 62-1562 0 0,-7 140 0 0 0,-1-174-802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4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6447 0 0,'-50'-1'5392'0'0,"55"8"-4292"0"0,2-4-1043 0 0,0-1 0 0 0,0 1 0 0 0,0-1 0 0 0,0-1 0 0 0,0 1 0 0 0,1-1 0 0 0,10 0 0 0 0,4 1-191 0 0,6 2-210 0 0,-9-2-355 0 0,-1 1-1 0 0,0 0 1 0 0,23 8-1 0 0,-40-11 612 0 0,0 1 0 0 0,1-1 0 0 0,-1 1 0 0 0,0 0-1 0 0,0-1 1 0 0,0 1 0 0 0,0 0 0 0 0,0 0 0 0 0,0 0-1 0 0,0 0 1 0 0,0 0 0 0 0,0 0 0 0 0,-1 0 0 0 0,1 0-1 0 0,0 0 1 0 0,0 0 0 0 0,-1 0 0 0 0,1 0 0 0 0,-1 0-1 0 0,1 1 1 0 0,-1-1 0 0 0,0 0 0 0 0,1 0-1 0 0,-1 1 1 0 0,0-1 0 0 0,0 0 0 0 0,0 1 0 0 0,0-1-1 0 0,0 0 1 0 0,0 1 0 0 0,0-1 0 0 0,0 0 0 0 0,-1 0-1 0 0,1 1 1 0 0,0-1 0 0 0,-1 2 0 0 0,-3 5 140 0 0,1 1 1 0 0,-1-1-1 0 0,0 0 0 0 0,-6 9 1 0 0,6-11 99 0 0,-18 33-61 0 0,-18 27-85 0 0,38-63 31 0 0,0 0 1 0 0,0 0-1 0 0,1 0 0 0 0,-1-1 0 0 0,1 1 0 0 0,-2 5 0 0 0,3-8-23 0 0,0 0 1 0 0,0 1-1 0 0,0-1 0 0 0,0 0 1 0 0,0 0-1 0 0,0 1 1 0 0,0-1-1 0 0,0 0 0 0 0,0 0 1 0 0,0 1-1 0 0,0-1 1 0 0,0 0-1 0 0,0 0 0 0 0,0 1 1 0 0,0-1-1 0 0,0 0 1 0 0,0 0-1 0 0,1 0 0 0 0,-1 1 1 0 0,0-1-1 0 0,0 0 1 0 0,0 0-1 0 0,0 1 1 0 0,0-1-1 0 0,1 0 0 0 0,-1 0 1 0 0,0 0-1 0 0,0 0 1 0 0,0 1-1 0 0,1-1 0 0 0,-1 0 1 0 0,1 0-1 0 0,0 0 0 0 0,0 0-1 0 0,0 1 1 0 0,0-1 0 0 0,0 0 0 0 0,0 0 0 0 0,0-1 0 0 0,0 1 0 0 0,0 0 0 0 0,0 0 0 0 0,0 0 0 0 0,2-1 0 0 0,41-17 192 0 0,-29 11-306 0 0,23-7 0 0 0,-34 13 28 0 0,0 0 1 0 0,1 0-1 0 0,-1 1 1 0 0,0-1 0 0 0,1 1-1 0 0,-1 0 1 0 0,1 0-1 0 0,-1 0 1 0 0,0 1-1 0 0,6 1 1 0 0,-8-2 75 0 0,-1 0-1 0 0,0 1 1 0 0,0-1 0 0 0,0 1 0 0 0,0 0 0 0 0,1-1-1 0 0,-1 1 1 0 0,0 0 0 0 0,0 0 0 0 0,0 0 0 0 0,-1 0 0 0 0,1-1-1 0 0,0 1 1 0 0,0 1 0 0 0,0-1 0 0 0,-1 0 0 0 0,2 2 0 0 0,-1 0 66 0 0,1 0 0 0 0,-1 0 1 0 0,0 1-1 0 0,0-1 0 0 0,-1 0 1 0 0,1 6-1 0 0,0 1 259 0 0,-1 1-1 0 0,-1-1 1 0 0,-2 16 0 0 0,1-15-199 0 0,0 0 1 0 0,-1 0-1 0 0,0 0 1 0 0,-1 0-1 0 0,-5 11 1 0 0,7-18-91 0 0,0 0-1 0 0,-1 0 1 0 0,1 0 0 0 0,-1-1 0 0 0,0 1-1 0 0,0 0 1 0 0,0-1 0 0 0,0 0-1 0 0,-1 0 1 0 0,1 0 0 0 0,-1 0 0 0 0,0 0-1 0 0,0-1 1 0 0,0 0 0 0 0,-5 3-1 0 0,8-5-47 0 0,1 1 0 0 0,-1-1-1 0 0,0 0 1 0 0,1 1-1 0 0,-1-1 1 0 0,0 0 0 0 0,1 0-1 0 0,-1 0 1 0 0,0 1-1 0 0,1-1 1 0 0,-1 0 0 0 0,0 0-1 0 0,0 0 1 0 0,1 0 0 0 0,-1 0-1 0 0,0 0 1 0 0,1 0-1 0 0,-1 0 1 0 0,0-1 0 0 0,0 1-1 0 0,1 0 1 0 0,-1 0-1 0 0,0-1 1 0 0,1 1 0 0 0,-1 0-1 0 0,1-1 1 0 0,-1 1 0 0 0,0 0-1 0 0,1-1 1 0 0,-1 1-1 0 0,1-1 1 0 0,-1 1 0 0 0,1-1-1 0 0,-1 1 1 0 0,1-1-1 0 0,-1 0 1 0 0,1 1 0 0 0,0-1-1 0 0,-1 0 1 0 0,1 1 0 0 0,0-1-1 0 0,0 0 1 0 0,-1 1-1 0 0,1-1 1 0 0,0 0 0 0 0,0 1-1 0 0,0-1 1 0 0,0 0-1 0 0,0 0 1 0 0,0 1 0 0 0,0-2-1 0 0,0-2-71 0 0,0-1-1 0 0,1 0 1 0 0,-1 1-1 0 0,1-1 0 0 0,0 1 1 0 0,3-8-1 0 0,5-10-904 0 0,19-34 0 0 0,-13 30-1893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4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5 4607 0 0,'0'-1'91'0'0,"1"1"-1"0"0,-1 0 1 0 0,1-1-1 0 0,0 1 0 0 0,-1-1 1 0 0,1 1-1 0 0,0 0 1 0 0,-1-1-1 0 0,1 1 0 0 0,0 0 1 0 0,-1 0-1 0 0,1 0 1 0 0,0 0-1 0 0,0 0 0 0 0,-1-1 1 0 0,1 1-1 0 0,0 0 1 0 0,0 1-1 0 0,-1-1 0 0 0,1 0 1 0 0,0 0-1 0 0,0 0 1 0 0,0 1-1 0 0,0-1 64 0 0,0 1 0 0 0,0 0-1 0 0,-1-1 1 0 0,1 1 0 0 0,0 0 0 0 0,0 0 0 0 0,-1 0-1 0 0,1 0 1 0 0,-1 0 0 0 0,1 0 0 0 0,-1 0-1 0 0,1 0 1 0 0,-1 0 0 0 0,1 0 0 0 0,-1 0 0 0 0,0 1-1 0 0,1 2-27 0 0,0 0 0 0 0,-1 0 0 0 0,0-1 0 0 0,0 1 1 0 0,0 0-1 0 0,-1 0 0 0 0,1 0 0 0 0,-1 0 0 0 0,0 0 0 0 0,0-1 0 0 0,0 1 0 0 0,0 0 0 0 0,-1-1 0 0 0,1 1 0 0 0,-4 4 0 0 0,-2 5-282 0 0,-2-1 0 0 0,-15 19 1 0 0,-4 0-890 0 0,-37 31 0 0 0,-17 17-3333 0 0,73-67 2432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4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6447 0 0,'-1'0'71'0'0,"-1"0"0"0"0,0 0 0 0 0,1 0 0 0 0,-1 0 0 0 0,0 1-1 0 0,1-1 1 0 0,-1 1 0 0 0,0-1 0 0 0,1 1 0 0 0,-1-1 0 0 0,1 1-1 0 0,-1 0 1 0 0,1 0 0 0 0,-1 0 0 0 0,-1 1 0 0 0,0 1-7 0 0,0 0-1 0 0,0 1 1 0 0,1 0 0 0 0,-5 6 0 0 0,7-10-71 0 0,-2 3 11 0 0,-16 26-1698 0 0,-1-1 1 0 0,-43 49 0 0 0,35-50 632 0 0,-24 26 268 0 0,44-45 1084 0 0,0 1 0 0 0,1-1-1 0 0,1 1 1 0 0,-10 18 0 0 0,15-26-252 0 0,0-1 0 0 0,-1 1 0 0 0,1-1 0 0 0,0 1 0 0 0,-1 0 0 0 0,1-1 1 0 0,0 1-1 0 0,0-1 0 0 0,0 1 0 0 0,0 0 0 0 0,0-1 0 0 0,0 1 0 0 0,0 0 0 0 0,0-1 0 0 0,0 1 0 0 0,0 0 1 0 0,0-1-1 0 0,0 1 0 0 0,0 0 0 0 0,0-1 0 0 0,0 1 0 0 0,1 0 0 0 0,-1-1 0 0 0,1 2 0 0 0,-1-2-51 0 0,1 1 0 0 0,0-1 0 0 0,-1 0 0 0 0,1 1 0 0 0,0-1 0 0 0,-1 0 0 0 0,1 0 0 0 0,0 1 0 0 0,-1-1 0 0 0,1 0 0 0 0,0 0 0 0 0,0 0 0 0 0,-1 0 0 0 0,1 0 0 0 0,0 0 0 0 0,0 0 0 0 0,-1 0 0 0 0,2-1 0 0 0,2 0-217 0 0,1 0 1 0 0,-1 0 0 0 0,0-1-1 0 0,1 1 1 0 0,-1-1 0 0 0,4-2-1 0 0,18-19 168 0 0,-23 20 96 0 0,1-1 0 0 0,0 0 0 0 0,0 1-1 0 0,0 0 1 0 0,1 0 0 0 0,7-4 0 0 0,-11 7 48 0 0,0 0 0 0 0,-1 0 0 0 0,1 0 0 0 0,0 0 0 0 0,-1 0 0 0 0,1 0 0 0 0,-1 1 1 0 0,1-1-1 0 0,0 0 0 0 0,-1 0 0 0 0,1 1 0 0 0,-1-1 0 0 0,1 0 0 0 0,-1 1 0 0 0,1-1 0 0 0,-1 1 0 0 0,1-1 0 0 0,-1 1 0 0 0,1-1 0 0 0,-1 1 0 0 0,1-1 0 0 0,-1 1 0 0 0,0-1 0 0 0,1 1 0 0 0,-1 0 0 0 0,0-1 0 0 0,0 1 0 0 0,0-1 0 0 0,1 1 1 0 0,-1 0-1 0 0,0-1 0 0 0,0 2 0 0 0,7 23 1942 0 0,-7-25-1996 0 0,10 60 2672 0 0,4 102 1 0 0,-13 62-2523 0 0,-2-105-2245 0 0,1-114 1470 0 0,0-5 570 0 0,0 0 0 0 0,0 0 0 0 0,0 0 0 0 0,0-1 0 0 0,0 1 0 0 0,0 0 0 0 0,0 0 0 0 0,0 0 0 0 0,0 0 0 0 0,0 0 1 0 0,0 0-1 0 0,0 0 0 0 0,0 0 0 0 0,0 0 0 0 0,0 0 0 0 0,0 0 0 0 0,0 0 0 0 0,0 0 0 0 0,0 0 0 0 0,0 0 0 0 0,0 0 0 0 0,0-1 0 0 0,0 1 1 0 0,0 0-1 0 0,0 0 0 0 0,0 0 0 0 0,0 0 0 0 0,1 0 0 0 0,-1 0 0 0 0,0 0 0 0 0,0 0 0 0 0,0 0 0 0 0,0 0 0 0 0,0 0 0 0 0,0 0 0 0 0,0 0 0 0 0,0 0 1 0 0,0 0-1 0 0,0 0 0 0 0,0 0 0 0 0,0 0 0 0 0,0 0 0 0 0,0 0 0 0 0,0 0 0 0 0,0 0 0 0 0,1 0 0 0 0,-1 0 0 0 0,0 0 0 0 0,0 0 0 0 0,0 0 0 0 0,0 0 1 0 0,0 0-1 0 0,0 0 0 0 0,0 0 0 0 0,0 0 0 0 0,0 0 0 0 0,0 0 0 0 0,0 0 0 0 0,0 0 0 0 0,0 0 0 0 0,0 0 0 0 0,0 1 0 0 0,3-6-2894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4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83 8287 0 0,'0'-1'96'0'0,"-1"0"1"0"0,1 0-1 0 0,-1 0 0 0 0,0 0 0 0 0,1 0 0 0 0,0 0 0 0 0,-1 0 0 0 0,1 0 0 0 0,0 0 0 0 0,-1 0 0 0 0,1 0 0 0 0,0 0 0 0 0,0 0 0 0 0,0-1 0 0 0,0 1 0 0 0,0 0 1 0 0,0 0-1 0 0,0 0 0 0 0,1-2 0 0 0,0 2 72 0 0,1 0 1 0 0,-1-1-1 0 0,0 1 0 0 0,1 0 1 0 0,0-1-1 0 0,-1 1 1 0 0,1 0-1 0 0,-1 0 1 0 0,1 0-1 0 0,0 1 1 0 0,2-2-1 0 0,16-7 12 0 0,1 1 1 0 0,0 1-1 0 0,32-7 1 0 0,-38 11-108 0 0,-1 1 0 0 0,1 0 0 0 0,-1 1 0 0 0,1 1 0 0 0,0 0 0 0 0,18 4 0 0 0,-28-4-93 0 0,-1 1 0 0 0,0 0 0 0 0,0 0 0 0 0,0 1 0 0 0,0-1 0 0 0,0 1 0 0 0,0 0-1 0 0,-1 0 1 0 0,1 0 0 0 0,-1 0 0 0 0,4 4 0 0 0,-5-4 4 0 0,1 0 0 0 0,-1 0 0 0 0,-1 1 0 0 0,1-1 0 0 0,0 1-1 0 0,-1 0 1 0 0,1-1 0 0 0,-1 1 0 0 0,0 0 0 0 0,0 0 0 0 0,0 0 0 0 0,0 0 0 0 0,0 0 0 0 0,-1 0 0 0 0,1 5 0 0 0,0 12 4 0 0,-1 0 0 0 0,-1 0 0 0 0,-6 34 0 0 0,-19 58-89 0 0,23-100 59 0 0,1-6 31 0 0,0 6-177 0 0,-2 1 0 0 0,0-1 0 0 0,0-1 0 0 0,-8 16 0 0 0,10-24 117 0 0,1 0 0 0 0,-1 0 0 0 0,0-1 0 0 0,0 1 0 0 0,0-1 0 0 0,-1 1 0 0 0,1-1 0 0 0,0 0 0 0 0,-1 0 0 0 0,0 0 0 0 0,1 0 0 0 0,-1-1 0 0 0,0 1 0 0 0,0-1 0 0 0,0 1 0 0 0,0-1 0 0 0,0 0 0 0 0,0 0 0 0 0,0 0 0 0 0,-1-1 0 0 0,1 1 0 0 0,-3 0 0 0 0,-5-2-209 0 0,0 1 0 0 0,1-1 1 0 0,-1-1-1 0 0,1 0 0 0 0,-1 0 0 0 0,1-1 0 0 0,0 0 1 0 0,0-1-1 0 0,0 0 0 0 0,0-1 0 0 0,1 0 0 0 0,0 0 1 0 0,-13-10-1 0 0,17 11 407 0 0,1 0-1 0 0,-1 0 1 0 0,1 0 0 0 0,0-1 0 0 0,0 0 0 0 0,0 0 0 0 0,1 0 0 0 0,-1 0-1 0 0,1 0 1 0 0,-4-11 0 0 0,6 12 80 0 0,-1-1 0 0 0,1 1-1 0 0,1-1 1 0 0,-1 1 0 0 0,1-1-1 0 0,-1 1 1 0 0,1-1 0 0 0,1 1-1 0 0,-1-1 1 0 0,0 1 0 0 0,1-1 0 0 0,0 1-1 0 0,0-1 1 0 0,1 1 0 0 0,3-9-1 0 0,-2 8-115 0 0,0-1 0 0 0,1 1 0 0 0,-1 0-1 0 0,1 0 1 0 0,1 0 0 0 0,-1 1 0 0 0,1-1 0 0 0,0 1-1 0 0,0 0 1 0 0,0 0 0 0 0,0 1 0 0 0,1-1-1 0 0,-1 1 1 0 0,1 1 0 0 0,0-1 0 0 0,0 1 0 0 0,10-3-1 0 0,3 0 192 0 0,0 1-1 0 0,0 1 0 0 0,0 0 0 0 0,32 1 0 0 0,-30 3-455 0 0,1 0-1 0 0,39 8 1 0 0,-48-6 59 0 0,-1 1-1 0 0,1 0 1 0 0,-1 0 0 0 0,0 1-1 0 0,0 0 1 0 0,12 8 0 0 0,-21-11-92 0 0,-1 0 0 0 0,1 0 0 0 0,0 1 0 0 0,0-1 0 0 0,-1 0 0 0 0,0 1 0 0 0,1-1 1 0 0,-1 1-1 0 0,0 0 0 0 0,2 3 0 0 0,-4-5 95 0 0,1 1 0 0 0,-1-1 0 0 0,1 0-1 0 0,-1 1 1 0 0,0-1 0 0 0,1 0 0 0 0,-1 1 0 0 0,0-1 0 0 0,0 0 0 0 0,0 1 0 0 0,0-1 0 0 0,0 1 0 0 0,-1-1-1 0 0,1 0 1 0 0,0 1 0 0 0,0-1 0 0 0,-1 0 0 0 0,1 1 0 0 0,-1-1 0 0 0,0 0 0 0 0,1 0 0 0 0,-1 1 0 0 0,0-1-1 0 0,1 0 1 0 0,-1 0 0 0 0,0 0 0 0 0,-2 2 0 0 0,-5 5-131 0 0,-1 0-1 0 0,-1-1 1 0 0,1 0-1 0 0,-1 0 0 0 0,0-1 1 0 0,-1 0-1 0 0,-13 5 1 0 0,-82 26 1899 0 0,81-30-991 0 0,-146 52 2410 0 0,168-58-3079 0 0,1 0 157 0 0,16 1-13 0 0,8 1-190 0 0,42 7-184 0 0,-59-8 84 0 0,1-1 1 0 0,-1 1-1 0 0,1 0 1 0 0,-1 1 0 0 0,0-1-1 0 0,0 1 1 0 0,0 0-1 0 0,8 6 1 0 0,-12-8 122 0 0,0 0 1 0 0,0-1-1 0 0,0 1 1 0 0,-1 0-1 0 0,1 0 0 0 0,0 0 1 0 0,-1 0-1 0 0,1 0 1 0 0,-1 0-1 0 0,1 1 1 0 0,-1-1-1 0 0,1 0 0 0 0,-1 0 1 0 0,0 0-1 0 0,0 0 1 0 0,0 0-1 0 0,1 1 0 0 0,-1-1 1 0 0,0 0-1 0 0,0 0 1 0 0,0 0-1 0 0,-1 1 0 0 0,1-1 1 0 0,0 0-1 0 0,0 0 1 0 0,-1 0-1 0 0,1 0 1 0 0,-1 0-1 0 0,1 0 0 0 0,-1 1 1 0 0,1-1-1 0 0,-1 0 1 0 0,0 0-1 0 0,1 0 0 0 0,-1-1 1 0 0,0 1-1 0 0,-1 1 1 0 0,-4 5 186 0 0,0-1 0 0 0,0 0 1 0 0,-1-1-1 0 0,-7 5 1 0 0,10-7-109 0 0,-49 31 629 0 0,40-27-453 0 0,-1 1 1 0 0,2 1 0 0 0,-1 0 0 0 0,1 1 0 0 0,-15 15-1 0 0,27-25-198 0 0,-1 1 0 0 0,0 0-1 0 0,1-1 1 0 0,-1 1 0 0 0,1 0-1 0 0,-1 0 1 0 0,1 0 0 0 0,0-1-1 0 0,-1 1 1 0 0,1 0 0 0 0,0 0-1 0 0,-1 0 1 0 0,1 0 0 0 0,0 0-1 0 0,0 0 1 0 0,0 0 0 0 0,0 0-1 0 0,0-1 1 0 0,0 1 0 0 0,0 0-1 0 0,0 0 1 0 0,0 1 0 0 0,1 0-28 0 0,-1-1 1 0 0,1 0-1 0 0,0 1 0 0 0,0-1 1 0 0,0 0-1 0 0,0 1 1 0 0,0-1-1 0 0,0 0 1 0 0,0 0-1 0 0,0 0 1 0 0,0 0-1 0 0,2 1 1 0 0,4 3-254 0 0,1 0 1 0 0,0-1 0 0 0,15 6 0 0 0,-15-7-28 0 0,-6-2 200 0 0,-1-1 1 0 0,1 1-1 0 0,-1 0 0 0 0,1-1 0 0 0,-1 1 0 0 0,1 0 0 0 0,-1 0 0 0 0,0 0 0 0 0,0 0 1 0 0,1 0-1 0 0,-1 0 0 0 0,0 1 0 0 0,0-1 0 0 0,0 0 0 0 0,0 1 0 0 0,0-1 0 0 0,0 0 0 0 0,-1 1 1 0 0,1-1-1 0 0,0 1 0 0 0,-1-1 0 0 0,1 1 0 0 0,0 2 0 0 0,-1-1-30 0 0,0 0 0 0 0,-1-1-1 0 0,1 1 1 0 0,-1 0 0 0 0,1-1-1 0 0,-1 1 1 0 0,0-1 0 0 0,0 1 0 0 0,0-1-1 0 0,0 0 1 0 0,0 1 0 0 0,0-1 0 0 0,-1 0-1 0 0,-1 3 1 0 0,-20 23-348 0 0,-1-1 0 0 0,-38 34 1 0 0,16-16 733 0 0,45-45-261 0 0,0 1 1 0 0,0 0 0 0 0,0 0-1 0 0,0 0 1 0 0,0 0-1 0 0,1-1 1 0 0,-1 1 0 0 0,0 0-1 0 0,1 0 1 0 0,-1 0-1 0 0,1 1 1 0 0,-1-1 0 0 0,1 0-1 0 0,0 0 1 0 0,-1 0-1 0 0,1 0 1 0 0,0 0 0 0 0,0 0-1 0 0,0 2 1 0 0,0-2 0 0 0,0 0 0 0 0,0 0 1 0 0,1-1-1 0 0,-1 1 0 0 0,0 0 0 0 0,1-1 1 0 0,-1 1-1 0 0,1 0 0 0 0,-1-1 1 0 0,1 1-1 0 0,0-1 0 0 0,-1 1 0 0 0,1-1 1 0 0,-1 1-1 0 0,1-1 0 0 0,0 1 0 0 0,-1-1 1 0 0,1 1-1 0 0,0-1 0 0 0,0 0 1 0 0,0 1-1 0 0,4 0 47 0 0,0 0 0 0 0,-1 0 1 0 0,1 0-1 0 0,0 0 0 0 0,0-1 0 0 0,0 0 0 0 0,7 0 1 0 0,12-3-163 0 0,0 0 1 0 0,-1-2-1 0 0,0-1 0 0 0,0-1 1 0 0,0 0-1 0 0,0-2 1 0 0,-2-1-1 0 0,39-22 0 0 0,-56 29-47 0 0,0-1 0 0 0,0 1 0 0 0,0 0-1 0 0,-1-1 1 0 0,0 0 0 0 0,1 0-1 0 0,-2 0 1 0 0,1 0 0 0 0,0 0 0 0 0,-1-1-1 0 0,0 1 1 0 0,0-1 0 0 0,0 0 0 0 0,0 1-1 0 0,-1-1 1 0 0,0 0 0 0 0,0 0-1 0 0,0 0 1 0 0,0 0 0 0 0,-1 0 0 0 0,0-10-1 0 0,-2-6 168 0 0,-1-1-1 0 0,0 1 0 0 0,-12-36 0 0 0,13 51-41 0 0,-32-110 19 0 0,-25-100 0 0 0,49 162 0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4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187 171 919 0 0,'-5'-8'240'0'0,"-10"-23"2101"0"0,0-1 1147 0 0,-38-57-1 0 0,53 89-3416 0 0,0-1 1 0 0,-1 0-1 0 0,0 0 0 0 0,1 0 0 0 0,-1 1 0 0 0,1-1 0 0 0,-1 0 0 0 0,0 1 0 0 0,1-1 1 0 0,-1 1-1 0 0,0-1 0 0 0,0 1 0 0 0,0-1 0 0 0,1 1 0 0 0,-1-1 0 0 0,0 1 0 0 0,-1-1 1 0 0,2 1-41 0 0,-1 1 0 0 0,1-1 1 0 0,-1 0-1 0 0,1 0 0 0 0,-1 0 1 0 0,1 0-1 0 0,0 0 1 0 0,-1 1-1 0 0,1-1 0 0 0,0 0 1 0 0,-1 0-1 0 0,1 1 0 0 0,0-1 1 0 0,-1 0-1 0 0,1 0 1 0 0,0 1-1 0 0,-1-1 0 0 0,1 0 1 0 0,0 1-1 0 0,0-1 0 0 0,-1 1 1 0 0,1-1-1 0 0,0 0 1 0 0,0 1-1 0 0,0 0 0 0 0,-2 4 74 0 0,0 1 0 0 0,1 0 0 0 0,0-1 0 0 0,0 8 0 0 0,0-6-146 0 0,-15 266 1550 0 0,13-161-872 0 0,-20 277 1033 0 0,-4 156-351 0 0,37-232-1027 0 0,0-228-2046 0 0,33 139 0 0 0,-35-192-2033 0 0,-1-3-1049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4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1895 0 0,'0'0'-4'0'0,"0"0"-1"0"0,0 0 0 0 0,0-1 1 0 0,0 1-1 0 0,0 0 1 0 0,0 0-1 0 0,0 0 0 0 0,0-1 1 0 0,0 1-1 0 0,0 0 0 0 0,0 0 1 0 0,0 0-1 0 0,1-1 0 0 0,-1 1 1 0 0,0 0-1 0 0,0 0 0 0 0,0 0 1 0 0,0-1-1 0 0,0 1 0 0 0,0 0 1 0 0,1 0-1 0 0,-1 0 0 0 0,0 0 1 0 0,0 0-1 0 0,0-1 0 0 0,1 1 1 0 0,-1 0-1 0 0,0 0 0 0 0,0 0 1 0 0,0 0-1 0 0,1 0 0 0 0,-1 0 1 0 0,0 0-1 0 0,0 0 0 0 0,0 0 1 0 0,1 0-1 0 0,11 2 71 0 0,17 11 361 0 0,-19-8-284 0 0,1 0-42 0 0,0-2 0 0 0,1 1 0 0 0,-1-1 0 0 0,1-1 0 0 0,0 0 0 0 0,19 0 0 0 0,75-6 296 0 0,-11-1 101 0 0,0 11 491 0 0,122 25 1 0 0,-76-9-163 0 0,136-3 335 0 0,2-24-187 0 0,-148 1-734 0 0,723 37-29 0 0,-670-19 173 0 0,249-14 0 0 0,68-26 103 0 0,102 22-488 0 0,-1 38 0 0 0,-56 0-72 0 0,-57-4 72 0 0,-260-24 21 0 0,-37-1 89 0 0,51-1-32 0 0,36 2-7 0 0,282 20 47 0 0,-228-26 7 0 0,-133-5 140 0 0,1 4-73 0 0,118 0-70 0 0,-80-2-97 0 0,4 0 100 0 0,42 3 698 0 0,5 0 534 0 0,-47-3-472 0 0,-24-1-492 0 0,-4 4-348 0 0,123 3 16 0 0,-142 2-591 0 0,137 8-868 0 0,-150-3-1906 0 0,-146-8 2416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4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46 919 0 0,'-1'-4'683'0'0,"1"2"-309"0"0,3 5 1265 0 0,-1 1-1603 0 0,-1 1 0 0 0,1 0 0 0 0,0 0 0 0 0,-1-1 0 0 0,0 1 0 0 0,0 0 0 0 0,-1 0 0 0 0,0 0 0 0 0,1 0 0 0 0,-1 0 0 0 0,-2 7 0 0 0,1 6-10 0 0,-28 246 252 0 0,27-253-372 0 0,2-16-121 0 0,4-19-157 0 0,9-38 4 0 0,23-87 8 0 0,-29 126 477 0 0,2 0-1 0 0,0 1 1 0 0,1 0-1 0 0,17-27 1 0 0,-26 47-94 0 0,0 1 1 0 0,0-1-1 0 0,0 1 1 0 0,0-1-1 0 0,1 1 1 0 0,-1 0-1 0 0,0 0 1 0 0,1-1-1 0 0,-1 1 0 0 0,1 0 1 0 0,-1 0-1 0 0,1 0 1 0 0,0 1-1 0 0,-1-1 1 0 0,1 0-1 0 0,0 0 1 0 0,-1 1-1 0 0,1-1 1 0 0,3 1-1 0 0,-4 0 9 0 0,1 0 1 0 0,-1 0-1 0 0,1 0 0 0 0,-1 0 0 0 0,1 1 0 0 0,-1-1 1 0 0,0 1-1 0 0,1-1 0 0 0,-1 1 0 0 0,0 0 0 0 0,1-1 1 0 0,-1 1-1 0 0,0 0 0 0 0,0 0 0 0 0,0 0 0 0 0,1 0 1 0 0,-1 0-1 0 0,0 0 0 0 0,0 0 0 0 0,-1 0 0 0 0,1 0 1 0 0,0 0-1 0 0,0 1 0 0 0,-1-1 0 0 0,2 2 0 0 0,2 7 7 0 0,0 0-1 0 0,-1 0 1 0 0,0 0-1 0 0,0 0 0 0 0,-1 0 1 0 0,-1 1-1 0 0,1 17 1 0 0,-6 78-5 0 0,0-59-16 0 0,3-29-44 0 0,-2 22-74 0 0,3-37 62 0 0,0 0 0 0 0,1 0 0 0 0,-1 0 0 0 0,0 0 0 0 0,1 0 0 0 0,0 0 0 0 0,0 0-1 0 0,0 0 1 0 0,0-1 0 0 0,2 4 0 0 0,-3-6 25 0 0,0 1 0 0 0,0-1 1 0 0,1 0-1 0 0,-1 1 0 0 0,0-1 0 0 0,1 0 0 0 0,-1 1 0 0 0,0-1 0 0 0,1 0 0 0 0,-1 0 1 0 0,1 1-1 0 0,-1-1 0 0 0,0 0 0 0 0,1 0 0 0 0,-1 0 0 0 0,1 1 0 0 0,-1-1 1 0 0,1 0-1 0 0,-1 0 0 0 0,0 0 0 0 0,1 0 0 0 0,-1 0 0 0 0,1 0 0 0 0,-1 0 1 0 0,1 0-1 0 0,-1 0 0 0 0,1 0 0 0 0,-1 0 0 0 0,1 0 0 0 0,-1-1 0 0 0,0 1 1 0 0,1 0-1 0 0,-1 0 0 0 0,1 0 0 0 0,-1-1 0 0 0,0 1 0 0 0,1 0 0 0 0,-1 0 1 0 0,1-1-1 0 0,16-15-581 0 0,-15 13 493 0 0,29-32-173 0 0,-1-2 1 0 0,-2-1 0 0 0,41-75-1 0 0,-67 110 274 0 0,1-1-6 0 0,0-1 0 0 0,-1 0 1 0 0,0 0-1 0 0,0 0 0 0 0,0 0 0 0 0,0-1 1 0 0,-1 1-1 0 0,0 0 0 0 0,0-1 0 0 0,0-7 0 0 0,-1 13 5 0 0,0 0-1 0 0,0-1 1 0 0,0 1-1 0 0,0 0 0 0 0,0 0 1 0 0,0 0-1 0 0,0-1 0 0 0,0 1 1 0 0,0 0-1 0 0,0 0 1 0 0,0 0-1 0 0,0-1 0 0 0,0 1 1 0 0,-1 0-1 0 0,1 0 0 0 0,0 0 1 0 0,0-1-1 0 0,0 1 1 0 0,0 0-1 0 0,0 0 0 0 0,-1 0 1 0 0,1 0-1 0 0,0 0 0 0 0,0-1 1 0 0,0 1-1 0 0,0 0 1 0 0,-1 0-1 0 0,1 0 0 0 0,0 0 1 0 0,0 0-1 0 0,0 0 0 0 0,-1 0 1 0 0,1 0-1 0 0,-8 3-42 0 0,7-2 41 0 0,0 0 0 0 0,0 0 1 0 0,0 0-1 0 0,0 0 0 0 0,0 1 1 0 0,0-1-1 0 0,0 0 0 0 0,0 0 1 0 0,0 1-1 0 0,1-1 0 0 0,-1 2 0 0 0,0-2 33 0 0,1 0-1 0 0,0 0 1 0 0,0 0 0 0 0,0 0-1 0 0,0 0 1 0 0,0 1-1 0 0,0-1 1 0 0,0 0-1 0 0,0 0 1 0 0,0 0-1 0 0,1 0 1 0 0,-1 0-1 0 0,0 0 1 0 0,1 0-1 0 0,-1 0 1 0 0,1 0-1 0 0,-1 0 1 0 0,1 0-1 0 0,-1 0 1 0 0,1 0-1 0 0,0 0 1 0 0,-1-1-1 0 0,2 2 1 0 0,-1-1 4 0 0,1 0 1 0 0,-1 0-1 0 0,1-1 0 0 0,0 1 1 0 0,-1 0-1 0 0,1-1 1 0 0,0 1-1 0 0,-1-1 0 0 0,1 0 1 0 0,0 0-1 0 0,0 1 1 0 0,3-1-1 0 0,4-1 88 0 0,1 0 1 0 0,-1-1-1 0 0,0 1 0 0 0,10-4 0 0 0,-19 4-109 0 0,67-19 477 0 0,-27 7-876 0 0,0 2-1 0 0,77-12 1 0 0,-105 22 319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5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4 919 0 0,'0'-1'9'0'0,"0"1"-1"0"0,0 0 0 0 0,-1 0 0 0 0,1-1 1 0 0,0 1-1 0 0,-1 0 0 0 0,1 0 0 0 0,0-1 0 0 0,0 1 1 0 0,-1 0-1 0 0,1 0 0 0 0,-1 0 0 0 0,1 0 0 0 0,0 0 1 0 0,-1 0-1 0 0,1-1 0 0 0,0 1 0 0 0,-1 0 1 0 0,1 0-1 0 0,0 0 0 0 0,-1 0 0 0 0,1 0 0 0 0,-1 0 1 0 0,1 0-1 0 0,0 0 0 0 0,-1 1 0 0 0,1-1 0 0 0,0 0 1 0 0,-1 0-1 0 0,1 0 0 0 0,-1 0 0 0 0,1 0 0 0 0,0 1 1 0 0,0-1-1 0 0,-1 0 0 0 0,1 0 0 0 0,0 0 1 0 0,-1 1-1 0 0,1-1 0 0 0,0 0 0 0 0,0 1 0 0 0,-1-1 1 0 0,1 0-1 0 0,0 1 0 0 0,0-1 0 0 0,0 0 0 0 0,-1 1 1 0 0,1-1-1 0 0,0 0 0 0 0,0 1 0 0 0,0-1 1 0 0,0 0-1 0 0,0 1 0 0 0,0 0 0 0 0,-3 27 717 0 0,2-17-562 0 0,-9 80 264 0 0,-22 356-1370 0 0,32-385 895 0 0,-1-2 48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5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1139 1839 0 0,'-4'-2'200'0'0,"-2"-1"586"0"0,4 3-452 0 0,4 2-206 0 0,-2-1 62 0 0,3 2-81 0 0,17 17 116 0 0,0-1-1 0 0,0-1 1 0 0,2-2 0 0 0,0 0-1 0 0,1-1 1 0 0,0-1 0 0 0,1-1-1 0 0,1-1 1 0 0,41 14 0 0 0,-26-13-19 0 0,1-2 0 0 0,0-2 0 0 0,0-1 0 0 0,1-3 0 0 0,69 2 0 0 0,-84-7-174 0 0,-1-1 0 0 0,1-2 1 0 0,-1 0-1 0 0,1-2 0 0 0,-1 0 1 0 0,0-2-1 0 0,-1-1 0 0 0,37-17 0 0 0,-28 8-66 0 0,-2 0 0 0 0,0-2 0 0 0,-1-2-1 0 0,-1-1 1 0 0,-1-1 0 0 0,37-38-1 0 0,-15 4 99 0 0,-3-2 0 0 0,-3-2 0 0 0,-2-3-1 0 0,43-84 1 0 0,-66 110-32 0 0,-2 0 0 0 0,-2-1 0 0 0,-1-1 0 0 0,17-78 0 0 0,-29 96-34 0 0,0 1 0 0 0,-1-1-1 0 0,-1 0 1 0 0,-4-36 0 0 0,1 43-9 0 0,0 0 1 0 0,-2 1 0 0 0,1-1-1 0 0,-2 1 1 0 0,0 0-1 0 0,-1 0 1 0 0,-12-21-1 0 0,10 22 42 0 0,0 1 0 0 0,-1 0 0 0 0,-1 1 0 0 0,0 0 0 0 0,-1 0 0 0 0,0 1 0 0 0,0 1 0 0 0,-1 0 0 0 0,0 0 0 0 0,-1 1 0 0 0,0 1 0 0 0,0 0 0 0 0,-1 1 0 0 0,-22-8 0 0 0,5 5 24 0 0,-1 2 0 0 0,0 1 0 0 0,0 1 0 0 0,0 1 0 0 0,-55 2 0 0 0,14 5-482 0 0,-1 4 0 0 0,-123 26 1 0 0,84-5-104 0 0,-108 43 0 0 0,190-59 563 0 0,1 1 0 0 0,0 1 1 0 0,1 2-1 0 0,0 1 0 0 0,-34 27 0 0 0,44-28 140 0 0,0 0 1 0 0,1 2-1 0 0,1 0 0 0 0,0 1 1 0 0,2 1-1 0 0,0 1 0 0 0,-19 35 0 0 0,22-32 40 0 0,0 1 0 0 0,2 1-1 0 0,1 0 1 0 0,1 0 0 0 0,1 1 0 0 0,1 0-1 0 0,2 0 1 0 0,-2 30 0 0 0,5-34-118 0 0,2 0 1 0 0,0-1-1 0 0,1 1 1 0 0,2-1-1 0 0,0 0 1 0 0,1 0-1 0 0,1 0 1 0 0,1-1 0 0 0,1 0-1 0 0,14 26 1 0 0,-11-28-103 0 0,0-1 0 0 0,1 0 1 0 0,1-1-1 0 0,1-1 0 0 0,0 0 1 0 0,1 0-1 0 0,0-2 0 0 0,2 0 0 0 0,-1-1 1 0 0,26 16-1 0 0,-15-15-147 0 0,-1 0 0 0 0,2-2 0 0 0,0 0 0 0 0,0-2 0 0 0,1-2 0 0 0,53 10 0 0 0,-36-11-397 0 0,1-2 1 0 0,55-2 0 0 0,-3-9-2325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5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33 919 0 0,'-1'-3'388'0'0,"-1"0"0"0"0,1 0 0 0 0,-1 0 0 0 0,0 0-1 0 0,1 1 1 0 0,-1-1 0 0 0,-5-4 0 0 0,7 6-314 0 0,0 1 0 0 0,-1-1-1 0 0,1 1 1 0 0,-1 0 0 0 0,1-1 0 0 0,-1 1 0 0 0,1-1 0 0 0,-1 1 0 0 0,1 0 0 0 0,-1 0 0 0 0,1-1 0 0 0,-1 1 0 0 0,1 0 0 0 0,-1 0 0 0 0,0 0 0 0 0,1-1 0 0 0,-1 1 0 0 0,1 0 0 0 0,-1 0 0 0 0,0 0 0 0 0,1 0 0 0 0,-1 0 0 0 0,1 0 0 0 0,-1 0 0 0 0,0 0 0 0 0,1 1-1 0 0,-1-1 1 0 0,1 0 0 0 0,-1 0 0 0 0,0 0 0 0 0,1 1 0 0 0,-1-1 0 0 0,1 0 0 0 0,-1 1 0 0 0,1-1 0 0 0,-1 0 0 0 0,1 1 0 0 0,-1-1 0 0 0,1 0 0 0 0,0 1 0 0 0,-1-1 0 0 0,1 1 0 0 0,-1-1 0 0 0,1 1 0 0 0,0-1 0 0 0,0 1 0 0 0,-1 0 0 0 0,1-1 0 0 0,0 1 0 0 0,0-1 0 0 0,-1 1-1 0 0,1-1 1 0 0,0 2 0 0 0,-10 27 335 0 0,1 0 0 0 0,1 1 0 0 0,-5 41 0 0 0,6-36-318 0 0,-8 61-492 0 0,3 0-1 0 0,1 111 1 0 0,11-198 151 0 0,0-4-32 0 0,0 0-1 0 0,0 0 0 0 0,0 0 1 0 0,1 0-1 0 0,1 6 1 0 0,-1-12 178 0 0,0-1 1 0 0,1 1 0 0 0,-1 0-1 0 0,0-1 1 0 0,0 1-1 0 0,-1 0 1 0 0,1-1 0 0 0,0 0-1 0 0,0 1 1 0 0,0-3-1 0 0,29-88-1119 0 0,-20 59 1135 0 0,14-34-1 0 0,-24 66 108 0 0,1-1-1 0 0,-1 1 1 0 0,1-1-1 0 0,0 1 1 0 0,0-1-1 0 0,0 1 1 0 0,0 0-1 0 0,0-1 1 0 0,0 1-1 0 0,0 0 1 0 0,0 0-1 0 0,1 0 1 0 0,-1 0-1 0 0,0 0 0 0 0,1 0 1 0 0,-1 0-1 0 0,3-1 1 0 0,-3 2 16 0 0,1 0 0 0 0,-1-1 0 0 0,0 1 1 0 0,1 0-1 0 0,-1 0 0 0 0,0 0 0 0 0,1 0 0 0 0,-1 0 0 0 0,0 1 1 0 0,0-1-1 0 0,1 0 0 0 0,-1 1 0 0 0,0-1 0 0 0,0 0 0 0 0,1 1 0 0 0,-1 0 1 0 0,2 0-1 0 0,0 1 13 0 0,-1 0 0 0 0,0 0 0 0 0,1 0 0 0 0,-1 0 1 0 0,0 1-1 0 0,0-1 0 0 0,0 0 0 0 0,0 1 0 0 0,-1 0 0 0 0,1-1 0 0 0,0 1 1 0 0,-1 0-1 0 0,0 0 0 0 0,0 0 0 0 0,0 0 0 0 0,0 0 0 0 0,0 5 0 0 0,0 2-29 0 0,-1 1-1 0 0,-1 0 1 0 0,0 0-1 0 0,0-1 0 0 0,-1 1 1 0 0,-1 0-1 0 0,0-1 0 0 0,0 0 1 0 0,-5 10-1 0 0,1-5-137 0 0,0 0 1 0 0,-1-1-1 0 0,0-1 1 0 0,-1 1-1 0 0,-15 16 0 0 0,23-29 105 0 0,-19 19-95 0 0,19-19 102 0 0,-1 0-1 0 0,1 0 1 0 0,0 0 0 0 0,0 0 0 0 0,0 0 0 0 0,-1 0 0 0 0,1-1-1 0 0,0 1 1 0 0,-1-1 0 0 0,1 1 0 0 0,-1-1 0 0 0,1 1 0 0 0,0-1 0 0 0,-1 0-1 0 0,1 0 1 0 0,-2 0 0 0 0,2 0 10 0 0,1 0 0 0 0,-1 0 0 0 0,1 0-1 0 0,0-1 1 0 0,-1 1 0 0 0,1 0 0 0 0,-1 0 0 0 0,1-1-1 0 0,0 1 1 0 0,-1 0 0 0 0,1-1 0 0 0,0 1 0 0 0,-1 0-1 0 0,1-1 1 0 0,0 1 0 0 0,0-1 0 0 0,-1 1 0 0 0,1-1-1 0 0,0 1 1 0 0,0 0 0 0 0,0-1 0 0 0,0 1 0 0 0,0-1-1 0 0,-1 1 1 0 0,1-1 0 0 0,0 1 0 0 0,0-1 0 0 0,0 1 0 0 0,0-1-1 0 0,0 1 1 0 0,1-1 0 0 0,-1 1 0 0 0,0-1 0 0 0,0 1-1 0 0,0-1 1 0 0,0 1 0 0 0,0 0 0 0 0,1-1 0 0 0,-1 0-1 0 0,9-21-52 0 0,-8 20 7 0 0,25-49-42 0 0,3 1 1 0 0,49-65-1 0 0,-74 110 90 0 0,-1 0 1 0 0,0 1 0 0 0,0-1 0 0 0,1 1 0 0 0,-1 0 0 0 0,1 0 0 0 0,0 0 0 0 0,0 0-1 0 0,1 1 1 0 0,7-6 0 0 0,-11 9 9 0 0,-1 0 0 0 0,1 0 0 0 0,-1 0 0 0 0,0 0 0 0 0,1 0 0 0 0,-1 0 0 0 0,1 0 0 0 0,-1 0 0 0 0,1 0 0 0 0,-1 0 0 0 0,0 0 0 0 0,1 0 0 0 0,-1 0 0 0 0,1 0 0 0 0,-1 1 0 0 0,0-1 0 0 0,1 0 0 0 0,-1 0 0 0 0,0 0 0 0 0,1 1 0 0 0,-1-1 0 0 0,0 0 0 0 0,1 0 0 0 0,-1 1 0 0 0,0-1 0 0 0,1 0 0 0 0,-1 1 0 0 0,0-1 0 0 0,0 0 0 0 0,1 1 0 0 0,-1-1 0 0 0,0 0 0 0 0,0 1 0 0 0,0-1 0 0 0,0 1 0 0 0,1-1 0 0 0,-1 0 0 0 0,0 1 0 0 0,0-1 0 0 0,0 1 0 0 0,0-1 0 0 0,0 0 0 0 0,0 1 0 0 0,0 0 0 0 0,1 23 1014 0 0,-2-19-877 0 0,-3 60 949 0 0,2-49-1068 0 0,1 0-1 0 0,0 1 1 0 0,1-1-1 0 0,1 1 1 0 0,3 20-1 0 0,-4-37-44 0 0,0 1-1 0 0,0-1 1 0 0,0 1-1 0 0,0 0 1 0 0,0-1-1 0 0,0 1 1 0 0,0-1-1 0 0,1 1 1 0 0,-1-1-1 0 0,0 1 1 0 0,0-1-1 0 0,1 1 0 0 0,-1 0 1 0 0,0-1-1 0 0,1 1 1 0 0,-1-1-1 0 0,0 0 1 0 0,1 1-1 0 0,-1-1 1 0 0,1 1-1 0 0,-1-1 1 0 0,1 0-1 0 0,-1 1 1 0 0,1-1-1 0 0,-1 0 1 0 0,1 1-1 0 0,-1-1 1 0 0,1 0-1 0 0,-1 0 0 0 0,1 1 1 0 0,-1-1-1 0 0,1 0 1 0 0,0 0-1 0 0,-1 0 1 0 0,1 0-1 0 0,-1 0 1 0 0,1 0-1 0 0,0 0 1 0 0,-1 0-1 0 0,1 0 1 0 0,-1 0-1 0 0,1 0 1 0 0,0 0-1 0 0,-1-1 0 0 0,1 1 1 0 0,-1 0-1 0 0,1 0 1 0 0,-1-1-1 0 0,1 1 1 0 0,-1 0-1 0 0,1-1 1 0 0,-1 1-1 0 0,1 0 1 0 0,-1-1-1 0 0,1 0 1 0 0,4-3-218 0 0,0 0 0 0 0,-1 0 0 0 0,8-10 0 0 0,-11 13 223 0 0,17-23-131 0 0,-1 0 0 0 0,-1-2-1 0 0,-1 0 1 0 0,13-32-1 0 0,-15 23 139 0 0,-13 32 0 0 0,1 0 0 0 0,0 0 0 0 0,-1 0 0 0 0,1 0 0 0 0,-1 0 0 0 0,0-1 0 0 0,0 1 0 0 0,-1 0 0 0 0,0-5 0 0 0,1 8 12 0 0,0-1 1 0 0,0 1-1 0 0,0 0 0 0 0,0 0 0 0 0,0 0 0 0 0,0 0 0 0 0,0 0 0 0 0,0 0 0 0 0,-1 0 0 0 0,1-1 0 0 0,0 1 0 0 0,0 0 0 0 0,0 0 0 0 0,0 0 1 0 0,0 0-1 0 0,0 0 0 0 0,0 0 0 0 0,-1 0 0 0 0,1 0 0 0 0,0 0 0 0 0,0 0 0 0 0,0 0 0 0 0,0 0 0 0 0,0 0 0 0 0,0 0 0 0 0,-1 0 0 0 0,1 0 1 0 0,0 0-1 0 0,0 0 0 0 0,0 0 0 0 0,0 0 0 0 0,0 0 0 0 0,-1 0 0 0 0,1 0 0 0 0,0 0 0 0 0,0 0 0 0 0,0 0 0 0 0,0 0 0 0 0,0 0 0 0 0,0 0 1 0 0,-1 0-1 0 0,1 0 0 0 0,0 0 0 0 0,0 0 0 0 0,0 0 0 0 0,0 0 0 0 0,0 1 0 0 0,0-1 0 0 0,0 0 0 0 0,0 0 0 0 0,-1 0 0 0 0,1 0 0 0 0,0 0 1 0 0,0 0-1 0 0,0 1 0 0 0,0-1 0 0 0,0 0 0 0 0,0 0 0 0 0,0 0 0 0 0,0 0 0 0 0,0 0 0 0 0,0 0 0 0 0,0 1 0 0 0,0-1 0 0 0,0 0 0 0 0,-5 10 577 0 0,-2 15 159 0 0,1 1-1 0 0,1 0 1 0 0,-1 34 0 0 0,3-38-609 0 0,-14 221 432 0 0,11-117-662 0 0,-31 165 1 0 0,32-268-99 0 0,0 1 1 0 0,-2-1 0 0 0,-16 35 0 0 0,20-51 170 0 0,0 0 1 0 0,-1 0-1 0 0,0 0 1 0 0,-1 0-1 0 0,0-1 0 0 0,0 0 1 0 0,0 0-1 0 0,0 0 1 0 0,-1 0-1 0 0,0-1 1 0 0,-1 0-1 0 0,1 0 1 0 0,-1-1-1 0 0,-10 6 1 0 0,12-8 38 0 0,1-1 1 0 0,-1 0-1 0 0,0 0 1 0 0,1 0-1 0 0,-1-1 0 0 0,0 0 1 0 0,1 0-1 0 0,-1 0 1 0 0,0 0-1 0 0,0 0 1 0 0,1-1-1 0 0,-1 0 1 0 0,1 0-1 0 0,-1-1 1 0 0,1 1-1 0 0,-1-1 0 0 0,1 0 1 0 0,0 0-1 0 0,-7-4 1 0 0,-6-5-231 0 0,-1-2 0 0 0,2 0 0 0 0,-17-16 0 0 0,17 15-111 0 0,2 1 228 0 0,1 0-1 0 0,0-1 1 0 0,1 0-1 0 0,0-1 1 0 0,1 0 0 0 0,-13-25-1 0 0,19 30-44 0 0,0-1-1 0 0,0 0 1 0 0,1 0-1 0 0,1 0 1 0 0,0-1-1 0 0,1 0 0 0 0,0 1 1 0 0,0-1-1 0 0,1 0 1 0 0,1 0-1 0 0,1-16 1 0 0,4-3-2313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2759 0 0,'-18'25'120'0'0,"12"-18"32"0"0,5-4-152 0 0,-1-2 0 0 0,1 1 0 0 0,-1 4 512 0 0,-3 3 64 0 0,-2 2 24 0 0,2 2 0 0 0,0-2-192 0 0,1-1-40 0 0,1 0-8 0 0,0-2-2032 0 0,-1-4-408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251 407 2303 0 0,'-1'-1'43'0'0,"0"0"0"0"0,0 0-1 0 0,0 0 1 0 0,0 0 0 0 0,0-1-1 0 0,0 1 1 0 0,0 0 0 0 0,0-1-1 0 0,1 1 1 0 0,-1-1 0 0 0,1 1-1 0 0,-1-1 1 0 0,1 1 0 0 0,-1-1-1 0 0,1 1 1 0 0,0-3 0 0 0,0-27 780 0 0,1 21-690 0 0,1-16 138 0 0,1-1 0 0 0,2 1-1 0 0,0 0 1 0 0,2 0 0 0 0,10-26 0 0 0,-13 40-288 0 0,1 0 0 0 0,1 1 1 0 0,0 0-1 0 0,0 0 0 0 0,1 0 0 0 0,1 1 0 0 0,0 0 1 0 0,0 0-1 0 0,1 1 0 0 0,0 0 0 0 0,0 0 0 0 0,19-12 0 0 0,-25 19-31 0 0,-1 1 0 0 0,0-1-1 0 0,0 1 1 0 0,1 0-1 0 0,-1 0 1 0 0,0 0-1 0 0,1 0 1 0 0,-1 1-1 0 0,1-1 1 0 0,-1 1 0 0 0,1-1-1 0 0,0 1 1 0 0,-1 0-1 0 0,1 0 1 0 0,-1 0-1 0 0,1 0 1 0 0,0 1-1 0 0,-1-1 1 0 0,1 1 0 0 0,-1-1-1 0 0,1 1 1 0 0,-1 0-1 0 0,0 0 1 0 0,1 0-1 0 0,-1 0 1 0 0,0 1-1 0 0,0-1 1 0 0,1 0 0 0 0,-1 1-1 0 0,0 0 1 0 0,0-1-1 0 0,-1 1 1 0 0,1 0-1 0 0,2 3 1 0 0,1 3 2 0 0,0-1 0 0 0,0 0 0 0 0,-1 1 0 0 0,0 0 0 0 0,-1 0 0 0 0,0 0 1 0 0,0 0-1 0 0,-1 1 0 0 0,2 9 0 0 0,1 21 333 0 0,-2 0 0 0 0,-3 50 0 0 0,1 13 292 0 0,1-86-634 0 0,-2-16-12 0 0,0 1 0 0 0,0-1 0 0 0,1 1 0 0 0,-1-1-1 0 0,0 1 1 0 0,0-1 0 0 0,0 1 0 0 0,0-1 0 0 0,0 1 0 0 0,1-1 0 0 0,-1 0 0 0 0,0 1 0 0 0,0-1 0 0 0,1 1 0 0 0,-1-1 0 0 0,0 0 0 0 0,1 1 0 0 0,-1-1 0 0 0,1 0 0 0 0,-1 1-1 0 0,0-1 1 0 0,1 0 0 0 0,-1 1 0 0 0,1-1 0 0 0,0 0 0 0 0,-1 0 39 0 0,0 0 1 0 0,0 0-1 0 0,1 0 0 0 0,-1 0 0 0 0,0-1 1 0 0,0 1-1 0 0,0 0 0 0 0,0 0 0 0 0,1 0 1 0 0,-1 0-1 0 0,0-1 0 0 0,0 1 0 0 0,0 0 0 0 0,0 0 1 0 0,0-1-1 0 0,0 1 0 0 0,0 0 0 0 0,0 0 1 0 0,0-1-1 0 0,0 1 0 0 0,0 0 0 0 0,1 0 1 0 0,-1-1-1 0 0,-1 1 0 0 0,1 0 0 0 0,0 0 1 0 0,0-1-1 0 0,0 1 14 0 0,-1-8-10 0 0</inkml:trace>
  <inkml:trace contextRef="#ctx0" brushRef="#br0" timeOffset="1">3 698 10591 0 0,'0'0'21'0'0,"-1"0"0"0"0,1 0-1 0 0,0-1 1 0 0,0 1 0 0 0,-1 0-1 0 0,1-1 1 0 0,0 1 0 0 0,0-1-1 0 0,0 1 1 0 0,0 0 0 0 0,-1-1 0 0 0,1 1-1 0 0,0 0 1 0 0,0-1 0 0 0,0 1-1 0 0,0-1 1 0 0,0 1 0 0 0,0 0-1 0 0,0-1 1 0 0,0 1 0 0 0,0-1-1 0 0,0 1 1 0 0,0 0 0 0 0,1-1-1 0 0,-1 1 1 0 0,0-1 0 0 0,0 1-1 0 0,0 0 1 0 0,0-1 0 0 0,1 1 0 0 0,-1 0-1 0 0,0-1 1 0 0,0 1 0 0 0,1 0-1 0 0,-1-1 1 0 0,0 1 0 0 0,0 0-1 0 0,1 0 1 0 0,-1-1 0 0 0,0 1-1 0 0,1 0 1 0 0,-1 0 0 0 0,1 0-1 0 0,-1-1 1 0 0,0 1 0 0 0,1 0-1 0 0,-1 0 1 0 0,0 0 0 0 0,1 0-1 0 0,-1 0 1 0 0,1 0 0 0 0,-1 0 0 0 0,0 0-1 0 0,1 0 1 0 0,32-1-762 0 0,-18 2 599 0 0,94-7-415 0 0,86-3 625 0 0,-66 12-3028 0 0,-82 0-230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5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76 155 455 0 0,'-7'33'984'0'0,"-3"-1"0"0"0,-24 61 0 0 0,31-87-986 0 0,3-4-52 0 0,-1 1 1 0 0,0-1 0 0 0,0 0-1 0 0,0 1 1 0 0,0-1 0 0 0,0 0-1 0 0,-1 0 1 0 0,1 0 0 0 0,-1 0-1 0 0,1 0 1 0 0,-1 0 0 0 0,-3 2-1 0 0,5-4 52 0 0,0 0-1 0 0,0 0 1 0 0,0 0-1 0 0,0 0 1 0 0,0 1-1 0 0,0-1 1 0 0,0 0-1 0 0,0 0 1 0 0,0 0-1 0 0,0 0 1 0 0,-1 0-1 0 0,1 0 0 0 0,0 0 1 0 0,0 0-1 0 0,0 0 1 0 0,0 0-1 0 0,0 0 1 0 0,0 0-1 0 0,0 0 1 0 0,0 0-1 0 0,0 0 1 0 0,0 0-1 0 0,-1 0 0 0 0,1 0 1 0 0,0 0-1 0 0,0 0 1 0 0,0-1-1 0 0,0 1 1 0 0,0 0-1 0 0,0 0 1 0 0,0 0-1 0 0,0 0 1 0 0,0 0-1 0 0,0 0 1 0 0,0 0-1 0 0,-1 0 0 0 0,1 0 1 0 0,0 0-1 0 0,0 0 1 0 0,0 0-1 0 0,0 0 1 0 0,0-1-1 0 0,0 1 1 0 0,0 0-1 0 0,0 0 1 0 0,0 0-1 0 0,0 0 0 0 0,0-7-99 0 0,3-6 6 0 0,31-73 41 0 0,-22 58 15 0 0,16-56-1 0 0,-21 61 7 0 0,-2-1 0 0 0,-1 0 0 0 0,1-35 0 0 0,-3 75 119 0 0,0-1 0 0 0,1 0 0 0 0,10 29 0 0 0,-6-21-41 0 0,12 33-96 0 0,6 22-87 0 0,-24-70 135 0 0,1 0 0 0 0,-1 1 1 0 0,0-1-1 0 0,-1 0 0 0 0,0 1 1 0 0,0-1-1 0 0,-3 14 0 0 0,2-18 91 0 0,0-1 0 0 0,0 1 0 0 0,0 0 0 0 0,-1-1 0 0 0,-2 4 0 0 0,4-5-106 0 0,-1-1 0 0 0,1 0 0 0 0,-1 0 1 0 0,1 0-1 0 0,-1-1 0 0 0,0 1 0 0 0,0 0 0 0 0,1 0 0 0 0,-1 0 0 0 0,0 0 0 0 0,0-1 0 0 0,0 1 1 0 0,0 0-1 0 0,0-1 0 0 0,0 1 0 0 0,0-1 0 0 0,0 1 0 0 0,0-1 0 0 0,0 0 0 0 0,-3 1 0 0 0,4-1 18 0 0,0 0-1 0 0,-1 0 1 0 0,1-1-1 0 0,0 1 0 0 0,0 0 1 0 0,-1-1-1 0 0,1 1 1 0 0,0 0-1 0 0,0 0 0 0 0,0-1 1 0 0,-1 1-1 0 0,1 0 0 0 0,0-1 1 0 0,0 1-1 0 0,0-1 1 0 0,0 1-1 0 0,0 0 0 0 0,0-1 1 0 0,0 1-1 0 0,0 0 1 0 0,0-1-1 0 0,0 1 0 0 0,0 0 1 0 0,0-1-1 0 0,0 1 0 0 0,0-1 1 0 0,0 1-1 0 0,0 0 1 0 0,0-1-1 0 0,0 1 0 0 0,3-14-20 0 0,3 0 130 0 0,0-1-1 0 0,0 1 1 0 0,2 1-1 0 0,-1 0 1 0 0,2 0-1 0 0,11-14 1 0 0,-12 18 99 0 0,0-1 0 0 0,1 1 0 0 0,0 1 0 0 0,1-1 0 0 0,0 2 0 0 0,0-1-1 0 0,22-11 1 0 0,-31 19-166 0 0,0-1-1 0 0,0 0 1 0 0,0 1-1 0 0,0-1 1 0 0,1 1-1 0 0,-1 0 1 0 0,0-1-1 0 0,0 1 1 0 0,1 0-1 0 0,-1 0 0 0 0,0-1 1 0 0,0 1-1 0 0,0 0 1 0 0,1 0-1 0 0,-1 0 1 0 0,0 1-1 0 0,0-1 1 0 0,1 0-1 0 0,-1 0 0 0 0,0 1 1 0 0,0-1-1 0 0,0 1 1 0 0,1-1-1 0 0,-1 1 1 0 0,0-1-1 0 0,0 1 1 0 0,0 0-1 0 0,0-1 1 0 0,0 1-1 0 0,0 0 0 0 0,0 0 1 0 0,0 0-1 0 0,-1 0 1 0 0,1 0-1 0 0,0 0 1 0 0,0 0-1 0 0,-1 0 1 0 0,1 0-1 0 0,-1 0 1 0 0,1 0-1 0 0,-1 0 0 0 0,1 1 1 0 0,-1-1-1 0 0,0 0 1 0 0,1 2-1 0 0,1 7 335 0 0,0 0 0 0 0,-1 0 0 0 0,0 0 0 0 0,-1 15 0 0 0,0-18-263 0 0,0 7 49 0 0,2 39 31 0 0,-2-48-413 0 0,1-1 0 0 0,0 1 1 0 0,0-1-1 0 0,0 0 0 0 0,1 1 0 0 0,-1-1 0 0 0,1 0 0 0 0,0 0 0 0 0,4 6 0 0 0,1-1-2299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5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148 481 1375 0 0,'0'-7'323'0'0,"1"1"0"0"0,-2-1-1 0 0,1 0 1 0 0,-1 0 0 0 0,1 1-1 0 0,-2-1 1 0 0,1 0 0 0 0,-1 1-1 0 0,0-1 1 0 0,-1 1 0 0 0,1 0-1 0 0,-6-9 1 0 0,8 14-278 0 0,-1 0 0 0 0,0 0 1 0 0,1 0-1 0 0,-1 1 0 0 0,0-1 0 0 0,1 0 0 0 0,-1 1 0 0 0,0-1 1 0 0,0 0-1 0 0,1 1 0 0 0,-1-1 0 0 0,0 1 0 0 0,0 0 0 0 0,0-1 1 0 0,0 1-1 0 0,0-1 0 0 0,0 1 0 0 0,0 0 0 0 0,0 0 0 0 0,0 0 0 0 0,0 0 1 0 0,0 0-1 0 0,0 0 0 0 0,-1 0 0 0 0,-1 0 14 0 0,1 1 0 0 0,0 0 0 0 0,0-1 1 0 0,0 1-1 0 0,0 0 0 0 0,0 1 0 0 0,0-1 0 0 0,0 0 0 0 0,0 0 0 0 0,-3 3 0 0 0,-1 3 69 0 0,-1-1-1 0 0,1 1 0 0 0,0 1 1 0 0,-6 10-1 0 0,3-5-82 0 0,2 0 0 0 0,-9 21 0 0 0,14-31-41 0 0,1 2 1 0 0,-1-1-1 0 0,1 0 1 0 0,0 0-1 0 0,0 0 1 0 0,1 1-1 0 0,-1-1 1 0 0,1 0-1 0 0,0 0 0 0 0,0 1 1 0 0,0-1-1 0 0,1 0 1 0 0,1 7-1 0 0,-2-10-17 0 0,0 0 0 0 0,1 0 0 0 0,-1 0 0 0 0,0 0 0 0 0,1 0 0 0 0,-1 0-1 0 0,1 0 1 0 0,-1 0 0 0 0,1 0 0 0 0,0-1 0 0 0,-1 1 0 0 0,1 0 0 0 0,0 0-1 0 0,-1-1 1 0 0,1 1 0 0 0,0 0 0 0 0,0-1 0 0 0,0 1 0 0 0,-1-1 0 0 0,1 1-1 0 0,0-1 1 0 0,0 0 0 0 0,2 1 0 0 0,-1-1-42 0 0,0 0 0 0 0,-1 0 0 0 0,1 0 0 0 0,0 0 0 0 0,-1 0 0 0 0,1 0 0 0 0,0-1 1 0 0,0 1-1 0 0,-1-1 0 0 0,1 0 0 0 0,-1 1 0 0 0,4-2 0 0 0,3-4-254 0 0,0 1 1 0 0,0-1-1 0 0,12-12 0 0 0,-18 16 285 0 0,23-23-148 0 0,-1-2 0 0 0,-1 0-1 0 0,-1-1 1 0 0,-1-2-1 0 0,-2 0 1 0 0,-1-1-1 0 0,-2 0 1 0 0,25-68-1 0 0,-11 5-48 0 0,-27 80 309 0 0,0 0-1 0 0,-1 0 0 0 0,0 0 0 0 0,-1-27 0 0 0,0 41-37 0 0,-1-1 1 0 0,0 0-1 0 0,0 0 1 0 0,-1 0-1 0 0,1 0 0 0 0,0 1 1 0 0,0-1-1 0 0,0 0 1 0 0,0 0-1 0 0,-1 0 0 0 0,1 1 1 0 0,0-1-1 0 0,-1 0 1 0 0,1 0-1 0 0,-1 1 0 0 0,1-1 1 0 0,-1 0-1 0 0,0 0 1 0 0,0 0 13 0 0,1 1 0 0 0,0 0 1 0 0,-1 0-1 0 0,1 0 0 0 0,-1 0 1 0 0,1 0-1 0 0,-1 0 0 0 0,1 0 1 0 0,-1 0-1 0 0,1 0 0 0 0,-1 0 1 0 0,1 0-1 0 0,0 0 1 0 0,-1 0-1 0 0,1 0 0 0 0,-1 0 1 0 0,1 1-1 0 0,-1-1 0 0 0,1 0 1 0 0,0 0-1 0 0,-1 1 0 0 0,1-1 1 0 0,0 0-1 0 0,-1 1 0 0 0,-2 1 268 0 0,0 1 0 0 0,0-1 0 0 0,1 1 0 0 0,-1 0 0 0 0,1 0-1 0 0,-4 6 1 0 0,-4 11 363 0 0,1 0-1 0 0,0 1 0 0 0,-9 36 1 0 0,-9 69-756 0 0,19-85 192 0 0,2-15-153 0 0,-13 86-171 0 0,17-96 105 0 0,1 0-1 0 0,1-1 1 0 0,0 1 0 0 0,1 0 0 0 0,3 16 0 0 0,-3-28 37 0 0,0 0-1 0 0,0-1 0 0 0,0 1 0 0 0,0 0 0 0 0,1-1 0 0 0,-1 1 1 0 0,1-1-1 0 0,0 0 0 0 0,0 1 0 0 0,0-1 0 0 0,4 4 1 0 0,-4-6-2 0 0,-1 0 1 0 0,0 1 0 0 0,1-1-1 0 0,-1 0 1 0 0,1-1 0 0 0,-1 1-1 0 0,1 0 1 0 0,0 0 0 0 0,-1-1-1 0 0,1 1 1 0 0,0-1 0 0 0,0 1-1 0 0,-1-1 1 0 0,1 0 0 0 0,0 0-1 0 0,0 1 1 0 0,0-1 0 0 0,-1-1-1 0 0,1 1 1 0 0,0 0 0 0 0,0 0-1 0 0,-1-1 1 0 0,1 1 0 0 0,0-1-1 0 0,0 1 1 0 0,1-2 0 0 0,8-3-269 0 0,0-1-1 0 0,0 0 1 0 0,-1 0 0 0 0,0-1 0 0 0,0-1 0 0 0,0 0 0 0 0,10-11-1 0 0,-4 1-82 0 0,0-1 0 0 0,23-34 0 0 0,-35 46 400 0 0,1-1 3 0 0,0 0 0 0 0,0 0 0 0 0,-1 0 0 0 0,0 0 0 0 0,0-1 1 0 0,4-13-1 0 0,-10 22 662 0 0,-2 5-182 0 0,-3 7 386 0 0,-25 64 646 0 0,29-67-1340 0 0,0 0 0 0 0,1 0 0 0 0,0 1 1 0 0,1-1-1 0 0,0 0 0 0 0,0 17 0 0 0,1-25-194 0 0,0 1 0 0 0,0-1 0 0 0,0 0-1 0 0,0 1 1 0 0,0-1 0 0 0,1 0 0 0 0,-1 1-1 0 0,0-1 1 0 0,1 0 0 0 0,-1 0-1 0 0,1 1 1 0 0,-1-1 0 0 0,1 0 0 0 0,0 0-1 0 0,0 0 1 0 0,-1 0 0 0 0,1 0 0 0 0,0 0-1 0 0,2 2 1 0 0,-2-3-32 0 0,0 0 0 0 0,0 1 0 0 0,0-1 1 0 0,0 1-1 0 0,0-1 0 0 0,0 0 0 0 0,0 0 0 0 0,0 0 0 0 0,0 0 0 0 0,0 0 0 0 0,0 0 1 0 0,0 0-1 0 0,1 0 0 0 0,-1 0 0 0 0,0 0 0 0 0,0-1 0 0 0,0 1 0 0 0,2-1 0 0 0,2-1-157 0 0,1-1-1 0 0,-1 0 1 0 0,0 0-1 0 0,0-1 1 0 0,0 1-1 0 0,0-1 1 0 0,4-5-1 0 0,6-6-148 0 0,0-1-1 0 0,-1 0 0 0 0,-1-1 1 0 0,-1 0-1 0 0,0-1 0 0 0,13-29 0 0 0,-25 47 361 0 0,1-1-1 0 0,-1 0 1 0 0,0 0-1 0 0,1 0 1 0 0,-1 0-1 0 0,0 0 1 0 0,0 0 0 0 0,0 0-1 0 0,0 0 1 0 0,0 0-1 0 0,0 0 1 0 0,0 0-1 0 0,-1-2 1 0 0,-2 2 165 0 0,-3 8 116 0 0,-3 6 180 0 0,1 1-1 0 0,1 1 0 0 0,0 0 0 0 0,1 0 0 0 0,-6 22 0 0 0,9-25-136 0 0,0 0-1 0 0,1-1 0 0 0,1 1 0 0 0,0 0 0 0 0,1 0 0 0 0,0 0 0 0 0,3 24 0 0 0,-2-33-410 0 0,-1 0 0 0 0,1 0 0 0 0,0 1-1 0 0,0-1 1 0 0,0 0 0 0 0,0 0 0 0 0,1-1 0 0 0,-1 1-1 0 0,1 0 1 0 0,0 0 0 0 0,0-1 0 0 0,0 1 0 0 0,0-1-1 0 0,0 0 1 0 0,0 1 0 0 0,5 2 0 0 0,-5-4 12 0 0,0 0 1 0 0,0 0-1 0 0,0 0 0 0 0,0 0 1 0 0,1-1-1 0 0,-1 1 1 0 0,0-1-1 0 0,1 1 1 0 0,-1-1-1 0 0,0 0 0 0 0,1 0 1 0 0,-1 0-1 0 0,1 0 1 0 0,-1 0-1 0 0,0-1 1 0 0,1 1-1 0 0,-1-1 0 0 0,0 0 1 0 0,0 1-1 0 0,1-1 1 0 0,-1 0-1 0 0,0 0 1 0 0,2-2-1 0 0,5-2-370 0 0,0-1 0 0 0,-1 0 0 0 0,1-1 0 0 0,-1 0 0 0 0,-1 0 0 0 0,1-1 0 0 0,6-9 0 0 0,5-9-600 0 0,17-29-1 0 0,-30 45 1032 0 0,0-1 0 0 0,0 0 0 0 0,-1-1 0 0 0,0 1 0 0 0,-1-1 0 0 0,0 0 0 0 0,-1 0 0 0 0,3-20 0 0 0,-6 31 69 0 0,0 0 0 0 0,0 1-1 0 0,0-1 1 0 0,0 0 0 0 0,0 0 0 0 0,0 0 0 0 0,0 1-1 0 0,0-1 1 0 0,0 0 0 0 0,0 0 0 0 0,0 1-1 0 0,0-1 1 0 0,-1 0 0 0 0,1 1 0 0 0,0-1 0 0 0,-1 0-1 0 0,1 0 1 0 0,0 1 0 0 0,-1-1 0 0 0,1 1-1 0 0,-1-2 1 0 0,0 2 43 0 0,1 0 0 0 0,-1 0 1 0 0,0 0-1 0 0,1-1 0 0 0,-1 1 0 0 0,1 0 0 0 0,-1 0 0 0 0,1 0 0 0 0,-1 0 1 0 0,1 0-1 0 0,-1 0 0 0 0,1 0 0 0 0,-1 0 0 0 0,0 1 0 0 0,1-1 0 0 0,-1 0 0 0 0,1 0 1 0 0,-1 0-1 0 0,1 1 0 0 0,-1-1 0 0 0,0 1 0 0 0,-2 1 385 0 0,0 0 0 0 0,0 0 0 0 0,0 0 0 0 0,0 1 0 0 0,0 0-1 0 0,-4 5 1 0 0,1 1-186 0 0,1 0-1 0 0,0 1 0 0 0,1 0 1 0 0,0 0-1 0 0,0 0 0 0 0,1 0 0 0 0,-3 15 1 0 0,3-7-313 0 0,0 1 0 0 0,2-1 0 0 0,0 27 0 0 0,1-41 18 0 0,0 0 0 0 0,1 0-1 0 0,-1 0 1 0 0,1 0 0 0 0,0 0 0 0 0,0 0 0 0 0,0 0-1 0 0,1-1 1 0 0,-1 1 0 0 0,1 0 0 0 0,0-1 0 0 0,0 1-1 0 0,0-1 1 0 0,5 6 0 0 0,-5-7-32 0 0,0 0 0 0 0,0-1 0 0 0,1 1 0 0 0,-1 0 0 0 0,1-1 0 0 0,-1 0 0 0 0,1 1 0 0 0,-1-1 0 0 0,1 0 0 0 0,0 0 0 0 0,-1-1 0 0 0,1 1 0 0 0,0 0 0 0 0,0-1 0 0 0,0 0 0 0 0,0 0-1 0 0,-1 0 1 0 0,1 0 0 0 0,0 0 0 0 0,0 0 0 0 0,3-1 0 0 0,6-2-259 0 0,-2 0 0 0 0,1-1 0 0 0,0 0 0 0 0,-1-1 0 0 0,0 0 0 0 0,0 0 0 0 0,14-10 0 0 0,-3 0-256 0 0,-1-2-1 0 0,21-21 0 0 0,-17 12 138 0 0,0-2 0 0 0,-2 0 0 0 0,-2-1 0 0 0,0-2 0 0 0,19-41 0 0 0,62-169-665 0 0,-99 235 1145 0 0,0 3 165 0 0,-1 0 0 0 0,0-1 1 0 0,0 1-1 0 0,0-1 0 0 0,1-6 0 0 0,-11 25 2132 0 0,-17 45-44 0 0,-33 113 0 0 0,43-119-2006 0 0,2-10-196 0 0,-32 113 226 0 0,38-123-457 0 0,1-1 1 0 0,-3 61 0 0 0,10-90-10 0 0,0 23-86 0 0,0-26 102 0 0,0 1 0 0 0,0-1 0 0 0,0 0 0 0 0,0 1 0 0 0,0-1 0 0 0,1 0 0 0 0,-1 0 0 0 0,0 0 0 0 0,1 1 0 0 0,-1-1 0 0 0,1 0 0 0 0,-1 0 0 0 0,1 0 0 0 0,0 0 0 0 0,0 0 0 0 0,0 1 0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5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 1375 0 0,'-19'-9'2911'0'0,"13"7"1573"0"0,18 4-3563 0 0,23 3-776 0 0,1-1-1 0 0,0-2 1 0 0,38-2-1 0 0,30 1-366 0 0,-99 0 178 0 0,0-1 0 0 0,1 1 0 0 0,-1 0 0 0 0,0 0 0 0 0,0 0 0 0 0,0 1 0 0 0,0-1 0 0 0,0 1 0 0 0,0 1 0 0 0,0-1 0 0 0,0 1 0 0 0,5 4 0 0 0,-7-5 16 0 0,0 1 0 0 0,-1 0 0 0 0,0-1 0 0 0,1 1 0 0 0,-1 0 0 0 0,0 0 0 0 0,0 0 0 0 0,-1 1 0 0 0,1-1 0 0 0,-1 0 0 0 0,0 1 0 0 0,1-1 0 0 0,-2 1 0 0 0,1-1 0 0 0,0 1 0 0 0,-1-1 0 0 0,1 1 0 0 0,-1 6 0 0 0,-2 26 356 0 0,-2-1 0 0 0,-1-1 0 0 0,-17 61 0 0 0,19-84-402 0 0,-6 21-468 0 0,9-30 500 0 0,-1 0 0 0 0,0 0 0 0 0,1 0 0 0 0,-1 0 0 0 0,0-1 0 0 0,0 1 0 0 0,0 0 0 0 0,-1-1 0 0 0,1 1 0 0 0,0-1 0 0 0,-1 1 0 0 0,-1 1 0 0 0,2-3 8 0 0,1 0 0 0 0,0 0 1 0 0,0 0-1 0 0,0 0 1 0 0,-1 0-1 0 0,1 0 0 0 0,0 0 1 0 0,0 0-1 0 0,0 0 0 0 0,-1 0 1 0 0,1 0-1 0 0,0 0 0 0 0,0 0 1 0 0,-1 0-1 0 0,1 0 1 0 0,0 0-1 0 0,0 0 0 0 0,0 0 1 0 0,-1-1-1 0 0,1 1 0 0 0,0 0 1 0 0,0 0-1 0 0,0 0 1 0 0,0 0-1 0 0,-1 0 0 0 0,1 0 1 0 0,0-1-1 0 0,0 1 0 0 0,0 0 1 0 0,0 0-1 0 0,0 0 0 0 0,-1-1 1 0 0,1 1-1 0 0,0 0 1 0 0,0 0-1 0 0,0 0 0 0 0,0-1 1 0 0,0 1-1 0 0,0 0 0 0 0,0 0 1 0 0,0 0-1 0 0,0-1 0 0 0,0 1 1 0 0,0 0-1 0 0,0 0 1 0 0,0-1-1 0 0,0 1 0 0 0,0 0 1 0 0,0 0-1 0 0,0 0 0 0 0,0-1 1 0 0,0 1-1 0 0,1 0 1 0 0,-1-15-954 0 0,0 14 883 0 0,6-27-1615 0 0,0 11-29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5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3223 0 0,'4'-19'100'0'0,"-2"9"-29"0"0,0-1 0 0 0,2-22 6748 0 0,-2 48-5000 0 0,3 12-1468 0 0,14 31-3689 0 0,30 62 0 0 0,-46-111 3103 0 0,1 0-1 0 0,-2 1 1 0 0,1-1 0 0 0,-1 1-1 0 0,-1 0 1 0 0,1 13 0 0 0,-4 59 1491 0 0,0-62-262 0 0,1 0 0 0 0,1 0-1 0 0,5 37 1 0 0,-5-54-886 0 0,1-1 1 0 0,-1 1-1 0 0,1-1 0 0 0,0 1 1 0 0,0-1-1 0 0,0 0 0 0 0,0 1 1 0 0,3 3-1 0 0,-4-6-83 0 0,1 1-1 0 0,-1-1 1 0 0,1 0 0 0 0,-1 1 0 0 0,0-1-1 0 0,1 0 1 0 0,-1 1 0 0 0,1-1-1 0 0,-1 0 1 0 0,1 0 0 0 0,-1 1-1 0 0,1-1 1 0 0,-1 0 0 0 0,1 0-1 0 0,-1 0 1 0 0,1 0 0 0 0,0 1-1 0 0,-1-1 1 0 0,1 0 0 0 0,-1 0-1 0 0,1 0 1 0 0,-1 0 0 0 0,1-1-1 0 0,-1 1 1 0 0,1 0 0 0 0,-1 0-1 0 0,1 0 1 0 0,-1 0 0 0 0,1 0-1 0 0,0-1 1 0 0,-1 1 0 0 0,0 0-1 0 0,1 0 1 0 0,-1-1 0 0 0,1 1-1 0 0,-1 0 1 0 0,1-1 0 0 0,-1 1-1 0 0,0-1 1 0 0,1 1 0 0 0,-1-1-1 0 0,0 1 1 0 0,1 0 0 0 0,0-2-1 0 0,6-8 174 0 0,1 0 1 0 0,-1 0-1 0 0,-1-1 0 0 0,0 0 0 0 0,-1 0 0 0 0,0-1 0 0 0,6-19 1 0 0,-4 6-277 0 0,-2 1 0 0 0,5-47 0 0 0,-9 62-30 0 0,0 1 0 0 0,-1 0-1 0 0,0-1 1 0 0,0 1 0 0 0,-1-1 0 0 0,0 1-1 0 0,-1 0 1 0 0,-2-8 0 0 0,4 15 89 0 0,0 0 0 0 0,-1 1 0 0 0,1-1 0 0 0,0 1 0 0 0,0-1 0 0 0,-1 0 0 0 0,1 1 0 0 0,0-1 0 0 0,-1 1 0 0 0,1-1 0 0 0,-1 1 0 0 0,1-1 0 0 0,-1 1 0 0 0,1-1 0 0 0,-1 1 0 0 0,1 0 0 0 0,-1-1 0 0 0,1 1 0 0 0,-1 0 0 0 0,1-1 0 0 0,-1 1 0 0 0,0 0 0 0 0,1 0 0 0 0,-1-1 0 0 0,0 1 0 0 0,0 0 0 0 0,0 0 14 0 0,-1 0 1 0 0,1 1-1 0 0,0-1 1 0 0,0 0-1 0 0,0 1 1 0 0,-1-1-1 0 0,1 1 0 0 0,0-1 1 0 0,0 1-1 0 0,0 0 1 0 0,0-1-1 0 0,0 1 1 0 0,-1 1-1 0 0,-3 3 25 0 0,0 0 0 0 0,0 1 0 0 0,-6 9 0 0 0,10-15-26 0 0,-3 7-22 0 0,-1 1 0 0 0,1 0 0 0 0,0-1 0 0 0,1 1 0 0 0,-4 10 0 0 0,6-15 17 0 0,0 1-1 0 0,1-1 1 0 0,-1 1 0 0 0,1-1 0 0 0,0 1 0 0 0,0 7 0 0 0,0-10 5 0 0,0 1 1 0 0,1-1-1 0 0,-1 1 0 0 0,0-1 1 0 0,1 1-1 0 0,0-1 0 0 0,-1 1 0 0 0,1-1 1 0 0,0 0-1 0 0,-1 1 0 0 0,1-1 1 0 0,0 0-1 0 0,0 1 0 0 0,0-1 1 0 0,0 0-1 0 0,2 1 0 0 0,-1 0 0 0 0,1-1-1 0 0,0 1 0 0 0,-1-1 1 0 0,1 0-1 0 0,0 0 1 0 0,-1 0-1 0 0,1-1 0 0 0,0 1 1 0 0,0-1-1 0 0,0 1 1 0 0,0-1-1 0 0,0 0 0 0 0,0 0 1 0 0,0 0-1 0 0,3-1 0 0 0,9-1-147 0 0,24-8-1 0 0,-29 7-26 0 0,9-2-16 0 0,-5 1 43 0 0,22-4-1 0 0,-33 7 185 0 0,0 1-1 0 0,0 0 1 0 0,1-1-1 0 0,-1 1 1 0 0,0 1 0 0 0,1-1-1 0 0,-1 0 1 0 0,0 1 0 0 0,0 0-1 0 0,1-1 1 0 0,-1 1-1 0 0,4 2 1 0 0,-5-1 7 0 0,0-1 1 0 0,0 1-1 0 0,0 0 0 0 0,0 0 1 0 0,0-1-1 0 0,-1 1 0 0 0,1 0 1 0 0,-1 0-1 0 0,0 1 0 0 0,1-1 1 0 0,-1 0-1 0 0,0 0 1 0 0,0 1-1 0 0,0-1 0 0 0,0 0 1 0 0,-1 1-1 0 0,1-1 0 0 0,-1 1 1 0 0,1-1-1 0 0,-1 1 0 0 0,0-1 1 0 0,0 1-1 0 0,0-1 0 0 0,-1 5 1 0 0,0 3 134 0 0,-1 0 0 0 0,0 0-1 0 0,0-1 1 0 0,-7 18 0 0 0,2-12-155 0 0,5-9-5 0 0,-1-1 0 0 0,1 0 0 0 0,-2 11-1 0 0,5-15-17 0 0,3-3-9 0 0,3-3-24 0 0,81-99-921 0 0,24-26 2028 0 0,-111 129-992 0 0,0 0-1 0 0,-1 0 0 0 0,1 0 0 0 0,1 0 1 0 0,-1 0-1 0 0,0 0 0 0 0,0 0 0 0 0,0 0 1 0 0,0 0-1 0 0,1 1 0 0 0,-1-1 0 0 0,0 0 0 0 0,1 1 1 0 0,-1-1-1 0 0,0 1 0 0 0,3-1 0 0 0,-3 2-18 0 0,0-1-1 0 0,-1 0 0 0 0,1 1 1 0 0,0-1-1 0 0,0 0 0 0 0,-1 1 1 0 0,1-1-1 0 0,0 1 0 0 0,-1 0 0 0 0,1-1 1 0 0,-1 1-1 0 0,1-1 0 0 0,-1 1 1 0 0,1 0-1 0 0,-1-1 0 0 0,1 1 1 0 0,-1 0-1 0 0,1 0 0 0 0,-1-1 1 0 0,0 1-1 0 0,0 0 0 0 0,1 0 0 0 0,-1 0 1 0 0,0-1-1 0 0,0 1 0 0 0,0 0 1 0 0,0 0-1 0 0,0 1 0 0 0,2 19 609 0 0,0 0 1 0 0,-3 31-1 0 0,0-12-303 0 0,0 39-90 0 0,3 91-3043 0 0,-1-148 1576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0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1839 0 0,'1'-2'112'0'0,"-1"1"0"0"0,1-1 0 0 0,0 1 0 0 0,0 0 0 0 0,0 0 0 0 0,0-1 0 0 0,0 1 0 0 0,0 0 0 0 0,0 0 0 0 0,0 0 0 0 0,0 0 0 0 0,1 0 0 0 0,-1 0 0 0 0,0 1 0 0 0,1-1 0 0 0,-1 0 0 0 0,0 1 0 0 0,1-1 0 0 0,1 0 0 0 0,-1 0-55 0 0,-1 1 0 0 0,1-1 0 0 0,0 0 0 0 0,-1 1 0 0 0,1-1-1 0 0,0 1 1 0 0,0-1 0 0 0,-1 1 0 0 0,1 0 0 0 0,0 0 0 0 0,0 0-1 0 0,2 0 1 0 0,-2 1-20 0 0,-1-1-1 0 0,0 1 1 0 0,0-1 0 0 0,0 1-1 0 0,0 0 1 0 0,0 0 0 0 0,0-1-1 0 0,0 1 1 0 0,0 0 0 0 0,0 0-1 0 0,0 0 1 0 0,-1 0 0 0 0,1 0-1 0 0,0 0 1 0 0,-1 0 0 0 0,1 0-1 0 0,-1 0 1 0 0,1 1 0 0 0,0 1-1 0 0,5 13 372 0 0,-1 1 0 0 0,5 22-1 0 0,-7-24-63 0 0,0 0 1 0 0,2 0-1 0 0,10 23 0 0 0,-15-36-344 0 0,2 2-18 0 0,1 0 1 0 0,-1 1 0 0 0,1-1-1 0 0,0 0 1 0 0,3 4 0 0 0,-6-8 13 0 0,1 1 1 0 0,-1-1 0 0 0,1 1-1 0 0,-1-1 1 0 0,1 0 0 0 0,-1 1 0 0 0,1-1-1 0 0,0 0 1 0 0,-1 1 0 0 0,1-1-1 0 0,-1 0 1 0 0,1 0 0 0 0,0 0 0 0 0,-1 1-1 0 0,1-1 1 0 0,0 0 0 0 0,-1 0-1 0 0,1 0 1 0 0,0 0 0 0 0,0 0 1 0 0,0-1 1 0 0,0 1-1 0 0,0 0 1 0 0,-1-1-1 0 0,1 1 1 0 0,0-1-1 0 0,0 1 0 0 0,-1-1 1 0 0,1 0-1 0 0,0 1 1 0 0,-1-1-1 0 0,1 1 1 0 0,-1-1-1 0 0,1 0 1 0 0,-1 0-1 0 0,1 1 0 0 0,-1-1 1 0 0,1-1-1 0 0,16-27 266 0 0,1 0-1 0 0,1 2 1 0 0,2 0-1 0 0,0 1 0 0 0,2 1 1 0 0,0 1-1 0 0,2 2 1 0 0,31-23-1 0 0,76-53-19 0 0,-28 21-3715 0 0,-81 60 415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1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 1751 0 0,'0'12'160'0'0,"-5"17"-160"0"0,-2-1 0 0 0,-15 44 0 0 0,1-4 0 0 0,-116 582 843 0 0,115-529-771 0 0,-160 772 1064 0 0,149-734-953 0 0,-31 118 135 0 0,31-165-1212 0 0,33-111 865 0 0,0 0 0 0 0,0 0 0 0 0,1 0 1 0 0,-1-1-1 0 0,0 1 0 0 0,1 0 0 0 0,-1 0 1 0 0,0 0-1 0 0,1 0 0 0 0,-1-1 0 0 0,1 1 0 0 0,-1 0 1 0 0,1-1-1 0 0,0 1 0 0 0,-1 0 0 0 0,1-1 0 0 0,0 1 1 0 0,-1 0-1 0 0,2 0 0 0 0,15 11-453 0 0,-9-9 482 0 0,0-5 0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1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1495 0 0,'30'-5'0'0'0,"-1"1"0"0"0,1 1 0 0 0,0 2 0 0 0,34 3 0 0 0,-48-1 0 0 0,114 5 0 0 0,89 1 0 0 0,-126-8 106 0 0,-3 0 347 0 0,132-17-1 0 0,78-18-49 0 0,-239 30-370 0 0,61-15 1 0 0,59-23 83 0 0,16-3-99 0 0,-140 36 6 0 0,103-24 102 0 0,-122 27-40 0 0,71-8 0 0 0,39 9-34 0 0,34-4 38 0 0,68-33-133 0 0,-62 9 14 0 0,-171 32 29 0 0,68-11 0 0 0,0 4 0 0 0,91 1 0 0 0,-50 16 53 0 0,73-1 86 0 0,40-11-316 0 0,-165 7 127 0 0,90 15 0 0 0,155 36 23 0 0,-51 5-30 0 0,-203-42 50 0 0,51 12 33 0 0,243 47 116 0 0,-265-61-167 0 0,38 5-55 0 0,-103-16 65 0 0,1-2-1 0 0,45-4 0 0 0,-42-1 28 0 0,-11 1 5 0 0,1 1 0 0 0,0 1 0 0 0,33 2 0 0 0,-45 0-33 0 0,1-1 0 0 0,16-1 0 0 0,-19 0 10 0 0,0 0 0 0 0,0 1-1 0 0,1 0 1 0 0,11 2-1 0 0,-22-1-33 0 0,-1-1 0 0 0,1 1 0 0 0,-1-1-1 0 0,1 1 1 0 0,-1 0 0 0 0,1-1-1 0 0,0 1 1 0 0,-1 0 0 0 0,1 0 0 0 0,0 0-1 0 0,0 0 1 0 0,0 0 0 0 0,-2 3-1 0 0,-25 26-994 0 0,10-10 532 0 0,2-6 355 0 0,-2-3 134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2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46 455 0 0,'3'-4'0'0'0,"2"1"0"0"0,0 2 0 0 0,-2 0 0 0 0,1 0 168 0 0,1-1-8 0 0,5-1 0 0 0,5-3 0 0 0,4 0-88 0 0,1-1-72 0 0,-1 1 96 0 0,-1 1-96 0 0,-3 4 96 0 0,-2 1-32 0 0,-3 3 0 0 0,-4-1 0 0 0,-2 1-64 0 0,-6-3 0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3 108 5063 0 0,'-1'0'105'0'0,"1"-1"0"0"0,0 1 0 0 0,0-1-1 0 0,-1 0 1 0 0,1 1 0 0 0,0-1 0 0 0,0 1 0 0 0,0-1-1 0 0,0 0 1 0 0,0 1 0 0 0,0-1 0 0 0,0 0-1 0 0,0 1 1 0 0,0-1 0 0 0,0 0 0 0 0,0 1-1 0 0,0-1 1 0 0,0 1 0 0 0,1-1 0 0 0,-1 0 0 0 0,0 1-1 0 0,0-1 1 0 0,1 1 0 0 0,-1-1 0 0 0,0 1-1 0 0,1-1 1 0 0,-1 1 0 0 0,1-1 0 0 0,-1 1-1 0 0,1-1 1 0 0,-1 1 0 0 0,1-1 0 0 0,-1 1 0 0 0,2-1-1 0 0,18-14 1173 0 0,-3 5-965 0 0,0 2 0 0 0,1 0 0 0 0,1 0 0 0 0,-1 2-1 0 0,1 1 1 0 0,34-6 0 0 0,2 3-230 0 0,62 1 0 0 0,-43 6-3551 0 0,-39 2-353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77 8287 0 0,'-1'-2'184'0'0,"0"0"0"0"0,1 0-1 0 0,-1 0 1 0 0,1 0-1 0 0,-1 0 1 0 0,1-1-1 0 0,0 1 1 0 0,0 0 0 0 0,0 0-1 0 0,0 0 1 0 0,0 0-1 0 0,1-1 1 0 0,-1 1 0 0 0,1 0-1 0 0,-1 0 1 0 0,1 0-1 0 0,0 0 1 0 0,0 0 0 0 0,2-3-1 0 0,-2 3-117 0 0,0 0 0 0 0,0 0 0 0 0,0 0 0 0 0,0 0 0 0 0,1 0 0 0 0,-1 0 0 0 0,1 0 0 0 0,0 0 0 0 0,-1 1 0 0 0,1-1 0 0 0,0 1 0 0 0,0-1 0 0 0,0 1 0 0 0,0 0 0 0 0,0 0 0 0 0,0 0 0 0 0,1 0 0 0 0,-1 0 0 0 0,3-1 0 0 0,-1 2-91 0 0,0 0-1 0 0,-1 0 0 0 0,1 1 0 0 0,0-1 1 0 0,-1 1-1 0 0,1-1 0 0 0,0 1 0 0 0,-1 0 1 0 0,1 0-1 0 0,5 4 0 0 0,33 20-1230 0 0,-23-13-131 0 0,-3-3-2439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5527 0 0,'-9'-1'2236'0'0,"27"3"-1032"0"0,17-5-715 0 0,-12 1-277 0 0,25 1-1 0 0,-42 1-376 0 0,0 0-1 0 0,0 1 0 0 0,0 0 1 0 0,0 0-1 0 0,0 0 1 0 0,-1 1-1 0 0,1 0 1 0 0,0 0-1 0 0,6 4 0 0 0,-11-5 18 0 0,1 0-1 0 0,-1 0 1 0 0,0-1-1 0 0,0 1 1 0 0,0 0-1 0 0,0 0 1 0 0,0 0-1 0 0,0 1 0 0 0,0-1 1 0 0,0 0-1 0 0,0 0 1 0 0,0 1-1 0 0,0-1 1 0 0,-1 0-1 0 0,1 1 1 0 0,-1-1-1 0 0,1 0 1 0 0,-1 1-1 0 0,0-1 0 0 0,1 3 1 0 0,-1-1-36 0 0,0-1-1 0 0,0 1 1 0 0,0 0 0 0 0,-1 0 0 0 0,1 0 0 0 0,-1 0-1 0 0,0-1 1 0 0,0 1 0 0 0,0 0 0 0 0,-1 2 0 0 0,-3 5-41 0 0,-1-1 0 0 0,0 0 0 0 0,0 0 0 0 0,-12 12 0 0 0,-14 8 959 0 0,-2 2 1008 0 0,31-28-1336 0 0,0 1 1 0 0,0-1 0 0 0,1 0-1 0 0,-1 1 1 0 0,1-1 0 0 0,0 1-1 0 0,0 0 1 0 0,-1 5 0 0 0,2-7-264 0 0,1 0 0 0 0,0 0 0 0 0,0 0 0 0 0,0 0 0 0 0,0 0 0 0 0,0-1 0 0 0,0 1 0 0 0,1 0 0 0 0,-1 0 0 0 0,0 0 0 0 0,1 0 0 0 0,0 0 0 0 0,-1 0 0 0 0,1-1 0 0 0,0 1 0 0 0,0 0 0 0 0,0-1 0 0 0,0 1 0 0 0,0 0 0 0 0,0-1 0 0 0,1 1 0 0 0,-1-1 1 0 0,0 0-1 0 0,1 1 0 0 0,-1-1 0 0 0,1 0 0 0 0,0 0 0 0 0,3 2 0 0 0,1 0-81 0 0,0 1 0 0 0,0-1 1 0 0,0-1-1 0 0,1 1 0 0 0,-1-1 0 0 0,14 3 1 0 0,-8-3-136 0 0,1-2 1 0 0,0 1 0 0 0,-1-1 0 0 0,1-1 0 0 0,15-3 0 0 0,62-17-1683 0 0,-59 11-2067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11519 0 0,'3'-10'1024'0'0,"-2"3"-824"0"0,1 4-200 0 0,0 2 0 0 0,0 1 640 0 0,2-1 80 0 0,2-4 16 0 0,6-4 8 0 0,4-1-288 0 0,6 1-56 0 0,2 0-16 0 0,0 4 0 0 0,0 1-216 0 0,0 3-40 0 0,0 1-16 0 0,-1 0 0 0 0,-2 2-752 0 0,-1 2-160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9215 0 0,'13'5'5325'0'0,"9"-2"-3322"0"0,32 1-2841 0 0,-18-2 995 0 0,-34-2-98 0 0,9 1-519 0 0,0 0 0 0 0,0 1 0 0 0,0 0-1 0 0,0 0 1 0 0,13 6 0 0 0,-22-7 237 0 0,0 0-1 0 0,0 0 1 0 0,1 0 0 0 0,-1 0 0 0 0,0 1 0 0 0,0-1-1 0 0,-1 1 1 0 0,1-1 0 0 0,0 1 0 0 0,0 0 0 0 0,-1-1-1 0 0,1 1 1 0 0,-1 0 0 0 0,0 0 0 0 0,1 0 0 0 0,-1 1 0 0 0,0-1-1 0 0,0 0 1 0 0,0 0 0 0 0,-1 0 0 0 0,1 1 0 0 0,0-1-1 0 0,-1 1 1 0 0,0-1 0 0 0,1 0 0 0 0,-1 1 0 0 0,0-1-1 0 0,0 1 1 0 0,0-1 0 0 0,-1 4 0 0 0,-1 5-39 0 0,-1-1 1 0 0,1 1-1 0 0,-2 0 1 0 0,0-1-1 0 0,-6 13 1 0 0,-30 49 799 0 0,28-51-387 0 0,-43 69 926 0 0,-25 46 2056 0 0,63-104-2524 0 0,2 0 1 0 0,-15 47-1 0 0,29-77-611 0 0,0 2-146 0 0,-1 0 1 0 0,1 1-1 0 0,0-1 1 0 0,0 1 0 0 0,0-1-1 0 0,0 1 1 0 0,1-1-1 0 0,0 1 1 0 0,0 0-1 0 0,0-1 1 0 0,1 7-1 0 0,-1-11 41 0 0,1 1-1 0 0,-1-1 0 0 0,0 0 1 0 0,0 1-1 0 0,0-1 1 0 0,0 0-1 0 0,1 0 0 0 0,-1 1 1 0 0,0-1-1 0 0,0 0 1 0 0,0 0-1 0 0,1 1 0 0 0,-1-1 1 0 0,0 0-1 0 0,0 0 0 0 0,1 0 1 0 0,-1 1-1 0 0,0-1 1 0 0,0 0-1 0 0,1 0 0 0 0,-1 0 1 0 0,0 0-1 0 0,1 0 0 0 0,-1 0 1 0 0,0 0-1 0 0,1 0 1 0 0,-1 0-1 0 0,0 0 0 0 0,1 0 1 0 0,-1 0-1 0 0,0 0 1 0 0,1 0-1 0 0,-1 0 0 0 0,0 0 1 0 0,1 0-1 0 0,-1 0 0 0 0,0 0 1 0 0,0 0-1 0 0,1 0 1 0 0,-1-1-1 0 0,0 1 0 0 0,1 0 1 0 0,-1 0-1 0 0,0 0 0 0 0,1-1 1 0 0,11-9-928 0 0,20-31 977 0 0,-1 1-415 0 0,-31 39 564 0 0,1 1-1 0 0,-1-1 0 0 0,1 0 0 0 0,0 0 0 0 0,-1 1 0 0 0,1-1 0 0 0,0 1 1 0 0,0-1-1 0 0,-1 0 0 0 0,1 1 0 0 0,0-1 0 0 0,0 1 0 0 0,0 0 0 0 0,0-1 1 0 0,0 1-1 0 0,0 0 0 0 0,0 0 0 0 0,0-1 0 0 0,0 1 0 0 0,0 0 0 0 0,-1 0 1 0 0,2 0-1 0 0,-1 1 100 0 0,0-1 0 0 0,0 0 1 0 0,0 1-1 0 0,0-1 0 0 0,0 1 1 0 0,0 0-1 0 0,0-1 0 0 0,0 1 0 0 0,-1 0 1 0 0,1-1-1 0 0,0 1 0 0 0,0 0 1 0 0,-1 0-1 0 0,1 0 0 0 0,-1-1 0 0 0,2 3 1 0 0,1 5 789 0 0,1-1 1 0 0,-2 1 0 0 0,1 0-1 0 0,1 9 1 0 0,-3-11-926 0 0,4 14 418 0 0,0-1 0 0 0,2 1 0 0 0,0-1 0 0 0,0-1 0 0 0,20 32 0 0 0,-25-45-472 0 0,1-1 0 0 0,1 0-1 0 0,-1 1 1 0 0,0-1 0 0 0,1-1-1 0 0,0 1 1 0 0,0 0 0 0 0,0-1-1 0 0,1 0 1 0 0,-1 0 0 0 0,1 0-1 0 0,0-1 1 0 0,-1 1-1 0 0,1-1 1 0 0,0 0 0 0 0,1 0-1 0 0,-1-1 1 0 0,0 0 0 0 0,0 0-1 0 0,1 0 1 0 0,-1 0 0 0 0,0-1-1 0 0,1 0 1 0 0,-1 0 0 0 0,0 0-1 0 0,10-3 1 0 0,-6 1-25 0 0,0-1-1 0 0,-1 0 1 0 0,0 0 0 0 0,0-1 0 0 0,0 0-1 0 0,0-1 1 0 0,-1 1 0 0 0,1-2 0 0 0,-1 1-1 0 0,-1-1 1 0 0,1 0 0 0 0,-1 0-1 0 0,0-1 1 0 0,10-13 0 0 0,-2 0-85 0 0,-1-1 1 0 0,-1 0-1 0 0,-1-1 1 0 0,10-27-1 0 0,-13 29-356 0 0,-1 0 0 0 0,-1 0 0 0 0,0 0 0 0 0,-2-1-1 0 0,-1 0 1 0 0,0 0 0 0 0,-1-39 0 0 0,-6 20-3854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14279 0 0,'8'-4'1272'0'0,"-1"1"-1016"0"0,0 0-256 0 0,1 3 0 0 0,-2 0 320 0 0,1 1 8 0 0,3 2 8 0 0,7-2 0 0 0,13 3-200 0 0,9 0-40 0 0,5 1 0 0 0,2-3-8 0 0,-5 1-736 0 0,-4-3-152 0 0,-3 0-24 0 0,-6 0-8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6911 0 0,'-9'11'82'0'0,"0"0"0"0"0,0 0 0 0 0,1 1 0 0 0,1 0 0 0 0,0 1 0 0 0,0-1 0 0 0,1 1 0 0 0,1 0 0 0 0,0 1 0 0 0,1 0 0 0 0,1-1 0 0 0,-3 24 0 0 0,5-36-42 0 0,1 1 1 0 0,0 0 0 0 0,0 0-1 0 0,0-1 1 0 0,0 1 0 0 0,0 0-1 0 0,0 0 1 0 0,0 0 0 0 0,1-1-1 0 0,-1 1 1 0 0,1 0 0 0 0,-1 0 0 0 0,1-1-1 0 0,0 1 1 0 0,-1 0 0 0 0,1-1-1 0 0,0 1 1 0 0,0-1 0 0 0,0 1-1 0 0,1-1 1 0 0,-1 0 0 0 0,0 1-1 0 0,0-1 1 0 0,1 0 0 0 0,-1 0-1 0 0,1 0 1 0 0,-1 0 0 0 0,1 0-1 0 0,-1 0 1 0 0,1 0 0 0 0,0 0-1 0 0,-1-1 1 0 0,1 1 0 0 0,3 0-1 0 0,5 0 32 0 0,0 0-1 0 0,0 0 1 0 0,0-1-1 0 0,0 0 1 0 0,13-3-1 0 0,8 1-283 0 0,-28 2 170 0 0,0 0 0 0 0,0 0 1 0 0,0 0-1 0 0,0 1 0 0 0,0-1 1 0 0,0 1-1 0 0,4 2 0 0 0,-6-3 35 0 0,0 0 0 0 0,-1 1 0 0 0,1-1 0 0 0,-1 0 0 0 0,1 1 0 0 0,-1-1 0 0 0,1 1 0 0 0,-1-1 0 0 0,1 1 0 0 0,-1-1 0 0 0,1 1 0 0 0,-1-1 0 0 0,1 1 0 0 0,-1 0 0 0 0,0-1 0 0 0,1 1 0 0 0,-1-1 0 0 0,0 1 0 0 0,0 0 0 0 0,0-1 0 0 0,1 1 0 0 0,-1 0 0 0 0,0-1 0 0 0,0 1 0 0 0,0 0 0 0 0,0 0 0 0 0,0-1 0 0 0,0 1 0 0 0,0 0 0 0 0,0-1 0 0 0,-1 1 0 0 0,1 0 0 0 0,0-1 0 0 0,0 1 0 0 0,0 0 0 0 0,-1-1 0 0 0,1 1 0 0 0,-1 0 0 0 0,-10 19-609 0 0,0 0 0 0 0,-1-2 0 0 0,-1 1 0 0 0,-30 31 0 0 0,2-1-377 0 0,18-20 377 0 0,-38 51-371 0 0,50-65 1371 0 0,2 2 1 0 0,-1-1-1 0 0,-8 23 0 0 0,18-38-299 0 0,-1 0-1 0 0,0 1 0 0 0,1-1 0 0 0,-1 1 1 0 0,1-1-1 0 0,0 1 0 0 0,-1-1 0 0 0,1 1 0 0 0,0-1 1 0 0,0 1-1 0 0,0-1 0 0 0,0 1 0 0 0,0-1 1 0 0,0 1-1 0 0,1-1 0 0 0,-1 1 0 0 0,0-1 0 0 0,1 1 1 0 0,-1-1-1 0 0,1 1 0 0 0,0-1 0 0 0,-1 0 1 0 0,1 1-1 0 0,0-1 0 0 0,0 0 0 0 0,1 2 1 0 0,0-1-9 0 0,1 0 1 0 0,-1-1 0 0 0,1 1-1 0 0,0 0 1 0 0,0-1 0 0 0,0 1-1 0 0,0-1 1 0 0,0 0 0 0 0,0 0 0 0 0,0 0-1 0 0,5 0 1 0 0,8 1-171 0 0,1 0-1 0 0,20-1 1 0 0,-23-1 116 0 0,0 1 0 0 0,1 0 0 0 0,22 5 0 0 0,-36-6 12 0 0,1 0 0 0 0,0 1 0 0 0,-1-1 0 0 0,1 1 0 0 0,-1 0-1 0 0,1-1 1 0 0,-1 1 0 0 0,1 0 0 0 0,-1 0 0 0 0,1 0-1 0 0,-1 0 1 0 0,0 0 0 0 0,1 0 0 0 0,-1 0 0 0 0,0 1 0 0 0,0-1-1 0 0,0 0 1 0 0,1 3 0 0 0,-1-2-38 0 0,-1-1 1 0 0,1 1-1 0 0,-1 0 1 0 0,0 0-1 0 0,1 0 0 0 0,-1-1 1 0 0,0 1-1 0 0,0 0 0 0 0,0 0 1 0 0,-1 0-1 0 0,1-1 1 0 0,0 1-1 0 0,-1 0 0 0 0,1 0 1 0 0,-1 0-1 0 0,1-1 0 0 0,-2 3 1 0 0,-12 22-637 0 0,4-12 46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17 20271 0 0,'-10'-8'896'0'0,"4"3"192"0"0,2 2-872 0 0,1 2-216 0 0,3 2 0 0 0,2 1 0 0 0,-1 1-232 0 0,2 1-88 0 0,0 4-24 0 0,4 3 0 0 0,2 3-40 0 0,-1 3-16 0 0,3-2 0 0 0,-4 0-7664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 4143 0 0,'-17'148'4420'0'0,"13"-95"-3700"0"0,-14 184 2432 0 0,-6 71 52 0 0,13-216-4378 0 0,-31 119-1 0 0,40-204 1069 0 0,-4 16-1723 0 0,-14 34 0 0 0,18-51 1574 0 0,-1 0 1 0 0,0-1 0 0 0,0 1 0 0 0,0-1 0 0 0,-1 0-1 0 0,1 0 1 0 0,-1 0 0 0 0,0 0 0 0 0,-1-1 0 0 0,1 1 0 0 0,-8 3-1 0 0,11-6 252 0 0,-1-2-1 0 0,1 1 0 0 0,-1 0 0 0 0,1 0 1 0 0,-1 0-1 0 0,1-1 0 0 0,-1 1 0 0 0,0-1 1 0 0,0 1-1 0 0,1-1 0 0 0,-1 0 0 0 0,0 1 0 0 0,0-1 1 0 0,1 0-1 0 0,-1 0 0 0 0,0-1 0 0 0,0 1 1 0 0,-3-1-1 0 0,3 0-1 0 0,0 0 0 0 0,0 0 1 0 0,-1 0-1 0 0,1 0 0 0 0,0-1 0 0 0,0 1 1 0 0,1-1-1 0 0,-1 1 0 0 0,0-1 0 0 0,0 0 1 0 0,1 0-1 0 0,-3-2 0 0 0,0-2 40 0 0,1-1 0 0 0,-1 0 0 0 0,1 1-1 0 0,0-1 1 0 0,0 0 0 0 0,1 0 0 0 0,-3-15 0 0 0,2-5 620 0 0,1 1 1 0 0,1-1-1 0 0,2 1 0 0 0,0-1 1 0 0,2 1-1 0 0,10-44 1 0 0,-12 63-474 0 0,1 1 0 0 0,0 0-1 0 0,0 0 1 0 0,0-1 0 0 0,1 1 0 0 0,0 1 0 0 0,0-1 0 0 0,1 0 0 0 0,0 1 0 0 0,0 0 0 0 0,0-1 0 0 0,0 2 0 0 0,1-1 0 0 0,0 0 0 0 0,0 1 0 0 0,0 0 0 0 0,0 0-1 0 0,1 1 1 0 0,-1-1 0 0 0,1 1 0 0 0,0 0 0 0 0,0 1 0 0 0,0 0 0 0 0,1-1 0 0 0,-1 2 0 0 0,0-1 0 0 0,1 1 0 0 0,-1 0 0 0 0,1 1 0 0 0,11-1 0 0 0,2 2 295 0 0,0 1 0 0 0,-1 1 0 0 0,1 0 0 0 0,0 2 0 0 0,-1 0 0 0 0,30 12 0 0 0,107 59 990 0 0,-127-61-1344 0 0,-8-4-90 0 0,336 186-1593 0 0,-239-132-2297 0 0,-84-50-2194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39 7831 0 0,'-3'-8'541'0'0,"2"5"-238"0"0,0-1 0 0 0,0 0 0 0 0,-1 1 1 0 0,1-1-1 0 0,-1 1 0 0 0,-10-7 7029 0 0,11 10-7132 0 0,-5 9 1483 0 0,-1 9-1723 0 0,7-18 116 0 0,-28 93-622 0 0,-41 110-5896 0 0,30-108-537 0 0,48-111 7451 0 0,2 1-1 0 0,0 1 0 0 0,1 0 0 0 0,0 1 0 0 0,15-12 0 0 0,-23 21-429 0 0,1 0 0 0 0,0 0 0 0 0,0 1 0 0 0,0 0 0 0 0,0 0 0 0 0,1 0 0 0 0,-1 1-1 0 0,1-1 1 0 0,0 1 0 0 0,-1 1 0 0 0,10-3 0 0 0,-13 4-36 0 0,1 0 0 0 0,0 0 0 0 0,0 0 0 0 0,0 0 0 0 0,-1 0 0 0 0,1 1 0 0 0,0-1 0 0 0,0 1 0 0 0,-1-1 0 0 0,1 1 1 0 0,-1 0-1 0 0,1 0 0 0 0,0 0 0 0 0,-1 1 0 0 0,0-1 0 0 0,1 1 0 0 0,-1-1 0 0 0,0 1 0 0 0,0 0 0 0 0,0 0 0 0 0,0 0 0 0 0,0 0 0 0 0,0 0 0 0 0,0 0 0 0 0,-1 0 0 0 0,1 1 0 0 0,1 2 0 0 0,3 8-300 0 0,-5-10 182 0 0,0-1 1 0 0,0 0 0 0 0,0 1 0 0 0,1-1-1 0 0,-1 0 1 0 0,1 0 0 0 0,-1 0-1 0 0,3 3 1 0 0,-3-5 99 0 0,0 1 0 0 0,0-1 0 0 0,0 1 0 0 0,0-1 0 0 0,0 1 0 0 0,0-1-1 0 0,0 0 1 0 0,0 1 0 0 0,0-1 0 0 0,0 0 0 0 0,1 0 0 0 0,-1 0 0 0 0,0 0 0 0 0,0 0 0 0 0,0 0-1 0 0,0 0 1 0 0,0 0 0 0 0,0-1 0 0 0,0 1 0 0 0,0 0 0 0 0,0-1 0 0 0,0 1 0 0 0,0 0 0 0 0,2-2-1 0 0,20-9-116 0 0,28-19 0 0 0,-32 18 24 0 0,1 0 1 0 0,34-13 0 0 0,-48 22 176 0 0,0 1 0 0 0,0 0 1 0 0,1 1-1 0 0,-1 0 0 0 0,1 0 1 0 0,-1 0-1 0 0,1 1 1 0 0,0 0-1 0 0,-1 0 0 0 0,1 0 1 0 0,-1 1-1 0 0,1 0 0 0 0,9 3 1 0 0,-14-4-17 0 0,0 1-1 0 0,0 0 1 0 0,1 0 0 0 0,-1 0 0 0 0,0 0 0 0 0,0 0 0 0 0,0 0 0 0 0,-1 1-1 0 0,1-1 1 0 0,0 1 0 0 0,0-1 0 0 0,-1 1 0 0 0,1 0 0 0 0,-1-1-1 0 0,1 1 1 0 0,-1 0 0 0 0,0 0 0 0 0,0 0 0 0 0,2 4 0 0 0,-2-2-82 0 0,0 0 1 0 0,0 0-1 0 0,0 0 0 0 0,-1 0 1 0 0,0 0-1 0 0,0 0 1 0 0,0 0-1 0 0,0 0 0 0 0,0 0 1 0 0,-2 6-1 0 0,-3 7-315 0 0,0-1 1 0 0,-1 0-1 0 0,0 0 0 0 0,-11 17 1 0 0,-61 100-2606 0 0,48-86 2557 0 0,3 1 0 0 0,-43 103-1 0 0,68-146 687 0 0,0 1-1 0 0,0 1 0 0 0,1-1 0 0 0,0 0 1 0 0,-1 8-1 0 0,2-14-278 0 0,0 0 1 0 0,0 0-1 0 0,0 0 1 0 0,0 0-1 0 0,0 1 1 0 0,0-1-1 0 0,0 0 1 0 0,0 0-1 0 0,0 0 1 0 0,0 0-1 0 0,0 0 1 0 0,0 1-1 0 0,0-1 1 0 0,0 0-1 0 0,0 0 1 0 0,0 0-1 0 0,0 0 1 0 0,0 0-1 0 0,0 1 0 0 0,0-1 1 0 0,0 0-1 0 0,0 0 1 0 0,0 0-1 0 0,0 0 1 0 0,1 0-1 0 0,-1 0 1 0 0,0 0-1 0 0,0 1 1 0 0,0-1-1 0 0,0 0 1 0 0,0 0-1 0 0,0 0 1 0 0,0 0-1 0 0,1 0 1 0 0,-1 0-1 0 0,0 0 1 0 0,0 0-1 0 0,0 0 1 0 0,0 0-1 0 0,0 0 1 0 0,1 0-1 0 0,-1 0 1 0 0,0 0-1 0 0,0 0 1 0 0,0 0-1 0 0,8-4 318 0 0,5-11-296 0 0,14-26-544 0 0,30-58-1 0 0,11-19 237 0 0,-64 111 431 0 0,1 1 0 0 0,0-1 0 0 0,0 1 0 0 0,1 0 0 0 0,0 0 0 0 0,0 1 0 0 0,0 0 0 0 0,1 0 0 0 0,9-5 0 0 0,-12 8 15 0 0,0 0 0 0 0,0 0 0 0 0,0 1 1 0 0,1-1-1 0 0,-1 1 0 0 0,1 0 0 0 0,-1 0 0 0 0,1 1 1 0 0,-1-1-1 0 0,1 1 0 0 0,-1 0 0 0 0,1 0 0 0 0,0 1 1 0 0,-1-1-1 0 0,1 1 0 0 0,-1 0 0 0 0,9 3 0 0 0,-7-1-45 0 0,0-1 0 0 0,0 1-1 0 0,0 0 1 0 0,0 1-1 0 0,0-1 1 0 0,-1 1 0 0 0,0 0-1 0 0,0 1 1 0 0,0-1-1 0 0,0 1 1 0 0,-1 0 0 0 0,0 0-1 0 0,0 0 1 0 0,4 7-1 0 0,-4-4-112 0 0,0 0 0 0 0,-1 0 0 0 0,0 0 0 0 0,-1 0 0 0 0,1 0 0 0 0,-2 1 0 0 0,1-1 0 0 0,-1 1 0 0 0,0-1-1 0 0,-1 15 1 0 0,-1-3-61 0 0,-1 0-1 0 0,-1 0 1 0 0,-1 0-1 0 0,-1 0 0 0 0,0 0 1 0 0,-2-1-1 0 0,0 0 1 0 0,-1 0-1 0 0,-1 0 1 0 0,-15 23-1 0 0,22-39-106 0 0,0 0 1 0 0,0 0-1 0 0,-1 0 1 0 0,1 0-1 0 0,-1 0 1 0 0,0-1-1 0 0,0 1 1 0 0,0-1-1 0 0,0 0 1 0 0,0 0-1 0 0,0 0 1 0 0,0 0-1 0 0,-1-1 0 0 0,1 1 1 0 0,-1-1-1 0 0,1 0 1 0 0,-1 0-1 0 0,0 0 1 0 0,0 0-1 0 0,-4 0 1 0 0,5-1 87 0 0,-1 0 0 0 0,1-1 0 0 0,-1 1 0 0 0,1-1 0 0 0,-1 0 0 0 0,1 0 0 0 0,-1 0 0 0 0,1 0 0 0 0,0 0 0 0 0,0-1 0 0 0,0 0 0 0 0,0 1 0 0 0,0-1 0 0 0,0 0 0 0 0,0-1 0 0 0,0 1 0 0 0,1 0 1 0 0,-1-1-1 0 0,1 0 0 0 0,0 1 0 0 0,-4-6 0 0 0,1-2 239 0 0,-1 0-1 0 0,1 0 1 0 0,0 0 0 0 0,1-1 0 0 0,1 1 0 0 0,-1-1 0 0 0,2 0-1 0 0,-1 0 1 0 0,2-1 0 0 0,-1 1 0 0 0,2 0 0 0 0,-1 0 0 0 0,1-1 0 0 0,3-17-1 0 0,-2 25 9 0 0,1 1-1 0 0,-1-1 0 0 0,0 1 1 0 0,1 0-1 0 0,0 0 1 0 0,0 0-1 0 0,0-1 0 0 0,0 2 1 0 0,0-1-1 0 0,1 0 0 0 0,-1 0 1 0 0,1 1-1 0 0,-1-1 0 0 0,1 1 1 0 0,0 0-1 0 0,0 0 1 0 0,0 0-1 0 0,1 0 0 0 0,-1 1 1 0 0,0-1-1 0 0,1 1 0 0 0,5-2 1 0 0,-6 2-271 0 0,1 1 0 0 0,-1-1 0 0 0,1 0 0 0 0,-1 1 0 0 0,1 0 0 0 0,0 0 0 0 0,-1 0 1 0 0,1 0-1 0 0,-1 1 0 0 0,1 0 0 0 0,0-1 0 0 0,-1 1 0 0 0,0 0 0 0 0,6 3 0 0 0,-8-3-51 0 0,1-1 0 0 0,-1 1 0 0 0,0 0 0 0 0,0 0 0 0 0,0-1-1 0 0,0 1 1 0 0,-1 0 0 0 0,1 0 0 0 0,0 0 0 0 0,0 0 0 0 0,0 1 0 0 0,-1-1-1 0 0,1 0 1 0 0,-1 0 0 0 0,1 0 0 0 0,-1 0 0 0 0,1 1 0 0 0,-1-1 0 0 0,0 0-1 0 0,1 1 1 0 0,-1-1 0 0 0,0 0 0 0 0,0 0 0 0 0,0 1 0 0 0,0-1-1 0 0,0 0 1 0 0,0 1 0 0 0,-1-1 0 0 0,1 0 0 0 0,0 0 0 0 0,-1 1 0 0 0,1-1-1 0 0,-1 0 1 0 0,0 2 0 0 0,-3 6-420 0 0,0-1 0 0 0,0 0 0 0 0,-10 13 0 0 0,13-20 483 0 0,-8 11-124 0 0,-38 62-131 0 0,41-65 704 0 0,1 1 0 0 0,1 0 0 0 0,0 1 0 0 0,0-1 0 0 0,-4 20-1 0 0,8-24-227 0 0,-1-1-1 0 0,1 1 0 0 0,1 0 0 0 0,-1 0 0 0 0,1-1 0 0 0,0 1 1 0 0,0-1-1 0 0,1 1 0 0 0,-1-1 0 0 0,1 1 0 0 0,1-1 1 0 0,-1 0-1 0 0,1 0 0 0 0,3 5 0 0 0,13 32 239 0 0,-18-39-364 0 0,0 1 0 0 0,-1-1 1 0 0,0 0-1 0 0,1 1 0 0 0,-1-1 1 0 0,0 0-1 0 0,-1 1 0 0 0,1-1 1 0 0,0 0-1 0 0,-1 0 0 0 0,0 1 1 0 0,0-1-1 0 0,0 0 1 0 0,0 0-1 0 0,0 0 0 0 0,-1 0 1 0 0,-2 5-1 0 0,-4 4-74 0 0,-1 0 1 0 0,-17 18-1 0 0,19-22-9 0 0,-27 31-436 0 0,-79 93-1785 0 0,79-89 2129 0 0,-33 56-1 0 0,63-92 642 0 0,0 0 0 0 0,0 0 0 0 0,1 1 1 0 0,0-1-1 0 0,0 1 0 0 0,1 0 0 0 0,0 0 0 0 0,-2 13 0 0 0,4-19-312 0 0,0 1 0 0 0,0-1 0 0 0,0 1 0 0 0,0-1 0 0 0,0 1 0 0 0,1-1 0 0 0,-1 1 0 0 0,1-1 0 0 0,0 0 0 0 0,0 1 0 0 0,-1-1 0 0 0,1 0 0 0 0,1 0 0 0 0,-1 0 0 0 0,0 1 0 0 0,0-1 0 0 0,1 0 1 0 0,0-1-1 0 0,-1 1 0 0 0,1 0 0 0 0,0 0 0 0 0,0-1 0 0 0,-1 1 0 0 0,2-1 0 0 0,-1 1 0 0 0,0-1 0 0 0,0 0 0 0 0,0 0 0 0 0,0 0 0 0 0,1 0 0 0 0,-1 0 0 0 0,4 0 0 0 0,5 1-98 0 0,0 0 0 0 0,1 0 0 0 0,-1-1 1 0 0,0-1-1 0 0,1 0 0 0 0,-1 0 0 0 0,15-3 0 0 0,3-2-237 0 0,45-14-1 0 0,-47 10-78 0 0,-1 0 0 0 0,34-18-1 0 0,-48 21-37 0 0,-1 0 0 0 0,0-1 0 0 0,0-1 0 0 0,-1 0 0 0 0,0 0 0 0 0,0-1 0 0 0,10-13 0 0 0,-18 20 154 0 0,0 0 0 0 0,-1 0 0 0 0,1 0-1 0 0,-1 0 1 0 0,0 0 0 0 0,0-1 0 0 0,0 1-1 0 0,0 0 1 0 0,0-1 0 0 0,0 1 0 0 0,0-1 0 0 0,-1 1-1 0 0,0-1 1 0 0,1 1 0 0 0,-1-1 0 0 0,0 1-1 0 0,0-1 1 0 0,0 0 0 0 0,-1-2 0 0 0,0 1-101 0 0,0 1 0 0 0,-1-1 0 0 0,1 0 0 0 0,-1 1 0 0 0,0-1 0 0 0,0 1 0 0 0,0 0 0 0 0,0 0 0 0 0,-1-1 0 0 0,1 2 0 0 0,-6-6 0 0 0,-9-7-206 0 0,-1 1 0 0 0,0 1 0 0 0,0 0 0 0 0,-1 2 0 0 0,-1 0 0 0 0,-26-10 0 0 0,41 19 599 0 0,-1 0 0 0 0,1 0 0 0 0,0 0 0 0 0,-1 1-1 0 0,1 0 1 0 0,0 0 0 0 0,-1 1 0 0 0,-6-1-1 0 0,9 2 89 0 0,0-1-1 0 0,0 0 0 0 0,1 1 0 0 0,-1 0 0 0 0,1 0 0 0 0,-1 0 0 0 0,0 0 0 0 0,1 0 0 0 0,0 0 0 0 0,-1 1 0 0 0,1-1 0 0 0,0 1 0 0 0,-1-1 0 0 0,1 1 0 0 0,0 0 0 0 0,0 0 0 0 0,1 0 0 0 0,-3 3 0 0 0,-2 3 426 0 0,1 0 0 0 0,0 1 0 0 0,1 0 1 0 0,-1 0-1 0 0,2 0 0 0 0,-5 13 0 0 0,-10 62 189 0 0,12-55-675 0 0,-2 11-217 0 0,0-6-1247 0 0,2 0 0 0 0,-3 62 0 0 0,9-93 1071 0 0,1 13-1271 0 0,-1-16 1379 0 0,0 0 0 0 0,0 1-1 0 0,0-1 1 0 0,1 0 0 0 0,-1 0-1 0 0,0 1 1 0 0,0-1-1 0 0,0 0 1 0 0,0 1 0 0 0,1-1-1 0 0,-1 0 1 0 0,0 0 0 0 0,0 1-1 0 0,1-1 1 0 0,-1 0 0 0 0,0 0-1 0 0,0 0 1 0 0,1 1-1 0 0,-1-1 1 0 0,0 0 0 0 0,1 0-1 0 0,-1 0 1 0 0,0 0 0 0 0,1 0-1 0 0,-1 0 1 0 0,0 0 0 0 0,1 0-1 0 0,-1 1 1 0 0,0-1-1 0 0,1 0 1 0 0,-1 0 0 0 0,0 0-1 0 0,1-1 1 0 0,-1 1 0 0 0,0 0-1 0 0,0 0 1 0 0,1 0 0 0 0,-1 0-1 0 0,0 0 1 0 0,1 0-1 0 0,-1 0 1 0 0,1-1 0 0 0,6-2-3543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5527 0 0,'13'-58'600'0'0,"-7"83"4035"0"0,7 276 3427 0 0,-11-199-7107 0 0,2 388 1430 0 0,-6-326-3996 0 0,-2 1-3527 0 0,2-59-1494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4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23 455 0 0,'-5'-3'50'0'0,"1"0"-1"0"0,0 0 1 0 0,-1 0-1 0 0,1 1 0 0 0,-1-1 1 0 0,-7-1-1 0 0,11 3-12 0 0,1 1 0 0 0,-1 0-1 0 0,0 0 1 0 0,0 0 0 0 0,0 0-1 0 0,0 0 1 0 0,0 0 0 0 0,0 0-1 0 0,0 0 1 0 0,0 0 0 0 0,0 0-1 0 0,0 0 1 0 0,0 1 0 0 0,0-1-1 0 0,0 0 1 0 0,1 1 0 0 0,-2-1-1 0 0,1 1-1 0 0,0 0-1 0 0,0 0 1 0 0,0 0-1 0 0,0 0 1 0 0,0 0-1 0 0,0 0 1 0 0,1 0-1 0 0,-1 0 1 0 0,0 1-1 0 0,1-1 1 0 0,-1 0-1 0 0,1 0 1 0 0,-1 1-1 0 0,1-1 1 0 0,0 0-1 0 0,-1 2 0 0 0,-5 36 287 0 0,2 1 0 0 0,1 65 0 0 0,3-59-84 0 0,-1-26-131 0 0,7 256 1226 0 0,-4-260-1322 0 0,5 26 0 0 0,-6-38-10 0 0,0 0 0 0 0,1 0 0 0 0,-1 0 0 0 0,1 0-1 0 0,0 0 1 0 0,0 0 0 0 0,0 0 0 0 0,0-1 0 0 0,1 1 0 0 0,-1-1 0 0 0,6 5-1 0 0,-8-7-8 0 0,1-1-1 0 0,-1 1 0 0 0,1-1 0 0 0,-1 1 1 0 0,1-1-1 0 0,0 0 0 0 0,-1 1 0 0 0,1-1 1 0 0,0 0-1 0 0,-1 0 0 0 0,1 0 0 0 0,0 1 1 0 0,-1-1-1 0 0,1 0 0 0 0,0 0 0 0 0,0 0 1 0 0,-1 0-1 0 0,1 0 0 0 0,0 0 0 0 0,-1 0 1 0 0,1 0-1 0 0,0-1 0 0 0,0 1 0 0 0,0 0 1 0 0,1-1-11 0 0,0 0 1 0 0,-1 0 0 0 0,1 0 0 0 0,-1 0-1 0 0,1 0 1 0 0,0-1 0 0 0,-1 1 0 0 0,3-3-1 0 0,1-3-24 0 0,0 0 0 0 0,8-16 0 0 0,-12 23 44 0 0,7-16 22 0 0,1 1 0 0 0,19-25 0 0 0,-24 35-2 0 0,-1 1 0 0 0,1 1-1 0 0,0-1 1 0 0,0 0 0 0 0,0 1 0 0 0,0 0 0 0 0,1 0 0 0 0,-1 0 0 0 0,1 0 0 0 0,0 1-1 0 0,0 0 1 0 0,0 0 0 0 0,9-2 0 0 0,-12 3-17 0 0,0 1 0 0 0,0 0 1 0 0,1 0-1 0 0,-1 0 0 0 0,0 0 0 0 0,0 0 0 0 0,0 1 0 0 0,1-1 0 0 0,-1 0 0 0 0,0 1 1 0 0,0 0-1 0 0,0 0 0 0 0,0-1 0 0 0,0 1 0 0 0,3 2 0 0 0,-1 0-2 0 0,-1 0 0 0 0,1-1 0 0 0,-1 1 0 0 0,0 1 0 0 0,0-1 0 0 0,0 0 0 0 0,3 6 0 0 0,0 1-2 0 0,0 1 0 0 0,0 1 0 0 0,-1-1 0 0 0,6 20 0 0 0,-8-19 2 0 0,0-1-1 0 0,-1 1 1 0 0,-1-1-1 0 0,0 1 1 0 0,0 0-1 0 0,-1 0 1 0 0,0-1-1 0 0,-1 1 1 0 0,-1 0-1 0 0,-4 18 1 0 0,4-24-4 0 0,0 1-1 0 0,0-1 1 0 0,0 0 0 0 0,-1 0 0 0 0,0-1 0 0 0,0 1 0 0 0,-1 0 0 0 0,0-1 0 0 0,0 0 0 0 0,0 0 0 0 0,0 0-1 0 0,-1 0 1 0 0,0-1 0 0 0,0 0 0 0 0,0 0 0 0 0,0 0 0 0 0,-1 0 0 0 0,1-1 0 0 0,-1 0 0 0 0,-10 3-1 0 0,10-4-2 0 0,-1 0-1 0 0,1-1 0 0 0,-1-1 0 0 0,1 1 0 0 0,-1-1 1 0 0,0 0-1 0 0,1 0 0 0 0,-1-1 0 0 0,1 0 0 0 0,-1 0 1 0 0,1 0-1 0 0,-1-1 0 0 0,-6-3 0 0 0,6 3 37 0 0,1-1 0 0 0,-1 0-1 0 0,0 0 1 0 0,1-1-1 0 0,-1 0 1 0 0,1 0-1 0 0,0-1 1 0 0,1 0 0 0 0,-1 0-1 0 0,1 0 1 0 0,-7-8-1 0 0,11 12 5 0 0,0-1 0 0 0,0 0 0 0 0,-1 0-1 0 0,1 0 1 0 0,0 0 0 0 0,1 0 0 0 0,-1 0-1 0 0,0 0 1 0 0,1-1 0 0 0,-1 1 0 0 0,1 0-1 0 0,-1 0 1 0 0,1 0 0 0 0,0-1 0 0 0,0 1-1 0 0,0 0 1 0 0,1-4 0 0 0,-1 5-67 0 0,1-1 1 0 0,0 1-1 0 0,-1-1 1 0 0,1 1-1 0 0,0 0 1 0 0,0-1-1 0 0,-1 1 0 0 0,1 0 1 0 0,0 0-1 0 0,0 0 1 0 0,1 0-1 0 0,-1 0 0 0 0,0 0 1 0 0,0 0-1 0 0,0 0 1 0 0,1 0-1 0 0,-1 0 1 0 0,0 1-1 0 0,1-1 0 0 0,-1 1 1 0 0,1-1-1 0 0,-1 1 1 0 0,1-1-1 0 0,-1 1 1 0 0,1 0-1 0 0,2-1 0 0 0,35-1-1440 0 0,-29 2 997 0 0,1 0 1 0 0,0-1-1 0 0,17-4 0 0 0,-11-2 460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42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1 455 0 0,'2'36'388'0'0,"11"65"-1"0"0,-4-48-202 0 0,-7-39-240 0 0,-2-6-10 0 0,1 0 1 0 0,1 1-1 0 0,-1-1 1 0 0,1-1-1 0 0,5 12 1 0 0,-7-19 68 0 0,0 0 0 0 0,0 0 0 0 0,0 0 1 0 0,0 1-1 0 0,0-1 0 0 0,0 0 0 0 0,0 0 0 0 0,0 0 0 0 0,1 0 1 0 0,-1 0-1 0 0,0 0 0 0 0,0 0 0 0 0,0 0 0 0 0,0 0 1 0 0,0 0-1 0 0,0 1 0 0 0,0-1 0 0 0,0 0 0 0 0,1 0 0 0 0,-1 0 1 0 0,0 0-1 0 0,0 0 0 0 0,0 0 0 0 0,0 0 0 0 0,0 0 0 0 0,0 0 1 0 0,0 0-1 0 0,1 0 0 0 0,-1 0 0 0 0,0 0 0 0 0,0 0 1 0 0,0 0-1 0 0,0 0 0 0 0,0 0 0 0 0,0 0 0 0 0,1 0 0 0 0,-1 0 1 0 0,0 0-1 0 0,0-1 0 0 0,0 1 0 0 0,0 0 0 0 0,6-5 24 0 0,3-9-45 0 0,-5 4 17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1375 0 0,'5'-4'212'0'0,"0"0"0"0"0,0 0 0 0 0,0 1 0 0 0,1 0 0 0 0,0 0 0 0 0,-1 0 0 0 0,1 0 0 0 0,9-2-1 0 0,6-1 243 0 0,24-3 0 0 0,-27 6-425 0 0,0 1 0 0 0,0 1 0 0 0,0 1-1 0 0,0 1 1 0 0,-1 0 0 0 0,1 1 0 0 0,0 1-1 0 0,0 1 1 0 0,32 12 0 0 0,-23-8-221 0 0,0-2 153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4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0 455 0 0,'-13'119'1356'0'0,"3"151"-1"0"0,9-213-1210 0 0,1-56-142 0 0,-1 51-58 0 0,9 88-1 0 0,-7-137 11 0 0,4 22-90 0 0,-5-24 97 0 0,0 0 0 0 0,1 1 0 0 0,-1-1 0 0 0,0 0 0 0 0,1 0 0 0 0,-1 0 0 0 0,1 1 0 0 0,0-1 0 0 0,-1 0 0 0 0,1 0 0 0 0,0 0 0 0 0,0 0 0 0 0,0 0 0 0 0,0 0 0 0 0,1 1 0 0 0,3-21-544 0 0,-2 3 590 0 0,-1 0 233 0 0,1-1 1 0 0,10-30 0 0 0,-12 43-180 0 0,1 0 0 0 0,0 0 1 0 0,0 1-1 0 0,0-1 1 0 0,0 0-1 0 0,0 1 1 0 0,1-1-1 0 0,0 1 1 0 0,-1 0-1 0 0,1 0 1 0 0,1 0-1 0 0,-1 0 1 0 0,0 1-1 0 0,1-1 1 0 0,-1 1-1 0 0,7-4 0 0 0,-6 5-58 0 0,-1 0 0 0 0,1 0 0 0 0,-1 1 0 0 0,1-1-1 0 0,0 1 1 0 0,-1-1 0 0 0,1 1 0 0 0,0 0 0 0 0,-1 1 0 0 0,1-1-1 0 0,-1 1 1 0 0,1-1 0 0 0,0 1 0 0 0,-1 0 0 0 0,1 1-1 0 0,-1-1 1 0 0,0 0 0 0 0,1 1 0 0 0,-1 0 0 0 0,0 0-1 0 0,0 0 1 0 0,0 0 0 0 0,5 5 0 0 0,-3-3-5 0 0,0 1 1 0 0,-1 0-1 0 0,1 0 1 0 0,-1 0-1 0 0,0 0 0 0 0,0 1 1 0 0,-1 0-1 0 0,0-1 1 0 0,0 1-1 0 0,0 0 1 0 0,-1 1-1 0 0,3 8 0 0 0,-4-7-40 0 0,-1-1 0 0 0,1 1-1 0 0,-1-1 1 0 0,-1 1-1 0 0,1 0 1 0 0,-1-1 0 0 0,-1 1-1 0 0,0-1 1 0 0,0 1-1 0 0,0-1 1 0 0,-1 0 0 0 0,0 0-1 0 0,0 0 1 0 0,0 0-1 0 0,-1-1 1 0 0,0 1-1 0 0,-1-1 1 0 0,1 0 0 0 0,-11 10-1 0 0,11-12 29 0 0,-1 1-1 0 0,1-1 1 0 0,-1-1-1 0 0,0 1 1 0 0,1-1-1 0 0,-2 0 1 0 0,1 0-1 0 0,0 0 1 0 0,0 0-1 0 0,-1-1 1 0 0,0 0-1 0 0,1 0 1 0 0,-1-1 0 0 0,0 0-1 0 0,0 0 1 0 0,0 0-1 0 0,0-1 1 0 0,0 1-1 0 0,0-1 1 0 0,0-1-1 0 0,0 1 1 0 0,1-1-1 0 0,-1 0 1 0 0,0 0-1 0 0,-11-5 1 0 0,13 4 101 0 0,0 0 0 0 0,1 0 1 0 0,-1 0-1 0 0,-5-5 0 0 0,8 6-77 0 0,1 1 0 0 0,-1 0 0 0 0,0-1 0 0 0,1 1 0 0 0,-1-1 0 0 0,1 1 0 0 0,-1-1 0 0 0,1 0 0 0 0,-1 1 0 0 0,1-1 0 0 0,-1 1 0 0 0,1-1 0 0 0,-1 0 0 0 0,1 1 0 0 0,0-1 0 0 0,0 0 0 0 0,-1 1 0 0 0,1-1 0 0 0,0 0 0 0 0,0 0 0 0 0,0 1 0 0 0,0-1 0 0 0,0 0 0 0 0,0 0 0 0 0,0 1 0 0 0,0-1 0 0 0,0 0 0 0 0,0 0 0 0 0,0 0 0 0 0,0 1 0 0 0,0-1 0 0 0,1 0 0 0 0,-1 1 0 0 0,1-2 0 0 0,2 0-105 0 0,0 1-1 0 0,0-1 0 0 0,0 0 0 0 0,0 1 0 0 0,0 0 0 0 0,1 0 0 0 0,-1 0 1 0 0,0 0-1 0 0,1 0 0 0 0,-1 1 0 0 0,5-1 0 0 0,-7 1 92 0 0,145-10-90 0 0,-108 10 56 0 0,-20-1 18 0 0,0 0-1 0 0,0 2 1 0 0,0 0-1 0 0,0 2 1 0 0,23 5-1 0 0,-28-5 387 0 0,-1 1 0 0 0,0 0 0 0 0,0 1-1 0 0,-1 1 1 0 0,15 8 0 0 0,-23-12-355 0 0,0 0 0 0 0,-1 0 1 0 0,1 1-1 0 0,0-1 1 0 0,-1 1-1 0 0,1-1 0 0 0,-1 1 1 0 0,0 0-1 0 0,0 0 0 0 0,0 0 1 0 0,0 0-1 0 0,0 0 1 0 0,-1 0-1 0 0,1 1 0 0 0,-1-1 1 0 0,0 1-1 0 0,0-1 0 0 0,0 1 1 0 0,-1-1-1 0 0,1 1 1 0 0,-1-1-1 0 0,0 1 0 0 0,0 6 1 0 0,-2 1-209 0 0,-1 0 1 0 0,0 0 0 0 0,0 0-1 0 0,-1 0 1 0 0,-1 0-1 0 0,1-1 1 0 0,-2 1 0 0 0,0-1-1 0 0,0-1 1 0 0,-15 19-1 0 0,21-28 239 0 0,0 0-1 0 0,-1 0 0 0 0,1 1 0 0 0,0-1 0 0 0,0 0 0 0 0,-1 1 0 0 0,1-1 0 0 0,0 0 1 0 0,0 1-1 0 0,0-1 0 0 0,-1 0 0 0 0,1 1 0 0 0,0-1 0 0 0,0 0 0 0 0,0 1 0 0 0,0-1 0 0 0,0 0 1 0 0,0 1-1 0 0,0-1 0 0 0,0 0 0 0 0,0 1 0 0 0,0-1 0 0 0,0 1 0 0 0,0-1 0 0 0,0 0 1 0 0,0 1-1 0 0,0-1 0 0 0,0 0 0 0 0,0 1 0 0 0,1-1 0 0 0,-1 0 0 0 0,0 1 0 0 0,0-1 0 0 0,0 0 1 0 0,1 1-1 0 0,0 0 43 0 0,0 0 1 0 0,0 0-1 0 0,0-1 0 0 0,1 1 1 0 0,-1 0-1 0 0,0-1 1 0 0,0 1-1 0 0,1-1 0 0 0,-1 0 1 0 0,2 1-1 0 0,4 0 57 0 0,-1 0 0 0 0,1 0 0 0 0,9-1 0 0 0,-3-1-344 0 0,1-1 0 0 0,0-1-1 0 0,-1 0 1 0 0,1-1-1 0 0,-1-1 1 0 0,0 0 0 0 0,0 0-1 0 0,-1-1 1 0 0,19-13-1 0 0,-18 9 203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4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90 919 0 0,'-1'3'41'0'0,"1"1"-1"0"0,0-1 1 0 0,0 0-1 0 0,1 1 1 0 0,-1-1-1 0 0,1 0 0 0 0,-1 1 1 0 0,1-1-1 0 0,0 0 1 0 0,1 0-1 0 0,-1 0 1 0 0,0 0-1 0 0,1 0 0 0 0,0 0 1 0 0,-1 0-1 0 0,1 0 1 0 0,0-1-1 0 0,1 1 1 0 0,-1-1-1 0 0,4 4 0 0 0,-5-4-13 0 0,1-1-1 0 0,0 1 0 0 0,-1-1 1 0 0,1 0-1 0 0,0 0 0 0 0,0 1 0 0 0,0-1 1 0 0,-1 0-1 0 0,1-1 0 0 0,0 1 0 0 0,1 0 1 0 0,-1 0-1 0 0,0-1 0 0 0,0 1 1 0 0,0-1-1 0 0,0 0 0 0 0,0 0 0 0 0,0 0 1 0 0,1 0-1 0 0,-1 0 0 0 0,0 0 0 0 0,0 0 1 0 0,0-1-1 0 0,0 1 0 0 0,0-1 1 0 0,0 1-1 0 0,1-1 0 0 0,-2 0 0 0 0,1 0 1 0 0,0 0-1 0 0,0 0 0 0 0,2-2 0 0 0,1-1-21 0 0,-1-1-1 0 0,0 1 0 0 0,-1-1 1 0 0,1 0-1 0 0,-1 0 1 0 0,0 0-1 0 0,0 0 0 0 0,-1 0 1 0 0,1-1-1 0 0,-1 0 0 0 0,0 1 1 0 0,2-12-1 0 0,-3 14-19 0 0,-1-1 1 0 0,1 1-1 0 0,-1 0 0 0 0,1 0 1 0 0,-1-1-1 0 0,0 1 1 0 0,0 0-1 0 0,-1 0 0 0 0,1 0 1 0 0,-1-1-1 0 0,1 1 0 0 0,-1 0 1 0 0,0 0-1 0 0,0 0 0 0 0,-1 0 1 0 0,1 0-1 0 0,0 0 1 0 0,-1 0-1 0 0,0 1 0 0 0,0-1 1 0 0,0 0-1 0 0,0 1 0 0 0,0-1 1 0 0,0 1-1 0 0,-3-2 0 0 0,4 3 16 0 0,0 0 0 0 0,0 1-1 0 0,0-1 1 0 0,0 0 0 0 0,-1 1-1 0 0,1-1 1 0 0,0 1 0 0 0,0 0-1 0 0,0-1 1 0 0,0 1-1 0 0,-1 0 1 0 0,1 0 0 0 0,0 0-1 0 0,0 0 1 0 0,-1 0 0 0 0,1 0-1 0 0,0 0 1 0 0,0 0 0 0 0,0 0-1 0 0,-1 0 1 0 0,1 1 0 0 0,0-1-1 0 0,-2 1 1 0 0,1 0 1 0 0,1 1 1 0 0,-1-1-1 0 0,0 0 1 0 0,1 1-1 0 0,-1-1 1 0 0,1 1-1 0 0,-1-1 1 0 0,1 1-1 0 0,0 0 1 0 0,0-1-1 0 0,0 1 1 0 0,0 0-1 0 0,-1 2 1 0 0,0-1-3 0 0,1-1 0 0 0,0 1 0 0 0,0 0 0 0 0,0 0 0 0 0,0 0 1 0 0,1 1-1 0 0,-1-1 0 0 0,1 0 0 0 0,0 0 0 0 0,0 0 0 0 0,0 0 1 0 0,0 0-1 0 0,0 0 0 0 0,1 1 0 0 0,-1-1 0 0 0,1 0 0 0 0,0 0 0 0 0,0 0 1 0 0,1 3-1 0 0,3-1-54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4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0 166 455 0 0,'116'-2'1741'0'0,"223"-31"0"0"0,-42-2 138 0 0,-62 10-1153 0 0,455-36-13 0 0,-533 53-1198 0 0,-128 6-1942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6:1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1663 0 0,'3'5'25'0'0,"1"-1"0"0"0,0 1-1 0 0,0-1 1 0 0,0 0-1 0 0,1 0 1 0 0,0 0-1 0 0,-1-1 1 0 0,1 0-1 0 0,0 0 1 0 0,1 0-1 0 0,-1 0 1 0 0,0-1-1 0 0,1 0 1 0 0,10 3-1 0 0,5 0 120 0 0,-1-1 0 0 0,39 2 0 0 0,-19-4 171 0 0,1-2-1 0 0,55-7 1 0 0,79-21 529 0 0,-116 17-600 0 0,61-12 313 0 0,-46 7-214 0 0,118-9 0 0 0,-141 24-386 0 0,-1 2 0 0 0,0 2-1 0 0,1 3 1 0 0,52 12 0 0 0,-82-13-3 0 0,-1-2-1 0 0,1-1 1 0 0,0-1-1 0 0,-1 0 1 0 0,38-4-1 0 0,11-2 234 0 0,116 9-1 0 0,-109-1-135 0 0,-20-4 140 0 0,0-2 0 0 0,57-11-1 0 0,-40 4-6 0 0,26-5 150 0 0,70-5 294 0 0,159 12-1368 0 0,-295 8-1658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6:1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1 132 919 0 0,'2'-3'122'0'0,"1"1"0"0"0,0-1 0 0 0,0 1 0 0 0,0 0 0 0 0,0 0 0 0 0,0 0 0 0 0,1 0 0 0 0,-1 0 0 0 0,1 1 0 0 0,-1 0 0 0 0,6-2 0 0 0,-5 2-66 0 0,21-8 521 0 0,1 2 0 0 0,0 1 0 0 0,39-4 0 0 0,83 1 891 0 0,-101 9-1359 0 0,58-5-76 0 0,-90 3-355 0 0,1 0 0 0 0,-1-2 1 0 0,1 0-1 0 0,25-10 1 0 0,-31 9-106 0 0,0 1 0 0 0,16-12 1 0 0,-14 7 412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6:1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350 328 455 0 0,'-4'-2'155'0'0,"0"-1"-1"0"0,1 0 0 0 0,0 1 0 0 0,-1-1 1 0 0,1-1-1 0 0,0 1 0 0 0,0 0 0 0 0,1-1 0 0 0,-1 1 1 0 0,-3-8-1 0 0,3 3 190 0 0,-1 0 0 0 0,2 0 0 0 0,-1 0 0 0 0,-2-14-1 0 0,-1-36 292 0 0,5 41-517 0 0,-1-1 1 0 0,-7-26 0 0 0,8 39-138 0 0,-1-1-1 0 0,0 1 1 0 0,-1 0 0 0 0,1 0 0 0 0,-1 0 0 0 0,0 0 0 0 0,0 0 0 0 0,0 0-1 0 0,-1 1 1 0 0,1 0 0 0 0,-1 0 0 0 0,-5-5 0 0 0,5 6 17 0 0,0 0 0 0 0,0 0-1 0 0,0 0 1 0 0,-1 1 0 0 0,1-1 0 0 0,-1 1 0 0 0,1 0 0 0 0,-1 1 0 0 0,0-1 0 0 0,0 1-1 0 0,0 0 1 0 0,-8-1 0 0 0,9 2 24 0 0,0 0 0 0 0,0 0-1 0 0,0 1 1 0 0,1-1 0 0 0,-1 1 0 0 0,0 0-1 0 0,1 0 1 0 0,-1 0 0 0 0,0 1 0 0 0,1-1-1 0 0,0 1 1 0 0,-1 0 0 0 0,1 0 0 0 0,0 0-1 0 0,0 0 1 0 0,0 1 0 0 0,-4 4 0 0 0,-3 3 42 0 0,1 2 0 0 0,1-1 0 0 0,-1 1 1 0 0,2 0-1 0 0,0 1 0 0 0,1 0 0 0 0,0 0 1 0 0,0 0-1 0 0,2 1 0 0 0,0 0 0 0 0,-3 15 1 0 0,0 11-4 0 0,2 1 1 0 0,0 66 0 0 0,5-12 152 0 0,5 0-1 0 0,4 0 1 0 0,4 0 0 0 0,4-2 0 0 0,32 101-1 0 0,-24-117-147 0 0,16 55-5 0 0,-36-108-60 0 0,0-1 1 0 0,-1 1 0 0 0,0 40 0 0 0,-4-57-63 0 0,0 0 0 0 0,-1 0 0 0 0,0 0 0 0 0,-3 13 0 0 0,3-17 23 0 0,0-1 0 0 0,0 0 0 0 0,0 1 1 0 0,0-1-1 0 0,0 1 0 0 0,0-1 0 0 0,-1 0 0 0 0,1 0 0 0 0,-1 0 1 0 0,0 0-1 0 0,1 0 0 0 0,-1 0 0 0 0,0-1 0 0 0,0 1 0 0 0,0 0 1 0 0,-4 1-1 0 0,5-2-25 0 0,0-1-1 0 0,-1 0 1 0 0,1 1 0 0 0,-1-1 0 0 0,1 0 0 0 0,-1 0 0 0 0,0 0 0 0 0,1 0 0 0 0,-1 0-1 0 0,1 0 1 0 0,-1 0 0 0 0,1-1 0 0 0,-1 1 0 0 0,1 0 0 0 0,-1-1 0 0 0,1 1 0 0 0,0-1 0 0 0,-1 0-1 0 0,1 1 1 0 0,0-1 0 0 0,-1 0 0 0 0,1 0 0 0 0,0 0 0 0 0,-2-1 0 0 0,0-1-305 0 0,-1 0-1 0 0,1 0 1 0 0,0-1 0 0 0,0 0 0 0 0,0 1 0 0 0,-4-8 0 0 0,3 3 179 0 0,0 0 1 0 0,1-1-1 0 0,0 0 0 0 0,1 1 1 0 0,-4-19-1 0 0,3 7 242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6:1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2303 0 0,'2'0'96'0'0,"-1"0"32"0"0,0 0-128 0 0,0-2 0 0 0,1 2 0 0 0,-1 2 0 0 0,2-1 120 0 0,-1 0 0 0 0,3 2 0 0 0,1-1 0 0 0,2 2-504 0 0,2 0-96 0 0,-1 1-16 0 0,-1-1-8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6:1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275 278 3223 0 0,'1'-12'364'0'0,"1"0"-1"0"0,-1 1 0 0 0,6-16 1 0 0,1-15 582 0 0,-6 30-856 0 0,-1-1-1 0 0,0 1 0 0 0,-1 0 1 0 0,-1-1-1 0 0,0 1 0 0 0,0 0 1 0 0,-5-17-1 0 0,5 26-133 0 0,1 0 1 0 0,-1 0-1 0 0,-1 0 0 0 0,1 0 1 0 0,0 0-1 0 0,-1 0 1 0 0,1 0-1 0 0,-1 1 0 0 0,0-1 1 0 0,0 1-1 0 0,0-1 1 0 0,0 1-1 0 0,0 0 0 0 0,-1 0 1 0 0,1 0-1 0 0,-1 0 1 0 0,1 0-1 0 0,-1 0 0 0 0,0 1 1 0 0,0-1-1 0 0,1 1 1 0 0,-1 0-1 0 0,0 0 0 0 0,0 0 1 0 0,0 0-1 0 0,-1 0 1 0 0,1 1-1 0 0,0-1 0 0 0,0 1 1 0 0,0 0-1 0 0,0 0 1 0 0,-1 0-1 0 0,-4 1 0 0 0,2 0 22 0 0,0 1 0 0 0,-1 0-1 0 0,1 0 1 0 0,0 0 0 0 0,0 1-1 0 0,0 0 1 0 0,0 0-1 0 0,1 0 1 0 0,-1 1 0 0 0,1 0-1 0 0,0 0 1 0 0,0 0 0 0 0,0 1-1 0 0,0-1 1 0 0,-4 8 0 0 0,1-2 114 0 0,1 0 1 0 0,0 0 0 0 0,1 1-1 0 0,0 0 1 0 0,1 0 0 0 0,0 0 0 0 0,-4 15-1 0 0,6-14-29 0 0,0-1 0 0 0,1 1 0 0 0,0-1-1 0 0,1 1 1 0 0,0 0 0 0 0,1 0 0 0 0,2 23-1 0 0,-1-31-60 0 0,-1 1 0 0 0,1-1 0 0 0,1 0-1 0 0,-1 1 1 0 0,1-1 0 0 0,-1 0 0 0 0,1 0-1 0 0,0 0 1 0 0,1 0 0 0 0,-1 0 0 0 0,1-1-1 0 0,-1 1 1 0 0,1-1 0 0 0,0 1 0 0 0,1-1-1 0 0,-1 0 1 0 0,0 0 0 0 0,1-1 0 0 0,0 1-1 0 0,-1-1 1 0 0,1 0 0 0 0,0 1 0 0 0,8 1-1 0 0,-6-2 12 0 0,1 0-1 0 0,-1 0 1 0 0,0-1-1 0 0,1 0 1 0 0,-1-1-1 0 0,0 1 0 0 0,1-1 1 0 0,-1-1-1 0 0,13-1 1 0 0,-2-2 219 0 0,0 0 0 0 0,20-10 0 0 0,-14 6-125 0 0,-22 7-107 0 0,0 1 0 0 0,0-1 0 0 0,0 1 0 0 0,0-1 0 0 0,0 1 0 0 0,0 0 0 0 0,0-1 0 0 0,0 1 0 0 0,1 0 0 0 0,-1 0 0 0 0,0 0 0 0 0,0 0-1 0 0,0 0 1 0 0,0 0 0 0 0,0 0 0 0 0,0 1 0 0 0,0-1 0 0 0,0 0 0 0 0,0 0 0 0 0,0 1 0 0 0,0-1 0 0 0,0 1 0 0 0,0-1 0 0 0,0 1 0 0 0,0-1 0 0 0,0 1-1 0 0,1 0 1 0 0,-1 2 5 0 0,0-1 0 0 0,0 0 1 0 0,0 0-1 0 0,0 1 0 0 0,0-1 0 0 0,0 0 0 0 0,0 1 0 0 0,-1-1 0 0 0,0 1 0 0 0,1 4 0 0 0,33 385 1413 0 0,-26-313-1266 0 0,17 297-248 0 0,-25-367-52 0 0,-1 0-1 0 0,0 0 0 0 0,0 1 0 0 0,-1-1 0 0 0,0 0 0 0 0,0 0 0 0 0,-1-1 0 0 0,-6 13 1 0 0,8-18 101 0 0,-1 0-1 0 0,0 0 1 0 0,1-1 0 0 0,-1 1 0 0 0,0-1 0 0 0,-1 1 0 0 0,1-1 0 0 0,0 0 0 0 0,-1 0 0 0 0,1 0-1 0 0,-1 0 1 0 0,1 0 0 0 0,-1 0 0 0 0,0-1 0 0 0,0 1 0 0 0,0-1 0 0 0,0 0 0 0 0,0 0 0 0 0,0 0 0 0 0,0 0-1 0 0,-1 0 1 0 0,1-1 0 0 0,0 0 0 0 0,0 0 0 0 0,-1 1 0 0 0,1-2 0 0 0,-4 1 0 0 0,0-1 24 0 0,0-1 1 0 0,0 0-1 0 0,0 0 0 0 0,1 0 1 0 0,-1-1-1 0 0,0 0 0 0 0,1 0 1 0 0,0-1-1 0 0,0 0 1 0 0,-8-6-1 0 0,-7-7 62 0 0,-26-28 0 0 0,33 31-20 0 0,1 0 43 0 0,-12-10 104 0 0,-23-31 0 0 0,42 48-130 0 0,1 0 0 0 0,0 0 1 0 0,1-1-1 0 0,-1 1 0 0 0,2-1 0 0 0,-1 0 0 0 0,1 0 0 0 0,0-1 1 0 0,-3-15-1 0 0,6 20-20 0 0,0-1 1 0 0,0 1 0 0 0,0-1-1 0 0,1 0 1 0 0,0 1 0 0 0,0-1 0 0 0,0 1-1 0 0,0-1 1 0 0,1 1 0 0 0,0 0-1 0 0,0 0 1 0 0,0-1 0 0 0,0 1-1 0 0,0 0 1 0 0,1 1 0 0 0,0-1-1 0 0,0 0 1 0 0,0 1 0 0 0,4-4-1 0 0,8-7-34 0 0,0 1-1 0 0,1 1 1 0 0,18-10-1 0 0,-29 18 9 0 0,45-27-826 0 0,1 3 0 0 0,104-42 0 0 0,-127 58 677 0 0,-2 0 143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6:1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0 919 0 0,'3'7'80'0'0,"-2"-1"-80"0"0,1-1 0 0 0,0-1 0 0 0,0-2 320 0 0,2 2 40 0 0,1 4 16 0 0,3 2 0 0 0,4 4-312 0 0,0-3-64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6:2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44 1639 0 0,'-11'-4'45'0'0,"0"0"-1"0"0,-18-3 1 0 0,19 5-27 0 0,0-1 1 0 0,0 0 0 0 0,-16-7-1 0 0,18 7-18 0 0,10 7 0 0 0,-1-3 0 0 0,0 0 0 0 0,-1 0 0 0 0,1 0 0 0 0,0 0 0 0 0,-1 0 0 0 0,1 0 0 0 0,-1 0 0 0 0,1 0 0 0 0,-1 0 0 0 0,0 0 0 0 0,1 0 0 0 0,-1 0 0 0 0,0 0 0 0 0,0 0 0 0 0,0 0 0 0 0,0 0 0 0 0,0 1 0 0 0,0 0 0 0 0,0-1 0 0 0,0 0 0 0 0,0 0 0 0 0,1 0 0 0 0,-1 0 0 0 0,0 0 0 0 0,0 0 0 0 0,1 0 0 0 0,-1 0 0 0 0,0 0 0 0 0,1 0 0 0 0,-1 0 0 0 0,1-1 0 0 0,0 1 0 0 0,-1 0 0 0 0,1 0 0 0 0,0 0 0 0 0,-1-1 0 0 0,1 1 0 0 0,0 0 0 0 0,0-1 0 0 0,0 1 0 0 0,1 0 0 0 0,-1 0 0 0 0,2 1 0 0 0,0 0 0 0 0,0-1 0 0 0,0 1 0 0 0,0-1 0 0 0,1 0 0 0 0,-1 0 0 0 0,0 0 0 0 0,1 0 0 0 0,-1-1 0 0 0,1 1 0 0 0,-1-1 0 0 0,1 0 0 0 0,-1 0 0 0 0,1 0 0 0 0,4-1 0 0 0,4 0 0 0 0,16 0-11 0 0,37-6-1 0 0,-45 3 4 0 0,0 2 0 0 0,0 0 0 0 0,1 1 0 0 0,32 3-1 0 0,149 11 57 0 0,-104-9-32 0 0,-56-3-16 0 0,0 3 0 0 0,63 13 0 0 0,76 20 0 0 0,-125-31 0 0 0,80-1 0 0 0,26 1 0 0 0,-111 0 0 0 0,-12 0 0 0 0,74-1 0 0 0,330-9 0 0 0,-376 4 0 0 0,88-12 0 0 0,-97 5 0 0 0,1 3 0 0 0,74 4 0 0 0,-92 2 0 0 0,-1-1 0 0 0,1-2 0 0 0,46-6 0 0 0,8-2 0 0 0,-36 5 0 0 0,42-3 0 0 0,64-8 0 0 0,-57 1 0 0 0,-79 12 0 0 0,32 1 0 0 0,2 0 0 0 0,55-3 0 0 0,-19 5 0 0 0,0 0 0 0 0,-74-2 0 0 0,197-21 0 0 0,-141 6 64 0 0,-78 16-64 0 0,0 0 0 0 0,0 0 0 0 0,0 0 0 0 0,0 0 0 0 0,0 0 0 0 0,0 1 0 0 0,4 0 0 0 0,7 2 0 0 0,-12-3 0 0 0,0 0 0 0 0,1 0 0 0 0,-1 0 0 0 0,0 0 0 0 0,0 0 0 0 0,1 0 0 0 0,-1-1 0 0 0,2 0 0 0 0,-1-5 0 0 0,-6-5 0 0 0,-8-8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1375 0 0,'7'2'64'0'0,"0"-1"8"0"0,0 1-72 0 0,-2 1 0 0 0,-1-1 0 0 0,0 1 0 0 0,1 1 96 0 0,5 2 8 0 0,6 4 0 0 0,5 3 0 0 0,0 1-104 0 0,1-1 0 0 0,-3-1 0 0 0,0-4 0 0 0,0-2 0 0 0,-3-5 0 0 0</inkml:trace>
  <inkml:trace contextRef="#ctx0" brushRef="#br0" timeOffset="1">478 10 3679 0 0,'6'-5'160'0'0,"-1"2"40"0"0,2 1-200 0 0,-2 2 0 0 0,-2 2 0 0 0,0-1 0 0 0,1 1 384 0 0,5 3 32 0 0,3 3 0 0 0,5 3 8 0 0,3 5-352 0 0,-2-2-72 0 0,-1-1 0 0 0,2-1 0 0 0,0-5 0 0 0,-2-7 0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6:5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1495 0 0,'32'5'19'0'0,"0"-2"-1"0"0,0 0 0 0 0,0-2 1 0 0,0-2-1 0 0,1-1 0 0 0,52-10 0 0 0,-18-4-18 0 0,-2-3 0 0 0,119-52 0 0 0,-163 62 0 0 0,0 1 0 0 0,0 2 0 0 0,1 0 0 0 0,0 0 0 0 0,0 2 0 0 0,0 1 0 0 0,0 1 0 0 0,1 1 0 0 0,-1 1 0 0 0,0 0 0 0 0,29 6 0 0 0,3 0 10 0 0,-1-1-1 0 0,1-3 0 0 0,0-3 1 0 0,0-2-1 0 0,67-12 0 0 0,-11-13-9 0 0,-5 0 0 0 0,-89 25 0 0 0,-1 1 0 0 0,0 0 0 0 0,1 1 0 0 0,28 2 0 0 0,-28 2 9 0 0,0 1-1 0 0,0 1 1 0 0,-1 0-1 0 0,0 0 1 0 0,22 13-1 0 0,8 2 5 0 0,-14-7-13 0 0,-18-7 0 0 0,-1-1 0 0 0,1 0 0 0 0,0 0 0 0 0,1-1 0 0 0,-1-1 0 0 0,0-1 0 0 0,25 2 0 0 0,-3-6-14 0 0,1-2-1 0 0,-1-1 0 0 0,1-2 0 0 0,41-15 0 0 0,-37 11 40 0 0,1 1 0 0 0,66-8-1 0 0,-83 17-24 0 0,1 2 0 0 0,-1 0 0 0 0,0 1 0 0 0,33 8 0 0 0,92 30 0 0 0,-64-15 0 0 0,-64-19 0 0 0,-1-2 0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33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56 455 0 0,'16'-7'636'0'0,"5"-2"-352"0"0,1 1 0 0 0,0 0 0 0 0,1 2 0 0 0,0 1 0 0 0,0 0 0 0 0,0 2 0 0 0,0 1 0 0 0,24 0 0 0 0,-26 2-424 0 0,0 1 0 0 0,0 0 0 0 0,27 6 0 0 0,-47-7 137 0 0,-1 1-1 0 0,0-1 0 0 0,0 0 1 0 0,0 0-1 0 0,1 1 0 0 0,-1-1 0 0 0,0 0 1 0 0,0 1-1 0 0,0-1 0 0 0,0 0 1 0 0,0 1-1 0 0,0-1 0 0 0,0 0 0 0 0,1 1 1 0 0,-1-1-1 0 0,0 0 0 0 0,0 0 1 0 0,0 1-1 0 0,0-1 0 0 0,0 0 0 0 0,-1 1 1 0 0,1-1-1 0 0,0 0 0 0 0,0 1 1 0 0,0-1-1 0 0,0 0 0 0 0,0 1 0 0 0,0-1 1 0 0,0 0-1 0 0,-1 1 0 0 0,1-1 1 0 0,0 0-1 0 0,0 0 0 0 0,0 1 0 0 0,-1-1 1 0 0,1 0-1 0 0,-11 17 289 0 0,8-12-243 0 0,-175 332-664 0 0,95-162 387 0 0,51-105 186 0 0,-8 15-200 0 0,55-118 59 0 0,-7 18 111 0 0,0-1 0 0 0,5-18 0 0 0,-5 8 79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81 2759 0 0,'-4'-21'1265'0'0,"3"16"-1048"0"0,0-1-1 0 0,0 0 1 0 0,0 1-1 0 0,-1-1 0 0 0,0 1 1 0 0,0-1-1 0 0,-5-8 0 0 0,6 13-197 0 0,1 1 0 0 0,0 0-1 0 0,0-1 1 0 0,0 1 0 0 0,-1 0-1 0 0,1-1 1 0 0,0 1-1 0 0,0 0 1 0 0,-1-1 0 0 0,1 1-1 0 0,0 0 1 0 0,0 0-1 0 0,-1 0 1 0 0,1-1 0 0 0,0 1-1 0 0,-1 0 1 0 0,1 0 0 0 0,-1 0-1 0 0,1-1 1 0 0,0 1-1 0 0,-1 0 1 0 0,1 0 0 0 0,0 0-1 0 0,-1 0 1 0 0,1 0-1 0 0,-1 0 1 0 0,1 0 0 0 0,0 0-1 0 0,-1 0 1 0 0,1 0 0 0 0,-1 0-1 0 0,1 0 1 0 0,0 0-1 0 0,-1 0 1 0 0,1 1 0 0 0,0-1-1 0 0,-1 0 1 0 0,1 0 0 0 0,-1 0-1 0 0,1 0 1 0 0,0 1-1 0 0,0-1 1 0 0,-1 0 0 0 0,1 0-1 0 0,0 1 1 0 0,-1-1-1 0 0,1 0 1 0 0,0 1 0 0 0,0-1-1 0 0,-1 0 1 0 0,1 1 0 0 0,0-1-1 0 0,0 0 1 0 0,0 1-1 0 0,-1 0 1 0 0,-8 23 590 0 0,8-21-553 0 0,-157 482 3823 0 0,134-416-3745 0 0,-61 156 92 0 0,57-161-1134 0 0,-52 88 1 0 0,58-118 332 0 0,-13 23 58 0 0,48-72-992 0 0,-2 3-1162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4607 0 0,'-3'0'34'0'0,"1"0"0"0"0,0-1 0 0 0,0 1 0 0 0,-1 0-1 0 0,1 1 1 0 0,0-1 0 0 0,-1 0 0 0 0,1 1 0 0 0,0-1-1 0 0,0 1 1 0 0,0 0 0 0 0,-1 0 0 0 0,1-1 0 0 0,0 1-1 0 0,0 1 1 0 0,0-1 0 0 0,1 0 0 0 0,-3 2 0 0 0,-1 2 120 0 0,1 0 1 0 0,0 0-1 0 0,0 0 1 0 0,1 1-1 0 0,-4 6 0 0 0,6-11-139 0 0,-18 35 392 0 0,2 1-1 0 0,1 1 0 0 0,1 0 0 0 0,-13 61 1 0 0,-20 166 369 0 0,28-137-784 0 0,4-32-20 0 0,-18 91-2609 0 0,32-175 230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4143 0 0,'1'18'408'0'0,"4"4"-238"0"0,0 0 0 0 0,1 0 0 0 0,2-1-1 0 0,0 0 1 0 0,1 0 0 0 0,23 36-1 0 0,-12-20 90 0 0,-1 1-1 0 0,-2 1 0 0 0,20 68 0 0 0,14 129 1541 0 0,-39-149-1288 0 0,19 97 160 0 0,-31-182-665 0 0,2 4-6 0 0,-1 0 1 0 0,1-1 0 0 0,0 1-1 0 0,3 7 1 0 0,-4-12 0 0 0,-1 0 1 0 0,0-1 0 0 0,1 1 0 0 0,-1 0 0 0 0,0-1 0 0 0,1 1 0 0 0,-1-1 0 0 0,1 1-1 0 0,-1 0 1 0 0,1-1 0 0 0,-1 1 0 0 0,1-1 0 0 0,-1 1 0 0 0,1-1 0 0 0,0 0-1 0 0,-1 1 1 0 0,1-1 0 0 0,0 0 0 0 0,-1 1 0 0 0,1-1 0 0 0,0 0 0 0 0,-1 0-1 0 0,1 1 1 0 0,0-1 0 0 0,-1 0 0 0 0,1 0 0 0 0,0 0 0 0 0,0 0 0 0 0,-1 0 0 0 0,1 0-1 0 0,0 0 1 0 0,0 0 0 0 0,-1-1 0 0 0,1 1 0 0 0,0 0 0 0 0,-1 0 0 0 0,1 0-1 0 0,0-1 1 0 0,-1 1 0 0 0,1 0 0 0 0,0-1 0 0 0,-1 1 0 0 0,1-1 0 0 0,-1 1-1 0 0,2-1 1 0 0,5-6 198 0 0,-1 1-1 0 0,1-1 0 0 0,-1 0 0 0 0,0 0 0 0 0,7-12 0 0 0,23-45 688 0 0,-24 40-685 0 0,31-62 135 0 0,-4-2 0 0 0,-4-1 0 0 0,-3-2-1 0 0,22-112 1 0 0,-42 146-412 0 0,-3 1 1 0 0,3-77-1 0 0,-11 99-478 0 0,-2 0-1 0 0,-1 0 1 0 0,-2 0 0 0 0,-1 0 0 0 0,-12-40-1 0 0,6 45-1311 0 0,5 18-1278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64 4143 0 0,'0'-2'135'0'0,"1"-1"0"0"0,0 1 0 0 0,-1-1 0 0 0,1 1 0 0 0,0-1 0 0 0,0 1 0 0 0,1 0 0 0 0,-1-1 0 0 0,0 1 0 0 0,1 0 0 0 0,0 0 0 0 0,-1 0 0 0 0,1 0 0 0 0,0 0 0 0 0,0 0-1 0 0,0 1 1 0 0,0-1 0 0 0,0 1 0 0 0,4-3 0 0 0,-2 2-14 0 0,0-1 1 0 0,0 1-1 0 0,1 0 0 0 0,-1 0 0 0 0,1 0 0 0 0,0 0 1 0 0,-1 1-1 0 0,1 0 0 0 0,0 0 0 0 0,5 0 0 0 0,-5 1-90 0 0,0 0 0 0 0,-1 1 0 0 0,1-1-1 0 0,0 1 1 0 0,-1 0 0 0 0,1 0 0 0 0,-1 1-1 0 0,0 0 1 0 0,1-1 0 0 0,-1 1 0 0 0,0 1-1 0 0,0-1 1 0 0,5 4 0 0 0,-4-2-26 0 0,0 1 1 0 0,-1-1-1 0 0,1 1 1 0 0,-1 0-1 0 0,0 1 1 0 0,0-1-1 0 0,0 1 1 0 0,4 9-1 0 0,-3-5-60 0 0,-1 1-1 0 0,0 0 1 0 0,-1 0-1 0 0,0 0 1 0 0,-1 1-1 0 0,0-1 1 0 0,-1 0-1 0 0,0 1 1 0 0,-1 0-1 0 0,-1 15 1 0 0,-1-10 30 0 0,-2-1 1 0 0,1 0-1 0 0,-2 0 0 0 0,0-1 1 0 0,-1 1-1 0 0,-1-1 1 0 0,-10 18-1 0 0,5-14 229 0 0,0-1 0 0 0,0-1 0 0 0,-2 0 0 0 0,0-1-1 0 0,-18 15 1 0 0,9-9 138 0 0,-38 31 641 0 0,51-46-851 0 0,0 0 0 0 0,0 0 0 0 0,-1-1 0 0 0,-17 8-1 0 0,26-14-158 0 0,1 1 0 0 0,-1 0-1 0 0,0-1 1 0 0,1 1-1 0 0,-1-1 1 0 0,0 1 0 0 0,1-1-1 0 0,-1 0 1 0 0,0 0-1 0 0,1 0 1 0 0,-1 0 0 0 0,0 0-1 0 0,1 0 1 0 0,-1 0 0 0 0,0 0-1 0 0,1-1 1 0 0,-1 1-1 0 0,0-1 1 0 0,1 1 0 0 0,-1-1-1 0 0,1 0 1 0 0,-1 1-1 0 0,-2-3 1 0 0,-1-3-636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 3223 0 0,'-1'-3'151'0'0,"0"1"-1"0"0,1-1 0 0 0,-1 0 0 0 0,1 0 0 0 0,0 0 0 0 0,0 1 0 0 0,0-1 0 0 0,0 0 0 0 0,1-5 1 0 0,0 8-69 0 0,-1-1 0 0 0,1 0 1 0 0,-1 0-1 0 0,1 0 0 0 0,0 0 0 0 0,-1 0 1 0 0,1 0-1 0 0,0 1 0 0 0,0-1 1 0 0,0 0-1 0 0,-1 1 0 0 0,1-1 1 0 0,0 0-1 0 0,0 1 0 0 0,0-1 0 0 0,0 1 1 0 0,0 0-1 0 0,0-1 0 0 0,0 1 1 0 0,0 0-1 0 0,0-1 0 0 0,0 1 1 0 0,0 0-1 0 0,0 0 0 0 0,0 0 0 0 0,1 0 1 0 0,-1 0-1 0 0,2 0 0 0 0,85 6 891 0 0,13-1-1120 0 0,-66-7 65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37 4143 0 0,'5'-9'237'0'0,"-4"7"-72"0"0,0 0 0 0 0,0 0-1 0 0,0 1 1 0 0,0-1 0 0 0,0-1-1 0 0,0 1 1 0 0,0 0 0 0 0,-1 0 0 0 0,2-4-1 0 0,-3 6-162 0 0,1 0-1 0 0,0-1 0 0 0,-1 1 0 0 0,1 0 0 0 0,-1-1 0 0 0,1 1 1 0 0,0 0-1 0 0,-1 0 0 0 0,1-1 0 0 0,-1 1 0 0 0,1 0 1 0 0,0 0-1 0 0,-1 0 0 0 0,1 0 0 0 0,-1-1 0 0 0,1 1 0 0 0,-1 0 1 0 0,1 0-1 0 0,-1 0 0 0 0,1 0 0 0 0,-1 0 0 0 0,1 0 1 0 0,-1 0-1 0 0,1 1 0 0 0,-1-1 0 0 0,1 0 0 0 0,0 0 0 0 0,-1 0 1 0 0,1 0-1 0 0,-2 1 0 0 0,-12 4-584 0 0,13-4 653 0 0,-9 4-351 0 0,0 2-1 0 0,0-1 0 0 0,1 1 1 0 0,0 0-1 0 0,0 1 0 0 0,0 0 1 0 0,-11 15-1 0 0,5-7 239 0 0,7-7 251 0 0,-1 0-1 0 0,1 1 1 0 0,1-1-1 0 0,0 2 1 0 0,0-1-1 0 0,1 1 0 0 0,1 0 1 0 0,0 0-1 0 0,0 1 1 0 0,1-1-1 0 0,0 1 1 0 0,1 0-1 0 0,-3 25 0 0 0,6-36-201 0 0,0 1-1 0 0,0 0 1 0 0,0 0-1 0 0,0-1 1 0 0,0 1-1 0 0,0 0 0 0 0,1 0 1 0 0,-1-1-1 0 0,1 1 1 0 0,0 2-1 0 0,-1-4-18 0 0,0 0 0 0 0,0 0 0 0 0,1 1 1 0 0,-1-1-1 0 0,0 0 0 0 0,0 0 0 0 0,0 1 0 0 0,1-1 0 0 0,-1 0 0 0 0,0 0 0 0 0,0 0 0 0 0,1 0 1 0 0,-1 1-1 0 0,0-1 0 0 0,0 0 0 0 0,1 0 0 0 0,-1 0 0 0 0,0 0 0 0 0,0 0 0 0 0,1 0 0 0 0,-1 0 1 0 0,0 0-1 0 0,1 0 0 0 0,-1 0 0 0 0,11-5-647 0 0,-3-3 157 0 0,0-1 1 0 0,-1 1-1 0 0,0-1 1 0 0,-1 0-1 0 0,1 0 1 0 0,4-11-1 0 0,27-64-764 0 0,-25 52 1733 0 0,-13 32-424 0 0,0 0-1 0 0,0 0 0 0 0,0 0 1 0 0,0 0-1 0 0,0-1 0 0 0,0 1 1 0 0,0 0-1 0 0,0 0 0 0 0,0 0 1 0 0,0 0-1 0 0,0 0 1 0 0,0 0-1 0 0,0 0 0 0 0,0 0 1 0 0,0-1-1 0 0,0 1 0 0 0,0 0 1 0 0,0 0-1 0 0,0 0 0 0 0,0 0 1 0 0,0 0-1 0 0,0 0 0 0 0,0 0 1 0 0,0 0-1 0 0,0 0 1 0 0,0 0-1 0 0,0 0 0 0 0,0 0 1 0 0,1-1-1 0 0,-1 1 0 0 0,0 0 1 0 0,0 0-1 0 0,0 0 0 0 0,0 0 1 0 0,0 0-1 0 0,0 0 1 0 0,0 0-1 0 0,0 0 0 0 0,0 0 1 0 0,1 0-1 0 0,-1 0 0 0 0,0 0 1 0 0,0 0-1 0 0,0 0 0 0 0,0 0 1 0 0,0 0-1 0 0,0 0 1 0 0,0 0-1 0 0,0 0 0 0 0,0 0 1 0 0,1 0-1 0 0,-1 0 0 0 0,0 0 1 0 0,0 0-1 0 0,0 0 0 0 0,0 0 1 0 0,0 1-1 0 0,0-1 1 0 0,3 8 1327 0 0,-2 11-316 0 0,-1-8-804 0 0,4 71 334 0 0,-3-73-1195 0 0,0 0 0 0 0,1 0 1 0 0,5 15-1 0 0,-3-14-267 0 0</inkml:trace>
  <inkml:trace contextRef="#ctx0" brushRef="#br0" timeOffset="1">408 262 919 0 0,'5'-3'80'0'0,"-1"1"-80"0"0,0 1 0 0 0,-2 1 0 0 0,0 1 864 0 0,-1-1 152 0 0,1 2 32 0 0,2 0 8 0 0,1 1-736 0 0,3 0-152 0 0,1 2-24 0 0,1 1-8 0 0,-1-3-136 0 0,-3-3 64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4607 0 0,'6'31'5169'0'0,"4"20"-4703"0"0,9 266-415 0 0,-19-311-199 0 0,3 58-1440 0 0,-2-57 1125 0 0,0 0-1 0 0,1 0 0 0 0,-1 0 0 0 0,1 0 0 0 0,1-1 0 0 0,-1 1 0 0 0,4 6 0 0 0,-6-13 389 0 0,1 1-1 0 0,-1-1 1 0 0,0 0 0 0 0,0 1-1 0 0,0-1 1 0 0,1 1 0 0 0,-1-1-1 0 0,0 0 1 0 0,1 1 0 0 0,-1-1-1 0 0,0 0 1 0 0,1 1-1 0 0,-1-1 1 0 0,0 0 0 0 0,1 0-1 0 0,-1 1 1 0 0,1-1 0 0 0,-1 0-1 0 0,1 0 1 0 0,-1 0 0 0 0,0 0-1 0 0,1 1 1 0 0,-1-1 0 0 0,1 0-1 0 0,-1 0 1 0 0,1 0 0 0 0,-1 0-1 0 0,1 0 1 0 0,0 0-1 0 0,0-1 21 0 0,0 1 0 0 0,0-1 0 0 0,0 1-1 0 0,0-1 1 0 0,0 1 0 0 0,0-1 0 0 0,0 0-1 0 0,-1 0 1 0 0,1 1 0 0 0,0-1 0 0 0,0 0-1 0 0,0-1 1 0 0,3-4 298 0 0,0-1 0 0 0,6-11 0 0 0,-9 16-149 0 0,9-20 733 0 0,-4 7 28 0 0,1 1-1 0 0,15-24 1 0 0,-20 35-684 0 0,0 0 0 0 0,0 0 0 0 0,0 0 0 0 0,1 1 0 0 0,-1-1 0 0 0,1 1 0 0 0,0-1 0 0 0,0 1 0 0 0,0 0-1 0 0,0 0 1 0 0,0 0 0 0 0,0 1 0 0 0,0-1 0 0 0,1 1 0 0 0,-1 0 0 0 0,1-1 0 0 0,5 0 0 0 0,-8 2-119 0 0,1 0 0 0 0,0 0-1 0 0,0 0 1 0 0,0 0 0 0 0,0 0 0 0 0,0 0-1 0 0,0 1 1 0 0,-1-1 0 0 0,1 1 0 0 0,0-1-1 0 0,0 1 1 0 0,0 0 0 0 0,-1-1 0 0 0,1 1-1 0 0,0 0 1 0 0,-1 0 0 0 0,1 0 0 0 0,-1 0-1 0 0,3 2 1 0 0,-2 0-33 0 0,0 0 1 0 0,0 0-1 0 0,0-1 0 0 0,0 1 1 0 0,0 0-1 0 0,-1 0 0 0 0,1 1 1 0 0,-1-1-1 0 0,0 0 0 0 0,1 4 1 0 0,0 1-97 0 0,-1 0 1 0 0,0-1-1 0 0,0 1 1 0 0,-1 0 0 0 0,0 0-1 0 0,-1 0 1 0 0,1-1-1 0 0,-4 16 1 0 0,0-13-145 0 0,1-1 1 0 0,-1 0-1 0 0,0 0 0 0 0,-1 0 0 0 0,0 0 1 0 0,-1-1-1 0 0,0 0 0 0 0,0 0 0 0 0,0 0 1 0 0,-1-1-1 0 0,-1 0 0 0 0,1 0 0 0 0,-1-1 1 0 0,0 0-1 0 0,0-1 0 0 0,-1 1 0 0 0,-14 6 1 0 0,20-11 210 0 0,0 0 0 0 0,0-1 1 0 0,1 1-1 0 0,-1-1 0 0 0,0 1 0 0 0,0-1 1 0 0,0 0-1 0 0,1 0 0 0 0,-1 0 0 0 0,0-1 1 0 0,0 1-1 0 0,0 0 0 0 0,0-1 1 0 0,1 0-1 0 0,-4-1 0 0 0,4 1 10 0 0,1 1 0 0 0,0-1 0 0 0,0 1 0 0 0,0-1 0 0 0,0 0 0 0 0,1 0 1 0 0,-1 1-1 0 0,0-1 0 0 0,0 0 0 0 0,0 0 0 0 0,1 0 0 0 0,-1 0 0 0 0,0 0 0 0 0,1 0 0 0 0,-1 0 0 0 0,1 0 0 0 0,-1 0 0 0 0,1 0 0 0 0,-1 0 0 0 0,1-1 0 0 0,0 1 0 0 0,0 0 0 0 0,-1 0 1 0 0,1 0-1 0 0,0 0 0 0 0,0-1 0 0 0,0 1 0 0 0,0 0 0 0 0,1 0 0 0 0,-1 0 0 0 0,0 0 0 0 0,0-1 0 0 0,1 1 0 0 0,-1 0 0 0 0,0 0 0 0 0,1 0 0 0 0,0 0 0 0 0,0-2 0 0 0,3-3-367 0 0,0-1 1 0 0,0 1-1 0 0,1 0 0 0 0,-1 1 0 0 0,2-1 0 0 0,7-7 0 0 0,6-6-362 0 0,-5 4 698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5983 0 0,'5'0'264'0'0,"-2"2"56"0"0,1 0-256 0 0,-2-1-64 0 0,0 1 0 0 0,-1-1 0 0 0,0 0 80 0 0,3 2 0 0 0,1 0 0 0 0,4 3 0 0 0,1-1-336 0 0,1-2-72 0 0,2 1-16 0 0,-2-3 0 0 0,2-2 344 0 0,0-1 0 0 0,-2-5 0 0 0,2-2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1375 0 0,'24'-1'568'0'0,"0"0"0"0"0,40-10-1 0 0,47-17 504 0 0,-11 2-509 0 0,53-6-2342 0 0,-149 31 1525 0 0,0 0 0 0 0,0 0-1 0 0,1-1 1 0 0,-1 0-1 0 0,0 0 1 0 0,4-3-1 0 0,-1-1 232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268 188 919 0 0,'4'-6'86'0'0,"0"-1"0"0"0,-1 0-1 0 0,0 0 1 0 0,0 0-1 0 0,-1 0 1 0 0,0 0-1 0 0,0 0 1 0 0,0 0-1 0 0,-1-1 1 0 0,0 1-1 0 0,-1-1 1 0 0,0-13-1 0 0,-1 16 12 0 0,1 0-1 0 0,-1 0 0 0 0,0 0 1 0 0,-1 0-1 0 0,1 0 0 0 0,-1 0 1 0 0,0 0-1 0 0,0 1 0 0 0,-1-1 1 0 0,-4-7-1 0 0,5 10-68 0 0,1 0 1 0 0,-1 1-1 0 0,0-1 1 0 0,0 1-1 0 0,1-1 1 0 0,-1 1-1 0 0,0-1 1 0 0,0 1-1 0 0,-1 0 1 0 0,1 0-1 0 0,0 0 1 0 0,0 0-1 0 0,-1 0 1 0 0,1 1-1 0 0,0-1 1 0 0,-1 1-1 0 0,1 0 1 0 0,0-1-1 0 0,-1 1 1 0 0,1 0-1 0 0,-1 0 1 0 0,1 0-1 0 0,0 1 0 0 0,-1-1 1 0 0,-2 2-1 0 0,-4 0 113 0 0,1 1-1 0 0,-1 0 1 0 0,1 1-1 0 0,0 0 1 0 0,0 0-1 0 0,0 1 1 0 0,1 0-1 0 0,0 0 0 0 0,0 1 1 0 0,0 0-1 0 0,1 0 1 0 0,-1 0-1 0 0,1 1 1 0 0,1 0-1 0 0,-6 9 1 0 0,1 0 382 0 0,0 0 0 0 0,2 0 0 0 0,0 1 0 0 0,1 0 0 0 0,1 1 1 0 0,-6 24-1 0 0,-15 109 1874 0 0,25-124-2198 0 0,0 1-1 0 0,2 0 1 0 0,4 41 0 0 0,-3-62-271 0 0,0 0 0 0 0,1-1 0 0 0,0 1 0 0 0,0 0 0 0 0,0-1 0 0 0,1 1 0 0 0,0-1 0 0 0,5 8 0 0 0,-7-12 2 0 0,0 0 0 0 0,1 0 1 0 0,-1 0-1 0 0,1 0 0 0 0,0-1 0 0 0,-1 1 0 0 0,1 0 0 0 0,0-1 1 0 0,0 1-1 0 0,0-1 0 0 0,0 0 0 0 0,1 0 0 0 0,-1 1 0 0 0,0-1 0 0 0,0-1 1 0 0,1 1-1 0 0,-1 0 0 0 0,0-1 0 0 0,1 1 0 0 0,-1-1 0 0 0,1 0 1 0 0,-1 1-1 0 0,1-1 0 0 0,-1 0 0 0 0,1-1 0 0 0,1 1 0 0 0,6-3-41 0 0,0-1-1 0 0,0 0 1 0 0,-1 0-1 0 0,1-1 1 0 0,-1 0-1 0 0,0 0 1 0 0,15-14-1 0 0,-2 4 39 0 0,92-64-216 0 0,-90 64-17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0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2383 0 0,'2'-1'-6'0'0,"-1"-1"-1"0"0,0 1 1 0 0,0 0-1 0 0,1 0 1 0 0,-1 0-1 0 0,1 0 1 0 0,-1 0-1 0 0,1 0 1 0 0,-1 0-1 0 0,4-1 0 0 0,-4 2 4 0 0,1-1 0 0 0,0 1 0 0 0,0 0 0 0 0,0 0 0 0 0,-1 0 0 0 0,1 0 0 0 0,0 0-1 0 0,0 0 1 0 0,0 0 0 0 0,-1 1 0 0 0,1-1 0 0 0,0 1 0 0 0,0-1 0 0 0,-1 1-1 0 0,1 0 1 0 0,0-1 0 0 0,-1 1 0 0 0,1 0 0 0 0,-1 0 0 0 0,1 0 0 0 0,-1 0-1 0 0,1 0 1 0 0,-1 1 0 0 0,0-1 0 0 0,2 3 0 0 0,3 3 82 0 0,-2 0-1 0 0,1 1 1 0 0,-1 0-1 0 0,5 11 1 0 0,9 18 241 0 0,-14-32-296 0 0,1-1 0 0 0,-1 1 0 0 0,1 0-1 0 0,-1-1 1 0 0,1 0 0 0 0,1 0-1 0 0,-1-1 1 0 0,0 1 0 0 0,1-1-1 0 0,0 0 1 0 0,0 0 0 0 0,0-1-1 0 0,0 0 1 0 0,0 0 0 0 0,0 0 0 0 0,0-1-1 0 0,1 0 1 0 0,11 0 0 0 0,8 0 117 0 0,0-2 0 0 0,0-1 0 0 0,35-8 0 0 0,-33 6-17 0 0,145-33-18 0 0,-17 3-275 0 0,-147 33 138 0 0,-1 0-1 0 0,1 0 0 0 0,-1 1 0 0 0,1 0 0 0 0,-1 0 0 0 0,1 1 0 0 0,16 4 0 0 0,-11 0-27 0 0,1 0-1 0 0,-2 0 1 0 0,23 13-1 0 0,-21-9 55 0 0,0-2 0 0 0,0 0-1 0 0,1 0 1 0 0,0-2 0 0 0,0 0 0 0 0,1-1-1 0 0,-1 0 1 0 0,1-1 0 0 0,0-1 0 0 0,0-1-1 0 0,0 0 1 0 0,0-2 0 0 0,0 1 0 0 0,18-5-1 0 0,101-28 39 0 0,-92 21 122 0 0,87-14 1 0 0,-118 25-127 0 0,0 1-1 0 0,-1 0 1 0 0,1 0-1 0 0,0 2 0 0 0,-1-1 1 0 0,1 2-1 0 0,14 4 1 0 0,-8-1-12 0 0,0 2 1 0 0,-1 0 0 0 0,33 20 0 0 0,-32-17 13 0 0,1-1-1 0 0,0-1 1 0 0,1-1-1 0 0,0-1 1 0 0,0-1 0 0 0,1 0-1 0 0,0-2 1 0 0,0 0-1 0 0,22 0 1 0 0,24-2 135 0 0,111-12 1 0 0,-92 2 37 0 0,99-7-38 0 0,-135 14-212 0 0,84 7 0 0 0,-87 1-851 0 0,-1 1 0 0 0,0 3-1 0 0,46 17 1 0 0,-58-17 606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0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43 3223 0 0,'-16'-9'-108'0'0,"-32"-14"0"0"0,43 21 168 0 0,-1 0 0 0 0,0 0 0 0 0,0 1 0 0 0,1-1 1 0 0,-1 1-1 0 0,0 1 0 0 0,0-1 0 0 0,0 1 1 0 0,-11 1-1 0 0,16-1-50 0 0,0 0 0 0 0,0 0 0 0 0,0 0 0 0 0,0 1 1 0 0,0-1-1 0 0,0 0 0 0 0,0 1 0 0 0,0-1 0 0 0,0 1 0 0 0,0-1 0 0 0,0 1 1 0 0,0 0-1 0 0,0-1 0 0 0,0 1 0 0 0,0 0 0 0 0,1-1 0 0 0,-1 1 0 0 0,0 0 1 0 0,0 0-1 0 0,1 0 0 0 0,-1 0 0 0 0,1 0 0 0 0,-1 0 0 0 0,0 1 0 0 0,1 0 22 0 0,-1 0-1 0 0,1 0 0 0 0,0 0 0 0 0,0 0 0 0 0,-1 0 0 0 0,2 0 0 0 0,-1 0 0 0 0,0 0 1 0 0,0 0-1 0 0,1 0 0 0 0,-1 0 0 0 0,1 2 0 0 0,2 3 59 0 0,0 1 0 0 0,0-1 0 0 0,1 0 0 0 0,0-1 0 0 0,7 11 0 0 0,-4-10-94 0 0,-1 0 0 0 0,1 0 0 0 0,0-1-1 0 0,1 0 1 0 0,-1 0 0 0 0,1-1 0 0 0,0 0-1 0 0,0 0 1 0 0,1-1 0 0 0,0 0 0 0 0,-1-1-1 0 0,1 0 1 0 0,0 0 0 0 0,1-1 0 0 0,14 2-1 0 0,-3-2-4 0 0,-1-1-1 0 0,1 0 0 0 0,-1-2 1 0 0,1-1-1 0 0,-1 0 0 0 0,23-6 0 0 0,-22 3-8 0 0,1 1 0 0 0,0 2 0 0 0,33-1 0 0 0,-45 3 11 0 0,1 1 0 0 0,0 0 0 0 0,-1 1 0 0 0,1 0-1 0 0,-1 1 1 0 0,1 0 0 0 0,-1 0 0 0 0,0 1 0 0 0,10 6-1 0 0,6 7 60 0 0,-1 0 0 0 0,-1 1 0 0 0,31 31 0 0 0,-29-26 166 0 0,55 40-1 0 0,-70-57-182 0 0,-1 0-1 0 0,1 0 0 0 0,0-1 0 0 0,0-1 0 0 0,1 0 0 0 0,-1 0 0 0 0,1-1 0 0 0,0-1 0 0 0,19 2 0 0 0,-9-3 70 0 0,1-1 0 0 0,-1-1 0 0 0,0-1 0 0 0,41-10 0 0 0,83-33 582 0 0,-97 28-678 0 0,-33 12 14 0 0,1 1 0 0 0,-1 0 0 0 0,1 1 0 0 0,0 1 0 0 0,-1 1 0 0 0,22 0 1 0 0,-14 3-7 0 0,0 0 0 0 0,0 2 0 0 0,39 11 1 0 0,-33-7 160 0 0,-1-2 1 0 0,1-1 0 0 0,0-1 0 0 0,36-1-1 0 0,-14-4 169 0 0,83-12 0 0 0,144-16-392 0 0,-176 21-518 0 0,-51 3 32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3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1663 0 0,'3'15'18'0'0,"-1"0"0"0"0,-1 0 0 0 0,0 0 0 0 0,-1 0 0 0 0,-2 17-1 0 0,-14 74 27 0 0,12-85-43 0 0,-8 37-1 0 0,-1 0 0 0 0,-4-1 0 0 0,-44 104 0 0 0,54-146 16 0 0,-17 24 0 0 0,22-35-13 0 0,-1-1-1 0 0,1 1 1 0 0,-1-1-1 0 0,0 0 1 0 0,0 0-1 0 0,-1 0 1 0 0,1 0-1 0 0,0-1 1 0 0,-1 1-1 0 0,0-1 1 0 0,1 0-1 0 0,-5 2 0 0 0,8-4-2 0 0,0 0 0 0 0,0 0 0 0 0,0 0 0 0 0,0 0 0 0 0,0 0 0 0 0,0 0 0 0 0,0 0 0 0 0,0 0 0 0 0,0 0 0 0 0,0 0 0 0 0,0-1 0 0 0,0 1 0 0 0,0 0 0 0 0,1 0 0 0 0,-1 0 0 0 0,0 0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0,-1 0 0 0 0,1 0 0 0 0,0 0 0 0 0,0 0 0 0 0,0 0 0 0 0,0 0 0 0 0,0 0 0 0 0,0 0 0 0 0,0 0 0 0 0,0 0 0 0 0,0 0 0 0 0,0 0 0 0 0,0 0 0 0 0,0 0 0 0 0,0 0 0 0 0,0 0 0 0 0,-1 0 0 0 0,1 0 0 0 0,0 0 0 0 0,7-6 0 0 0,-5 6 0 0 0,0-1 0 0 0,1 1 0 0 0,-1 0 0 0 0,0 0 0 0 0,0 0 0 0 0,1 0 0 0 0,-1 0 0 0 0,0 0 0 0 0,1 1 0 0 0,-1-1 0 0 0,0 1 0 0 0,0-1 0 0 0,0 1 0 0 0,1 0 0 0 0,-1 0 0 0 0,0 0 0 0 0,0 0 0 0 0,0 1 0 0 0,-1-1 0 0 0,1 0 0 0 0,0 1 0 0 0,0-1 0 0 0,-1 1 0 0 0,1 0 0 0 0,-1-1 0 0 0,1 1 0 0 0,-1 0 0 0 0,2 4 0 0 0,3 5 0 0 0,0 0 0 0 0,-1 1 0 0 0,0-1 0 0 0,3 15 0 0 0,-5-16 0 0 0,5 20 0 0 0,0-1 0 0 0,-3 1 0 0 0,5 57 0 0 0,-10 91 0 0 0,1 17 0 0 0,0-178 0 0 0,6 27 0 0 0,-6-39 0 0 0,0-1 0 0 0,0 0 0 0 0,1 0 0 0 0,-1 1 0 0 0,1-1 0 0 0,0 0 0 0 0,0-1 0 0 0,1 1 0 0 0,-1 0 0 0 0,1 0 0 0 0,4 4 0 0 0,-5-7 0 0 0,-1 1 0 0 0,1-1 0 0 0,0 0 0 0 0,0-1 0 0 0,-1 1 0 0 0,1 0 0 0 0,0 0 0 0 0,0-1 0 0 0,0 1 0 0 0,0-1 0 0 0,0 0 0 0 0,0 1 0 0 0,0-1 0 0 0,0 0 0 0 0,0 0 0 0 0,0 0 0 0 0,0 0 0 0 0,-1-1 0 0 0,1 1 0 0 0,0-1 0 0 0,0 1 0 0 0,0-1 0 0 0,0 1 0 0 0,0-1 0 0 0,0 0 0 0 0,2-2 0 0 0,3-4 0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1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1487 0 0,'34'-1'93'0'0,"67"-12"-1"0"0,31-14 50 0 0,-118 23-141 0 0,132-40-51 0 0,-109 30 27 0 0,0 2-1 0 0,1 1 1 0 0,69-9-1 0 0,20 15 58 0 0,14-1 4 0 0,88-10-94 0 0,-7 0 112 0 0,-163 13-56 0 0,0 3 0 0 0,60 7 0 0 0,-16 0 0 0 0,-45-5 0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20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1463 0 0,'0'3'10'0'0,"0"0"0"0"0,0 0 0 0 0,0 0 0 0 0,1 0 0 0 0,0 0 0 0 0,-1 0-1 0 0,1 0 1 0 0,0 0 0 0 0,0-1 0 0 0,1 1 0 0 0,-1 0 0 0 0,2 2-1 0 0,4 7-9 0 0,0 0 0 0 0,0-1 0 0 0,1 0 0 0 0,1 0 0 0 0,0 0 0 0 0,11 9 0 0 0,-14-15 0 0 0,0 0 0 0 0,1 0 0 0 0,0 0 0 0 0,0-1 0 0 0,1 0 0 0 0,-1 0 0 0 0,1-1 0 0 0,-1 0 0 0 0,1-1 0 0 0,0 1 0 0 0,12 1 0 0 0,-3-3 7 0 0,-1 0-1 0 0,1 0 1 0 0,0-2-1 0 0,-1 0 0 0 0,1-1 1 0 0,-1-1-1 0 0,1 0 1 0 0,-1-1-1 0 0,0-1 0 0 0,18-8 1 0 0,19-11-14 0 0,80-49 1 0 0,-40 19 0 0 0,22-1-25 0 0,-96 48 49 0 0,0 0 0 0 0,0 2-1 0 0,1 0 1 0 0,25-3 0 0 0,-38 7-17 0 0,1 1 0 0 0,-1 0 0 0 0,1 1 0 0 0,-1 0 0 0 0,1 0 0 0 0,-1 0 0 0 0,1 1 0 0 0,-1 0 0 0 0,0 0 0 0 0,0 1 0 0 0,0 0 0 0 0,9 5 0 0 0,4 5-2 0 0,0 1 1 0 0,27 23-1 0 0,-25-18 0 0 0,-19-17 1 0 0,1 1 0 0 0,-1-1 0 0 0,1 1 0 0 0,0-1 0 0 0,-1 0 0 0 0,1-1 0 0 0,0 1 0 0 0,6 1 0 0 0,3 0 0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3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0 215 455 0 0,'2'-1'123'0'0,"1"0"0"0"0,-1 0-1 0 0,0 1 1 0 0,1-1-1 0 0,-1 1 1 0 0,1-1-1 0 0,-1 1 1 0 0,0 0-1 0 0,1 0 1 0 0,2 0-1 0 0,6 0 149 0 0,353-23 1372 0 0,-361 23-1761 0 0,1 0 1 0 0,-1 0-1 0 0,0 0 0 0 0,1-1 1 0 0,-1 1-1 0 0,1-1 1 0 0,5-2-1 0 0,-9 3 98 0 0,1-1-1 0 0,0 1 1 0 0,0-1 0 0 0,-1 1-1 0 0,1-1 1 0 0,0 1 0 0 0,-1-1-1 0 0,1 0 1 0 0,-1 1 0 0 0,1-1-1 0 0,-1 0 1 0 0,1 1-1 0 0,-1-1 1 0 0,0 0 0 0 0,1 0-1 0 0,-1 0 1 0 0,0 1 0 0 0,1-1-1 0 0,-1 0 1 0 0,0 0 0 0 0,0 0-1 0 0,0 0 1 0 0,0 0-1 0 0,0 1 1 0 0,0-1 0 0 0,0 0-1 0 0,0 0 1 0 0,0 0 0 0 0,0 0-1 0 0,-1 0 1 0 0,1 1 0 0 0,0-1-1 0 0,0 0 1 0 0,-1-1-1 0 0,-3-6 16 0 0,1 0 0 0 0,-1 0 0 0 0,0 0 0 0 0,0 1 0 0 0,-1-1 0 0 0,-9-10-1 0 0,-38-37-30 0 0,47 51 67 0 0,1 0-1 0 0,-1 0 0 0 0,0 1 0 0 0,0-1 0 0 0,0 1 0 0 0,0 0 1 0 0,-10-4-1 0 0,13 7-18 0 0,0-1 1 0 0,0 0 0 0 0,-1 1-1 0 0,1 0 1 0 0,0-1 0 0 0,0 1-1 0 0,0 0 1 0 0,0 0 0 0 0,0 0-1 0 0,0 0 1 0 0,0 1 0 0 0,0-1-1 0 0,0 1 1 0 0,0-1 0 0 0,0 1-1 0 0,0 0 1 0 0,0-1 0 0 0,0 1-1 0 0,0 0 1 0 0,0 0 0 0 0,0 1-1 0 0,1-1 1 0 0,-1 0 0 0 0,0 0-1 0 0,-2 4 1 0 0,-4 4 83 0 0,1 0 0 0 0,0 1 0 0 0,0 0 0 0 0,1 0 0 0 0,0 1 0 0 0,-8 21 0 0 0,11-23-119 0 0,0-1 1 0 0,1 1-1 0 0,0 0 1 0 0,0 0-1 0 0,1 0 1 0 0,0 1-1 0 0,1-1 1 0 0,0 0-1 0 0,1 15 1 0 0,-1-22 14 0 0,1-1 0 0 0,-1 1 0 0 0,0 0-1 0 0,1 0 1 0 0,-1 0 0 0 0,1-1 0 0 0,0 1 0 0 0,-1 0 0 0 0,1-1 0 0 0,0 1 0 0 0,0 0 0 0 0,0-1 0 0 0,0 1-1 0 0,1-1 1 0 0,-1 0 0 0 0,0 1 0 0 0,0-1 0 0 0,1 0 0 0 0,-1 0 0 0 0,3 2 0 0 0,-2-3 4 0 0,-1 1 1 0 0,1-1 0 0 0,0 0-1 0 0,-1 1 1 0 0,1-1-1 0 0,0 0 1 0 0,-1 0-1 0 0,1 0 1 0 0,0 0 0 0 0,0 0-1 0 0,-1-1 1 0 0,1 1-1 0 0,0-1 1 0 0,-1 1-1 0 0,1-1 1 0 0,-1 1 0 0 0,1-1-1 0 0,-1 0 1 0 0,1 0-1 0 0,-1 1 1 0 0,3-3-1 0 0,12-10-40 0 0,-1 1 0 0 0,0-2 0 0 0,26-30-1 0 0,-29 29 6 0 0,2 0-1 0 0,0 1 0 0 0,31-24 0 0 0,-43 36 87 0 0,0 1-1 0 0,-1 0 1 0 0,1 0-1 0 0,0 0 1 0 0,0 0 0 0 0,0 0-1 0 0,0 1 1 0 0,0-1-1 0 0,0 0 1 0 0,0 1-1 0 0,0-1 1 0 0,0 1-1 0 0,0 0 1 0 0,0 0-1 0 0,0 0 1 0 0,0 0-1 0 0,0 0 1 0 0,0 0-1 0 0,0 1 1 0 0,0-1-1 0 0,3 1 1 0 0,-3 0 8 0 0,0 0 0 0 0,-1 1 0 0 0,1-1 0 0 0,0 0 0 0 0,-1 1 0 0 0,1-1 0 0 0,-1 1 0 0 0,1-1 0 0 0,-1 1 0 0 0,0 0 0 0 0,0 0 0 0 0,0 0 0 0 0,0-1 0 0 0,0 1 0 0 0,0 0 0 0 0,0 0 0 0 0,-1 0 0 0 0,1 0 0 0 0,0 1 0 0 0,-1 2 0 0 0,2 6-35 0 0,-1-1 1 0 0,-1 1-1 0 0,0 0 0 0 0,-1-1 1 0 0,1 1-1 0 0,-2 0 0 0 0,0-1 1 0 0,0 1-1 0 0,-6 15 1 0 0,0-6-261 0 0,0 0 0 0 0,-1-1 0 0 0,-22 34 0 0 0,22-39 94 0 0,-1-1 1 0 0,-1 0-1 0 0,0 0 0 0 0,-1-1 1 0 0,0 0-1 0 0,-1-1 0 0 0,0-1 1 0 0,0 0-1 0 0,-1 0 0 0 0,-1-2 1 0 0,0 0-1 0 0,0 0 0 0 0,0-1 1 0 0,-1-1-1 0 0,-19 4 0 0 0,11-7 662 0 0,20-3-165 0 0,0 1-1 0 0,-1-1 0 0 0,1 1 0 0 0,0-1 1 0 0,0 1-1 0 0,-5 2 0 0 0,37 0 844 0 0,76-14-2191 0 0,1-1-1920 0 0,-100 12 2656 0 0,1 0 201 0 0,-1-1 0 0 0,1 1 0 0 0,0-1 0 0 0,-1 0 0 0 0,8-2 0 0 0,-10 0 73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3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1 919 0 0,'-149'176'302'0'0,"24"-25"-48"0"0,165-198-227 0 0,-15 14-8 0 0,2 2 0 0 0,58-52 0 0 0,-82 81 23 0 0,0-1 0 0 0,0 1 0 0 0,0 0-1 0 0,0 0 1 0 0,0 1 0 0 0,1-1 0 0 0,-1 1-1 0 0,1 0 1 0 0,5-2 0 0 0,-7 3-7 0 0,0 0 0 0 0,0 0 0 0 0,0 0-1 0 0,1 0 1 0 0,-1 0 0 0 0,0 0 0 0 0,0 1 0 0 0,0-1 0 0 0,1 1 0 0 0,-1-1 0 0 0,0 1 0 0 0,0 0 0 0 0,0 0-1 0 0,0 0 1 0 0,0 0 0 0 0,3 3 0 0 0,3 2-82 0 0,0 0 1 0 0,-1 1-1 0 0,0 0 0 0 0,0 0 0 0 0,-1 0 0 0 0,1 1 1 0 0,-2 0-1 0 0,1 1 0 0 0,-1-1 0 0 0,6 15 0 0 0,-8-18-396 0 0,0-8 1000 0 0,1-3-75 0 0,-4 5-264 0 0,3-1-33 0 0,4-3-78 0 0,20-14 240 0 0,-24 17-340 0 0,-1 1-1 0 0,1-1 1 0 0,-1 1 0 0 0,1 0 0 0 0,0 0-1 0 0,0 0 1 0 0,-1 0 0 0 0,1 1 0 0 0,4-1-1 0 0,-6 1-16 0 0,0 0-1 0 0,0 0 1 0 0,1 1-1 0 0,-1-1 1 0 0,0 1-1 0 0,-1-1 1 0 0,1 1-1 0 0,0-1 0 0 0,0 1 1 0 0,0 0-1 0 0,0-1 1 0 0,0 1-1 0 0,0 0 1 0 0,-1 0-1 0 0,1 0 1 0 0,0 0-1 0 0,-1-1 1 0 0,1 1-1 0 0,-1 0 0 0 0,1 0 1 0 0,-1 0-1 0 0,1 0 1 0 0,-1 0-1 0 0,0 0 1 0 0,1 0-1 0 0,-1 1 1 0 0,0-1-1 0 0,0 0 0 0 0,0 1 1 0 0,3 34-66 0 0,-3-31 103 0 0,0-2-10 0 0,0 0 0 0 0,0 0 0 0 0,0 0 0 0 0,0 0 0 0 0,0 0 0 0 0,1 0 0 0 0,-1 0 0 0 0,1 0 0 0 0,0 0 0 0 0,0 0 0 0 0,0 0 0 0 0,2 4 0 0 0,-2-7-27 0 0,-1 0 0 0 0,1 1-1 0 0,-1-1 1 0 0,1 0 0 0 0,-1 0-1 0 0,1 0 1 0 0,-1 1-1 0 0,1-1 1 0 0,-1 0 0 0 0,1 0-1 0 0,-1 0 1 0 0,1 0-1 0 0,0 0 1 0 0,-1 0 0 0 0,1 0-1 0 0,-1 0 1 0 0,1 0 0 0 0,-1 0-1 0 0,1-1 1 0 0,-1 1-1 0 0,1 0 1 0 0,-1 0 0 0 0,1 0-1 0 0,-1-1 1 0 0,1 1-1 0 0,0-1 1 0 0,15-9-403 0 0,-14 8 350 0 0,86-72-1176 0 0,-85 71 1250 0 0,27-25-11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3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 1079 0 0,'0'0'2'0'0,"0"0"-1"0"0,0-1 0 0 0,0 1 0 0 0,0 0 0 0 0,0 0 1 0 0,0 0-1 0 0,0-1 0 0 0,0 1 0 0 0,0 0 0 0 0,0 0 0 0 0,0 0 1 0 0,1-1-1 0 0,-1 1 0 0 0,0 0 0 0 0,0 0 0 0 0,0 0 0 0 0,0 0 1 0 0,0-1-1 0 0,1 1 0 0 0,-1 0 0 0 0,0 0 0 0 0,0 0 1 0 0,0 0-1 0 0,0 0 0 0 0,1 0 0 0 0,-1 0 0 0 0,0 0 0 0 0,0 0 1 0 0,0-1-1 0 0,1 1 0 0 0,-1 0 0 0 0,0 0 0 0 0,1 0 1 0 0,1 7 27 0 0,0 11-3 0 0,-2-18-26 0 0,0 21 94 0 0,-1 0-1 0 0,0 0 0 0 0,-8 33 0 0 0,3-21 48 0 0,-9 51 432 0 0,-8 61 189 0 0,19-113-699 0 0,2 0 1 0 0,3 50-1 0 0,-1-77-145 0 0,2 16 37 0 0,-1-20-14 0 0,-1 0-1 0 0,0 0 1 0 0,0 0-1 0 0,0 0 0 0 0,1 0 1 0 0,-1 0-1 0 0,1 0 1 0 0,-1 0-1 0 0,0 0 1 0 0,1 0-1 0 0,0 0 0 0 0,-1 0 1 0 0,1 0-1 0 0,-1-1 1 0 0,2 2-1 0 0,-1-2 27 0 0,-1 0 1 0 0,1 0-1 0 0,-1 0 0 0 0,1 0 0 0 0,-1 0 1 0 0,1 0-1 0 0,-1 0 0 0 0,1 0 0 0 0,-1 0 1 0 0,1 0-1 0 0,-1 0 0 0 0,1 0 0 0 0,-1-1 1 0 0,0 1-1 0 0,1 0 0 0 0,-1 0 1 0 0,1-1-1 0 0,-1 1 0 0 0,0 0 0 0 0,1 0 1 0 0,-1-1-1 0 0,1 1 0 0 0,-1 0 0 0 0,0-1 1 0 0,0 1-1 0 0,1-1 0 0 0,-1 1 0 0 0,0 0 1 0 0,1-1-1 0 0,-1 1 0 0 0,0-1 0 0 0,10-17 173 0 0,-9 15-207 0 0,10-23 67 0 0,-1-1 0 0 0,-2 0 0 0 0,10-55 0 0 0,-3 15 0 0 0,-10 45 0 0 0,1 2 0 0 0,1-1 0 0 0,1 1 0 0 0,11-20 0 0 0,-18 37 4 0 0,1 1 0 0 0,0-1 0 0 0,0 1-1 0 0,0 0 1 0 0,1 0 0 0 0,-1 0-1 0 0,5-3 1 0 0,-7 5 2 0 0,0 0 0 0 0,0-1 0 0 0,1 1-1 0 0,-1 0 1 0 0,0-1 0 0 0,1 1 0 0 0,-1 0 0 0 0,1 0 0 0 0,-1 0-1 0 0,0-1 1 0 0,1 1 0 0 0,-1 0 0 0 0,1 0 0 0 0,-1 0 0 0 0,0 0-1 0 0,1 0 1 0 0,-1 0 0 0 0,1 0 0 0 0,-1 0 0 0 0,1 0 0 0 0,-1 0-1 0 0,0 0 1 0 0,1 0 0 0 0,-1 0 0 0 0,1 0 0 0 0,-1 0 0 0 0,0 0 0 0 0,1 1-1 0 0,-1-1 1 0 0,1 0 0 0 0,-1 0 0 0 0,0 0 0 0 0,1 1 0 0 0,-1-1-1 0 0,0 0 1 0 0,1 0 0 0 0,-1 1 0 0 0,0-1 0 0 0,1 0 0 0 0,-1 1-1 0 0,0-1 1 0 0,0 0 0 0 0,1 1 0 0 0,-1-1 0 0 0,0 1 0 0 0,0-1-1 0 0,0 0 1 0 0,0 1 0 0 0,0-1 0 0 0,1 1 0 0 0,-1-1 0 0 0,0 0-1 0 0,0 1 1 0 0,0-1 0 0 0,0 1 0 0 0,0-1 0 0 0,0 1 0 0 0,0-1-1 0 0,0 0 1 0 0,0 1 0 0 0,-1-1 0 0 0,1 1 0 0 0,0 4-2 0 0,-1-1 0 0 0,0 1 0 0 0,0-1 0 0 0,0 0 0 0 0,0 1 0 0 0,0-1 0 0 0,-4 6 0 0 0,-16 29-108 0 0,18-34 106 0 0,-10 17-137 0 0,-22 27 1 0 0,29-42 142 0 0,0 0 0 0 0,0-1 0 0 0,0 1 0 0 0,-1-2 1 0 0,0 1-1 0 0,0-1 0 0 0,-13 7 0 0 0,16-10 180 0 0,-3 3 1069 0 0,12-5-82 0 0,13 1-1213 0 0,-7 0 139 0 0,1 1 1 0 0,-1 0-1 0 0,0 1 0 0 0,0 1 1 0 0,17 7-1 0 0,50 30 26 0 0,-5-1-1560 0 0,-71-39 1407 0 0,0 0-1 0 0,1 0 0 0 0,-1 0 0 0 0,1 0 0 0 0,-1 0 0 0 0,1-1 0 0 0,-1 1 1 0 0,1-1-1 0 0,-1 1 0 0 0,1-1 0 0 0,-1 0 0 0 0,1 0 0 0 0,0 0 0 0 0,-1 0 1 0 0,1-1-1 0 0,-1 1 0 0 0,1-1 0 0 0,-1 1 0 0 0,1-1 0 0 0,3-2 0 0 0,3-2 15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3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1399 0 0,'-16'23'118'0'0,"1"2"-1"0"0,0 0 0 0 0,2 1 1 0 0,-14 39-1 0 0,-10 69 464 0 0,34-120-508 0 0,1 0 0 0 0,0 0 0 0 0,2 0 0 0 0,-1 0 0 0 0,2 0 0 0 0,-1 0 0 0 0,7 27 0 0 0,-6-37-30 0 0,0 0-1 0 0,1 0 1 0 0,-1 0-1 0 0,1 0 0 0 0,0 0 1 0 0,0 0-1 0 0,1-1 0 0 0,-1 1 1 0 0,1-1-1 0 0,-1 1 1 0 0,1-1-1 0 0,0 0 0 0 0,7 5 1 0 0,-5-4 27 0 0,1-1 1 0 0,-1 0-1 0 0,1 0 1 0 0,0-1-1 0 0,0 1 1 0 0,0-1-1 0 0,0 0 1 0 0,10 1-1 0 0,-1-1-113 0 0,0-1-1 0 0,0-1 1 0 0,0 0-1 0 0,0-1 1 0 0,0 0-1 0 0,0-1 1 0 0,18-6-1 0 0,-17 4-563 0 0,0-1 0 0 0,19-8 0 0 0,-30 10 564 0 0,-1 1 1 0 0,1-1 0 0 0,0 0-1 0 0,0 0 1 0 0,-1 0-1 0 0,0 0 1 0 0,0-1 0 0 0,0 0-1 0 0,0 0 1 0 0,5-7-1 0 0,-5 3 43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10 2303 0 0,'-5'-3'84'0'0,"3"2"-73"0"0,0 0-1 0 0,0 0 0 0 0,0 0 0 0 0,0 1 0 0 0,0-1 1 0 0,0 0-1 0 0,-4 0 0 0 0,5 1 9 0 0,0 0 1 0 0,0 0-1 0 0,1 0 0 0 0,-1 1 1 0 0,0-1-1 0 0,0 0 0 0 0,0 0 1 0 0,1 1-1 0 0,-1-1 0 0 0,0 1 1 0 0,1-1-1 0 0,-1 0 1 0 0,0 1-1 0 0,0-1 0 0 0,1 1 1 0 0,-1 0-1 0 0,1-1 0 0 0,-1 1 1 0 0,1-1-1 0 0,-1 1 0 0 0,1 0 1 0 0,-1-1-1 0 0,1 1 0 0 0,-1 1 1 0 0,-13 26 514 0 0,0 0 0 0 0,3 0 0 0 0,-15 50 0 0 0,-12 94-296 0 0,28-121-158 0 0,-74 297-1584 0 0,83-345 1504 0 0,-4 13 0 0 0,5-16 0 0 0,0 1 0 0 0,0-1 0 0 0,-1 1 0 0 0,1-1 0 0 0,0 0 0 0 0,0 1 0 0 0,-1-1 0 0 0,1 1 0 0 0,0-1 0 0 0,0 1 0 0 0,-1-1 0 0 0,1 0 0 0 0,0 1 0 0 0,-1-1 0 0 0,1 0 0 0 0,-1 0 0 0 0,1 1 0 0 0,0-1 0 0 0,-1 0 0 0 0,1 0 0 0 0,-1 1 0 0 0,1-1 0 0 0,-1 0 0 0 0,1 0 0 0 0,-1 0 0 0 0,-4-2 0 0 0</inkml:trace>
  <inkml:trace contextRef="#ctx0" brushRef="#br0" timeOffset="1">214 485 1839 0 0,'81'78'1231'0'0,"3"4"-237"0"0,-72-72-1042 0 0,1-1 0 0 0,-1 0 0 0 0,1-1 0 0 0,1 0 0 0 0,22 9-1 0 0,-32-15 13 0 0,1-1-1 0 0,-1 0 0 0 0,1 1 0 0 0,6-1 0 0 0,-2-1 37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 1839 0 0,'-6'-1'196'0'0,"11"5"29"0"0,13 6 157 0 0,-7-8-256 0 0,0 0 0 0 0,0 0 1 0 0,0-1-1 0 0,0 0 0 0 0,19-2 0 0 0,59-9-649 0 0,-56 5 102 0 0,-18 3 348 0 0,-1-1-1 0 0,1 0 1 0 0,-1-1-1 0 0,19-7 0 0 0,-13 0 74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75 1807 0 0,'2'-4'75'0'0,"0"1"0"0"0,0-1 0 0 0,-1 0 0 0 0,0 0-1 0 0,1 0 1 0 0,-1 0 0 0 0,-1-1 0 0 0,1 1 0 0 0,0-7-1 0 0,-1 10-55 0 0,0 0-1 0 0,0 0 0 0 0,0 0 0 0 0,-1 0 1 0 0,1 0-1 0 0,0 0 0 0 0,0 0 0 0 0,-1-1 1 0 0,1 1-1 0 0,0 0 0 0 0,-1 0 0 0 0,1 0 1 0 0,-1 0-1 0 0,1 0 0 0 0,-1 0 0 0 0,0 0 1 0 0,1 1-1 0 0,-1-1 0 0 0,0 0 0 0 0,0 0 1 0 0,0 0-1 0 0,1 1 0 0 0,-1-1 0 0 0,0 0 1 0 0,0 1-1 0 0,0-1 0 0 0,0 1 0 0 0,0-1 1 0 0,0 1-1 0 0,0 0 0 0 0,-1-1 0 0 0,1 1 0 0 0,0 0 1 0 0,0 0-1 0 0,0-1 0 0 0,0 1 0 0 0,0 0 1 0 0,0 0-1 0 0,0 0 0 0 0,-2 1 0 0 0,-5 0-161 0 0,1 0 1 0 0,-1 0-1 0 0,1 1 0 0 0,-1 0 0 0 0,1 1 0 0 0,-13 6 0 0 0,-40 25-1269 0 0,45-25 1272 0 0,0 0 51 0 0,1 1 0 0 0,-19 17 0 0 0,26-21 283 0 0,1 0 1 0 0,0 1 0 0 0,0-1 0 0 0,1 1 0 0 0,0 0 0 0 0,-8 15-1 0 0,12-20-136 0 0,0 0-1 0 0,1 0 1 0 0,-1 0-1 0 0,0 0 0 0 0,1-1 1 0 0,-1 1-1 0 0,1 0 1 0 0,-1 0-1 0 0,1 0 0 0 0,0 0 1 0 0,0 0-1 0 0,0 0 1 0 0,0 0-1 0 0,0 0 0 0 0,1 0 1 0 0,-1 0-1 0 0,1 0 1 0 0,-1 0-1 0 0,1 0 0 0 0,0 0 1 0 0,-1 0-1 0 0,1 0 1 0 0,0-1-1 0 0,0 1 0 0 0,0 0 1 0 0,1 0-1 0 0,-1-1 1 0 0,0 1-1 0 0,1-1 0 0 0,-1 0 1 0 0,0 1-1 0 0,1-1 0 0 0,0 0 1 0 0,2 2-1 0 0,7 3 80 0 0,-1-1-1 0 0,1 0 1 0 0,1-1 0 0 0,21 6-1 0 0,-5-1-124 0 0,-16-5-13 0 0,0 1 0 0 0,-1 1 0 0 0,1 0 0 0 0,-1 0 0 0 0,16 13 0 0 0,-20-13-13 0 0,-1 0 1 0 0,1 0-1 0 0,-2 0 1 0 0,1 1-1 0 0,-1 0 1 0 0,0 0 0 0 0,0 1-1 0 0,-1-1 1 0 0,5 11-1 0 0,-4-6-64 0 0,-1 0 0 0 0,0 0 0 0 0,0 0 0 0 0,-1 1 0 0 0,-1-1 1 0 0,0 1-1 0 0,0 0 0 0 0,-1 18 0 0 0,-2-26 51 0 0,1 0 1 0 0,-1 0 0 0 0,1-1-1 0 0,-1 1 1 0 0,0 0 0 0 0,-1-1-1 0 0,1 1 1 0 0,-1 0 0 0 0,0-1-1 0 0,0 0 1 0 0,-1 1-1 0 0,1-1 1 0 0,-1 0 0 0 0,0 0-1 0 0,0 0 1 0 0,0-1 0 0 0,-1 1-1 0 0,1-1 1 0 0,-1 0 0 0 0,0 0-1 0 0,0 0 1 0 0,0 0 0 0 0,0-1-1 0 0,0 1 1 0 0,-5 1-1 0 0,0-1-46 0 0,0 0-1 0 0,1 0 1 0 0,-1-1-1 0 0,0 0 0 0 0,0-1 1 0 0,0 0-1 0 0,-1 0 1 0 0,1-1-1 0 0,-11-1 0 0 0,13 0 22 0 0,1 0-1 0 0,0 0 1 0 0,-1 0-1 0 0,1-1 1 0 0,0 0-1 0 0,0 0 0 0 0,0-1 1 0 0,0 1-1 0 0,0-2 1 0 0,1 1-1 0 0,-1 0 1 0 0,1-1-1 0 0,-8-7 0 0 0,12 10 55 0 0,1 1 0 0 0,0 0 0 0 0,0-1-1 0 0,0 1 1 0 0,0 0 0 0 0,-1-1-1 0 0,1 1 1 0 0,0 0 0 0 0,0-1-1 0 0,0 1 1 0 0,0-1 0 0 0,0 1 0 0 0,0 0-1 0 0,0-1 1 0 0,0 1 0 0 0,0-1-1 0 0,0 1 1 0 0,0 0 0 0 0,0-1 0 0 0,0 1-1 0 0,0 0 1 0 0,0-1 0 0 0,0 1-1 0 0,1 0 1 0 0,-1-1 0 0 0,0 1-1 0 0,0 0 1 0 0,0-1 0 0 0,1 1 0 0 0,-1 0-1 0 0,0-1 1 0 0,0 1 0 0 0,1 0-1 0 0,-1-1 1 0 0,0 1 0 0 0,0 0-1 0 0,1 0 1 0 0,-1 0 0 0 0,0-1 0 0 0,1 1-1 0 0,-1 0 1 0 0,0 0 0 0 0,1 0-1 0 0,-1 0 1 0 0,1 0 0 0 0,0-1-1 0 0,3-1-1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1375 0 0,'-3'0'64'0'0,"0"0"8"0"0,2 2-72 0 0,0 0 0 0 0,-1 1 0 0 0,0-1 0 0 0,-1 2 112 0 0,-1 2 8 0 0,-1 6 0 0 0,-2 3 0 0 0,-3 4-120 0 0,-2 0 0 0 0,1 1 0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5 210 2759 0 0,'-2'-9'107'0'0,"1"0"-1"0"0,0 0 0 0 0,0 0 0 0 0,1 1 0 0 0,0-1 0 0 0,1 0 0 0 0,0 0 0 0 0,4-16 0 0 0,-5 25-86 0 0,0-1-1 0 0,0 1 1 0 0,0-1-1 0 0,0 1 1 0 0,0-1-1 0 0,0 1 1 0 0,1-1 0 0 0,-1 1-1 0 0,0-1 1 0 0,0 1-1 0 0,1-1 1 0 0,-1 1-1 0 0,0-1 1 0 0,1 1-1 0 0,-1 0 1 0 0,0-1 0 0 0,1 1-1 0 0,-1 0 1 0 0,0-1-1 0 0,1 1 1 0 0,-1 0-1 0 0,1 0 1 0 0,-1-1-1 0 0,1 1 1 0 0,-1 0 0 0 0,2-1-1 0 0,-2 2-9 0 0,1-1 1 0 0,-1 0-1 0 0,1 0 0 0 0,0 1 0 0 0,-1-1 1 0 0,1 0-1 0 0,-1 1 0 0 0,1-1 0 0 0,-1 0 0 0 0,1 1 1 0 0,-1-1-1 0 0,1 1 0 0 0,-1-1 0 0 0,1 1 1 0 0,-1-1-1 0 0,1 1 0 0 0,-1 0 0 0 0,3 3 46 0 0,0 1 0 0 0,-1 0-1 0 0,0-1 1 0 0,2 7 0 0 0,4 28 279 0 0,-7-31-406 0 0,1 1-1 0 0,0-1 1 0 0,0 1 0 0 0,6 13-1 0 0,-8-21 24 0 0,1 0-1 0 0,-1-1 0 0 0,0 1 1 0 0,1 0-1 0 0,-1-1 0 0 0,0 1 0 0 0,1 0 1 0 0,-1-1-1 0 0,1 1 0 0 0,-1-1 1 0 0,1 1-1 0 0,-1-1 0 0 0,1 1 0 0 0,-1-1 1 0 0,1 0-1 0 0,0 1 0 0 0,-1-1 1 0 0,1 0-1 0 0,0 1 0 0 0,-1-1 1 0 0,1 0-1 0 0,0 0 0 0 0,-1 1 0 0 0,1-1 1 0 0,0 0-1 0 0,0 0 0 0 0,0 0 1 0 0,1 0-36 0 0,-1-1 0 0 0,1 1 1 0 0,-1-1-1 0 0,1 1 0 0 0,-1-1 1 0 0,1 0-1 0 0,-1 0 1 0 0,0 1-1 0 0,1-1 0 0 0,-1 0 1 0 0,0 0-1 0 0,2-2 0 0 0,2-2-9 0 0,0-1 0 0 0,0 0 0 0 0,-1 0 0 0 0,5-9 0 0 0,-5 9 93 0 0,-1-1 0 0 0,0 0 0 0 0,0 1 0 0 0,-1-2 0 0 0,0 1 0 0 0,0 0 0 0 0,-1 0 0 0 0,0 0 0 0 0,0-1 0 0 0,-1-10 0 0 0,-1 4 0 0 0,0-1 0 0 0,-1 1 0 0 0,-1 0 0 0 0,-6-19 0 0 0,9 32-4 0 0,-1 0 0 0 0,1 0 0 0 0,0 0 0 0 0,-1 0 0 0 0,1 0 0 0 0,0 0 1 0 0,0 0-1 0 0,0 0 0 0 0,0 0 0 0 0,0-1 0 0 0,1 0 0 0 0,-1 1 6 0 0,0 1 1 0 0,0 0 0 0 0,0-1 0 0 0,0 1 0 0 0,1 0 0 0 0,-1 0 0 0 0,0-1 0 0 0,0 1 0 0 0,0 0-1 0 0,1 0 1 0 0,-1-1 0 0 0,0 1 0 0 0,1 0 0 0 0,-1 0 0 0 0,0 0 0 0 0,0-1 0 0 0,1 1 0 0 0,-1 0-1 0 0,0 0 1 0 0,1 0 0 0 0,-1 0 0 0 0,0 0 0 0 0,1 0 0 0 0,-1-1 0 0 0,3 2 37 0 0,0-1 1 0 0,0 0-1 0 0,0 1 1 0 0,0-1-1 0 0,0 1 1 0 0,5 2-1 0 0,2 0 51 0 0,49 6 54 0 0,-44-7-245 0 0,0 0 0 0 0,0 1 0 0 0,17 5 0 0 0,-31-7 93 0 0,1-1 0 0 0,-1 1 0 0 0,1 0 0 0 0,-1-1 0 0 0,0 1 0 0 0,1 0 0 0 0,-1 0 0 0 0,0 0 0 0 0,0 0 0 0 0,0 0 0 0 0,0 0 0 0 0,0 0 0 0 0,0 1 0 0 0,0-1 0 0 0,0 0 0 0 0,0 1 0 0 0,0-1 0 0 0,0 2 0 0 0,0 0-18 0 0,0 0 1 0 0,0 0-1 0 0,-1 0 0 0 0,1 0 0 0 0,-1 0 0 0 0,0 0 0 0 0,0 1 0 0 0,0 4 0 0 0,-2 4-57 0 0,-1 1-1 0 0,0-1 1 0 0,-7 18 0 0 0,9-27 80 0 0,-3 11 2 0 0,-2 0 0 0 0,1-1 0 0 0,-2 1 0 0 0,0-1 0 0 0,0-1 0 0 0,-2 1 0 0 0,-13 15 0 0 0,22-27 0 0 0,-1 0 0 0 0,1-1 0 0 0,0 1 0 0 0,-1-1 0 0 0,1 1 0 0 0,-1-1 0 0 0,1 0 0 0 0,0 1 0 0 0,-1-1 0 0 0,1 1 0 0 0,-1-1 0 0 0,1 0 0 0 0,-1 1 0 0 0,0-1 0 0 0,1 0 0 0 0,-1 0 0 0 0,1 1 0 0 0,-1-1 0 0 0,1 0 0 0 0,-1 0 0 0 0,0 0 0 0 0,1 0 0 0 0,-1 0 0 0 0,0 0 0 0 0,1 0 0 0 0,-1 0 0 0 0,1 0 0 0 0,-1 0 0 0 0,0 0 0 0 0,0-1 0 0 0,-4-3 0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6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14 290 2935 0 0,'0'15'166'0'0,"-7"30"-1"0"0,5-35-204 0 0,0 0 1 0 0,1 0-1 0 0,0 0 1 0 0,0 0 0 0 0,1 0-1 0 0,3 20 1 0 0,-3-30 36 0 0,0 0 0 0 0,0 0 0 0 0,0 0 0 0 0,0 0 0 0 0,0 0-1 0 0,0 1 1 0 0,0-1 0 0 0,0 0 0 0 0,0 0 0 0 0,0 0 0 0 0,0 0 0 0 0,0 0 0 0 0,0 0 0 0 0,0 0 0 0 0,0 0 0 0 0,0 1 0 0 0,0-1 0 0 0,0 0 0 0 0,1 0 0 0 0,-1 0 0 0 0,0 0 0 0 0,0 0 0 0 0,0 0-1 0 0,0 0 1 0 0,0 0 0 0 0,0 0 0 0 0,0 0 0 0 0,0 0 0 0 0,0 1 0 0 0,1-1 0 0 0,-1 0 0 0 0,0 0 0 0 0,0 0 0 0 0,0 0 0 0 0,0 0 0 0 0,0 0 0 0 0,0 0 0 0 0,0 0 0 0 0,1 0 0 0 0,-1 0-1 0 0,0 0 1 0 0,0 0 0 0 0,0 0 0 0 0,0 0 0 0 0,0 0 0 0 0,0 0 0 0 0,0 0 0 0 0,1 0 0 0 0,5-6-55 0 0,4-11-19 0 0,-9 15 63 0 0,8-16-50 0 0,-7 12 30 0 0,1 0 1 0 0,1 0 0 0 0,-1 0 0 0 0,1 0 0 0 0,0 0-1 0 0,0 1 1 0 0,8-8 0 0 0,-12 13 43 0 0,1-1 0 0 0,-1 1-1 0 0,1 0 1 0 0,0 0 0 0 0,-1 0 0 0 0,1 0 0 0 0,-1 0 0 0 0,1 0 0 0 0,-1 1 0 0 0,1-1 0 0 0,0 0-1 0 0,-1 0 1 0 0,1 0 0 0 0,-1 0 0 0 0,1 1 0 0 0,-1-1 0 0 0,1 0 0 0 0,-1 1 0 0 0,1-1 0 0 0,-1 0-1 0 0,1 1 1 0 0,-1-1 0 0 0,0 0 0 0 0,1 1 0 0 0,-1-1 0 0 0,1 1 0 0 0,-1-1 0 0 0,0 1-1 0 0,0-1 1 0 0,1 1 0 0 0,-1-1 0 0 0,0 1 0 0 0,13 20 660 0 0,-12-19-655 0 0,2 4 27 0 0,0-1 0 0 0,0 0 0 0 0,0 0 0 0 0,1 0-1 0 0,0 0 1 0 0,0-1 0 0 0,0 0 0 0 0,1 0 0 0 0,8 7-1 0 0,-10-9-82 0 0,1 0 0 0 0,0 0-1 0 0,0-1 1 0 0,-1 1-1 0 0,1-1 1 0 0,0 0 0 0 0,0 0-1 0 0,1 0 1 0 0,-1 0-1 0 0,0-1 1 0 0,0 0-1 0 0,0 0 1 0 0,0 0 0 0 0,0 0-1 0 0,5-1 1 0 0,4-2 7 0 0,-1 0-1 0 0,0-1 1 0 0,0 0 0 0 0,0-1 0 0 0,-1 0 0 0 0,0-1 0 0 0,0 0-1 0 0,0 0 1 0 0,18-16 0 0 0,-12 8-11 0 0,0-2-1 0 0,-2 0 1 0 0,0 0 0 0 0,22-33-1 0 0,-29 35 12 0 0,-6 10 18 0 0,-1 1 0 0 0,1 0 0 0 0,0 0 0 0 0,0 0 0 0 0,0 0 0 0 0,0 0 0 0 0,5-4 0 0 0,-6 7 11 0 0,-1 0 0 0 0,0 1 1 0 0,1-1-1 0 0,-1 0 0 0 0,0 1 0 0 0,1-1 0 0 0,-1 1 0 0 0,0-1 0 0 0,0 1 1 0 0,0-1-1 0 0,1 1 0 0 0,-1-1 0 0 0,0 1 0 0 0,0-1 0 0 0,0 1 0 0 0,0-1 0 0 0,0 1 1 0 0,0-1-1 0 0,0 1 0 0 0,0-1 0 0 0,0 1 0 0 0,1 15-15 0 0,-1 0 448 0 0,-1-3-244 0 0,1 0 1 0 0,3 20-1 0 0,-3-31-210 0 0,1 1-1 0 0,-1 0 0 0 0,1-1 1 0 0,-1 1-1 0 0,1-1 1 0 0,0 1-1 0 0,0-1 0 0 0,0 0 1 0 0,1 1-1 0 0,-1-1 1 0 0,0 0-1 0 0,1 0 0 0 0,-1 0 1 0 0,1 0-1 0 0,0 0 1 0 0,0 0-1 0 0,0 0 0 0 0,3 2 1 0 0,-3-4 19 0 0,-1 1 0 0 0,0-1 0 0 0,1 0 0 0 0,-1 1 1 0 0,1-1-1 0 0,-1 0 0 0 0,0 0 0 0 0,1 0 0 0 0,-1 0 1 0 0,1 0-1 0 0,-1 0 0 0 0,1-1 0 0 0,-1 1 0 0 0,0 0 0 0 0,1-1 1 0 0,-1 1-1 0 0,0-1 0 0 0,1 1 0 0 0,-1-1 0 0 0,0 0 0 0 0,0 1 1 0 0,1-1-1 0 0,-1 0 0 0 0,2-2 0 0 0,3-2-18 0 0,1-1-1 0 0,10-12 0 0 0,-13 13 19 0 0,14-16-49 0 0,-2-1 0 0 0,25-40 0 0 0,18-51-88 0 0,-32 59 54 0 0,-22 45 90 0 0,11-21-39 0 0,-15 29 35 0 0,0-1-1 0 0,0 1 0 0 0,0 0 0 0 0,0-1 1 0 0,0 1-1 0 0,1 0 0 0 0,-1-1 0 0 0,0 1 0 0 0,1 0 1 0 0,-1 0-1 0 0,1 0 0 0 0,-1 0 0 0 0,1 1 1 0 0,2-2-1 0 0,-3 2 2 0 0,0 0 0 0 0,-1 0-1 0 0,1 0 1 0 0,-1 0 0 0 0,1 1 0 0 0,-1-1 0 0 0,1 0 0 0 0,-1 0 0 0 0,1 1-1 0 0,-1-1 1 0 0,1 0 0 0 0,-1 1 0 0 0,1-1 0 0 0,-1 0 0 0 0,0 1 0 0 0,1-1-1 0 0,-1 1 1 0 0,1-1 0 0 0,-1 0 0 0 0,0 1 0 0 0,0-1 0 0 0,1 1 0 0 0,-1-1-1 0 0,0 1 1 0 0,0 0 0 0 0,0-1 0 0 0,1 1 0 0 0,-1-1 0 0 0,0 2-1 0 0,5 19-36 0 0,-5-20 29 0 0,4 37 224 0 0,-2 0 0 0 0,-2 0-1 0 0,-5 42 1 0 0,4-56 75 0 0,-37 334 2192 0 0,-2 36-2843 0 0,37-332 319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0 919 0 0,'-19'99'944'0'0,"11"-52"-526"0"0,-47 239-229 0 0,54-282-294 0 0,-2 16-331 0 0,3-20 425 0 0,0 1 0 0 0,0 0 0 0 0,0-1 0 0 0,0 1 0 0 0,0 0-1 0 0,0-1 1 0 0,0 1 0 0 0,0 0 0 0 0,0 0 0 0 0,1-1 0 0 0,-1 1 0 0 0,0 0 0 0 0,0-1-1 0 0,1 1 1 0 0,-1 0 0 0 0,0-1 0 0 0,1 1 0 0 0,-1-1 0 0 0,1 1 0 0 0,0 0-1 0 0,-1-1 12 0 0,1 1 0 0 0,0-1 0 0 0,-1 0 0 0 0,1-1 0 0 0,-1 1 0 0 0,1 0 0 0 0,0 0 0 0 0,-1 0 0 0 0,1 0 0 0 0,-1 0 0 0 0,1 0 0 0 0,-1-1 0 0 0,1 1 0 0 0,-1 0 0 0 0,1-1 0 0 0,-1 1 0 0 0,1 0 0 0 0,-1-1 0 0 0,1 1 0 0 0,-1 0 0 0 0,1-2 0 0 0,12-10 0 0 0,-12 10 0 0 0,33-35 73 0 0,-2-2 0 0 0,-1-2 0 0 0,-2 0 0 0 0,-3-2 0 0 0,-1-1 0 0 0,22-54 0 0 0,-47 98-68 0 0,0 0 0 0 0,1 0 1 0 0,-1-1-1 0 0,0 1 0 0 0,0 0 0 0 0,0 0 0 0 0,0-1 0 0 0,1 1 0 0 0,-1 0 1 0 0,0 0-1 0 0,0-1 0 0 0,0 1 0 0 0,0 0 0 0 0,0 0 0 0 0,0-1 0 0 0,0 1 1 0 0,0 0-1 0 0,0 0 0 0 0,0-1 0 0 0,0 1 0 0 0,0 0 0 0 0,0 0 0 0 0,0-1 1 0 0,0 1-1 0 0,0 0 0 0 0,0-1 0 0 0,0 1 0 0 0,0 0 0 0 0,0 0 1 0 0,-1-1-1 0 0,1 1 0 0 0,0 0 0 0 0,0 0 0 0 0,0-1 0 0 0,-10 6 82 0 0,-17 20 34 0 0,20-19-17 0 0,-75 59-187 0 0,30-26 693 0 0,51-38-529 0 0,0 0 0 0 0,0 0 1 0 0,0 0-1 0 0,0 0 0 0 0,0 0 1 0 0,0 0-1 0 0,0 0 0 0 0,1 1 1 0 0,-1-1-1 0 0,0 0 0 0 0,0 0 0 0 0,1 1 1 0 0,-1-1-1 0 0,1 0 0 0 0,-1 1 1 0 0,1-1-1 0 0,0 1 0 0 0,0-1 1 0 0,-1 1-1 0 0,1 1 0 0 0,1-1 15 0 0,-1 0 1 0 0,0 0-1 0 0,1 0 0 0 0,-1 0 0 0 0,1 1 0 0 0,0-1 0 0 0,0 0 0 0 0,0 0 1 0 0,0 0-1 0 0,0-1 0 0 0,0 1 0 0 0,2 2 0 0 0,1 0 12 0 0,-1 0-1 0 0,1 0 1 0 0,0 0-1 0 0,1 0 0 0 0,-1-1 1 0 0,1 0-1 0 0,-1 0 1 0 0,1 0-1 0 0,10 4 1 0 0,-6-4-255 0 0,0-1 1 0 0,0 0-1 0 0,0-1 0 0 0,0 0 1 0 0,0-1-1 0 0,0 1 1 0 0,0-2-1 0 0,0 1 1 0 0,0-1-1 0 0,0-1 0 0 0,0 1 1 0 0,0-2-1 0 0,-1 1 1 0 0,1-1-1 0 0,-1 0 1 0 0,15-8-1 0 0,-12 4-63 0 0,0 1-1 0 0,0-1 1 0 0,-1-1-1 0 0,0 0 1 0 0,0 0-1 0 0,-1-1 1 0 0,0-1-1 0 0,-1 1 1 0 0,0-1-1 0 0,0-1 1 0 0,8-14-1 0 0,-14 22 269 0 0,0 0-1 0 0,0 1 0 0 0,0-1 1 0 0,0 1-1 0 0,0-1 0 0 0,1 1 0 0 0,-1 0 1 0 0,1 0-1 0 0,0 0 0 0 0,-1 0 0 0 0,1 0 1 0 0,0 1-1 0 0,0-1 0 0 0,0 1 0 0 0,0 0 1 0 0,1 0-1 0 0,-1 0 0 0 0,6-1 1 0 0,6 0 363 0 0,0 0 1 0 0,-1 2 0 0 0,18 0 0 0 0,2 1-92 0 0,-17-2-255 0 0,3 1-437 0 0,26-5 1 0 0,-41 5 138 0 0,0-1 0 0 0,0-1 0 0 0,0 1 0 0 0,0-1 0 0 0,0 0 0 0 0,0 0 0 0 0,0 0 0 0 0,0-1 0 0 0,8-6 0 0 0,-13 9 220 0 0,1 0 0 0 0,-1 0 0 0 0,0-1 0 0 0,0 1-1 0 0,1 0 1 0 0,-1-1 0 0 0,0 1 0 0 0,0 0 0 0 0,1-1-1 0 0,-1 1 1 0 0,0 0 0 0 0,0-1 0 0 0,0 1 0 0 0,0 0-1 0 0,0-1 1 0 0,1 1 0 0 0,-1-1 0 0 0,0 1 0 0 0,0 0-1 0 0,0-1 1 0 0,0 1 0 0 0,0-1 0 0 0,0 1 0 0 0,0 0-1 0 0,0-1 1 0 0,-1 1 0 0 0,1-1 0 0 0,0 1 0 0 0,0 0 0 0 0,0-1-1 0 0,0 1 1 0 0,0 0 0 0 0,-1-1 0 0 0,1 1 0 0 0,0 0-1 0 0,0-1 1 0 0,-1 1 0 0 0,1 0 0 0 0,0-1 0 0 0,-1 1-1 0 0,0-2-26 0 0,-3-3 19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71 919 0 0,'-2'5'76'0'0,"1"0"-1"0"0,0 0 0 0 0,-1 0 0 0 0,2 0 0 0 0,-1 0 0 0 0,1 1 0 0 0,0 4 0 0 0,-1 7 115 0 0,-25 154 515 0 0,7-55-705 0 0,16-101 0 0 0,2-1 0 0 0,0 1 0 0 0,1 28 0 0 0,3-33 0 0 0</inkml:trace>
  <inkml:trace contextRef="#ctx0" brushRef="#br0" timeOffset="1">392 0 3223 0 0,'-5'12'114'0'0,"1"0"-1"0"0,1 0 1 0 0,0 0-1 0 0,-3 24 1 0 0,0 4 352 0 0,-12 41 546 0 0,-38 206-218 0 0,55-279-794 0 0,-4 20 0 0 0,2 1 0 0 0,0 33 0 0 0,4-49 0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11 919 0 0,'-1'-1'28'0'0,"-1"0"0"0"0,1 0 0 0 0,-1 0 0 0 0,0 0-1 0 0,0 0 1 0 0,0 0 0 0 0,0 0 0 0 0,0 1 0 0 0,1-1-1 0 0,-1 1 1 0 0,0-1 0 0 0,0 1 0 0 0,0 0-1 0 0,-4 0 1 0 0,-31 2 602 0 0,26-1-570 0 0,-3 1 25 0 0,0 1-1 0 0,0 1 0 0 0,0 0 1 0 0,1 0-1 0 0,-1 1 0 0 0,1 1 1 0 0,0 0-1 0 0,1 1 1 0 0,0 1-1 0 0,0 0 0 0 0,0 0 1 0 0,1 1-1 0 0,0 1 1 0 0,1-1-1 0 0,0 2 0 0 0,-12 15 1 0 0,9-8 60 0 0,0 0 0 0 0,1 0 1 0 0,1 1-1 0 0,1 1 0 0 0,1 0 1 0 0,1 1-1 0 0,0-1 0 0 0,2 1 1 0 0,0 1-1 0 0,-2 21 0 0 0,6-33 26 0 0,1 1-1 0 0,1-1 1 0 0,-1 1-1 0 0,2-1 1 0 0,-1 1-1 0 0,2-1 1 0 0,-1 1-1 0 0,1-1 0 0 0,6 15 1 0 0,-7-21-125 0 0,1 1 0 0 0,0-1 0 0 0,0 0 0 0 0,1 0 0 0 0,-1-1 0 0 0,1 1 0 0 0,0 0 0 0 0,0-1 0 0 0,0 0 0 0 0,0 1 0 0 0,1-1 0 0 0,-1-1 0 0 0,1 1 0 0 0,0 0 0 0 0,0-1 0 0 0,0 0 0 0 0,0 0 1 0 0,0 0-1 0 0,0 0 0 0 0,0-1 0 0 0,1 1 0 0 0,-1-1 0 0 0,9 1 0 0 0,1-1-121 0 0,0-1-1 0 0,0 0 1 0 0,0-1 0 0 0,-1 0 0 0 0,1-1 0 0 0,0-1 0 0 0,-1 0 0 0 0,19-7 0 0 0,-2-1-2527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2303 0 0,'0'-1'79'0'0,"1"0"-1"0"0,0 0 1 0 0,-1 0-1 0 0,1 1 0 0 0,0-1 1 0 0,-1 0-1 0 0,1 0 1 0 0,0 0-1 0 0,0 1 0 0 0,0-1 1 0 0,-1 0-1 0 0,1 1 0 0 0,0-1 1 0 0,0 1-1 0 0,0-1 1 0 0,0 1-1 0 0,0-1 0 0 0,0 1 1 0 0,0 0-1 0 0,2-1 1 0 0,29-7 1069 0 0,-27 6-1136 0 0,22-2 104 0 0,0 0 1 0 0,49 1-1 0 0,-33 2-157 0 0,13-1 113 0 0,-27-2 21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288 110 3223 0 0,'-1'-4'-9'0'0,"1"1"1"0"0,-1-1-1 0 0,0 0 0 0 0,0 1 0 0 0,0-1 0 0 0,0 1 0 0 0,-1-1 0 0 0,0 1 0 0 0,1-1 0 0 0,-1 1 0 0 0,-3-3 0 0 0,0-1 390 0 0,0 0 0 0 0,0 1 1 0 0,-13-11-1 0 0,14 14-348 0 0,-1-1 1 0 0,0 1-1 0 0,0 1 1 0 0,0-1 0 0 0,0 1-1 0 0,-1-1 1 0 0,1 2-1 0 0,-1-1 1 0 0,1 0 0 0 0,-1 1-1 0 0,1 0 1 0 0,-1 1-1 0 0,0-1 1 0 0,0 1-1 0 0,1 0 1 0 0,-1 0 0 0 0,-11 3-1 0 0,9-2-3 0 0,1 1 0 0 0,-1 0-1 0 0,1 1 1 0 0,-1-1 0 0 0,1 1-1 0 0,0 1 1 0 0,0 0 0 0 0,0 0 0 0 0,1 0-1 0 0,-1 0 1 0 0,1 1 0 0 0,-9 9-1 0 0,12-10 26 0 0,0 0 0 0 0,1 0-1 0 0,0 0 1 0 0,0 0-1 0 0,0 0 1 0 0,0 0 0 0 0,0 1-1 0 0,1-1 1 0 0,0 0 0 0 0,0 1-1 0 0,0-1 1 0 0,1 1-1 0 0,-1-1 1 0 0,1 1 0 0 0,0 0-1 0 0,0-1 1 0 0,1 1-1 0 0,0-1 1 0 0,1 7 0 0 0,1 1 110 0 0,0 0 0 0 0,1 0-1 0 0,0 0 1 0 0,1-1 0 0 0,0 1 0 0 0,7 9 0 0 0,-3-8-84 0 0,0 0 0 0 0,1-1 0 0 0,0-1 0 0 0,0 0 0 0 0,1 0 0 0 0,17 12 0 0 0,78 46 90 0 0,-73-49-67 0 0,57 43-1 0 0,-86-59-99 0 0,0-1-1 0 0,0 1 0 0 0,0 0 1 0 0,-1 1-1 0 0,1-1 0 0 0,-1 1 0 0 0,0-1 1 0 0,-1 1-1 0 0,1 0 0 0 0,-1 0 1 0 0,2 6-1 0 0,-3-9-15 0 0,-1 1-1 0 0,1-1 1 0 0,-1 0 0 0 0,1 1 0 0 0,-1-1-1 0 0,0 1 1 0 0,0-1 0 0 0,0 0 0 0 0,-1 1-1 0 0,1-1 1 0 0,-1 1 0 0 0,1-1-1 0 0,-1 0 1 0 0,0 1 0 0 0,1-1 0 0 0,-1 0-1 0 0,0 0 1 0 0,-1 0 0 0 0,1 0 0 0 0,0 0-1 0 0,-1 0 1 0 0,1 0 0 0 0,-1 0-1 0 0,1 0 1 0 0,-1-1 0 0 0,0 1 0 0 0,-2 1-1 0 0,-9 5-120 0 0,0-1 0 0 0,0 0-1 0 0,-1-1 1 0 0,0-1-1 0 0,0 0 1 0 0,-22 4-1 0 0,25-6 11 0 0,-10 3-199 0 0,-1-2 0 0 0,0 0 0 0 0,-25 1 0 0 0,37-5 156 0 0,1 0 0 0 0,-1 0 0 0 0,0-1 1 0 0,1 0-1 0 0,-1-1 0 0 0,1 0 0 0 0,0 0 0 0 0,-1-1 0 0 0,-15-8 0 0 0,23 10 95 0 0,0 0 0 0 0,0 0 0 0 0,1 0 0 0 0,-1 0-1 0 0,0 0 1 0 0,0-1 0 0 0,1 1 0 0 0,-1-1 0 0 0,1 1 0 0 0,-1-1-1 0 0,1 0 1 0 0,0 0 0 0 0,0 1 0 0 0,0-1 0 0 0,0 0-1 0 0,0 0 1 0 0,0 0 0 0 0,0 0 0 0 0,0 0 0 0 0,1 0-1 0 0,-1 0 1 0 0,1-1 0 0 0,0 1 0 0 0,-1 0 0 0 0,1 0 0 0 0,0 0-1 0 0,1-4 1 0 0,1-11 52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5983 0 0,'2'-1'57'0'0,"-1"0"0"0"0,1-1-1 0 0,-1 1 1 0 0,1 0-1 0 0,0 0 1 0 0,0 0-1 0 0,-1 0 1 0 0,1 0-1 0 0,0 0 1 0 0,0 1 0 0 0,0-1-1 0 0,0 0 1 0 0,3 0-1 0 0,8-3 216 0 0,552-184 2915 0 0,-539 181-3272 0 0,74-25-2822 0 0,-64 18-208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5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1375 0 0,'13'1'1138'0'0,"11"3"-579"0"0,39 1 1 0 0,-43-5-632 0 0,0 1-1 0 0,0 2 1 0 0,29 6-1 0 0,-47-9-58 0 0,0 1-1 0 0,0-1 1 0 0,0 1 0 0 0,0 0 0 0 0,-1 0-1 0 0,1 0 1 0 0,0 0 0 0 0,0 0-1 0 0,-1 0 1 0 0,1 0 0 0 0,2 3-1 0 0,-4-4 103 0 0,1 1 1 0 0,-1 0-1 0 0,0 0 0 0 0,0-1 0 0 0,1 1 0 0 0,-1 0 1 0 0,0 0-1 0 0,0-1 0 0 0,0 1 0 0 0,0 0 0 0 0,0 0 0 0 0,0-1 1 0 0,0 1-1 0 0,0 0 0 0 0,-1 0 0 0 0,1-1 0 0 0,0 1 1 0 0,0 0-1 0 0,-1 0 0 0 0,1-1 0 0 0,0 1 0 0 0,-1 0 0 0 0,1-1 1 0 0,0 1-1 0 0,-1 0 0 0 0,1-1 0 0 0,-1 1 0 0 0,1-1 0 0 0,-1 1 1 0 0,-1 0-1 0 0,-5 8 197 0 0,0 1 0 0 0,1 0 0 0 0,0 0 0 0 0,1 0 0 0 0,0 0 0 0 0,0 1 1 0 0,-6 22-1 0 0,4-1 647 0 0,-7 51 1 0 0,11-60-713 0 0,1 28 0 0 0,2-44-103 0 0,0 1-1 0 0,1-1 1 0 0,0 0 0 0 0,0 0 0 0 0,1 1-1 0 0,0-1 1 0 0,5 14 0 0 0,-6-19-15 0 0,1 0 1 0 0,-1 1-1 0 0,1-1 0 0 0,0 0 1 0 0,-1 0-1 0 0,1 1 1 0 0,0-1-1 0 0,0-1 1 0 0,0 1-1 0 0,1 0 0 0 0,-1 0 1 0 0,0-1-1 0 0,1 1 1 0 0,3 0-1 0 0,-2 0-42 0 0,0 0-1 0 0,1-1 1 0 0,0 0-1 0 0,-1 0 1 0 0,1-1-1 0 0,0 1 1 0 0,8-1-1 0 0,1-1-74 0 0,0-1-1 0 0,-1 0 1 0 0,1-1-1 0 0,24-9 0 0 0,3-5 85 0 0,-1-1 0 0 0,-1-2 0 0 0,0-2 0 0 0,48-36 0 0 0,-73 48 48 0 0,-1 0 0 0 0,0 0 0 0 0,-1-1 0 0 0,0-1 0 0 0,-1 0 0 0 0,-1 0 0 0 0,1-1 0 0 0,-2-1 0 0 0,0 0 0 0 0,-1 0 0 0 0,0 0 0 0 0,-1-1 0 0 0,-1 0 0 0 0,9-32 0 0 0,-10 27-1 0 0,-1 1 0 0 0,-2-1-1 0 0,1-32 1 0 0,-3 42 4 0 0,0-1 0 0 0,-1 1 0 0 0,0 0 0 0 0,-1 0 1 0 0,0 0-1 0 0,-1 0 0 0 0,0 0 0 0 0,-8-17 0 0 0,10 25 30 0 0,0 1 0 0 0,1 0-1 0 0,-1 0 1 0 0,0-1 0 0 0,1 1 0 0 0,-1 0-1 0 0,0 0 1 0 0,0 0 0 0 0,0 0-1 0 0,0 0 1 0 0,0 0 0 0 0,0 0 0 0 0,0 0-1 0 0,0 0 1 0 0,-1 1 0 0 0,1-1 0 0 0,0 0-1 0 0,0 1 1 0 0,-1-1 0 0 0,1 1 0 0 0,0-1-1 0 0,-1 1 1 0 0,-1 0 0 0 0,1 0 11 0 0,0 0 1 0 0,0 0-1 0 0,1 1 0 0 0,-1 0 1 0 0,0-1-1 0 0,1 1 1 0 0,-1 0-1 0 0,1-1 0 0 0,-1 1 1 0 0,1 0-1 0 0,-1 0 1 0 0,1 0-1 0 0,0 1 0 0 0,-1-1 1 0 0,1 0-1 0 0,0 0 1 0 0,0 1-1 0 0,-1 1 0 0 0,-9 12-81 0 0,0 1 0 0 0,2 0-1 0 0,0 0 1 0 0,1 1 0 0 0,0 0-1 0 0,2 1 1 0 0,0 0 0 0 0,-7 35-1 0 0,4 11 86 0 0,-4 80 1 0 0,11-99 126 0 0,-24 566 3791 0 0,26-591-3950 0 0,-5 120 125 0 0,2-114-121 0 0,0 1 1 0 0,-2-1-1 0 0,-9 29 0 0 0,14-52-51 0 0,-1-1 0 0 0,0 0 0 0 0,0 0 0 0 0,0 0 0 0 0,0 0 0 0 0,0 0 0 0 0,0 0 0 0 0,-1 0 0 0 0,1 0 0 0 0,-1 0 0 0 0,1 0 0 0 0,-1-1 0 0 0,-3 4 0 0 0,4-5 14 0 0,0 0-1 0 0,0 1 0 0 0,0-1 1 0 0,0 0-1 0 0,0 1 1 0 0,0-1-1 0 0,0 0 0 0 0,0 0 1 0 0,0 0-1 0 0,0 0 0 0 0,0 0 1 0 0,-1 0-1 0 0,1 0 0 0 0,0 0 1 0 0,0-1-1 0 0,0 1 1 0 0,0 0-1 0 0,0-1 0 0 0,0 1 1 0 0,0-1-1 0 0,0 1 0 0 0,1-1 1 0 0,-1 1-1 0 0,0-1 0 0 0,0 1 1 0 0,0-1-1 0 0,0 0 1 0 0,1 0-1 0 0,-1 1 0 0 0,0-1 1 0 0,1 0-1 0 0,-2-1 0 0 0,-7-11-306 0 0,1 0-1 0 0,1 0 1 0 0,0 0-1 0 0,0-1 1 0 0,2 0-1 0 0,-6-20 1 0 0,6 20 23 0 0,-12-39-202 0 0,2 0 0 0 0,2-1-1 0 0,-7-76 1 0 0,15 88 488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5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3223 0 0,'2'-4'89'0'0,"-1"3"-99"0"0,-1-1 1 0 0,1 1-1 0 0,-1 0 1 0 0,1 0-1 0 0,0-1 1 0 0,0 1 0 0 0,-1 0-1 0 0,1 0 1 0 0,0 0-1 0 0,0 0 1 0 0,0 0-1 0 0,0 0 1 0 0,0 0-1 0 0,0 1 1 0 0,1-1 0 0 0,-1 0-1 0 0,0 0 1 0 0,0 1-1 0 0,0-1 1 0 0,1 1-1 0 0,-1-1 1 0 0,0 1 0 0 0,1 0-1 0 0,-1-1 1 0 0,0 1-1 0 0,1 0 1 0 0,1 0-1 0 0,7 0 151 0 0,-1 0-1 0 0,1 1 1 0 0,-1 0-1 0 0,1 1 1 0 0,-1 0-1 0 0,15 5 1 0 0,56 25 701 0 0,-48-18-769 0 0,-12-6-123 0 0,54 22-699 0 0,-65-27 655 0 0,1-1 0 0 0,0 1 0 0 0,-1-2 0 0 0,1 1 0 0 0,18-1 0 0 0,-10-3 94 0 0,-1-3 0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5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1839 0 0,'-8'150'903'0'0,"6"-70"-403"0"0,-24 361 797 0 0,25-422-1645 0 0,0 0-1 0 0,5 33 0 0 0,11-89-621 0 0,-1-5 910 0 0,-7 17 60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5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9 799 0 0,'1'-1'8'0'0,"-1"0"0"0"0,1 1 0 0 0,0-1 0 0 0,-1 1 0 0 0,1-1 0 0 0,-1 1 0 0 0,1-1 0 0 0,0 1 0 0 0,0-1 0 0 0,-1 1 0 0 0,1 0 0 0 0,0-1 0 0 0,0 1 0 0 0,-1 0 0 0 0,1-1 0 0 0,0 1 0 0 0,0 0 0 0 0,0 0 0 0 0,-1 0 0 0 0,1 0 0 0 0,0 0-1 0 0,0 0 1 0 0,0 0 0 0 0,-1 0 0 0 0,1 0 0 0 0,0 0 0 0 0,0 1 0 0 0,0-1 0 0 0,-1 0 0 0 0,1 0 0 0 0,0 1 0 0 0,0-1 0 0 0,0 1 0 0 0,2 0 56 0 0,10 5 104 0 0,0 0 1 0 0,0 0-1 0 0,0 2 0 0 0,-1-1 0 0 0,0 2 0 0 0,-1-1 0 0 0,1 2 1 0 0,-2-1-1 0 0,0 2 0 0 0,0-1 0 0 0,0 1 0 0 0,-2 1 1 0 0,12 18-1 0 0,-15-22-173 0 0,-1-1 1 0 0,-1 1 0 0 0,0 0 0 0 0,0 0-1 0 0,0 0 1 0 0,-1 1 0 0 0,0-1-1 0 0,-1 1 1 0 0,0-1 0 0 0,0 1-1 0 0,-1-1 1 0 0,0 1 0 0 0,0-1-1 0 0,-1 1 1 0 0,0 0 0 0 0,-1-1 0 0 0,0 0-1 0 0,-4 12 1 0 0,3-12-39 0 0,-1 1-1 0 0,0-1 1 0 0,-1 1 0 0 0,0-1 0 0 0,0-1-1 0 0,0 1 1 0 0,-1-1 0 0 0,-1 0 0 0 0,1 0-1 0 0,-1 0 1 0 0,0-1 0 0 0,0 0 0 0 0,-1-1-1 0 0,0 0 1 0 0,0 0 0 0 0,-13 6-1 0 0,12-7-55 0 0,0-1 0 0 0,0 0 0 0 0,0 0-1 0 0,-13 2 1 0 0,19-5 89 0 0,0 1 0 0 0,0-1 0 0 0,0 0-1 0 0,-1 0 1 0 0,1 0 0 0 0,0 0 0 0 0,0-1 0 0 0,0 1 0 0 0,0-1-1 0 0,0 0 1 0 0,0 0 0 0 0,0 0 0 0 0,0 0 0 0 0,0 0-1 0 0,0-1 1 0 0,-4-3 0 0 0,6 5-4 0 0,1 0 0 0 0,0 0 1 0 0,0 0-1 0 0,-1 0 0 0 0,1-1 0 0 0,0 1 0 0 0,0 0 0 0 0,0 0 0 0 0,0-1 1 0 0,-1 1-1 0 0,1 0 0 0 0,0 0 0 0 0,0-1 0 0 0,0 1 0 0 0,0 0 0 0 0,0 0 1 0 0,0-1-1 0 0,0 1 0 0 0,0 0 0 0 0,-1-1 0 0 0,1 1 0 0 0,0 0 0 0 0,0 0 1 0 0,0-1-1 0 0,0 1 0 0 0,1 0 0 0 0,-1-1 0 0 0,0 1 0 0 0,0 0 1 0 0,0 0-1 0 0,0-1 0 0 0,8-8-195 0 0,18-4 225 0 0,-22 10 35 0 0,63-27 79 0 0,-47 20-118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5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6 687 0 0,'0'0'5'0'0,"-1"-1"0"0"0,1 1 0 0 0,-1-1 0 0 0,1 1-1 0 0,-1-1 1 0 0,1 1 0 0 0,-1 0 0 0 0,1-1 0 0 0,-1 1-1 0 0,0 0 1 0 0,1 0 0 0 0,-1-1 0 0 0,1 1-1 0 0,-1 0 1 0 0,0 0 0 0 0,1 0 0 0 0,-1 0 0 0 0,1 0-1 0 0,-1 0 1 0 0,0 0 0 0 0,1 0 0 0 0,-1 0 0 0 0,0 0-1 0 0,0 0 1 0 0,0 1 19 0 0,-1-1 0 0 0,1 1 0 0 0,0 0 0 0 0,0-1 0 0 0,0 1 0 0 0,0 0 0 0 0,0 0 0 0 0,0 0 0 0 0,0-1 0 0 0,0 1 0 0 0,-1 2 0 0 0,-2 4 140 0 0,0-1 0 0 0,0 1 0 0 0,-3 10 0 0 0,4-12-74 0 0,-3 12 141 0 0,0 0 1 0 0,1 1-1 0 0,0-1 0 0 0,2 1 1 0 0,0 0-1 0 0,-1 26 0 0 0,7 110 227 0 0,-2-145-450 0 0,0 11 40 0 0,7 35-1 0 0,-8-51-66 0 0,1 0-1 0 0,0 1 0 0 0,1-1 0 0 0,-1 0 1 0 0,1 0-1 0 0,0 0 0 0 0,0 0 1 0 0,0-1-1 0 0,0 1 0 0 0,1-1 1 0 0,-1 1-1 0 0,1-1 0 0 0,0 0 1 0 0,5 5-1 0 0,-6-7-10 0 0,-1 0 0 0 0,1 0 0 0 0,0-1 0 0 0,-1 1 0 0 0,1-1 0 0 0,0 1 0 0 0,-1-1 0 0 0,1 1 0 0 0,0-1 0 0 0,0 0 0 0 0,0 0 0 0 0,-1 0 0 0 0,1 0 0 0 0,0 0 0 0 0,0 0 0 0 0,-1-1 0 0 0,1 1 0 0 0,0 0 0 0 0,0-1 0 0 0,-1 0 0 0 0,1 1 0 0 0,-1-1 0 0 0,1 0 0 0 0,0 0 0 0 0,-1 0 0 0 0,1 0 0 0 0,-1 0 0 0 0,0 0 0 0 0,3-2 0 0 0,2-3-108 0 0,0 0 0 0 0,-1 0 1 0 0,1 0-1 0 0,-1-1 0 0 0,4-7 0 0 0,1-3 138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5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0 455 0 0,'0'1'25'0'0,"-1"-1"0"0"0,1 1 0 0 0,-1-1 0 0 0,0 1 0 0 0,1 0 0 0 0,-1-1-1 0 0,1 1 1 0 0,0 0 0 0 0,-1-1 0 0 0,1 1 0 0 0,0 0 0 0 0,-1-1-1 0 0,1 1 1 0 0,0 0 0 0 0,-1 0 0 0 0,1-1 0 0 0,0 1 0 0 0,0 1-1 0 0,-1 19 1101 0 0,1-12-858 0 0,-7 89 1731 0 0,10 131 0 0 0,-3-229-2007 0 0,0 5-101 0 0,0 0 1 0 0,1-1-1 0 0,-1 1 1 0 0,1 0-1 0 0,0-1 1 0 0,1 1 0 0 0,3 8-1 0 0,-5-13 64 0 0,0 0 0 0 0,1 0 0 0 0,-1-1 0 0 0,0 1 0 0 0,1 0 0 0 0,-1 0 0 0 0,1 0 0 0 0,-1 0 0 0 0,0 0 0 0 0,1 0 0 0 0,-1 0 0 0 0,0-1 0 0 0,0 1-1 0 0,1 0 1 0 0,-1 0 0 0 0,0 0 0 0 0,1-1 0 0 0,-1 1 0 0 0,0 0 0 0 0,0 0 0 0 0,1-1 0 0 0,-1 1 0 0 0,0 0 0 0 0,0 0 0 0 0,0-1 0 0 0,1 1 0 0 0,-1 0 0 0 0,0-1 0 0 0,0 1 0 0 0,0 0 0 0 0,0-1 0 0 0,0 1 0 0 0,0-1 0 0 0,8-14-390 0 0,25-74 386 0 0,-26 65 306 0 0,2-1-1 0 0,0 2 0 0 0,25-44 1 0 0,-32 64-133 0 0,1 0 0 0 0,-1-1 0 0 0,1 1 0 0 0,0 0 0 0 0,0 1 0 0 0,5-4 0 0 0,-7 5-114 0 0,-1 1 1 0 0,1-1-1 0 0,0 0 0 0 0,-1 1 1 0 0,1-1-1 0 0,0 1 1 0 0,0 0-1 0 0,-1-1 0 0 0,1 1 1 0 0,0 0-1 0 0,0-1 1 0 0,0 1-1 0 0,0 0 1 0 0,-1 0-1 0 0,1 0 0 0 0,0 0 1 0 0,0 0-1 0 0,0 0 1 0 0,0 0-1 0 0,0 0 0 0 0,0 0 1 0 0,-1 0-1 0 0,1 0 1 0 0,0 0-1 0 0,0 1 1 0 0,0-1-1 0 0,0 0 0 0 0,-1 1 1 0 0,1-1-1 0 0,0 0 1 0 0,0 1-1 0 0,-1-1 0 0 0,1 1 1 0 0,0 0-1 0 0,-1-1 1 0 0,2 1-1 0 0,-2 0-50 0 0,0 0 0 0 0,1 0 0 0 0,-1 0-1 0 0,0 0 1 0 0,0 0 0 0 0,0 0 0 0 0,0 0 0 0 0,0 0 0 0 0,0 0-1 0 0,0 0 1 0 0,0 0 0 0 0,0 1 0 0 0,0-1 0 0 0,0-1 0 0 0,-1 1-1 0 0,1 0 1 0 0,0 0 0 0 0,-1 0 0 0 0,1 0 0 0 0,-1 0 0 0 0,1 0-1 0 0,-1 0 1 0 0,0 0 0 0 0,-16 21-1159 0 0,-15 10 487 0 0,20-21 962 0 0,0 1 0 0 0,-11 14-1 0 0,23-26-178 0 0,0 1-1 0 0,-1-1 0 0 0,1 1 0 0 0,0-1 0 0 0,-1 1 0 0 0,1-1 0 0 0,0 1 0 0 0,0-1 0 0 0,-1 1 1 0 0,1-1-1 0 0,0 1 0 0 0,0 0 0 0 0,0-1 0 0 0,0 1 0 0 0,0-1 0 0 0,0 1 0 0 0,0 0 0 0 0,0-1 0 0 0,0 1 1 0 0,0-1-1 0 0,0 1 0 0 0,0 0 0 0 0,1-1 0 0 0,-1 1 0 0 0,0-1 0 0 0,1 2 0 0 0,0-1 41 0 0,0 0 0 0 0,0 1-1 0 0,0-1 1 0 0,0 0 0 0 0,0 0-1 0 0,0 0 1 0 0,1 0 0 0 0,-1 0-1 0 0,3 2 1 0 0,4 1 164 0 0,0 0 0 0 0,16 4 0 0 0,-21-7-227 0 0,4 2-257 0 0,0-1 0 0 0,0 0-1 0 0,1-1 1 0 0,-1 1-1 0 0,1-2 1 0 0,-1 1-1 0 0,15-1 1 0 0,-18-1 89 0 0,0 1-1 0 0,0-1 1 0 0,0 0 0 0 0,0-1 0 0 0,0 1 0 0 0,0-1-1 0 0,0 1 1 0 0,-1-1 0 0 0,1 0 0 0 0,-1-1 0 0 0,1 1-1 0 0,-1 0 1 0 0,0-1 0 0 0,0 0 0 0 0,0 0 0 0 0,3-4-1 0 0,-3 4 122 0 0,-1 0 0 0 0,0-1 0 0 0,-1 1 0 0 0,1 0 0 0 0,1-5 0 0 0,2-6 0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5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1839 0 0,'4'52'2114'0'0,"0"-17"-1137"0"0,-2 1-430 0 0,-2-1 0 0 0,-1 0 0 0 0,-9 55 1 0 0,6-67-1000 0 0,-2 0 1 0 0,0 0-1 0 0,-2 0 1 0 0,0 0-1 0 0,-1-1 1 0 0,-15 24-1 0 0,24-45 384 0 0,-11 15-585 0 0,10-15 639 0 0,1-1 0 0 0,0 1 0 0 0,-1 0 0 0 0,1-1-1 0 0,-1 1 1 0 0,1-1 0 0 0,-1 1 0 0 0,0 0 0 0 0,1-1-1 0 0,-1 1 1 0 0,1-1 0 0 0,-1 0 0 0 0,0 1 0 0 0,0-1-1 0 0,1 0 1 0 0,-1 1 0 0 0,0-1 0 0 0,-1 1-1 0 0,2-2 14 0 0,-1 1-1 0 0,1 0 0 0 0,0 0 0 0 0,0-1 1 0 0,0 1-1 0 0,-1 0 0 0 0,1 0 1 0 0,0-1-1 0 0,0 1 0 0 0,0 0 0 0 0,0-1 1 0 0,-1 1-1 0 0,1 0 0 0 0,0-1 0 0 0,0 1 1 0 0,0 0-1 0 0,0-1 0 0 0,0 1 0 0 0,0 0 1 0 0,0-1-1 0 0,0 1 0 0 0,0 0 0 0 0,0-1 1 0 0,0 1-1 0 0,0 0 0 0 0,0-1 0 0 0,0 1 1 0 0,0 0-1 0 0,1-1 0 0 0,-1 1 0 0 0,0 0 1 0 0,0-1-1 0 0,0 1 0 0 0,0 0 1 0 0,1-1-1 0 0,5-13-77 0 0,8-5 38 0 0,22-27 0 0 0,-10 15 30 0 0,-5 4-43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43 1375 0 0,'0'0'4'0'0,"0"0"0"0"0,0 0 0 0 0,0 0 0 0 0,0-1 0 0 0,0 1 0 0 0,0 0 0 0 0,0 0 0 0 0,1 0 0 0 0,-1 0 0 0 0,0 0 0 0 0,0 0-1 0 0,0-1 1 0 0,0 1 0 0 0,0 0 0 0 0,0 0 0 0 0,0 0 0 0 0,0 0 0 0 0,1 0 0 0 0,-1 0 0 0 0,0 0 0 0 0,0 0 0 0 0,0 0 0 0 0,0 0-1 0 0,0 0 1 0 0,0-1 0 0 0,1 1 0 0 0,-1 0 0 0 0,0 0 0 0 0,0 0 0 0 0,0 0 0 0 0,0 0 0 0 0,0 0 0 0 0,1 0 0 0 0,-1 0 0 0 0,0 0 0 0 0,0 0-1 0 0,0 0 1 0 0,0 0 0 0 0,0 1 0 0 0,1-1 0 0 0,1 7 385 0 0,0 14 359 0 0,-2-19-704 0 0,0 38 1275 0 0,-1 0 1 0 0,-14 76-1 0 0,-30 77 165 0 0,-9 69-3553 0 0,53-255 1965 0 0,-2 11-1427 0 0,4-15 736 0 0,3-12 420 0 0,1-4 551 0 0,7-20 191 0 0,1 1-1 0 0,2 0 1 0 0,32-52-1 0 0,-44 81-336 0 0,-1-1-1 0 0,0 1 1 0 0,1 0-1 0 0,0 0 1 0 0,0 0-1 0 0,0 0 1 0 0,0 1-1 0 0,0-1 1 0 0,0 1-1 0 0,1 0 1 0 0,-1 0-1 0 0,1 0 1 0 0,0 0-1 0 0,-1 1 1 0 0,1-1-1 0 0,0 1 0 0 0,0 0 1 0 0,0 0-1 0 0,0 0 1 0 0,0 1-1 0 0,0 0 1 0 0,0-1-1 0 0,0 1 1 0 0,0 1-1 0 0,0-1 1 0 0,0 0-1 0 0,0 1 1 0 0,0 0-1 0 0,0 0 1 0 0,0 0-1 0 0,0 1 1 0 0,0-1-1 0 0,-1 1 1 0 0,1 0-1 0 0,-1 0 0 0 0,1 0 1 0 0,3 3-1 0 0,3 4-46 0 0,1 0-1 0 0,-1 0 1 0 0,0 1-1 0 0,-1 0 1 0 0,15 23-1 0 0,-5-3-520 0 0,17 35-1 0 0,-36-64 502 0 0,0 0 0 0 0,0-1 0 0 0,1 1 0 0 0,-1-1 0 0 0,0 1 0 0 0,0-1 0 0 0,1 1 0 0 0,-1-1 0 0 0,0 1 0 0 0,1-1 0 0 0,-1 0 0 0 0,1 1 0 0 0,-1-1 0 0 0,0 1 0 0 0,1-1 0 0 0,-1 0 0 0 0,1 1 0 0 0,-1-1 0 0 0,1 0 1 0 0,0 0-1 0 0,-1 1 0 0 0,1-1 0 0 0,-1 0 0 0 0,1 0 0 0 0,-1 0 0 0 0,1 0 0 0 0,-1 0 0 0 0,1 0 0 0 0,0 0 0 0 0,-1 0 0 0 0,2 0 0 0 0,-1 0-6 0 0,1-1 0 0 0,-1 0-1 0 0,1 0 1 0 0,-1 0 0 0 0,1 1 0 0 0,-1-1 0 0 0,0-1-1 0 0,0 1 1 0 0,1 0 0 0 0,-1 0 0 0 0,1-2 0 0 0,4-5-76 0 0,0-1 0 0 0,8-16 0 0 0,0-6-217 0 0,12-41 0 0 0,-19 59 624 0 0,-7 13-264 0 0,0 0-1 0 0,0 0 1 0 0,1-1 0 0 0,-1 1 0 0 0,0 0 0 0 0,0 0-1 0 0,1 0 1 0 0,-1 0 0 0 0,0 0 0 0 0,0 0-1 0 0,1-1 1 0 0,-1 1 0 0 0,0 0 0 0 0,0 0-1 0 0,1 0 1 0 0,-1 0 0 0 0,0 0 0 0 0,0 0-1 0 0,1 0 1 0 0,-1 0 0 0 0,0 0 0 0 0,0 0-1 0 0,1 0 1 0 0,-1 0 0 0 0,0 0 0 0 0,1 1-1 0 0,1 0 91 0 0,0 0-1 0 0,0 1 0 0 0,-1 0 0 0 0,1-1 1 0 0,0 1-1 0 0,-1 0 0 0 0,1 0 0 0 0,1 2 0 0 0,11 17 414 0 0,-9-12-406 0 0,0-1 0 0 0,1 0 0 0 0,0-1 0 0 0,0 1 0 0 0,14 12 0 0 0,-18-19-120 0 0,0 0 1 0 0,0 0-1 0 0,0 0 0 0 0,0 0 1 0 0,0 0-1 0 0,0 0 1 0 0,0 0-1 0 0,0-1 0 0 0,0 1 1 0 0,0-1-1 0 0,0 1 0 0 0,0-1 1 0 0,0 0-1 0 0,1 0 0 0 0,-1 0 1 0 0,0 0-1 0 0,0 0 0 0 0,0-1 1 0 0,0 1-1 0 0,0-1 0 0 0,0 1 1 0 0,1-1-1 0 0,-1 0 1 0 0,0 1-1 0 0,0-1 0 0 0,-1 0 1 0 0,1 0-1 0 0,0-1 0 0 0,0 1 1 0 0,0 0-1 0 0,-1-1 0 0 0,3-1 1 0 0,-1 0-91 0 0,0 1 0 0 0,0-1 0 0 0,0 0 0 0 0,-1 0 0 0 0,1 0 0 0 0,-1 0 1 0 0,0 0-1 0 0,0 0 0 0 0,0-1 0 0 0,0 1 0 0 0,0-1 0 0 0,-1 1 0 0 0,1-1 0 0 0,-1 0 0 0 0,0 0 1 0 0,-1 0-1 0 0,1 1 0 0 0,0-1 0 0 0,-1 0 0 0 0,0 0 0 0 0,0 0 0 0 0,0 0 0 0 0,-1 0 0 0 0,1 0 1 0 0,-1 0-1 0 0,0 0 0 0 0,0 1 0 0 0,0-1 0 0 0,0 0 0 0 0,-1 1 0 0 0,1-1 0 0 0,-4-5 0 0 0,-4-4-435 0 0,-20-25-1 0 0,25 34 592 0 0,1 1 0 0 0,-1-1 0 0 0,0 0-1 0 0,0 1 1 0 0,0 0 0 0 0,0 0 0 0 0,-1 0 0 0 0,0 1-1 0 0,-9-5 1 0 0,14 7 4 0 0,-1 0 1 0 0,1 0-1 0 0,-1-1 0 0 0,1 1 0 0 0,-1 0 0 0 0,0 0 1 0 0,1 0-1 0 0,-1 0 0 0 0,1 0 0 0 0,-1 0 0 0 0,1 0 1 0 0,-1 0-1 0 0,0 0 0 0 0,1 0 0 0 0,-1 0 1 0 0,1 0-1 0 0,-1 0 0 0 0,1 1 0 0 0,-1-1 0 0 0,0 0 1 0 0,1 0-1 0 0,-1 1 0 0 0,0-1-26 0 0,1 1 1 0 0,0-1-1 0 0,0 1 0 0 0,0-1 0 0 0,-1 1 1 0 0,1-1-1 0 0,0 1 0 0 0,0-1 1 0 0,0 1-1 0 0,0-1 0 0 0,0 1 0 0 0,0-1 1 0 0,0 0-1 0 0,0 1 0 0 0,0-1 1 0 0,0 1-1 0 0,0-1 0 0 0,0 1 0 0 0,0-1 1 0 0,0 2-1 0 0,1 0-14 0 0,0 0 1 0 0,-1 0-1 0 0,1-1 0 0 0,0 1 1 0 0,0 0-1 0 0,0 0 1 0 0,1 0-1 0 0,-1-1 0 0 0,0 1 1 0 0,1 0-1 0 0,2 1 0 0 0,1 0-112 0 0,0 0 0 0 0,0-1 0 0 0,0 0 0 0 0,0 0 0 0 0,1 0-1 0 0,-1-1 1 0 0,1 0 0 0 0,0 0 0 0 0,-1 0 0 0 0,1-1 0 0 0,0 0-1 0 0,-1 0 1 0 0,7-1 0 0 0,4 0-435 0 0,0-2 0 0 0,0 0-1 0 0,21-7 1 0 0,-16 3 460 0 0,0-1 0 0 0,-1 0 0 0 0,0-2 1 0 0,-1-1-1 0 0,0 0 0 0 0,-1-1 0 0 0,0-1 0 0 0,-1-1 0 0 0,0 0 0 0 0,-1-1 0 0 0,21-26 0 0 0,-29 30 56 0 0,-1-1 0 0 0,0 0 0 0 0,-1 0 0 0 0,8-23 0 0 0,-5 8 0 0 0,7-34 0 0 0,-15 52 0 0 0,1 1 0 0 0,-1-1 0 0 0,0 1 0 0 0,-1-1 0 0 0,0 0 0 0 0,-1 1 0 0 0,-2-15 0 0 0,3 23 2 0 0,0-1-1 0 0,0 1 1 0 0,0 0-1 0 0,0-1 1 0 0,0 1-1 0 0,0 0 1 0 0,0-1-1 0 0,0 1 1 0 0,0 0-1 0 0,0-1 1 0 0,-1 1-1 0 0,1-1 1 0 0,0 1-1 0 0,0 0 1 0 0,0 0-1 0 0,-1-1 1 0 0,1 1-1 0 0,0 0 1 0 0,-1-1-1 0 0,1 1 1 0 0,0 0-1 0 0,0 0 1 0 0,-1 0-1 0 0,1-1 1 0 0,0 1-1 0 0,-1 0 1 0 0,-7 5 152 0 0,-2 16 163 0 0,-7 38 1039 0 0,3 1 0 0 0,-10 92 0 0 0,17-103-1122 0 0,-5 82 133 0 0,12-109-682 0 0,1 0 0 0 0,1 0 0 0 0,8 42-1 0 0,-9-60 155 0 0,0 0 0 0 0,1 0 0 0 0,-1 0 0 0 0,1 0 0 0 0,-1-1 0 0 0,1 1 0 0 0,0-1 0 0 0,1 1 0 0 0,-1-1 0 0 0,5 6 0 0 0,-5-8 106 0 0,-1 0 0 0 0,0 0 1 0 0,0 0-1 0 0,0-1 0 0 0,1 1 0 0 0,-1 0 0 0 0,0-1 0 0 0,1 1 0 0 0,-1-1 0 0 0,1 1 0 0 0,-1-1 1 0 0,0 0-1 0 0,1 1 0 0 0,-1-1 0 0 0,1 0 0 0 0,-1 0 0 0 0,1 0 0 0 0,-1 0 0 0 0,1 0 0 0 0,-1 0 0 0 0,1-1 1 0 0,-1 1-1 0 0,1 0 0 0 0,-1-1 0 0 0,1 1 0 0 0,-1-1 0 0 0,0 0 0 0 0,1 1 0 0 0,-1-1 0 0 0,0 0 1 0 0,0 0-1 0 0,2-1 0 0 0,3-3-22 0 0,0-1-1 0 0,0 1 1 0 0,-1-1 0 0 0,0 0-1 0 0,0-1 1 0 0,0 1 0 0 0,-1-1 0 0 0,0 0-1 0 0,0 0 1 0 0,0-1 0 0 0,-1 1 0 0 0,2-9-1 0 0,3-9-2 0 0,-2-1-1 0 0,5-35 0 0 0,-4-13 197 0 0,-7 65-101 0 0,0 0 1 0 0,-1 0 0 0 0,0 0-1 0 0,0 1 1 0 0,-1-1 0 0 0,-4-11-1 0 0,6 19 0 0 0,0 0-1 0 0,0 0 1 0 0,-1 0-1 0 0,1 0 0 0 0,0 0 1 0 0,-1 0-1 0 0,1 0 0 0 0,-1 1 1 0 0,1-1-1 0 0,-1 0 1 0 0,1 0-1 0 0,-1 1 0 0 0,0-1 1 0 0,1 0-1 0 0,-1 1 0 0 0,0-1 1 0 0,0 0-1 0 0,1 1 1 0 0,-1-1-1 0 0,0 1 0 0 0,0-1 1 0 0,0 1-1 0 0,-1-1 0 0 0,1 1 37 0 0,0 0 0 0 0,0 1-1 0 0,0-1 1 0 0,0 0-1 0 0,1 0 1 0 0,-1 1-1 0 0,0-1 1 0 0,0 0 0 0 0,0 1-1 0 0,0-1 1 0 0,0 1-1 0 0,1-1 1 0 0,-1 1 0 0 0,0 0-1 0 0,0-1 1 0 0,1 1-1 0 0,-1 0 1 0 0,0 1-1 0 0,-4 4 220 0 0,0 0-1 0 0,1 1 0 0 0,0 0 0 0 0,-3 8 0 0 0,2-4-120 0 0,1 1 0 0 0,0-1-1 0 0,1 1 1 0 0,0-1 0 0 0,-1 14-1 0 0,3-18-75 0 0,0 1-1 0 0,1-1 1 0 0,0 0-1 0 0,1 1 0 0 0,-1-1 1 0 0,1 1-1 0 0,1-1 1 0 0,0 0-1 0 0,3 9 0 0 0,-5-14-85 0 0,0-1 0 0 0,1 0 0 0 0,0 0 0 0 0,-1 0 0 0 0,1 0 0 0 0,0 0 0 0 0,-1 0 0 0 0,1 0-1 0 0,0 0 1 0 0,0 0 0 0 0,0 0 0 0 0,0 0 0 0 0,0 0 0 0 0,0 0 0 0 0,0-1 0 0 0,0 1 0 0 0,0 0 0 0 0,0-1-1 0 0,0 1 1 0 0,3 0 0 0 0,-2-1-34 0 0,-1 0-1 0 0,1 0 0 0 0,0 0 1 0 0,0 0-1 0 0,0 0 1 0 0,0 0-1 0 0,0 0 0 0 0,0-1 1 0 0,0 1-1 0 0,-1-1 1 0 0,1 1-1 0 0,3-2 0 0 0,1-2-98 0 0,0 1-1 0 0,1-1 1 0 0,-1 0-1 0 0,-1-1 1 0 0,1 0-1 0 0,6-6 0 0 0,6-9 52 0 0,-1-1-1 0 0,-1 0 1 0 0,0-1-1 0 0,-2-1 0 0 0,-1-1 1 0 0,0 0-1 0 0,9-28 1 0 0,-9 15 64 0 0,-1-1 0 0 0,-3 0 0 0 0,-1-1-1 0 0,4-49 1 0 0,-10 72-172 0 0,-1 10-75 0 0,0 0 0 0 0,-1 0 1 0 0,0 0-1 0 0,-1-12 0 0 0,1 18 299 0 0,0 0 0 0 0,0 0-1 0 0,0 0 1 0 0,0 0-1 0 0,0-1 1 0 0,0 1-1 0 0,0 0 1 0 0,0 0-1 0 0,0 0 1 0 0,0 0-1 0 0,0 0 1 0 0,0 0-1 0 0,0 0 1 0 0,0 0-1 0 0,0 0 1 0 0,0 0-1 0 0,0 0 1 0 0,0 0-1 0 0,0 0 1 0 0,0 0-1 0 0,-1 0 1 0 0,1 0-1 0 0,0 0 1 0 0,0 0-1 0 0,0 0 1 0 0,0 0-1 0 0,0 0 1 0 0,0 0-1 0 0,0 0 1 0 0,0 0-1 0 0,0 0 1 0 0,0 0-1 0 0,0 0 1 0 0,0 0-1 0 0,0 0 1 0 0,0 0-1 0 0,0 0 1 0 0,-1 0 0 0 0,1 0-1 0 0,0 0 1 0 0,0 0-1 0 0,0 0 1 0 0,0 0-1 0 0,0 0 1 0 0,0 0-1 0 0,0 0 1 0 0,0 0-1 0 0,0 0 1 0 0,0 0-1 0 0,0 1 1 0 0,0-1-1 0 0,0 0 1 0 0,0 0-1 0 0,0 0 1 0 0,0 0-1 0 0,0 0 1 0 0,0 0-1 0 0,0 0 1 0 0,0 0-1 0 0,0 0 1 0 0,0 0-1 0 0,0 0 1 0 0,0 0-1 0 0,0 0 1 0 0,0 0-1 0 0,-5 8 747 0 0,-4 9 26 0 0,-17 62 271 0 0,-27 134 1 0 0,46-182-1125 0 0,6-26 17 0 0,-2 11-258 0 0,0-1 0 0 0,-1 25 0 0 0,3-37 150 0 0,1 1 0 0 0,0 0-1 0 0,1 0 1 0 0,-1-1 0 0 0,0 1 0 0 0,1 0-1 0 0,0-1 1 0 0,0 1 0 0 0,0-1 0 0 0,1 1-1 0 0,-1-1 1 0 0,1 0 0 0 0,-1 1 0 0 0,1-1-1 0 0,0 0 1 0 0,4 4 0 0 0,-4-6 145 0 0,-1 0 1 0 0,0 0-1 0 0,1 0 1 0 0,-1 0-1 0 0,1-1 1 0 0,-1 1-1 0 0,1 0 1 0 0,-1-1-1 0 0,1 1 1 0 0,0-1-1 0 0,-1 0 0 0 0,1 0 1 0 0,-1 1-1 0 0,1-1 1 0 0,0 0-1 0 0,-1 0 1 0 0,1-1-1 0 0,0 1 1 0 0,-1 0-1 0 0,1 0 1 0 0,0-1-1 0 0,-1 1 1 0 0,1-1-1 0 0,-1 0 1 0 0,3-1-1 0 0,4-1 16 0 0,0-1-1 0 0,-1-1 1 0 0,11-7-1 0 0,-8 4-1 0 0,0 0-1 0 0,0 0 0 0 0,-1-1 0 0 0,0 0 0 0 0,0-1 0 0 0,-1 0 1 0 0,-1 0-1 0 0,0-1 0 0 0,0 0 0 0 0,9-20 0 0 0,-15 26 5 0 0,1-1 1 0 0,-1 0-1 0 0,0 0 0 0 0,0 0 0 0 0,-1-10 0 0 0,2 29 377 0 0,1-1 0 0 0,0 1 0 0 0,0-1 0 0 0,1 1 0 0 0,11 21 0 0 0,-4-8 55 0 0,-4-7-183 0 0,-1 0 1 0 0,5 22-1 0 0,-10-33-194 0 0,1 0 1 0 0,-1 0-1 0 0,-1 1 1 0 0,0-1-1 0 0,0 0 0 0 0,0 0 1 0 0,-1 0-1 0 0,-2 9 0 0 0,2-14-116 0 0,0 0-1 0 0,-1 0 0 0 0,1 0 0 0 0,-1 0 0 0 0,0 0 1 0 0,1 0-1 0 0,-1-1 0 0 0,0 1 0 0 0,-1-1 0 0 0,1 1 1 0 0,0-1-1 0 0,-1 0 0 0 0,1 0 0 0 0,-1 0 0 0 0,0 0 1 0 0,0-1-1 0 0,1 1 0 0 0,-1-1 0 0 0,0 1 0 0 0,0-1 1 0 0,-1 0-1 0 0,-4 1 0 0 0,1 0-114 0 0,-1-1-1 0 0,1 0 0 0 0,-1 0 1 0 0,1-1-1 0 0,-1 0 1 0 0,1 0-1 0 0,-1-1 0 0 0,-13-2 1 0 0,18 2-16 0 0,-1 0 0 0 0,1 0 1 0 0,0 0-1 0 0,0 0 0 0 0,0-1 1 0 0,0 1-1 0 0,0-1 0 0 0,1 0 1 0 0,-1 0-1 0 0,-4-4 0 0 0,6 5 166 0 0,-1-1-1 0 0,1 1 1 0 0,0-1-1 0 0,0 0 1 0 0,0 1-1 0 0,0-1 0 0 0,0 0 1 0 0,0 0-1 0 0,0 0 1 0 0,0 0-1 0 0,1 0 1 0 0,-1 0-1 0 0,1 0 0 0 0,0 0 1 0 0,-1 0-1 0 0,1 0 1 0 0,0 0-1 0 0,0-3 0 0 0,3-9 15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1839 0 0,'-2'3'160'0'0,"1"0"-160"0"0,0-1 0 0 0,1-1 0 0 0,0 2 184 0 0,-2-1 0 0 0,1 3 0 0 0,-1 3 0 0 0,-2 2-184 0 0,0 5-120 0 0,0-1 24 0 0,2 0 0 0 0,-1-2 96 0 0,2-4 0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5983 0 0,'16'-6'264'0'0,"-5"2"56"0"0,3 2-256 0 0,-3 0-64 0 0,-3 2 0 0 0,-1 0 0 0 0,2 0 296 0 0,8 0 48 0 0,12 0 8 0 0,9 0 0 0 0,4 3-432 0 0,-2-4-80 0 0,-1 1-24 0 0,-3-3 0 0 0,-3-2 184 0 0,-5-4 0 0 0</inkml:trace>
  <inkml:trace contextRef="#ctx0" brushRef="#br0" timeOffset="1">217 1 4143 0 0,'-8'18'609'0'0,"1"0"-1"0"0,-8 39 1 0 0,6-24-187 0 0,-30 131 787 0 0,35-136-1416 0 0,0-1 0 0 0,2 1 1 0 0,1 0-1 0 0,2 31 0 0 0,0-54 160 0 0,-1 0 0 0 0,1 0-1 0 0,0 0 1 0 0,0 0 0 0 0,1-1-1 0 0,-1 1 1 0 0,1 0 0 0 0,0-1 0 0 0,0 1-1 0 0,1-1 1 0 0,0 0 0 0 0,4 6-1 0 0,4 0 48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47 455 0 0,'-21'24'376'0'0,"1"1"0"0"0,0 1 0 0 0,3 1-1 0 0,-21 39 1 0 0,27-47-456 0 0,1 0 1 0 0,2 1-1 0 0,-1 0 0 0 0,2 0 0 0 0,-8 37 0 0 0,18-72-282 0 0,0 1 0 0 0,1 0-1 0 0,1-1 1 0 0,10-20 0 0 0,-12 27 473 0 0,1 1 1 0 0,1-1 0 0 0,-1 1-1 0 0,1 0 1 0 0,0 0-1 0 0,1 0 1 0 0,0 1 0 0 0,0 0-1 0 0,0 0 1 0 0,9-6-1 0 0,-13 10-10 0 0,1 1-1 0 0,0-1 0 0 0,0 1 0 0 0,0 0 0 0 0,-1 0 0 0 0,1 1 0 0 0,0-1 0 0 0,0 0 0 0 0,0 1 0 0 0,0 0 0 0 0,1 0 0 0 0,-1 0 1 0 0,0 0-1 0 0,0 0 0 0 0,0 0 0 0 0,0 1 0 0 0,0 0 0 0 0,0-1 0 0 0,0 1 0 0 0,-1 0 0 0 0,1 1 0 0 0,0-1 0 0 0,0 0 0 0 0,-1 1 1 0 0,1 0-1 0 0,2 2 0 0 0,7 5 238 0 0,0 1 1 0 0,-1 0-1 0 0,0 1 1 0 0,9 12-1 0 0,-10-12-285 0 0,-4-3 10 0 0,-3-4-135 0 0,0 0 1 0 0,1 0-1 0 0,-1-1 1 0 0,1 1-1 0 0,-1-1 0 0 0,1 0 1 0 0,0 0-1 0 0,0 0 0 0 0,0-1 1 0 0,7 3-1 0 0,-10-4 16 0 0,0-1 0 0 0,0-1 0 0 0,0 1 1 0 0,0 0-1 0 0,1 0 0 0 0,-1 0 0 0 0,0 0 0 0 0,0-1 0 0 0,0 1 0 0 0,0-1 1 0 0,0 1-1 0 0,0-1 0 0 0,0 1 0 0 0,0-1 0 0 0,0 1 0 0 0,0-1 0 0 0,0 0 0 0 0,0 0 1 0 0,0 0-1 0 0,0 1 0 0 0,-1-1 0 0 0,1 0 0 0 0,0 0 0 0 0,-1 0 0 0 0,1 0 1 0 0,0 0-1 0 0,0-2 0 0 0,13-30-736 0 0,20-90 488 0 0,-5 16 1245 0 0,-18 82-573 0 0,-11 24-332 0 0,1 0 0 0 0,-1 0 0 0 0,1 0 0 0 0,0 0 0 0 0,-1 0 0 0 0,1 0 0 0 0,0 0 0 0 0,0 0 0 0 0,0 0 0 0 0,-1 1 0 0 0,1-1 0 0 0,0 0 0 0 0,0 0 0 0 0,0 1 0 0 0,0-1 0 0 0,0 1 0 0 0,0-1 0 0 0,1 1 0 0 0,-1 0 0 0 0,2-1 0 0 0,-2 1-9 0 0,-1 0-1 0 0,1 0 0 0 0,0 0 1 0 0,-1 1-1 0 0,1-1 0 0 0,-1 0 0 0 0,1 1 1 0 0,0-1-1 0 0,-1 0 0 0 0,1 1 1 0 0,-1-1-1 0 0,1 1 0 0 0,-1-1 0 0 0,1 0 1 0 0,-1 1-1 0 0,0 0 0 0 0,1-1 1 0 0,-1 1-1 0 0,1-1 0 0 0,-1 2 0 0 0,8 13 285 0 0,-6-10-180 0 0,5 15 265 0 0,0 1 0 0 0,-1 1 0 0 0,-1-1 0 0 0,3 33 0 0 0,-5-34-144 0 0,15 173 1082 0 0,-17-159-1044 0 0,-2 1 0 0 0,-2-1 0 0 0,-11 56 0 0 0,11-80-355 0 0,0-1-1 0 0,-1 1 0 0 0,-1 0 1 0 0,1-1-1 0 0,-1 0 0 0 0,-1 0 1 0 0,0 0-1 0 0,0-1 0 0 0,-1 0 1 0 0,0 0-1 0 0,0 0 0 0 0,0-1 1 0 0,-1 0-1 0 0,-1-1 0 0 0,1 0 1 0 0,-1 0-1 0 0,0-1 0 0 0,0 0 1 0 0,-14 6-1 0 0,-1-3-3133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4607 0 0,'-1'1'82'0'0,"-1"0"-1"0"0,1 0 1 0 0,0 1-1 0 0,0-1 0 0 0,0 0 1 0 0,0 1-1 0 0,0-1 1 0 0,0 1-1 0 0,1-1 1 0 0,-1 1-1 0 0,0 0 0 0 0,1-1 1 0 0,-1 1-1 0 0,1 0 1 0 0,0-1-1 0 0,-1 4 0 0 0,-1 5 409 0 0,-78 295 3694 0 0,35-100-6980 0 0,33-149 917 0 0,9-46 1220 0 0,1 2-1715 0 0,9-23 1472 0 0,46-79 2406 0 0,-44 78-1235 0 0,0 0 0 0 0,0 0 0 0 0,1 1 0 0 0,22-19-1 0 0,-29 27-223 0 0,1 0-1 0 0,0 1 0 0 0,1-1 1 0 0,-1 1-1 0 0,0 0 0 0 0,1 0 1 0 0,-1 0-1 0 0,1 1 0 0 0,-1-1 1 0 0,1 1-1 0 0,0 0 0 0 0,0 0 1 0 0,-1 1-1 0 0,1 0 0 0 0,0 0 1 0 0,10 1-1 0 0,-12-1-71 0 0,1 1 1 0 0,0 0-1 0 0,0 0 0 0 0,-1 1 1 0 0,1-1-1 0 0,0 1 1 0 0,-1 0-1 0 0,0 0 0 0 0,1 0 1 0 0,-1 0-1 0 0,0 1 1 0 0,0-1-1 0 0,0 1 0 0 0,0-1 1 0 0,-1 1-1 0 0,1 0 0 0 0,-1 1 1 0 0,0-1-1 0 0,0 0 1 0 0,0 0-1 0 0,2 5 0 0 0,2 7 104 0 0,-1 0 0 0 0,4 20-1 0 0,-5-18 530 0 0,10 27 0 0 0,-12-39-457 0 0,0-1 0 0 0,0 1 0 0 0,1 0 0 0 0,0 0 0 0 0,0-1 0 0 0,0 0 0 0 0,1 1 0 0 0,0-1 0 0 0,5 5 0 0 0,-8-8-142 0 0,0 0 0 0 0,0-1 1 0 0,0 1-1 0 0,1 0 0 0 0,-1-1 0 0 0,0 1 0 0 0,0 0 0 0 0,0-1 0 0 0,1 1 0 0 0,-1-1 0 0 0,0 0 0 0 0,0 1 0 0 0,1-1 0 0 0,-1 0 0 0 0,0 0 0 0 0,1 0 0 0 0,-1 0 0 0 0,0 0 0 0 0,1 0 1 0 0,-1 0-1 0 0,2-1 0 0 0,0 0-29 0 0,-1 0 1 0 0,0 0 0 0 0,0 0 0 0 0,0 0-1 0 0,0 0 1 0 0,-1-1 0 0 0,1 1-1 0 0,0-1 1 0 0,0 1 0 0 0,-1-1 0 0 0,3-3-1 0 0,2-3-138 0 0,-1-1-1 0 0,0 0 1 0 0,0 0-1 0 0,4-14 1 0 0,-2 6-214 0 0,-2-1 0 0 0,0 0 0 0 0,-1 0 0 0 0,-1-1 1 0 0,0 1-1 0 0,-2-1 0 0 0,0 0 0 0 0,-1 1 0 0 0,-1-1 0 0 0,0 0 0 0 0,-2 1 1 0 0,-4-21-1 0 0,6 37 334 0 0,0-1 0 0 0,0 1 0 0 0,0 0 0 0 0,0-1 0 0 0,0 1 0 0 0,0 0 0 0 0,0 0 0 0 0,-1 0 0 0 0,-2-3 0 0 0,4 4 77 0 0,-1 1 1 0 0,1-1-1 0 0,-1 1 1 0 0,0-1-1 0 0,1 1 1 0 0,-1 0-1 0 0,1-1 1 0 0,-1 1-1 0 0,0 0 1 0 0,1 0-1 0 0,-1-1 1 0 0,0 1-1 0 0,0 0 0 0 0,1 0 1 0 0,-1 0-1 0 0,0 0 1 0 0,1 0-1 0 0,-1 0 1 0 0,0 0-1 0 0,0 0 1 0 0,1 0-1 0 0,-1 0 1 0 0,0 0-1 0 0,1 0 1 0 0,-1 1-1 0 0,0-1 1 0 0,1 0-1 0 0,-1 1 1 0 0,0-1-1 0 0,1 0 0 0 0,-1 1 1 0 0,1-1-1 0 0,-1 1 1 0 0,0-1-1 0 0,1 0 1 0 0,-1 1-1 0 0,0 0 1 0 0,-6 7 105 0 0,0 1 0 0 0,0-1 0 0 0,0 1 0 0 0,2 1 1 0 0,-1-1-1 0 0,1 1 0 0 0,0 0 0 0 0,1 0 0 0 0,0 0 1 0 0,1 0-1 0 0,0 1 0 0 0,0 0 0 0 0,1 0 0 0 0,1-1 0 0 0,0 1 1 0 0,0 0-1 0 0,1 0 0 0 0,1 0 0 0 0,0 0 0 0 0,3 17 0 0 0,-3-25-177 0 0,-1 0 0 0 0,1 0 0 0 0,0-1 0 0 0,1 1 0 0 0,-1 0 0 0 0,0 0 0 0 0,1-1 0 0 0,-1 1 0 0 0,1-1 0 0 0,0 1 0 0 0,0-1 0 0 0,0 0 0 0 0,0 0 0 0 0,0 0 0 0 0,1 0-1 0 0,-1 0 1 0 0,1 0 0 0 0,-1 0 0 0 0,1-1 0 0 0,-1 0 0 0 0,1 1 0 0 0,0-1 0 0 0,0 0 0 0 0,0 0 0 0 0,0 0 0 0 0,0-1 0 0 0,0 1 0 0 0,0-1 0 0 0,0 0 0 0 0,0 0 0 0 0,0 0 0 0 0,0 0 0 0 0,0 0-1 0 0,3-1 1 0 0,19-4-250 0 0,-1 0 0 0 0,0-2 0 0 0,0-1 0 0 0,-1-1 0 0 0,0-1 0 0 0,-1 0 0 0 0,0-2 0 0 0,0-1 0 0 0,31-24 0 0 0,-40 25 202 0 0,1 0 0 0 0,-2-1-1 0 0,1 0 1 0 0,18-28-1 0 0,-23 30 79 0 0,-6 12 314 0 0,0 5 408 0 0,-1 9 694 0 0,-1-14-1333 0 0,2 24 1104 0 0,9 42-1 0 0,-9-55-1549 0 0,2-1 0 0 0,-1-1 0 0 0,1 1-1 0 0,1 0 1 0 0,0-1 0 0 0,7 12 0 0 0,-11-22 305 0 0,-1 1 0 0 0,0-1 0 0 0,0 0 1 0 0,1 1-1 0 0,-1-1 0 0 0,0 1 0 0 0,1-1 1 0 0,-1 0-1 0 0,1 1 0 0 0,-1-1 0 0 0,0 0 1 0 0,1 0-1 0 0,-1 1 0 0 0,1-1 0 0 0,-1 0 1 0 0,1 0-1 0 0,-1 1 0 0 0,1-1 0 0 0,-1 0 0 0 0,1 0 1 0 0,-1 0-1 0 0,1 0 0 0 0,-1 0 0 0 0,1 0 1 0 0,0 0-1 0 0,0 0 4 0 0,0-1 1 0 0,0 1 0 0 0,0 0-1 0 0,0-1 1 0 0,0 1 0 0 0,0-1-1 0 0,0 1 1 0 0,0-1 0 0 0,-1 0-1 0 0,1 1 1 0 0,0-1-1 0 0,1-1 1 0 0,2-3 57 0 0,1-1 0 0 0,-1 0-1 0 0,5-7 1 0 0,-5 6 137 0 0,2-2 39 0 0,36-50 1013 0 0,-37 53-1063 0 0,0 0 0 0 0,1 1-1 0 0,0-1 1 0 0,-1 1 0 0 0,2 1-1 0 0,-1-1 1 0 0,9-4-1 0 0,-15 9-91 0 0,1-1 0 0 0,0 1 0 0 0,0-1 0 0 0,0 1-1 0 0,0-1 1 0 0,0 1 0 0 0,0 0 0 0 0,0-1 0 0 0,0 1-1 0 0,0 0 1 0 0,0 0 0 0 0,0 0 0 0 0,0 0 0 0 0,1 0-1 0 0,-1 0 1 0 0,0 0 0 0 0,0 0 0 0 0,0 0 0 0 0,0 1-1 0 0,0-1 1 0 0,0 0 0 0 0,0 1 0 0 0,0-1 0 0 0,0 1-1 0 0,0-1 1 0 0,0 1 0 0 0,0-1 0 0 0,-1 1 0 0 0,1-1-1 0 0,0 1 1 0 0,0 0 0 0 0,0 0 0 0 0,-1-1-1 0 0,1 1 1 0 0,0 0 0 0 0,-1 0 0 0 0,1 0 0 0 0,-1 0-1 0 0,1 0 1 0 0,-1 0 0 0 0,1 0 0 0 0,-1 0 0 0 0,1 1-1 0 0,1 6 133 0 0,0 0-1 0 0,0 1 0 0 0,-1-1 1 0 0,1 13-1 0 0,-1-9 77 0 0,0-3-318 0 0,0 1 0 0 0,1-1-1 0 0,0 1 1 0 0,0-1 0 0 0,1 0-1 0 0,0 0 1 0 0,7 12 0 0 0,-9-20-5 0 0,-1 0 0 0 0,1 0 0 0 0,0 0 0 0 0,0 0 0 0 0,-1 0 0 0 0,1 0 0 0 0,0 0 0 0 0,0-1 0 0 0,0 1 0 0 0,0 0 0 0 0,0-1 0 0 0,0 1 0 0 0,1-1 1 0 0,-1 1-1 0 0,0-1 0 0 0,0 0 0 0 0,0 1 0 0 0,0-1 0 0 0,1 0 0 0 0,-1 0 0 0 0,0 0 0 0 0,0 0 0 0 0,0 0 0 0 0,1 0 0 0 0,-1 0 0 0 0,0 0 0 0 0,0 0 0 0 0,0 0 0 0 0,0-1 0 0 0,2 0 0 0 0,7-5 57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6911 0 0,'-4'23'304'0'0,"0"-3"64"0"0,-1 2-296 0 0,2-5-72 0 0,0-3 0 0 0,-1-1 0 0 0,0 4 632 0 0,-3 13 104 0 0,-6 19 32 0 0,-2 18 0 0 0,-4 11-480 0 0,3 0-96 0 0,2-5-24 0 0,1-7 0 0 0,4-9-1392 0 0,3-10-280 0 0,3-8-64 0 0,3-10 0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16 194 1839 0 0,'-4'-11'514'0'0,"1"0"0"0"0,0 0 0 0 0,1-1-1 0 0,0 1 1 0 0,1-1 0 0 0,0 0 0 0 0,1-12-1 0 0,0 21-414 0 0,1-1 0 0 0,-1 0 0 0 0,1 1 0 0 0,0-1 0 0 0,-1 1 0 0 0,2-1 0 0 0,-1 1 0 0 0,0-1 0 0 0,1 1 0 0 0,-1 0 0 0 0,1 0 0 0 0,0 0 0 0 0,0 0 0 0 0,0 0-1 0 0,1 0 1 0 0,-1 0 0 0 0,1 1 0 0 0,-1-1 0 0 0,1 1 0 0 0,0-1 0 0 0,0 1 0 0 0,0 0 0 0 0,0 1 0 0 0,0-1 0 0 0,1 0 0 0 0,3-1 0 0 0,4 0-101 0 0,0 1 1 0 0,0 0 0 0 0,0 0-1 0 0,0 1 1 0 0,0 0 0 0 0,0 1-1 0 0,0 0 1 0 0,1 1 0 0 0,-1 0-1 0 0,0 1 1 0 0,0 0-1 0 0,0 1 1 0 0,-1 0 0 0 0,1 1-1 0 0,-1 0 1 0 0,0 1 0 0 0,14 7-1 0 0,-9-3-17 0 0,0 1-1 0 0,0 1 0 0 0,0 0 1 0 0,-2 1-1 0 0,1 0 0 0 0,-2 1 0 0 0,1 1 1 0 0,-2 0-1 0 0,19 30 0 0 0,-24-35 43 0 0,-1 0 0 0 0,-1 0 0 0 0,1 0 0 0 0,-2 1 0 0 0,1 0 0 0 0,3 18-1 0 0,-6-24-14 0 0,-1 0-1 0 0,0 0 0 0 0,0 0 0 0 0,0 0 1 0 0,0 0-1 0 0,-1-1 0 0 0,1 1 1 0 0,-1 0-1 0 0,0 0 0 0 0,0 0 0 0 0,0-1 1 0 0,-1 1-1 0 0,1 0 0 0 0,-1-1 0 0 0,0 0 1 0 0,0 1-1 0 0,0-1 0 0 0,0 0 1 0 0,-1 0-1 0 0,1 0 0 0 0,-4 3 0 0 0,-2 1-205 0 0,0-1 0 0 0,0 0 0 0 0,-1 0-1 0 0,0-1 1 0 0,-15 8 0 0 0,-48 13-1777 0 0,29-12 1411 0 0,41-13 431 0 0,0 0-1 0 0,1 0 1 0 0,-1-1-1 0 0,0 1 0 0 0,1 0 1 0 0,-1 0-1 0 0,1 0 0 0 0,-1 1 1 0 0,1-1-1 0 0,-3 3 0 0 0,4-4 104 0 0,0 0 0 0 0,-1 0 0 0 0,1 0 0 0 0,0 1 0 0 0,0-1 0 0 0,0 0 0 0 0,0 0 0 0 0,0 1 0 0 0,0-1-1 0 0,0 0 1 0 0,0 0 0 0 0,0 1 0 0 0,0-1 0 0 0,0 0 0 0 0,0 0 0 0 0,0 0 0 0 0,0 1 0 0 0,0-1 0 0 0,0 0-1 0 0,0 0 1 0 0,0 1 0 0 0,0-1 0 0 0,0 0 0 0 0,0 0 0 0 0,0 1 0 0 0,0-1 0 0 0,0 0 0 0 0,0 0 0 0 0,1 1-1 0 0,0-1 0 0 0,-1 1 0 0 0,1-1 0 0 0,0 1 0 0 0,0-1 0 0 0,-1 1 0 0 0,1-1 0 0 0,0 0 0 0 0,0 1 0 0 0,0-1 0 0 0,0 0 0 0 0,0 0 0 0 0,1 1 0 0 0,6 0 31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2303 0 0,'3'16'1124'0'0,"-1"-1"-1"0"0,0 1 0 0 0,-2 24 1 0 0,1 5 250 0 0,0-32-1427 0 0,1 32 225 0 0,-2-41-659 0 0,0 0-1 0 0,-1-1 1 0 0,1 1-1 0 0,-1 0 1 0 0,0-1-1 0 0,0 1 1 0 0,0 0-1 0 0,0-1 1 0 0,-3 5-1 0 0,-3 1-1185 0 0,6-9 1823 0 0,0 1-1 0 0,1-1 1 0 0,-1 1 0 0 0,1-1 0 0 0,-1 1-1 0 0,1 0 1 0 0,-1-1 0 0 0,1 1 0 0 0,0-1-1 0 0,-1 1 1 0 0,1 0 0 0 0,0-1 0 0 0,-1 1-1 0 0,1 0 1 0 0,0 0 0 0 0,0-1 0 0 0,0 1-1 0 0,0 0 1 0 0,-1-1 0 0 0,1 1 0 0 0,0 0-1 0 0,0 0 1 0 0,1-1 0 0 0,-1 1-1 0 0,0 0 1 0 0,0 0 0 0 0,0-1 0 0 0,0 1-1 0 0,0 0 1 0 0,1-1 0 0 0,-1 1 0 0 0,1 1-1 0 0,2 5 486 0 0,0 1-1 0 0,1-1 0 0 0,7 11 0 0 0,-8-13-728 0 0,1 0 0 0 0,-1 0 0 0 0,1-1-1 0 0,0 0 1 0 0,1 0 0 0 0,-1 0 0 0 0,1 0-1 0 0,0-1 1 0 0,8 5 0 0 0,-2-3-337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5063 0 0,'-6'9'224'0'0,"1"-2"48"0"0,0 3-272 0 0,1-1 0 0 0,2-3 0 0 0,0 1 0 0 0,1 2 648 0 0,-1 6 80 0 0,-2 9 8 0 0,0 9 8 0 0,1 5-352 0 0,1 0-72 0 0,2-3-8 0 0,0-4-8 0 0,2-4-872 0 0,1-4-168 0 0,1-5-40 0 0,2-5-8 0 0</inkml:trace>
  <inkml:trace contextRef="#ctx0" brushRef="#br0" timeOffset="1">164 111 455 0 0,'3'-13'-742'0'0,"0"0"5403"0"0,-11 26-770 0 0,0 2-4656 0 0,0-1 0 0 0,-1 0 0 0 0,-1-1 0 0 0,0 0 0 0 0,-1 0 0 0 0,0-1 0 0 0,-1-1 0 0 0,0 0 0 0 0,-20 14 0 0 0,31-25 570 0 0,-1 2 617 0 0,-1 0 1 0 0,1 0 0 0 0,-1 0 0 0 0,1 0 0 0 0,-1 0 0 0 0,-2 5 0 0 0,5-7-264 0 0,0 1 0 0 0,-1-1 0 0 0,1 1 0 0 0,0-1 0 0 0,0 1 0 0 0,0-1 0 0 0,0 1 0 0 0,0 0 0 0 0,0-1 0 0 0,-1 1 1 0 0,1-1-1 0 0,1 1 0 0 0,-1 0 0 0 0,0-1 0 0 0,0 1 0 0 0,0-1 0 0 0,0 1 0 0 0,0 0 0 0 0,0-1 0 0 0,1 1 0 0 0,-1-1 0 0 0,0 1 0 0 0,0-1 0 0 0,1 1 1 0 0,-1-1-1 0 0,0 1 0 0 0,1-1 0 0 0,-1 1 0 0 0,1-1 0 0 0,-1 1 0 0 0,1-1 0 0 0,-1 0 0 0 0,1 1 0 0 0,-1-1 0 0 0,1 0 0 0 0,-1 1 0 0 0,1-1 0 0 0,-1 0 0 0 0,1 0 1 0 0,-1 1-1 0 0,2-1 0 0 0,8 5 472 0 0,0 0 1 0 0,1-1 0 0 0,21 6 0 0 0,-20-7-1230 0 0,-1-1 1 0 0,2 0-1 0 0,17-1 1 0 0,-16-1-242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3679 0 0,'2'-8'160'0'0,"-1"3"40"0"0,1 0-200 0 0,-2 2 0 0 0,1 2 0 0 0,0 0 0 0 0,0 0 704 0 0,2-1 104 0 0,1 0 24 0 0,3-1 0 0 0,2 2-288 0 0,1 0-48 0 0,4 0-16 0 0,0 1 0 0 0,1 1-560 0 0,1 0-112 0 0,1 0-32 0 0,0 1-3288 0 0</inkml:trace>
  <inkml:trace contextRef="#ctx0" brushRef="#br0" timeOffset="1">108 1 4143 0 0,'-2'1'60'0'0,"0"0"0"0"0,0 0 0 0 0,0 0 0 0 0,0 0 1 0 0,1 1-1 0 0,-1-1 0 0 0,0 1 0 0 0,1 0 0 0 0,-1-1 0 0 0,1 1 0 0 0,0 0 0 0 0,-1 0 0 0 0,1 0 0 0 0,-2 4 0 0 0,-10 32 1334 0 0,9-25-1093 0 0,-19 76 944 0 0,20-76-1406 0 0,2 0-1 0 0,-1 0 1 0 0,2 1-1 0 0,0-1 1 0 0,1 14-1 0 0,0-25 157 0 0,-1-1 0 0 0,0 1-1 0 0,0-1 1 0 0,1 1-1 0 0,-1-1 1 0 0,0 1-1 0 0,1-1 1 0 0,0 0-1 0 0,-1 1 1 0 0,1-1 0 0 0,0 1-1 0 0,0-1 1 0 0,-1 0-1 0 0,1 0 1 0 0,0 0-1 0 0,0 1 1 0 0,1-1-1 0 0,-1 0 1 0 0,0 0 0 0 0,0 0-1 0 0,0-1 1 0 0,1 1-1 0 0,-1 0 1 0 0,0 0-1 0 0,1-1 1 0 0,-1 1-1 0 0,1-1 1 0 0,-1 1 0 0 0,1-1-1 0 0,-1 1 1 0 0,1-1-1 0 0,-1 0 1 0 0,1 0-1 0 0,-1 0 1 0 0,2 0-1 0 0,9-2-6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65 4143 0 0,'-1'-1'184'0'0,"0"1"40"0"0,-1 1-224 0 0,0 1 0 0 0,1 2 0 0 0,-1 0 0 0 0,1 1 496 0 0,-1 3 56 0 0,-3 5 16 0 0,-2 8 0 0 0,0 5-64 0 0,-1 3-16 0 0,2 2 0 0 0,-2-3 0 0 0,2-2-488 0 0,-1 0 0 0 0,4-2 0 0 0,-2-3-3512 0 0</inkml:trace>
  <inkml:trace contextRef="#ctx0" brushRef="#br0" timeOffset="1">232 0 5063 0 0,'1'0'224'0'0,"1"3"48"0"0,-1 1-272 0 0,0 1 0 0 0,1 0 0 0 0,-2 0 0 0 0,1 2 824 0 0,-1 7 104 0 0,1 8 32 0 0,0 9 0 0 0,1 9-40 0 0,-4 3-8 0 0,0 1 0 0 0,-3-1 0 0 0,0 0-720 0 0,-3-1-192 0 0,0-3 0 0 0,0 0-5216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 5527 0 0,'0'0'29'0'0,"0"0"-1"0"0,0 0 0 0 0,0-1 0 0 0,1 1 1 0 0,-1 0-1 0 0,0 0 0 0 0,0 0 0 0 0,0 0 1 0 0,0 0-1 0 0,0 0 0 0 0,0-1 0 0 0,0 1 1 0 0,1 0-1 0 0,-1 0 0 0 0,0 0 0 0 0,0 0 1 0 0,0 0-1 0 0,0 0 0 0 0,0 0 0 0 0,0 0 1 0 0,1 0-1 0 0,-1 0 0 0 0,0 0 0 0 0,0-1 1 0 0,0 1-1 0 0,0 0 0 0 0,1 0 0 0 0,-1 0 0 0 0,0 0 1 0 0,0 0-1 0 0,0 0 0 0 0,0 0 0 0 0,1 1 1 0 0,-1-1-1 0 0,0 0 0 0 0,0 0 0 0 0,0 0 1 0 0,0 0-1 0 0,0 0 0 0 0,1 0 0 0 0,4 7 945 0 0,1 13 24 0 0,-3 0-585 0 0,0-1 0 0 0,-1 1 0 0 0,-1 0 0 0 0,-2 28 1 0 0,-14 81 604 0 0,11-100-771 0 0,-44 231 573 0 0,32-196-1491 0 0,-50 121 1 0 0,63-176 418 0 0,1-5 63 0 0,1 0 0 0 0,-1-1 1 0 0,0 1-1 0 0,0 0 0 0 0,0 0 0 0 0,0-1 0 0 0,0 1 0 0 0,-6 5 0 0 0,8-9 187 0 0,-1 0 0 0 0,1 0 0 0 0,0-1 0 0 0,0 1 0 0 0,0 0 1 0 0,0 0-1 0 0,0 0 0 0 0,-1 0 0 0 0,1 0 0 0 0,0 0 0 0 0,0 0 1 0 0,0-1-1 0 0,0 1 0 0 0,0 0 0 0 0,0 0 0 0 0,-1 0 0 0 0,1 0 0 0 0,0 0 1 0 0,0-1-1 0 0,0 1 0 0 0,0 0 0 0 0,0 0 0 0 0,0 0 0 0 0,0 0 1 0 0,0-1-1 0 0,0 1 0 0 0,0 0 0 0 0,0 0 0 0 0,0 0 0 0 0,0 0 1 0 0,0-1-1 0 0,0 1 0 0 0,0 0 0 0 0,0 0 0 0 0,0 0 0 0 0,0-1 0 0 0,0 1 1 0 0,0 0-1 0 0,0 0 0 0 0,0 0 0 0 0,0 0 0 0 0,1-1 0 0 0,0-9 331 0 0,5-4-91 0 0,1 0 0 0 0,1 0 0 0 0,0 0 0 0 0,1 1 0 0 0,15-18 0 0 0,4-6-608 0 0,-17 20 124 0 0,-6 10-51 0 0,0-1 0 0 0,0 1 1 0 0,0 0-1 0 0,1 0 1 0 0,0 0-1 0 0,1 1 0 0 0,7-6 1 0 0,-14 12 285 0 0,0 0 0 0 0,0-1 0 0 0,0 1 0 0 0,1 0 0 0 0,-1 0 0 0 0,0 0 0 0 0,0 0 0 0 0,0 0 0 0 0,1 0 0 0 0,-1 0 0 0 0,0-1 0 0 0,0 1 0 0 0,0 0 0 0 0,1 0 0 0 0,-1 0 0 0 0,0 0 0 0 0,0 0 0 0 0,0 0 0 0 0,1 0 0 0 0,-1 0 0 0 0,0 0 0 0 0,0 0 0 0 0,0 0 0 0 0,1 0 0 0 0,-1 0 0 0 0,0 1 1 0 0,0-1-1 0 0,0 0 0 0 0,1 0 0 0 0,-1 0 0 0 0,0 0 0 0 0,0 0 0 0 0,0 0 0 0 0,1 0 0 0 0,-1 1 0 0 0,0-1 0 0 0,0 0 0 0 0,0 0 0 0 0,2 11-71 0 0,-4 12 490 0 0,2-23-392 0 0,-26 109 1457 0 0,2-9-2540 0 0,21-88 302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1 389 1375 0 0,'24'-38'136'0'0,"-24"38"-87"0"0,0-1 0 0 0,1 1 0 0 0,-1-1 0 0 0,0 1 0 0 0,1-1-1 0 0,-1 1 1 0 0,0-1 0 0 0,1 1 0 0 0,-1-1 0 0 0,0 1-1 0 0,1 0 1 0 0,-1-1 0 0 0,1 1 0 0 0,-1 0 0 0 0,1-1-1 0 0,-1 1 1 0 0,1 0 0 0 0,-1-1 0 0 0,1 1 0 0 0,0 0-1 0 0,-1 0 1 0 0,1 0 0 0 0,-1 0 0 0 0,1 0 0 0 0,-1-1-1 0 0,1 1 1 0 0,0 0 0 0 0,-1 0 0 0 0,1 0 0 0 0,-1 1-1 0 0,1-1 1 0 0,0 0 0 0 0,-1 0 0 0 0,1 0 0 0 0,-1 0 0 0 0,1 0-1 0 0,0 1 1 0 0,0 0 65 0 0,0 0 1 0 0,0 0-1 0 0,0 0 0 0 0,0-1 0 0 0,0 1 1 0 0,-1 0-1 0 0,1 1 0 0 0,0-1 1 0 0,-1 0-1 0 0,1 0 0 0 0,-1 0 0 0 0,1 0 1 0 0,-1 0-1 0 0,0 1 0 0 0,1-1 0 0 0,-1 2 1 0 0,3 34 281 0 0,-3-29-380 0 0,0-1 1 0 0,0 1 0 0 0,1-1 0 0 0,0 1-1 0 0,1-1 1 0 0,-1 0 0 0 0,1 0 0 0 0,6 14-1 0 0,-7-20-16 0 0,-1-1 0 0 0,0 1 0 0 0,0 0 0 0 0,1-1 0 0 0,-1 1 0 0 0,1 0 0 0 0,-1-1 0 0 0,1 1 0 0 0,-1-1 0 0 0,1 1 0 0 0,-1-1 0 0 0,1 1 0 0 0,0-1 0 0 0,-1 1 0 0 0,1-1 0 0 0,-1 0 0 0 0,1 1 0 0 0,0-1 0 0 0,0 0 0 0 0,-1 1 0 0 0,1-1 0 0 0,0 0 0 0 0,-1 0 0 0 0,1 0 0 0 0,0 0 0 0 0,0 1 0 0 0,1-1 0 0 0,-1-1 0 0 0,1 1 0 0 0,-1-1 0 0 0,0 0 0 0 0,1 1 0 0 0,-1-1 0 0 0,0 0 0 0 0,1 0 0 0 0,-1 1 0 0 0,0-1 0 0 0,0 0 0 0 0,0 0 0 0 0,2-3 0 0 0,2-2 0 0 0,0 0 0 0 0,-1 0 0 0 0,0 0 0 0 0,4-10 0 0 0,-4 7 2 0 0,-1 1-1 0 0,0-1 0 0 0,-1 0 0 0 0,0 1 0 0 0,0-1 0 0 0,0-11 0 0 0,-2 17-26 0 0,0 0 0 0 0,1-1 0 0 0,-2 1-1 0 0,1 0 1 0 0,0-1 0 0 0,-1 1 0 0 0,1 0 0 0 0,-1 0 0 0 0,0-1-1 0 0,0 1 1 0 0,0 0 0 0 0,-1 0 0 0 0,1 0 0 0 0,-1 0-1 0 0,0 0 1 0 0,1 1 0 0 0,-1-1 0 0 0,-1 0 0 0 0,-3-4-1 0 0,5 6 64 0 0,-1 1-1 0 0,1-1 1 0 0,0 0-1 0 0,-1 1 0 0 0,1-1 1 0 0,0 1-1 0 0,-1 0 0 0 0,1-1 1 0 0,0 1-1 0 0,-1 0 0 0 0,1 0 1 0 0,-1 0-1 0 0,1 0 1 0 0,-1 0-1 0 0,1 0 0 0 0,0 0 1 0 0,-1 0-1 0 0,1 1 0 0 0,-1-1 1 0 0,1 0-1 0 0,0 1 1 0 0,-1-1-1 0 0,1 1 0 0 0,0 0 1 0 0,0-1-1 0 0,-1 1 0 0 0,1 0 1 0 0,0 0-1 0 0,0 0 1 0 0,0 0-1 0 0,-1 1 0 0 0,0-1 9 0 0,1 0 1 0 0,0 0-1 0 0,0 1 0 0 0,0-1 0 0 0,-1 0 0 0 0,1 1 0 0 0,0-1 1 0 0,1 1-1 0 0,-1-1 0 0 0,0 1 0 0 0,0-1 0 0 0,1 1 0 0 0,-1 0 0 0 0,1-1 1 0 0,-1 1-1 0 0,1 0 0 0 0,0 0 0 0 0,0-1 0 0 0,-1 1 0 0 0,1 0 1 0 0,1-1-1 0 0,-1 1 0 0 0,0 0 0 0 0,0 0 0 0 0,1 2 0 0 0,0-3-128 0 0,0 0 0 0 0,0 1 0 0 0,0-1-1 0 0,0 0 1 0 0,0 0 0 0 0,0 0-1 0 0,0 0 1 0 0,0 0 0 0 0,1-1 0 0 0,-1 1-1 0 0,0 0 1 0 0,1 0 0 0 0,-1-1 0 0 0,0 1-1 0 0,1-1 1 0 0,-1 1 0 0 0,1-1 0 0 0,-1 0-1 0 0,1 1 1 0 0,-1-1 0 0 0,1 0-1 0 0,-1 0 1 0 0,1 0 0 0 0,-1 0 0 0 0,1 0-1 0 0,1-1 1 0 0,6 0-691 0 0,1-1 0 0 0,15-4 0 0 0,-24 5 704 0 0,17-4 34 0 0,-1-2 1 0 0,0 0-1 0 0,-1-1 0 0 0,0-1 1 0 0,0 0-1 0 0,-1-1 0 0 0,0-1 1 0 0,0 0-1 0 0,-1-1 0 0 0,-1-1 1 0 0,0 0-1 0 0,-1-1 0 0 0,0 0 1 0 0,-1 0-1 0 0,-1-2 0 0 0,17-31 1 0 0,-5-5-75 0 0,-13 30 638 0 0,21-38 1 0 0,-30 60-503 0 0,0 0 0 0 0,-1 0-1 0 0,1 0 1 0 0,0 0-1 0 0,0 0 1 0 0,0 0-1 0 0,0 0 1 0 0,0 0-1 0 0,0 0 1 0 0,0-1-1 0 0,0 1 1 0 0,0 0-1 0 0,0 0 1 0 0,1 0-1 0 0,-1 0 1 0 0,0 0-1 0 0,0 0 1 0 0,0 0 0 0 0,0 0-1 0 0,0 0 1 0 0,0 0-1 0 0,0 0 1 0 0,0 0-1 0 0,0 0 1 0 0,0 0-1 0 0,0-1 1 0 0,0 1-1 0 0,0 0 1 0 0,0 0-1 0 0,0 0 1 0 0,0 0-1 0 0,0 0 1 0 0,0 0-1 0 0,0 0 1 0 0,0 0 0 0 0,1 0-1 0 0,-1 0 1 0 0,0 0-1 0 0,0 0 1 0 0,0 0-1 0 0,0 0 1 0 0,0 0-1 0 0,0 0 1 0 0,0 0-1 0 0,0 0 1 0 0,0 0-1 0 0,0 0 1 0 0,0 0-1 0 0,0 0 1 0 0,1 0-1 0 0,-1 0 1 0 0,0 0 0 0 0,0 0-1 0 0,0 0 1 0 0,0 0-1 0 0,0 0 1 0 0,0 0-1 0 0,0 0 1 0 0,0 0-1 0 0,0 0 1 0 0,0 0-1 0 0,0 1 1 0 0,0-1-1 0 0,0 0 1 0 0,0 0-1 0 0,0 7 818 0 0,-3 11-235 0 0,-90 303 1779 0 0,87-303-2418 0 0,-26 83 236 0 0,28-86-628 0 0,1 1-1 0 0,1 0 0 0 0,0-1 0 0 0,1 27 0 0 0,1-40 200 0 0,0 0 1 0 0,0 1-1 0 0,0-1 1 0 0,0 0-1 0 0,1 1 1 0 0,-1-1-1 0 0,1 0 1 0 0,0 1-1 0 0,-1-1 1 0 0,1 0-1 0 0,0 0 1 0 0,0 0-1 0 0,1 0 1 0 0,-1 0-1 0 0,2 3 1 0 0,-3-5 167 0 0,1 0 0 0 0,-1 0 0 0 0,1 0 0 0 0,-1 0 0 0 0,0 0 0 0 0,1 0 0 0 0,-1 0 0 0 0,0 0 0 0 0,1 0 0 0 0,-1 0 0 0 0,0 0 0 0 0,1 0 0 0 0,-1-1 0 0 0,0 1 0 0 0,1 0 0 0 0,-1 0 0 0 0,0 0 0 0 0,1 0 0 0 0,-1 0 0 0 0,0-1 0 0 0,0 1 0 0 0,1 0-1 0 0,-1 0 1 0 0,0-1 0 0 0,1 1 0 0 0,-1 0 0 0 0,0 0 0 0 0,0-1 0 0 0,1 1 0 0 0,8-12-275 0 0,-7 9 224 0 0,8-11 667 0 0,1 0 0 0 0,-2 0 0 0 0,0-1-1 0 0,11-28 1 0 0,-16 35-483 0 0,-2 0-1 0 0,1 1 0 0 0,-1-1 1 0 0,0-1-1 0 0,-1 1 1 0 0,0 0-1 0 0,0 0 1 0 0,-1 0-1 0 0,0-1 0 0 0,0 1 1 0 0,-1 0-1 0 0,-2-10 1 0 0,3 18-89 0 0,0-1 1 0 0,0 1-1 0 0,0-1 1 0 0,0 0-1 0 0,0 1 1 0 0,0-1-1 0 0,-1 1 1 0 0,1-1-1 0 0,0 1 1 0 0,0-1-1 0 0,-1 0 1 0 0,1 1-1 0 0,0-1 1 0 0,-1 1-1 0 0,1 0 1 0 0,-1-1-1 0 0,1 1 1 0 0,0-1-1 0 0,-1 1 0 0 0,1-1 1 0 0,-1 1-1 0 0,1 0 1 0 0,-1-1-1 0 0,1 1 1 0 0,-2 0-1 0 0,2 0 29 0 0,-1 0 0 0 0,0 0 0 0 0,1 0-1 0 0,-1 0 1 0 0,0 0 0 0 0,1 1-1 0 0,-1-1 1 0 0,0 0 0 0 0,1 1 0 0 0,-1-1-1 0 0,1 0 1 0 0,-1 1 0 0 0,1-1-1 0 0,-1 0 1 0 0,1 1 0 0 0,-1-1 0 0 0,1 1-1 0 0,-1 0 1 0 0,-3 3 263 0 0,0 1 0 0 0,1 0 0 0 0,-5 9-1 0 0,3-3 3 0 0,0 0 0 0 0,1 0 0 0 0,0 1 0 0 0,1-1 0 0 0,0 1 0 0 0,-2 20 0 0 0,4-25-305 0 0,1 0 0 0 0,0 0 0 0 0,0 1 0 0 0,0-1 0 0 0,1 0 1 0 0,0 0-1 0 0,1 1 0 0 0,-1-1 0 0 0,1 0 0 0 0,1 0 0 0 0,-1 0 0 0 0,5 7 0 0 0,-6-13-53 0 0,-1 0 0 0 0,1 0-1 0 0,0 0 1 0 0,0 0 0 0 0,-1 0-1 0 0,1 0 1 0 0,0 0-1 0 0,0 0 1 0 0,0 0 0 0 0,0 0-1 0 0,0-1 1 0 0,0 1 0 0 0,0 0-1 0 0,0-1 1 0 0,1 1-1 0 0,-1-1 1 0 0,0 1 0 0 0,0-1-1 0 0,0 0 1 0 0,3 1 0 0 0,-2-1-75 0 0,-1 0 0 0 0,1 0 1 0 0,0-1-1 0 0,0 1 0 0 0,0 0 1 0 0,0-1-1 0 0,0 1 1 0 0,0-1-1 0 0,-1 0 0 0 0,1 0 1 0 0,0 1-1 0 0,2-3 0 0 0,6-4-490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37 2759 0 0,'0'-6'113'0'0,"1"2"-89"0"0,-1 1-1 0 0,0 0 1 0 0,0-1-1 0 0,0 1 1 0 0,0 0 0 0 0,0 0-1 0 0,-2-4 1 0 0,-12 29 1860 0 0,-22 56-440 0 0,-28 88 1 0 0,32-80-1358 0 0,-6 27-688 0 0,34-97 160 0 0,0 0-1 0 0,1 0 1 0 0,1 1-1 0 0,1-1 1 0 0,0 19-1 0 0,1-31 409 0 0,1 1 0 0 0,-1-1 1 0 0,1 1-1 0 0,0-1 0 0 0,1 0 0 0 0,-1 1 0 0 0,1-1 0 0 0,-1 0 0 0 0,4 5 0 0 0,-4-8 32 0 0,-1 0 0 0 0,1 0 0 0 0,0 0-1 0 0,0 0 1 0 0,-1-1 0 0 0,1 1 0 0 0,0 0 0 0 0,0-1 0 0 0,0 1 0 0 0,0 0 0 0 0,-1-1 0 0 0,1 1 0 0 0,0-1 0 0 0,0 1 0 0 0,0-1 0 0 0,0 0 0 0 0,2 1 0 0 0,-1-1-4 0 0,-1 0 0 0 0,0 0 0 0 0,1 0 0 0 0,-1 0 1 0 0,0-1-1 0 0,0 1 0 0 0,1-1 0 0 0,-1 1 0 0 0,0 0 1 0 0,0-1-1 0 0,1 0 0 0 0,-1 1 0 0 0,0-1 0 0 0,0 0 1 0 0,0 0-1 0 0,0 0 0 0 0,0 1 0 0 0,1-2 0 0 0,8-9-22 0 0,-1-1 0 0 0,0 1 0 0 0,0-1-1 0 0,-1-1 1 0 0,-1 1 0 0 0,0-1-1 0 0,-1-1 1 0 0,0 1 0 0 0,-1-1 0 0 0,-1 0-1 0 0,0 0 1 0 0,3-25 0 0 0,-7 37 35 0 0,2-24-148 0 0,-2 25 145 0 0,0 0 0 0 0,0 0 0 0 0,0 0 0 0 0,0 0 0 0 0,0-1 0 0 0,0 1 0 0 0,-1 0 0 0 0,1 0-1 0 0,0 0 1 0 0,-1 0 0 0 0,1 0 0 0 0,-1 0 0 0 0,1 0 0 0 0,-1 0 0 0 0,1 0 0 0 0,-1 0 0 0 0,0 0 0 0 0,1 0 0 0 0,-2-1-1 0 0,1 2 21 0 0,0 0 0 0 0,1 0 0 0 0,-1 0 0 0 0,0 0 0 0 0,1 0 0 0 0,-1 0 0 0 0,0 0 0 0 0,1 0 0 0 0,-1 0 0 0 0,0 0 0 0 0,1 1 0 0 0,-1-1 0 0 0,0 0 1 0 0,1 0-1 0 0,-1 1 0 0 0,1-1 0 0 0,-1 0 0 0 0,0 1 0 0 0,1-1 0 0 0,-1 0 0 0 0,1 1 0 0 0,-1-1 0 0 0,1 1 0 0 0,-1-1 0 0 0,1 1 0 0 0,0-1 0 0 0,-1 1 0 0 0,1 0 0 0 0,-1-1 0 0 0,1 2 0 0 0,-12 19 426 0 0,9-13-297 0 0,0 1 0 0 0,0-1 0 0 0,1 1 0 0 0,1-1 0 0 0,-1 1 0 0 0,2 0 0 0 0,-1-1-1 0 0,1 1 1 0 0,2 16 0 0 0,2 2 1326 0 0,15 48 0 0 0,-11-44-663 0 0,-5-21-719 0 0,-1 0-1 0 0,0 0 1 0 0,-1 0 0 0 0,0 0-1 0 0,0 0 1 0 0,-1 0-1 0 0,0 0 1 0 0,-3 11 0 0 0,3-17-123 0 0,-1-1 0 0 0,0 0 0 0 0,0 0 0 0 0,0 0 0 0 0,0 0 0 0 0,0 0 1 0 0,-1 0-1 0 0,1 0 0 0 0,-1 0 0 0 0,0 0 0 0 0,0 0 0 0 0,0-1 0 0 0,0 1 0 0 0,0-1 1 0 0,-1 0-1 0 0,1 1 0 0 0,-1-1 0 0 0,0 0 0 0 0,1-1 0 0 0,-1 1 0 0 0,0 0 0 0 0,0-1 1 0 0,0 0-1 0 0,0 1 0 0 0,0-1 0 0 0,-1 0 0 0 0,1-1 0 0 0,-4 2 0 0 0,-31-1-2948 0 0,17-3-278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30 1375 0 0,'0'-1'75'0'0,"0"-1"-1"0"0,1 1 1 0 0,-1 0-1 0 0,1 0 1 0 0,-1 0-1 0 0,1 0 0 0 0,-1 0 1 0 0,1-1-1 0 0,0 1 1 0 0,-1 0-1 0 0,1 0 1 0 0,0 1-1 0 0,0-1 0 0 0,0 0 1 0 0,0 0-1 0 0,0 0 1 0 0,0 0-1 0 0,0 1 1 0 0,0-1-1 0 0,0 1 0 0 0,0-1 1 0 0,2 0-1 0 0,0-1 19 0 0,0 1-1 0 0,0 0 1 0 0,0 0-1 0 0,0 0 1 0 0,0 1-1 0 0,0-1 1 0 0,0 1-1 0 0,5-1 0 0 0,-3 2-20 0 0,-1 0-1 0 0,1 0 0 0 0,0 0 1 0 0,-1 0-1 0 0,1 1 0 0 0,-1 0 1 0 0,0 0-1 0 0,0 0 0 0 0,1 0 1 0 0,-1 1-1 0 0,-1-1 0 0 0,1 1 0 0 0,0 0 1 0 0,-1 1-1 0 0,1-1 0 0 0,-1 0 1 0 0,3 5-1 0 0,3 4 100 0 0,0 0-1 0 0,-1 1 0 0 0,-1 0 1 0 0,7 15-1 0 0,-7-13-86 0 0,-2 0-1 0 0,1 1 1 0 0,-2-1 0 0 0,0 1-1 0 0,-1 0 1 0 0,2 30-1 0 0,-4-37-114 0 0,-1 0 0 0 0,-1 0 0 0 0,0 0 1 0 0,0 0-1 0 0,0 0 0 0 0,-1 0 0 0 0,0-1 0 0 0,-1 1 0 0 0,0-1 0 0 0,-1 1 0 0 0,1-1 0 0 0,-2 0 0 0 0,-9 14 0 0 0,9-15-19 0 0,-1 0-1 0 0,0 0 0 0 0,-1-1 0 0 0,1 0 1 0 0,-1 0-1 0 0,0 0 0 0 0,-1-1 1 0 0,0 0-1 0 0,-15 7 0 0 0,18-10 7 0 0,-1 0 0 0 0,1 0 0 0 0,-1-1 0 0 0,1 0 0 0 0,-1 0 0 0 0,1 0 0 0 0,-1-1 0 0 0,1 0 0 0 0,-1 0 0 0 0,0 0 0 0 0,1-1 0 0 0,-1 0 0 0 0,1 0 0 0 0,-1 0 0 0 0,1 0-1 0 0,-1-1 1 0 0,-5-3 0 0 0,0 0 126 0 0,1 0-1 0 0,0-1 0 0 0,0-1 0 0 0,0 0 0 0 0,1 0 1 0 0,0-1-1 0 0,0 0 0 0 0,1 0 0 0 0,-10-13 0 0 0,18 21-60 0 0,0 0-1 0 0,-1 0 0 0 0,1 0 0 0 0,0-1 0 0 0,0 1 1 0 0,-1 0-1 0 0,1 0 0 0 0,0 0 0 0 0,0-1 1 0 0,0 1-1 0 0,0 0 0 0 0,-1-1 0 0 0,1 1 0 0 0,0 0 1 0 0,0 0-1 0 0,0-1 0 0 0,0 1 0 0 0,0 0 0 0 0,0-1 1 0 0,0 1-1 0 0,0 0 0 0 0,0-1 0 0 0,0 1 1 0 0,0 0-1 0 0,0-1 0 0 0,0 1 0 0 0,0 0 0 0 0,0-1 1 0 0,0 1-1 0 0,0 0 0 0 0,0-1 0 0 0,0 1 0 0 0,11 0 365 0 0,17 9-175 0 0,-27-8-212 0 0,35 13 35 0 0,46 12 0 0 0,-66-23-34 0 0,-1 0 0 0 0,1 0 0 0 0,0-2 0 0 0,0 0 0 0 0,29-2 0 0 0,-33-1-42 0 0,0 0 0 0 0,0-1-1 0 0,0 0 1 0 0,-1-1 0 0 0,1 0-1 0 0,-1-1 1 0 0,12-7 0 0 0,-4 1-300 0 0,-2 0 1 0 0,1-2 0 0 0,18-17-1 0 0,-27 22-88 0 0,0-1 0 0 0,0 1-1 0 0,-1-2 1 0 0,-1 1 0 0 0,12-19-1 0 0,-13 15 432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2399 0 0,'1'-1'13'0'0,"0"1"-1"0"0,0-1 0 0 0,0 0 1 0 0,0 1-1 0 0,0-1 0 0 0,0 0 1 0 0,0 1-1 0 0,0-1 1 0 0,0 1-1 0 0,0 0 0 0 0,0-1 1 0 0,0 1-1 0 0,0 0 0 0 0,1 0 1 0 0,-1-1-1 0 0,0 1 0 0 0,0 0 1 0 0,2 1-1 0 0,0-1-17 0 0,0 1 0 0 0,-1 0-1 0 0,1 0 1 0 0,-1 1 0 0 0,0-1 0 0 0,1 1 0 0 0,2 1 0 0 0,12 11 291 0 0,-1 1 0 0 0,0 1 0 0 0,-1 0 1 0 0,17 23-1 0 0,25 27-20 0 0,-50-58-257 0 0,2-1 1 0 0,-1 0-1 0 0,1 0 0 0 0,16 10 1 0 0,-20-14-29 0 0,0-1 1 0 0,0 0-1 0 0,1 0 1 0 0,-1 0 0 0 0,1-1-1 0 0,-1 0 1 0 0,1 0-1 0 0,-1 0 1 0 0,1 0-1 0 0,0-1 1 0 0,6-1-1 0 0,-1 0-28 0 0,-1 0-1 0 0,1-1 1 0 0,-1 0-1 0 0,0-1 0 0 0,0 0 1 0 0,0-1-1 0 0,13-6 0 0 0,-3-1-7 0 0,-1-1-1 0 0,26-20 0 0 0,-45 31 54 0 0,8-5 76 0 0,0 0 0 0 0,0 1 0 0 0,17-9 0 0 0,-23 12 2 0 0,0 1 0 0 0,1 1-1 0 0,-1-1 1 0 0,1 0 0 0 0,-1 1-1 0 0,1-1 1 0 0,-1 1 0 0 0,1 0-1 0 0,-1 0 1 0 0,1 0 0 0 0,-1 0-1 0 0,1 0 1 0 0,-1 0 0 0 0,1 1-1 0 0,-1-1 1 0 0,1 1-1 0 0,-1 0 1 0 0,1 0 0 0 0,-1 0-1 0 0,3 1 1 0 0,8 6 93 0 0,69 36 238 0 0,-72-39-438 0 0,1-1 0 0 0,0-1 0 0 0,0 1 0 0 0,0-2 0 0 0,0 1 0 0 0,13 0 0 0 0,-18-3-94 0 0,1-1 1 0 0,0 0-1 0 0,-1 0 1 0 0,1 0-1 0 0,6-3 1 0 0,-3 2-79 0 0,12-5-130 0 0,39-17-1 0 0,-42 15 148 0 0,1 1 0 0 0,35-9 0 0 0,59-8-729 0 0,-86 17 915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1695 0 0,'0'1'9'0'0,"0"0"0"0"0,0-1 0 0 0,0 1 0 0 0,0 0 0 0 0,0 0 0 0 0,1 0 0 0 0,-1 0 0 0 0,0 0 0 0 0,0 0 0 0 0,1 0 0 0 0,-1 0 0 0 0,0 0 0 0 0,1-1 0 0 0,-1 1 0 0 0,1 0 0 0 0,0 1-1 0 0,0-1-8 0 0,2-6 0 0 0,-2 0 0 0 0,0 1 0 0 0,0 0 0 0 0,0-1 0 0 0,0-8 0 0 0,-1 12 0 0 0,2 9 0 0 0,-2-7 0 0 0,6 24 0 0 0,-5-24 0 0 0,-1 0 0 0 0,0 1 0 0 0,1-1 0 0 0,-1 0 0 0 0,1 0 0 0 0,-1 0 0 0 0,1 0 0 0 0,-1 0 0 0 0,1 0 0 0 0,0 0 0 0 0,-1 0 0 0 0,1 0 0 0 0,0 0 0 0 0,0 0 0 0 0,0-1 0 0 0,0 1 0 0 0,0 0 0 0 0,0 0 0 0 0,0-1 0 0 0,1 1 0 0 0,-1-1 0 0 0,0 0 0 0 0,-1 0 0 0 0,1 0 0 0 0,-1 0 0 0 0,1 0 0 0 0,0-1 0 0 0,-1 1 0 0 0,1 0 0 0 0,-1 0 0 0 0,1-1 0 0 0,0 1 0 0 0,-1 0 0 0 0,1-1 0 0 0,-1 1 0 0 0,1-1 0 0 0,-1 1 0 0 0,7-6 0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1375 0 0,'-9'231'899'0'0,"8"-145"-851"0"0,0-59-56 0 0,-1 22-145 0 0,7 69-1 0 0,-4-115 154 0 0,-2-2 0 0 0,2 1 0 0 0,-1-1 0 0 0,0 0 0 0 0,0 1 0 0 0,0-1 0 0 0,0 0 0 0 0,1 1 0 0 0,-1-1 0 0 0,1 0 0 0 0,-1 0 0 0 0,1 1 0 0 0,-1-1 0 0 0,1 0 0 0 0,0 0 0 0 0,1 2 0 0 0,-1-3 0 0 0,-1-1 0 0 0,1 1 0 0 0,-1 0 0 0 0,1 0 0 0 0,0-1 0 0 0,-1 1 0 0 0,1 0 0 0 0,-1-1 0 0 0,1 1 0 0 0,0-1 0 0 0,-1 1 0 0 0,1-1 0 0 0,-1 1 0 0 0,0-1 0 0 0,1 1 0 0 0,-1-1 0 0 0,1 1 0 0 0,-1-1 0 0 0,0 0 0 0 0,1 1 0 0 0,-1-1 0 0 0,0-1 0 0 0,9-15 0 0 0,-4 1 0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11 919 0 0,'0'0'2'0'0,"0"0"-1"0"0,-1-1 0 0 0,1 1 0 0 0,0 0 0 0 0,0 0 0 0 0,0 0 0 0 0,-1 0 0 0 0,1 0 0 0 0,0 0 0 0 0,0-1 0 0 0,0 1 0 0 0,0 0 0 0 0,-1 0 0 0 0,1 0 0 0 0,0 0 0 0 0,0-1 0 0 0,0 1 0 0 0,0 0 1 0 0,0 0-1 0 0,0 0 0 0 0,0-1 0 0 0,0 1 0 0 0,0 0 0 0 0,0 0 0 0 0,-1-1 0 0 0,1 1 0 0 0,0 0 0 0 0,0 0 0 0 0,0 0 0 0 0,0-1 0 0 0,0 1 0 0 0,1 0 0 0 0,-1 0 0 0 0,0-1 0 0 0,0 1 0 0 0,0 0 1 0 0,0 0-1 0 0,0 0 0 0 0,0-1 0 0 0,0 1 0 0 0,0 0 0 0 0,0 0 0 0 0,1 0 0 0 0,-1-1 0 0 0,13 0 103 0 0,18 6 48 0 0,-28-4-156 0 0,1 1-1 0 0,-1 0 1 0 0,1 0-1 0 0,-1 0 0 0 0,0 0 1 0 0,0 1-1 0 0,0-1 1 0 0,0 1-1 0 0,0 0 0 0 0,0 0 1 0 0,-1 0-1 0 0,5 6 0 0 0,-4-3-11 0 0,0 0 0 0 0,0 0-1 0 0,-1 0 1 0 0,1 0 0 0 0,-1 1-1 0 0,-1-1 1 0 0,2 9 0 0 0,-2-4-2 0 0,0 0 1 0 0,-1 0-1 0 0,0 0 1 0 0,0 0-1 0 0,-1-1 1 0 0,-1 1 0 0 0,0 0-1 0 0,0 0 1 0 0,-6 12-1 0 0,4-13 58 0 0,0 0 1 0 0,-1 0-1 0 0,-8 11 0 0 0,11-18-35 0 0,0 0 0 0 0,0-1 0 0 0,0 1 1 0 0,0 0-1 0 0,-1-1 0 0 0,1 1 0 0 0,-1-1 0 0 0,0 0 0 0 0,0 0 0 0 0,0 0 0 0 0,0 0 0 0 0,0-1 0 0 0,0 1 0 0 0,-4 1 0 0 0,7-3 1 0 0,-1 0 0 0 0,1 0 0 0 0,-1 1 0 0 0,1-1 0 0 0,-1 0 0 0 0,1 0 0 0 0,-1 0 0 0 0,1 0 0 0 0,-1 0 0 0 0,1 0 0 0 0,-1 0 0 0 0,1 0 0 0 0,-1 0 0 0 0,1 0 0 0 0,-1 0 0 0 0,1 0 0 0 0,-1 0 0 0 0,1 0 0 0 0,-1 0 0 0 0,1-1 0 0 0,0 1 0 0 0,-1 0 0 0 0,1 0-1 0 0,-1 0 1 0 0,1-1 0 0 0,-1 1 0 0 0,1 0 0 0 0,0-1 0 0 0,-1 1 0 0 0,1 0 0 0 0,0-1 0 0 0,-1 1 0 0 0,1 0 0 0 0,0-1 0 0 0,-1 1 0 0 0,1-1 0 0 0,0 1 0 0 0,0-1 0 0 0,0 1 0 0 0,-1-1 0 0 0,1 1 0 0 0,0-1 0 0 0,0 1 0 0 0,0-1 0 0 0,0 1 0 0 0,0-1 0 0 0,0 1-1 0 0,0-1 1 0 0,0 1 0 0 0,0 0 0 0 0,0-1 0 0 0,0 1 0 0 0,1-2 0 0 0,-1 0 14 0 0,0-1 1 0 0,1 0-1 0 0,0 1 0 0 0,0-1 0 0 0,0 1 1 0 0,0-1-1 0 0,0 1 0 0 0,3-5 0 0 0,6-4-20 0 0,21-20 0 0 0,-17 18 0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53 455 0 0,'-4'25'297'0'0,"1"0"0"0"0,1 0 0 0 0,1-1 0 0 0,2 1 0 0 0,0 0-1 0 0,1 0 1 0 0,7 28 0 0 0,-7-47-340 0 0,-1 0 0 0 0,1 0 0 0 0,1 0 0 0 0,-1 0-1 0 0,1 0 1 0 0,0 0 0 0 0,6 7 0 0 0,-8-11 38 0 0,0-1 0 0 0,0 0-1 0 0,-1 0 1 0 0,1 0 0 0 0,0 0-1 0 0,0 0 1 0 0,1 0 0 0 0,-1 0 0 0 0,0-1-1 0 0,0 1 1 0 0,0 0 0 0 0,1 0 0 0 0,-1-1-1 0 0,0 1 1 0 0,1-1 0 0 0,-1 1-1 0 0,0-1 1 0 0,1 0 0 0 0,-1 1 0 0 0,0-1-1 0 0,1 0 1 0 0,-1 0 0 0 0,1 0 0 0 0,-1 0-1 0 0,1 0 1 0 0,-1 0 0 0 0,0-1-1 0 0,1 1 1 0 0,-1 0 0 0 0,0-1 0 0 0,1 1-1 0 0,-1-1 1 0 0,0 1 0 0 0,1-1 0 0 0,-1 0-1 0 0,0 0 1 0 0,0 1 0 0 0,2-3-1 0 0,10-10 6 0 0</inkml:trace>
  <inkml:trace contextRef="#ctx0" brushRef="#br0" timeOffset="1">232 41 919 0 0,'0'-1'67'0'0,"1"0"-12"0"0,0 0 0 0 0,0 0 0 0 0,0 0-1 0 0,0 0 1 0 0,1 0 0 0 0,-1 0 0 0 0,0 0 0 0 0,1 0 0 0 0,-1 0-1 0 0,3-1 1 0 0,0 0-39 0 0,4-3 41 0 0,-4 2-41 0 0,-1 1 0 0 0,1-1 1 0 0,0 1-1 0 0,0 0 0 0 0,0 0 0 0 0,0 0 0 0 0,0 1 0 0 0,8-3 0 0 0,-13 5-16 0 0,1 0 0 0 0,0 1 0 0 0,-1-1 0 0 0,1 0 0 0 0,-1 0 0 0 0,0 0 0 0 0,1 0 0 0 0,-1 0 0 0 0,0 0 0 0 0,0 0 0 0 0,1 0 0 0 0,-2 1 0 0 0,-1 1 0 0 0,-6 13 199 0 0,0 0 0 0 0,1 0 0 0 0,1 1 0 0 0,0 0 0 0 0,1 0 0 0 0,1 0 0 0 0,1 1 0 0 0,1 0 0 0 0,-3 33 0 0 0,6-48-199 0 0,0 0 0 0 0,0 0-1 0 0,0 0 1 0 0,0 0 0 0 0,1 0 0 0 0,-1-1 0 0 0,1 1 0 0 0,0 0 0 0 0,0 0 0 0 0,1 2-1 0 0,-2-4-7 0 0,1 0 0 0 0,-1-1 0 0 0,0 1 0 0 0,1-1-1 0 0,-1 1 1 0 0,1-1 0 0 0,-1 1 0 0 0,1-1-1 0 0,-1 1 1 0 0,1-1 0 0 0,-1 0 0 0 0,1 1 0 0 0,-1-1-1 0 0,1 0 1 0 0,0 1 0 0 0,-1-1 0 0 0,1 0-1 0 0,0 0 1 0 0,0 1 0 0 0,0-1 3 0 0,0 0 0 0 0,0-1 0 0 0,0 1 0 0 0,0 0 0 0 0,0 0 0 0 0,1 0 0 0 0,-1-1 0 0 0,0 1 0 0 0,0 0 0 0 0,0-1 0 0 0,0 1 0 0 0,0-1 0 0 0,0 1 0 0 0,0-1 0 0 0,1-1 0 0 0,25-20-75 0 0,-12 6 64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1375 0 0,'-2'9'223'0'0,"1"0"0"0"0,0 1 0 0 0,0-1 0 0 0,1 0 0 0 0,2 18 0 0 0,-1-4 93 0 0,-2 289 969 0 0,0-306-1308 0 0,1-4 16 0 0,0 0 0 0 0,0 1 0 0 0,0-1 0 0 0,0 0-1 0 0,0 1 1 0 0,0-1 0 0 0,2 4 0 0 0,-1-5-4 0 0,1-5 11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37 2759 0 0,'-3'7'199'0'0,"-1"1"0"0"0,1 0 0 0 0,0 0 0 0 0,1 0 0 0 0,0 0 0 0 0,0 1 0 0 0,0 10 0 0 0,-2 3 113 0 0,-3 13-386 0 0,2 0 0 0 0,1 1-1 0 0,1 62 1 0 0,3-97 1 0 0,0 0 0 0 0,0 0 0 0 0,0-1-1 0 0,0 1 1 0 0,1 0 0 0 0,-1 0 0 0 0,0 0 0 0 0,0 0 0 0 0,0 0-1 0 0,1 0 1 0 0,-1 0 0 0 0,1-1 0 0 0,-1 1 0 0 0,0 0-1 0 0,1 0 1 0 0,0 0 0 0 0,-1-1 0 0 0,2 2 0 0 0,-2-2 34 0 0,1 0-1 0 0,0 0 1 0 0,-1 0 0 0 0,1 0 0 0 0,-1 0 0 0 0,1 0-1 0 0,0 0 1 0 0,-1 0 0 0 0,1 0 0 0 0,-1 0-1 0 0,1 0 1 0 0,-1-1 0 0 0,1 1 0 0 0,-1 0 0 0 0,1 0-1 0 0,-1-1 1 0 0,1 1 0 0 0,-1 0 0 0 0,1-1 0 0 0,-1 1-1 0 0,1-1 1 0 0,-1 1 0 0 0,1 0 0 0 0,-1-1 0 0 0,0 1-1 0 0,1-1 1 0 0,-1 1 0 0 0,0-1 0 0 0,1 0-1 0 0,10-16 39 0 0,-1 0-1 0 0,10-22 0 0 0,-15 27 6 0 0,1 0-1 0 0,0 0 1 0 0,1 1 0 0 0,0 0-1 0 0,1 0 1 0 0,0 1 0 0 0,14-13-1 0 0,-21 22 32 0 0,0 0 0 0 0,0 0-1 0 0,0 0 1 0 0,0 0-1 0 0,0 0 1 0 0,0 1-1 0 0,0-1 1 0 0,1 0 0 0 0,-1 1-1 0 0,0-1 1 0 0,1 1-1 0 0,-1-1 1 0 0,0 1-1 0 0,1 0 1 0 0,-1 0-1 0 0,1-1 1 0 0,-1 1 0 0 0,0 0-1 0 0,3 0 1 0 0,-3 1 0 0 0,0-1 0 0 0,1 1 0 0 0,-1-1 0 0 0,0 1 0 0 0,0 0 0 0 0,0 0 0 0 0,0-1 0 0 0,0 1 0 0 0,0 0 0 0 0,0 0-1 0 0,0 0 1 0 0,0 0 0 0 0,0 0 0 0 0,-1 0 0 0 0,1 0 0 0 0,1 2 0 0 0,2 5 151 0 0,-1 0-1 0 0,0 1 1 0 0,-1-1-1 0 0,4 17 1 0 0,-5-18-69 0 0,4 21 89 0 0,-5-22-219 0 0,1 1-1 0 0,0-1 1 0 0,0 1-1 0 0,0-1 1 0 0,1 0-1 0 0,0 1 1 0 0,0-1-1 0 0,1 0 0 0 0,0 0 1 0 0,7 10-1 0 0,-10-15-25 0 0,1 0 0 0 0,0 0 0 0 0,0-1-1 0 0,-1 1 1 0 0,1 0 0 0 0,0-1-1 0 0,0 1 1 0 0,0-1 0 0 0,0 1 0 0 0,0-1-1 0 0,0 1 1 0 0,0-1 0 0 0,0 0 0 0 0,0 1-1 0 0,0-1 1 0 0,0 0 0 0 0,0 0-1 0 0,0 0 1 0 0,0 0 0 0 0,0 0 0 0 0,1 0-1 0 0,0 0 18 0 0,0-1-1 0 0,0 1 0 0 0,0-1 0 0 0,0 0 0 0 0,0 0 0 0 0,0 0 1 0 0,0 0-1 0 0,0 0 0 0 0,3-3 0 0 0,3-2 38 0 0,-1-1 0 0 0,1-1 0 0 0,8-11 0 0 0,-12 13-93 0 0,8-9 24 0 0,-1-1 0 0 0,0-1 0 0 0,-2 0 0 0 0,11-24 0 0 0,-17 39 28 0 0,-2 8-34 0 0,0 13-31 0 0,0-15 103 0 0,-1 3 129 0 0,1 1 0 0 0,0-1 0 0 0,1 1 0 0 0,-1-1 0 0 0,2 1 0 0 0,-1-1 0 0 0,6 10 1 0 0,-8-15-151 0 0,1 0 0 0 0,0-1 1 0 0,0 1-1 0 0,0 0 0 0 0,1-1 0 0 0,-1 1 1 0 0,0-1-1 0 0,0 0 0 0 0,1 1 1 0 0,-1-1-1 0 0,1 0 0 0 0,0 0 1 0 0,-1 0-1 0 0,1 0 0 0 0,0 0 1 0 0,-1 0-1 0 0,1-1 0 0 0,0 1 1 0 0,0 0-1 0 0,0-1 0 0 0,-1 1 1 0 0,1-1-1 0 0,0 0 0 0 0,0 0 1 0 0,0 0-1 0 0,0 0 0 0 0,0 0 1 0 0,0 0-1 0 0,0 0 0 0 0,0-1 1 0 0,0 1-1 0 0,-1 0 0 0 0,1-1 0 0 0,0 0 1 0 0,2-1-1 0 0,2-1 23 0 0,1 0 1 0 0,-1-1-1 0 0,0 0 0 0 0,-1 0 0 0 0,1-1 1 0 0,-1 1-1 0 0,1-1 0 0 0,-2 0 0 0 0,8-9 1 0 0,-5 5-35 0 0,-1-1 0 0 0,1 0 0 0 0,-1 0 1 0 0,-1 0-1 0 0,4-12 0 0 0,-7 17-31 0 0,0-1-1 0 0,-1 1 1 0 0,0-1 0 0 0,-1 1 0 0 0,1-1-1 0 0,-1 0 1 0 0,0 1 0 0 0,-1-9-1 0 0,1 13 40 0 0,0 0 0 0 0,0 0 0 0 0,0 0 0 0 0,0 0 0 0 0,-1-1 0 0 0,1 1 0 0 0,0 0-1 0 0,-1 0 1 0 0,1 0 0 0 0,-1 0 0 0 0,1 0 0 0 0,-1 0 0 0 0,1 0 0 0 0,-1 0 0 0 0,0 0 0 0 0,1 0 0 0 0,-1 0-1 0 0,0 0 1 0 0,0 1 0 0 0,0-1 0 0 0,0 0 0 0 0,0 0 0 0 0,0 1 0 0 0,0-1 0 0 0,0 1 0 0 0,0-1 0 0 0,0 1-1 0 0,0-1 1 0 0,0 1 0 0 0,0 0 0 0 0,0-1 0 0 0,0 1 0 0 0,-1 0 0 0 0,1 0 0 0 0,0 0 0 0 0,0 0-1 0 0,0 0 1 0 0,0 0 0 0 0,-1 0 0 0 0,1 0 0 0 0,0 1 0 0 0,0-1 0 0 0,0 0 0 0 0,0 1 0 0 0,0-1 0 0 0,-2 1-1 0 0,0 1 25 0 0,0-1-1 0 0,0 1 0 0 0,1 0 0 0 0,-1 0 1 0 0,0 0-1 0 0,1 0 0 0 0,-1 0 0 0 0,-3 5 0 0 0,5-6-5 0 0,0 0-1 0 0,0 0 0 0 0,0 0 0 0 0,1 0 0 0 0,-1 0 1 0 0,0 0-1 0 0,0 1 0 0 0,1-1 0 0 0,-1 0 0 0 0,1 1 0 0 0,-1-1 1 0 0,1 0-1 0 0,-1 1 0 0 0,1-1 0 0 0,0 0 0 0 0,0 1 0 0 0,0-1 1 0 0,0 1-1 0 0,0-1 0 0 0,0 1 0 0 0,0-1 0 0 0,1 3 0 0 0,0-3-21 0 0,-1 0 0 0 0,1 0 0 0 0,0 0 0 0 0,0 0 0 0 0,0 0 0 0 0,0 0 0 0 0,0 0 0 0 0,1 0 0 0 0,-1-1 0 0 0,0 1 0 0 0,0 0 0 0 0,1-1 0 0 0,-1 1 0 0 0,0-1 0 0 0,0 0 0 0 0,1 1 0 0 0,-1-1 0 0 0,1 0 0 0 0,-1 0 0 0 0,0 0-1 0 0,1 1 1 0 0,-1-2 0 0 0,0 1 0 0 0,3 0 0 0 0,36-6-505 0 0,-39 5 509 0 0,23-5-53 0 0,-1-1 1 0 0,0-1-1 0 0,24-13 1 0 0,62-39 54 0 0,-101 55 4 0 0,1 1 0 0 0,-2-1 0 0 0,1-1 0 0 0,-1 0 0 0 0,0 0 0 0 0,0 0 0 0 0,0-1 0 0 0,8-11 0 0 0,-15 15-4 0 0,-4 6-12 0 0,-6 7-10 0 0,-3 9 270 0 0,2 1-1 0 0,0 0 1 0 0,0 1-1 0 0,2 0 1 0 0,-12 42-1 0 0,16-46-81 0 0,2 0 0 0 0,0 1 0 0 0,1 0 0 0 0,1-1 0 0 0,0 1 1 0 0,2 0-1 0 0,0-1 0 0 0,4 23 0 0 0,-5-38-204 0 0,1 1-1 0 0,-1-1 1 0 0,1 1 0 0 0,0-1 0 0 0,-1 1 0 0 0,1-1 0 0 0,0 0-1 0 0,1 0 1 0 0,-1 1 0 0 0,0-1 0 0 0,1 0 0 0 0,-1 0 0 0 0,1 0 0 0 0,0 0-1 0 0,-1-1 1 0 0,1 1 0 0 0,0 0 0 0 0,3 1 0 0 0,-2-2-46 0 0,-1 0 0 0 0,1 0 1 0 0,0 0-1 0 0,-1 0 0 0 0,1-1 1 0 0,-1 1-1 0 0,1-1 0 0 0,0 0 1 0 0,-1 0-1 0 0,1 0 0 0 0,0 0 1 0 0,0 0-1 0 0,-1-1 0 0 0,1 1 1 0 0,-1-1-1 0 0,1 0 0 0 0,3-1 0 0 0,7-3-171 0 0,0-1-1 0 0,-1 0 0 0 0,0 0 0 0 0,22-17 0 0 0,-25 17 275 0 0,-2-1 0 0 0,1 1 1 0 0,-1-2-1 0 0,0 1 1 0 0,-1-1-1 0 0,1 0 0 0 0,7-13 1 0 0,-13 19-10 0 0,0 0 0 0 0,0 0 0 0 0,0 0 0 0 0,-1 0 0 0 0,1 0 0 0 0,0 0 0 0 0,-1-1 0 0 0,0 1 0 0 0,1 0 0 0 0,-1 0 0 0 0,0 0 0 0 0,0-1 0 0 0,0 1 0 0 0,-1 0 0 0 0,1 0 0 0 0,0 0 0 0 0,-1 0 0 0 0,1 0 0 0 0,-1-1 0 0 0,0 1 0 0 0,0 0 0 0 0,-1-3 0 0 0,1 4 4 0 0,0-1-1 0 0,-1 1 0 0 0,1 0 1 0 0,0 0-1 0 0,0 0 1 0 0,0 0-1 0 0,-1 0 1 0 0,1 0-1 0 0,0 1 1 0 0,-1-1-1 0 0,1 0 1 0 0,-1 1-1 0 0,1-1 0 0 0,-1 0 1 0 0,1 1-1 0 0,-1 0 1 0 0,1-1-1 0 0,-1 1 1 0 0,1 0-1 0 0,-1 0 1 0 0,0 0-1 0 0,1 0 0 0 0,-1 0 1 0 0,1 0-1 0 0,-1 1 1 0 0,1-1-1 0 0,-1 0 1 0 0,0 1-1 0 0,1-1 1 0 0,-1 1-1 0 0,-1 1 0 0 0,-3 1 154 0 0,0 0-1 0 0,1 1 1 0 0,-1 0-1 0 0,1 0 1 0 0,0 0-1 0 0,0 0 1 0 0,1 1-1 0 0,-1 0 1 0 0,1 0-1 0 0,-5 9 0 0 0,6-10-47 0 0,0 0 0 0 0,0 1 0 0 0,1-1 0 0 0,0 1 0 0 0,0-1 0 0 0,0 1 0 0 0,0 0 0 0 0,1 0 0 0 0,0 0 0 0 0,0 0 0 0 0,0 0 0 0 0,1 0 0 0 0,0 0 0 0 0,0 6 0 0 0,0-10-126 0 0,0 0-1 0 0,0 0 0 0 0,0 0 1 0 0,0 0-1 0 0,0 0 0 0 0,0 0 1 0 0,1 0-1 0 0,-1 0 1 0 0,0 0-1 0 0,1 0 0 0 0,-1 0 1 0 0,1 0-1 0 0,-1 0 0 0 0,1 0 1 0 0,-1 0-1 0 0,1 0 0 0 0,0-1 1 0 0,-1 1-1 0 0,1 0 0 0 0,0-1 1 0 0,0 1-1 0 0,-1 0 0 0 0,1-1 1 0 0,0 1-1 0 0,0-1 0 0 0,0 1 1 0 0,0-1-1 0 0,0 1 0 0 0,0-1 1 0 0,0 0-1 0 0,0 1 0 0 0,0-1 1 0 0,0 0-1 0 0,0 0 0 0 0,0 0 1 0 0,0 0-1 0 0,0 0 0 0 0,0 0 1 0 0,0 0-1 0 0,0 0 0 0 0,0 0 1 0 0,0 0-1 0 0,0-1 0 0 0,0 1 1 0 0,1-1-1 0 0,3-1-101 0 0,0 0 0 0 0,0 0-1 0 0,0-1 1 0 0,-1 0 0 0 0,0 0-1 0 0,1 0 1 0 0,5-6 0 0 0,10-10-6 0 0,-1-2 0 0 0,-1 0 0 0 0,-1-1 0 0 0,-1-1 0 0 0,0-1 0 0 0,-2 0 0 0 0,-1-1 0 0 0,-1 0 0 0 0,-1-1 0 0 0,-2 0 0 0 0,9-32 0 0 0,-17 46 71 0 0,-14 44 977 0 0,11-22-868 0 0,-9 26 160 0 0,-5 39 0 0 0,14-65-246 0 0,1 1 0 0 0,0-1-1 0 0,1 1 1 0 0,0-1 0 0 0,1 1 0 0 0,0-1 0 0 0,0 1-1 0 0,6 16 1 0 0,-7-25-5 0 0,0-1-1 0 0,1 1 1 0 0,0 0-1 0 0,-1-1 1 0 0,1 1-1 0 0,0-1 1 0 0,0 0-1 0 0,-1 1 1 0 0,1-1-1 0 0,0 0 1 0 0,0 1-1 0 0,1-1 1 0 0,-1 0 0 0 0,0 0-1 0 0,0 0 1 0 0,1 0-1 0 0,-1 0 1 0 0,0 0-1 0 0,1 0 1 0 0,-1-1-1 0 0,3 2 1 0 0,-1-2 54 0 0,-1 1 1 0 0,0-1-1 0 0,0 0 1 0 0,0 0 0 0 0,0-1-1 0 0,1 1 1 0 0,-1 0-1 0 0,0-1 1 0 0,0 1-1 0 0,0-1 1 0 0,0 0 0 0 0,0 1-1 0 0,0-1 1 0 0,0 0-1 0 0,3-3 1 0 0,11-6 138 0 0,-2-2 0 0 0,1 0 0 0 0,-2-1 0 0 0,22-24 0 0 0,0-1 31 0 0,-32 39-266 0 0,0 6 213 0 0,1 11 377 0 0,-3-14-358 0 0,0 2 15 0 0,1-1-1 0 0,0 1 1 0 0,0-1 0 0 0,0 0 0 0 0,1 1-1 0 0,0-1 1 0 0,0 0 0 0 0,5 6 0 0 0,3 1 250 0 0,20 18 1 0 0,7 7 387 0 0,-37-35-767 0 0,1-1-1 0 0,0 1 0 0 0,-1 0 1 0 0,0 0-1 0 0,1 1 1 0 0,-1-1-1 0 0,0 0 1 0 0,0 0-1 0 0,0 1 1 0 0,0-1-1 0 0,0 0 0 0 0,-1 1 1 0 0,1-1-1 0 0,-1 1 1 0 0,0-1-1 0 0,0 0 1 0 0,1 1-1 0 0,-1-1 1 0 0,-1 1-1 0 0,1-1 1 0 0,-1 5-1 0 0,0-4-28 0 0,0 0-1 0 0,-1 0 1 0 0,1-1 0 0 0,-1 1-1 0 0,0 0 1 0 0,0 0 0 0 0,0-1-1 0 0,0 1 1 0 0,0-1 0 0 0,0 0-1 0 0,-1 0 1 0 0,1 0 0 0 0,-1 0-1 0 0,0 0 1 0 0,1 0 0 0 0,-4 1-1 0 0,-11 5-419 0 0,1-2 0 0 0,-1 0 0 0 0,1-1 0 0 0,-2 0-1 0 0,1-1 1 0 0,0-1 0 0 0,-1-1 0 0 0,1-1-1 0 0,-1 0 1 0 0,0-1 0 0 0,-19-3 0 0 0,19 1 371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6 134 1135 0 0,'4'-10'96'0'0,"11"-14"-96"0"0,-11 23 0 0 0,-4 1 0 0 0,0 1 0 0 0,0-1 0 0 0,1 0 0 0 0,-1 1 0 0 0,0-1 0 0 0,0 0 0 0 0,0 1 0 0 0,0-1 0 0 0,0 1 0 0 0,0-1 0 0 0,0 0 0 0 0,0 1 0 0 0,0-1 0 0 0,0 1 0 0 0,0-1 0 0 0,0 0 0 0 0,0 1 0 0 0,0-1 0 0 0,0 0 0 0 0,-1 1 0 0 0,1-1 0 0 0,0 1 0 0 0,0-1 0 0 0,-1 1 0 0 0,1 0 0 0 0,-7 16 0 0 0,7-16 0 0 0,-1-1 0 0 0,1 1 0 0 0,-1 0 0 0 0,1 0 0 0 0,-1-1 0 0 0,1 1 0 0 0,-1 0 0 0 0,1 0 0 0 0,-1-1 0 0 0,0 1 0 0 0,1-1 0 0 0,-1 1 0 0 0,0-1 0 0 0,1 1 0 0 0,-1-1 0 0 0,0 1 0 0 0,0-1 0 0 0,0 1 0 0 0,0-1 0 0 0,-1 1 0 0 0,2-1 0 0 0,-1-1 0 0 0,1 1 0 0 0,0 0 0 0 0,-1 0 0 0 0,1 0 0 0 0,0 0 0 0 0,0-1 0 0 0,-1 1 0 0 0,1 0 0 0 0,0 0 0 0 0,0-1 0 0 0,0 1 0 0 0,-1 0 0 0 0,1 0 0 0 0,0-1 0 0 0,0 1 0 0 0,0 0 0 0 0,0-1 0 0 0,-1 1 0 0 0,1 0 0 0 0,0-1 0 0 0,0 1 0 0 0,0 0 0 0 0,0 0 0 0 0,0-1 0 0 0,0 1 0 0 0,0 0 0 0 0,0-1 0 0 0,0 1 0 0 0,0 0 0 0 0,0-1 0 0 0,0 1 0 0 0,0 0 0 0 0,0-1 0 0 0,0 1 0 0 0,0 0 0 0 0,1-1 0 0 0,3-15 0 0 0,-4 15 0 0 0,1-2 0 0 0,0-1 0 0 0,0 1 0 0 0,1 0 0 0 0,-1 0 0 0 0,1 0 0 0 0,0 0 0 0 0,0 0 0 0 0,0 0 0 0 0,0 0 0 0 0,1 0 0 0 0,-1 1 0 0 0,1-1 0 0 0,3-2 0 0 0,-6 5 0 0 0,0 0 0 0 0,0 0 0 0 0,0 0 0 0 0,1 0 0 0 0,-1 0 0 0 0,0-1 0 0 0,0 1 0 0 0,0 0 0 0 0,0 0 0 0 0,1 0 0 0 0,-1 0 0 0 0,0 0 0 0 0,0 0 0 0 0,0 0 0 0 0,0 0 0 0 0,0 0 0 0 0,1 0 0 0 0,-1 0 0 0 0,0 0 0 0 0,0 0 0 0 0,0 0 0 0 0,0 0 0 0 0,1 0 0 0 0,-1 0 0 0 0,0 0 0 0 0,0 0 0 0 0,0 0 0 0 0,0 0 0 0 0,1 1 0 0 0,-1-1 0 0 0,0 0 0 0 0,0 0 0 0 0,0 0 0 0 0,0 0 0 0 0,0 0 0 0 0,0 0 0 0 0,1 0 0 0 0,-1 1 0 0 0,1 7 0 0 0,-1-7 0 0 0,0-1 0 0 0,0 1 0 0 0,0 0 0 0 0,0 0 0 0 0,0-1 0 0 0,0 1 0 0 0,0 0 0 0 0,0 0 0 0 0,0-1 0 0 0,-1 1 0 0 0,1 0 0 0 0,0-1 0 0 0,-1 1 0 0 0,1 0 0 0 0,0-1 0 0 0,-1 1 0 0 0,0 1 0 0 0,0-4 0 0 0,1 0 0 0 0,0 0 0 0 0,0 0 0 0 0,0 0 0 0 0,0 0 0 0 0,0 0 0 0 0,0 0 0 0 0,0 0 0 0 0,1 0 0 0 0,0-4 0 0 0,0 3 0 0 0,1 0 0 0 0,-1 0 0 0 0,1 0 0 0 0,0 0 0 0 0,0 1 0 0 0,0-1 0 0 0,0 1 0 0 0,0-1 0 0 0,0 1 0 0 0,1-1 0 0 0,2-1 0 0 0,2-1 0 0 0,-1 1 0 0 0,1 0 0 0 0,11-5 0 0 0,0 1 0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3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75 1399 0 0,'0'0'10'0'0,"-1"0"-1"0"0,1 1 0 0 0,0-1 0 0 0,0 0 0 0 0,0 0 1 0 0,-1 0-1 0 0,1 0 0 0 0,0 0 0 0 0,0 0 0 0 0,0 0 1 0 0,0 0-1 0 0,-1 1 0 0 0,1-1 0 0 0,0 0 0 0 0,0 0 1 0 0,0 0-1 0 0,0 0 0 0 0,0 1 0 0 0,-1-1 0 0 0,1 0 1 0 0,0 0-1 0 0,0 0 0 0 0,0 1 0 0 0,0-1 0 0 0,0 0 1 0 0,0 0-1 0 0,0 0 0 0 0,0 1 0 0 0,0-1 0 0 0,0 0 1 0 0,0 0-1 0 0,0 1 0 0 0,0-1 0 0 0,0 0 0 0 0,0 0 1 0 0,0 0-1 0 0,0 1 0 0 0,0-1 0 0 0,0 0 0 0 0,0 0 1 0 0,1 1-1 0 0,-1 0 23 0 0,0-1 0 0 0,0 1 1 0 0,1 0-1 0 0,-1 0 0 0 0,0 0 1 0 0,1-1-1 0 0,-1 1 0 0 0,1 0 1 0 0,-1 0-1 0 0,1-1 0 0 0,-1 1 1 0 0,1 0-1 0 0,1 0 0 0 0,-1 0 7 0 0,1 0-1 0 0,-1-1 1 0 0,1 1-1 0 0,-1-1 1 0 0,1 1 0 0 0,0-1-1 0 0,-1 0 1 0 0,1 1-1 0 0,0-1 1 0 0,-1 0-1 0 0,1 0 1 0 0,0 0-1 0 0,-1 0 1 0 0,1-1 0 0 0,0 1-1 0 0,-1 0 1 0 0,1-1-1 0 0,-1 1 1 0 0,1-1-1 0 0,0 0 1 0 0,-1 1 0 0 0,1-1-1 0 0,1-1 1 0 0,4-2-63 0 0,0-1 1 0 0,-1 1-1 0 0,9-9 1 0 0,-12 11-47 0 0,0-1 0 0 0,0 0-1 0 0,-1 0 1 0 0,1 0 0 0 0,-1-1 0 0 0,0 1-1 0 0,4-8 1 0 0,-6 10 38 0 0,0 0 1 0 0,1 1-1 0 0,-1-1 1 0 0,1 0-1 0 0,-1 0 1 0 0,0 0-1 0 0,0 0 0 0 0,0 0 1 0 0,1 0-1 0 0,-1 0 1 0 0,0 0-1 0 0,0 0 1 0 0,-1 0-1 0 0,1 0 0 0 0,0 0 1 0 0,0 0-1 0 0,0 0 1 0 0,-1 0-1 0 0,1 0 1 0 0,0 0-1 0 0,-1 0 0 0 0,1 0 1 0 0,-1 0-1 0 0,1 0 1 0 0,-1 1-1 0 0,1-1 1 0 0,-1 0-1 0 0,0 0 0 0 0,1 0 1 0 0,-1 1-1 0 0,0-1 1 0 0,0 0-1 0 0,1 1 1 0 0,-1-1-1 0 0,-2 0 0 0 0,2 1 9 0 0,0-1-1 0 0,-1 1 1 0 0,1 0-1 0 0,0-1 0 0 0,-1 1 1 0 0,1 0-1 0 0,0 0 1 0 0,-1 0-1 0 0,1 1 0 0 0,0-1 1 0 0,-1 0-1 0 0,1 0 1 0 0,0 1-1 0 0,-1-1 0 0 0,1 0 1 0 0,0 1-1 0 0,0 0 0 0 0,-1-1 1 0 0,1 1-1 0 0,0 0 1 0 0,0-1-1 0 0,0 1 0 0 0,0 0 1 0 0,0 0-1 0 0,0 0 1 0 0,0 0-1 0 0,0 0 0 0 0,0 0 1 0 0,0 2-1 0 0,-5 4 65 0 0,1 0 0 0 0,0 1 0 0 0,-4 8 0 0 0,9-16-34 0 0,-16 31 383 0 0,1 1-1 0 0,-11 39 1 0 0,19-51-232 0 0,2 0 0 0 0,1 0 0 0 0,0 1 0 0 0,2-1 0 0 0,-1 22 0 0 0,3-40-172 0 0,1 30 220 0 0,0-30-248 0 0,-1 0 0 0 0,0 0 0 0 0,0 0 0 0 0,1 0 0 0 0,-1 0 0 0 0,1 0 0 0 0,0 0 0 0 0,0 0 0 0 0,-1 0 0 0 0,1 0 0 0 0,3 3 0 0 0,-4-5 4 0 0,0 0 0 0 0,1 0-1 0 0,-1 0 1 0 0,1 0-1 0 0,-1 0 1 0 0,0 0-1 0 0,1 0 1 0 0,-1 0 0 0 0,1 0-1 0 0,-1 0 1 0 0,0 0-1 0 0,1 0 1 0 0,-1 0-1 0 0,1 0 1 0 0,-1 0 0 0 0,0-1-1 0 0,1 1 1 0 0,-1 0-1 0 0,1 0 1 0 0,-1 0 0 0 0,0-1-1 0 0,1 1 1 0 0,-1 0-1 0 0,0 0 1 0 0,0-1-1 0 0,1 1 1 0 0,-1 0 0 0 0,0-1-1 0 0,1 1 1 0 0,-1-1-1 0 0,11-12 169 0 0,-9 12-135 0 0,17-23 15 0 0,-13 15-10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3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1631 0 0,'0'-1'24'0'0,"-1"1"-1"0"0,0 0 0 0 0,0 0 0 0 0,0 0 1 0 0,0 0-1 0 0,0 0 0 0 0,0 0 0 0 0,0 0 1 0 0,0 1-1 0 0,0-1 0 0 0,0 0 0 0 0,0 0 1 0 0,1 1-1 0 0,-1-1 0 0 0,0 1 0 0 0,-2 0 1 0 0,-16 11 19 0 0,13-8-58 0 0,-6 5-17 0 0,-1 0 0 0 0,1 1 0 0 0,0 1 0 0 0,1 0 0 0 0,0 0 0 0 0,-10 16 0 0 0,-4 7 385 0 0,-21 41 0 0 0,40-64-143 0 0,0 0 0 0 0,1 0 0 0 0,0 0 0 0 0,1 1 0 0 0,0 0 0 0 0,-3 18 0 0 0,7-27-165 0 0,-1 0-1 0 0,1 0 1 0 0,-1 0-1 0 0,1 1 1 0 0,0-1-1 0 0,1 0 1 0 0,-1 0-1 0 0,0 1 1 0 0,1-1 0 0 0,0 0-1 0 0,0 0 1 0 0,0 0-1 0 0,0 0 1 0 0,0 0-1 0 0,1 0 1 0 0,-1 0-1 0 0,1 0 1 0 0,-1-1-1 0 0,1 1 1 0 0,0-1 0 0 0,0 1-1 0 0,1-1 1 0 0,-1 1-1 0 0,0-1 1 0 0,1 0-1 0 0,0 0 1 0 0,-1-1-1 0 0,1 1 1 0 0,5 2-1 0 0,0-1-133 0 0,0 1 0 0 0,1-2 0 0 0,-1 0 0 0 0,1 0 0 0 0,-1 0 0 0 0,1-1 0 0 0,0 0 0 0 0,13-1 0 0 0,7-2-659 0 0,36-6 0 0 0,-38 3 333 0 0,40 0-1 0 0,-58 5 411 0 0,15-2-43 0 0,-20 1 37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41 455 0 0,'-4'-2'256'0'0,"1"-1"0"0"0,0 1-1 0 0,1-1 1 0 0,-1 1 0 0 0,0-1-1 0 0,-3-5 1 0 0,6 7-232 0 0,-1 1 1 0 0,1 0-1 0 0,0-1 0 0 0,0 1 1 0 0,0-1-1 0 0,0 1 0 0 0,0 0 1 0 0,-1-1-1 0 0,1 1 0 0 0,0-1 0 0 0,0 1 1 0 0,0 0-1 0 0,0-1 0 0 0,0 1 1 0 0,0-1-1 0 0,0 1 0 0 0,0 0 1 0 0,1-1-1 0 0,-1 1 0 0 0,0-1 1 0 0,0 1-1 0 0,0 0 0 0 0,0-1 1 0 0,1 0-1 0 0,-1 1-12 0 0,1-1 0 0 0,0 0 0 0 0,0 1 1 0 0,0-1-1 0 0,0 1 0 0 0,-1-1 0 0 0,1 1 0 0 0,0-1 0 0 0,0 1 1 0 0,0-1-1 0 0,0 1 0 0 0,0 0 0 0 0,0 0 0 0 0,2-1 0 0 0,1 1 9 0 0,0 0 0 0 0,0 0 0 0 0,0 0-1 0 0,0 1 1 0 0,-1-1 0 0 0,1 1 0 0 0,0 0-1 0 0,0 0 1 0 0,0 1 0 0 0,-1-1 0 0 0,1 1-1 0 0,0-1 1 0 0,-1 1 0 0 0,0 0 0 0 0,1 0-1 0 0,4 5 1 0 0,6 5 266 0 0,-1 0 0 0 0,15 17 0 0 0,-25-26-217 0 0,5 6-25 0 0,0 0 1 0 0,-1 1-1 0 0,0 0 0 0 0,-1 0 0 0 0,0 0 0 0 0,-1 1 0 0 0,0 0 0 0 0,0 0 0 0 0,-1 0 0 0 0,-1 1 0 0 0,0-1 0 0 0,0 1 0 0 0,-1 0 0 0 0,-1 0 0 0 0,0 0 0 0 0,0 0 0 0 0,-2 0 0 0 0,1 0 0 0 0,-1 0 0 0 0,-1 0 0 0 0,0-1 0 0 0,-1 1 1 0 0,0 0-1 0 0,-1-1 0 0 0,0 0 0 0 0,-1 0 0 0 0,-7 13 0 0 0,3-7-341 0 0,-1-1-1 0 0,-1 0 1 0 0,-1-1 0 0 0,0-1 0 0 0,-15 15 0 0 0,22-24 369 0 0,0 0 1 0 0,0-1-1 0 0,0 0 1 0 0,0 0 0 0 0,-1 0-1 0 0,0-1 1 0 0,0 0-1 0 0,0 0 1 0 0,0 0-1 0 0,0-1 1 0 0,-1 0-1 0 0,1 0 1 0 0,-1 0-1 0 0,1-1 1 0 0,-1 0-1 0 0,0-1 1 0 0,-11 1-1 0 0,17-1-12 0 0,1 0 0 0 0,0 0-1 0 0,0 0 1 0 0,-1 0 0 0 0,1 0-1 0 0,0 0 1 0 0,0 0-1 0 0,-1 0 1 0 0,1 0 0 0 0,0-1-1 0 0,-1 1 1 0 0,1 0-1 0 0,0 0 1 0 0,0 0 0 0 0,0 0-1 0 0,-1 0 1 0 0,1 0 0 0 0,0-1-1 0 0,0 1 1 0 0,-1 0-1 0 0,1 0 1 0 0,0 0 0 0 0,0 0-1 0 0,0-1 1 0 0,0 1-1 0 0,-1 0 1 0 0,1 0 0 0 0,0-1-1 0 0,0 1 1 0 0,0 0 0 0 0,0-1-1 0 0,4-7 925 0 0,15-8-305 0 0,-17 14-501 0 0,28-21 6 0 0,0 2-1 0 0,65-35 0 0 0,-78 47-371 0 0,0 2-1 0 0,0 0 1 0 0,1 1-1 0 0,0 1 1 0 0,0 0 0 0 0,1 2-1 0 0,33-3 1 0 0,-44 6 63 0 0,0 0 1 0 0,0 1 0 0 0,0-1-1 0 0,0 2 1 0 0,0-1 0 0 0,0 1-1 0 0,-1 1 1 0 0,1-1-1 0 0,-1 1 1 0 0,0 1 0 0 0,11 5-1 0 0,-15-6 80 0 0,0-1 0 0 0,1 0 0 0 0,-1 1 0 0 0,0-1-1 0 0,-1 1 1 0 0,1 0 0 0 0,-1 0 0 0 0,1 0 0 0 0,-1 0-1 0 0,0 1 1 0 0,0-1 0 0 0,0 0 0 0 0,0 1 0 0 0,-1 0-1 0 0,1-1 1 0 0,-1 1 0 0 0,0 0 0 0 0,0 0 0 0 0,-1-1 0 0 0,1 1-1 0 0,-1 0 1 0 0,0 0 0 0 0,0 0 0 0 0,0 0 0 0 0,-1 4-1 0 0,-1 4 85 0 0,-1 0 0 0 0,-1 0-1 0 0,0-1 1 0 0,0 1 0 0 0,-1-1-1 0 0,0 0 1 0 0,-1 0 0 0 0,-14 17-1 0 0,4-6 6 0 0,-2-1-1 0 0,-37 35 0 0 0,46-48-116 0 0,-1 0-1 0 0,0 0 1 0 0,0-1 0 0 0,-1 0 0 0 0,0-1 0 0 0,-16 7-1 0 0,21-11 74 0 0,1 0-1 0 0,0 0 0 0 0,-1-1 1 0 0,1 0-1 0 0,0 0 0 0 0,-1 0 1 0 0,0-1-1 0 0,1 0 0 0 0,-1 0 1 0 0,1 0-1 0 0,-1-1 0 0 0,1 0 1 0 0,-1 0-1 0 0,1 0 0 0 0,0-1 0 0 0,-10-3 1 0 0,13 4 6 0 0,0 0 0 0 0,1 0 1 0 0,-1 0-1 0 0,0 0 0 0 0,1 0 0 0 0,-1 0 1 0 0,1-1-1 0 0,0 1 0 0 0,-1 0 0 0 0,1-1 1 0 0,0 1-1 0 0,0-1 0 0 0,0 1 1 0 0,0-1-1 0 0,0 0 0 0 0,0 0 0 0 0,0 1 1 0 0,1-1-1 0 0,-1 0 0 0 0,0 0 0 0 0,1 0 1 0 0,0 0-1 0 0,-1 1 0 0 0,1-1 1 0 0,0 0-1 0 0,0 0 0 0 0,0 0 0 0 0,0 0 1 0 0,1 0-1 0 0,-1 0 0 0 0,0 0 0 0 0,1 1 1 0 0,-1-1-1 0 0,2-3 0 0 0,2-6-184 0 0,1 0-1 0 0,0 1 0 0 0,1 0 1 0 0,9-14-1 0 0,-12 19 68 0 0,41-57-744 0 0,2 2 0 0 0,3 2 1 0 0,78-71-1 0 0,-49 44 722 0 0,3-1 433 0 0,-78 83-174 0 0,1-1 0 0 0,0 1 0 0 0,-1 0-1 0 0,1 1 1 0 0,0-1 0 0 0,9-3 0 0 0,-12 5-52 0 0,1 1 1 0 0,-1-1 0 0 0,0 1 0 0 0,0 0 0 0 0,1 0 0 0 0,-1-1 0 0 0,0 1-1 0 0,0 0 1 0 0,1 0 0 0 0,-1 0 0 0 0,0 0 0 0 0,0 1 0 0 0,1-1 0 0 0,-1 0-1 0 0,0 0 1 0 0,0 1 0 0 0,0-1 0 0 0,1 1 0 0 0,-1-1 0 0 0,0 1 0 0 0,0 0 0 0 0,0-1-1 0 0,0 1 1 0 0,0 0 0 0 0,0 0 0 0 0,0-1 0 0 0,0 1 0 0 0,0 0 0 0 0,-1 0-1 0 0,1 0 1 0 0,1 2 0 0 0,2 3 126 0 0,-1 1 0 0 0,0 0 0 0 0,0 0 0 0 0,0 0 0 0 0,-1 1-1 0 0,0-1 1 0 0,0 0 0 0 0,-1 1 0 0 0,0 0 0 0 0,0 9 0 0 0,0 4 69 0 0,-2 0 0 0 0,-4 33 1 0 0,2-37-442 0 0,0 0 1 0 0,0 0 0 0 0,-2-1-1 0 0,0 1 1 0 0,-1-1 0 0 0,-13 26-1 0 0,19-42 168 0 0,0 0 0 0 0,0 0 0 0 0,0 0 0 0 0,0 0-1 0 0,0 0 1 0 0,0 0 0 0 0,0 0 0 0 0,0 0 0 0 0,0 0-1 0 0,0 1 1 0 0,0-1 0 0 0,0 0 0 0 0,0 0 0 0 0,0 0-1 0 0,0 0 1 0 0,0 0 0 0 0,-1 0 0 0 0,1 0 0 0 0,0 0-1 0 0,0 0 1 0 0,0 0 0 0 0,0 0 0 0 0,0 0 0 0 0,0 0 0 0 0,0 1-1 0 0,0-1 1 0 0,0 0 0 0 0,0 0 0 0 0,0 0 0 0 0,0 0-1 0 0,0 0 1 0 0,-1 0 0 0 0,1 0 0 0 0,0 0 0 0 0,0 0-1 0 0,0 0 1 0 0,0 0 0 0 0,0 0 0 0 0,0 0 0 0 0,0 0-1 0 0,0 0 1 0 0,0 0 0 0 0,0 0 0 0 0,0 0 0 0 0,-1 0-1 0 0,1 0 1 0 0,0 0 0 0 0,0 0 0 0 0,0 0 0 0 0,0 0-1 0 0,0 0 1 0 0,0 0 0 0 0,0 0 0 0 0,0-1 0 0 0,0 1-1 0 0,0 0 1 0 0,-1 0 0 0 0,0-7-52 0 0,2-9 2 0 0,11-42-878 0 0,31-88-1 0 0,-41 141 861 0 0,2-9-261 0 0,2 0 0 0 0,7-16-1 0 0,-11 26 319 0 0,0 0-1 0 0,0 1 0 0 0,0 0 0 0 0,1-1 0 0 0,-1 1 0 0 0,1 0 0 0 0,0 0 0 0 0,0 0 0 0 0,0 1 0 0 0,0-1 0 0 0,1 1 0 0 0,-1 0 0 0 0,5-3 0 0 0,-7 5 91 0 0,1-1-1 0 0,-1 1 1 0 0,1-1 0 0 0,-1 1-1 0 0,1 0 1 0 0,-1 0-1 0 0,1 0 1 0 0,-1 0 0 0 0,1 0-1 0 0,-1 0 1 0 0,1 0 0 0 0,0 0-1 0 0,-1 0 1 0 0,1 1-1 0 0,-1-1 1 0 0,3 1 0 0 0,-1 1 47 0 0,0-1 0 0 0,0 1 0 0 0,0 0 0 0 0,0 0 0 0 0,0 0 0 0 0,-1 0 0 0 0,4 3 0 0 0,1 3 107 0 0,-1 0 1 0 0,0 0 0 0 0,0 0 0 0 0,6 10-1 0 0,-2 2-21 0 0,0 1 0 0 0,-1 0 0 0 0,9 34 0 0 0,8 68-2808 0 0,-26-122 2554 0 0,0-1 1 0 0,0 0-1 0 0,0 0 1 0 0,0 1-1 0 0,0-1 1 0 0,0 0-1 0 0,0 0 1 0 0,0 1-1 0 0,0-1 1 0 0,0 0-1 0 0,0 0 1 0 0,0 1-1 0 0,0-1 1 0 0,0 0-1 0 0,1 0 1 0 0,-1 1-1 0 0,0-1 1 0 0,0 0-1 0 0,0 0 1 0 0,0 0-1 0 0,0 1 1 0 0,1-1-1 0 0,-1 0 1 0 0,0 0-1 0 0,0 0 1 0 0,0 0-1 0 0,1 1 1 0 0,-1-1-1 0 0,0 0 0 0 0,0 0 1 0 0,0 0-1 0 0,1 0 1 0 0,-1 0-1 0 0,0 0 1 0 0,0 0-1 0 0,1 1 1 0 0,-1-1-1 0 0,0 0 1 0 0,0 0-1 0 0,1 0 1 0 0,-1 0-1 0 0,0 0 1 0 0,0 0-1 0 0,1 0 1 0 0,-1 0-1 0 0,0-1 1 0 0,0 1-1 0 0,1 0 1 0 0,-1 0-1 0 0,0 0 1 0 0,0 0-1 0 0,1 0 1 0 0,-1 0-1 0 0,0 0 1 0 0,0 0-1 0 0,0-1 1 0 0,1 1-1 0 0,-1 0 1 0 0,0 0-1 0 0,0 0 1 0 0,0-1-1 0 0,1 1 1 0 0,-1 0-1 0 0,0 0 1 0 0,0-1-1 0 0,13-15-851 0 0,-13 15 943 0 0,15-24-38 0 0,-1-1-1 0 0,-2 0 1 0 0,12-36-1 0 0,8-16-10 0 0,-29 71 103 0 0,0 1-1 0 0,1 0 0 0 0,0 0 0 0 0,1 0 0 0 0,-1 0 1 0 0,1 1-1 0 0,0 0 0 0 0,1 0 0 0 0,-1 0 0 0 0,1 0 0 0 0,0 1 1 0 0,0 0-1 0 0,0 0 0 0 0,1 1 0 0 0,11-5 0 0 0,7-1 683 0 0,1 2 0 0 0,-1 0-1 0 0,28-2 1 0 0,-7 0-730 0 0,-6 1 104 0 0,82-20-1065 0 0,-118 27 925 0 0,-1 0 1 0 0,0 0-1 0 0,1-1 0 0 0,-1 1 1 0 0,0-1-1 0 0,4-2 0 0 0,1-4 67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3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2303 0 0,'0'0'-18'0'0,"0"-1"-1"0"0,0 1 1 0 0,1 0 0 0 0,-1-1-1 0 0,0 1 1 0 0,0 0-1 0 0,0-1 1 0 0,1 1-1 0 0,-1 0 1 0 0,0 0-1 0 0,0-1 1 0 0,0 1-1 0 0,1 0 1 0 0,-1 0-1 0 0,0-1 1 0 0,1 1-1 0 0,-1 0 1 0 0,0 0-1 0 0,1 0 1 0 0,-1 0-1 0 0,0-1 1 0 0,1 1-1 0 0,-1 0 1 0 0,0 0-1 0 0,1 0 1 0 0,-1 0-1 0 0,13-2-887 0 0,-9 1 727 0 0,102-23 310 0 0,60-17 130 0 0,-152 37-261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3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24 455 0 0,'0'0'27'0'0,"1"-1"0"0"0,-1 1 0 0 0,1-1-1 0 0,-1 1 1 0 0,0-1 0 0 0,0 1 0 0 0,1-1-1 0 0,-1 0 1 0 0,0 1 0 0 0,0-1 0 0 0,0 1-1 0 0,1-1 1 0 0,-1 1 0 0 0,0-1 0 0 0,0 0-1 0 0,0 1 1 0 0,0-1 0 0 0,0 0 0 0 0,0 1-1 0 0,0-1 1 0 0,0 1 0 0 0,-1-1 0 0 0,1 0-1 0 0,0 1 1 0 0,0-1 0 0 0,0 1 0 0 0,-1-1-1 0 0,1 1 1 0 0,0-1 0 0 0,-1 1 0 0 0,1-1-1 0 0,0 1 1 0 0,-1-1 0 0 0,1 1 0 0 0,-1-1-1 0 0,1 1 1 0 0,0 0 0 0 0,-2-1-1 0 0,1 0-69 0 0,0 1 0 0 0,0 0 0 0 0,-1-1 0 0 0,1 1 0 0 0,0 0 0 0 0,-1 0 0 0 0,1 0 0 0 0,0 0 0 0 0,0 0 0 0 0,-1 0 0 0 0,1 0 0 0 0,0 1-1 0 0,0-1 1 0 0,-1 0 0 0 0,1 1 0 0 0,-2 0 0 0 0,-9 4 178 0 0,-1 1 0 0 0,1 1 1 0 0,1 0-1 0 0,-19 14 0 0 0,27-19-102 0 0,0 0 1 0 0,1 1 0 0 0,-1-1-1 0 0,1 1 1 0 0,-1 0 0 0 0,1 0-1 0 0,0 0 1 0 0,0 0 0 0 0,0 0-1 0 0,1 0 1 0 0,-1 0-1 0 0,1 1 1 0 0,0-1 0 0 0,0 1-1 0 0,0-1 1 0 0,0 1 0 0 0,0-1-1 0 0,1 1 1 0 0,0-1 0 0 0,-1 1-1 0 0,2 0 1 0 0,-1 5-1 0 0,1-4-37 0 0,0 0 0 0 0,1 0 0 0 0,0 1 0 0 0,-1-1 0 0 0,2-1 0 0 0,-1 1 0 0 0,0 0-1 0 0,1 0 1 0 0,0-1 0 0 0,6 8 0 0 0,2-1-4 0 0,0-1 1 0 0,18 14-1 0 0,-24-20 12 0 0,0 1 19 0 0,0 0-1 0 0,0 0 0 0 0,0 0 0 0 0,-1 1 0 0 0,0-1 0 0 0,0 1 0 0 0,0 1 0 0 0,0-1 0 0 0,-1 0 0 0 0,0 1 0 0 0,-1 0 0 0 0,0-1 0 0 0,3 14 1 0 0,-1 3-259 0 0,-1 0 1 0 0,-1-1 0 0 0,-1 24-1 0 0,-1-44 237 0 0,-1 0 0 0 0,1-1-1 0 0,0 1 1 0 0,0 0-1 0 0,-1-1 1 0 0,1 1 0 0 0,-1-1-1 0 0,1 1 1 0 0,-1-1-1 0 0,0 1 1 0 0,0-1 0 0 0,1 1-1 0 0,-1-1 1 0 0,0 0-1 0 0,0 1 1 0 0,-1-1 0 0 0,1 0-1 0 0,0 0 1 0 0,0 0-1 0 0,0 0 1 0 0,-1 0 0 0 0,1 0-1 0 0,-1 0 1 0 0,1 0-1 0 0,-1-1 1 0 0,1 1 0 0 0,-1 0-1 0 0,1-1 1 0 0,-1 1-1 0 0,1-1 1 0 0,-3 1 0 0 0,-7 1 165 0 0,0-1 1 0 0,0 0 0 0 0,-20-1-1 0 0,8 0-4 0 0,-1 1-238 0 0,0-1-1 0 0,0-1 0 0 0,0-1 0 0 0,-27-6 0 0 0,49 8 77 0 0,2 0 0 0 0,-1 0 0 0 0,1 0 0 0 0,0 0 0 0 0,-1 0 0 0 0,1 0 0 0 0,0 0 0 0 0,0 0 0 0 0,-1 0 0 0 0,1 0 0 0 0,0-1 0 0 0,-1 1 0 0 0,1 0 0 0 0,0 0 0 0 0,-1 0 0 0 0,1 0 0 0 0,0 0 0 0 0,0-1 0 0 0,-1 1 0 0 0,1 0 0 0 0,0 0 0 0 0,0 0 0 0 0,-1-1 0 0 0,1 1 0 0 0,0 0 0 0 0,0 0 0 0 0,0-1 0 0 0,0 1 0 0 0,-1 0 0 0 0,1 0 0 0 0,0-1 0 0 0,0 1 0 0 0,0 0 0 0 0,0-1 0 0 0,0 1 0 0 0,0 0 0 0 0,0-1 0 0 0,2-4 0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3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79 1063 0 0,'0'0'80'0'0,"0"-3"-64"0"0,1 3-16 0 0,-1 0 0 0 0,0-1 0 0 0,0 1 0 0 0,0 0 0 0 0,0-1 0 0 0,0 1 0 0 0,0-1 0 0 0,1 1 0 0 0,-1 0 0 0 0,0-1 0 0 0,0 1 0 0 0,0 0 0 0 0,0-1 0 0 0,0 1 0 0 0,0-1 0 0 0,-1 1 0 0 0,1 0 0 0 0,0-1 0 0 0,0 1 0 0 0,0 0 0 0 0,0-1 0 0 0,0 1 0 0 0,0 0 0 0 0,-1-1 0 0 0,1 1 0 0 0,0 0 0 0 0,0-1 0 0 0,-1 1 0 0 0,1 0 0 0 0,0 0 0 0 0,0-1 0 0 0,-1 1 0 0 0,-4-3 0 0 0,-8-7 0 0 0,34-2 0 0 0,40-20 0 0 0,-46 25 0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70 455 0 0,'-20'-24'1936'0'0,"14"17"-1121"0"0,-1-1 0 0 0,2 1 0 0 0,-10-16 0 0 0,14 23 72 0 0,0 6-573 0 0,-1 10-457 0 0,2-11 191 0 0,-3 13-352 0 0,-1-1 1 0 0,-1 0-1 0 0,0 0 1 0 0,-10 19-1 0 0,8-21 304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1423 0 0,'4'5'128'0'0,"-2"-3"-128"0"0,0-5 0 0 0,-1-1 0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36 919 0 0,'14'-4'951'0'0,"123"-26"-539"0"0,-136 29-431 0 0,0 1 0 0 0,0 0 0 0 0,0 0 0 0 0,0 0 0 0 0,0 0 0 0 0,0-1 1 0 0,0 1-1 0 0,0 0 0 0 0,0 1 0 0 0,0-1 0 0 0,0 0 0 0 0,-1 0 0 0 0,1 0 0 0 0,0 1 0 0 0,0-1 0 0 0,0 0 0 0 0,0 1 0 0 0,0-1 0 0 0,0 1 0 0 0,-1-1 0 0 0,1 1 0 0 0,0-1 0 0 0,0 1 0 0 0,-1-1 0 0 0,1 1 0 0 0,0 0 1 0 0,-1-1-1 0 0,1 1 0 0 0,0 0 0 0 0,-1 0 0 0 0,1 0 0 0 0,-1-1 0 0 0,0 1 0 0 0,1 0 0 0 0,-1 0 0 0 0,0 0 0 0 0,1 0 0 0 0,-1 0 0 0 0,0 0 0 0 0,0 0 0 0 0,0 0 0 0 0,0 1 0 0 0,0 5-56 0 0,0 0-1 0 0,-1-1 1 0 0,0 1-1 0 0,-3 13 1 0 0,1-5 256 0 0,-6 30-34 0 0,4-24-127 0 0,1 1 1 0 0,-2 38-1 0 0,4-55 64 0 0,1-5-16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55 194 1191 0 0,'-2'1'17'0'0,"0"0"-1"0"0,1 1 0 0 0,-1-1 0 0 0,0 0 1 0 0,0 1-1 0 0,1-1 0 0 0,-1 1 0 0 0,1 0 1 0 0,-1-1-1 0 0,1 1 0 0 0,0 0 0 0 0,0 0 1 0 0,0 0-1 0 0,0 0 0 0 0,0 0 0 0 0,-1 3 1 0 0,-11 36 336 0 0,13-41-352 0 0,-2 10 9 0 0,-11 54-123 0 0,12-58 116 0 0,1 0-1 0 0,-1 0 1 0 0,1 0 0 0 0,0 0 0 0 0,1 0-1 0 0,-1-1 1 0 0,1 1 0 0 0,3 9-1 0 0,-4-14-2 0 0,0-1 0 0 0,0 0 0 0 0,0 1 0 0 0,0-1 0 0 0,1 0 0 0 0,-1 0 0 0 0,0 1 0 0 0,0-1 0 0 0,0 0 0 0 0,0 0 0 0 0,1 0 0 0 0,-1 1 0 0 0,0-1 0 0 0,0 0 0 0 0,0 0 0 0 0,1 0 0 0 0,-1 1 0 0 0,0-1 0 0 0,0 0 0 0 0,1 0 0 0 0,-1 0 0 0 0,0 0 0 0 0,0 0 0 0 0,1 0 0 0 0,-1 0 0 0 0,0 0 0 0 0,0 1 0 0 0,1-1 0 0 0,-1 0 0 0 0,0 0 0 0 0,1 0 0 0 0,8-5 0 0 0,9-13 0 0 0,-17 16 0 0 0,15-18 0 0 0,-3 5 0 0 0,1 0 0 0 0,15-15 0 0 0,-28 30 15 0 0,-1 0-1 0 0,0-1 0 0 0,0 1 0 0 0,1 0 0 0 0,-1 0 1 0 0,0-1-1 0 0,1 1 0 0 0,-1 0 0 0 0,0 0 1 0 0,1 0-1 0 0,-1 0 0 0 0,0 0 0 0 0,1-1 0 0 0,-1 1 1 0 0,0 0-1 0 0,1 0 0 0 0,-1 0 0 0 0,0 0 0 0 0,1 0 1 0 0,-1 0-1 0 0,1 0 0 0 0,-1 0 0 0 0,0 0 0 0 0,1 0 1 0 0,-1 0-1 0 0,0 1 0 0 0,1-1 0 0 0,-1 0 0 0 0,0 0 1 0 0,1 0-1 0 0,-1 0 0 0 0,0 0 0 0 0,1 1 0 0 0,-1-1 1 0 0,0 0-1 0 0,0 0 0 0 0,1 1 0 0 0,-1-1 0 0 0,0 0 1 0 0,0 0-1 0 0,1 1 0 0 0,-1-1 0 0 0,0 1 0 0 0,9 20 1232 0 0,-8-18-1156 0 0,-1-1 0 0 0,1 0 1 0 0,0 0-1 0 0,0 0 0 0 0,0 0 1 0 0,0 0-1 0 0,0 0 0 0 0,0 0 1 0 0,1 0-1 0 0,1 2 0 0 0,-2-3-92 0 0,0-1-1 0 0,1 0 0 0 0,-1 0 0 0 0,0 0 0 0 0,0 0 0 0 0,0 0 1 0 0,0 0-1 0 0,1 0 0 0 0,-1 0 0 0 0,0 0 0 0 0,0 0 0 0 0,0-1 1 0 0,0 1-1 0 0,0 0 0 0 0,1-1 0 0 0,-1 1 0 0 0,0-1 0 0 0,0 1 0 0 0,0-1 1 0 0,0 0-1 0 0,0 1 0 0 0,-1-1 0 0 0,1 0 0 0 0,0 0 0 0 0,1-1 1 0 0,23-25-68 0 0,-23 25 72 0 0,17-27 92 0 0,-15 23-45 0 0,-1-1-1 0 0,1 2 0 0 0,1-1 1 0 0,-1 0-1 0 0,1 1 0 0 0,0 0 1 0 0,0 0-1 0 0,10-8 0 0 0,-14 12-27 0 0,0 1 0 0 0,0 0-1 0 0,0-1 1 0 0,0 1 0 0 0,0 0-1 0 0,-1 0 1 0 0,1-1-1 0 0,0 1 1 0 0,0 0 0 0 0,0 0-1 0 0,0 0 1 0 0,0 0-1 0 0,0 0 1 0 0,0 0 0 0 0,0 1-1 0 0,0-1 1 0 0,0 0 0 0 0,-1 0-1 0 0,1 1 1 0 0,0-1-1 0 0,0 0 1 0 0,0 1 0 0 0,0-1-1 0 0,-1 1 1 0 0,1-1-1 0 0,0 1 1 0 0,0-1 0 0 0,-1 1-1 0 0,1 0 1 0 0,0-1 0 0 0,-1 1-1 0 0,1 0 1 0 0,-1 0-1 0 0,1-1 1 0 0,-1 1 0 0 0,1 0-1 0 0,0 1 1 0 0,3 6 9 0 0,-1-1 0 0 0,0 1 0 0 0,4 12-1 0 0,-2-4 60 0 0,-4-14-110 0 0,0 0-1 0 0,0 1 0 0 0,0-1 1 0 0,0 0-1 0 0,1-1 0 0 0,-1 1 0 0 0,0 0 1 0 0,1 0-1 0 0,0 0 0 0 0,-1-1 0 0 0,1 1 1 0 0,0-1-1 0 0,0 1 0 0 0,0-1 1 0 0,2 2-1 0 0,-2-3-35 0 0,0 1 1 0 0,0-1 0 0 0,0 1-1 0 0,0-1 1 0 0,0 0-1 0 0,0 0 1 0 0,0 0-1 0 0,0 0 1 0 0,-1 0-1 0 0,1 0 1 0 0,0 0 0 0 0,0-1-1 0 0,0 1 1 0 0,0-1-1 0 0,0 1 1 0 0,0-1-1 0 0,-1 0 1 0 0,4-1-1 0 0,5-4-184 0 0,0-1 0 0 0,-1 1 0 0 0,0-1 0 0 0,0-1 0 0 0,-1 0 0 0 0,0 0 0 0 0,0-1 0 0 0,-1 0 0 0 0,0 0 0 0 0,0-1 0 0 0,-1 1 0 0 0,0-1 0 0 0,6-19 0 0 0,-1 2 332 0 0,-2-1 0 0 0,0-1 0 0 0,-2 0 0 0 0,3-33-1 0 0,-8 50 649 0 0,-3 15-26 0 0,-2 21 321 0 0,1-12-880 0 0,-143 773 4693 0 0,75-382-5660 0 0,65-357-2229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7 455 0 0,'0'-1'32'0'0,"0"1"0"0"0,0 0 0 0 0,0-1-1 0 0,0 1 1 0 0,1 0 0 0 0,-1-1-1 0 0,0 1 1 0 0,0 0 0 0 0,0-1-1 0 0,1 1 1 0 0,-1 0 0 0 0,0 0 0 0 0,1-1-1 0 0,-1 1 1 0 0,0 0 0 0 0,0 0-1 0 0,1-1 1 0 0,-1 1 0 0 0,0 0-1 0 0,1 0 1 0 0,-1 0 0 0 0,0 0-1 0 0,1 0 1 0 0,-1-1 0 0 0,0 1 0 0 0,1 0-1 0 0,-1 0 1 0 0,1 0 0 0 0,-1 0-1 0 0,0 0 1 0 0,1 0 0 0 0,-1 0-1 0 0,1 0 1 0 0,0 1 20 0 0,0-1 1 0 0,0 1-1 0 0,0-1 0 0 0,0 1 1 0 0,0 0-1 0 0,0-1 0 0 0,-1 1 1 0 0,1 0-1 0 0,0 0 0 0 0,0 0 1 0 0,0 1-1 0 0,2 2 46 0 0,0 0 1 0 0,0 1-1 0 0,-1 0 0 0 0,3 5 1 0 0,-2 0-57 0 0,-1 1 0 0 0,0 0 0 0 0,0 0 0 0 0,-1 0 0 0 0,0 0 0 0 0,-1 12 0 0 0,-8 70-336 0 0,5-67 164 0 0,-4 17-15 0 0,-2 40-219 0 0,8-74 336 0 0,1 0-1 0 0,1 0 1 0 0,-1 0 0 0 0,2 1-1 0 0,-1-1 1 0 0,5 14-1 0 0,-2-12 29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8 1063 0 0,'1'-2'433'0'0,"1"-4"1103"0"0,-2 6-1509 0 0,0 0-1 0 0,0 1 1 0 0,0-1 0 0 0,0 0-1 0 0,0 0 1 0 0,0 0 0 0 0,0 0-1 0 0,0 0 1 0 0,0 0 0 0 0,0 0-1 0 0,0 0 1 0 0,0 0 0 0 0,0 0-1 0 0,0 0 1 0 0,0 0 0 0 0,0 0-1 0 0,0 0 1 0 0,0 0-1 0 0,0 0 1 0 0,0 0 0 0 0,0 0-1 0 0,0 0 1 0 0,0 0 0 0 0,0 0-1 0 0,0 0 1 0 0,0 0 0 0 0,0 0-1 0 0,0 0 1 0 0,0 0 0 0 0,1 0-1 0 0,-1 0 1 0 0,0 0 0 0 0,0 0-1 0 0,0 0 1 0 0,0 0-1 0 0,0 0 1 0 0,0 0 0 0 0,0 0-1 0 0,-1 24 375 0 0,-1 0 0 0 0,-2-1 0 0 0,0 0-1 0 0,-10 29 1 0 0,2-1-61 0 0,0-1-212 0 0,4-22-624 0 0,2 0-1 0 0,1 0 1 0 0,-3 45 0 0 0,11-56-50 0 0,-3-16 541 0 0,0-1-1 0 0,1 1 1 0 0,-1-1 0 0 0,0 0 0 0 0,0 1-1 0 0,0-1 1 0 0,0 0 0 0 0,1 1 0 0 0,-1-1-1 0 0,0 0 1 0 0,0 1 0 0 0,1-1 0 0 0,-1 0-1 0 0,0 0 1 0 0,1 1 0 0 0,-1-1 0 0 0,0 0-1 0 0,1 0 1 0 0,-1 0 0 0 0,0 1 0 0 0,1-1-1 0 0,-1 0 1 0 0,0 0 0 0 0,1 0 0 0 0,-1 0-1 0 0,0 0 1 0 0,1 0 0 0 0,-1 0 0 0 0,1 0-1 0 0,-1 0 1 0 0,0 0 0 0 0,1 0 0 0 0,-1 0-1 0 0,1 0 1 0 0,-1 0 0 0 0,0 0 0 0 0,1 0-1 0 0,-1 0 1 0 0,0 0 0 0 0,1 0 0 0 0,0-1-1 0 0,5-2 6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59 329 455 0 0,'-1'1'122'0'0,"0"0"-1"0"0,0 0 0 0 0,0 0 0 0 0,1 1 0 0 0,-1-1 0 0 0,0 0 0 0 0,1 1 0 0 0,-1-1 0 0 0,1 0 0 0 0,-1 1 0 0 0,1-1 0 0 0,-1 1 0 0 0,1 2 0 0 0,-1 2 70 0 0,-13 47 381 0 0,-12 95-1 0 0,18-92-1570 0 0,8-47-667 0 0,5-17 1058 0 0,8-26 671 0 0,-10 27-182 0 0,8-23 222 0 0,-1 0 0 0 0,-1 0-1 0 0,-2-1 1 0 0,-1 0 0 0 0,-2 0-1 0 0,-1 0 1 0 0,-1 0 0 0 0,-5-63-1 0 0,3 98 368 0 0,13 94 2479 0 0,-9-75-2933 0 0,1 0 0 0 0,16 41 0 0 0,-19-58 41 0 0,1 0 0 0 0,0-1 1 0 0,7 11-1 0 0,-9-15-15 0 0,0 0 0 0 0,0 0 0 0 0,0 1 1 0 0,0-1-1 0 0,0 0 0 0 0,0 0 0 0 0,0 0 0 0 0,0 0 1 0 0,1 0-1 0 0,-1-1 0 0 0,0 1 0 0 0,1 0 1 0 0,-1-1-1 0 0,0 1 0 0 0,1 0 0 0 0,-1-1 0 0 0,1 0 1 0 0,-1 1-1 0 0,1-1 0 0 0,-1 0 0 0 0,4 0 0 0 0,-4 0 23 0 0,0 0-1 0 0,0-1 0 0 0,0 1 1 0 0,1-1-1 0 0,-1 0 1 0 0,0 1-1 0 0,0-1 0 0 0,0 0 1 0 0,0 1-1 0 0,0-1 0 0 0,0 0 1 0 0,-1 0-1 0 0,1 0 0 0 0,0 0 1 0 0,0 0-1 0 0,0 0 0 0 0,-1 0 1 0 0,1 0-1 0 0,-1 0 0 0 0,1 0 1 0 0,-1-1-1 0 0,1 1 1 0 0,-1 0-1 0 0,0 0 0 0 0,1-2 1 0 0,1-5 211 0 0,-1 0 1 0 0,1-15 0 0 0,-2 13-102 0 0,2-34-3 0 0,-2-1-1 0 0,-3 1 1 0 0,-8-51-1 0 0,-4-78-2992 0 0,15 162 2253 0 0,1 2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10 413 5063 0 0,'-1'0'32'0'0,"0"1"0"0"0,1 0 0 0 0,-1-1 0 0 0,0 1 0 0 0,1 0 0 0 0,-1 0 0 0 0,0-1 0 0 0,1 1 0 0 0,-1 0 0 0 0,1 0 0 0 0,-1 0 0 0 0,1 0 0 0 0,0 0 0 0 0,-1 0 0 0 0,1 0 0 0 0,0 0 0 0 0,0 1 0 0 0,0-2 67 0 0,0 1 0 0 0,0-1 0 0 0,0 0 0 0 0,1 1 0 0 0,-1-1 0 0 0,0 1 0 0 0,0-1 0 0 0,0 0-1 0 0,1 1 1 0 0,-1-1 0 0 0,0 0 0 0 0,1 1 0 0 0,-1-1 0 0 0,0 0 0 0 0,1 1 0 0 0,-1-1 0 0 0,1 0 0 0 0,-1 0 0 0 0,0 1 0 0 0,1-1 0 0 0,-1 0-1 0 0,1 0 1 0 0,-1 0 0 0 0,1 1 0 0 0,5 0 606 0 0,0-1-1 0 0,0 1 1 0 0,0-1 0 0 0,8 0-1 0 0,12-2-161 0 0,0-1-1 0 0,0-1 0 0 0,0-1 1 0 0,-1-2-1 0 0,1 0 0 0 0,-2-2 1 0 0,1 0-1 0 0,-1-2 1 0 0,27-16-1 0 0,23-19-226 0 0,98-80 0 0 0,-53 36-2854 0 0,-10 4-4202 0 0,-101 79 3526 0 0</inkml:trace>
  <inkml:trace contextRef="#ctx0" brushRef="#br0" timeOffset="1">530 337 2759 0 0,'-55'77'1315'0'0,"3"2"-1"0"0,-68 140 0 0 0,117-213-1273 0 0,2-4-54 0 0,-1 0 0 0 0,1 0 0 0 0,0 0 1 0 0,1 0-1 0 0,-1 0 0 0 0,0 0 0 0 0,1 0 0 0 0,-1 1 0 0 0,1-1 0 0 0,-1 0 0 0 0,1 0 0 0 0,0 3 0 0 0,0-4-4 0 0,0-1-1 0 0,1 0 1 0 0,-1 0-1 0 0,0 0 0 0 0,0 0 1 0 0,0 1-1 0 0,0-1 0 0 0,0 0 1 0 0,1 0-1 0 0,-1 0 1 0 0,0 0-1 0 0,0 0 0 0 0,0 0 1 0 0,1 0-1 0 0,-1 0 0 0 0,0 1 1 0 0,0-1-1 0 0,0 0 1 0 0,1 0-1 0 0,-1 0 0 0 0,0 0 1 0 0,0 0-1 0 0,0 0 0 0 0,1 0 1 0 0,-1 0-1 0 0,0 0 1 0 0,0 0-1 0 0,0 0 0 0 0,1 0 1 0 0,-1 0-1 0 0,0-1 0 0 0,0 1 1 0 0,0 0-1 0 0,1 0 1 0 0,-1 0-1 0 0,0 0 0 0 0,0 0 1 0 0,0 0-1 0 0,0 0 0 0 0,1-1 1 0 0,-1 1-1 0 0,0 0 1 0 0,0 0-1 0 0,8-7-763 0 0,20-26 54 0 0,45-71 0 0 0,-43 58 609 0 0,-18 29 118 0 0,79-112 0 0 0,-74 108 0 0 0,1 0 0 0 0,1 1 0 0 0,36-29 0 0 0,-49 44 30 0 0,0 0 0 0 0,1 1-1 0 0,0 0 1 0 0,0 0-1 0 0,0 1 1 0 0,0-1 0 0 0,11-2-1 0 0,-15 5 143 0 0,0 1 0 0 0,0-1 0 0 0,0 1 0 0 0,0 0 1 0 0,1 0-1 0 0,-1 0 0 0 0,0 0 0 0 0,0 1 0 0 0,0-1 0 0 0,0 1 0 0 0,1 0 0 0 0,-1 0 0 0 0,0 0 0 0 0,0 0 1 0 0,-1 0-1 0 0,1 1 0 0 0,0-1 0 0 0,0 1 0 0 0,-1 0 0 0 0,5 3 0 0 0,0 1 422 0 0,-1 1-1 0 0,1 0 1 0 0,-1 0-1 0 0,-1 0 1 0 0,1 1-1 0 0,-1 0 1 0 0,4 10-1 0 0,26 62 1675 0 0,-25-53-1847 0 0,-4-11-585 0 0,14 33-78 0 0,-6-17-3745 0 0,-5-13-468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5527 0 0,'-9'1'240'0'0,"4"2"56"0"0,1 0-232 0 0,1 3-64 0 0,2 0 0 0 0,1 0 0 0 0,0 4 288 0 0,-1 8 56 0 0,1 11 8 0 0,0 12 0 0 0,1 7-192 0 0,3 2-40 0 0,1 0-8 0 0,0-6 0 0 0,0-11-200 0 0,0 0-40 0 0,1 4 0 0 0,2-1-2944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3223 0 0,'-15'24'-497'0'0,"1"1"0"0"0,1 1 0 0 0,-17 49-1 0 0,14-27 1362 0 0,-10 66-1 0 0,24-108-641 0 0,1 1 1 0 0,0-1-1 0 0,1 1 1 0 0,0 0-1 0 0,0-1 0 0 0,0 1 1 0 0,1-1-1 0 0,0 1 1 0 0,3 12-1 0 0,-3-16-137 0 0,1 1 0 0 0,-1-1 0 0 0,1 0 0 0 0,0 0 0 0 0,0 1 0 0 0,0-1 0 0 0,1 0 0 0 0,-1-1 0 0 0,1 1 0 0 0,-1 0 0 0 0,1-1 0 0 0,0 1 0 0 0,0-1 0 0 0,0 0 0 0 0,0 0 0 0 0,1 0 0 0 0,-1-1 0 0 0,0 1 0 0 0,5 1 0 0 0,3 0 52 0 0,0 0 0 0 0,1 0 1 0 0,-1-1-1 0 0,1-1 0 0 0,-1 0 0 0 0,17 0 1 0 0,70-10-776 0 0,-86 8 388 0 0,0-1-670 0 0,0 1 0 0 0,1-2 0 0 0,-2 0 0 0 0,1 0 0 0 0,21-9 0 0 0,-25 7 585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342 124 3223 0 0,'-5'-12'413'0'0,"0"0"0"0"0,-1 0 0 0 0,0 1 0 0 0,0 0 0 0 0,-2 0 0 0 0,-12-16 0 0 0,18 24-408 0 0,-1 1-1 0 0,1 0 1 0 0,-1-1 0 0 0,0 1 0 0 0,1 0-1 0 0,-1 0 1 0 0,0 1 0 0 0,0-1-1 0 0,0 0 1 0 0,0 1 0 0 0,-1 0 0 0 0,1 0-1 0 0,0 0 1 0 0,-1 0 0 0 0,1 0-1 0 0,0 1 1 0 0,-1-1 0 0 0,1 1 0 0 0,-1 0-1 0 0,1 0 1 0 0,-1 0 0 0 0,1 1-1 0 0,0-1 1 0 0,-1 1 0 0 0,1 0 0 0 0,0 0-1 0 0,-1 0 1 0 0,1 0 0 0 0,-6 4-1 0 0,1 0-13 0 0,0 0 0 0 0,0 0 0 0 0,1 1 0 0 0,0 0 0 0 0,0 1 0 0 0,0-1 0 0 0,1 2 0 0 0,0-1 0 0 0,0 0 0 0 0,1 1 0 0 0,0 0 0 0 0,0 1 0 0 0,1-1 0 0 0,0 1 0 0 0,-4 12 0 0 0,3-4 92 0 0,0 0-1 0 0,1 0 1 0 0,1 0 0 0 0,0 1 0 0 0,2-1-1 0 0,0 1 1 0 0,2 25 0 0 0,0-31-53 0 0,1 0 1 0 0,0 0 0 0 0,1 0-1 0 0,0-1 1 0 0,1 1-1 0 0,0-1 1 0 0,10 18-1 0 0,-1-9 231 0 0,0 0 0 0 0,30 35-1 0 0,-34-43-205 0 0,0 0 1 0 0,-1 0-1 0 0,-1 1 0 0 0,0 0 0 0 0,0 0 0 0 0,-1 1 0 0 0,-1 0 0 0 0,0 0 0 0 0,-1 1 0 0 0,2 17 0 0 0,-2-7-56 0 0,-1 1 0 0 0,-2-1 0 0 0,0 1 0 0 0,-2-1 0 0 0,-4 30 0 0 0,4-48 3 0 0,-1 1-1 0 0,1-1 0 0 0,-1 0 1 0 0,0 0-1 0 0,-1 0 1 0 0,0 0-1 0 0,0 0 0 0 0,0-1 1 0 0,-1 1-1 0 0,0-1 0 0 0,-6 7 1 0 0,7-9-14 0 0,-1 0 0 0 0,0-1 0 0 0,0 1 0 0 0,0-1 0 0 0,-1 0 0 0 0,1 0 0 0 0,-1 0 0 0 0,1-1 0 0 0,-1 0 0 0 0,0 0 0 0 0,0 0 0 0 0,0 0 0 0 0,0-1 1 0 0,0 0-1 0 0,-1 0 0 0 0,-6 1 0 0 0,4-2-223 0 0,0 0 1 0 0,-1 0 0 0 0,1-1-1 0 0,0 0 1 0 0,0-1 0 0 0,0 1-1 0 0,1-2 1 0 0,-1 1 0 0 0,0-1-1 0 0,1 0 1 0 0,-8-5 0 0 0,-2-1-1832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5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1447 0 0,'0'0'107'0'0,"-1"0"-86"0"0,-1 3-21 0 0,-4 8 0 0 0,-4 10 5 0 0,-16 22 1 0 0,23-35 47 0 0,3-7-53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1375 0 0,'16'0'706'0'0,"16"2"45"0"0,1-2 0 0 0,40-4 1 0 0,-31 1-744 0 0,-31 2-13 0 0,13 0-11 0 0,0-1-1 0 0,0-1 0 0 0,24-7 0 0 0,-31 4 17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3679 0 0,'0'1'1'0'0,"-5"2"29"0"0,1 1-1 0 0,0 0 1 0 0,0 1-1 0 0,0-1 1 0 0,1 1-1 0 0,-1 0 0 0 0,1 0 1 0 0,0 0-1 0 0,1 0 1 0 0,-1 0-1 0 0,1 1 1 0 0,-3 9-1 0 0,-3 25 191 0 0,-14 93-77 0 0,19-107-604 0 0,1-1 1 0 0,2 1-1 0 0,2 31 0 0 0,-1-54 395 0 0,-1 0-1 0 0,0 0 0 0 0,1-1 0 0 0,0 1 1 0 0,-1 0-1 0 0,1-1 0 0 0,0 1 0 0 0,2 2 1 0 0,-3-4 65 0 0,1 0 1 0 0,-1-1 0 0 0,1 0 0 0 0,-1 1 0 0 0,1-1-1 0 0,-1 1 1 0 0,1-1 0 0 0,-1 0 0 0 0,1 1 0 0 0,-1-1 0 0 0,1 0-1 0 0,0 1 1 0 0,-1-1 0 0 0,1 0 0 0 0,0 0 0 0 0,-1 0-1 0 0,1 0 1 0 0,0 0 0 0 0,-1 0 0 0 0,1 0 0 0 0,0 0-1 0 0,-1 0 1 0 0,1 0 0 0 0,0 0 0 0 0,-1 0 0 0 0,1 0 0 0 0,0 0-1 0 0,-1-1 1 0 0,1 1 0 0 0,-1 0 0 0 0,1 0 0 0 0,0-1-1 0 0,-1 1 1 0 0,1-1 0 0 0,-1 1 0 0 0,1 0 0 0 0,0-1-1 0 0,5-3 1 0 0,1-1 0 0 0,-1 0 0 0 0,-1 0 0 0 0,1 0 0 0 0,5-7 0 0 0,5-5 0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7831 0 0,'-5'4'87'0'0,"1"-1"-1"0"0,0 2 0 0 0,0-1 1 0 0,1 0-1 0 0,-1 1 0 0 0,1 0 0 0 0,0 0 1 0 0,0 0-1 0 0,0 0 0 0 0,1 0 1 0 0,0 1-1 0 0,0-1 0 0 0,-2 8 0 0 0,-5 37-685 0 0,1-1-1 0 0,0 79 0 0 0,5-78-1826 0 0,2-41 1669 0 0,0 2-1133 0 0,6-18 1340 0 0,4-14 915 0 0,27-55 290 0 0,-30 64-561 0 0,1 1 0 0 0,0 1 1 0 0,1-1-1 0 0,13-13 1 0 0,-21 23-49 0 0,1 0 1 0 0,-1 1 0 0 0,1-1-1 0 0,0 1 1 0 0,-1-1-1 0 0,1 0 1 0 0,0 1 0 0 0,0-1-1 0 0,0 1 1 0 0,-1-1 0 0 0,1 1-1 0 0,0 0 1 0 0,0-1-1 0 0,0 1 1 0 0,0 0 0 0 0,0 0-1 0 0,0 0 1 0 0,1-1-1 0 0,-1 2 14 0 0,-1-1 0 0 0,1 0-1 0 0,-1 0 1 0 0,1 0-1 0 0,0 1 1 0 0,-1-1 0 0 0,1 0-1 0 0,-1 1 1 0 0,1-1-1 0 0,-1 1 1 0 0,1-1-1 0 0,-1 0 1 0 0,0 1 0 0 0,1-1-1 0 0,-1 1 1 0 0,1-1-1 0 0,-1 1 1 0 0,0 0-1 0 0,0-1 1 0 0,1 2 0 0 0,1 4 382 0 0,0-1 0 0 0,-1 1 0 0 0,1 0 1 0 0,0 10-1 0 0,-1-4-161 0 0,1-1 78 0 0,1 6 96 0 0,1-1 1 0 0,7 21 0 0 0,-10-33-409 0 0,1 0 0 0 0,0 0 0 0 0,-1-1 0 0 0,1 1-1 0 0,1 0 1 0 0,-1-1 0 0 0,1 1 0 0 0,-1-1 0 0 0,1 0 0 0 0,0 0 0 0 0,0 0 0 0 0,0 0 0 0 0,1 0-1 0 0,4 2 1 0 0,-5-4-31 0 0,-1 0-1 0 0,0 0 0 0 0,1 0 0 0 0,0 0 0 0 0,-1-1 0 0 0,1 0 1 0 0,-1 1-1 0 0,1-1 0 0 0,0 0 0 0 0,-1 0 0 0 0,1 0 1 0 0,-1-1-1 0 0,1 1 0 0 0,0-1 0 0 0,-1 1 0 0 0,1-1 0 0 0,-1 0 1 0 0,1 0-1 0 0,-1 0 0 0 0,0 0 0 0 0,1 0 0 0 0,-1-1 0 0 0,0 1 1 0 0,0-1-1 0 0,0 1 0 0 0,2-3 0 0 0,4-3-3 0 0,-1 0 0 0 0,0-1 1 0 0,0 0-1 0 0,-1 0 0 0 0,8-12 0 0 0,-9 10-129 0 0,0 1-1 0 0,-1-1 1 0 0,1 0-1 0 0,-2 0 1 0 0,1 0 0 0 0,1-12-1 0 0,-4 17-51 0 0,0-1 1 0 0,0 1-1 0 0,-1 0 0 0 0,0-1 0 0 0,0 1 0 0 0,0 0 0 0 0,-1-1 0 0 0,0 1 1 0 0,0 0-1 0 0,0 0 0 0 0,0-1 0 0 0,-1 1 0 0 0,0 0 0 0 0,-3-5 0 0 0,5 9 153 0 0,-1 0 0 0 0,1 0 1 0 0,0 1-1 0 0,-1-1 0 0 0,1 0 0 0 0,-1 1 0 0 0,1-1 0 0 0,-1 0 0 0 0,1 1 0 0 0,-1-1 0 0 0,1 1 0 0 0,-1-1 0 0 0,0 1 0 0 0,1-1 0 0 0,-1 1 0 0 0,0-1 0 0 0,1 1 0 0 0,-1 0 0 0 0,0-1 0 0 0,1 1 0 0 0,-1 0 0 0 0,0 0 0 0 0,0 0 1 0 0,1-1-1 0 0,-1 1 0 0 0,0 0 0 0 0,0 0 0 0 0,0 0 0 0 0,1 0 0 0 0,-1 0 0 0 0,0 0 0 0 0,0 1 0 0 0,0-1 0 0 0,1 0 0 0 0,-1 0 0 0 0,0 0 0 0 0,0 1 0 0 0,1-1 0 0 0,-1 0 0 0 0,0 1 0 0 0,1-1 0 0 0,-1 1 0 0 0,0-1 0 0 0,1 1 0 0 0,-2 0 1 0 0,0 1 128 0 0,0 1 1 0 0,-1-1 0 0 0,1 1 0 0 0,0-1-1 0 0,0 1 1 0 0,1 0 0 0 0,-1 0 0 0 0,0 0 0 0 0,-1 5-1 0 0,1-3-14 0 0,1 0-1 0 0,0 1 0 0 0,-1-1 1 0 0,2 0-1 0 0,-1 1 0 0 0,1-1 1 0 0,-1 1-1 0 0,2-1 0 0 0,-1 1 1 0 0,1-1-1 0 0,-1 1 1 0 0,1-1-1 0 0,1 0 0 0 0,3 10 1 0 0,-4-11-92 0 0,1-1 0 0 0,0 1 0 0 0,1-1 0 0 0,-1 1 1 0 0,1-1-1 0 0,-1 0 0 0 0,1 0 0 0 0,0 0 0 0 0,0-1 1 0 0,0 1-1 0 0,0-1 0 0 0,1 1 0 0 0,-1-1 1 0 0,1 0-1 0 0,-1 0 0 0 0,1-1 0 0 0,0 1 0 0 0,0-1 1 0 0,0 0-1 0 0,6 2 0 0 0,0-2-187 0 0,0 0-1 0 0,-1-1 1 0 0,1 0 0 0 0,0 0 0 0 0,-1-1-1 0 0,1 0 1 0 0,-1-1 0 0 0,1 0-1 0 0,-1-1 1 0 0,10-3 0 0 0,9-3-338 0 0,-26 9 581 0 0,1-1 0 0 0,-1 1 0 0 0,0-1 0 0 0,1 1 0 0 0,-1 0 0 0 0,0 0 0 0 0,1 0 0 0 0,-1 0 0 0 0,1 1 0 0 0,-1-1 0 0 0,0 0 0 0 0,1 1 0 0 0,-1 0 0 0 0,3 1 0 0 0,1 1 458 0 0,-1 0 1 0 0,-1 0-1 0 0,1 0 0 0 0,6 6 1 0 0,6 5-204 0 0,-15-13-375 0 0,-1 0 0 0 0,1 0-1 0 0,-1 0 1 0 0,1-1 0 0 0,-1 1-1 0 0,1 0 1 0 0,0-1 0 0 0,-1 0-1 0 0,1 1 1 0 0,0-1 0 0 0,-1 0-1 0 0,1 1 1 0 0,0-1 0 0 0,0 0-1 0 0,-1 0 1 0 0,1-1 0 0 0,0 1-1 0 0,0 0 1 0 0,-1-1 0 0 0,1 1-1 0 0,0-1 1 0 0,-1 1 0 0 0,1-1-1 0 0,1-1 1 0 0,5-2-69 0 0,-1 0 0 0 0,0-1 0 0 0,-1 0 0 0 0,8-7 1 0 0,-10 8 235 0 0,2-1 0 0 0,-1 1 0 0 0,0 0 0 0 0,11-5 0 0 0,-14 8-41 0 0,1 0 0 0 0,-1 0 0 0 0,1 0 0 0 0,0 0 0 0 0,0 0 0 0 0,-1 1 0 0 0,1 0 0 0 0,0-1 0 0 0,0 1 0 0 0,0 0 0 0 0,-1 0 0 0 0,1 1 0 0 0,0-1 0 0 0,0 0 0 0 0,0 1 0 0 0,2 1 0 0 0,0 0 60 0 0,-1 0 1 0 0,1 1-1 0 0,-1 0 1 0 0,0 0-1 0 0,1 0 0 0 0,-2 0 1 0 0,8 7-1 0 0,-10-7-333 0 0,2-1 0 0 0,-1 0 0 0 0,0 0 0 0 0,0 0 0 0 0,1 0 0 0 0,-1 0 0 0 0,1 0 0 0 0,-1-1 0 0 0,1 1 0 0 0,0-1 0 0 0,0 1 0 0 0,-1-1 0 0 0,1 0 0 0 0,0-1 0 0 0,4 2 0 0 0,0-2-596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2759 0 0,'-1'1'62'0'0,"0"-1"-1"0"0,0 0 1 0 0,1 1-1 0 0,-1-1 1 0 0,0 1-1 0 0,0-1 1 0 0,1 1-1 0 0,-1-1 1 0 0,0 1-1 0 0,1 0 1 0 0,-1-1-1 0 0,1 1 1 0 0,-1 0-1 0 0,1 0 1 0 0,-1-1-1 0 0,1 1 0 0 0,-1 0 1 0 0,1 0-1 0 0,0-1 1 0 0,-1 1-1 0 0,1 0 1 0 0,0 0-1 0 0,0 0 1 0 0,0 0-1 0 0,0 0 1 0 0,-1 0-1 0 0,1 1 1 0 0,2 31 1125 0 0,0-20-1369 0 0,-1 31 194 0 0,-2-1 0 0 0,-1 0 0 0 0,-11 55 0 0 0,-39 126 396 0 0,50-217-399 0 0,-2 4-33 0 0,1 0 0 0 0,1 1 0 0 0,0-1 0 0 0,0 1 0 0 0,1 0 0 0 0,0 12 0 0 0,1-24 21 0 0,0 0-1 0 0,0 1 0 0 0,0-1 0 0 0,0 0 0 0 0,0 0 0 0 0,0 0 0 0 0,0 1 0 0 0,0-1 1 0 0,0 0-1 0 0,0 0 0 0 0,1 0 0 0 0,-1 1 0 0 0,0-1 0 0 0,0 0 0 0 0,0 0 0 0 0,0 0 1 0 0,0 1-1 0 0,0-1 0 0 0,0 0 0 0 0,0 0 0 0 0,1 0 0 0 0,-1 0 0 0 0,0 1 0 0 0,0-1 1 0 0,0 0-1 0 0,0 0 0 0 0,1 0 0 0 0,-1 0 0 0 0,0 0 0 0 0,0 0 0 0 0,0 1 0 0 0,0-1 0 0 0,1 0 1 0 0,-1 0-1 0 0,0 0 0 0 0,1 0 0 0 0,6-5 11 0 0,5-11 41 0 0,-8 0-48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11 599 0 0,'14'-4'187'0'0,"-1"2"0"0"0,1 0-1 0 0,0 1 1 0 0,-1 0 0 0 0,1 1-1 0 0,0 0 1 0 0,0 1 0 0 0,0 1-1 0 0,15 4 1 0 0,-20-4-51 0 0,0 1 1 0 0,-1 0-1 0 0,1 0 0 0 0,-1 1 1 0 0,0 0-1 0 0,0 0 1 0 0,0 1-1 0 0,-1 0 0 0 0,0 0 1 0 0,0 1-1 0 0,0 0 0 0 0,0 1 1 0 0,-1-1-1 0 0,10 15 0 0 0,-10-13-23 0 0,-2 0 0 0 0,1 0 0 0 0,-1 0 0 0 0,0 0 0 0 0,-1 1 0 0 0,0-1 0 0 0,2 11 0 0 0,-4-15-136 0 0,-1 0 1 0 0,1 0 0 0 0,-1 0 0 0 0,0 0 0 0 0,0-1-1 0 0,0 1 1 0 0,-1 0 0 0 0,1 0 0 0 0,-1 0-1 0 0,0 0 1 0 0,0-1 0 0 0,0 1 0 0 0,-1 0-1 0 0,1-1 1 0 0,-1 1 0 0 0,0-1 0 0 0,0 0 0 0 0,0 1-1 0 0,-4 3 1 0 0,-4 4-318 0 0,0-2-1 0 0,0 0 0 0 0,-1 0 1 0 0,0-1-1 0 0,-21 12 1 0 0,24-16 140 0 0,1 0 0 0 0,-1 0 0 0 0,0-1 0 0 0,0 0 0 0 0,-1-1-1 0 0,1 0 1 0 0,0 0 0 0 0,-1 0 0 0 0,0-1 0 0 0,-10 0 0 0 0,18-1 191 0 0,-1 0 0 0 0,1 0 0 0 0,0 0 0 0 0,0-1 0 0 0,0 1 0 0 0,-1 0 0 0 0,1 0-1 0 0,0 0 1 0 0,0-1 0 0 0,0 1 0 0 0,0-1 0 0 0,0 1 0 0 0,0-1 0 0 0,0 1 0 0 0,0-1 0 0 0,0 0 0 0 0,0 1 0 0 0,0-1-1 0 0,0 0 1 0 0,-1-1 0 0 0,2 1 24 0 0,-1 0-1 0 0,1 0 1 0 0,0 0-1 0 0,0 0 1 0 0,-1 0-1 0 0,1 0 1 0 0,0 0-1 0 0,0 0 1 0 0,0 0-1 0 0,0 0 1 0 0,0 0-1 0 0,0 0 1 0 0,1 0-1 0 0,-1 0 1 0 0,0 1-1 0 0,0-1 1 0 0,1 0-1 0 0,-1 0 1 0 0,1-1-1 0 0,2-3 31 0 0,0 0-1 0 0,0 0 0 0 0,0 1 1 0 0,1-1-1 0 0,0 1 0 0 0,7-7 0 0 0,3-1-44 0 0,0 1 0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1839 0 0,'-17'2'3397'0'0,"15"-1"-3409"0"0,0 1 0 0 0,1-1 1 0 0,0 0-1 0 0,-1 0 0 0 0,1 1 1 0 0,0-1-1 0 0,-1 1 1 0 0,1-1-1 0 0,0 1 0 0 0,0-1 1 0 0,-1 3-1 0 0,2-4 13 0 0,-7 12 38 0 0,1-1 0 0 0,0 1 0 0 0,1 0 0 0 0,0 0 0 0 0,1 1 0 0 0,1-1 0 0 0,0 1 1 0 0,0 0-1 0 0,1 0 0 0 0,0 16 0 0 0,2-22 9 0 0,0 0 1 0 0,0 0-1 0 0,1 0 0 0 0,0 0 1 0 0,0 0-1 0 0,0 0 1 0 0,1-1-1 0 0,0 1 1 0 0,1 0-1 0 0,-1-1 0 0 0,1 1 1 0 0,0-1-1 0 0,1 0 1 0 0,0 0-1 0 0,0 0 0 0 0,0-1 1 0 0,0 1-1 0 0,1-1 1 0 0,0 0-1 0 0,9 7 0 0 0,-10-9-120 0 0,0-1 0 0 0,0 1 0 0 0,1-1 0 0 0,-1 0 0 0 0,1 0 0 0 0,-1-1 0 0 0,1 1 0 0 0,0-1 0 0 0,-1 0 0 0 0,1 0 0 0 0,0-1 0 0 0,0 1 0 0 0,0-1 0 0 0,0 0 0 0 0,0-1 0 0 0,-1 1 0 0 0,8-2 0 0 0,0-1-132 0 0,0-1 0 0 0,0 0 0 0 0,0-1 0 0 0,0 0 0 0 0,15-10 0 0 0,1-1 204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3839 0 0,'0'1'2667'0'0,"0"13"3030"0"0,-3 34-5401 0 0,-25 103-1846 0 0,31-164-101 0 0,0 0 1 0 0,7-13-1 0 0,-4 8 1475 0 0,2 1 1 0 0,0 0-1 0 0,13-19 0 0 0,-20 35 234 0 0,0 0 0 0 0,0-1 0 0 0,-1 1 0 0 0,1 0 0 0 0,0 0 0 0 0,0 0 0 0 0,0 0 0 0 0,0 0 0 0 0,0 0 0 0 0,0 1-1 0 0,0-1 1 0 0,0 0 0 0 0,1 0 0 0 0,-1 1 0 0 0,0-1 0 0 0,0 1 0 0 0,1-1 0 0 0,-1 1 0 0 0,0 0 0 0 0,1-1 0 0 0,-1 1 0 0 0,0 0 0 0 0,1 0 0 0 0,-1 0 0 0 0,2 0 0 0 0,-1 0 12 0 0,-1 1 1 0 0,0 0-1 0 0,1-1 0 0 0,-1 1 1 0 0,0 0-1 0 0,0 0 1 0 0,0 0-1 0 0,0 0 1 0 0,1 0-1 0 0,-1 0 1 0 0,0 0-1 0 0,-1 0 0 0 0,1 0 1 0 0,0 1-1 0 0,0-1 1 0 0,0 0-1 0 0,-1 1 1 0 0,1-1-1 0 0,-1 0 1 0 0,1 1-1 0 0,-1-1 0 0 0,1 1 1 0 0,-1 1-1 0 0,3 9 37 0 0,-2 0 0 0 0,1 1 0 0 0,-2 17 0 0 0,-3 13-3853 0 0,3-38 1508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3679 0 0,'-2'0'328'0'0,"2"3"-264"0"0,0 1-64 0 0,2 2 0 0 0,-2 2 592 0 0,1 4 104 0 0,0 7 16 0 0,0 14 8 0 0,3 13-136 0 0,-1 10-24 0 0,-1 0-8 0 0,1 1 0 0 0,-1 2-552 0 0,1-1-96 0 0,1-1-24 0 0,-1-3-3424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5983 0 0,'-1'1'43'0'0,"0"-1"-1"0"0,1 0 0 0 0,-1 1 1 0 0,0-1-1 0 0,0 1 1 0 0,0-1-1 0 0,1 1 0 0 0,-1-1 1 0 0,0 1-1 0 0,1 0 0 0 0,-1-1 1 0 0,1 1-1 0 0,-1 0 0 0 0,1-1 1 0 0,-1 1-1 0 0,1 0 0 0 0,-1-1 1 0 0,1 1-1 0 0,0 0 1 0 0,-1 0-1 0 0,1 0 0 0 0,0 0 1 0 0,0-1-1 0 0,-1 1 0 0 0,1 0 1 0 0,0 0-1 0 0,0 0 0 0 0,0 0 1 0 0,0 0-1 0 0,0 0 0 0 0,0-1 1 0 0,1 3-1 0 0,0 5 356 0 0,0 1 0 0 0,4 13 1 0 0,-2-7-184 0 0,1 2-273 0 0,-1 0 1 0 0,-1 0-1 0 0,0 1 0 0 0,-1-1 0 0 0,-1 1 0 0 0,-4 29 0 0 0,-1-25-753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35 113 7831 0 0,'0'0'356'0'0,"6"18"528"0"0,-1-5-683 0 0,-2 1-1 0 0,0 0 0 0 0,0 0 0 0 0,-1 0 0 0 0,-1 0 0 0 0,0 0 1 0 0,-1 0-1 0 0,-3 24 0 0 0,-4 6-473 0 0,-18 61 0 0 0,5-22-295 0 0,19-81 601 0 0,-1 16-810 0 0,4-15-64 0 0,6-9-76 0 0,4-10-141 0 0,0-1 0 0 0,-1 0 0 0 0,9-19 0 0 0,-8 14 573 0 0,19-28 0 0 0,-30 49 543 0 0,-1 1-1 0 0,1-1 0 0 0,-1 0 1 0 0,1 0-1 0 0,0 0 0 0 0,-1 1 1 0 0,1-1-1 0 0,0 0 0 0 0,-1 1 1 0 0,1-1-1 0 0,0 0 0 0 0,0 1 1 0 0,0-1-1 0 0,0 1 0 0 0,-1 0 1 0 0,1-1-1 0 0,0 1 0 0 0,0 0 1 0 0,0-1-1 0 0,0 1 0 0 0,0 0 1 0 0,0 0-1 0 0,2 0 0 0 0,-2 0 60 0 0,0 0-1 0 0,0 1 0 0 0,0-1 0 0 0,0 1 0 0 0,-1 0 0 0 0,1-1 0 0 0,0 1 0 0 0,0 0 0 0 0,0-1 0 0 0,0 1 1 0 0,-1 0-1 0 0,1 0 0 0 0,0 0 0 0 0,-1-1 0 0 0,1 1 0 0 0,-1 0 0 0 0,2 2 0 0 0,1 6 705 0 0,1-1-1 0 0,-1 1 1 0 0,3 17-1 0 0,-5-22-724 0 0,5 34 542 0 0,4 12-1850 0 0,-10-49 1156 0 0,0-1 1 0 0,0 0 0 0 0,0 1-1 0 0,0-1 1 0 0,1 0-1 0 0,-1 1 1 0 0,0-1 0 0 0,0 0-1 0 0,0 1 1 0 0,1-1 0 0 0,-1 0-1 0 0,0 1 1 0 0,0-1-1 0 0,1 0 1 0 0,-1 0 0 0 0,0 1-1 0 0,0-1 1 0 0,1 0 0 0 0,-1 0-1 0 0,0 0 1 0 0,1 0-1 0 0,-1 1 1 0 0,0-1 0 0 0,1 0-1 0 0,-1 0 1 0 0,0 0 0 0 0,1 0-1 0 0,-1 0 1 0 0,0 0-1 0 0,1 0 1 0 0,-1 0 0 0 0,0 0-1 0 0,1 0 1 0 0,-1 0 0 0 0,1 0-1 0 0,-1 0 1 0 0,0 0-1 0 0,1 0 1 0 0,-1 0 0 0 0,0 0-1 0 0,1-1 1 0 0,-1 1 0 0 0,0 0-1 0 0,1 0 1 0 0,-1 0-1 0 0,0-1 1 0 0,0 1 0 0 0,1 0-1 0 0,-1 0 1 0 0,0 0 0 0 0,0-1-1 0 0,1 1 1 0 0,-1-1 0 0 0,19-18-977 0 0,-15 14 740 0 0,7-8-96 0 0,-1 0 1 0 0,8-16-1 0 0,-10 17 341 0 0,1-1 1 0 0,0 1-1 0 0,11-11 1 0 0,-20 23 126 0 0,0 0 0 0 0,1 0 1 0 0,-1 0-1 0 0,1 0 0 0 0,-1 1 0 0 0,0-1 0 0 0,1 0 1 0 0,-1 0-1 0 0,0 0 0 0 0,1 0 0 0 0,-1 1 0 0 0,0-1 0 0 0,0 0 1 0 0,1 0-1 0 0,-1 1 0 0 0,0-1 0 0 0,0 0 0 0 0,1 0 1 0 0,-1 1-1 0 0,0-1 0 0 0,0 0 0 0 0,0 1 0 0 0,1-1 0 0 0,-1 0 1 0 0,0 1-1 0 0,0-1 0 0 0,0 1 0 0 0,0-1 0 0 0,0 0 0 0 0,0 1 1 0 0,0-1-1 0 0,0 1 0 0 0,5 14 1242 0 0,-2-3-1045 0 0,10 31 1546 0 0,-12-40-1731 0 0,0 0 0 0 0,0-1 0 0 0,1 1 0 0 0,-1-1 1 0 0,1 1-1 0 0,0-1 0 0 0,0 1 0 0 0,-1-1 0 0 0,2 0 0 0 0,-1 0 0 0 0,0 0 0 0 0,4 2 0 0 0,-5-3-88 0 0,-1-1 0 0 0,1 0 0 0 0,0 0 0 0 0,0 1 0 0 0,-1-1 0 0 0,1 0 0 0 0,0 0 0 0 0,0 0 0 0 0,-1 0 0 0 0,1 0 0 0 0,0 0 0 0 0,0 0 0 0 0,-1 0 0 0 0,1 0 0 0 0,0 0 0 0 0,0-1 0 0 0,-1 1 0 0 0,1 0 0 0 0,0-1 0 0 0,0 1 0 0 0,-1 0 0 0 0,1-1 0 0 0,-1 1 0 0 0,1 0 0 0 0,0-1 0 0 0,-1 1 0 0 0,1-1 0 0 0,-1 0-1 0 0,1 1 1 0 0,-1-1 0 0 0,1 1 0 0 0,-1-1 0 0 0,1 0 0 0 0,-1 1 0 0 0,0-1 0 0 0,1 0 0 0 0,-1 1 0 0 0,1-2 0 0 0,10-29 161 0 0,-11 31-165 0 0,2-6-287 0 0,-1 1 0 0 0,0 0 0 0 0,0-1-1 0 0,-1 1 1 0 0,0 0 0 0 0,0-1-1 0 0,0 1 1 0 0,-1-1 0 0 0,1 1 0 0 0,-1 0-1 0 0,-1-1 1 0 0,1 1 0 0 0,-1 0 0 0 0,0 0-1 0 0,0 0 1 0 0,0 0 0 0 0,-1 0 0 0 0,1 1-1 0 0,-1-1 1 0 0,0 1 0 0 0,-6-7-1 0 0,8 10 264 0 0,0 1 0 0 0,0-1 0 0 0,0 1 0 0 0,1-1 0 0 0,-1 0 0 0 0,0 1 0 0 0,0 0 0 0 0,0-1 0 0 0,0 1-1 0 0,0 0 1 0 0,0-1 0 0 0,0 1 0 0 0,0 0 0 0 0,0 0 0 0 0,0 0 0 0 0,0 0 0 0 0,0 0 0 0 0,0 0-1 0 0,0 0 1 0 0,0 0 0 0 0,0 0 0 0 0,0 0 0 0 0,0 1 0 0 0,0-1 0 0 0,-1 1 0 0 0,2-1 69 0 0,-1 0 0 0 0,1 0 0 0 0,0 1 0 0 0,0-1 1 0 0,-1 0-1 0 0,1 0 0 0 0,0 1 0 0 0,0-1 0 0 0,-1 0 0 0 0,1 0 0 0 0,0 1 1 0 0,0-1-1 0 0,0 0 0 0 0,-1 1 0 0 0,1-1 0 0 0,0 0 0 0 0,0 1 1 0 0,0-1-1 0 0,0 0 0 0 0,0 1 0 0 0,0-1 0 0 0,0 0 0 0 0,0 1 1 0 0,0-1-1 0 0,0 1 0 0 0,0 0 1 0 0,0 0-1 0 0,0-1 1 0 0,1 1 0 0 0,-1 0 0 0 0,1 0 0 0 0,-1 0-1 0 0,1-1 1 0 0,-1 1 0 0 0,1 0 0 0 0,-1-1-1 0 0,1 1 1 0 0,-1 0 0 0 0,1-1 0 0 0,0 1 0 0 0,1 0-1 0 0,1 1-79 0 0,1 0 0 0 0,0 0-1 0 0,1 0 1 0 0,-1 0-1 0 0,0-1 1 0 0,0 0 0 0 0,1 0-1 0 0,-1 0 1 0 0,0 0 0 0 0,1-1-1 0 0,-1 1 1 0 0,1-1-1 0 0,-1 0 1 0 0,1-1 0 0 0,-1 1-1 0 0,1-1 1 0 0,-1 0-1 0 0,0 0 1 0 0,1 0 0 0 0,5-3-1 0 0,2-1-262 0 0,0 0-1 0 0,0-1 1 0 0,-1 0 0 0 0,1-1-1 0 0,17-14 1 0 0,-15 10 223 0 0,-1-2 0 0 0,0 1 0 0 0,-1-2 0 0 0,0 1 1 0 0,-1-2-1 0 0,-1 1 0 0 0,10-20 0 0 0,-15 25 42 0 0,0-1-1 0 0,-1 0 1 0 0,0 0-1 0 0,-1 0 1 0 0,0-1-1 0 0,0 1 1 0 0,-1-1-1 0 0,-1 0 1 0 0,0 0-1 0 0,0 1 1 0 0,-1-1-1 0 0,-1 0 1 0 0,-1-12-1 0 0,2 22 107 0 0,0 0 0 0 0,0 0 0 0 0,0 0 0 0 0,0 1 0 0 0,0-1-1 0 0,-1 0 1 0 0,1 0 0 0 0,0 0 0 0 0,0 0 0 0 0,-1 1-1 0 0,1-1 1 0 0,-1 0 0 0 0,1 0 0 0 0,0 1 0 0 0,-1-1 0 0 0,0 0-1 0 0,1 1 1 0 0,-1-1 0 0 0,1 0 0 0 0,-1 1 0 0 0,0-1-1 0 0,1 1 1 0 0,-1-1 0 0 0,0 1 0 0 0,1-1 0 0 0,-1 1 0 0 0,0 0-1 0 0,0-1 1 0 0,0 1 0 0 0,-1-1 0 0 0,1 2 53 0 0,0-1-1 0 0,-1 0 1 0 0,1 1 0 0 0,0-1 0 0 0,0 0-1 0 0,0 1 1 0 0,0 0 0 0 0,-1-1 0 0 0,1 1 0 0 0,0 0-1 0 0,0-1 1 0 0,0 1 0 0 0,0 0 0 0 0,1 0-1 0 0,-1 0 1 0 0,0 0 0 0 0,0 0 0 0 0,0 0 0 0 0,1 0-1 0 0,-2 2 1 0 0,-6 12 611 0 0,1 0 0 0 0,0 0 0 0 0,-9 32 0 0 0,-7 53-163 0 0,13-51-271 0 0,-4 13-127 0 0,1-10-88 0 0,2 0 0 0 0,-5 79 0 0 0,16-127-148 0 0,0 0 1 0 0,0 0-1 0 0,0 0 1 0 0,1 0 0 0 0,0 0-1 0 0,-1 0 1 0 0,3 6-1 0 0,-2-10 25 0 0,-1 1-1 0 0,0 0 1 0 0,1 0 0 0 0,-1-1-1 0 0,1 1 1 0 0,-1 0-1 0 0,1-1 1 0 0,-1 1-1 0 0,1 0 1 0 0,0-1-1 0 0,-1 1 1 0 0,1-1-1 0 0,-1 1 1 0 0,1-1-1 0 0,0 1 1 0 0,0-1 0 0 0,-1 0-1 0 0,1 1 1 0 0,0-1-1 0 0,0 0 1 0 0,-1 1-1 0 0,1-1 1 0 0,0 0-1 0 0,0 0 1 0 0,0 0-1 0 0,0 0 1 0 0,-1 0-1 0 0,1 0 1 0 0,0 0 0 0 0,0 0-1 0 0,0 0 1 0 0,0 0-1 0 0,-1 0 1 0 0,1-1-1 0 0,0 1 1 0 0,0 0-1 0 0,-1-1 1 0 0,1 1-1 0 0,0 0 1 0 0,0-1-1 0 0,0 0 1 0 0,8-4-542 0 0,0-1 0 0 0,0 0-1 0 0,-1 0 1 0 0,0-1 0 0 0,-1 0 0 0 0,8-9 0 0 0,-2 2-1334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102 480 455 0 0,'0'-8'432'0'0,"-1"0"-1"0"0,0-1 1 0 0,-2-11-1 0 0,2 18-255 0 0,0-1-1 0 0,1 1 1 0 0,-1-1 0 0 0,0 1 0 0 0,0-1-1 0 0,0 1 1 0 0,0 0 0 0 0,-1 0 0 0 0,1-1-1 0 0,0 1 1 0 0,-1 0 0 0 0,0 0 0 0 0,0 0-1 0 0,1 1 1 0 0,-3-3 0 0 0,3 4-95 0 0,0-1 0 0 0,0 1 1 0 0,1 0-1 0 0,-1 0 1 0 0,0-1-1 0 0,1 1 0 0 0,-1 0 1 0 0,0 0-1 0 0,0 0 0 0 0,0 0 1 0 0,1 0-1 0 0,-1 0 0 0 0,0 0 1 0 0,0 0-1 0 0,1 0 0 0 0,-1 0 1 0 0,0 0-1 0 0,0 0 0 0 0,0 1 1 0 0,1-1-1 0 0,-1 0 0 0 0,0 0 1 0 0,1 1-1 0 0,-1-1 0 0 0,0 1 1 0 0,1-1-1 0 0,-1 1 1 0 0,0-1-1 0 0,1 1 0 0 0,-1-1 1 0 0,1 1-1 0 0,-1-1 0 0 0,1 1 1 0 0,-1 0-1 0 0,1-1 0 0 0,-1 1 1 0 0,1 0-1 0 0,0-1 0 0 0,-1 2 1 0 0,-2 4-26 0 0,1 1 1 0 0,-1-1 0 0 0,-2 12 0 0 0,3-8 180 0 0,-2 2-121 0 0,1 0-1 0 0,0 1 0 0 0,1 0 0 0 0,-2 18 0 0 0,0-22-277 0 0,1 0 240 0 0,0 0 0 0 0,-2 13 0 0 0,4-18-53 0 0,1-1 0 0 0,-1 0 0 0 0,1 0 1 0 0,0 1-1 0 0,0-1 0 0 0,0 0 1 0 0,0 1-1 0 0,1-1 0 0 0,-1 0 0 0 0,1 0 1 0 0,0 1-1 0 0,2 4 0 0 0,-3-8-41 0 0,1 1 1 0 0,-1-1-1 0 0,0 1 0 0 0,0-1 0 0 0,1 1 0 0 0,-1-1 0 0 0,1 0 0 0 0,-1 1 0 0 0,0-1 0 0 0,1 0 0 0 0,-1 1 0 0 0,1-1 0 0 0,-1 0 0 0 0,1 0 0 0 0,-1 1 1 0 0,1-1-1 0 0,-1 0 0 0 0,1 0 0 0 0,-1 0 0 0 0,1 0 0 0 0,-1 0 0 0 0,1 0 0 0 0,-1 0 0 0 0,1 0 0 0 0,-1 0 0 0 0,1 0 0 0 0,-1 0 0 0 0,1 0 0 0 0,-1 0 1 0 0,1 0-1 0 0,-1 0 0 0 0,1 0 0 0 0,-1-1 0 0 0,1 1 0 0 0,-1 0 0 0 0,1 0 0 0 0,-1-1 0 0 0,1 1 0 0 0,-1 0 0 0 0,1 0 0 0 0,-1-1 0 0 0,0 1 0 0 0,1-1 1 0 0,-1 1-1 0 0,0 0 0 0 0,1-1 0 0 0,-1 0 0 0 0,19-23-1092 0 0,-18 22 1048 0 0,16-27-578 0 0,-1-1 0 0 0,-1-1 0 0 0,-1 0 0 0 0,-2-1 0 0 0,-1-1 0 0 0,7-39 0 0 0,-6 9-123 0 0,-3-1 0 0 0,2-86 0 0 0,-11 148 784 0 0,-1-40 652 0 0,-4 15 3486 0 0,3 36 1308 0 0,-3 15-4312 0 0,-9 150 704 0 0,2-23-1734 0 0,-2-40-134 0 0,-8 102-2379 0 0,22-211 2287 0 0,0 0 1 0 0,0 0-1 0 0,0 0 1 0 0,0 0-1 0 0,1 0 1 0 0,-1 0-1 0 0,0 0 1 0 0,2 3-1 0 0,-2-5 87 0 0,0 1 0 0 0,0-1 0 0 0,0 0 0 0 0,1 0 0 0 0,-1 0 0 0 0,0 1 0 0 0,0-1 0 0 0,0 0 0 0 0,0 0 0 0 0,0 0 0 0 0,1 0 0 0 0,-1 0 0 0 0,0 1 1 0 0,0-1-1 0 0,0 0 0 0 0,1 0 0 0 0,-1 0 0 0 0,0 0 0 0 0,0 0 0 0 0,1 0 0 0 0,-1 0 0 0 0,0 0 0 0 0,0 0 0 0 0,1 0 0 0 0,-1 0 0 0 0,0 1 0 0 0,1-2 0 0 0,8-5-382 0 0,6-10-175 0 0,-1-2 1 0 0,18-28-1 0 0,-6 8 28 0 0,-16 23 519 0 0,0 1-1 0 0,-1-2 0 0 0,-1 1 1 0 0,0-1-1 0 0,-1-1 0 0 0,-1 1 1 0 0,-1-1-1 0 0,6-28 0 0 0,-8 35 804 0 0,0 10 609 0 0,4 14 1298 0 0,-1 0-2591 0 0,8 9 301 0 0,2 0 0 0 0,25 29 0 0 0,-22-28-331 0 0,27 42 0 0 0,-45-64-94 0 0,1-1-1 0 0,-1 1 1 0 0,0 0-1 0 0,-1 0 1 0 0,1 0-1 0 0,0 0 1 0 0,0-1-1 0 0,-1 1 0 0 0,1 0 1 0 0,-1 1-1 0 0,0-1 1 0 0,1 0-1 0 0,-1 0 1 0 0,0 0-1 0 0,0 0 1 0 0,-1 0-1 0 0,1 0 1 0 0,-1 2-1 0 0,0-2-34 0 0,1-1 0 0 0,-2 1 1 0 0,1 0-1 0 0,0-1 0 0 0,0 0 0 0 0,0 1 0 0 0,-1-1 0 0 0,1 0 1 0 0,-1 1-1 0 0,1-1 0 0 0,-1 0 0 0 0,1 0 0 0 0,-1 0 0 0 0,0-1 1 0 0,1 1-1 0 0,-1 0 0 0 0,0-1 0 0 0,0 1 0 0 0,-3 0 0 0 0,-19 4-443 0 0,-1-1-1 0 0,1-1 0 0 0,-1-2 1 0 0,0 0-1 0 0,1-2 0 0 0,-1 0 1 0 0,-48-10-1 0 0,48 5 183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2303 0 0,'-1'0'1816'0'0,"2"0"-1248"0"0,0 0-456 0 0,1 3-112 0 0,2-3 0 0 0,17 4-2584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4607 0 0,'1'-1'45'0'0,"-1"0"0"0"0,1 0 0 0 0,-1-1 0 0 0,1 1 0 0 0,-1 0 0 0 0,1 0 0 0 0,0 0 0 0 0,0 0 0 0 0,-1 0 1 0 0,1 0-1 0 0,0 0 0 0 0,0 1 0 0 0,0-1 0 0 0,0 0 0 0 0,0 0 0 0 0,0 1 0 0 0,0-1 0 0 0,0 0 0 0 0,3 0 0 0 0,26-8 778 0 0,-18 5-716 0 0,257-64 924 0 0,-88 29-4241 0 0,-174 38 2950 0 0,-4 0 227 0 0,0 0 0 0 0,1 1 0 0 0,-1-1 0 0 0,0 1 0 0 0,0 0 0 0 0,4 1-1 0 0,-10 2 34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1 455 0 0,'-7'7'0'0'0,"4"-2"0"0"0,0-2 0 0 0,2 0 0 0 0,-2 2 368 0 0,-3 7 32 0 0,-5 8 8 0 0,-6 12 0 0 0,-1 4-336 0 0,3-1-72 0 0,3-2 0 0 0,3-6 0 0 0,2-5 0 0 0,5-4 0 0 0,1-5 0 0 0,2-4 0 0 0,0-3 0 0 0,0-5 0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7367 0 0,'-2'1'62'0'0,"0"1"-1"0"0,1-1 0 0 0,-1 1 0 0 0,1-1 1 0 0,-1 1-1 0 0,1 0 0 0 0,-1 0 1 0 0,1-1-1 0 0,0 1 0 0 0,0 0 0 0 0,0 0 1 0 0,0 0-1 0 0,-1 3 0 0 0,-7 33-124 0 0,6-24 148 0 0,-17 73-166 0 0,-46 187-1506 0 0,-21-8-1078 0 0,58-206 2866 0 0,42-75 1235 0 0,71-115-3119 0 0,0-2-1476 0 0,-84 131 3151 0 0,2-1 27 0 0,0-1 0 0 0,-1 1 0 0 0,1 0 0 0 0,0-1 1 0 0,0 1-1 0 0,1 0 0 0 0,3-3 0 0 0,-6 6 18 0 0,0-1-1 0 0,0 0 0 0 0,1 0 1 0 0,-1 0-1 0 0,0 0 0 0 0,0 0 1 0 0,0 1-1 0 0,0-1 1 0 0,1 0-1 0 0,-1 0 0 0 0,0 0 1 0 0,0 1-1 0 0,0-1 0 0 0,0 0 1 0 0,0 0-1 0 0,1 1 1 0 0,-1-1-1 0 0,0 0 0 0 0,0 0 1 0 0,0 1-1 0 0,0-1 0 0 0,0 0 1 0 0,0 0-1 0 0,0 1 1 0 0,0-1-1 0 0,0 0 0 0 0,0 0 1 0 0,0 1-1 0 0,0-1 0 0 0,0 0 1 0 0,0 0-1 0 0,0 1 1 0 0,0-1-1 0 0,0 0 0 0 0,-1 1 1 0 0,0 11 574 0 0,0-5-351 0 0,-19 104 2586 0 0,19-98-2570 0 0,0-1-1 0 0,1 1 0 0 0,0 0 0 0 0,1-1 0 0 0,0 1 0 0 0,6 22 0 0 0,-6-32-215 0 0,0 0 0 0 0,0-1 0 0 0,0 1 0 0 0,1 0 1 0 0,-1-1-1 0 0,1 1 0 0 0,-1-1 0 0 0,1 0 0 0 0,0 0 0 0 0,0 1 0 0 0,2 1 0 0 0,-3-3-42 0 0,0-1 1 0 0,0 1 0 0 0,0 0-1 0 0,0-1 1 0 0,0 1 0 0 0,0-1-1 0 0,0 1 1 0 0,0-1 0 0 0,0 0-1 0 0,0 1 1 0 0,0-1 0 0 0,0 0-1 0 0,1 0 1 0 0,-1 0 0 0 0,0 1-1 0 0,0-1 1 0 0,0-1-1 0 0,0 1 1 0 0,1 0 0 0 0,-1 0-1 0 0,0 0 1 0 0,0 0 0 0 0,0-1-1 0 0,0 1 1 0 0,0-1 0 0 0,0 1-1 0 0,0-1 1 0 0,0 1 0 0 0,2-2-1 0 0,4-3-14 0 0,0-1 0 0 0,0 0 0 0 0,-1-1 1 0 0,1 1-1 0 0,-1-1 0 0 0,8-13 0 0 0,27-50-176 0 0,-33 55 161 0 0,-6 12-4 0 0,6-13-325 0 0,0 0 0 0 0,11-30 0 0 0,-18 42 150 0 0,0 0 0 0 0,0 0 0 0 0,0 0 0 0 0,0 0 1 0 0,-1 0-1 0 0,1 0 0 0 0,-1 0 0 0 0,0 0 0 0 0,0 0 0 0 0,-1 0 0 0 0,1 0 0 0 0,-1 0 0 0 0,0 0 1 0 0,0 0-1 0 0,0 0 0 0 0,-1 0 0 0 0,1 0 0 0 0,-3-4 0 0 0,3 7 112 0 0,0 0 0 0 0,1 0-1 0 0,-1 0 1 0 0,0 0 0 0 0,0 0 0 0 0,0 0 0 0 0,1 0-1 0 0,-1 0 1 0 0,0 0 0 0 0,0 1 0 0 0,-1-1-1 0 0,1 0 1 0 0,0 1 0 0 0,0-1 0 0 0,0 1 0 0 0,0-1-1 0 0,0 1 1 0 0,-1-1 0 0 0,1 1 0 0 0,0 0-1 0 0,-2-1 1 0 0,1 2 100 0 0,0-1 0 0 0,0 0 0 0 0,0 1 0 0 0,1-1 0 0 0,-1 1 1 0 0,0-1-1 0 0,1 1 0 0 0,-1 0 0 0 0,0 0 0 0 0,1 0 0 0 0,-1 0 0 0 0,1 0 0 0 0,-3 2 0 0 0,1 0 149 0 0,0 0 0 0 0,-1 1 0 0 0,1-1 0 0 0,1 1-1 0 0,-1 0 1 0 0,0-1 0 0 0,1 1 0 0 0,0 1 0 0 0,0-1 0 0 0,0 0 0 0 0,-1 6 0 0 0,2-5-89 0 0,0-1 1 0 0,1 1-1 0 0,-1 0 1 0 0,1 0-1 0 0,0 0 1 0 0,1-1-1 0 0,-1 1 1 0 0,1 0-1 0 0,0 0 1 0 0,0 0-1 0 0,0-1 1 0 0,1 1-1 0 0,0-1 1 0 0,0 1-1 0 0,3 6 1 0 0,-3-9-85 0 0,0 0 1 0 0,-1 0-1 0 0,1 0 1 0 0,0 0-1 0 0,0 0 0 0 0,0 0 1 0 0,0 0-1 0 0,0-1 0 0 0,0 1 1 0 0,1-1-1 0 0,-1 0 1 0 0,1 1-1 0 0,-1-1 0 0 0,1 0 1 0 0,-1 0-1 0 0,1-1 0 0 0,-1 1 1 0 0,1 0-1 0 0,0-1 1 0 0,0 0-1 0 0,-1 0 0 0 0,1 1 1 0 0,0-2-1 0 0,-1 1 1 0 0,1 0-1 0 0,0 0 0 0 0,-1-1 1 0 0,6-1-1 0 0,3-2-228 0 0,0 0 0 0 0,-1-1 0 0 0,1-1 1 0 0,-1 1-1 0 0,0-2 0 0 0,10-7 0 0 0,19-13-708 0 0,-38 27 966 0 0,-1-1 0 0 0,1 1 0 0 0,0-1 0 0 0,0 1-1 0 0,-1-1 1 0 0,1 1 0 0 0,0 0 0 0 0,0-1 0 0 0,-1 1-1 0 0,1 0 1 0 0,0 0 0 0 0,0-1 0 0 0,0 1-1 0 0,0 0 1 0 0,-1 0 0 0 0,1 0 0 0 0,0 0 0 0 0,0 0-1 0 0,0 0 1 0 0,0 0 0 0 0,-1 1 0 0 0,1-1 0 0 0,0 0-1 0 0,0 0 1 0 0,0 1 0 0 0,-1-1 0 0 0,1 0-1 0 0,0 1 1 0 0,0-1 0 0 0,-1 1 0 0 0,1-1 0 0 0,0 1-1 0 0,-1-1 1 0 0,1 1 0 0 0,0-1 0 0 0,-1 1 0 0 0,1 0-1 0 0,-1-1 1 0 0,1 2 0 0 0,2 4 452 0 0,-1-1 0 0 0,0 0-1 0 0,-1 0 1 0 0,1 1 0 0 0,0 7 0 0 0,4 12 433 0 0,-5-24-896 0 0,0 1-1 0 0,-1-1 1 0 0,1 1-1 0 0,0-1 1 0 0,0 1-1 0 0,0-1 0 0 0,0 1 1 0 0,0-1-1 0 0,0 0 1 0 0,0 0-1 0 0,0 1 1 0 0,1-1-1 0 0,-1 0 0 0 0,0 0 1 0 0,1 0-1 0 0,-1 0 1 0 0,3 1-1 0 0,-2-2-92 0 0,-1 0 0 0 0,1 0 0 0 0,-1 1 0 0 0,1-1 0 0 0,-1 0 1 0 0,1 0-1 0 0,-1-1 0 0 0,1 1 0 0 0,-1 0 0 0 0,1 0 0 0 0,-1-1 0 0 0,1 1 0 0 0,-1-1 0 0 0,0 1 0 0 0,1-1 0 0 0,-1 0 0 0 0,0 1 0 0 0,1-1 1 0 0,-1 0-1 0 0,2-1 0 0 0,9-9-735 0 0,0 1-1 0 0,19-24 1 0 0,-21 22 845 0 0,0 1 0 0 0,1 0-1 0 0,22-17 1 0 0,-29 26 102 0 0,0-1 0 0 0,0 1 0 0 0,0 0 0 0 0,0 0 0 0 0,0 0-1 0 0,0 1 1 0 0,0 0 0 0 0,1-1 0 0 0,-1 1 0 0 0,1 1 0 0 0,-1-1 0 0 0,1 1 0 0 0,-1 0 0 0 0,1 0 0 0 0,-1 0 0 0 0,1 0 0 0 0,5 2 0 0 0,-8-1-138 0 0,1 0 1 0 0,-1 0-1 0 0,0 0 0 0 0,1 0 1 0 0,-1 0-1 0 0,0 1 1 0 0,0-1-1 0 0,0 0 1 0 0,0 1-1 0 0,0 0 0 0 0,-1 0 1 0 0,1-1-1 0 0,0 1 1 0 0,-1 0-1 0 0,1 0 1 0 0,-1 0-1 0 0,0 1 0 0 0,1-1 1 0 0,-1 0-1 0 0,1 5 1 0 0,0-1-447 0 0,0 0 1 0 0,0 1-1 0 0,-1 0 1 0 0,1-1-1 0 0,-2 1 1 0 0,1 9-1 0 0,-2-10 420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3679 0 0,'-3'1'28'0'0,"1"0"-1"0"0,0 1 0 0 0,0 0 1 0 0,1 0-1 0 0,-1-1 0 0 0,0 1 0 0 0,0 0 1 0 0,1 0-1 0 0,-1 0 0 0 0,1 1 1 0 0,0-1-1 0 0,0 0 0 0 0,-1 1 0 0 0,2-1 1 0 0,-1 0-1 0 0,-1 5 0 0 0,-1 6 155 0 0,-4 28 0 0 0,4-16 22 0 0,-41 204 642 0 0,-40 251-1772 0 0,74-352 418 0 0,9-134 448 0 0,0-4 60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93 7831 0 0,'-2'-8'193'0'0,"1"4"-93"0"0,0-1-1 0 0,0 1 1 0 0,1-1-1 0 0,-1-6 0 0 0,1 10-74 0 0,0 0-1 0 0,1 0 1 0 0,-1 0-1 0 0,0-1 0 0 0,0 1 1 0 0,1 0-1 0 0,-1 0 1 0 0,0 0-1 0 0,1 0 0 0 0,-1 0 1 0 0,1 0-1 0 0,0 0 1 0 0,-1 0-1 0 0,1 1 1 0 0,0-1-1 0 0,-1 0 0 0 0,1 0 1 0 0,0 0-1 0 0,0 1 1 0 0,0-1-1 0 0,0 0 1 0 0,0 1-1 0 0,1-2 0 0 0,11-4 195 0 0,0 1 0 0 0,0 0 0 0 0,0 1 0 0 0,1 1 0 0 0,0 0 0 0 0,0 0-1 0 0,0 1 1 0 0,0 1 0 0 0,0 1 0 0 0,25 1 0 0 0,-29 1-295 0 0,1-1 1 0 0,0 1-1 0 0,-1 1 0 0 0,1-1 1 0 0,-1 2-1 0 0,0 0 1 0 0,0 0-1 0 0,-1 1 0 0 0,1 0 1 0 0,-1 0-1 0 0,0 1 1 0 0,0 0-1 0 0,-1 1 0 0 0,14 13 1 0 0,-17-14-8 0 0,0 0 1 0 0,0 1-1 0 0,-1-1 1 0 0,0 1-1 0 0,-1 0 1 0 0,1 0-1 0 0,-1 0 1 0 0,-1 1 0 0 0,1-1-1 0 0,-1 1 1 0 0,0-1-1 0 0,-1 1 1 0 0,0 0-1 0 0,0-1 1 0 0,-1 1-1 0 0,0 0 1 0 0,0 0-1 0 0,-1 0 1 0 0,0-1-1 0 0,-3 14 1 0 0,2-13 56 0 0,0-1 0 0 0,-1 1 0 0 0,0-1 0 0 0,0 1 0 0 0,-1-1 0 0 0,0 0 0 0 0,0 0 0 0 0,-1-1 0 0 0,0 1 0 0 0,0-1 0 0 0,0 0 0 0 0,-1 0 0 0 0,0-1 0 0 0,0 0 0 0 0,-1 0 0 0 0,1 0 0 0 0,-1-1 0 0 0,0 0 0 0 0,0 0 0 0 0,-8 3 0 0 0,5-4-249 0 0,0 1 0 0 0,0-2 0 0 0,-1 1 1 0 0,-12 0-1 0 0,17-2 82 0 0,1-1-1 0 0,-1 0 1 0 0,1 0 0 0 0,-1-1 0 0 0,0 1 0 0 0,1-1 0 0 0,-1-1 0 0 0,1 1 0 0 0,-9-4 0 0 0,3 0-270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5983 0 0,'-2'0'40'0'0,"1"0"0"0"0,0 0 0 0 0,-1 0 0 0 0,1 1 0 0 0,0-1-1 0 0,0 0 1 0 0,-1 1 0 0 0,1-1 0 0 0,0 1 0 0 0,0-1 0 0 0,-1 1-1 0 0,1 0 1 0 0,0-1 0 0 0,0 1 0 0 0,0 0 0 0 0,0 0 0 0 0,0 0-1 0 0,0 0 1 0 0,0 0 0 0 0,0 0 0 0 0,0 0 0 0 0,1 0 0 0 0,-1 0-1 0 0,0 0 1 0 0,0 2 0 0 0,-4 7 232 0 0,0-1 1 0 0,-4 13-1 0 0,5-12-77 0 0,-7 17-125 0 0,2 1 0 0 0,0 0 0 0 0,2 0 0 0 0,1 1 0 0 0,2-1 0 0 0,1 1 0 0 0,0 57 0 0 0,3-81-145 0 0,1-1 0 0 0,-1 1 0 0 0,1-1 0 0 0,0 1 0 0 0,0 0-1 0 0,0-1 1 0 0,2 5 0 0 0,-2-8 51 0 0,-1 0 0 0 0,0-1 0 0 0,1 1-1 0 0,-1-1 1 0 0,1 1 0 0 0,-1 0 0 0 0,1-1 0 0 0,-1 1 0 0 0,1-1-1 0 0,-1 1 1 0 0,1-1 0 0 0,-1 1 0 0 0,1-1 0 0 0,0 0 0 0 0,-1 1 0 0 0,1-1-1 0 0,0 0 1 0 0,-1 1 0 0 0,3-1 0 0 0,-2 0 4 0 0,0 0-1 0 0,0 0 1 0 0,0 0 0 0 0,0 0-1 0 0,0-1 1 0 0,1 1-1 0 0,-1 0 1 0 0,0-1 0 0 0,0 1-1 0 0,0-1 1 0 0,0 1 0 0 0,0-1-1 0 0,0 1 1 0 0,0-1 0 0 0,0 0-1 0 0,0 1 1 0 0,0-2 0 0 0,11-10-636 0 0,-1 0 0 0 0,0-1 0 0 0,-1 0 0 0 0,0 0 0 0 0,-1-1 0 0 0,12-27 1 0 0,-8 17 382 0 0,18-26-1 0 0,-30 49 393 0 0,-1 0 0 0 0,1 0-1 0 0,-1 1 1 0 0,1-1-1 0 0,0 0 1 0 0,-1 0-1 0 0,1 0 1 0 0,0 1-1 0 0,0-1 1 0 0,0 0-1 0 0,-1 1 1 0 0,1-1-1 0 0,0 1 1 0 0,0-1-1 0 0,0 1 1 0 0,0-1-1 0 0,0 1 1 0 0,0 0-1 0 0,0-1 1 0 0,0 1-1 0 0,1 0 1 0 0,-1 0 13 0 0,0 0 0 0 0,-1 1 0 0 0,1-1 0 0 0,0 0 0 0 0,0 1 0 0 0,-1-1 0 0 0,1 0 0 0 0,0 1 0 0 0,-1-1 0 0 0,1 1 0 0 0,-1-1 0 0 0,1 1 0 0 0,0 0 0 0 0,-1-1 0 0 0,1 1 0 0 0,-1-1 0 0 0,0 1 0 0 0,1 0 0 0 0,-1 0 0 0 0,1 1 0 0 0,1 2 127 0 0,-1 0-1 0 0,1 0 1 0 0,-1 1 0 0 0,0-1 0 0 0,0 1 0 0 0,-1-1 0 0 0,0 1 0 0 0,1 5 0 0 0,-2 6-232 0 0,0-6-613 0 0,1 0 0 0 0,-4 15 0 0 0,31-51-1358 0 0,-22 21 1939 0 0,-1 0 1 0 0,1 0-1 0 0,0 0 0 0 0,1 1 1 0 0,-1 0-1 0 0,1 0 0 0 0,0 0 1 0 0,0 0-1 0 0,12-5 0 0 0,-17 9 33 0 0,-1 0 0 0 0,1 0 0 0 0,0-1-1 0 0,0 1 1 0 0,0 0 0 0 0,0 0-1 0 0,0 0 1 0 0,0 0 0 0 0,-1 0-1 0 0,1 0 1 0 0,0 0 0 0 0,0 0 0 0 0,0 0-1 0 0,0 1 1 0 0,0-1 0 0 0,0 0-1 0 0,-1 0 1 0 0,1 1 0 0 0,0-1-1 0 0,0 1 1 0 0,0-1 0 0 0,-1 1 0 0 0,2 0-1 0 0,-1 1 61 0 0,1-1 0 0 0,-1 1-1 0 0,1 0 1 0 0,-1 0 0 0 0,0 0 0 0 0,2 4-1 0 0,-2-3-234 0 0,0-1 1 0 0,0-1-1 0 0,0 1 0 0 0,0 0 0 0 0,0 0 0 0 0,1 0 0 0 0,-1-1 1 0 0,3 4-1 0 0,-3-5 6 0 0,-1 0 0 0 0,1 0 1 0 0,0 1-1 0 0,0-1 0 0 0,0 0 1 0 0,-1 0-1 0 0,1 0 0 0 0,0 0 1 0 0,0 0-1 0 0,0 0 0 0 0,0 0 1 0 0,-1 0-1 0 0,1 0 0 0 0,0-1 1 0 0,0 1-1 0 0,0 0 0 0 0,-1 0 1 0 0,1-1-1 0 0,1 1 0 0 0,2-3 109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2743 0 0,'17'5'248'0'0,"62"15"-248"0"0,-64-17 0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 8751 0 0,'-2'-2'384'0'0,"2"0"184"0"0,0 5-568 0 0,0 1 0 0 0,0 1 0 0 0,0 1 264 0 0,2 5 40 0 0,-1 7 8 0 0,-1 7 0 0 0,0 10 96 0 0,-3 5 16 0 0,0 4 8 0 0,-4 2 0 0 0,-2 1-592 0 0,-1 0-112 0 0,-2-2-24 0 0,-1-2-4480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 4607 0 0,'-4'-6'2733'0'0,"5"9"-953"0"0,0 6-1347 0 0,2 25-150 0 0,-2 0 0 0 0,-1 0 0 0 0,-1-1 0 0 0,-10 58 0 0 0,1-43-1452 0 0,-2 0 1 0 0,-31 79-1 0 0,46-135-2799 0 0,0 2 2449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89 919 0 0,'1'-1'121'0'0,"0"0"0"0"0,1 0 0 0 0,-1 0 0 0 0,0 0 0 0 0,1 1 0 0 0,-1-1 0 0 0,0 0 0 0 0,1 0 0 0 0,-1 1-1 0 0,1-1 1 0 0,-1 1 0 0 0,4-1 0 0 0,-4 1-49 0 0,0 0-1 0 0,-1 1 1 0 0,1-1-1 0 0,0 0 1 0 0,0 1 0 0 0,0-1-1 0 0,0 1 1 0 0,0-1-1 0 0,-1 1 1 0 0,1-1-1 0 0,0 1 1 0 0,0-1 0 0 0,-1 1-1 0 0,1 0 1 0 0,0-1-1 0 0,-1 1 1 0 0,1 0-1 0 0,-1-1 1 0 0,1 1-1 0 0,-1 0 1 0 0,1 0 0 0 0,-1 0-1 0 0,1 1 1 0 0,4 12 577 0 0,-4-12-757 0 0,-1 0 0 0 0,1-1 0 0 0,0 1 0 0 0,0 0 0 0 0,-1-1 1 0 0,1 1-1 0 0,0 0 0 0 0,0-1 0 0 0,3 3 0 0 0,-4-4 47 0 0,1 1 0 0 0,0-1-1 0 0,-1 0 1 0 0,1 0 0 0 0,0 0 0 0 0,0 1-1 0 0,-1-1 1 0 0,1 0 0 0 0,0 0-1 0 0,-1 0 1 0 0,1 0 0 0 0,0-1 0 0 0,0 1-1 0 0,-1 0 1 0 0,1 0 0 0 0,0 0-1 0 0,-1 0 1 0 0,1-1 0 0 0,0 1 0 0 0,-1 0-1 0 0,1-1 1 0 0,0 1 0 0 0,-1-1-1 0 0,1 1 1 0 0,-1 0 0 0 0,1-1 0 0 0,0 1-1 0 0,-1-1 1 0 0,0 0 0 0 0,2 0-1 0 0,13-15-766 0 0,-11 12 787 0 0,-1 0 1 0 0,1 0 0 0 0,-1 1-1 0 0,1 0 1 0 0,8-6 0 0 0,-11 10 204 0 0,1 0 0 0 0,-1 0 0 0 0,0 0-1 0 0,0 0 1 0 0,0 0 0 0 0,0 0 0 0 0,0 0 0 0 0,-1 0 0 0 0,1 0 0 0 0,0 0 0 0 0,1 2 0 0 0,2 3 171 0 0,-4-5-326 0 0,1-1 0 0 0,0 1 0 0 0,-1-1-1 0 0,1 1 1 0 0,0-1 0 0 0,-1 1-1 0 0,1-1 1 0 0,0 1 0 0 0,0-1-1 0 0,-1 0 1 0 0,1 0 0 0 0,0 1-1 0 0,0-1 1 0 0,0 0 0 0 0,0 0-1 0 0,-1 0 1 0 0,1 0 0 0 0,0 0 0 0 0,0 0-1 0 0,0 0 1 0 0,0 0 0 0 0,1-1-1 0 0,0 1-25 0 0,0-1-1 0 0,0 0 1 0 0,0 0-1 0 0,0 0 1 0 0,0 0-1 0 0,0 0 1 0 0,0 0 0 0 0,2-3-1 0 0,1 0-93 0 0,-1 0 0 0 0,1-1 0 0 0,-1 0 0 0 0,-1 1 0 0 0,6-10-1 0 0,2-15-84 0 0,-10 28 192 0 0,-1 0 0 0 0,0 1 0 0 0,1-1 0 0 0,-1 0 0 0 0,0 0 0 0 0,0 0 0 0 0,0 0-1 0 0,0 0 1 0 0,0 1 0 0 0,0-1 0 0 0,0 0 0 0 0,0 0 0 0 0,0 0 0 0 0,0 0 0 0 0,0 0-1 0 0,0 0 1 0 0,-1 1 0 0 0,1-1 0 0 0,0 0 0 0 0,-1 0 0 0 0,1 0 0 0 0,0 1 0 0 0,-1-1-1 0 0,1 0 1 0 0,-1 0 0 0 0,1 1 0 0 0,-1-1 0 0 0,0 0 0 0 0,1 1 0 0 0,-1-1 0 0 0,-1 0-1 0 0,2 1 8 0 0,0 0-1 0 0,0 0 0 0 0,0 0 1 0 0,0 0-1 0 0,0 0 0 0 0,0 0 1 0 0,-1 0-1 0 0,1 0 0 0 0,0 0 1 0 0,0 0-1 0 0,0 0 0 0 0,0 0 1 0 0,0 0-1 0 0,0 0 0 0 0,-1 0 1 0 0,1 0-1 0 0,0 0 0 0 0,0 0 1 0 0,0 0-1 0 0,0 0 0 0 0,0 0 1 0 0,0 0-1 0 0,-1 0 0 0 0,1 0 1 0 0,0 0-1 0 0,0 0 0 0 0,0 0 1 0 0,0 0-1 0 0,0 0 0 0 0,0 0 1 0 0,0 1-1 0 0,0-1 0 0 0,0 0 1 0 0,-1 0-1 0 0,1 0 0 0 0,0 0 1 0 0,0 0-1 0 0,0 0 0 0 0,0 0 1 0 0,0 1-1 0 0,0-1 0 0 0,0 0 1 0 0,0 0-1 0 0,0 8 223 0 0,4 4 103 0 0,-4-11-329 0 0,1 0-1 0 0,-1 0 1 0 0,1 0-1 0 0,0 0 1 0 0,-1 0-1 0 0,1 0 0 0 0,0 0 1 0 0,0 0-1 0 0,0 0 1 0 0,-1-1-1 0 0,1 1 1 0 0,0 0-1 0 0,0-1 0 0 0,0 1 1 0 0,0-1-1 0 0,0 1 1 0 0,0-1-1 0 0,0 1 1 0 0,0-1-1 0 0,0 0 0 0 0,1 1 1 0 0,-1-1-1 0 0,1 0 1 0 0,27 0-59 0 0,-28 0 56 0 0,12-2-22 0 0,-1 1 0 0 0,0-2 0 0 0,0 0 0 0 0,18-6-1 0 0,-15 1 27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19 3223 0 0,'-2'1'28'0'0,"0"0"-1"0"0,-1 0 0 0 0,1 0 0 0 0,0 0 0 0 0,0 1 0 0 0,0-1 0 0 0,0 1 0 0 0,0-1 0 0 0,1 1 0 0 0,-1 0 0 0 0,0 0 0 0 0,1 0 0 0 0,-1 0 0 0 0,1 0 0 0 0,-2 4 0 0 0,-2 3 18 0 0,2 1 0 0 0,-5 15 1 0 0,3-11-28 0 0,-17 58-797 0 0,3 1-1 0 0,-16 137 0 0 0,34-204 782 0 0,0 6 24 0 0,0 24 0 0 0,1-33-24 0 0,0-1 1 0 0,0 0-1 0 0,1 1 1 0 0,-1-1-1 0 0,1 1 1 0 0,-1-1-1 0 0,1 0 1 0 0,0 1-1 0 0,0-1 1 0 0,0 0-1 0 0,0 0 1 0 0,0 0-1 0 0,0 0 1 0 0,1 0-1 0 0,-1 0 1 0 0,3 3-1 0 0,-3-4-2 0 0,0-1 0 0 0,0 0 0 0 0,0 1 0 0 0,1-1 0 0 0,-1 1 0 0 0,0-1 0 0 0,0 0 0 0 0,0 0 0 0 0,0 0 0 0 0,0 0 0 0 0,1 0 0 0 0,-1 0 0 0 0,0 0 0 0 0,0 0 0 0 0,0 0 0 0 0,0 0 0 0 0,0-1 0 0 0,1 1 0 0 0,-1 0 0 0 0,0-1 0 0 0,0 1 0 0 0,0-1 0 0 0,0 1 0 0 0,0-1 0 0 0,0 0 0 0 0,1 0 0 0 0,24-21 0 0 0,-13 9 0 0 0,-2 0 0 0 0,1 0 0 0 0,-2-1 0 0 0,0-1 0 0 0,15-28 0 0 0,-22 37 0 0 0,-1 0 0 0 0,1 0 0 0 0,-1 0 0 0 0,0 0 0 0 0,0 0 0 0 0,-1 0 0 0 0,0-1 0 0 0,0 1 0 0 0,0-1 0 0 0,-1 1 0 0 0,0-1 0 0 0,-1 1 0 0 0,1-1 0 0 0,-1 1 0 0 0,0 0 0 0 0,-1-1 0 0 0,1 1 0 0 0,-6-12 0 0 0,6 16 14 0 0,1 0-1 0 0,-1 1 1 0 0,0-1-1 0 0,0 1 0 0 0,0-1 1 0 0,0 1-1 0 0,0 0 1 0 0,0-1-1 0 0,0 1 0 0 0,-1 0 1 0 0,1 0-1 0 0,0 0 1 0 0,-1-1-1 0 0,1 2 0 0 0,-1-1 1 0 0,1 0-1 0 0,-1 0 1 0 0,-3-1-1 0 0,4 2 22 0 0,-1 0-1 0 0,0 0 1 0 0,1 0-1 0 0,-1 0 1 0 0,0 0 0 0 0,1 0-1 0 0,-1 1 1 0 0,1-1 0 0 0,-1 0-1 0 0,1 1 1 0 0,-1-1 0 0 0,1 1-1 0 0,-1 0 1 0 0,1-1 0 0 0,-1 1-1 0 0,-1 2 1 0 0,-2 0 68 0 0,1 1 0 0 0,0 0 0 0 0,0 0 1 0 0,1 0-1 0 0,-1 0 0 0 0,1 1 0 0 0,0-1 0 0 0,0 1 1 0 0,0 0-1 0 0,-3 9 0 0 0,4-8 91 0 0,0 1 0 0 0,0-1 0 0 0,1 1-1 0 0,0 0 1 0 0,0 0 0 0 0,1 0 0 0 0,0 13 0 0 0,0-18-201 0 0,0 1 1 0 0,1 0-1 0 0,-1-1 1 0 0,1 1-1 0 0,-1-1 1 0 0,1 1-1 0 0,0-1 1 0 0,0 1-1 0 0,0-1 1 0 0,0 0-1 0 0,1 0 1 0 0,-1 1-1 0 0,0-1 1 0 0,1 0-1 0 0,0 0 1 0 0,-1 0-1 0 0,1 0 1 0 0,0-1-1 0 0,0 1 1 0 0,0 0-1 0 0,0-1 1 0 0,1 1-1 0 0,-1-1 1 0 0,3 1-1 0 0,-3-1-46 0 0,1 0-1 0 0,-1-1 0 0 0,1 0 1 0 0,0 0-1 0 0,-1 0 1 0 0,1 0-1 0 0,0 0 1 0 0,-1 0-1 0 0,1 0 0 0 0,-1-1 1 0 0,1 0-1 0 0,-1 1 1 0 0,1-1-1 0 0,-1 0 1 0 0,1 0-1 0 0,-1 0 1 0 0,0-1-1 0 0,1 1 0 0 0,-1 0 1 0 0,0-1-1 0 0,3-3 1 0 0,4-2-218 0 0,-1 0 0 0 0,-1-1 0 0 0,13-16-1 0 0,-7 6 264 0 0,-1-1-1 0 0,-1 0 1 0 0,-1-1-1 0 0,0 0 1 0 0,-2 0-1 0 0,0-1 1 0 0,-1 0-1 0 0,-2 0 1 0 0,0-1-1 0 0,-1 0 1 0 0,-1 0-1 0 0,-1 0 1 0 0,-1 0-1 0 0,-1 0 1 0 0,-3-29-1 0 0,2 48 120 0 0,1 0 0 0 0,-1 1 0 0 0,1-1-1 0 0,-1 1 1 0 0,0 0 0 0 0,-2-5-1 0 0,3 7-90 0 0,0 0 0 0 0,0-1 0 0 0,0 1 0 0 0,0 0-1 0 0,0 0 1 0 0,-1 0 0 0 0,1 0 0 0 0,0-1 0 0 0,0 1-1 0 0,0 0 1 0 0,0 0 0 0 0,0 0 0 0 0,-1 0 0 0 0,1 0-1 0 0,0 0 1 0 0,0-1 0 0 0,0 1 0 0 0,-1 0 0 0 0,1 0-1 0 0,0 0 1 0 0,0 0 0 0 0,0 0 0 0 0,-1 0 0 0 0,1 0-1 0 0,0 0 1 0 0,0 0 0 0 0,0 0 0 0 0,-1 0 0 0 0,1 0-1 0 0,0 0 1 0 0,-1 0 0 0 0,1 1 16 0 0,-1-1-1 0 0,0 1 1 0 0,1-1 0 0 0,-1 1-1 0 0,1 0 1 0 0,-1-1 0 0 0,1 1-1 0 0,-1-1 1 0 0,1 1 0 0 0,-1 0-1 0 0,1 0 1 0 0,-1-1 0 0 0,1 2-1 0 0,-8 17 302 0 0,1-1-1 0 0,2 1 1 0 0,-1 0-1 0 0,-3 31 0 0 0,5-11-511 0 0,0 51-1 0 0,4-86 154 0 0,0 1-1 0 0,0-1 1 0 0,1 1-1 0 0,0-1 1 0 0,0 1-1 0 0,0-1 1 0 0,0 1-1 0 0,3 4 1 0 0,-4-7-3 0 0,1-1 0 0 0,0 0 0 0 0,0 0 0 0 0,-1 1 1 0 0,1-1-1 0 0,0 0 0 0 0,0 0 0 0 0,0 0 0 0 0,0 0 1 0 0,0 0-1 0 0,1 0 0 0 0,-1 0 0 0 0,0-1 1 0 0,0 1-1 0 0,1 0 0 0 0,-1-1 0 0 0,0 1 0 0 0,1-1 1 0 0,-1 1-1 0 0,0-1 0 0 0,1 1 0 0 0,-1-1 0 0 0,1 0 1 0 0,-1 0-1 0 0,1 0 0 0 0,-1 0 0 0 0,0 0 1 0 0,3 0-1 0 0,5-2-139 0 0,-1-1-1 0 0,1 0 1 0 0,-1 0 0 0 0,0-1 0 0 0,0 0 0 0 0,0 0 0 0 0,-1-1 0 0 0,1 0-1 0 0,7-6 1 0 0,17-12-14 0 0,-31 23 230 0 0,0-1 0 0 0,-1 1 1 0 0,1 0-1 0 0,-1-1 0 0 0,1 1 1 0 0,-1 0-1 0 0,1-1 0 0 0,0 1 1 0 0,-1 0-1 0 0,1 0 0 0 0,0 0 0 0 0,-1 0 1 0 0,1 0-1 0 0,0 0 0 0 0,-1 0 1 0 0,1 0-1 0 0,0 0 0 0 0,-1 0 1 0 0,1 0-1 0 0,0 0 0 0 0,-1 0 1 0 0,1 0-1 0 0,0 0 0 0 0,0 1 0 0 0,0 0 50 0 0,0 0-1 0 0,0-1 0 0 0,-1 1 0 0 0,1 0 1 0 0,0 0-1 0 0,-1 0 0 0 0,1-1 0 0 0,-1 1 1 0 0,1 0-1 0 0,-1 0 0 0 0,1 0 0 0 0,-1 0 1 0 0,0 0-1 0 0,1 2 0 0 0,0 5 551 0 0,1 0 0 0 0,-2 0 0 0 0,1 13-1 0 0,-1-12-235 0 0,0-7-319 0 0,0 82 1911 0 0,-1-75-1976 0 0,0 0 0 0 0,0-1 0 0 0,-1 1 0 0 0,0-1 0 0 0,0 1 0 0 0,-1-1 0 0 0,-6 12 0 0 0,7-17-72 0 0,1 0 0 0 0,-1 0-1 0 0,0 0 1 0 0,0-1 0 0 0,-1 1-1 0 0,1-1 1 0 0,-1 1 0 0 0,1-1-1 0 0,-1 0 1 0 0,0 0 0 0 0,1 0 0 0 0,-1-1-1 0 0,0 1 1 0 0,0-1 0 0 0,0 1-1 0 0,-4 0 1 0 0,1 0-295 0 0,-1-1 0 0 0,0 0 0 0 0,1 0 0 0 0,-1-1 0 0 0,0 1 0 0 0,-13-2 0 0 0,5-1-2703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3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3223 0 0,'6'19'259'0'0,"1"-1"0"0"0,0-1-1 0 0,1 1 1 0 0,1-1 0 0 0,1-1-1 0 0,0 0 1 0 0,1 0 0 0 0,20 21-1 0 0,-30-36-260 0 0,-1 0-1 0 0,1 0 1 0 0,0 0-1 0 0,0 0 0 0 0,0 0 1 0 0,0 0-1 0 0,-1-1 0 0 0,1 1 1 0 0,0 0-1 0 0,1-1 0 0 0,-1 1 1 0 0,0-1-1 0 0,0 1 1 0 0,0-1-1 0 0,0 1 0 0 0,0-1 1 0 0,0 0-1 0 0,1 0 0 0 0,-1 0 1 0 0,0 1-1 0 0,0-1 0 0 0,0 0 1 0 0,1 0-1 0 0,-1-1 1 0 0,0 1-1 0 0,2 0 0 0 0,-1-2 47 0 0,0 1 0 0 0,0-1 0 0 0,0 1 0 0 0,0-1 1 0 0,0 0-1 0 0,0 0 0 0 0,-1 0 0 0 0,1 0 0 0 0,0 0 0 0 0,-1 0 0 0 0,2-4 0 0 0,73-108 2114 0 0,43-76-1823 0 0,-103 153-2414 0 0,-14 32 1415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3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4607 0 0,'23'-1'247'0'0,"0"-2"-1"0"0,0-1 0 0 0,0-1 0 0 0,22-7 1 0 0,-2 1-247 0 0,52-12-965 0 0,131-34 274 0 0,-208 52 691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3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 1375 0 0,'-2'54'5057'0'0,"0"12"-3252"0"0,3-30-1579 0 0,3 39-1962 0 0,-4-74 1730 0 0,0-1 0 0 0,0 0-1 0 0,0 0 1 0 0,0 0 0 0 0,0 0-1 0 0,0 0 1 0 0,0 0 0 0 0,0 0-1 0 0,0 0 1 0 0,0 0 0 0 0,0 1-1 0 0,0-1 1 0 0,0 0 0 0 0,0 0-1 0 0,0 0 1 0 0,0 0 0 0 0,0 0-1 0 0,0 0 1 0 0,0 0-1 0 0,0 0 1 0 0,0 0 0 0 0,0 0-1 0 0,0 0 1 0 0,0 1 0 0 0,0-1-1 0 0,0 0 1 0 0,0 0 0 0 0,0 0-1 0 0,0 0 1 0 0,1 0 0 0 0,-1 0-1 0 0,0 0 1 0 0,0 0 0 0 0,0 0-1 0 0,0 0 1 0 0,0 0 0 0 0,0 0-1 0 0,0 0 1 0 0,0 0 0 0 0,0 0-1 0 0,0 0 1 0 0,1 0 0 0 0,-1 0-1 0 0,0 0 1 0 0,0 0 0 0 0,0 0-1 0 0,0 0 1 0 0,0 0-1 0 0,0 0 1 0 0,0 0 0 0 0,0 0-1 0 0,0 0 1 0 0,0 0 0 0 0,1 0-1 0 0,-1 0 1 0 0,0 0 0 0 0,5-7-548 0 0,7-13-404 0 0,-10 16 879 0 0,19-33 310 0 0,29-40 0 0 0,-41 65-157 0 0,1 0-1 0 0,0 0 1 0 0,1 1-1 0 0,0 1 1 0 0,0 0-1 0 0,24-16 0 0 0,-31 24-9 0 0,0-1 0 0 0,1 1 0 0 0,0 0 0 0 0,-1 0 0 0 0,1 0 0 0 0,0 0 0 0 0,0 1 0 0 0,8-1 0 0 0,-11 2-23 0 0,0 0 1 0 0,0 0-1 0 0,-1 0 0 0 0,1 0 0 0 0,0 0 1 0 0,0 1-1 0 0,-1-1 0 0 0,1 1 1 0 0,0-1-1 0 0,-1 1 0 0 0,1-1 1 0 0,0 1-1 0 0,-1 0 0 0 0,1 0 0 0 0,-1 0 1 0 0,1 0-1 0 0,-1 0 0 0 0,0 0 1 0 0,1 1-1 0 0,-1-1 0 0 0,0 0 1 0 0,0 1-1 0 0,0-1 0 0 0,0 1 0 0 0,0-1 1 0 0,0 1-1 0 0,1 2 0 0 0,3 10 191 0 0,0 0 0 0 0,-1 0 0 0 0,-1 0 0 0 0,0 1 1 0 0,1 23-1 0 0,-2-20-1165 0 0,0 0 1 0 0,10 34 0 0 0,-7-39-1684 0 0</inkml:trace>
  <inkml:trace contextRef="#ctx0" brushRef="#br0" timeOffset="1">794 236 9215 0 0,'1'2'816'0'0,"0"1"-656"0"0,0 1-160 0 0,1-2 0 0 0,0 2 0 0 0,2-3 0 0 0,2 3 0 0 0,4-2 0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1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2759 0 0,'1'-2'120'0'0,"0"1"32"0"0,2 1-152 0 0,-1 0 0 0 0,-1 0 0 0 0,2 0 0 0 0,1 0-176 0 0,3-1-64 0 0,5-1-16 0 0,4-4 0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1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1815 0 0,'1'0'15'0'0,"-1"-1"0"0"0,1 0-1 0 0,0 1 1 0 0,-1-1 0 0 0,1 1-1 0 0,0-1 1 0 0,-1 1-1 0 0,1-1 1 0 0,0 1 0 0 0,0-1-1 0 0,-1 1 1 0 0,1 0-1 0 0,0-1 1 0 0,0 1 0 0 0,0 0-1 0 0,0 0 1 0 0,-1 0-1 0 0,1-1 1 0 0,0 1 0 0 0,0 0-1 0 0,1 0 1 0 0,23 2 445 0 0,-15-2-160 0 0,229-4 2507 0 0,-150-1-3949 0 0,-73 6 174 0 0,-12-1 643 0 0,1 0 0 0 0,0 0 0 0 0,-1 0 1 0 0,1-1-1 0 0,7-1 0 0 0,-9 0 271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1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1 455 0 0,'-18'31'198'0'0,"1"2"-1"0"0,2 0 0 0 0,-16 49 0 0 0,24-62-154 0 0,-44 143 255 0 0,45-134-319 0 0,1 0 0 0 0,1 0 0 0 0,0 54 0 0 0,4-79-2 0 0,0 0-1 0 0,1 0 1 0 0,-1-1 0 0 0,1 1-1 0 0,0 0 1 0 0,2 5 0 0 0,-3-8 26 0 0,0 0-1 0 0,1-1 1 0 0,-1 1 0 0 0,0 0 0 0 0,1-1-1 0 0,-1 1 1 0 0,1-1 0 0 0,-1 1-1 0 0,1 0 1 0 0,-1-1 0 0 0,1 1 0 0 0,0-1-1 0 0,-1 0 1 0 0,1 1 0 0 0,-1-1 0 0 0,1 1-1 0 0,0-1 1 0 0,0 0 0 0 0,-1 1 0 0 0,1-1-1 0 0,0 0 1 0 0,-1 0 0 0 0,1 0 0 0 0,0 0-1 0 0,0 0 1 0 0,-1 0 0 0 0,1 0 0 0 0,0 0-1 0 0,0 0 1 0 0,0 0 0 0 0,-1 0 0 0 0,1 0-1 0 0,0 0 1 0 0,-1 0 0 0 0,1-1 0 0 0,0 1-1 0 0,0 0 1 0 0,-1-1 0 0 0,2 0-1 0 0,5-2 11 0 0,-1-1 0 0 0,0 0-1 0 0,0 0 1 0 0,-1 0 0 0 0,1-1-1 0 0,9-9 1 0 0,26-38 30 0 0,-34 44-39 0 0,19-28-4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76 368 919 0 0,'-7'3'26'0'0,"0"1"0"0"0,0 0 0 0 0,1 0-1 0 0,-1 1 1 0 0,1 0 0 0 0,0 0-1 0 0,1 1 1 0 0,-1-1 0 0 0,1 1-1 0 0,-6 9 1 0 0,11-16-7 0 0,0 1-1 0 0,0 0 1 0 0,0 0-1 0 0,0 0 1 0 0,0 0-1 0 0,0 0 1 0 0,0 0-1 0 0,-1 0 1 0 0,1 0-1 0 0,0 0 1 0 0,0 0-1 0 0,0 0 1 0 0,0 0-1 0 0,0 0 1 0 0,0 0 0 0 0,0 0-1 0 0,0 0 1 0 0,0 0-1 0 0,0 0 1 0 0,0 0-1 0 0,0 0 1 0 0,0 0-1 0 0,0 0 1 0 0,0 0-1 0 0,0 0 1 0 0,0 0-1 0 0,-1 0 1 0 0,1 0-1 0 0,0 0 1 0 0,0 0-1 0 0,0 0 1 0 0,0 0-1 0 0,0 0 1 0 0,0 0-1 0 0,0 0 1 0 0,0 0 0 0 0,0 0-1 0 0,0 1 1 0 0,0-1-1 0 0,0 0 1 0 0,0 0-1 0 0,0 0 1 0 0,0 0-1 0 0,6-7 908 0 0,34-14 1054 0 0,74-26 0 0 0,48-5-654 0 0,-16 6-589 0 0,-37 10-81 0 0,211-41 0 0 0,182 14 613 0 0,-225 32-633 0 0,-189 22-557 0 0,-16 1-779 0 0,88-19 0 0 0,-151 24-505 0 0,-2 1-2365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1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1895 0 0,'-3'4'10'0'0,"1"0"-1"0"0,-1 1 0 0 0,1-1 0 0 0,0 1 0 0 0,1 0 0 0 0,-1 0 1 0 0,1-1-1 0 0,0 1 0 0 0,-1 10 0 0 0,-1 4-61 0 0,-55 207 170 0 0,-49 240 300 0 0,105-459-418 0 0,1-4 0 0 0,0 0 0 0 0,1 0 0 0 0,-1 0 0 0 0,1 1 0 0 0,0-1 0 0 0,0 0 0 0 0,0 0 0 0 0,1 5 0 0 0,-1-8 0 0 0,0 0 0 0 0,0 0 0 0 0,0 1-1 0 0,0-1 1 0 0,0 0 0 0 0,0 0-1 0 0,0 0 1 0 0,0 0 0 0 0,0 0 0 0 0,0 1-1 0 0,1-1 1 0 0,-1 0 0 0 0,0 0-1 0 0,0 0 1 0 0,0 0 0 0 0,0 0-1 0 0,0 0 1 0 0,0 0 0 0 0,0 0 0 0 0,0 0-1 0 0,1 1 1 0 0,-1-1 0 0 0,0 0-1 0 0,0 0 1 0 0,0 0 0 0 0,0 0-1 0 0,0 0 1 0 0,0 0 0 0 0,1 0 0 0 0,-1 0-1 0 0,0 0 1 0 0,0 0 0 0 0,0 0-1 0 0,0 0 1 0 0,0 0 0 0 0,1 0 0 0 0,-1 0-1 0 0,0 0 1 0 0,6-5-36 0 0,3-7-113 0 0,42-93-1048 0 0,-31 62 1230 0 0,39-64-1 0 0,-57 103-32 0 0,1 0 0 0 0,0 0 0 0 0,0 0 0 0 0,1 0 0 0 0,-1 0 0 0 0,1 1 0 0 0,0-1 0 0 0,-1 1 0 0 0,1 0 0 0 0,1 0 0 0 0,5-3 0 0 0,-10 6 0 0 0,0 0 0 0 0,1 0 0 0 0,-1 0 0 0 0,0 0 0 0 0,1 0 0 0 0,-1 0 0 0 0,0 0 0 0 0,1 0 0 0 0,-1 0 0 0 0,0 0 0 0 0,1 1 0 0 0,-1-1 0 0 0,0 0 0 0 0,1 0 0 0 0,-1 0 0 0 0,0 0 0 0 0,0 0 0 0 0,1 1 0 0 0,-1-1 0 0 0,0 0 0 0 0,0 0 0 0 0,1 0 0 0 0,-1 1 0 0 0,0-1 0 0 0,0 0 0 0 0,1 0 0 0 0,-1 1 0 0 0,0-1 0 0 0,0 0 0 0 0,0 1 0 0 0,0-1 0 0 0,1 0 0 0 0,-1 0 0 0 0,0 1 0 0 0,0-1 0 0 0,0 0 0 0 0,0 1 0 0 0,0-1 0 0 0,0 0 0 0 0,0 1 0 0 0,0-1 0 0 0,0 0 0 0 0,0 1 0 0 0,0-1 0 0 0,0 0 0 0 0,0 1 0 0 0,0-1 0 0 0,0 1 0 0 0,-2 21 55 0 0,1-19-22 0 0,-18 97 415 0 0,10-63-115 0 0,-4 53 1 0 0,12-77-123 0 0,0 0 0 0 0,1 0-1 0 0,0 0 1 0 0,1 0 0 0 0,1-1 0 0 0,4 20-1 0 0,-5-29-151 0 0,0 0-1 0 0,0 0 1 0 0,0 0-1 0 0,1 0 1 0 0,-1-1-1 0 0,0 1 1 0 0,1-1-1 0 0,0 1 1 0 0,0-1-1 0 0,-1 1 1 0 0,1-1-1 0 0,1 0 1 0 0,-1 0-1 0 0,0 0 1 0 0,0 0-1 0 0,1-1 1 0 0,-1 1-1 0 0,1 0 1 0 0,0-1-1 0 0,-1 0 1 0 0,1 0-1 0 0,0 0 1 0 0,0 0-1 0 0,0 0 1 0 0,0 0-1 0 0,0-1 1 0 0,0 1-1 0 0,0-1 1 0 0,0 0-1 0 0,0 0 1 0 0,0 0-1 0 0,0 0 1 0 0,5-2-1 0 0,0 1 20 0 0,0-1-1 0 0,0-1 1 0 0,-1 1-1 0 0,1-1 1 0 0,-1-1 0 0 0,1 0-1 0 0,-1 0 1 0 0,0 0-1 0 0,-1-1 1 0 0,13-10 0 0 0,-1-2-36 0 0,0 0 1 0 0,19-26-1 0 0,-29 32-191 0 0,0 0 0 0 0,-1 0 1 0 0,0-1-1 0 0,-1 1 0 0 0,6-16 0 0 0,-10 22-27 0 0,0-1-1 0 0,0 0 1 0 0,-1 0 0 0 0,1 1 0 0 0,-1-1 0 0 0,-1 0 0 0 0,1 0-1 0 0,-1 0 1 0 0,0 0 0 0 0,0 0 0 0 0,-1 0 0 0 0,0 0 0 0 0,-3-11-1 0 0,4 16 123 0 0,-1-1-1 0 0,1 0 1 0 0,-1 1 0 0 0,0-1-1 0 0,1 1 1 0 0,-1-1-1 0 0,0 1 1 0 0,0-1-1 0 0,0 1 1 0 0,0-1-1 0 0,-1 1 1 0 0,1 0-1 0 0,0 0 1 0 0,-1 0-1 0 0,1-1 1 0 0,-3 0-1 0 0,2 1 43 0 0,1 1-1 0 0,0 0 1 0 0,-1-1-1 0 0,1 1 1 0 0,0 0-1 0 0,-1 0 1 0 0,1 0 0 0 0,-1 0-1 0 0,1 0 1 0 0,0 0-1 0 0,-1 0 1 0 0,1 0-1 0 0,0 1 1 0 0,-1-1-1 0 0,1 0 1 0 0,0 1-1 0 0,-2 0 1 0 0,-1 1 88 0 0,-1 1 1 0 0,1 0-1 0 0,0 0 0 0 0,0 0 1 0 0,0 0-1 0 0,0 1 0 0 0,0-1 1 0 0,1 1-1 0 0,0 0 0 0 0,-3 5 1 0 0,2-3 64 0 0,0 0-1 0 0,1 1 1 0 0,0-1 0 0 0,0 1 0 0 0,1 0 0 0 0,0 0 0 0 0,0 0 0 0 0,0 0-1 0 0,1 0 1 0 0,0 0 0 0 0,1 0 0 0 0,0 12 0 0 0,0-16-125 0 0,0 0-1 0 0,1 0 1 0 0,-1 0 0 0 0,1 0 0 0 0,0-1-1 0 0,0 1 1 0 0,0 0 0 0 0,0-1 0 0 0,0 1-1 0 0,0-1 1 0 0,1 1 0 0 0,-1-1 0 0 0,1 1-1 0 0,0-1 1 0 0,0 0 0 0 0,-1 0 0 0 0,2 0-1 0 0,-1 0 1 0 0,0 0 0 0 0,0 0 0 0 0,0-1 0 0 0,1 1-1 0 0,-1-1 1 0 0,1 0 0 0 0,0 1 0 0 0,-1-1-1 0 0,1 0 1 0 0,0-1 0 0 0,-1 1 0 0 0,1 0-1 0 0,0-1 1 0 0,0 1 0 0 0,0-1 0 0 0,4 0-1 0 0,0 0-111 0 0,0-1-1 0 0,1 1 0 0 0,-1-2 0 0 0,0 1 0 0 0,1-1 0 0 0,-1 0 0 0 0,0 0 1 0 0,0-1-1 0 0,-1 0 0 0 0,1 0 0 0 0,0 0 0 0 0,-1-1 0 0 0,11-9 0 0 0,2-2-242 0 0,-2-1 0 0 0,0-1 0 0 0,15-19 0 0 0,-32 36 353 0 0,0 0-1 0 0,1-1 0 0 0,-1 1 0 0 0,0-1 0 0 0,0 1 0 0 0,0 0 0 0 0,1-1 0 0 0,-1 1 0 0 0,0 0 0 0 0,1-1 0 0 0,-1 1 0 0 0,0 0 0 0 0,1 0 0 0 0,-1-1 0 0 0,0 1 0 0 0,1 0 0 0 0,-1 0 0 0 0,1-1 0 0 0,-1 1 0 0 0,0 0 0 0 0,1 0 0 0 0,-1 0 0 0 0,1 0 0 0 0,-1 0 1 0 0,1 0-1 0 0,-1 0 0 0 0,1 0 0 0 0,-1 0 0 0 0,0 0 0 0 0,1 0 0 0 0,-1 0 0 0 0,1 0 0 0 0,-1 0 0 0 0,1 0 0 0 0,-1 0 0 0 0,1 0 0 0 0,-1 0 0 0 0,0 1 0 0 0,1-1 0 0 0,-1 0 0 0 0,1 0 0 0 0,-1 1 0 0 0,0-1 0 0 0,1 0 0 0 0,-1 1 0 0 0,0-1 0 0 0,1 1 1 0 0,1 2 172 0 0,0 0 0 0 0,-1 1 0 0 0,1-1 0 0 0,-1 1 1 0 0,2 4-1 0 0,4 10 294 0 0,-6-16-492 0 0,0 0 0 0 0,1 0 0 0 0,0 0 0 0 0,-1 0 0 0 0,1 0 0 0 0,0 0 0 0 0,0-1 0 0 0,0 1 0 0 0,0 0-1 0 0,0-1 1 0 0,0 0 0 0 0,1 1 0 0 0,-1-1 0 0 0,0 0 0 0 0,1 0 0 0 0,-1-1 0 0 0,1 1 0 0 0,-1 0 0 0 0,1-1-1 0 0,-1 1 1 0 0,1-1 0 0 0,-1 0 0 0 0,1 0 0 0 0,-1 0 0 0 0,1 0 0 0 0,-1 0 0 0 0,1-1 0 0 0,0 1 0 0 0,-1-1 0 0 0,1 0-1 0 0,-1 1 1 0 0,0-1 0 0 0,1 0 0 0 0,-1-1 0 0 0,0 1 0 0 0,0 0 0 0 0,1-1 0 0 0,-1 1 0 0 0,0-1 0 0 0,2-2-1 0 0,17-17-67 0 0,6-6 248 0 0,-25 25-137 0 0,0 1 1 0 0,1-1-1 0 0,-1 1 0 0 0,0-1 1 0 0,1 1-1 0 0,-1 0 0 0 0,1 0 1 0 0,-1 0-1 0 0,1 0 0 0 0,3-1 0 0 0,-5 2 0 0 0,1 0-1 0 0,-1 0 0 0 0,0 1 0 0 0,0-1 0 0 0,0 0 0 0 0,0 0 1 0 0,0 1-1 0 0,0-1 0 0 0,0 1 0 0 0,0-1 0 0 0,0 1 1 0 0,0-1-1 0 0,-1 1 0 0 0,1 0 0 0 0,0-1 0 0 0,0 1 0 0 0,0 0 1 0 0,-1 0-1 0 0,2 1 0 0 0,14 20 536 0 0,-11-15-392 0 0,-2-2-149 0 0,0-1-1 0 0,1 1 0 0 0,0-1 0 0 0,0 0 0 0 0,0 0 1 0 0,0-1-1 0 0,0 1 0 0 0,1-1 0 0 0,4 3 0 0 0,-6-5-127 0 0,-1 0 0 0 0,1 0-1 0 0,0 0 1 0 0,0 0-1 0 0,0 0 1 0 0,0-1-1 0 0,0 1 1 0 0,0-1-1 0 0,0 0 1 0 0,0 0-1 0 0,0 0 1 0 0,0 0-1 0 0,0-1 1 0 0,0 1-1 0 0,0-1 1 0 0,0 0-1 0 0,0 0 1 0 0,3-1-1 0 0,13-7-78 0 0,0-3 160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1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32 455 0 0,'8'-18'417'0'0,"-8"17"-382"0"0,0 0 0 0 0,1 0 0 0 0,-1 0 0 0 0,1 1 0 0 0,-1-1 0 0 0,1 0 0 0 0,-1 0 0 0 0,1 1 0 0 0,0-1 0 0 0,-1 0 0 0 0,1 1 0 0 0,0-1 0 0 0,0 1 0 0 0,-1-1 0 0 0,1 1 0 0 0,0-1 0 0 0,0 1 0 0 0,1-1 0 0 0,-2 1-17 0 0,1 0 0 0 0,-1 0 0 0 0,0 1 0 0 0,1-1 0 0 0,-1 0 0 0 0,1 0 0 0 0,-1 1 0 0 0,0-1-1 0 0,0 0 1 0 0,1 0 0 0 0,-1 1 0 0 0,0-1 0 0 0,1 0 0 0 0,-1 1 0 0 0,0-1 0 0 0,0 1 0 0 0,0-1 0 0 0,1 0 0 0 0,-1 1 0 0 0,0-1 0 0 0,0 1 0 0 0,0-1 0 0 0,0 0 0 0 0,0 1 0 0 0,0-1 0 0 0,0 1 0 0 0,0 0 0 0 0,1 14 218 0 0,0-13-190 0 0,-2 54 575 0 0,-3 0 1 0 0,-13 70-1 0 0,10-73-302 0 0,-30 249-1777 0 0,38-287 424 0 0,-1-15 1019 0 0,0 0 1 0 0,0 0-1 0 0,0 0 1 0 0,0 0-1 0 0,0 0 1 0 0,0 0-1 0 0,1 0 1 0 0,-1 0 0 0 0,0 0-1 0 0,0 0 1 0 0,0 0-1 0 0,0 0 1 0 0,0 0-1 0 0,1 0 1 0 0,-1 0-1 0 0,0 0 1 0 0,0 0 0 0 0,0 0-1 0 0,0 0 1 0 0,0 0-1 0 0,0 0 1 0 0,0 0-1 0 0,1 0 1 0 0,-1 0-1 0 0,0 0 1 0 0,0 0 0 0 0,0 0-1 0 0,0 0 1 0 0,0-1-1 0 0,0 1 1 0 0,0 0-1 0 0,0 0 1 0 0,0 0-1 0 0,1 0 1 0 0,-1 0 0 0 0,0 0-1 0 0,0 0 1 0 0,0-1-1 0 0,0 1 1 0 0,0 0-1 0 0,0 0 1 0 0,0 0-1 0 0,0 0 1 0 0,0 0 0 0 0,0-1-1 0 0,0 1 1 0 0,12-27-273 0 0,-11 23 386 0 0,7-18-86 0 0,0-4-13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1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19 455 0 0,'0'-1'13'0'0,"0"0"-1"0"0,0 0 1 0 0,0 1-1 0 0,0-1 0 0 0,0 0 1 0 0,1 0-1 0 0,-1 0 0 0 0,0 1 1 0 0,1-1-1 0 0,-1 0 0 0 0,0 1 1 0 0,1-1-1 0 0,-1 0 1 0 0,1 1-1 0 0,-1-1 0 0 0,1 0 1 0 0,0 1-1 0 0,-1-1 0 0 0,1 1 1 0 0,-1-1-1 0 0,1 1 0 0 0,0-1 1 0 0,0 1-1 0 0,-1 0 1 0 0,1-1-1 0 0,0 1 0 0 0,0 0 1 0 0,-1 0-1 0 0,1-1 0 0 0,0 1 1 0 0,0 0-1 0 0,0 0 0 0 0,-1 0 1 0 0,1 0-1 0 0,0 0 0 0 0,0 0 1 0 0,0 0-1 0 0,-1 0 1 0 0,2 0-1 0 0,6 1 204 0 0,0 0 0 0 0,-1 0 0 0 0,11 4 1 0 0,-10-3-151 0 0,7 1 93 0 0,-1 1 0 0 0,1 1 1 0 0,-1 1-1 0 0,1 0 0 0 0,-1 0 1 0 0,-1 2-1 0 0,0 0 0 0 0,23 17 0 0 0,-28-18-184 0 0,-1 0-1 0 0,0 0 1 0 0,0 0-1 0 0,-1 1 0 0 0,0 0 1 0 0,-1 0-1 0 0,1 1 0 0 0,-2-1 1 0 0,1 1-1 0 0,-1 0 1 0 0,0 0-1 0 0,-1 1 0 0 0,0-1 1 0 0,3 20-1 0 0,-5-19-60 0 0,-1 1 0 0 0,0-1-1 0 0,0 0 1 0 0,-1 1 0 0 0,0-1 0 0 0,-1 0-1 0 0,0 0 1 0 0,0 0 0 0 0,-1 0 0 0 0,-1 0-1 0 0,1 0 1 0 0,-2-1 0 0 0,1 0 0 0 0,-7 10-1 0 0,6-12 124 0 0,1-1 0 0 0,-1 1 0 0 0,-1-1 1 0 0,1 1-1 0 0,-1-2 0 0 0,0 1 0 0 0,-1-1 0 0 0,1 1 0 0 0,-1-2 0 0 0,0 1 0 0 0,0-1 0 0 0,-1 0 0 0 0,1-1 0 0 0,-1 1 0 0 0,0-2 0 0 0,1 1 0 0 0,-17 2 0 0 0,22-4-18 0 0,0-1-1 0 0,0 0 1 0 0,0 0-1 0 0,0 0 1 0 0,0 0-1 0 0,0 0 1 0 0,0 0-1 0 0,0 0 1 0 0,0-1-1 0 0,0 1 1 0 0,0-1-1 0 0,0 1 1 0 0,0-1-1 0 0,0 0 0 0 0,0 0 1 0 0,0 0-1 0 0,1 0 1 0 0,-1 0-1 0 0,0 0 1 0 0,1-1-1 0 0,-3-1 1 0 0,2 1-45 0 0,1 0 1 0 0,0 0-1 0 0,0 0 1 0 0,0 0-1 0 0,0 0 1 0 0,1 0-1 0 0,-1 0 1 0 0,0 0-1 0 0,1-1 1 0 0,0 1-1 0 0,-1 0 1 0 0,1 0-1 0 0,0 0 1 0 0,0-1-1 0 0,0 1 1 0 0,0 0-1 0 0,1 0 1 0 0,-1-1-1 0 0,0 1 1 0 0,2-3-1 0 0,1-3-11 0 0,0-1-1 0 0,1 1 1 0 0,0 0 0 0 0,0 0-1 0 0,1 1 1 0 0,0-1 0 0 0,1 1-1 0 0,11-12 1 0 0,1 0-58 0 0,38-27-1 0 0,-35 29 96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1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109 161 1839 0 0,'0'-1'13'0'0,"1"1"-1"0"0,-1 0 0 0 0,1-1 1 0 0,-1 1-1 0 0,1 0 0 0 0,0-1 1 0 0,-1 1-1 0 0,1 0 0 0 0,0 0 1 0 0,-1 0-1 0 0,1 0 0 0 0,0-1 0 0 0,-1 1 1 0 0,1 0-1 0 0,0 0 0 0 0,-1 0 1 0 0,1 0-1 0 0,0 1 0 0 0,-1-1 1 0 0,1 0-1 0 0,-1 0 0 0 0,1 0 1 0 0,0 0-1 0 0,-1 1 0 0 0,1-1 0 0 0,0 0 1 0 0,-1 1-1 0 0,2 0 0 0 0,-1 0 93 0 0,0 0-1 0 0,0 1 0 0 0,0-1 1 0 0,0 1-1 0 0,0-1 0 0 0,0 1 1 0 0,0-1-1 0 0,-1 1 0 0 0,1 0 1 0 0,1 3-1 0 0,0 5 373 0 0,0 0 0 0 0,0 20 0 0 0,-2-29-518 0 0,1 22 175 0 0,-2-1-1 0 0,-1 1 1 0 0,0-1 0 0 0,-2 1 0 0 0,-10 37-1 0 0,-48 106-466 0 0,8-20-39 0 0,53-144 366 0 0,-4 19-86 0 0,5-20 89 0 0,-1-1 0 0 0,1 1 0 0 0,0 0 0 0 0,0 0 0 0 0,0 0 0 0 0,0 0 0 0 0,0 0 0 0 0,0-1 0 0 0,0 1 0 0 0,0 0 0 0 0,1 0 0 0 0,-1 0 0 0 0,0-1 0 0 0,0 1 0 0 0,1 0-1 0 0,-1 0 1 0 0,0 0 0 0 0,1-1 0 0 0,-1 1 0 0 0,1 0 0 0 0,0 0 0 0 0,-1-1 1 0 0,1 0 0 0 0,0 1 0 0 0,-1-1 0 0 0,1 0 0 0 0,0 0 0 0 0,-1 0 0 0 0,1 0 0 0 0,-1 0 0 0 0,1 0 0 0 0,0 0-1 0 0,-1 0 1 0 0,1 0 0 0 0,-1-1 0 0 0,1 1 0 0 0,0 0 0 0 0,-1 0 0 0 0,1 0 0 0 0,-1-1 0 0 0,1 1 0 0 0,-1 0 0 0 0,1-1 0 0 0,-1 1 0 0 0,1-1 0 0 0,-1 1 0 0 0,1-1 0 0 0,14-13-223 0 0,-13 13 204 0 0,78-90-937 0 0,-52 58 584 0 0,61-57 0 0 0,-89 89 400 0 0,1 0 1 0 0,0 1-1 0 0,-1-1 1 0 0,1 0 0 0 0,0 1-1 0 0,0-1 1 0 0,0 1-1 0 0,-1-1 1 0 0,1 1-1 0 0,0-1 1 0 0,0 1-1 0 0,0 0 1 0 0,0-1-1 0 0,0 1 1 0 0,0 0 0 0 0,0 0-1 0 0,0 0 1 0 0,1 0-1 0 0,-1 0 16 0 0,-1 0 0 0 0,0 0-1 0 0,1 1 1 0 0,-1-1-1 0 0,0 0 1 0 0,1 1 0 0 0,-1-1-1 0 0,0 0 1 0 0,1 1 0 0 0,-1-1-1 0 0,0 1 1 0 0,0-1 0 0 0,1 0-1 0 0,-1 1 1 0 0,0-1 0 0 0,0 1-1 0 0,0-1 1 0 0,0 1 0 0 0,0-1-1 0 0,0 1 1 0 0,0-1 0 0 0,1 0-1 0 0,-1 1 1 0 0,0-1 0 0 0,-1 2-1 0 0,1 5 409 0 0,-1 0-1 0 0,0 0 1 0 0,-3 11-1 0 0,3-14-424 0 0,0 0 97 0 0,-2 10 223 0 0,1 0 0 0 0,-2 19 0 0 0,3-31-366 0 0,1 1-1 0 0,0 0 0 0 0,0 0 1 0 0,0 0-1 0 0,1 0 1 0 0,-1 0-1 0 0,1 0 1 0 0,-1 0-1 0 0,1 0 1 0 0,0-1-1 0 0,0 1 1 0 0,0 0-1 0 0,1 0 1 0 0,-1-1-1 0 0,1 1 1 0 0,-1-1-1 0 0,5 5 1 0 0,-5-6-44 0 0,1 0 0 0 0,0 0 0 0 0,-1 0 0 0 0,1-1 0 0 0,0 1 0 0 0,0-1 1 0 0,0 1-1 0 0,-1-1 0 0 0,1 1 0 0 0,0-1 0 0 0,0 0 0 0 0,0 0 0 0 0,0 0 0 0 0,0 0 1 0 0,0 0-1 0 0,-1 0 0 0 0,1-1 0 0 0,0 1 0 0 0,0 0 0 0 0,0-1 0 0 0,0 0 0 0 0,-1 1 1 0 0,1-1-1 0 0,0 0 0 0 0,2-1 0 0 0,4-3-208 0 0,0 0 1 0 0,0 0-1 0 0,12-11 0 0 0,-3 1-26 0 0,0-2 0 0 0,-1 0 0 0 0,-1 0 0 0 0,24-38-1 0 0,-38 53 332 0 0,-4 9 347 0 0,0 1-1 0 0,0 0 0 0 0,0 0 0 0 0,1 0 1 0 0,1 0-1 0 0,-1 1 0 0 0,0 12 0 0 0,2-18-328 0 0,0-1 0 0 0,1 1 0 0 0,-1 0 0 0 0,0-1 0 0 0,1 1 0 0 0,-1 0 0 0 0,1-1 0 0 0,0 1 0 0 0,0-1 0 0 0,0 1 0 0 0,0-1 0 0 0,2 3 0 0 0,-2-3-13 0 0,0-1 1 0 0,1 0 0 0 0,-1 0-1 0 0,0 0 1 0 0,1 1 0 0 0,-1-1-1 0 0,0-1 1 0 0,1 1-1 0 0,-1 0 1 0 0,1 0 0 0 0,0 0-1 0 0,-1-1 1 0 0,1 1-1 0 0,0-1 1 0 0,-1 1 0 0 0,1-1-1 0 0,0 0 1 0 0,-1 1-1 0 0,1-1 1 0 0,3 0 0 0 0,-1-1 12 0 0,0 1 0 0 0,0-1 0 0 0,1 0 0 0 0,-1 0 0 0 0,0 0 0 0 0,0-1 0 0 0,0 1 0 0 0,-1-1 0 0 0,1 0 0 0 0,0 0 1 0 0,-1 0-1 0 0,1-1 0 0 0,-1 1 0 0 0,1-1 0 0 0,4-5 0 0 0,-2 2-143 0 0,0-1 0 0 0,-1 0 0 0 0,0 0 0 0 0,0 0 0 0 0,-1 0 0 0 0,7-15 0 0 0,-10 20 10 0 0,0-1 0 0 0,0 1 0 0 0,-1-1-1 0 0,1 1 1 0 0,-1 0 0 0 0,0-1-1 0 0,1 1 1 0 0,-1-1 0 0 0,0 1 0 0 0,-1-1-1 0 0,1 1 1 0 0,0-1 0 0 0,-1 1-1 0 0,1 0 1 0 0,-1-1 0 0 0,0 1-1 0 0,0 0 1 0 0,0-1 0 0 0,0 1 0 0 0,-2-3-1 0 0,2 4 68 0 0,1 0 0 0 0,-1 0 0 0 0,0 0-1 0 0,0 0 1 0 0,-1 0 0 0 0,1 0-1 0 0,0 0 1 0 0,0 0 0 0 0,0 1 0 0 0,0-1-1 0 0,-1 0 1 0 0,1 1 0 0 0,0-1 0 0 0,-1 1-1 0 0,1-1 1 0 0,-1 1 0 0 0,1 0 0 0 0,0 0-1 0 0,-1-1 1 0 0,1 1 0 0 0,-1 0-1 0 0,1 0 1 0 0,0 1 0 0 0,-1-1 0 0 0,1 0-1 0 0,-1 0 1 0 0,1 1 0 0 0,0-1 0 0 0,-1 1-1 0 0,1-1 1 0 0,0 1 0 0 0,-1-1 0 0 0,1 1-1 0 0,0 0 1 0 0,-2 1 0 0 0,2-1 51 0 0,0-1-1 0 0,1 0 1 0 0,-1 1 0 0 0,0-1 0 0 0,1 1-1 0 0,-1-1 1 0 0,0 1 0 0 0,1-1 0 0 0,-1 1 0 0 0,1 0-1 0 0,-1-1 1 0 0,1 1 0 0 0,0 0 0 0 0,-1-1 0 0 0,1 1-1 0 0,0 0 1 0 0,-1 1 0 0 0,1-2-16 0 0,0 1 1 0 0,0-1-1 0 0,0 1 0 0 0,0-1 1 0 0,0 0-1 0 0,0 1 0 0 0,0-1 1 0 0,0 1-1 0 0,1-1 0 0 0,-1 1 1 0 0,0-1-1 0 0,0 0 1 0 0,0 1-1 0 0,1-1 0 0 0,-1 1 1 0 0,0-1-1 0 0,1 0 0 0 0,-1 1 1 0 0,0-1-1 0 0,1 0 0 0 0,0 1 1 0 0,0 0-2 0 0,1 1 0 0 0,0-1 0 0 0,0 0-1 0 0,0 0 1 0 0,0-1 0 0 0,0 1 0 0 0,1 0 0 0 0,-1-1 0 0 0,0 1 0 0 0,4 0 0 0 0,12-1-151 0 0,0-1 0 0 0,-1-1 1 0 0,1 0-1 0 0,0-1 0 0 0,17-5 0 0 0,-1-3-362 0 0,49-20-1 0 0,-65 23 323 0 0,-1-1-1 0 0,0-1 1 0 0,-1 0-1 0 0,0-1 1 0 0,-1 0-1 0 0,0-1 0 0 0,-1-1 1 0 0,20-23-1 0 0,-27 28 154 0 0,0-1 0 0 0,-1 1 0 0 0,0-1 0 0 0,-1-1 0 0 0,0 1 0 0 0,-1-1 0 0 0,1 0 0 0 0,-2 0 0 0 0,0 0 0 0 0,0-1 0 0 0,0 1 0 0 0,-2-1 0 0 0,1 1 0 0 0,-1-1 0 0 0,-1 0 0 0 0,-1-19-1 0 0,1 29 53 0 0,0 1 0 0 0,0-1-1 0 0,0 0 1 0 0,0 0 0 0 0,0 0-1 0 0,0 0 1 0 0,-1 0 0 0 0,1 0-1 0 0,0 0 1 0 0,-1 0-1 0 0,1 1 1 0 0,0-1 0 0 0,-1 0-1 0 0,1 0 1 0 0,-1 0 0 0 0,1 1-1 0 0,-1-1 1 0 0,0 0-1 0 0,1 0 1 0 0,-1 1 0 0 0,0-1-1 0 0,1 1 1 0 0,-1-1 0 0 0,0 1-1 0 0,-1-1 1 0 0,1 1 10 0 0,0 0 0 0 0,0 0 0 0 0,0 0 0 0 0,1 0 0 0 0,-1 0 0 0 0,0 1 0 0 0,0-1 0 0 0,0 0 0 0 0,0 1 0 0 0,0-1 0 0 0,0 1 0 0 0,1-1 0 0 0,-1 1 0 0 0,0-1 0 0 0,0 1 0 0 0,1-1 0 0 0,-1 1 0 0 0,0 0 0 0 0,1-1 0 0 0,-1 1 0 0 0,1 0-1 0 0,-1 0 1 0 0,1 0 0 0 0,-2 1 0 0 0,-10 18 44 0 0,0 1-1 0 0,1 1 1 0 0,-9 28-1 0 0,-19 70-62 0 0,31-93 76 0 0,-5 14 20 0 0,-22 92 807 0 0,32-120-796 0 0,1 0-1 0 0,1 1 0 0 0,0-1 1 0 0,1 0-1 0 0,1 1 1 0 0,0-1-1 0 0,5 26 0 0 0,-4-33-90 0 0,-1-1-1 0 0,1 1 1 0 0,0-1-1 0 0,1 0 1 0 0,-1 0-1 0 0,1 0 0 0 0,0 0 1 0 0,0 0-1 0 0,1-1 1 0 0,4 5-1 0 0,-6-7-28 0 0,0 0 0 0 0,0 0 1 0 0,0 0-1 0 0,0-1 0 0 0,1 1 0 0 0,-1-1 0 0 0,1 0 0 0 0,-1 0 0 0 0,1 0 1 0 0,-1 0-1 0 0,1 0 0 0 0,0 0 0 0 0,0-1 0 0 0,-1 1 0 0 0,1-1 0 0 0,0 0 1 0 0,0 1-1 0 0,-1-1 0 0 0,1-1 0 0 0,0 1 0 0 0,0 0 0 0 0,3-2 0 0 0,7-2-79 0 0,-1 0-1 0 0,1-1 0 0 0,-1-1 1 0 0,0 0-1 0 0,-1 0 0 0 0,1-1 1 0 0,-1-1-1 0 0,19-17 0 0 0,-8 4-134 0 0,-1-1 0 0 0,34-44-1 0 0,-42 47-41 0 0,20-33-1 0 0,-30 46 131 0 0,0 0-1 0 0,-1 1 1 0 0,1-1 0 0 0,-1 0-1 0 0,0 0 1 0 0,-1 0 0 0 0,0-1-1 0 0,0 1 1 0 0,0 0 0 0 0,-1-1-1 0 0,0-7 1 0 0,0 13 68 0 0,0 0 1 0 0,0 0-1 0 0,0 0 0 0 0,0 0 1 0 0,0-1-1 0 0,-1 1 0 0 0,1 0 0 0 0,0 0 1 0 0,-1 0-1 0 0,1 0 0 0 0,-1 0 1 0 0,1 0-1 0 0,-1 0 0 0 0,0 0 0 0 0,1 0 1 0 0,-1 0-1 0 0,0 0 0 0 0,0 0 1 0 0,1 0-1 0 0,-1 1 0 0 0,0-1 0 0 0,0 0 1 0 0,-2-1-1 0 0,1 2 28 0 0,1 0-1 0 0,-1-1 1 0 0,0 1-1 0 0,1 0 1 0 0,-1 0 0 0 0,0 0-1 0 0,1 0 1 0 0,-1 0-1 0 0,0 1 1 0 0,1-1 0 0 0,-1 0-1 0 0,1 1 1 0 0,-1-1-1 0 0,-2 2 1 0 0,-3 1 103 0 0,0 1 0 0 0,0 0 0 0 0,1 0 0 0 0,0 0 0 0 0,0 1 0 0 0,-7 6-1 0 0,7-5 31 0 0,0 1 0 0 0,1 0 0 0 0,-1 1 0 0 0,1-1 0 0 0,1 1-1 0 0,-1 0 1 0 0,-5 16 0 0 0,8-21-84 0 0,1 1 0 0 0,0-1 0 0 0,0 0 0 0 0,0 1 0 0 0,1-1 0 0 0,-1 1 1 0 0,1-1-1 0 0,0 1 0 0 0,0-1 0 0 0,0 1 0 0 0,0-1 0 0 0,1 1 0 0 0,-1-1 0 0 0,1 1 0 0 0,0-1 0 0 0,0 0 0 0 0,0 1 0 0 0,0-1 0 0 0,1 0 0 0 0,0 0 0 0 0,-1 0 0 0 0,1 0 0 0 0,3 4 0 0 0,-4-6-18 0 0,0 0-1 0 0,1 0 1 0 0,-1 0-1 0 0,0 0 1 0 0,1 0-1 0 0,-1 0 0 0 0,0 0 1 0 0,1 0-1 0 0,-1-1 1 0 0,1 1-1 0 0,0 0 0 0 0,-1-1 1 0 0,1 1-1 0 0,0-1 1 0 0,-1 0-1 0 0,4 1 1 0 0,-2-1-11 0 0,0-1-1 0 0,1 1 1 0 0,-1 0 0 0 0,0-1 0 0 0,0 0 0 0 0,0 0 0 0 0,1 0 0 0 0,2-1 0 0 0,5-4-57 0 0,0 0 0 0 0,0-1 0 0 0,14-11 0 0 0,-21 15 36 0 0,18-15-141 0 0,-1 0-1 0 0,-1-2 1 0 0,-1 0-1 0 0,-1-1 1 0 0,-1 0-1 0 0,0-2 1 0 0,19-36-1 0 0,-13 15-154 0 0,-3-1 0 0 0,-1-1 0 0 0,16-62 0 0 0,-27 82 311 0 0,-2 9-13 0 0,-1-1 1 0 0,-1 0-1 0 0,0 1 1 0 0,-1-1 0 0 0,0-31-1 0 0,-3 48 31 0 0,0 1 1 0 0,0-1-1 0 0,0 1 1 0 0,0-1-1 0 0,0 0 0 0 0,0 1 1 0 0,0-1-1 0 0,0 1 0 0 0,0-1 1 0 0,0 1-1 0 0,0-1 0 0 0,0 1 1 0 0,-1-1-1 0 0,1 1 0 0 0,0-1 1 0 0,0 1-1 0 0,-1 0 0 0 0,1-1 1 0 0,0 1-1 0 0,-1-1 0 0 0,1 1 1 0 0,0-1-1 0 0,-1 1 0 0 0,0-1 1 0 0,1 1 37 0 0,-1 0 1 0 0,1 0 0 0 0,-1 1-1 0 0,1-1 1 0 0,-1 0-1 0 0,1 0 1 0 0,-1 0-1 0 0,1 1 1 0 0,-1-1 0 0 0,1 0-1 0 0,0 0 1 0 0,-1 1-1 0 0,1-1 1 0 0,-1 0 0 0 0,1 1-1 0 0,0-1 1 0 0,-1 0-1 0 0,1 1 1 0 0,-1 0 0 0 0,-17 26 1578 0 0,17-25-1660 0 0,-12 23 553 0 0,0 2 0 0 0,-12 39 0 0 0,-13 60-572 0 0,25-76 124 0 0,-3 2-56 0 0,5-16-68 0 0,1 0-1 0 0,1 1 1 0 0,-6 66-1 0 0,15-101 35 0 0,0 0-1 0 0,0 1 1 0 0,0-1-1 0 0,0 0 1 0 0,0 0-1 0 0,1 0 1 0 0,-1 0-1 0 0,1 1 1 0 0,-1-1-1 0 0,1 0 1 0 0,0 0-1 0 0,0 0 1 0 0,0 0-1 0 0,0 0 1 0 0,0 0-1 0 0,0-1 1 0 0,2 3-1 0 0,-2-3 4 0 0,1 0-1 0 0,-1 0 1 0 0,0-1-1 0 0,1 1 1 0 0,-1 0-1 0 0,1-1 1 0 0,-1 1 0 0 0,1 0-1 0 0,-1-1 1 0 0,1 0-1 0 0,-1 1 1 0 0,1-1-1 0 0,-1 0 1 0 0,1 0-1 0 0,-1 0 1 0 0,1 0 0 0 0,0 0-1 0 0,-1 0 1 0 0,1-1-1 0 0,-1 1 1 0 0,1 0-1 0 0,-1-1 1 0 0,1 1 0 0 0,1-2-1 0 0,7-2-36 0 0,-1 0 0 0 0,0-1 0 0 0,0 0 0 0 0,0 0 0 0 0,13-11-1 0 0,38-38 207 0 0,-37 32-88 0 0,-21 20-70 0 0,95-94-370 0 0,-87 84 153 0 0,0 0 0 0 0,-1 0 0 0 0,-1-1 1 0 0,0 0-1 0 0,-1 0 0 0 0,11-27 0 0 0,-18 37 138 0 0,1 0 0 0 0,0 1 0 0 0,-1-1 0 0 0,0 0-1 0 0,1 0 1 0 0,-1 0 0 0 0,0 0 0 0 0,-1-5 0 0 0,1 7 82 0 0,0 1 1 0 0,0 0 0 0 0,0-1 0 0 0,0 1-1 0 0,0 0 1 0 0,-1-1 0 0 0,1 1 0 0 0,0 0-1 0 0,0-1 1 0 0,0 1 0 0 0,0 0 0 0 0,-1-1-1 0 0,1 1 1 0 0,0 0 0 0 0,0-1-1 0 0,-1 1 1 0 0,1 0 0 0 0,0 0 0 0 0,-1 0-1 0 0,1-1 1 0 0,0 1 0 0 0,0 0 0 0 0,-1 0-1 0 0,1 0 1 0 0,0-1 0 0 0,-2 1-1 0 0,2 0 55 0 0,-1 0 0 0 0,0 1-1 0 0,0-1 1 0 0,0 0-1 0 0,0 0 1 0 0,0 1-1 0 0,1-1 1 0 0,-1 1-1 0 0,0-1 1 0 0,0 1-1 0 0,1-1 1 0 0,-1 1-1 0 0,0-1 1 0 0,0 1-1 0 0,1-1 1 0 0,-2 2-1 0 0,0 1 104 0 0,0-1-1 0 0,0 1 0 0 0,1-1 0 0 0,-1 1 0 0 0,0 0 0 0 0,1 0 0 0 0,0-1 0 0 0,0 1 0 0 0,0 0 0 0 0,0 0 1 0 0,0 0-1 0 0,0 0 0 0 0,1 0 0 0 0,0 1 0 0 0,-1-1 0 0 0,1 0 0 0 0,0 0 0 0 0,1 0 0 0 0,-1 0 1 0 0,1 0-1 0 0,-1 0 0 0 0,1 0 0 0 0,1 5 0 0 0,1-1 9 0 0,0 1 0 0 0,0-1 0 0 0,1 0 0 0 0,0 1 0 0 0,0-1 0 0 0,0-1 0 0 0,10 12 0 0 0,12 9-33 0 0,-10-11 63 0 0,15 20 0 0 0,-27-31-172 0 0,0 0 0 0 0,-1 0 0 0 0,0 1 0 0 0,0 0 0 0 0,0-1 0 0 0,0 1 0 0 0,-1 0 0 0 0,2 10 0 0 0,-3-14-26 0 0,-1 0 1 0 0,0 0-1 0 0,0 0 0 0 0,0 0 0 0 0,0 0 0 0 0,0 0 0 0 0,0 0 0 0 0,0 0 0 0 0,-1 0 1 0 0,1 0-1 0 0,-1 0 0 0 0,0 0 0 0 0,1-1 0 0 0,-1 1 0 0 0,0 0 0 0 0,0 0 0 0 0,-1 1 1 0 0,0 0-5 0 0,-1 0 1 0 0,1-1-1 0 0,0 0 1 0 0,-1 1-1 0 0,1-1 1 0 0,-1 0 0 0 0,0-1-1 0 0,0 1 1 0 0,-4 2-1 0 0,-4 0-26 0 0,0 0 0 0 0,0 0 0 0 0,-1-1 0 0 0,-19 2-1 0 0,-5-3-979 0 0,34-2 812 0 0,0 0 1 0 0,0 0-1 0 0,0-1 1 0 0,-1 1-1 0 0,1 0 0 0 0,0-1 1 0 0,0 0-1 0 0,0 1 0 0 0,0-1 1 0 0,0 0-1 0 0,0 0 1 0 0,0 0-1 0 0,-3-3 0 0 0,2 1-2113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1407 0 0,'-8'34'30'0'0,"1"1"-1"0"0,-1 39 0 0 0,7-58-25 0 0,1 0-1 0 0,0 0 1 0 0,1 0-1 0 0,1 0 1 0 0,1 0-1 0 0,8 29 0 0 0,-9-40-3 0 0,-1-1 0 0 0,1 0 0 0 0,0 0 0 0 0,0 0 0 0 0,0 0 0 0 0,4 3 0 0 0,-5-6 0 0 0,-1 0 0 0 0,1 0 0 0 0,0 0 0 0 0,0 0 0 0 0,0-1 0 0 0,0 1 0 0 0,-1 0 0 0 0,1 0 0 0 0,0-1 0 0 0,0 1 0 0 0,0-1 0 0 0,1 1 0 0 0,-1-1 0 0 0,0 0 0 0 0,0 1 0 0 0,0-1 0 0 0,0 0 0 0 0,0 0 0 0 0,0 0 0 0 0,0 1 0 0 0,1-1 0 0 0,-1 0 0 0 0,0-1 0 0 0,0 1 0 0 0,0 0 0 0 0,0 0 0 0 0,0 0 0 0 0,2-1 0 0 0,6-5 0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27 165 1375 0 0,'-2'10'43'0'0,"-1"0"0"0"0,0 1-1 0 0,0-2 1 0 0,-1 1 0 0 0,-7 14-1 0 0,26-59-42 0 0,-7 20-6 0 0,18-21 0 0 0,-21 30-10 0 0,0 1 0 0 0,0 0 0 0 0,0 0 0 0 0,1 0-1 0 0,-1 0 1 0 0,10-5 0 0 0,-14 10 16 0 0,-1-1-1 0 0,1 1 1 0 0,-1 0 0 0 0,1-1-1 0 0,-1 1 1 0 0,1 0 0 0 0,0 0-1 0 0,-1-1 1 0 0,1 1 0 0 0,-1 0-1 0 0,1 0 1 0 0,0 0 0 0 0,-1 0-1 0 0,1 0 1 0 0,0 0-1 0 0,-1 0 1 0 0,1 0 0 0 0,0 0-1 0 0,-1 0 1 0 0,1 0 0 0 0,0 0-1 0 0,-1 0 1 0 0,1 1 0 0 0,-1-1-1 0 0,1 0 1 0 0,1 1 0 0 0,-2 0-1 0 0,1 0 1 0 0,0 0 0 0 0,-1-1 0 0 0,1 1 0 0 0,-1 0 0 0 0,1 0 0 0 0,-1 0-1 0 0,0 0 1 0 0,1 0 0 0 0,-1 0 0 0 0,0 0 0 0 0,0 0 0 0 0,1 1 0 0 0,-1 1-1 0 0,0 5 2 0 0,-1 1-1 0 0,1 0 1 0 0,-3 10-1 0 0,2-14-1 0 0,-2 14 1 0 0,1-12 0 0 0,1-1 0 0 0,0 1 0 0 0,0 0 0 0 0,0 0 0 0 0,2 10 0 0 0,-1-17 0 0 0,0 0 0 0 0,0 1 0 0 0,0-1 0 0 0,0 0 0 0 0,0 0 0 0 0,0 0 0 0 0,0 0 0 0 0,0 0 0 0 0,0 0 0 0 0,0 0 0 0 0,0 1 0 0 0,0-1 0 0 0,0 0 0 0 0,0 0 0 0 0,0 0 0 0 0,0 0 0 0 0,0 0 0 0 0,0 0 0 0 0,0 0 0 0 0,0 0 0 0 0,1 1 0 0 0,-1-1 0 0 0,0 0 0 0 0,0 0 0 0 0,0 0 0 0 0,0 0 0 0 0,0 0 0 0 0,0 0 0 0 0,0 0 0 0 0,0 0 0 0 0,1 0 0 0 0,-1 0 0 0 0,0 0 0 0 0,0 0 0 0 0,0 0 0 0 0,0 0 0 0 0,0 0 0 0 0,0 0 0 0 0,0 0 0 0 0,1 0 0 0 0,-1 0 0 0 0,0 0 0 0 0,0 0 0 0 0,0 0 0 0 0,0 0 0 0 0,0 0 0 0 0,0 0 0 0 0,1 0 0 0 0,-1 0 0 0 0,0 0 0 0 0,0 0 0 0 0,0 0 0 0 0,0 0 0 0 0,0 0 0 0 0,0-1 0 0 0,9-7 0 0 0,6-11 0 0 0,7-17 0 0 0,-5 9 0 0 0,0-1 0 0 0,-1 0 0 0 0,-2-1 0 0 0,15-45 0 0 0,-60 158 0 0 0,10-32 0 0 0,-13 53 0 0 0,30-90 0 0 0,1 0 0 0 0,1 1 0 0 0,0 0 0 0 0,1 31 0 0 0,2-42 0 0 0,0 0 0 0 0,0 0 0 0 0,0 0 0 0 0,3 9 0 0 0,2 0 0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19 140 1375 0 0,'-4'10'255'0'0,"1"1"0"0"0,0-1-1 0 0,1 1 1 0 0,0 0-1 0 0,1 0 1 0 0,0 0 0 0 0,1 17-1 0 0,0 1-163 0 0,-2 11 198 0 0,6 63 0 0 0,-2-83-343 0 0,1 0 0 0 0,1 0 0 0 0,0-1 1 0 0,2 0-1 0 0,9 22 0 0 0,-14-38 26 0 0,0-1-1 0 0,0 0 1 0 0,0 0 0 0 0,0 0 0 0 0,1 0-1 0 0,-1 0 1 0 0,1 0 0 0 0,-1 0-1 0 0,1 0 1 0 0,0 0 0 0 0,0-1-1 0 0,-1 1 1 0 0,4 1 0 0 0,-3-2 10 0 0,-1-1 0 0 0,0 0 1 0 0,0 1-1 0 0,1-1 1 0 0,-1 0-1 0 0,0 0 0 0 0,1 0 1 0 0,-1 0-1 0 0,0 0 0 0 0,1 0 1 0 0,-1 0-1 0 0,0 0 1 0 0,1 0-1 0 0,-1-1 0 0 0,0 1 1 0 0,1 0-1 0 0,-1-1 0 0 0,0 1 1 0 0,0-1-1 0 0,1 0 1 0 0,-1 1-1 0 0,0-1 0 0 0,0 0 1 0 0,0 0-1 0 0,1-1 0 0 0,6-5 147 0 0,0 0 0 0 0,-1-1 0 0 0,0 1 0 0 0,11-18 0 0 0,20-39 463 0 0,-23 38-333 0 0,91-170 966 0 0,-75 132-1982 0 0,24-77 0 0 0,-48 118 177 0 0,-7 16 569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2759 0 0,'2'-1'62'0'0,"1"0"0"0"0,-1 0-1 0 0,1 0 1 0 0,-1 1-1 0 0,1-1 1 0 0,-1 1 0 0 0,6-1-1 0 0,-6 1 14 0 0,311-55 1205 0 0,-218 37-2394 0 0,-27 3 687 0 0,-65 15 466 0 0,0-1 0 0 0,0 1-1 0 0,0-1 1 0 0,1 1 0 0 0,-1 0 0 0 0,0 0 0 0 0,0 1-1 0 0,0-1 1 0 0,0 0 0 0 0,4 2 0 0 0,-6-1 4 0 0,0-1 0 0 0,1 1 0 0 0,-1 0 0 0 0,0 0 0 0 0,0-1 0 0 0,0 1 0 0 0,0 0 0 0 0,0 0 0 0 0,0 0 0 0 0,0 0 0 0 0,0 1 0 0 0,0-1 0 0 0,-1 0 0 0 0,1 0 0 0 0,0 0 0 0 0,-1 1 0 0 0,1-1 0 0 0,-1 0 0 0 0,1 1 0 0 0,-1-1-1 0 0,1 0 1 0 0,-1 1 0 0 0,0-1 0 0 0,0 3 0 0 0,1 7 68 0 0,-1 1-1 0 0,-1-1 0 0 0,0 1 1 0 0,0-1-1 0 0,-1 0 0 0 0,-6 20 1 0 0,-27 63 532 0 0,34-93-643 0 0,-9 20-53 0 0,7-17 30 0 0,1 1 0 0 0,-1 0 0 0 0,1 1 0 0 0,-3 8 0 0 0,5-14 23 0 0,0 0 1 0 0,0 0-1 0 0,0 0 0 0 0,0 0 0 0 0,0 0 0 0 0,0 0 0 0 0,0 0 0 0 0,0 0 0 0 0,0 0 0 0 0,0 0 0 0 0,0 0 0 0 0,0 1 0 0 0,0-1 0 0 0,0 0 0 0 0,0 0 1 0 0,0 0-1 0 0,0 0 0 0 0,0 0 0 0 0,0 0 0 0 0,0 0 0 0 0,0 0 0 0 0,0 0 0 0 0,0 0 0 0 0,0 0 0 0 0,0 0 0 0 0,0 0 0 0 0,0 0 0 0 0,0 0 0 0 0,0 0 1 0 0,0 0-1 0 0,1 0 0 0 0,-1 0 0 0 0,0 0 0 0 0,0 0 0 0 0,0 0 0 0 0,0 1 0 0 0,0-1 0 0 0,0 0 0 0 0,0 0 0 0 0,0 0 0 0 0,0 0 0 0 0,0 0 0 0 0,0 0 1 0 0,0 0-1 0 0,0 0 0 0 0,0 0 0 0 0,0 0 0 0 0,0 0 0 0 0,0 0 0 0 0,0 0 0 0 0,0 0 0 0 0,0 0 0 0 0,1 0 0 0 0,-1 0 0 0 0,0 0 0 0 0,0 0 0 0 0,0 0 0 0 0,0 0 1 0 0,0 0-1 0 0,0 0 0 0 0,0 0 0 0 0,0-1 0 0 0,0 1 0 0 0,0 0 0 0 0,0 0 0 0 0,6-3-45 0 0,6-8-82 0 0,-11 10 112 0 0,45-46-58 0 0,-34 33 110 0 0,0 1 1 0 0,1 0-1 0 0,0 1 0 0 0,1 1 0 0 0,1 0 1 0 0,25-15-1 0 0,-37 25 1 0 0,0 0 0 0 0,0 0 1 0 0,-1 0-1 0 0,1 0 0 0 0,0 0 0 0 0,0 1 1 0 0,0-1-1 0 0,0 1 0 0 0,0 0 0 0 0,0 0 1 0 0,0 0-1 0 0,0 0 0 0 0,0 0 0 0 0,0 1 1 0 0,4 1-1 0 0,-3-1 53 0 0,0 1 0 0 0,0 0 0 0 0,0 0 1 0 0,0 0-1 0 0,-1 0 0 0 0,1 1 0 0 0,-1 0 0 0 0,0-1 0 0 0,6 7 1 0 0,2 5-97 0 0,-1 1 0 0 0,-1 0 0 0 0,0 0 1 0 0,9 21-1 0 0,-11-22-541 0 0,-2-4-120 0 0,1 0 0 0 0,0 0 0 0 0,1 0 0 0 0,0-1 0 0 0,13 14 0 0 0,-12-16 595 0 0,-1-1 1 0 0,1 1 0 0 0,1-2-1 0 0,-1 1 1 0 0,1-1 0 0 0,0 0-1 0 0,0-1 1 0 0,1 0 0 0 0,-1-1-1 0 0,19 5 1 0 0,-2-1 251 0 0,-9-2 369 0 0,28 4 0 0 0,-41-9-489 0 0,1 1 0 0 0,-1-1-1 0 0,1 0 1 0 0,-1 0 0 0 0,1 0 0 0 0,-1-1 0 0 0,1 0-1 0 0,-1 0 1 0 0,1 0 0 0 0,-1 0 0 0 0,6-3-1 0 0,-3 0-60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5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90 1519 0 0,'-6'-9'33'0'0,"1"0"0"0"0,-8-19 0 0 0,9 17 273 0 0,-1 1 0 0 0,-7-12 1 0 0,12 22-292 0 0,0 0-1 0 0,0 0 1 0 0,0 0 0 0 0,0 0-1 0 0,0 0 1 0 0,0 0 0 0 0,0 0 0 0 0,0 0-1 0 0,0 0 1 0 0,0 0 0 0 0,-1 0-1 0 0,1 0 1 0 0,0 0 0 0 0,0 0 0 0 0,0 0-1 0 0,0 0 1 0 0,0 0 0 0 0,0 0-1 0 0,0 0 1 0 0,0 0 0 0 0,0 0 0 0 0,0 0-1 0 0,0 0 1 0 0,0 0 0 0 0,0 0 0 0 0,0 0-1 0 0,0 0 1 0 0,-1 0 0 0 0,1 0-1 0 0,0 0 1 0 0,0 0 0 0 0,0 0 0 0 0,0 0-1 0 0,0 0 1 0 0,0 0 0 0 0,0 0-1 0 0,0 0 1 0 0,0 0 0 0 0,0 0 0 0 0,0 0-1 0 0,0 0 1 0 0,0 0 0 0 0,0 0-1 0 0,0 0 1 0 0,0 0 0 0 0,0 0 0 0 0,-1 0-1 0 0,1 0 1 0 0,0 0 0 0 0,0 0-1 0 0,0 0 1 0 0,0 0 0 0 0,0 1 0 0 0,0-1-1 0 0,0 0 1 0 0,0 0 0 0 0,0 0 0 0 0,0 0-1 0 0,-2 7 389 0 0,-1 7 22 0 0,-25 410 1829 0 0,28-407-2254 0 0,1 31 0 0 0,-1-43 0 0 0,1 0 0 0 0,0 0 0 0 0,0 0 0 0 0,0-1 0 0 0,1 1 0 0 0,-1 0 0 0 0,4 6 0 0 0,-5-11-2 0 0,1 1 0 0 0,-1 0-1 0 0,0-1 1 0 0,1 1 0 0 0,-1-1-1 0 0,1 1 1 0 0,-1-1 0 0 0,1 1-1 0 0,-1-1 1 0 0,1 1 0 0 0,-1-1-1 0 0,1 1 1 0 0,-1-1 0 0 0,1 0-1 0 0,0 1 1 0 0,-1-1 0 0 0,1 0-1 0 0,0 1 1 0 0,-1-1 0 0 0,1 0 0 0 0,0 0-1 0 0,-1 0 1 0 0,1 0 0 0 0,0 1-1 0 0,-1-1 1 0 0,1 0 0 0 0,1 0-1 0 0,-1-1-6 0 0,1 1 0 0 0,0-1 0 0 0,-1 1 1 0 0,1-1-1 0 0,-1 0 0 0 0,1 0 0 0 0,-1 0 0 0 0,1 1 0 0 0,-1-1 0 0 0,0-1 0 0 0,2 0 0 0 0,2-3 12 0 0,1-1-1 0 0,-1 0 0 0 0,7-11 1 0 0,13-25 246 0 0,-1 0 0 0 0,24-65 0 0 0,19-96-576 0 0,-63 183 87 0 0,-4 18 22 0 0,-2 12 241 0 0,0 4 1 0 0,1 0 1 0 0,0 20-1 0 0,1-30-14 0 0,0 1 0 0 0,0-1-1 0 0,1 1 1 0 0,0-1 0 0 0,0 1 0 0 0,0-1 0 0 0,0 0-1 0 0,1 1 1 0 0,-1-1 0 0 0,1 0 0 0 0,4 6 0 0 0,-6-9-10 0 0,1-1 1 0 0,0 1-1 0 0,-1 0 0 0 0,1 0 1 0 0,0-1-1 0 0,-1 1 1 0 0,1 0-1 0 0,0-1 0 0 0,0 1 1 0 0,0-1-1 0 0,0 1 1 0 0,0-1-1 0 0,-1 0 0 0 0,1 1 1 0 0,0-1-1 0 0,0 0 1 0 0,0 1-1 0 0,0-1 0 0 0,0 0 1 0 0,0 0-1 0 0,0 0 1 0 0,1 0-1 0 0,0 0 0 0 0,0-1 1 0 0,0 1-1 0 0,0-1 0 0 0,0 0 1 0 0,0 1-1 0 0,0-1 0 0 0,-1 0 0 0 0,1 0 1 0 0,0 0-1 0 0,2-2 0 0 0,2-3-3 0 0,1 0 0 0 0,-1 0 0 0 0,10-14 0 0 0,110-139-371 0 0,-124 157 374 0 0,-1 0 0 0 0,1 1-1 0 0,-1-1 1 0 0,1 1-1 0 0,0-1 1 0 0,-1 1 0 0 0,1-1-1 0 0,3 0 1 0 0,-5 2 1 0 0,0 0 0 0 0,0-1 0 0 0,1 1 0 0 0,-1 0 0 0 0,0 0 0 0 0,1 0 0 0 0,-1 0 0 0 0,0 0 0 0 0,0 0 1 0 0,1 0-1 0 0,-1 0 0 0 0,0 0 0 0 0,1 0 0 0 0,-1 0 0 0 0,0 0 0 0 0,0 0 0 0 0,1 1 0 0 0,-1-1 0 0 0,0 0 0 0 0,1 0 0 0 0,-1 0 0 0 0,0 0 1 0 0,0 0-1 0 0,0 1 0 0 0,1-1 0 0 0,4 13 104 0 0,0 32-347 0 0,-1 1 1 0 0,-5 79 0 0 0,0-113 69 0 0,0-1-1 0 0,-1 1 1 0 0,0-1 0 0 0,-1 0 0 0 0,0 0 0 0 0,-6 14-1 0 0,-1-8 173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5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22 2759 0 0,'-12'-5'263'0'0,"8"4"770"0"0,12 2 313 0 0,8 1-1111 0 0,1-1 0 0 0,-1-1 0 0 0,0 0 0 0 0,1-1 0 0 0,18-4 0 0 0,-9 1-148 0 0,1 0-21 0 0,-20 2-37 0 0,-1 1-1 0 0,1 0 1 0 0,0 0 0 0 0,0 0-1 0 0,0 1 1 0 0,12 1 0 0 0,-19-1-26 0 0,0 0 1 0 0,1 0-1 0 0,-1 0 1 0 0,1 0-1 0 0,-1 0 1 0 0,0 1-1 0 0,1-1 1 0 0,-1 0-1 0 0,1 0 1 0 0,-1 0-1 0 0,0 1 1 0 0,1-1-1 0 0,-1 0 1 0 0,0 0-1 0 0,1 1 1 0 0,-1-1-1 0 0,0 0 1 0 0,0 1-1 0 0,1-1 1 0 0,-1 0-1 0 0,0 1 1 0 0,0-1-1 0 0,1 0 1 0 0,-1 1-1 0 0,0-1 1 0 0,0 1-1 0 0,0-1 1 0 0,0 0-1 0 0,0 1 1 0 0,1 0-11 0 0,-2 1 1 0 0,1-1-1 0 0,0 0 0 0 0,0 0 1 0 0,0 1-1 0 0,0-1 0 0 0,-1 0 1 0 0,1 0-1 0 0,-1 0 1 0 0,0 2-1 0 0,-18 26-525 0 0,17-27 426 0 0,-22 29-1622 0 0,-51 49 1 0 0,-36 19-259 0 0,110-99 2013 0 0,1 0-1 0 0,0 0 1 0 0,0 0 0 0 0,0 0-1 0 0,-1 0 1 0 0,1 0-1 0 0,0 0 1 0 0,0 0 0 0 0,0 1-1 0 0,0-1 1 0 0,0 0-1 0 0,-1 0 1 0 0,1 0 0 0 0,0 0-1 0 0,0 0 1 0 0,0 1-1 0 0,0-1 1 0 0,0 0 0 0 0,0 0-1 0 0,0 0 1 0 0,-1 1-1 0 0,1-1 1 0 0,0 0 0 0 0,0 0-1 0 0,0 0 1 0 0,0 1-1 0 0,0-1 1 0 0,0 0 0 0 0,0 0-1 0 0,0 0 1 0 0,0 1-1 0 0,0-1 1 0 0,0 0 0 0 0,0 0-1 0 0,0 1 1 0 0,8-1 689 0 0,11-4 143 0 0,29-17 143 0 0,-35 14-956 0 0,0 1 0 0 0,0 1 0 0 0,1 0 0 0 0,-1 1 0 0 0,23-4 0 0 0,-36 8-85 0 0,0 0 1 0 0,0 0-1 0 0,1-1 1 0 0,-1 1-1 0 0,0 0 0 0 0,1 0 1 0 0,-1 0-1 0 0,0 0 1 0 0,0 0-1 0 0,1 0 1 0 0,-1 0-1 0 0,0 0 1 0 0,1 0-1 0 0,-1 0 1 0 0,0 0-1 0 0,0 0 0 0 0,1 0 1 0 0,-1 1-1 0 0,0-1 1 0 0,1 0-1 0 0,-1 0 1 0 0,0 0-1 0 0,0 0 1 0 0,1 0-1 0 0,-1 1 1 0 0,0-1-1 0 0,0 0 1 0 0,0 0-1 0 0,1 0 0 0 0,-1 1 1 0 0,0-1-1 0 0,0 0 1 0 0,1 1-1 0 0,-6 8-545 0 0,-12 8 489 0 0,-59 32-79 0 0,-11 8 28 0 0,80-51 128 0 0,0 1 0 0 0,1 0 0 0 0,-1 0 0 0 0,2 1 0 0 0,-1-1 0 0 0,1 1 0 0 0,0 0 0 0 0,0 1 0 0 0,1-1 0 0 0,-4 11-1 0 0,4-8-3 0 0,1 0-1 0 0,0 1 1 0 0,0-1-1 0 0,1 1 0 0 0,0 0 1 0 0,1 0-1 0 0,1 19 0 0 0,-1-30 19 0 0,1 0 0 0 0,0 0 0 0 0,0 0 0 0 0,0 0 0 0 0,0 0 0 0 0,1 0 0 0 0,-1 0 0 0 0,0 0 0 0 0,0 0 0 0 0,1 0 0 0 0,-1-1 0 0 0,0 1 0 0 0,1 0 0 0 0,-1 0 0 0 0,1 0 0 0 0,-1 0 0 0 0,1 0 0 0 0,-1-1 0 0 0,1 1 0 0 0,0 0-1 0 0,-1 0 1 0 0,1-1 0 0 0,0 1 0 0 0,0-1 0 0 0,-1 1 0 0 0,1 0 0 0 0,1 0 0 0 0,0-1 0 0 0,-1 0 0 0 0,0 0 0 0 0,1-1 0 0 0,-1 1 0 0 0,0 0 0 0 0,0 0 0 0 0,1-1 0 0 0,-1 1 0 0 0,0 0-1 0 0,0-1 1 0 0,1 0 0 0 0,-1 1 0 0 0,0-1 0 0 0,0 1 0 0 0,0-1 0 0 0,0 0 0 0 0,0 0 0 0 0,0 0 0 0 0,1-1 0 0 0,50-51 827 0 0,-32 31-363 0 0,26-23-1 0 0,-27 29 7 0 0,1 2-1 0 0,0 0 0 0 0,35-17 0 0 0,-40 23-146 0 0,0 2-1 0 0,1 0 1 0 0,0 1 0 0 0,0 1-1 0 0,1 0 1 0 0,18-1-1 0 0,-29 4-225 0 0,1 1-1 0 0,-1 0 1 0 0,1 0-1 0 0,0 0 1 0 0,-1 1 0 0 0,1 0-1 0 0,-1 0 1 0 0,10 4-1 0 0,-14-5-99 0 0,0 1-1 0 0,-1 0 1 0 0,1-1-1 0 0,-1 1 1 0 0,0 0-1 0 0,1 0 1 0 0,-1 0-1 0 0,0 0 1 0 0,1 0-1 0 0,-1 0 1 0 0,0 1 0 0 0,0-1-1 0 0,0 0 1 0 0,0 0-1 0 0,0 1 1 0 0,0-1-1 0 0,-1 1 1 0 0,1-1-1 0 0,0 1 1 0 0,-1-1-1 0 0,1 1 1 0 0,-1-1-1 0 0,1 1 1 0 0,-1-1-1 0 0,0 1 1 0 0,1 0-1 0 0,-1-1 1 0 0,0 1-1 0 0,0 0 1 0 0,0-1-1 0 0,-1 1 1 0 0,1 0-1 0 0,0-1 1 0 0,-1 1-1 0 0,1-1 1 0 0,-1 1-1 0 0,1-1 1 0 0,-2 3-1 0 0,-2 5-81 0 0,0 0 0 0 0,-1 0 0 0 0,0-1 0 0 0,0 0 0 0 0,-1 0 0 0 0,-12 13 0 0 0,1-3-87 0 0,-29 22 1 0 0,38-34 87 0 0,0 0 1 0 0,0 0-1 0 0,0-1 1 0 0,-1-1 0 0 0,0 1-1 0 0,1-1 1 0 0,-2-1-1 0 0,-9 3 1 0 0,16-5 48 0 0,0 0 0 0 0,0-1 0 0 0,-1 1 0 0 0,1-1 1 0 0,0 0-1 0 0,-1 0 0 0 0,1 0 0 0 0,0 0 0 0 0,0 0 0 0 0,0-1 0 0 0,-1 0 0 0 0,1 1 0 0 0,0-1 0 0 0,0 0 0 0 0,0-1 1 0 0,0 1-1 0 0,0-1 0 0 0,0 1 0 0 0,0-1 0 0 0,1 0 0 0 0,-1 0 0 0 0,1 0 0 0 0,-1 0 0 0 0,1 0 0 0 0,0-1 1 0 0,-1 1-1 0 0,-2-5 0 0 0,-1-4-150 0 0,0 0 0 0 0,1 0 0 0 0,0-1 0 0 0,1 0 0 0 0,0 1 0 0 0,1-1 0 0 0,-3-20 0 0 0,1-5-436 0 0,1-46 0 0 0,4 62 427 0 0,0-82-556 0 0,1 90 729 0 0,1-1 1 0 0,0 0-1 0 0,1 1 1 0 0,0 0-1 0 0,7-17 0 0 0,-10 29 43 0 0,0 1 0 0 0,0 0 0 0 0,0 0 0 0 0,0 0 0 0 0,0-1 0 0 0,0 1 0 0 0,0 0 0 0 0,1 0 0 0 0,-1-1 0 0 0,0 1-1 0 0,0 0 1 0 0,0 0 0 0 0,0 0 0 0 0,0-1 0 0 0,0 1 0 0 0,1 0 0 0 0,-1 0 0 0 0,0 0 0 0 0,0 0 0 0 0,0-1 0 0 0,0 1-1 0 0,1 0 1 0 0,-1 0 0 0 0,0 0 0 0 0,0 0 0 0 0,1 0 0 0 0,-1 0 0 0 0,0 0 0 0 0,0 0 0 0 0,0 0 0 0 0,1-1 0 0 0,-1 1-1 0 0,0 0 1 0 0,0 0 0 0 0,1 0 0 0 0,-1 0 0 0 0,0 1 0 0 0,7 7 446 0 0,1 15 51 0 0,0 27 117 0 0,-2 0 0 0 0,0 75 0 0 0,-4-62-417 0 0,-7 225 62 0 0,2-275-304 0 0,3-12 28 0 0,0-1 1 0 0,0 0-1 0 0,0 0 0 0 0,0 0 0 0 0,0 0 0 0 0,0 0 0 0 0,0 0 0 0 0,0 0 0 0 0,0 0 0 0 0,0 0 0 0 0,0 0 0 0 0,-1 0 0 0 0,1 1 0 0 0,0-1 0 0 0,0 0 0 0 0,0 0 0 0 0,0 0 0 0 0,0 0 0 0 0,0 0 0 0 0,0 0 0 0 0,0 0 0 0 0,-1 0 0 0 0,1 0 0 0 0,0 0 1 0 0,0 0-1 0 0,0 0 0 0 0,0 0 0 0 0,0 0 0 0 0,0 0 0 0 0,0 0 0 0 0,-1 0 0 0 0,1 0 0 0 0,0 0 0 0 0,0 0 0 0 0,0 0 0 0 0,0 0 0 0 0,0 0 0 0 0,0-1 0 0 0,0 1 0 0 0,0 0 0 0 0,0 0 0 0 0,-1 0 0 0 0,1 0 0 0 0,0 0 0 0 0,0 0 0 0 0,0 0 1 0 0,0 0-1 0 0,0 0 0 0 0,-11-21 240 0 0,6 12-111 0 0,0-1-192 0 0,0 1 0 0 0,-1 0 0 0 0,0 0-1 0 0,-1 1 1 0 0,0-1 0 0 0,-12-10-1 0 0,17 17 12 0 0,-1 0-1 0 0,1 0 0 0 0,-1 0 0 0 0,1 0 0 0 0,-1 0 0 0 0,0 1 0 0 0,0-1 0 0 0,0 1 0 0 0,0 0 0 0 0,0 0 1 0 0,0 0-1 0 0,0 0 0 0 0,-1 1 0 0 0,1-1 0 0 0,0 1 0 0 0,0-1 0 0 0,0 1 0 0 0,-1 0 0 0 0,1 1 0 0 0,0-1 1 0 0,0 1-1 0 0,-1-1 0 0 0,1 1 0 0 0,0 0 0 0 0,-6 2 0 0 0,0 2-86 0 0,1 0 0 0 0,-1 1 0 0 0,1 0 0 0 0,1 0 0 0 0,-1 1 0 0 0,1 0 0 0 0,-9 10-1 0 0,8-6-103 0 0,-1 0-1 0 0,2 0 0 0 0,-1 1 0 0 0,-9 23 0 0 0,16-34 240 0 0,0 1-1 0 0,0 0 0 0 0,1-1 0 0 0,-1 1 0 0 0,1 0 0 0 0,0 0 1 0 0,-1-1-1 0 0,1 1 0 0 0,0 0 0 0 0,0 0 0 0 0,0 0 0 0 0,0 2 0 0 0,0-3 5 0 0,1-1-1 0 0,-1 0 0 0 0,0 1 0 0 0,0-1 0 0 0,0 0 1 0 0,0 1-1 0 0,1-1 0 0 0,-1 0 0 0 0,0 0 0 0 0,0 1 1 0 0,0-1-1 0 0,1 0 0 0 0,-1 0 0 0 0,0 0 0 0 0,0 1 1 0 0,1-1-1 0 0,-1 0 0 0 0,0 0 0 0 0,1 0 0 0 0,-1 0 1 0 0,0 0-1 0 0,1 1 0 0 0,-1-1 0 0 0,0 0 0 0 0,1 0 0 0 0,1 0 1 0 0,-1 0-1 0 0,0 0 1 0 0,1-1-1 0 0,-1 1 1 0 0,0 0-1 0 0,1-1 1 0 0,-1 1-1 0 0,0 0 1 0 0,3-2-1 0 0,1-1-2 0 0,-1 0-1 0 0,1 0 0 0 0,7-6 1 0 0,5-7-52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4143 0 0,'19'9'1232'0'0,"0"-1"0"0"0,0-1-1 0 0,23 6 1 0 0,55 19-1462 0 0,-86-28 156 0 0,0 1 0 0 0,0 1 0 0 0,0 0 0 0 0,-1 0 1 0 0,19 16-1 0 0,-27-20-50 0 0,0-1 1 0 0,0 1 0 0 0,-1 0 0 0 0,1-1-1 0 0,-1 1 1 0 0,1 0 0 0 0,-1 0-1 0 0,1 0 1 0 0,-1 0 0 0 0,0 0 0 0 0,0 1-1 0 0,0-1 1 0 0,0 0 0 0 0,-1 0 0 0 0,1 1-1 0 0,0-1 1 0 0,-1 1 0 0 0,0-1-1 0 0,1 0 1 0 0,-1 1 0 0 0,0-1 0 0 0,0 1-1 0 0,-1-1 1 0 0,1 0 0 0 0,0 1-1 0 0,-1-1 1 0 0,0 0 0 0 0,1 1 0 0 0,-1-1-1 0 0,0 0 1 0 0,0 0 0 0 0,0 1 0 0 0,0-1-1 0 0,-1 0 1 0 0,1 0 0 0 0,-3 2-1 0 0,-3 4-140 0 0,0 0-1 0 0,0-1 1 0 0,-1 0-1 0 0,0 0 1 0 0,-1-1-1 0 0,0 0 1 0 0,-10 5-1 0 0,-3 0 602 0 0,0-1 1 0 0,-40 11-1 0 0,-10 5 3715 0 0,71-26-3906 0 0,-1 1 0 0 0,1-1 0 0 0,1 1 0 0 0,-1-1 0 0 0,0 0 0 0 0,0 1 1 0 0,0 0-1 0 0,0-1 0 0 0,0 1 0 0 0,0 0 0 0 0,1-1 0 0 0,-1 1 0 0 0,0 0 0 0 0,0 0 0 0 0,1 0 0 0 0,-1-1 0 0 0,1 1 0 0 0,-2 2 0 0 0,2-3-81 0 0,0 1 1 0 0,0 0-1 0 0,0-1 1 0 0,0 1-1 0 0,0-1 1 0 0,1 1-1 0 0,-1 0 1 0 0,0-1 0 0 0,0 1-1 0 0,0 0 1 0 0,0-1-1 0 0,1 1 1 0 0,-1-1-1 0 0,0 1 1 0 0,1-1-1 0 0,-1 1 1 0 0,0-1-1 0 0,1 1 1 0 0,-1-1 0 0 0,1 1-1 0 0,-1-1 1 0 0,1 1-1 0 0,2 1-34 0 0,0 1-1 0 0,1-1 1 0 0,-1 0-1 0 0,0-1 0 0 0,1 1 1 0 0,-1-1-1 0 0,1 1 1 0 0,6 0-1 0 0,1 0-296 0 0,-1-1 0 0 0,1 0 0 0 0,-1-1 0 0 0,1 0 0 0 0,14-3 1 0 0,55-12-930 0 0,-42 6 779 0 0,121-13-1031 0 0,-136 19-976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5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3223 0 0,'4'-3'103'0'0,"0"1"1"0"0,0-1-1 0 0,0 1 0 0 0,1 0 0 0 0,-1 0 0 0 0,1 0 0 0 0,0 1 0 0 0,7-2 0 0 0,44-4 1321 0 0,-30 5-1280 0 0,22-4-290 0 0,2 2 0 0 0,-1 2-1 0 0,67 5 1 0 0,-102 0-659 0 0,-13-3 791 0 0,-1 0 0 0 0,1 0 0 0 0,-1 0 0 0 0,1 0 0 0 0,-1 0 0 0 0,1 0 0 0 0,-1 0 0 0 0,0 1 0 0 0,1-1 0 0 0,-1 0 0 0 0,1 0 0 0 0,-1 0-1 0 0,0 1 1 0 0,1-1 0 0 0,-1 0 0 0 0,0 0 0 0 0,1 1 0 0 0,-1-1 0 0 0,0 0 0 0 0,1 1 0 0 0,-1-1 0 0 0,0 1 0 0 0,1-1 0 0 0,-1 0 0 0 0,0 1 0 0 0,0-1 0 0 0,1 1-1 0 0,-3 2 15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5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40 5983 0 0,'-18'1'642'0'0,"17"-1"-146"0"0,12-1-106 0 0,-10 1-390 0 0,36-3-312 0 0,-1 1-1 0 0,61 6 1 0 0,-77-3-157 0 0,1 0 0 0 0,-1-2 0 0 0,0 0 0 0 0,0-1 0 0 0,31-8-1 0 0,-40 7 470 0 0,0-2 0 0 0</inkml:trace>
  <inkml:trace contextRef="#ctx0" brushRef="#br0" timeOffset="1">668 1 3223 0 0,'0'0'312'0'0,"0"1"-312"0"0,0 0 0 0 0,1 2 264 0 0,1-1 24 0 0,-1 2 0 0 0,2 3 0 0 0,-1 1-288 0 0,2 4 0 0 0,-2-1 0 0 0,2 2 0 0 0,1 0 0 0 0,-2-1 0 0 0,1 2 0 0 0,-2-4 0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5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2303 0 0,'-8'5'96'0'0,"3"-1"32"0"0,2 0-128 0 0,0-1 0 0 0,2 0 0 0 0,1 0 0 0 0,0 0 224 0 0,-2 4 16 0 0,2 3 8 0 0,2 1 0 0 0,2 2-168 0 0,-1-3-80 0 0,2-1 80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5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2 278 919 0 0,'-1'0'58'0'0,"1"-1"-1"0"0,0 1 0 0 0,0-1 0 0 0,0 1 1 0 0,0-1-1 0 0,-1 1 0 0 0,1-1 0 0 0,0 1 1 0 0,0-1-1 0 0,0 1 0 0 0,0-1 0 0 0,0 1 1 0 0,0-1-1 0 0,0 1 0 0 0,0-1 0 0 0,0 1 1 0 0,0-1-1 0 0,1 1 0 0 0,-1-1 0 0 0,0 1 1 0 0,0 0-1 0 0,0-1 0 0 0,1 1 0 0 0,-1-1 1 0 0,0 1-1 0 0,1-1 0 0 0,7-11 625 0 0,-7 11-583 0 0,2-3 36 0 0,0 1 0 0 0,1 0 0 0 0,-1 0 0 0 0,1 0 0 0 0,-1 0 1 0 0,1 0-1 0 0,0 1 0 0 0,0 0 0 0 0,0 0 0 0 0,1 0 0 0 0,-1 0 0 0 0,0 1 0 0 0,1-1 0 0 0,-1 1 0 0 0,1 0 0 0 0,-1 1 0 0 0,1-1 0 0 0,0 1 0 0 0,-1 0 0 0 0,1 0 0 0 0,-1 0 1 0 0,1 1-1 0 0,0-1 0 0 0,-1 1 0 0 0,1 0 0 0 0,5 3 0 0 0,-4-2-132 0 0,-1-1-1 0 0,0 1 1 0 0,0 1 0 0 0,0-1-1 0 0,0 1 1 0 0,0 0 0 0 0,-1 0 0 0 0,1 0-1 0 0,-1 1 1 0 0,0 0 0 0 0,0 0 0 0 0,0 0-1 0 0,0 0 1 0 0,-1 0 0 0 0,0 1-1 0 0,0-1 1 0 0,0 1 0 0 0,0 0 0 0 0,-1 0-1 0 0,0 0 1 0 0,3 9 0 0 0,-3-3-177 0 0,-1 0-1 0 0,0 0 1 0 0,-1 1 0 0 0,-1-1 0 0 0,0 0 0 0 0,0 0-1 0 0,-4 16 1 0 0,-27 77-1037 0 0,26-85 973 0 0,-25 58-605 0 0,-6 20 254 0 0,36-94 632 0 0,0-1-1 0 0,0 1 1 0 0,1-1-1 0 0,-1 1 1 0 0,1 0-1 0 0,0-1 1 0 0,0 1-1 0 0,0-1 1 0 0,0 1-1 0 0,0 0 1 0 0,0-1-1 0 0,1 1 1 0 0,-1 0-1 0 0,1-1 1 0 0,0 1-1 0 0,0-1 0 0 0,0 1 1 0 0,0-1-1 0 0,0 0 1 0 0,1 1-1 0 0,-1-1 1 0 0,1 0-1 0 0,-1 0 1 0 0,1 0-1 0 0,0 0 1 0 0,0 0-1 0 0,0 0 1 0 0,0 0-1 0 0,0-1 1 0 0,0 1-1 0 0,0-1 1 0 0,1 1-1 0 0,-1-1 1 0 0,0 0-1 0 0,1 0 1 0 0,-1 0-1 0 0,1 0 1 0 0,-1-1-1 0 0,1 1 1 0 0,0-1-1 0 0,-1 1 1 0 0,1-1-1 0 0,0 0 1 0 0,-1 0-1 0 0,6-1 1 0 0,5 0-93 0 0,0-1 0 0 0,0 0 1 0 0,0-1-1 0 0,0-1 0 0 0,-1 0 1 0 0,1-1-1 0 0,-1 0 0 0 0,0-1 1 0 0,0 0-1 0 0,13-10 1 0 0,0-2-66 0 0,0-1 1 0 0,-2-1 0 0 0,30-32 0 0 0,-21 16-62 0 0,-1-2 1 0 0,-2-1-1 0 0,-2-1 1 0 0,-2-1-1 0 0,-1-2 0 0 0,31-77 1 0 0,-49 103 125 0 0,0-2-1 0 0,-1 1 1 0 0,-1-1 0 0 0,3-33 0 0 0,-6 44 76 0 0,-1-1 0 0 0,0 0 0 0 0,0 1 0 0 0,-1-1 0 0 0,0 1 0 0 0,-1-1 0 0 0,0 1 0 0 0,0 0 1 0 0,-1 0-1 0 0,0-1 0 0 0,0 2 0 0 0,-9-15 0 0 0,11 20 25 0 0,0 0 1 0 0,0 0 0 0 0,0 0 0 0 0,-1 1-1 0 0,1-1 1 0 0,-1 1 0 0 0,1-1-1 0 0,-1 1 1 0 0,0-1 0 0 0,0 1-1 0 0,1 0 1 0 0,-1 0 0 0 0,0 0 0 0 0,0 0-1 0 0,0 0 1 0 0,0 0 0 0 0,0 1-1 0 0,0-1 1 0 0,-3 0 0 0 0,2 1 36 0 0,0 0 1 0 0,1 0-1 0 0,-1 1 1 0 0,1-1-1 0 0,0 1 1 0 0,-1-1-1 0 0,1 1 1 0 0,-1 0-1 0 0,1 0 1 0 0,0 0-1 0 0,0 0 1 0 0,-1 0-1 0 0,1 1 1 0 0,-2 1-1 0 0,-4 4 89 0 0,1-1-1 0 0,1 1 1 0 0,0 0-1 0 0,0 0 1 0 0,0 1-1 0 0,1-1 1 0 0,-8 16-1 0 0,5-6-80 0 0,1 0 0 0 0,1 1 0 0 0,1 0 0 0 0,0 0-1 0 0,1 0 1 0 0,-2 33 0 0 0,6 115 455 0 0,1-117-374 0 0,3 139 173 0 0,6 174-194 0 0,-9-350-156 0 0,1 3 0 0 0,-1 0 0 0 0,-1 1 0 0 0,-1-1 0 0 0,0 0 0 0 0,0 1 0 0 0,-6 19 0 0 0,7-34 0 0 0,0-1 0 0 0,0 0-1 0 0,0 0 1 0 0,0 1 0 0 0,0-1-1 0 0,0 0 1 0 0,0 0 0 0 0,0 0 0 0 0,-1 1-1 0 0,1-1 1 0 0,0 0 0 0 0,0 0-1 0 0,0 0 1 0 0,0 1 0 0 0,0-1-1 0 0,0 0 1 0 0,0 0 0 0 0,-1 0-1 0 0,1 1 1 0 0,0-1 0 0 0,0 0-1 0 0,0 0 1 0 0,-1 0 0 0 0,1 0-1 0 0,0 0 1 0 0,0 0 0 0 0,0 1-1 0 0,-1-1 1 0 0,1 0 0 0 0,0 0-1 0 0,0 0 1 0 0,0 0 0 0 0,-1 0 0 0 0,1 0-1 0 0,0 0 1 0 0,0 0 0 0 0,-1 0-1 0 0,1 0 1 0 0,0 0 0 0 0,-8-8-135 0 0,-2-15-230 0 0,-4-21-1325 0 0,8 24-540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1839 0 0,'0'0'16'0'0,"0"-1"-1"0"0,0 1 1 0 0,0-1-1 0 0,0 0 1 0 0,0 1-1 0 0,0-1 1 0 0,0 1-1 0 0,1-1 1 0 0,-1 1-1 0 0,0-1 0 0 0,0 1 1 0 0,0-1-1 0 0,1 1 1 0 0,-1-1-1 0 0,0 1 1 0 0,0-1-1 0 0,1 1 1 0 0,-1-1-1 0 0,1 1 1 0 0,-1 0-1 0 0,0-1 0 0 0,1 1 1 0 0,-1 0-1 0 0,1-1 1 0 0,-1 1-1 0 0,1 0 1 0 0,-1-1-1 0 0,1 1 1 0 0,-1 0-1 0 0,1 0 1 0 0,-1 0-1 0 0,1-1 0 0 0,-1 1 1 0 0,1 0-1 0 0,-1 0 1 0 0,1 0-1 0 0,-1 0 1 0 0,1 0-1 0 0,0 0 1 0 0,0 0-1 0 0,32 0 609 0 0,-22 0-408 0 0,27 3 607 0 0,1 0 1 0 0,58 15 0 0 0,32 4-873 0 0,-112-21-528 0 0,0 0-1 0 0,0-1 1 0 0,0-1-1 0 0,0 0 1 0 0,26-6-1 0 0,-31 4 415 0 0,0-2 0 0 0,-1 1-1 0 0,1-1 1 0 0,-1-1 0 0 0,0 0 0 0 0,18-14-1 0 0,-14 10 164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 1375 0 0,'-2'0'79'0'0,"1"-1"-1"0"0,0 1 1 0 0,0 0-1 0 0,0 0 0 0 0,-1 0 1 0 0,1 0-1 0 0,0-1 1 0 0,-1 2-1 0 0,1-1 0 0 0,0 0 1 0 0,0 0-1 0 0,-1 0 0 0 0,1 0 1 0 0,0 1-1 0 0,0-1 1 0 0,0 1-1 0 0,-1-1 0 0 0,1 1 1 0 0,-2 1-1 0 0,1-1 4 0 0,0 1-1 0 0,0 0 1 0 0,0 0-1 0 0,0 0 1 0 0,0 0-1 0 0,0 1 1 0 0,1-1-1 0 0,-3 5 1 0 0,-2 4-23 0 0,2 1 0 0 0,-1 0 0 0 0,-2 15 0 0 0,5-22-49 0 0,-8 37 240 0 0,2 1 0 0 0,1 0 0 0 0,3 0 0 0 0,1 0 0 0 0,3 0-1 0 0,1 0 1 0 0,9 57 0 0 0,-8-85-210 0 0,1 1-1 0 0,1-1 0 0 0,0 0 1 0 0,8 17-1 0 0,-10-28-103 0 0,-1 0-1 0 0,1 0 1 0 0,0 0-1 0 0,1-1 1 0 0,-1 1-1 0 0,1 0 1 0 0,-1-1-1 0 0,1 0 1 0 0,0 0-1 0 0,0 0 1 0 0,0 0-1 0 0,1 0 1 0 0,-1-1-1 0 0,1 1 1 0 0,0-1-1 0 0,-1 0 1 0 0,1 0-1 0 0,0 0 1 0 0,0-1-1 0 0,5 2 1 0 0,-6-2 9 0 0,0-1 1 0 0,0 0-1 0 0,0 0 1 0 0,0-1-1 0 0,0 1 1 0 0,0 0-1 0 0,0-1 1 0 0,0 0-1 0 0,0 1 1 0 0,0-1 0 0 0,-1 0-1 0 0,1-1 1 0 0,0 1-1 0 0,-1 0 1 0 0,1-1-1 0 0,-1 0 1 0 0,1 1-1 0 0,-1-1 1 0 0,0 0-1 0 0,4-4 1 0 0,7-8 120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6 919 0 0,'-1'0'41'0'0,"1"-1"0"0"0,0 1 0 0 0,-1-1 0 0 0,1 1 0 0 0,0 0 0 0 0,-1-1 0 0 0,1 1-1 0 0,-1 0 1 0 0,1-1 0 0 0,-1 1 0 0 0,1 0 0 0 0,-1 0 0 0 0,1 0 0 0 0,-1-1-1 0 0,1 1 1 0 0,-1 0 0 0 0,1 0 0 0 0,-1 0 0 0 0,1 0 0 0 0,-1 0 0 0 0,1 0 0 0 0,-1 0-1 0 0,1 0 1 0 0,-1 0 0 0 0,1 0 0 0 0,-1 0 0 0 0,1 0 0 0 0,-1 0 0 0 0,1 1-1 0 0,-1-1 1 0 0,1 0 0 0 0,-1 0 0 0 0,1 0 0 0 0,-1 1 0 0 0,1-1 0 0 0,-1 0 0 0 0,1 1-1 0 0,0-1 1 0 0,-1 0 0 0 0,1 1 0 0 0,0-1 0 0 0,-1 1 0 0 0,1-1 0 0 0,0 0-1 0 0,-1 1 1 0 0,1-1 0 0 0,0 2 0 0 0,-3 2 1 0 0,1 0 0 0 0,0 0-1 0 0,1 0 1 0 0,-2 6 0 0 0,2-6 47 0 0,-14 51 209 0 0,3 2 0 0 0,-6 61 0 0 0,12-72-124 0 0,-12 96 562 0 0,1 222-1 0 0,17-348-1121 0 0,1 1 0 0 0,0-1 0 0 0,7 28 0 0 0,-8-44 367 0 0,0 1-1 0 0,0-1 1 0 0,0 0-1 0 0,0 0 1 0 0,0 0-1 0 0,0 0 1 0 0,0 0-1 0 0,0 1 1 0 0,0-1-1 0 0,0 0 1 0 0,0 0-1 0 0,0 0 1 0 0,0 0 0 0 0,0 1-1 0 0,0-1 1 0 0,0 0-1 0 0,0 0 1 0 0,0 0-1 0 0,0 0 1 0 0,0 0-1 0 0,1 0 1 0 0,-1 1-1 0 0,0-1 1 0 0,0 0-1 0 0,0 0 1 0 0,0 0-1 0 0,0 0 1 0 0,0 0-1 0 0,1 0 1 0 0,-1 0 0 0 0,0 0-1 0 0,0 0 1 0 0,0 0-1 0 0,0 0 1 0 0,1 0-1 0 0,-1 0 1 0 0,0 0-1 0 0,0 0 1 0 0,0 0-1 0 0,0 0 1 0 0,1 0-1 0 0,4-6-153 0 0,5-17 452 0 0,-9 19-334 0 0,3-5 61 0 0,-1 0-1 0 0,2-14 0 0 0,0-1-5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21 2303 0 0,'-4'-12'101'0'0,"4"11"-80"0"0,1 1-1 0 0,-1 0 1 0 0,0-1-1 0 0,0 1 1 0 0,0 0-1 0 0,0-1 0 0 0,0 1 1 0 0,0 0-1 0 0,1 0 1 0 0,-1-1-1 0 0,0 1 1 0 0,0 0-1 0 0,0 0 1 0 0,1-1-1 0 0,-1 1 1 0 0,0 0-1 0 0,0 0 1 0 0,0 0-1 0 0,1-1 1 0 0,-1 1-1 0 0,0 0 0 0 0,1 0 1 0 0,-1 0-1 0 0,3-1 132 0 0,-1 1-1 0 0,1-1 0 0 0,-1 1 1 0 0,1 0-1 0 0,-1 0 1 0 0,1 0-1 0 0,2 1 0 0 0,2-1 36 0 0,6 1 42 0 0,0 0 0 0 0,-1 1 0 0 0,1 0 0 0 0,-1 1 0 0 0,1 1 0 0 0,-1 0 0 0 0,0 0 0 0 0,-1 1 0 0 0,1 1 0 0 0,-1 0 0 0 0,18 12 0 0 0,-22-12-216 0 0,-1-1-1 0 0,1 1 1 0 0,-1 0-1 0 0,0 0 1 0 0,-1 1-1 0 0,1-1 1 0 0,-1 1 0 0 0,0 1-1 0 0,-1-1 1 0 0,0 1-1 0 0,0-1 1 0 0,-1 1-1 0 0,0 0 1 0 0,0 1-1 0 0,-1-1 1 0 0,0 0-1 0 0,0 1 1 0 0,0 10-1 0 0,-1-10-14 0 0,-1 0 0 0 0,-1 0 0 0 0,0 0 0 0 0,0 0-1 0 0,0 0 1 0 0,-1 0 0 0 0,-1 0 0 0 0,1-1 0 0 0,-2 1-1 0 0,1-1 1 0 0,-1 0 0 0 0,0 0 0 0 0,-11 15 0 0 0,6-11-126 0 0,-2 0 1 0 0,1-1 0 0 0,-2 0-1 0 0,0 0 1 0 0,0-1 0 0 0,0-1-1 0 0,-17 10 1 0 0,16-11-75 0 0,-17 10-295 0 0,-1 0 0 0 0,0-2 0 0 0,-35 12-1 0 0,66-27 474 0 0,0-1 0 0 0,-1 0-1 0 0,1 0 1 0 0,0 0 0 0 0,-1 0-1 0 0,1 1 1 0 0,0-1 0 0 0,-1 0-1 0 0,1 0 1 0 0,0 0-1 0 0,-1 0 1 0 0,1 0 0 0 0,-1 0-1 0 0,1 0 1 0 0,0 0 0 0 0,-1 0-1 0 0,1 0 1 0 0,0 0 0 0 0,-1 0-1 0 0,1 0 1 0 0,0 0-1 0 0,-1 0 1 0 0,1 0 0 0 0,0 0-1 0 0,-1-1 1 0 0,6-7-578 0 0,20-12-363 0 0,-22 17 805 0 0,134-103-373 0 0,-103 81 546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1375 0 0,'-2'1'64'0'0,"0"-1"0"0"0,0 1 0 0 0,0 0-1 0 0,0 0 1 0 0,0 0 0 0 0,0 0 0 0 0,0 0-1 0 0,0 1 1 0 0,1-1 0 0 0,-1 1 0 0 0,0-1-1 0 0,1 1 1 0 0,-1-1 0 0 0,0 3 0 0 0,-20 29 1563 0 0,15-21-1640 0 0,-9 14 289 0 0,3 0 0 0 0,0 1 1 0 0,1 0-1 0 0,2 1 0 0 0,1 0 0 0 0,-10 52 0 0 0,14-55-145 0 0,2 1-1 0 0,1-1 1 0 0,1 1-1 0 0,2-1 0 0 0,0 1 1 0 0,1-1-1 0 0,2 0 0 0 0,8 30 1 0 0,-11-48-140 0 0,2-1 0 0 0,-1 1 1 0 0,1-1-1 0 0,0 0 0 0 0,0 0 0 0 0,6 8 1 0 0,-8-12-37 0 0,0-1 0 0 0,0 0 0 0 0,0 1 0 0 0,0-1 0 0 0,0 0 0 0 0,0 0 1 0 0,0 0-1 0 0,1 0 0 0 0,-1 0 0 0 0,0 0 0 0 0,1 0 0 0 0,-1-1 1 0 0,1 1-1 0 0,-1 0 0 0 0,1-1 0 0 0,-1 1 0 0 0,1-1 0 0 0,-1 0 0 0 0,1 1 1 0 0,0-1-1 0 0,-1 0 0 0 0,1 0 0 0 0,0 0 0 0 0,-1 0 0 0 0,1 0 0 0 0,-1 0 1 0 0,1-1-1 0 0,0 1 0 0 0,-1 0 0 0 0,1-1 0 0 0,-1 1 0 0 0,3-2 0 0 0,3-2-304 0 0,0-1-1 0 0,0 0 0 0 0,-1 0 0 0 0,1 0 1 0 0,-1 0-1 0 0,-1-1 0 0 0,8-9 0 0 0,32-48-1235 0 0,-44 60 1587 0 0,16-23-29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1375 0 0,'-1'0'39'0'0,"0"0"-1"0"0,0 1 1 0 0,0-1-1 0 0,1 0 1 0 0,-1 1-1 0 0,0-1 1 0 0,1 0-1 0 0,-1 1 0 0 0,0-1 1 0 0,1 1-1 0 0,-1-1 1 0 0,0 1-1 0 0,1-1 1 0 0,-1 1-1 0 0,1 0 0 0 0,-1-1 1 0 0,1 1-1 0 0,-1 0 1 0 0,1-1-1 0 0,0 1 1 0 0,-1 0-1 0 0,1 0 1 0 0,-9 22 1723 0 0,6-14-1567 0 0,-9 26 368 0 0,1 0 1 0 0,-6 44-1 0 0,-6 75-363 0 0,19-125-204 0 0,4-25 4 0 0,-4 19-4 0 0,2 0 0 0 0,1 26 0 0 0,1-48-8 0 0,0-1 0 0 0,0 1 0 0 0,-1 0 0 0 0,2 0 0 0 0,-1-1 0 0 0,0 1 0 0 0,0 0 0 0 0,0 0 0 0 0,0-1 0 0 0,0 1 0 0 0,1 0 0 0 0,-1 0 0 0 0,0-1 0 0 0,0 1 0 0 0,1 0 0 0 0,-1-1 0 0 0,1 1 0 0 0,-1-1 0 0 0,1 1 0 0 0,-1 0 0 0 0,1-1 0 0 0,-1 1 0 0 0,2 0 0 0 0,-1-1-8 0 0,-1 0 0 0 0,1 0-1 0 0,0 0 1 0 0,-1 0 0 0 0,1 0 0 0 0,0 0-1 0 0,-1 0 1 0 0,1-1 0 0 0,0 1 0 0 0,0 0-1 0 0,-1 0 1 0 0,1-1 0 0 0,-1 1-1 0 0,1 0 1 0 0,0-1 0 0 0,-1 1 0 0 0,1 0-1 0 0,-1-1 1 0 0,2 0 0 0 0,3-4-123 0 0,0 0 1 0 0,0-1-1 0 0,6-7 1 0 0,-11 13 141 0 0,27-39-168 0 0,-2-1-1 0 0,-1-1 1 0 0,-2-1-1 0 0,20-55 0 0 0,-42 97 204 0 0,0 0 0 0 0,0 0 0 0 0,0-1 0 0 0,0 1 0 0 0,1 0-1 0 0,-1 0 1 0 0,0 0 0 0 0,0-1 0 0 0,0 1 0 0 0,0 0-1 0 0,0 0 1 0 0,0-1 0 0 0,0 1 0 0 0,0 0 0 0 0,0 0 0 0 0,0-1-1 0 0,0 1 1 0 0,0 0 0 0 0,0 0 0 0 0,0-1 0 0 0,0 1-1 0 0,0 0 1 0 0,0 0 0 0 0,0-1 0 0 0,0 1 0 0 0,0 0 0 0 0,0 0-1 0 0,0 0 1 0 0,0-1 0 0 0,-1 1 0 0 0,1 0 0 0 0,0 0-1 0 0,-7 3 414 0 0,-9 11-463 0 0,16-14 15 0 0,-15 15-278 0 0,-16 15-172 0 0,-28 37-1 0 0,58-65 520 0 0,0-1 0 0 0,0 1 0 0 0,-1 0 0 0 0,1-1 0 0 0,0 1 0 0 0,1 0-1 0 0,-1-1 1 0 0,0 1 0 0 0,0 0 0 0 0,1 0 0 0 0,-1 0 0 0 0,1 0 0 0 0,0 0-1 0 0,-1 0 1 0 0,1 0 0 0 0,0 0 0 0 0,0-1 0 0 0,0 4 0 0 0,1-3 4 0 0,0-1 1 0 0,0 1-1 0 0,-1 0 1 0 0,1-1-1 0 0,0 1 1 0 0,0-1 0 0 0,0 1-1 0 0,1-1 1 0 0,-1 1-1 0 0,0-1 1 0 0,0 0-1 0 0,1 0 1 0 0,-1 0-1 0 0,1 0 1 0 0,-1 0-1 0 0,1 0 1 0 0,0 0-1 0 0,-1 0 1 0 0,4 1-1 0 0,6 1 91 0 0,0 0 0 0 0,1 0 0 0 0,0-1 1 0 0,-1 0-1 0 0,1-1 0 0 0,0 0 0 0 0,12-2 0 0 0,37 5 96 0 0,-28-3-1764 0 0,-26-2-1126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 6447 0 0,'-1'-3'576'0'0,"1"0"-464"0"0,1 2-112 0 0,1 0 0 0 0,1 2 256 0 0,1 0 24 0 0,1 0 8 0 0,5 2 0 0 0,6 1-120 0 0,6-1-16 0 0,4 4-8 0 0,1-3 0 0 0,1-1-1072 0 0,0-1-224 0 0,-2-2-32 0 0,-2-4-16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3223 0 0,'3'1'307'0'0,"3"8"155"0"0,6 10 313 0 0,-1 1-353 0 0,-2 1-1 0 0,-1-1 1 0 0,0 2 0 0 0,-2-1-1 0 0,0 1 1 0 0,-2 0-1 0 0,4 38 1 0 0,-7-34-506 0 0,-1-1 0 0 0,-1 0 0 0 0,-1 0 0 0 0,-1 0 0 0 0,-1 0 1 0 0,-13 40-1 0 0,3-24-2654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1 476 455 0 0,'0'2'87'0'0,"1"-1"0"0"0,-1 0-1 0 0,1 0 1 0 0,0 0-1 0 0,-1 1 1 0 0,1-1-1 0 0,0 0 1 0 0,0 0 0 0 0,0 0-1 0 0,0 0 1 0 0,0 0-1 0 0,0-1 1 0 0,0 1-1 0 0,0 0 1 0 0,0 0 0 0 0,1-1-1 0 0,-1 1 1 0 0,0-1-1 0 0,0 1 1 0 0,1-1-1 0 0,1 1 1 0 0,-1-1 30 0 0,0 0 0 0 0,-1 0 0 0 0,1 0 0 0 0,0-1 0 0 0,0 1 1 0 0,0 0-1 0 0,0-1 0 0 0,-1 1 0 0 0,1-1 0 0 0,0 0 0 0 0,0 0 0 0 0,-1 0 0 0 0,3-2 0 0 0,5-3 340 0 0,-1-1 0 0 0,0-1-1 0 0,0 1 1 0 0,8-12-1 0 0,-13 15-323 0 0,36-41 880 0 0,40-51 16 0 0,-65 77-1206 0 0,-1 0-1 0 0,-1-1 0 0 0,13-28 0 0 0,-22 41-102 0 0,0-1 1 0 0,-1 0-1 0 0,0 0 0 0 0,2-13 1 0 0,-3 18 141 0 0,-1 1 1 0 0,0-1-1 0 0,0 0 1 0 0,0 1-1 0 0,0-1 1 0 0,0 1-1 0 0,0-1 1 0 0,-1 0-1 0 0,0 1 1 0 0,1-1-1 0 0,-1 1 1 0 0,0-1-1 0 0,0 1 1 0 0,0-1-1 0 0,0 1 1 0 0,-1 0-1 0 0,1 0 1 0 0,-3-3-1 0 0,3 4 60 0 0,1 0 0 0 0,-1 0 0 0 0,0 1-1 0 0,0-1 1 0 0,0 0 0 0 0,0 1 0 0 0,0-1-1 0 0,0 1 1 0 0,0-1 0 0 0,-1 1 0 0 0,1-1-1 0 0,0 1 1 0 0,0 0 0 0 0,0-1 0 0 0,0 1-1 0 0,-1 0 1 0 0,1 0 0 0 0,0 0 0 0 0,-2 0-1 0 0,1 1-8 0 0,0-1 0 0 0,-1 1 0 0 0,1-1 1 0 0,0 1-1 0 0,0 0 0 0 0,0 0 0 0 0,0 0 0 0 0,0 0 0 0 0,-3 2 0 0 0,-2 3 0 0 0,0 0-1 0 0,0 1 1 0 0,-11 12-1 0 0,1 3 173 0 0,1 1 0 0 0,0 1 0 0 0,2 0-1 0 0,1 1 1 0 0,1 0 0 0 0,-17 53-1 0 0,14-28 89 0 0,3 0 0 0 0,-10 97 0 0 0,22-142-170 0 0,-6 75-19 0 0,6-69 10 0 0,1 0 0 0 0,-1 0 1 0 0,2-1-1 0 0,0 1 0 0 0,4 14 0 0 0,-6-24 4 0 0,0-1-1 0 0,0 1 1 0 0,1 0-1 0 0,-1-1 1 0 0,0 1-1 0 0,0 0 1 0 0,1-1-1 0 0,-1 1 0 0 0,0 0 1 0 0,1-1-1 0 0,-1 1 1 0 0,1-1-1 0 0,-1 1 1 0 0,1-1-1 0 0,-1 1 1 0 0,1-1-1 0 0,-1 1 0 0 0,1-1 1 0 0,0 1-1 0 0,-1-1 1 0 0,1 0-1 0 0,0 1 1 0 0,-1-1-1 0 0,1 0 1 0 0,0 0-1 0 0,1 1 0 0 0,-1-1-8 0 0,0 0-1 0 0,1-1 1 0 0,-1 1-1 0 0,0 0 0 0 0,1-1 1 0 0,-1 1-1 0 0,0-1 1 0 0,1 1-1 0 0,-1-1 0 0 0,0 0 1 0 0,0 1-1 0 0,0-1 0 0 0,2-1 1 0 0,3-4-74 0 0,1 1-1 0 0,-1-2 1 0 0,8-9 0 0 0,-13 15 72 0 0,16-22-220 0 0,24-42 0 0 0,-14 20 420 0 0,-21 39-176 0 0,-4 13 314 0 0,-6 22 672 0 0,2-15-572 0 0,2-8-278 0 0,-1 9 228 0 0,1-1 1 0 0,2 19 0 0 0,-1-29-344 0 0,0 1 0 0 0,0-1 1 0 0,0 1-1 0 0,0-1 0 0 0,1 0 0 0 0,-1 0 1 0 0,1 0-1 0 0,0 0 0 0 0,1 0 1 0 0,-1 0-1 0 0,5 6 0 0 0,-5-9-49 0 0,-1 0 1 0 0,0 0-1 0 0,1 0 0 0 0,-1-1 1 0 0,1 1-1 0 0,-1 0 0 0 0,1 0 1 0 0,-1-1-1 0 0,1 1 0 0 0,-1-1 0 0 0,1 1 1 0 0,-1-1-1 0 0,1 0 0 0 0,0 0 1 0 0,-1 0-1 0 0,1 1 0 0 0,0-2 1 0 0,-1 1-1 0 0,1 0 0 0 0,0 0 1 0 0,-1 0-1 0 0,1-1 0 0 0,-1 1 0 0 0,1-1 1 0 0,0 1-1 0 0,-1-1 0 0 0,1 0 1 0 0,2-1-1 0 0,2-2-107 0 0,0 1 0 0 0,1-1-1 0 0,-2-1 1 0 0,1 1 0 0 0,6-7 0 0 0,30-34-749 0 0,-38 40 764 0 0,0-1 0 0 0,0 1-1 0 0,-1-1 1 0 0,1 0 0 0 0,-1 0 0 0 0,4-12-1 0 0,-5 11 535 0 0,-3 9 527 0 0,-2 11 614 0 0,3-11-1259 0 0,0 1-62 0 0,0 3-151 0 0,1-1-1 0 0,0 1 1 0 0,0-1 0 0 0,0 0 0 0 0,0 1-1 0 0,4 7 1 0 0,-4-11-72 0 0,0 0 0 0 0,0 0-1 0 0,1 0 1 0 0,-1 0 0 0 0,0 0 0 0 0,1-1-1 0 0,-1 1 1 0 0,1 0 0 0 0,-1-1 0 0 0,1 1 0 0 0,0-1-1 0 0,-1 1 1 0 0,1-1 0 0 0,0 0 0 0 0,0 0-1 0 0,0 0 1 0 0,0 0 0 0 0,0 0 0 0 0,1 0 0 0 0,3 0-1 0 0,-5-1 0 0 0,1 0 0 0 0,-1 0 0 0 0,0 0 1 0 0,1 0-1 0 0,-1-1 0 0 0,0 1 0 0 0,1 0 0 0 0,-1-1 0 0 0,0 1 0 0 0,0-1 0 0 0,1 0 0 0 0,-1 1 0 0 0,0-1 0 0 0,0 0 0 0 0,0 0 0 0 0,0 1 0 0 0,0-1 0 0 0,0 0 0 0 0,0 0 0 0 0,0 0 0 0 0,0 0 0 0 0,-1-1 0 0 0,1 1 0 0 0,1-2 0 0 0,1-2-16 0 0,0-1-1 0 0,0 0 1 0 0,3-10-1 0 0,-3 6-129 0 0,-1 1-1 0 0,0 0 0 0 0,0-1 0 0 0,-1 0 0 0 0,0-10 0 0 0,-1 15 37 0 0,0 0 0 0 0,0 0 0 0 0,-1 0 0 0 0,0 0 0 0 0,0 0 0 0 0,0 0 0 0 0,0 0 0 0 0,-1 1 0 0 0,0-1 0 0 0,0 0 0 0 0,-4-6-1 0 0,6 11 92 0 0,0-1 0 0 0,0 1-1 0 0,-1-1 1 0 0,1 1 0 0 0,0 0-1 0 0,0-1 1 0 0,-1 1 0 0 0,1-1-1 0 0,0 1 1 0 0,-1 0 0 0 0,1 0-1 0 0,-1-1 1 0 0,1 1 0 0 0,0 0-1 0 0,-1-1 1 0 0,1 1 0 0 0,-1 0-1 0 0,1 0 1 0 0,0 0-1 0 0,-1 0 1 0 0,0-1 0 0 0,1 2-21 0 0,0-1 0 0 0,0 0 0 0 0,1 1 0 0 0,-1-1 1 0 0,0 0-1 0 0,0 1 0 0 0,1-1 0 0 0,-1 0 0 0 0,0 0 0 0 0,1 1 1 0 0,-1-1-1 0 0,0 0 0 0 0,1 0 0 0 0,-1 0 0 0 0,0 1 0 0 0,1-1 0 0 0,-1 0 1 0 0,0 0-1 0 0,1 0 0 0 0,-1 0 0 0 0,1 0 0 0 0,-1 0 0 0 0,0 0 1 0 0,1 0-1 0 0,0 0-256 0 0,4 0-40 0 0,11-4-6 0 0,0-1-1 0 0,0 0 0 0 0,0-1 0 0 0,0-1 0 0 0,-1 0 1 0 0,0-1-1 0 0,14-10 0 0 0,-19 11 287 0 0,0 0-1 0 0,0-1 1 0 0,-1 0-1 0 0,0 0 1 0 0,-1-1 0 0 0,1-1-1 0 0,-2 1 1 0 0,1-1-1 0 0,-2 0 1 0 0,11-19-1 0 0,-15 22 45 0 0,0 1-1 0 0,0-1 1 0 0,0 1-1 0 0,-1-1 1 0 0,1-10-1 0 0,-2 14 109 0 0,1 0 1 0 0,-1 0-1 0 0,0 0 0 0 0,-1 0 1 0 0,1 0-1 0 0,0 0 0 0 0,-1 0 1 0 0,0 0-1 0 0,1 0 0 0 0,-1 0 1 0 0,-1 0-1 0 0,1 1 0 0 0,0-1 1 0 0,-3-4-1 0 0,4 7-44 0 0,0 0 1 0 0,0 0-1 0 0,0-1 0 0 0,-1 1 0 0 0,1 0 0 0 0,0 0 0 0 0,0-1 1 0 0,0 1-1 0 0,-1 0 0 0 0,1 0 0 0 0,0 0 0 0 0,0 0 1 0 0,-1-1-1 0 0,1 1 0 0 0,0 0 0 0 0,-1 0 0 0 0,1 0 1 0 0,0 0-1 0 0,0 0 0 0 0,-1 0 0 0 0,1 0 0 0 0,0 0 1 0 0,-1 0-1 0 0,1 0 0 0 0,0 0 0 0 0,-1 0 0 0 0,1 0 1 0 0,0 0-1 0 0,-1 0 0 0 0,1 0 0 0 0,-1 0 0 0 0,-6 9 1144 0 0,0 18-278 0 0,6-25-782 0 0,-7 47-187 0 0,1-1 1 0 0,1 71 0 0 0,3-46-143 0 0,1-45 108 0 0,0-5-78 0 0,1 1-1 0 0,1-1 1 0 0,1 1-1 0 0,6 34 1 0 0,-7-55 130 0 0,0-1 0 0 0,1 0 0 0 0,-1-1 1 0 0,1 1-1 0 0,0 0 0 0 0,0 0 0 0 0,0 0 1 0 0,0 0-1 0 0,0 0 0 0 0,0-1 0 0 0,0 1 0 0 0,0 0 1 0 0,1-1-1 0 0,-1 1 0 0 0,1-1 0 0 0,-1 0 1 0 0,1 1-1 0 0,-1-1 0 0 0,1 0 0 0 0,3 2 0 0 0,-3-3-7 0 0,0 1-1 0 0,0-1 1 0 0,0 0-1 0 0,0 0 0 0 0,0 0 1 0 0,0 0-1 0 0,0 0 1 0 0,0 0-1 0 0,0 0 0 0 0,0-1 1 0 0,0 1-1 0 0,0-1 1 0 0,0 1-1 0 0,0-1 0 0 0,-1 0 1 0 0,1 0-1 0 0,0 0 1 0 0,0 0-1 0 0,-1 0 0 0 0,1 0 1 0 0,1-2-1 0 0,11-10-144 0 0,0 1-1 0 0,-1-2 1 0 0,0 0-1 0 0,-2-1 1 0 0,1 0-1 0 0,-2 0 1 0 0,0-1 0 0 0,9-21-1 0 0,-13 24 28 0 0,-1-1 0 0 0,0 1 0 0 0,2-15 0 0 0,-5 22 77 0 0,-1 0 0 0 0,0 0-1 0 0,-1 0 1 0 0,1 0 0 0 0,-1 0 0 0 0,-1 0-1 0 0,1 0 1 0 0,-1 0 0 0 0,-2-10-1 0 0,3 15 68 0 0,0 1 0 0 0,0-1 0 0 0,0 1 0 0 0,-1-1 0 0 0,1 1 0 0 0,0-1 0 0 0,0 0 0 0 0,0 1 0 0 0,-1-1 0 0 0,1 1 0 0 0,0-1 0 0 0,-1 1 0 0 0,1 0 0 0 0,0-1 0 0 0,-1 1 0 0 0,1-1 0 0 0,-1 1 0 0 0,1-1 0 0 0,-1 1-1 0 0,1 0 1 0 0,-1-1 0 0 0,1 1 0 0 0,-1 0 0 0 0,1 0 0 0 0,-1-1 0 0 0,1 1 0 0 0,-1 0 0 0 0,1 0 0 0 0,-2 0 0 0 0,1 0 33 0 0,0 0 0 0 0,0 1 0 0 0,0-1-1 0 0,0 0 1 0 0,0 1 0 0 0,1-1 0 0 0,-1 1 0 0 0,0 0 0 0 0,0-1-1 0 0,0 1 1 0 0,0 0 0 0 0,1-1 0 0 0,-1 1 0 0 0,-1 1 0 0 0,-2 4 251 0 0,0 0 0 0 0,0 0 0 0 0,-4 10 0 0 0,3-6-162 0 0,2 0 1 0 0,-1 0-1 0 0,2 1 0 0 0,-1-1 0 0 0,-1 17 0 0 0,4-22-120 0 0,0 0 0 0 0,-1 0-1 0 0,2-1 1 0 0,-1 1 0 0 0,0 0-1 0 0,1 0 1 0 0,0-1 0 0 0,0 1-1 0 0,0 0 1 0 0,1-1 0 0 0,0 1-1 0 0,0-1 1 0 0,0 0 0 0 0,4 7-1 0 0,-5-10-11 0 0,0 0-1 0 0,0 0 1 0 0,-1 0-1 0 0,1 0 0 0 0,0 0 1 0 0,0-1-1 0 0,0 1 0 0 0,0 0 1 0 0,0-1-1 0 0,0 1 1 0 0,1 0-1 0 0,-1-1 0 0 0,0 0 1 0 0,0 1-1 0 0,0-1 0 0 0,0 0 1 0 0,1 1-1 0 0,-1-1 1 0 0,0 0-1 0 0,2 0 0 0 0,-1 0-25 0 0,1-1 0 0 0,0 1 0 0 0,-1-1 0 0 0,1 1 1 0 0,-1-1-1 0 0,1 0 0 0 0,-1 0 0 0 0,5-2 0 0 0,1-2-61 0 0,0-1 1 0 0,0 1-1 0 0,-1-1 1 0 0,8-8-1 0 0,-4 2 9 0 0,-1 1 0 0 0,-1-1 0 0 0,1-1 0 0 0,-2 1 0 0 0,0-2-1 0 0,11-25 1 0 0,-11 19-75 0 0,-1 0 1 0 0,-1-1-1 0 0,-1 0 0 0 0,3-26 0 0 0,-4-6-220 0 0,-2 0-1 0 0,-3 0 1 0 0,-7-60-1 0 0,6 96 364 0 0,-6-48-400 0 0,7 57 622 0 0,-1 1 0 0 0,0-1 0 0 0,-1 1 0 0 0,1 0 0 0 0,-1 0 0 0 0,-5-8 0 0 0,8 14-109 0 0,0 1 0 0 0,0-1-1 0 0,-1 1 1 0 0,1-1-1 0 0,0 1 1 0 0,0-1 0 0 0,-1 1-1 0 0,1 0 1 0 0,0-1 0 0 0,-1 1-1 0 0,1-1 1 0 0,-1 1-1 0 0,1 0 1 0 0,0-1 0 0 0,-1 1-1 0 0,1 0 1 0 0,-1 0-1 0 0,1-1 1 0 0,-1 1 0 0 0,1 0-1 0 0,-1 0 1 0 0,1 0-1 0 0,-1 0 1 0 0,0-1 0 0 0,1 2-13 0 0,-1-1 1 0 0,1 0-1 0 0,-1 0 1 0 0,1 1-1 0 0,-1-1 0 0 0,1 1 1 0 0,0-1-1 0 0,-1 0 1 0 0,1 1-1 0 0,0-1 1 0 0,-1 1-1 0 0,1-1 1 0 0,0 0-1 0 0,-1 1 1 0 0,1-1-1 0 0,0 1 0 0 0,0-1 1 0 0,0 1-1 0 0,-1 0 1 0 0,-4 31 1245 0 0,4-28-1395 0 0,-7 101-56 0 0,7 124-1 0 0,3-107-388 0 0,0-25-215 0 0,0-80 306 0 0,0 0 0 0 0,1 1 0 0 0,8 24-1 0 0,-10-39 368 0 0,0 0-1 0 0,0 0 1 0 0,1 0-1 0 0,-1 0 1 0 0,1-1-1 0 0,-1 1 1 0 0,1 0-1 0 0,0-1 1 0 0,0 1-1 0 0,0-1 0 0 0,4 4 1 0 0,-5-6 35 0 0,1 1 0 0 0,-1 0 0 0 0,0 0 1 0 0,1-1-1 0 0,-1 1 0 0 0,1 0 0 0 0,-1-1 0 0 0,1 0 1 0 0,-1 1-1 0 0,1-1 0 0 0,-1 0 0 0 0,1 0 0 0 0,-1 0 0 0 0,1 0 1 0 0,-1 0-1 0 0,1 0 0 0 0,-1 0 0 0 0,1 0 0 0 0,0-1 1 0 0,-1 1-1 0 0,0-1 0 0 0,1 1 0 0 0,-1-1 0 0 0,3-1 0 0 0,7-4-66 0 0,-1-1 0 0 0,0 0 0 0 0,0 0 0 0 0,-1-1 0 0 0,0 0 0 0 0,0-1 0 0 0,14-18 0 0 0,-10 9-106 0 0,-1 0 0 0 0,-1 0 0 0 0,15-33 0 0 0,-19 36 133 0 0,-2 0-1 0 0,1-1 0 0 0,-2 1 0 0 0,0-1 0 0 0,-1 0 0 0 0,-1 0 1 0 0,1-19-1 0 0,-3 34 31 0 0,0-6 628 0 0,1 9 979 0 0,2 15 360 0 0,1-9-1718 0 0,0 0 0 0 0,0-1 0 0 0,1 1 0 0 0,0-1 0 0 0,0 0-1 0 0,11 11 1 0 0,42 32 611 0 0,-2-2-291 0 0,-50-41-426 0 0,1 0 0 0 0,-2 0 0 0 0,1 0 0 0 0,-1 1 0 0 0,9 15 0 0 0,-13-21-103 0 0,0 0 1 0 0,0 0-1 0 0,0 1 0 0 0,0-1 0 0 0,-1 0 0 0 0,1 0 0 0 0,0 0 0 0 0,-1 1 0 0 0,0-1 1 0 0,1 0-1 0 0,-1 1 0 0 0,0-1 0 0 0,0 0 0 0 0,-1 0 0 0 0,1 1 0 0 0,0-1 0 0 0,-1 0 1 0 0,1 1-1 0 0,-1-1 0 0 0,0 0 0 0 0,0 0 0 0 0,1 0 0 0 0,-2 0 0 0 0,1 0 0 0 0,0 0 1 0 0,0 0-1 0 0,-1 0 0 0 0,1 0 0 0 0,-1 0 0 0 0,1-1 0 0 0,-1 1 0 0 0,0-1 0 0 0,1 1 1 0 0,-1-1-1 0 0,-3 2 0 0 0,-1 0-32 0 0,-1 0 0 0 0,1 0 1 0 0,-1 0-1 0 0,0-1 0 0 0,0 0 1 0 0,0 0-1 0 0,0-1 0 0 0,0 0 0 0 0,0 0 1 0 0,-9-1-1 0 0,-36-2-2174 0 0,35-1-1193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4607 0 0,'1'2'408'0'0,"2"-2"-328"0"0,1 1-80 0 0,1 0 0 0 0,0-1 256 0 0,2 1 40 0 0,6 1 8 0 0,7-1 0 0 0,9 2 200 0 0,11-2 40 0 0,4-1 0 0 0,-1-1 8 0 0,-3-2-264 0 0,0-1-64 0 0,-5 0 0 0 0,-2-1-8 0 0,-3-1-696 0 0,-4 1-144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3223 0 0,'-3'3'41'0'0,"0"0"0"0"0,0 0 1 0 0,0 1-1 0 0,1 0 0 0 0,0-1 0 0 0,0 1 0 0 0,0 0 0 0 0,0 0 0 0 0,0 0 0 0 0,1 1 0 0 0,0-1 0 0 0,-2 8 0 0 0,-2 8 113 0 0,-8 27-47 0 0,1-1 0 0 0,-6 64-1 0 0,16-86-310 0 0,0 0-1 0 0,2 0 1 0 0,1 0-1 0 0,0 0 1 0 0,2 0-1 0 0,10 39 0 0 0,-11-57 202 0 0,0 0 0 0 0,0 1 0 0 0,1-1 0 0 0,6 11-1 0 0,1-5 4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40 3223 0 0,'-4'2'56'0'0,"0"1"0"0"0,0 0 0 0 0,1 0 0 0 0,-1 0 0 0 0,1 0 0 0 0,0 1 0 0 0,0 0 0 0 0,0-1 0 0 0,1 1-1 0 0,-1 0 1 0 0,1 0 0 0 0,0 0 0 0 0,0 1 0 0 0,-1 4 0 0 0,0 0 42 0 0,0 1-1 0 0,1-1 1 0 0,1 1-1 0 0,-1 0 1 0 0,1 16-1 0 0,1-21-85 0 0,1-1 0 0 0,-1 0-1 0 0,1 1 1 0 0,0-1 0 0 0,0 0-1 0 0,0 1 1 0 0,1-1 0 0 0,-1 0-1 0 0,1 0 1 0 0,3 4-1 0 0,-5-7-35 0 0,1 0 0 0 0,0 0 0 0 0,-1 0 0 0 0,1 0 0 0 0,0 0-1 0 0,-1-1 1 0 0,1 1 0 0 0,0 0 0 0 0,0 0 0 0 0,0-1-1 0 0,0 1 1 0 0,0 0 0 0 0,0-1 0 0 0,0 1 0 0 0,0-1 0 0 0,0 1-1 0 0,0-1 1 0 0,0 0 0 0 0,0 1 0 0 0,0-1 0 0 0,0 0-1 0 0,0 0 1 0 0,1 0 0 0 0,-1 0 0 0 0,0 0 0 0 0,0 0 0 0 0,0 0-1 0 0,0 0 1 0 0,0 0 0 0 0,0-1 0 0 0,1 1 0 0 0,-1 0-1 0 0,0-1 1 0 0,0 1 0 0 0,0-1 0 0 0,0 1 0 0 0,0-1 0 0 0,0 1-1 0 0,0-1 1 0 0,0 0 0 0 0,-1 1 0 0 0,1-1 0 0 0,1-1-1 0 0,3-3 24 0 0,0 0 0 0 0,0 0-1 0 0,-1-1 1 0 0,0 1 0 0 0,0-1-1 0 0,0 0 1 0 0,-1 0 0 0 0,0-1-1 0 0,0 1 1 0 0,0-1 0 0 0,2-11-1 0 0,-2 9 54 0 0,-1 0 0 0 0,-1 0 0 0 0,0-1 0 0 0,0 1 0 0 0,-1-1 0 0 0,0 1 0 0 0,0-1 0 0 0,-3-10 0 0 0,3 17-204 0 0,-1-1-1 0 0,0 0 1 0 0,0 1-1 0 0,-1-1 1 0 0,1 1-1 0 0,-1-1 1 0 0,0 1-1 0 0,0 0 1 0 0,0-1-1 0 0,-4-4 1 0 0,5 7 77 0 0,0 0 0 0 0,0 1 0 0 0,1-1 0 0 0,-1 0 0 0 0,0 1 0 0 0,0-1 0 0 0,0 1 0 0 0,0-1 0 0 0,0 1 0 0 0,0 0 0 0 0,0-1 0 0 0,0 1 0 0 0,0 0 0 0 0,0 0 0 0 0,0-1 0 0 0,0 1 1 0 0,-1 0-1 0 0,0 1 28 0 0,1-1 0 0 0,-1 0 1 0 0,1 1-1 0 0,-1-1 1 0 0,1 1-1 0 0,0-1 1 0 0,-1 1-1 0 0,1 0 0 0 0,0 0 1 0 0,0 0-1 0 0,-1 0 1 0 0,1-1-1 0 0,0 2 1 0 0,0-1-1 0 0,-1 1 0 0 0,1 0 79 0 0,-1-1 0 0 0,1 0 0 0 0,0 0 0 0 0,0 1-1 0 0,0-1 1 0 0,1 1 0 0 0,-1-1 0 0 0,0 0-1 0 0,0 1 1 0 0,1 0 0 0 0,-1-1 0 0 0,1 1-1 0 0,-1-1 1 0 0,1 1 0 0 0,0 0 0 0 0,0-1 0 0 0,0 1-1 0 0,0 0 1 0 0,0-1 0 0 0,0 1 0 0 0,0 0-1 0 0,0-1 1 0 0,1 1 0 0 0,-1-1 0 0 0,0 1-1 0 0,2 2 1 0 0,-1-2 14 0 0,0 0 0 0 0,0-1 1 0 0,1 1-1 0 0,-1-1 0 0 0,0 1 0 0 0,1-1 0 0 0,-1 0 0 0 0,1 1 0 0 0,-1-1 0 0 0,1 0 0 0 0,0 0 0 0 0,-1 0 1 0 0,1 0-1 0 0,0-1 0 0 0,0 1 0 0 0,0 0 0 0 0,0-1 0 0 0,0 1 0 0 0,0-1 0 0 0,0 1 0 0 0,3-1 0 0 0,4 0-56 0 0,1 0-1 0 0,-1 0 0 0 0,0-1 0 0 0,0 0 1 0 0,0 0-1 0 0,0-1 0 0 0,0-1 0 0 0,0 1 0 0 0,0-1 1 0 0,11-7-1 0 0,-17 9 15 0 0,0-1 1 0 0,0 1 0 0 0,0 0 0 0 0,0 0-1 0 0,0 0 1 0 0,1 0 0 0 0,-1 0-1 0 0,0 1 1 0 0,0-1 0 0 0,1 1-1 0 0,-1 0 1 0 0,0 0 0 0 0,0 0-1 0 0,6 1 1 0 0,-7 0 77 0 0,1 0-1 0 0,-1 0 1 0 0,1 0 0 0 0,-1 1 0 0 0,0-1-1 0 0,1 1 1 0 0,-1-1 0 0 0,0 1-1 0 0,0 0 1 0 0,0 0 0 0 0,0 0-1 0 0,0 0 1 0 0,-1 0 0 0 0,1 0 0 0 0,-1 0-1 0 0,1 1 1 0 0,-1-1 0 0 0,1 3-1 0 0,4 10 28 0 0,0 1-1 0 0,-1-1 1 0 0,-1 1-1 0 0,0 0 1 0 0,-1 0-1 0 0,-1 1 1 0 0,-1-1-1 0 0,0 19 0 0 0,-1-35-212 0 0,4-16 680 0 0,2-4-78 0 0,1 0 0 0 0,1 1-1 0 0,0 0 1 0 0,2 0 0 0 0,0 1-1 0 0,1 0 1 0 0,0 1-1 0 0,24-27 1 0 0,-33 42-620 0 0,1-1-1 0 0,0 0 1 0 0,0 1-1 0 0,0 0 1 0 0,0 0-1 0 0,0 0 1 0 0,6-3-1 0 0,1 1-3024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4607 0 0,'-1'0'44'0'0,"1"0"-1"0"0,-1 0 1 0 0,1 0-1 0 0,-1 0 0 0 0,1 0 1 0 0,-1 0-1 0 0,1 0 1 0 0,-1 0-1 0 0,1 0 1 0 0,-1 0-1 0 0,1 0 0 0 0,-1 0 1 0 0,1 0-1 0 0,-1 0 1 0 0,1 0-1 0 0,-1 0 0 0 0,1 0 1 0 0,-1 1-1 0 0,1-1 1 0 0,-1 1-1 0 0,-3 9 1486 0 0,2-3-1227 0 0,-2 17-220 0 0,1 0-1 0 0,0 1 1 0 0,2-1 0 0 0,3 38 0 0 0,-1-7-178 0 0,-6 89-1107 0 0,3-121 410 0 0,-2 1 0 0 0,0 0 0 0 0,-16 44-1 0 0,20-66 771 0 0,-1-1 0 0 0,1 1 0 0 0,-1-1 0 0 0,0 1 0 0 0,0-1 0 0 0,0 1 0 0 0,0-1 0 0 0,0 0 0 0 0,-1 2 0 0 0,1-5-43 0 0,5-9 42 0 0,36-69-1221 0 0,51-75 0 0 0,-85 147 1256 0 0,16-25-78 0 0,-20 30 179 0 0,0 1 0 0 0,1 0 0 0 0,-1-1 0 0 0,0 1 0 0 0,1 0 0 0 0,-1 0 0 0 0,1 0 0 0 0,0 1 0 0 0,5-3 0 0 0,-8 3-57 0 0,0 1 1 0 0,1 0-1 0 0,-1 0 0 0 0,0 0 1 0 0,1-1-1 0 0,-1 1 0 0 0,0 0 1 0 0,1 0-1 0 0,-1 0 0 0 0,1 0 1 0 0,-1 0-1 0 0,0 0 1 0 0,1 0-1 0 0,-1 0 0 0 0,1 0 1 0 0,-1 0-1 0 0,1 0 0 0 0,-1 0 1 0 0,0 0-1 0 0,1 0 0 0 0,-1 0 1 0 0,1 0-1 0 0,-1 0 1 0 0,0 1-1 0 0,1-1 0 0 0,-1 0 1 0 0,0 0-1 0 0,1 0 0 0 0,-1 1 1 0 0,0-1-1 0 0,1 0 0 0 0,0 1 1 0 0,-1 0 20 0 0,0 0-1 0 0,0 0 1 0 0,0 0 0 0 0,0 0 0 0 0,1 0-1 0 0,-1 0 1 0 0,0 0 0 0 0,-1-1 0 0 0,1 1-1 0 0,0 0 1 0 0,0 0 0 0 0,0 0 0 0 0,-1 1-1 0 0,-12 28 296 0 0,6-17-590 0 0,-2-1 0 0 0,1 0 0 0 0,-2 0 0 0 0,0-1 0 0 0,-14 13-1 0 0,5-8 619 0 0,-1-1 0 0 0,-29 17 0 0 0,57-29 2586 0 0,41 7-2588 0 0,44 12-1236 0 0,-88-21 569 0 0,7 2-2269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3223 0 0,'-5'1'232'0'0,"-1"-1"0"0"0,1 1 0 0 0,0 0 0 0 0,0 1 0 0 0,0-1 0 0 0,0 1 0 0 0,0 0 0 0 0,1 0 0 0 0,-1 1 0 0 0,1 0 0 0 0,-1-1 0 0 0,1 1 0 0 0,0 1 0 0 0,0-1 0 0 0,-7 8 0 0 0,-4 6-763 0 0,0 1 0 0 0,-15 25 0 0 0,24-35 172 0 0,2-2 372 0 0,0 0 0 0 0,0 0 0 0 0,1 0 0 0 0,0 0 0 0 0,0 1 0 0 0,1-1-1 0 0,-1 1 1 0 0,-1 8 0 0 0,4-11 102 0 0,0-1 1 0 0,0 0-1 0 0,0 0 0 0 0,0 0 0 0 0,0 0 0 0 0,1 1 0 0 0,-1-1 1 0 0,1 0-1 0 0,0 0 0 0 0,0 0 0 0 0,0 0 0 0 0,0 0 1 0 0,0 0-1 0 0,1-1 0 0 0,-1 1 0 0 0,1 0 0 0 0,0-1 1 0 0,0 1-1 0 0,0-1 0 0 0,4 4 0 0 0,1 1 23 0 0,1-1 0 0 0,0 0 0 0 0,1 0 0 0 0,-1 0 0 0 0,1-1 0 0 0,16 6-1 0 0,-5-3-658 0 0,0-1 0 0 0,25 4-1 0 0,-31-8-2014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 1839 0 0,'-5'-2'199'0'0,"5"2"-3"0"0,0 0-126 0 0,0 0 1 0 0,-1 0-1 0 0,1 0 0 0 0,0-1 0 0 0,-1 1 1 0 0,1 0-1 0 0,0 0 0 0 0,0 0 0 0 0,-1 0 0 0 0,1 0 1 0 0,0 0-1 0 0,-1-1 0 0 0,1 1 0 0 0,0 0 1 0 0,-1 0-1 0 0,1 0 0 0 0,0 0 0 0 0,-1 0 1 0 0,1 0-1 0 0,0 0 0 0 0,-1 0 0 0 0,1 0 0 0 0,0 1 1 0 0,-1-1-1 0 0,1 0 0 0 0,0 0 0 0 0,0 0 1 0 0,-1 0-1 0 0,1 0 0 0 0,0 0 0 0 0,-1 1 1 0 0,1-1-1 0 0,0 0 0 0 0,0 0 0 0 0,-1 0 1 0 0,1 1-1 0 0,-3 5 150 0 0,0-1 1 0 0,0 1-1 0 0,0 0 1 0 0,1-1-1 0 0,0 1 1 0 0,0 0-1 0 0,1 1 1 0 0,0-1 0 0 0,0 0-1 0 0,0 7 1 0 0,0 73 1317 0 0,2-47-1389 0 0,0-16-109 0 0,0-15-166 0 0,-1 0 1 0 0,0 0-1 0 0,0 0 1 0 0,-1 1-1 0 0,0-1 1 0 0,0 0-1 0 0,-4 13 1 0 0,-1-13-522 0 0,2-8 139 0 0,4-1 477 0 0,-1 0 0 0 0,1 0 0 0 0,-1 0-1 0 0,1 0 1 0 0,0 0 0 0 0,0 0 0 0 0,-1 0-1 0 0,1 0 1 0 0,0 0 0 0 0,0 0 0 0 0,0 0 0 0 0,0 0-1 0 0,0-2 1 0 0,3-13-158 0 0,1 0-1 0 0,0-1 1 0 0,1 2-1 0 0,10-21 1 0 0,-7 14 149 0 0,-1 5-9 0 0,-1-1 112 0 0,14-25 1 0 0,-18 38-13 0 0,0 1 0 0 0,0 1 1 0 0,1-1-1 0 0,0 0 0 0 0,0 0 0 0 0,0 1 0 0 0,0 0 1 0 0,1 0-1 0 0,-1 0 0 0 0,1 0 0 0 0,6-4 0 0 0,-6 5 32 0 0,0 0 0 0 0,0 0-1 0 0,0 1 1 0 0,0-1 0 0 0,1 1 0 0 0,-1 0-1 0 0,6 0 1 0 0,-9 1-58 0 0,0-1 1 0 0,0 2-1 0 0,0-1 1 0 0,0 0-1 0 0,0 0 1 0 0,0 0-1 0 0,0 0 0 0 0,0 1 1 0 0,0-1-1 0 0,0 0 1 0 0,0 1-1 0 0,0-1 1 0 0,0 1-1 0 0,0-1 1 0 0,0 1-1 0 0,-1 0 0 0 0,1-1 1 0 0,0 1-1 0 0,0 0 1 0 0,-1-1-1 0 0,1 1 1 0 0,0 0-1 0 0,-1 0 0 0 0,1 0 1 0 0,0 0-1 0 0,-1-1 1 0 0,0 1-1 0 0,1 0 1 0 0,-1 0-1 0 0,1 0 1 0 0,-1 0-1 0 0,0 0 0 0 0,0 0 1 0 0,0 0-1 0 0,1 2 1 0 0,1 16 328 0 0,-1 0 0 0 0,-1 0 0 0 0,-2 25 0 0 0,-11 57-154 0 0,12-93-282 0 0,0-2-121 0 0,0-5-75 0 0,1 0-1 0 0,0 1 0 0 0,-1-1 0 0 0,1 1 1 0 0,0-1-1 0 0,0 0 0 0 0,0 1 0 0 0,0-1 1 0 0,0 1-1 0 0,0-1 0 0 0,1 2 0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3007 0 0,'1'0'59'0'0,"-1"-1"0"0"0,0 1 0 0 0,0 0 0 0 0,0 0 0 0 0,0 0 0 0 0,0-1 0 0 0,0 1 0 0 0,0 0 0 0 0,0 0 0 0 0,0 0 0 0 0,1-1 0 0 0,-1 1 0 0 0,0 0-1 0 0,0 0 1 0 0,0 0 0 0 0,0 0 0 0 0,0 0 0 0 0,1 0 0 0 0,-1-1 0 0 0,0 1 0 0 0,0 0 0 0 0,0 0 0 0 0,1 0 0 0 0,-1 0 0 0 0,0 0 0 0 0,0 0-1 0 0,0 0 1 0 0,1 0 0 0 0,-1 0 0 0 0,0 0 0 0 0,13-1 928 0 0,21 6-483 0 0,-13-2-366 0 0,-10-2-441 0 0,-1-1 0 0 0,1 0 0 0 0,0-1 0 0 0,0 0-1 0 0,-1-1 1 0 0,1 0 0 0 0,-1-1 0 0 0,1 0 0 0 0,12-6-1 0 0,-16 5 224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2759 0 0,'-2'0'-54'0'0,"2"0"95"0"0,-1 0 0 0 0,1 0 0 0 0,0 0 0 0 0,0 0 0 0 0,0 0 0 0 0,-1 0 0 0 0,1 0 0 0 0,0 0 0 0 0,0 0-1 0 0,0 0 1 0 0,-1 0 0 0 0,1 0 0 0 0,0 0 0 0 0,0 0 0 0 0,0 0 0 0 0,-1 0 0 0 0,1 0 0 0 0,0 0 0 0 0,0 0 0 0 0,0 0 0 0 0,-1 0 0 0 0,1 1 0 0 0,0-1 0 0 0,0 0 0 0 0,0 0 0 0 0,0 0 0 0 0,-1 0 0 0 0,1 0 0 0 0,0 1 0 0 0,0-1 0 0 0,0 0 0 0 0,0 0 0 0 0,0 0 0 0 0,-1 0 0 0 0,1 1 0 0 0,0-1 0 0 0,0 0 0 0 0,0 0 0 0 0,0 0 0 0 0,0 1 0 0 0,0-1 0 0 0,0 0 0 0 0,0 0 0 0 0,0 0 0 0 0,0 1 0 0 0,0-1 0 0 0,0 0 0 0 0,0 0-1 0 0,0 0 1 0 0,0 1 0 0 0,0-1 0 0 0,0 1 210 0 0,0 2-10 0 0,0 37 341 0 0,-3 0-1 0 0,-14 75 0 0 0,12-82-551 0 0,-23 106 11 0 0,5-29-1705 0 0,22-99 1449 0 0,0 1 0 0 0,0 15 0 0 0,1-22 211 0 0,-1-2-50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33 5063 0 0,'-3'-2'448'0'0,"3"-1"-352"0"0,2 3-96 0 0,-1 0 0 0 0,1 2 400 0 0,1-2 64 0 0,2 1 16 0 0,3 0 0 0 0,5 2-480 0 0,8-1-160 0 0,8 0 0 0 0,1-11 0 0 0</inkml:trace>
  <inkml:trace contextRef="#ctx0" brushRef="#br0" timeOffset="1">671 2 8287 0 0,'1'-1'736'0'0,"3"1"-584"0"0,1 2-152 0 0,2-1 0 0 0,-1 2-352 0 0,3-1-96 0 0,9 2-16 0 0,4-4-8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1839 0 0,'22'22'1312'0'0,"0"-5"-1182"0"0,0-1-1 0 0,2-1 0 0 0,-1-1 0 0 0,2-1 0 0 0,0-1 0 0 0,40 13 0 0 0,-45-21-129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3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30 3479 0 0,'6'-11'0'0'0,"-5"11"0"0"0,-1-1 0 0 0,1 0 0 0 0,0 1 0 0 0,-1-1 0 0 0,1 0 0 0 0,-1 1 0 0 0,0-1 0 0 0,1 0 0 0 0,-1 0 0 0 0,1 0 0 0 0,-1 1 0 0 0,0-1 0 0 0,0 0 0 0 0,1 0 0 0 0,-1 0 0 0 0,0 0 0 0 0,0 1 0 0 0,0-1 0 0 0,0 0 0 0 0,0 0 0 0 0,0 0 0 0 0,0-1 0 0 0,-2 2 0 0 0,-3 6 0 0 0,-2 10 0 0 0,0-1 0 0 0,0 1 0 0 0,2 1 0 0 0,-6 24 0 0 0,-9 75 0 0 0,16-87 0 0 0,-16 138 29 0 0,13-88 5 0 0,-31 138-1 0 0,30-190-32 0 0,4-13 1 0 0,-1 1-1 0 0,2-1 1 0 0,0 0-1 0 0,1 1 0 0 0,0 0 1 0 0,1 25-1 0 0,1-39 0 0 0,0-1-1 0 0,0 0 1 0 0,0 1 0 0 0,0-1-1 0 0,0 1 1 0 0,0-1-1 0 0,0 1 1 0 0,0-1-1 0 0,0 0 1 0 0,0 1 0 0 0,0-1-1 0 0,0 1 1 0 0,0-1-1 0 0,1 1 1 0 0,-1-1 0 0 0,0 0-1 0 0,0 1 1 0 0,0-1-1 0 0,1 1 1 0 0,-1-1 0 0 0,0 0-1 0 0,0 1 1 0 0,1-1-1 0 0,-1 0 1 0 0,0 1 0 0 0,1-1-1 0 0,-1 0 1 0 0,0 0-1 0 0,1 1 1 0 0,-1-1 0 0 0,1 0-1 0 0,-1 0 1 0 0,0 0-1 0 0,1 0 1 0 0,-1 1 0 0 0,1-1-1 0 0,-1 0 1 0 0,1 0-1 0 0,-1 0 1 0 0,0 0 0 0 0,1 0-1 0 0,-1 0 1 0 0,1 0-1 0 0,-1 0 1 0 0,1 0 0 0 0,-1 0-1 0 0,0 0 1 0 0,1 0-1 0 0,-1-1 1 0 0,1 1 0 0 0,-1 0-1 0 0,1 0 1 0 0,-1 0-1 0 0,0 0 1 0 0,1-1 0 0 0,-1 1-1 0 0,1-1 1 0 0,1 0 0 0 0,-1 0 1 0 0,1 0-1 0 0,-1-1 1 0 0,1 1 0 0 0,-1-1-1 0 0,1 1 1 0 0,-1-1-1 0 0,0 0 1 0 0,0 1-1 0 0,0-1 1 0 0,1-2-1 0 0,1-4-1 0 0,-2 0 0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3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2831 0 0,'-5'30'0'0'0,"0"-9"0"0"0,2-9 0 0 0,2-4 0 0 0,1-2 0 0 0,-2 7 0 0 0,-3 12 0 0 0,-3 17 0 0 0,-1 15 0 0 0,-2 5 0 0 0,1 0 0 0 0,1-5 0 0 0,1-6 0 0 0,2-10 0 0 0,0-9 0 0 0,0-8 0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1:3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2 513 2415 0 0,'0'0'0'0'0,"0"-1"0"0"0,0 1 0 0 0,-1-1 0 0 0,1 1 0 0 0,0-1 0 0 0,0 1 0 0 0,0-1 0 0 0,-1 0 0 0 0,1 1 0 0 0,0-1 0 0 0,0 1 0 0 0,0-1 0 0 0,0 0 0 0 0,0 1 0 0 0,0-1 0 0 0,1 0 0 0 0,-1 1 0 0 0,0-1 0 0 0,0 1 0 0 0,0-1 0 0 0,0 1 0 0 0,1-1 0 0 0,-1 0 0 0 0,0 1 0 0 0,1-1 0 0 0,-1 1 0 0 0,0-1 0 0 0,1 1 0 0 0,0-1 0 0 0,10-14 0 0 0,-11 15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0 0 0 0,0 0 0 0 0,2 1 0 0 0,1-2 0 0 0,2 1-4 0 0,0 1-1 0 0,0 1 0 0 0,-1-1 0 0 0,1 1 0 0 0,-1-1 0 0 0,1 1 0 0 0,-1 0 0 0 0,0 1 0 0 0,1-1 0 0 0,-1 1 0 0 0,-1 0 0 0 0,8 6 0 0 0,4 8 5 0 0,22 31 0 0 0,-23-29 0 0 0,25 28 0 0 0,-36-44 0 0 0,-3-2 0 0 0,0-1 0 0 0,1 1 0 0 0,-1-1 0 0 0,0 1 0 0 0,0-1 0 0 0,1 1 0 0 0,-1-1 0 0 0,0 0 0 0 0,1 1 0 0 0,-1-1 0 0 0,1 0 0 0 0,-1 1 0 0 0,1-1 0 0 0,-1 0 0 0 0,0 1 0 0 0,1-1 0 0 0,-1 0 0 0 0,1 0 0 0 0,-1 0 0 0 0,1 1 0 0 0,-1-1 0 0 0,2 0 0 0 0,-1-4 0 0 0,2-18 0 0 0,2 0 0 0 0,0 0 0 0 0,2 0 0 0 0,0 1 0 0 0,1 0 0 0 0,2 1 0 0 0,22-38 0 0 0,102-129 0 0 0,-123 174 0 0 0,25-34 0 0 0,3 1 0 0 0,77-69 0 0 0,-111 110 0 0 0,1 1 0 0 0,-1 0 0 0 0,1 0 0 0 0,1 0 0 0 0,9-4 0 0 0,-14 7 0 0 0,1 0 0 0 0,-1 1 0 0 0,1-1 0 0 0,-1 1 0 0 0,0-1 0 0 0,1 1 0 0 0,-1 0 0 0 0,1 0 0 0 0,-1 0 0 0 0,1 0 0 0 0,-1 0 0 0 0,1 1 0 0 0,-1-1 0 0 0,1 1 0 0 0,-1-1 0 0 0,1 1 0 0 0,-1 0 0 0 0,0 0 0 0 0,3 2 0 0 0,6 3 0 0 0,-5-4 0 0 0,-6-2 0 0 0,0 0 0 0 0,0 0 0 0 0,0 0 0 0 0,0 0 0 0 0,0 0 0 0 0,0 0 0 0 0,0 0 0 0 0,0 0 0 0 0,0 0 0 0 0,0 0 0 0 0,0 0 0 0 0,0 0 0 0 0,0 0 0 0 0,0 0 0 0 0,0-1 0 0 0,0 1 0 0 0,-1 0 0 0 0,1 0 0 0 0,0 0 0 0 0,0 0 0 0 0,0 0 0 0 0,0 0 0 0 0,0 0 0 0 0,0 0 0 0 0,0 0 0 0 0,0 0 0 0 0,0 0 0 0 0,0 0 0 0 0,1 0 0 0 0,-1 0 0 0 0,0 0 0 0 0,0 0 0 0 0,0 0 0 0 0,0 0 0 0 0,0 0 0 0 0,0 0 0 0 0,0 0 0 0 0,0 0 0 0 0,0 0 0 0 0,0 0 0 0 0,0 0 0 0 0,0 0 0 0 0,0 0 0 0 0,0 0 0 0 0,0-1 0 0 0,0 1 0 0 0,0 0 0 0 0,0 0 0 0 0,0 0 0 0 0,0 0 0 0 0,0 0 0 0 0,0 0 0 0 0,0 0 0 0 0,0 0 0 0 0,0 0 0 0 0,0 0 0 0 0,0 0 0 0 0,-7-7 0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1:5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1871 0 0,'7'0'-24'0'0,"0"0"-1"0"0,0 0 0 0 0,0 1 0 0 0,0 0 1 0 0,-1 0-1 0 0,1 1 0 0 0,0 0 0 0 0,0 0 1 0 0,-1 0-1 0 0,1 1 0 0 0,-1 0 0 0 0,0 0 1 0 0,11 8-1 0 0,-6-3 204 0 0,0 0 1 0 0,1-1-1 0 0,-1 0 1 0 0,2-1-1 0 0,-1 0 0 0 0,1-1 1 0 0,0-1-1 0 0,0 0 1 0 0,0 0-1 0 0,0-1 1 0 0,26 2-1 0 0,7-3-186 0 0,0-2-1 0 0,0-2 1 0 0,-1-2-1 0 0,1-1 1 0 0,-1-3-1 0 0,0-2 1 0 0,68-24-1 0 0,-97 28-7 0 0,30-12-22 0 0,67-15 1 0 0,-97 30 46 0 0,0 0 0 0 0,0 1 0 0 0,0 1 1 0 0,1 0-1 0 0,-1 2 0 0 0,0 0 0 0 0,1 0 0 0 0,18 5 0 0 0,40 13 116 0 0,40 9 72 0 0,-95-25-153 0 0,1 0 0 0 0,-1-2 0 0 0,39-1 0 0 0,124-26 282 0 0,-101 13-228 0 0,-36 6-99 0 0,1 2 0 0 0,0 2 0 0 0,0 2 0 0 0,82 9 0 0 0,31 10-1 0 0,-119-16 10 0 0,79-7-1 0 0,-75 0 93 0 0,94-8 248 0 0,-104 12-284 0 0,0 1 1 0 0,35 5-1 0 0,140 28-49 0 0,-112-15-191 0 0,166 9 0 0 0,-215-26 111 0 0,254 11-110 0 0,-159-2 101 0 0,198-9 0 0 0,-165-5-17 0 0,-154 5 57 0 0,-1 2 0 0 0,0 0 0 0 0,0 1 0 0 0,0 2 0 0 0,39 14 0 0 0,-11 2 77 0 0,60 22-22 0 0,-91-38-22 0 0,1 0-1 0 0,0-2 1 0 0,37 5-1 0 0,96-10-5 0 0,-7 1 292 0 0,-76 5-219 0 0,-33-1-74 0 0,0-1 0 0 0,0-3 1 0 0,40-4-1 0 0,-43-1-35 0 0,0-2 1 0 0,38-13-1 0 0,62-29 61 0 0,-70 24-10 0 0,78-19 0 0 0,-110 36 36 0 0,1 2-1 0 0,-1 1 1 0 0,1 2-1 0 0,0 1 0 0 0,0 2 1 0 0,0 1-1 0 0,0 1 0 0 0,0 2 1 0 0,0 2-1 0 0,45 13 0 0 0,-17 0 26 0 0,1-3 1 0 0,80 12-1 0 0,-109-24-44 0 0,0-2 0 0 0,0-1 0 0 0,0-2 0 0 0,0-1-1 0 0,0-1 1 0 0,40-10 0 0 0,-38 5-540 0 0,-2-1-1 0 0,51-22 0 0 0,-58 17 515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1:5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57 299 1607 0 0,'-53'194'144'0'0,"50"-173"-144"0"0,3-20 0 0 0,0 0 0 0 0,0 1 0 0 0,-1-1 0 0 0,2 0 0 0 0,-1 0 0 0 0,0 0 0 0 0,0 1 0 0 0,0-1 0 0 0,0 0 0 0 0,1 0 0 0 0,-1 0 0 0 0,1 0 0 0 0,-1 0 0 0 0,1 2 0 0 0,0-3 0 0 0,1 0 0 0 0,-1 0 0 0 0,0 0 0 0 0,0 0 0 0 0,1 0 0 0 0,-1 0 0 0 0,0 0 0 0 0,0-1 0 0 0,0 1 0 0 0,1 0 0 0 0,-1-1 0 0 0,0 1 0 0 0,0-1 0 0 0,0 1 0 0 0,0-1 0 0 0,0 0 0 0 0,0 1 0 0 0,1-2 0 0 0,2 0 0 0 0,20-12 0 0 0,-17 9 0 0 0,0 1 0 0 0,1 0 0 0 0,-1 0 0 0 0,13-4 0 0 0,-18 8 0 0 0,0-1 0 0 0,1 1 0 0 0,-1-1 0 0 0,1 1 0 0 0,-1 0 0 0 0,1 0 0 0 0,-1 0 0 0 0,0 0 0 0 0,1 1 0 0 0,-1-1 0 0 0,1 1 0 0 0,-1-1 0 0 0,0 1 0 0 0,1 0 0 0 0,-1 0 0 0 0,0 0 0 0 0,0 0 0 0 0,0 0 0 0 0,0 0 0 0 0,3 2 0 0 0,3 4 8 0 0,-1 0 0 0 0,0 1 0 0 0,0-1 0 0 0,0 1 0 0 0,-1 1 0 0 0,0-1 0 0 0,9 18 0 0 0,-11-16-8 0 0,0 1 0 0 0,-1 0 0 0 0,4 21 0 0 0,-1-6 0 0 0,4 19 0 0 0,-2 0 0 0 0,-3 1 0 0 0,1 68 0 0 0,-6-114 0 0 0,0 0 0 0 0,0 1 0 0 0,0-1 0 0 0,0 0 0 0 0,-1 0 0 0 0,1 0 0 0 0,0 1 0 0 0,0-1 0 0 0,0 0 0 0 0,0 0 0 0 0,0 1 0 0 0,0-1 0 0 0,0 0 0 0 0,0 0 0 0 0,0 1 0 0 0,0-1 0 0 0,0 0 0 0 0,0 0 0 0 0,0 1 0 0 0,1-1 0 0 0,-1 0 0 0 0,0 0 0 0 0,0 1 0 0 0,0-1 0 0 0,0 0 0 0 0,0 0 0 0 0,0 0 0 0 0,1 1 0 0 0,-1-1 0 0 0,0 0 0 0 0,0 0 0 0 0,0 0 0 0 0,0 0 0 0 0,1 1 0 0 0,-1-1 0 0 0,0 0 0 0 0,6-10 0 0 0,7-28 0 0 0,-10 28 0 0 0,15-47 0 0 0,18-105 0 0 0,-7-62 0 0 0,-23 158 0 0 0,4-34 0 0 0,-8 92 0 0 0,0 1 0 0 0,0-1 0 0 0,1 1 0 0 0,0-1 0 0 0,0 1 0 0 0,1 0 0 0 0,0 0 0 0 0,0 0 0 0 0,0 1 0 0 0,1-1 0 0 0,0 1 0 0 0,9-9 0 0 0,-6 9 0 0 0,-1-1 0 0 0,1 2 0 0 0,0-1 0 0 0,0 1 0 0 0,1 0 0 0 0,0 0 0 0 0,0 1 0 0 0,0 0 0 0 0,16-4 0 0 0,-16 6 0 0 0,-5 1 0 0 0,1 0 0 0 0,0 0 0 0 0,-1 0 0 0 0,1-1 0 0 0,6-4 0 0 0,-10 6 0 0 0,-1 0 0 0 0,0-1 0 0 0,0 1 0 0 0,1-1 0 0 0,-1 1 0 0 0,0 0 0 0 0,0-1 0 0 0,0 1 0 0 0,0-1 0 0 0,0 1 0 0 0,0-1 0 0 0,0 1 0 0 0,0 0 0 0 0,0-1 0 0 0,0 1 0 0 0,0-1 0 0 0,0 1 0 0 0,0-1 0 0 0,0 1 0 0 0,0-1 0 0 0,0 1 0 0 0,0 0 0 0 0,0-1 0 0 0,-1 1 0 0 0,1-1 0 0 0,0 1 0 0 0,0 0 0 0 0,-1-1 0 0 0,-8-14 0 0 0,7 12 0 0 0,-1-2 9 0 0,-1-1 0 0 0,0 1 0 0 0,0 1-1 0 0,-1-1 1 0 0,1 1 0 0 0,-1-1 0 0 0,0 1-1 0 0,0 1 1 0 0,0-1 0 0 0,-6-3-1 0 0,9 7-2 0 0,0-1-1 0 0,1 0 0 0 0,-1 0 0 0 0,0 1 1 0 0,0-1-1 0 0,0 1 0 0 0,0 0 0 0 0,0 0 1 0 0,1-1-1 0 0,-1 1 0 0 0,0 0 0 0 0,0 1 1 0 0,0-1-1 0 0,0 0 0 0 0,-3 1 0 0 0,3 0 0 0 0,0 0-1 0 0,0 0 1 0 0,1 0-1 0 0,-1 1 1 0 0,0-1-1 0 0,0 0 1 0 0,1 1-1 0 0,-1-1 1 0 0,1 1-1 0 0,-1 0 1 0 0,1-1-1 0 0,0 1 1 0 0,0 0-1 0 0,-1 0 1 0 0,1 0-1 0 0,-1 3 0 0 0,-4 10 64 0 0,1 0 0 0 0,1-1 0 0 0,0 2 0 0 0,1-1 0 0 0,-2 27 0 0 0,3-3 104 0 0,4 43 0 0 0,-2-70-172 0 0,5 38 0 0 0,-5-45 0 0 0,1-1 0 0 0,0 0 0 0 0,0 0 0 0 0,1 0 0 0 0,-1 0 0 0 0,1 0 0 0 0,0 0 0 0 0,0-1 0 0 0,3 6 0 0 0,-5-9 3 0 0,1 1 0 0 0,0 0 0 0 0,-1-1-1 0 0,1 1 1 0 0,0-1 0 0 0,-1 1 0 0 0,1-1-1 0 0,0 1 1 0 0,-1-1 0 0 0,1 0-1 0 0,0 1 1 0 0,0-1 0 0 0,0 0 0 0 0,-1 1-1 0 0,1-1 1 0 0,0 0 0 0 0,0 0-1 0 0,0 0 1 0 0,0 0 0 0 0,0 0 0 0 0,-1 0-1 0 0,1 0 1 0 0,0 0 0 0 0,0 0-1 0 0,0 0 1 0 0,0 0 0 0 0,-1-1 0 0 0,1 1-1 0 0,0 0 1 0 0,0-1 0 0 0,0 1 0 0 0,-1 0-1 0 0,1-1 1 0 0,0 1 0 0 0,-1-1-1 0 0,2 0 1 0 0,3-3 31 0 0,0 0 0 0 0,-1 0 0 0 0,9-10 1 0 0,-7 7-25 0 0,19-23-10 0 0,-19 22 0 0 0,0 0 0 0 0,0 1 0 0 0,1-1 0 0 0,14-11 0 0 0,-21 19 1 0 0,1 0-1 0 0,-1-1 1 0 0,0 1-1 0 0,1-1 1 0 0,-1 1-1 0 0,1 0 1 0 0,-1 0-1 0 0,0-1 1 0 0,1 1-1 0 0,-1 0 0 0 0,1 0 1 0 0,-1 0-1 0 0,1-1 1 0 0,-1 1-1 0 0,1 0 1 0 0,-1 0-1 0 0,1 0 1 0 0,-1 0-1 0 0,1 0 1 0 0,-1 0-1 0 0,1 0 1 0 0,0 0-1 0 0,-1 0 0 0 0,1 0 1 0 0,-1 0-1 0 0,1 1 1 0 0,-1-1-1 0 0,1 0 1 0 0,0 0-1 0 0,-1 1 2 0 0,1 0 0 0 0,-1 0 0 0 0,1-1 0 0 0,-1 1 0 0 0,0 0 0 0 0,1 0-1 0 0,-1 0 1 0 0,0 0 0 0 0,0-1 0 0 0,1 1 0 0 0,-1 0 0 0 0,0 0 0 0 0,0 0 0 0 0,0 0 0 0 0,0 1-1 0 0,-1 5 10 0 0,1 0 0 0 0,-1 1 0 0 0,-2 6 0 0 0,-54 156-60 0 0,29-95 34 0 0,26-70 15 0 0,1-3-1 0 0,0 1 0 0 0,0-1 0 0 0,0 1 1 0 0,0-1-1 0 0,0 1 0 0 0,1-1 0 0 0,-1 1 1 0 0,1-1-1 0 0,0 1 0 0 0,0-1 0 0 0,0 1 1 0 0,0 3-1 0 0,1-6-2 0 0,-1 0 1 0 0,1 1 0 0 0,-1-1-1 0 0,1 0 1 0 0,-1 0-1 0 0,1 1 1 0 0,0-1 0 0 0,-1 0-1 0 0,1 0 1 0 0,0 0-1 0 0,-1 0 1 0 0,1 0 0 0 0,-1 0-1 0 0,1 0 1 0 0,0 0-1 0 0,-1 0 1 0 0,1 0 0 0 0,0 0-1 0 0,-1 0 1 0 0,1-1-1 0 0,-1 1 1 0 0,1 0 0 0 0,0-1-1 0 0,16-5 2 0 0,-16 5-4 0 0,25-12-33 0 0,-20 10 32 0 0,-1 0 0 0 0,1 0 0 0 0,-1 0 0 0 0,1 1-1 0 0,0-1 1 0 0,0 1 0 0 0,1 1 0 0 0,-1-1 0 0 0,0 1 0 0 0,0 1 0 0 0,1-1 0 0 0,7 1-1 0 0,-12 0 7 0 0,-1 0 0 0 0,0 1 0 0 0,1-1 0 0 0,-1 1 0 0 0,0-1 0 0 0,1 1 0 0 0,-1 0 0 0 0,0 0 0 0 0,0-1 0 0 0,0 1 0 0 0,0 0 0 0 0,0 0 0 0 0,0 0 0 0 0,0 0 0 0 0,0 0 0 0 0,0 0 0 0 0,0 0 0 0 0,-1 1 0 0 0,1-1 0 0 0,0 0 0 0 0,-1 0 0 0 0,1 1 0 0 0,-1-1 0 0 0,1 0 0 0 0,-1 0 0 0 0,1 2 0 0 0,0 5 0 0 0,1 0 0 0 0,-1 0 0 0 0,0 10 0 0 0,-1-14 0 0 0,1 16 0 0 0,-1-9 0 0 0,0 0 0 0 0,1-1 0 0 0,1 1 0 0 0,-1-1 0 0 0,6 15 0 0 0,-7-24 0 0 0,0-1 0 0 0,0 0 0 0 0,0 0 0 0 0,0 0 0 0 0,0 0 0 0 0,0 1 0 0 0,0-1 0 0 0,0 0 0 0 0,0 0 0 0 0,0 0 0 0 0,0 0 0 0 0,0 1 0 0 0,0-1 0 0 0,0 0 0 0 0,0 0 0 0 0,0 0 0 0 0,1 0 0 0 0,-1 0 0 0 0,0 1 0 0 0,0-1 0 0 0,0 0 0 0 0,0 0 0 0 0,0 0 0 0 0,1 0 0 0 0,-1 0 0 0 0,0 0 0 0 0,0 0 0 0 0,0 0 0 0 0,0 1 0 0 0,0-1 0 0 0,1 0 0 0 0,-1 0 0 0 0,0 0 0 0 0,0 0 0 0 0,0 0 0 0 0,1 0 0 0 0,-1 0 0 0 0,0 0 0 0 0,0 0 0 0 0,0 0 0 0 0,0 0 0 0 0,1 0 0 0 0,-1 0 0 0 0,0 0 0 0 0,0 0 0 0 0,0-1 0 0 0,0 1 0 0 0,1 0 0 0 0,6-10 0 0 0,2-16 0 0 0,-3 6 0 0 0,0-4 0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1:5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1 719 0 0,'-1'1'4'0'0,"0"1"0"0"0,-1-1-1 0 0,1 1 1 0 0,0 0 0 0 0,0-1-1 0 0,0 1 1 0 0,0 0-1 0 0,0 0 1 0 0,1-1 0 0 0,-1 1-1 0 0,1 0 1 0 0,-1 0 0 0 0,1 0-1 0 0,-1 3 1 0 0,-2 6 5 0 0,-75 314 986 0 0,67-259-979 0 0,4 0 0 0 0,2 1 0 0 0,5 69 0 0 0,0-131-30 0 0,3 27-42 0 0,-3-30 61 0 0,0 0-1 0 0,1 0 1 0 0,-1 0 0 0 0,1 0 0 0 0,0 0-1 0 0,0 0 1 0 0,-1 0 0 0 0,1 0 0 0 0,1 0-1 0 0,-1 0 1 0 0,2 2 0 0 0,-3-4-5 0 0,0 0 1 0 0,0 0-1 0 0,1 0 0 0 0,-1 0 1 0 0,0 0-1 0 0,0 0 0 0 0,1 0 1 0 0,-1 0-1 0 0,0 0 0 0 0,0 0 1 0 0,1 0-1 0 0,-1 0 0 0 0,0 0 1 0 0,0 0-1 0 0,1 0 1 0 0,-1 0-1 0 0,0 0 0 0 0,0 0 1 0 0,1 0-1 0 0,-1 0 0 0 0,0 0 1 0 0,0 0-1 0 0,1 0 0 0 0,-1 0 1 0 0,0-1-1 0 0,0 1 1 0 0,0 0-1 0 0,1 0 0 0 0,-1 0 1 0 0,0 0-1 0 0,0-1 0 0 0,0 1 1 0 0,0 0-1 0 0,1 0 0 0 0,-1 0 1 0 0,0-1-1 0 0,6-8-3 0 0,0-5 3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0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1 455 0 0,'6'7'182'0'0,"-1"0"-1"0"0,0 0 0 0 0,0 0 0 0 0,-1 1 0 0 0,5 10 0 0 0,2 5 100 0 0,4 4-217 0 0,1 0 0 0 0,1-1 0 0 0,1-1 0 0 0,1-1 0 0 0,2-1 0 0 0,0 0 0 0 0,37 29 0 0 0,-53-48-64 0 0,11 8-16 0 0,0 0 0 0 0,1-1 0 0 0,18 9 0 0 0,-30-19 16 0 0,-1-5 0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0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1375 0 0,'3'-2'71'0'0,"0"1"-1"0"0,0-1 1 0 0,-1 1-1 0 0,1 0 0 0 0,0 0 1 0 0,1 0-1 0 0,2 0 0 0 0,4-2 23 0 0,12-5 81 0 0,-14 4-185 0 0,0 1-1 0 0,1 0 1 0 0,0 1-1 0 0,-1-1 0 0 0,1 2 1 0 0,0-1-1 0 0,0 1 0 0 0,11 1 1 0 0,-3 6-662 0 0,-16-6 664 0 0,-1 1-1 0 0,1-1 1 0 0,-1 0-1 0 0,0 0 1 0 0,1 1-1 0 0,-1-1 0 0 0,1 0 1 0 0,-1 1-1 0 0,0-1 1 0 0,1 0-1 0 0,-1 1 1 0 0,0-1-1 0 0,1 0 1 0 0,-1 1-1 0 0,0-1 0 0 0,0 1 1 0 0,1-1-1 0 0,-1 1 1 0 0,0-1-1 0 0,0 1 1 0 0,0-1-1 0 0,0 1 1 0 0,0-1-1 0 0,0 1 0 0 0,0-1 1 0 0,0 1-1 0 0,0-1 1 0 0,0 1-1 0 0,0-1 1 0 0,0 1-1 0 0,0-1 1 0 0,0 1-1 0 0,0 0 0 0 0,-4 4 10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0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26 742 1031 0 0,'-4'7'103'0'0,"0"0"0"0"0,1 1 0 0 0,0-1 0 0 0,0 1 0 0 0,1 0 0 0 0,-2 13 0 0 0,3-18-68 0 0,0 0 1 0 0,1 1-1 0 0,0-1 0 0 0,0 0 1 0 0,0 0-1 0 0,0 0 0 0 0,0 0 1 0 0,1 0-1 0 0,-1 0 0 0 0,1 0 1 0 0,0 0-1 0 0,0 0 0 0 0,0 0 1 0 0,0 0-1 0 0,0 0 0 0 0,1-1 1 0 0,-1 1-1 0 0,1-1 0 0 0,0 1 1 0 0,3 3-1 0 0,-4-5-49 0 0,1 0 1 0 0,-1 0-1 0 0,1 0 0 0 0,-1 0 0 0 0,1 0 0 0 0,-1-1 1 0 0,1 1-1 0 0,0-1 0 0 0,-1 1 0 0 0,1-1 1 0 0,0 1-1 0 0,-1-1 0 0 0,1 0 0 0 0,0 0 1 0 0,0 0-1 0 0,-1 0 0 0 0,1 0 0 0 0,0 0 0 0 0,-1 0 1 0 0,1-1-1 0 0,0 1 0 0 0,0-1 0 0 0,-1 1 1 0 0,1-1-1 0 0,-1 0 0 0 0,1 1 0 0 0,-1-1 0 0 0,4-2 1 0 0,0-1-63 0 0,1 0 0 0 0,0 0 0 0 0,-1-1 0 0 0,0 0 0 0 0,8-9 0 0 0,2-9 112 0 0,-9 14-72 0 0,0 1-1 0 0,0-1 0 0 0,15-13 1 0 0,-19 20 58 0 0,-1 1 1 0 0,0 0-1 0 0,1-1 1 0 0,0 1-1 0 0,-1 0 1 0 0,1 0-1 0 0,0 0 0 0 0,-1 0 1 0 0,1 1-1 0 0,0-1 1 0 0,0 0-1 0 0,0 1 1 0 0,0-1-1 0 0,0 1 1 0 0,0 0-1 0 0,0-1 1 0 0,0 1-1 0 0,0 0 1 0 0,0 0-1 0 0,0 0 1 0 0,0 1-1 0 0,0-1 1 0 0,-1 0-1 0 0,1 1 1 0 0,0-1-1 0 0,3 2 0 0 0,-2 0-1 0 0,-1 0 0 0 0,1 0 0 0 0,0 0 0 0 0,-1 0-1 0 0,1 0 1 0 0,-1 0 0 0 0,0 1 0 0 0,0 0 0 0 0,0-1-1 0 0,0 1 1 0 0,0 0 0 0 0,0 0 0 0 0,-1 0 0 0 0,1 0-1 0 0,-1 0 1 0 0,0 0 0 0 0,0 0 0 0 0,1 4 0 0 0,1 8-54 0 0,0 0 1 0 0,0 25-1 0 0,-2-28-19 0 0,-1 16-100 0 0,-1-22-34 0 0,1 1 0 0 0,0-1-1 0 0,1 0 1 0 0,-1 1 0 0 0,4 10-1 0 0,9-48 143 0 0,37-81 136 0 0,-39 83-92 0 0</inkml:trace>
  <inkml:trace contextRef="#ctx0" brushRef="#br0" timeOffset="1">529 23 919 0 0,'0'-2'59'0'0,"0"0"0"0"0,0 0-1 0 0,0 0 1 0 0,0 0 0 0 0,0 1-1 0 0,0-1 1 0 0,0 0 0 0 0,0 0-1 0 0,-1-2 1 0 0,1 4-49 0 0,0 0 1 0 0,-1 0-1 0 0,1 0 1 0 0,0-1-1 0 0,0 1 1 0 0,0 0-1 0 0,0 0 1 0 0,0 0 0 0 0,0 0-1 0 0,0 0 1 0 0,0 0-1 0 0,0 0 1 0 0,0 0-1 0 0,-1 0 1 0 0,1 0-1 0 0,0-1 1 0 0,0 1-1 0 0,0 0 1 0 0,0 0-1 0 0,0 0 1 0 0,0 0-1 0 0,-1 0 1 0 0,1 0-1 0 0,0 0 1 0 0,0 0-1 0 0,0 0 1 0 0,0 0-1 0 0,0 0 1 0 0,0 0-1 0 0,-1 0 1 0 0,1 0 0 0 0,0 0-1 0 0,0 0 1 0 0,0 0-1 0 0,0 0 1 0 0,0 0-1 0 0,0 1 1 0 0,-1-1-1 0 0,1 0 1 0 0,0 0-1 0 0,0 0 1 0 0,-9 10 271 0 0,4 0-138 0 0,-1 1 1 0 0,2-1-1 0 0,-1 1 0 0 0,1 0 1 0 0,-3 15-1 0 0,-8 60-33 0 0,12-67-274 0 0,1 0-1 0 0,1 1 1 0 0,1-1-1 0 0,0 0 0 0 0,1 1 1 0 0,5 19-1 0 0,-6-37 162 0 0,0-1 0 0 0,0 0 0 0 0,0 0 0 0 0,1 0 0 0 0,-1 0-1 0 0,0 0 1 0 0,1 0 0 0 0,-1 0 0 0 0,1 0 0 0 0,-1 0 0 0 0,1 0 0 0 0,-1 0 0 0 0,1-1-1 0 0,-1 1 1 0 0,1 0 0 0 0,0 0 0 0 0,0 0 0 0 0,-1-1 0 0 0,1 1 0 0 0,0 0 0 0 0,2 0-1 0 0,2-1 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 1839 0 0,'-1'0'40'0'0,"1"-1"-1"0"0,0 1 1 0 0,-1 0-1 0 0,1 0 0 0 0,0-1 1 0 0,-1 1-1 0 0,1 0 1 0 0,0 0-1 0 0,-1-1 0 0 0,1 1 1 0 0,0 0-1 0 0,0-1 0 0 0,-1 1 1 0 0,1 0-1 0 0,0-1 1 0 0,0 1-1 0 0,-1 0 0 0 0,1-1 1 0 0,0 1-1 0 0,0-1 1 0 0,0 1-1 0 0,0 0 0 0 0,0-1 1 0 0,0 1-1 0 0,0-1 0 0 0,17 3 2029 0 0,302 40-640 0 0,-308-41-1472 0 0,15 2-132 0 0,1-1-1 0 0,-1-2 0 0 0,0 0 0 0 0,32-5 0 0 0,-27-3 177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0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3223 0 0,'-1'5'-174'0'0,"0"0"-1"0"0,0 1 1 0 0,0-1 0 0 0,-1-1-1 0 0,0 1 1 0 0,-4 8-1 0 0,-1 4-109 0 0,-33 85 650 0 0,-20 54-369 0 0,44-110-418 0 0,-12 68-1 0 0,21-62 1326 0 0,21-100-227 0 0,-3 14-697 0 0,-8 23 20 0 0,-3 7 0 0 0,1 0 0 0 0,0 1 0 0 0,0-1 0 0 0,0 1 0 0 0,0-1 0 0 0,1 1 0 0 0,-1 0 0 0 0,5-7 0 0 0,-6 10 0 0 0,1 0 0 0 0,-1 0 0 0 0,1 0 0 0 0,-1 0 0 0 0,1 1 0 0 0,-1-1 0 0 0,0 0 0 0 0,1 0 0 0 0,-1 0 0 0 0,1 0 0 0 0,-1 1 0 0 0,0-1 0 0 0,1 0 0 0 0,-1 0 0 0 0,0 1 0 0 0,1-1 0 0 0,-1 0 0 0 0,0 1 0 0 0,1-1 0 0 0,-1 0 0 0 0,0 1 0 0 0,0-1 0 0 0,1 1 0 0 0,-1-1 0 0 0,0 0 0 0 0,0 1 0 0 0,0-1 0 0 0,0 1 0 0 0,1-1 0 0 0,-1 0 0 0 0,0 1 0 0 0,7 16 0 0 0,9 31 581 0 0,17 99 0 0 0,-16-64-31 0 0,-4-21-185 0 0,16 63-179 0 0,-22-102-222 0 0,0-2 1 0 0,1 1-1 0 0,17 29 0 0 0,-23-47 14 0 0,0 0-1 0 0,0-1 0 0 0,1 0 0 0 0,-1 1 0 0 0,1-1 0 0 0,0 0 1 0 0,0 0-1 0 0,0-1 0 0 0,0 1 0 0 0,1-1 0 0 0,6 4 0 0 0,-9-5 19 0 0,0 0-1 0 0,1-1 1 0 0,0 0 0 0 0,-1 1-1 0 0,1-1 1 0 0,-1 0-1 0 0,1 0 1 0 0,-1 0-1 0 0,1 0 1 0 0,-1 0-1 0 0,1 0 1 0 0,0 0-1 0 0,-1 0 1 0 0,1-1-1 0 0,-1 1 1 0 0,1-1-1 0 0,-1 1 1 0 0,1-1-1 0 0,-1 1 1 0 0,0-1-1 0 0,1 0 1 0 0,-1 0-1 0 0,0 0 1 0 0,1 0-1 0 0,-1 0 1 0 0,0 0-1 0 0,0 0 1 0 0,0 0-1 0 0,0 0 1 0 0,0-1-1 0 0,0 1 1 0 0,0 0-1 0 0,1-3 1 0 0,10-18-10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0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1375 0 0,'-1'-1'16'0'0,"1"0"0"0"0,-1 0-1 0 0,1 0 1 0 0,-1 0 0 0 0,1-1-1 0 0,0 1 1 0 0,0 0 0 0 0,0 0-1 0 0,-1-1 1 0 0,1 1-1 0 0,0 0 1 0 0,0 0 0 0 0,1 0-1 0 0,-1-1 1 0 0,0 1 0 0 0,0 0-1 0 0,1 0 1 0 0,-1 0 0 0 0,0 0-1 0 0,1-1 1 0 0,-1 1 0 0 0,1 0-1 0 0,1-2 1 0 0,0 0 101 0 0,1 0 1 0 0,0 1-1 0 0,0-1 0 0 0,1 1 1 0 0,5-5-1 0 0,-2 3-14 0 0,17-12 10 0 0,0 1-1 0 0,0 2 0 0 0,41-16 1 0 0,-54 24-156 0 0,0 2-1 0 0,0 0 1 0 0,0 0-1 0 0,1 1 1 0 0,-1 0 0 0 0,1 1-1 0 0,-1 0 1 0 0,1 1 0 0 0,0 0-1 0 0,-1 1 1 0 0,16 3-1 0 0,-22-3-23 0 0,1 1 1 0 0,-1 0-1 0 0,-1 0 0 0 0,1 0 0 0 0,0 1 0 0 0,0 0 0 0 0,-1 0 0 0 0,0 0 0 0 0,0 0 0 0 0,0 1 0 0 0,0 0 0 0 0,0 0 0 0 0,0 0 0 0 0,-1 0 0 0 0,0 0 0 0 0,0 1 0 0 0,0-1 0 0 0,-1 1 0 0 0,1 0 0 0 0,2 8 0 0 0,2 8 34 0 0,-1 1 1 0 0,-1 0 0 0 0,4 35-1 0 0,-7-46 120 0 0,2 15 135 0 0,-2 0 1 0 0,0 0-1 0 0,-4 45 0 0 0,2-67-226 0 0,-1-1-1 0 0,1 1 0 0 0,-1 0 1 0 0,0-1-1 0 0,0 0 0 0 0,-1 1 1 0 0,1-1-1 0 0,-1 0 0 0 0,0 1 0 0 0,0-1 1 0 0,0 0-1 0 0,0 0 0 0 0,0 0 1 0 0,-1-1-1 0 0,1 1 0 0 0,-1-1 1 0 0,1 1-1 0 0,-1-1 0 0 0,0 0 0 0 0,0 0 1 0 0,0 0-1 0 0,-1 0 0 0 0,1-1 1 0 0,-7 3-1 0 0,3-2-84 0 0,-1 0-1 0 0,1 0 1 0 0,0-1-1 0 0,-1 0 1 0 0,0-1-1 0 0,1 1 1 0 0,-1-2-1 0 0,1 1 1 0 0,-1-1 0 0 0,-14-3-1 0 0,-34-11 2197 0 0,-27-7-3441 0 0,55 14 584 0 0,26 7 859 0 0,0 1 1 0 0,-1-1-1 0 0,1 0 0 0 0,0 0 1 0 0,0 0-1 0 0,0 0 1 0 0,0 0-1 0 0,-4-3 0 0 0,6 4-67 0 0,0 0 0 0 0,0 0 0 0 0,-1-1 0 0 0,1 1 0 0 0,0 0 0 0 0,0 0 0 0 0,0 0 0 0 0,0-1 0 0 0,0 1 0 0 0,0 0 0 0 0,-1 0 0 0 0,1-1 0 0 0,0 1 0 0 0,0 0 0 0 0,0 0 0 0 0,0-1-1 0 0,0 1 1 0 0,0 0 0 0 0,0 0 0 0 0,0-1 0 0 0,0 1 0 0 0,0 0 0 0 0,0 0 0 0 0,1-1 0 0 0,-1 1 0 0 0,0 0 0 0 0,0 0 0 0 0,0-1 0 0 0,0 1 0 0 0,12-9 857 0 0,37-18-503 0 0,123-62-99 0 0,-123 67-740 0 0,82-26 0 0 0,-121 45 214 0 0,-9 2 198 0 0,1 0-1 0 0,0 0 0 0 0,0 1 1 0 0,1-1-1 0 0,-1 0 1 0 0,0 1-1 0 0,0 0 1 0 0,0-1-1 0 0,0 1 0 0 0,0 0 1 0 0,0 0-1 0 0,1 0 1 0 0,-1 0-1 0 0,2 1 0 0 0,-3 0 31 0 0,-1-1-1 0 0,0 0 0 0 0,0 0 0 0 0,0 1 0 0 0,0-1 0 0 0,0 0 0 0 0,0 1 0 0 0,0-1 1 0 0,0 0-1 0 0,0 1 0 0 0,-1-1 0 0 0,1 0 0 0 0,0 0 0 0 0,0 1 0 0 0,0-1 0 0 0,0 0 0 0 0,0 0 1 0 0,0 1-1 0 0,-1-1 0 0 0,1 0 0 0 0,0 0 0 0 0,0 1 0 0 0,0-1 0 0 0,0 0 0 0 0,-1 0 1 0 0,1 0-1 0 0,0 1 0 0 0,0-1 0 0 0,-1 0 0 0 0,1 0 0 0 0,0 0 0 0 0,-11 10-71 0 0,10-10 70 0 0,-81 62-142 0 0,4-4-8 0 0,-23 34-71 0 0,-120 139 0 0 0,216-227 218 0 0,-9 13-21 0 0,13-16 20 0 0,0 0 0 0 0,1-1 0 0 0,-1 1-1 0 0,0 0 1 0 0,1 0 0 0 0,-1 0 0 0 0,1 0 0 0 0,0 0 0 0 0,-1 0 0 0 0,1 0 0 0 0,0 0 0 0 0,0 0-1 0 0,-1 0 1 0 0,1 0 0 0 0,0 2 0 0 0,0-3 16 0 0,0 0-1 0 0,1 1 1 0 0,-1-1-1 0 0,0 0 1 0 0,0 0-1 0 0,1 1 1 0 0,-1-1-1 0 0,0 0 1 0 0,0 1-1 0 0,1-1 1 0 0,-1 0-1 0 0,0 0 0 0 0,1 0 1 0 0,-1 1-1 0 0,0-1 1 0 0,1 0-1 0 0,-1 0 1 0 0,0 0-1 0 0,1 0 1 0 0,-1 0-1 0 0,0 0 1 0 0,1 0-1 0 0,-1 0 1 0 0,0 0-1 0 0,1 0 1 0 0,-1 0-1 0 0,1 0 1 0 0,-1 0-1 0 0,0 0 1 0 0,1 0-1 0 0,-1 0 1 0 0,0 0-1 0 0,1 0 1 0 0,-1 0-1 0 0,15-5 241 0 0,-14 5-235 0 0,38-20 160 0 0,-1 0 0 0 0,0-3 0 0 0,43-34 0 0 0,-8 6-33 0 0,-69 48-146 0 0,28-16-122 0 0,-31 18 120 0 0,1 1-1 0 0,-1-1 1 0 0,1 0 0 0 0,0 0-1 0 0,-1 1 1 0 0,1-1-1 0 0,0 1 1 0 0,-1 0 0 0 0,1-1-1 0 0,0 1 1 0 0,0 0 0 0 0,-1 0-1 0 0,1 0 1 0 0,0 0 0 0 0,0 1-1 0 0,2 0 1 0 0,-4-1-7 0 0,1 0-1 0 0,-1 1 1 0 0,1-1 0 0 0,-1 1-1 0 0,1-1 1 0 0,-1 1 0 0 0,0-1-1 0 0,1 1 1 0 0,-1-1 0 0 0,0 1-1 0 0,1-1 1 0 0,-1 1 0 0 0,0 0-1 0 0,0-1 1 0 0,1 1 0 0 0,-1-1-1 0 0,0 1 1 0 0,0 0 0 0 0,0-1-1 0 0,0 1 1 0 0,0 0 0 0 0,0-1-1 0 0,0 1 1 0 0,0 0 0 0 0,0-1-1 0 0,0 1 1 0 0,-1-1 0 0 0,1 1-1 0 0,0 0 1 0 0,-1 0 0 0 0,-7 20-353 0 0,-9 9-125 0 0,-1-1-1 0 0,-39 46 0 0 0,30-40 431 0 0,5-14 68 0 0,9-9 154 0 0,15-13-31 0 0,0 0 1 0 0,0 0 0 0 0,0 0-1 0 0,1 0 1 0 0,-1 0 0 0 0,0 0-1 0 0,0 1 1 0 0,1-1-1 0 0,-1 1 1 0 0,4-1 0 0 0,27 0-4 0 0,-32 1-125 0 0,0 0 1 0 0,1 1-1 0 0,-1-1 1 0 0,0 0 0 0 0,1 1-1 0 0,-1-1 1 0 0,0 1-1 0 0,0-1 1 0 0,1 1-1 0 0,-1-1 1 0 0,0 1 0 0 0,0 0-1 0 0,0 0 1 0 0,0 0-1 0 0,0-1 1 0 0,0 1-1 0 0,0 0 1 0 0,0 0 0 0 0,1 2-1 0 0,-1-1-8 0 0,1 1 0 0 0,-1-1 0 0 0,0 1 0 0 0,0 0 0 0 0,0-1 0 0 0,-1 1 0 0 0,1 0 0 0 0,0 5 0 0 0,0 3-87 0 0,-1 1 0 0 0,-1-1 0 0 0,-2 18-1 0 0,3-29 84 0 0,-6 30-193 0 0,-1-1 0 0 0,-2 0 0 0 0,-1 0 0 0 0,-16 32 0 0 0,11-25 126 0 0,14-36 87 0 0,1 1-1 0 0,0 0 0 0 0,-1 0 1 0 0,1-1-1 0 0,0 1 0 0 0,0 0 1 0 0,-1 0-1 0 0,1 0 0 0 0,0-1 1 0 0,0 1-1 0 0,0 0 0 0 0,0 0 0 0 0,0 0 1 0 0,0-1-1 0 0,0 1 0 0 0,0 1 1 0 0,1-2 2 0 0,-1 0-1 0 0,0 0 1 0 0,0 0 0 0 0,0 1 0 0 0,1-1 0 0 0,-1 0-1 0 0,0 0 1 0 0,0 0 0 0 0,1 0 0 0 0,-1 0 0 0 0,0 0-1 0 0,1 0 1 0 0,-1 0 0 0 0,0 0 0 0 0,0 0 0 0 0,1 0-1 0 0,-1 0 1 0 0,0 0 0 0 0,0 0 0 0 0,1 0 0 0 0,-1 0-1 0 0,0 0 1 0 0,1 0 0 0 0,-1 0 0 0 0,0 0 0 0 0,0 0-1 0 0,1-1 1 0 0,-1 1 0 0 0,0 0 0 0 0,26-17 587 0 0,-25 16-582 0 0,88-73 718 0 0,39-28-660 0 0,-107 88-53 0 0,-5 3-161 0 0,0 0 0 0 0,0 0 0 0 0,-1-2 1 0 0,-1 0-1 0 0,14-16 0 0 0,-18 14 97 0 0,-2-2 32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0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1 831 0 0,'-1'3'7'0'0,"0"1"-1"0"0,0-1 1 0 0,0 0-1 0 0,0 1 1 0 0,1-1-1 0 0,-1 1 1 0 0,1-1-1 0 0,0 1 1 0 0,0-1-1 0 0,0 5 1 0 0,8 38 116 0 0,-4-27 73 0 0,51 217 1170 0 0,17-2-266 0 0,-35-114-631 0 0,19 65 111 0 0,118 349 664 0 0,-148-472-1370 0 0,3 0 1 0 0,2-2 0 0 0,78 111-1 0 0,-95-150-502 0 0,0 1-1 0 0,20 44 0 0 0,-33-63 532 0 0,8 14-728 0 0,-9-17 798 0 0,0 0 1 0 0,0 0-1 0 0,0 1 1 0 0,0-1-1 0 0,0 0 1 0 0,1 0-1 0 0,-1 1 1 0 0,0-1-1 0 0,0 0 1 0 0,0 0-1 0 0,1 0 1 0 0,-1 1-1 0 0,0-1 1 0 0,0 0-1 0 0,0 0 0 0 0,1 0 1 0 0,-1 1-1 0 0,0-1 1 0 0,0 0-1 0 0,1 0 1 0 0,-1 0-1 0 0,0 0 1 0 0,0 0-1 0 0,1 0 1 0 0,-1 0-1 0 0,0 0 1 0 0,1 0-1 0 0,-1 0 1 0 0,0 0-1 0 0,0 0 0 0 0,1 0 1 0 0,-1 0-1 0 0,0 0 1 0 0,1 0-1 0 0,-1 0 1 0 0,0 0-1 0 0,0 0 1 0 0,1 0-1 0 0,-1 0 1 0 0,0 0-1 0 0,0-1 1 0 0,1 1-1 0 0,-1 0 1 0 0,0 0-1 0 0,0 0 1 0 0,1 0-1 0 0,-1-1 0 0 0,0 1 1 0 0,0 0-1 0 0,0 0 1 0 0,1 0-1 0 0,-1-1 1 0 0,6-10-160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0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25 181 455 0 0,'-5'-11'331'0'0,"1"0"-1"0"0,0-1 0 0 0,1 1 1 0 0,0-1-1 0 0,1 0 0 0 0,-1-14 0 0 0,3 24-251 0 0,-1 1 0 0 0,1-1-1 0 0,0 0 1 0 0,0 0-1 0 0,1 1 1 0 0,-1-1-1 0 0,0 0 1 0 0,0 1 0 0 0,1-1-1 0 0,-1 1 1 0 0,1-1-1 0 0,1-2 1 0 0,-2 3-48 0 0,1 1 0 0 0,-1-1 1 0 0,1 1-1 0 0,-1 0 0 0 0,1-1 0 0 0,-1 1 0 0 0,1 0 1 0 0,0-1-1 0 0,-1 1 0 0 0,1 0 0 0 0,-1 0 0 0 0,1 0 1 0 0,0-1-1 0 0,-1 1 0 0 0,1 0 0 0 0,0 0 0 0 0,-1 0 1 0 0,1 0-1 0 0,-1 0 0 0 0,1 0 0 0 0,0 0 0 0 0,-1 0 1 0 0,1 1-1 0 0,0-1 0 0 0,-1 0 0 0 0,1 0 0 0 0,-1 0 1 0 0,1 1-1 0 0,-1-1 0 0 0,1 0 0 0 0,0 1 0 0 0,-1-1 1 0 0,1 0-1 0 0,-1 1 0 0 0,0-1 0 0 0,1 1 0 0 0,14 11 266 0 0,-1 0 0 0 0,0 0 0 0 0,-1 2-1 0 0,-1-1 1 0 0,15 22 0 0 0,2 1 177 0 0,-7-11-306 0 0,1 0 0 0 0,1-2 0 0 0,1 0-1 0 0,0-2 1 0 0,57 35 0 0 0,-67-48-172 0 0,0 0 0 0 0,1-1-1 0 0,0-1 1 0 0,1-1 0 0 0,26 6 0 0 0,-30-9-6 0 0,0 0 1 0 0,0-1 0 0 0,0-1-1 0 0,1 0 1 0 0,-1-1-1 0 0,0 0 1 0 0,0-1 0 0 0,14-4-1 0 0,-2-1-27 0 0,0-2 0 0 0,35-17-1 0 0,43-30-142 0 0,-14 7 120 0 0,-51 29 92 0 0,0 2 0 0 0,1 2 0 0 0,1 1 0 0 0,47-10 0 0 0,-50 18 302 0 0,1 2 0 0 0,0 1 0 0 0,73 2 1 0 0,-55 7 163 0 0,-1 1 1 0 0,57 15-1 0 0,-56-9-405 0 0,1-2 0 0 0,0-2 0 0 0,1-4 0 0 0,91-3-1 0 0,-87-7-124 0 0,0-2-1 0 0,102-29 1 0 0,115-52-134 0 0,-111 32 115 0 0,-153 52 81 0 0,1 1 0 0 0,-1 1 1 0 0,1 0-1 0 0,0 1 0 0 0,0 0 1 0 0,0 2-1 0 0,0 0 0 0 0,0 1 1 0 0,0 0-1 0 0,0 1 0 0 0,0 1 1 0 0,-1 0-1 0 0,1 1 0 0 0,-1 1 1 0 0,19 9-1 0 0,72 36 736 0 0,53 22-382 0 0,-133-63-385 0 0,1 0-1 0 0,-1-2 0 0 0,2-1 0 0 0,36 4 0 0 0,-17-8-221 0 0,75-4-1 0 0,46-16-760 0 0,-23 2 339 0 0,-107 14 574 0 0,1 2 0 0 0,0 1 0 0 0,60 11 1 0 0,114 34 335 0 0,-132-27-40 0 0,0-3 0 0 0,2-4 0 0 0,-1-4 0 0 0,155-4 0 0 0,255-63-350 0 0,-331 35-2823 0 0,-38 7-698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2527 0 0,'145'-29'0'0'0,"-98"18"0"0"0,85-10 0 0 0,158 24-79 0 0,-244-1 50 0 0,-13-1-22 0 0,1-2 0 0 0,-1-2-1 0 0,45-9 1 0 0,97-30-226 0 0,-40 7 179 0 0,-106 29 96 0 0,125-25-72 0 0,-124 27 59 0 0,1 1 0 0 0,-1 2 0 0 0,37 2 0 0 0,99 22-31 0 0,-108-13 16 0 0,0-3 0 0 0,85 1 0 0 0,-44-16 0 0 0,106-22 0 0 0,-114 14-4 0 0,143-6 0 0 0,-124 23-11 0 0,0 5 0 0 0,202 37-1 0 0,-283-37 56 0 0,22 4-34 0 0,-1-1-1 0 0,67 2 0 0 0,296 2 25 0 0,-212-12 326 0 0,1 1 323 0 0,395 46-58 0 0,-542-42-581 0 0,377 13-80 0 0,1-30-79 0 0,-279 5 94 0 0,332 4-1548 0 0,-395 9 1481 0 0,102 21 1 0 0,86 34 260 0 0,-179-39-46 0 0,-35-11-22 0 0,0-2 0 0 0,0-4-1 0 0,82-1 1 0 0,103 12 322 0 0,-3 19-399 0 0,-177-24 16 0 0,-29-6-10 0 0,0-2 0 0 0,78-2 0 0 0,-90-5 0 0 0,0 0 0 0 0,0-1 0 0 0,0-2 0 0 0,53-19 0 0 0,-2-7 0 0 0,-63 23 0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83 919 0 0,'2'-30'335'0'0,"-3"24"-37"0"0,1 0 1 0 0,1 0-1 0 0,-1 0 0 0 0,1-1 1 0 0,0 1-1 0 0,3-6 0 0 0,-4 12-293 0 0,0-1-1 0 0,0 1 1 0 0,0 0 0 0 0,0 0-1 0 0,0 0 1 0 0,0-1 0 0 0,0 1-1 0 0,0 0 1 0 0,1 0 0 0 0,-1 0-1 0 0,0 0 1 0 0,0-1 0 0 0,0 1-1 0 0,0 0 1 0 0,0 0 0 0 0,0 0-1 0 0,1 0 1 0 0,-1 0 0 0 0,0 0-1 0 0,0 0 1 0 0,0-1-1 0 0,1 1 1 0 0,-1 0 0 0 0,0 0-1 0 0,0 0 1 0 0,0 0 0 0 0,0 0-1 0 0,1 0 1 0 0,-1 0 0 0 0,0 0-1 0 0,0 0 1 0 0,0 0 0 0 0,1 0-1 0 0,-1 0 1 0 0,0 0 0 0 0,0 0-1 0 0,0 0 1 0 0,1 0 0 0 0,-1 0-1 0 0,0 1 1 0 0,0-1 0 0 0,0 0-1 0 0,1 0 1 0 0,-1 0-1 0 0,0 0 1 0 0,0 0 0 0 0,0 0-1 0 0,0 0 1 0 0,0 1 0 0 0,1-1-1 0 0,-1 0 1 0 0,0 0 0 0 0,0 0-1 0 0,0 0 1 0 0,0 0 0 0 0,0 1-1 0 0,0-1 1 0 0,0 0 0 0 0,0 0-1 0 0,0 0 1 0 0,1 1 0 0 0,-1-1-1 0 0,6 13-73 0 0,-4-5 53 0 0,-1 0-1 0 0,0 0 1 0 0,0 1 0 0 0,-1-1-1 0 0,-1 13 1 0 0,-8 43 85 0 0,5-36 28 0 0,-45 222 772 0 0,-1 8-455 0 0,44-217-580 0 0,9-77-538 0 0,-1 26 595 0 0,3-15-110 0 0,7-22-1 0 0,-10 41 291 0 0,0 0 1 0 0,1 0-1 0 0,-1 1 0 0 0,1-1 0 0 0,0 1 0 0 0,1-1 1 0 0,-1 1-1 0 0,1 0 0 0 0,6-6 0 0 0,-9 10-19 0 0,0 0 0 0 0,0 0-1 0 0,0 0 1 0 0,1 0-1 0 0,-1 0 1 0 0,0 1-1 0 0,0-1 1 0 0,1 0-1 0 0,-1 1 1 0 0,0-1 0 0 0,1 1-1 0 0,-1 0 1 0 0,0-1-1 0 0,1 1 1 0 0,-1 0-1 0 0,1 0 1 0 0,-1 0-1 0 0,0 0 1 0 0,1 0 0 0 0,-1 0-1 0 0,1 0 1 0 0,-1 0-1 0 0,0 1 1 0 0,1-1-1 0 0,-1 0 1 0 0,1 1 0 0 0,-1-1-1 0 0,0 1 1 0 0,0 0-1 0 0,1-1 1 0 0,-1 1-1 0 0,0 0 1 0 0,0 0-1 0 0,0 0 1 0 0,2 2 0 0 0,1 0 12 0 0,-1 1 0 0 0,0-1 0 0 0,0 1 0 0 0,-1 0 0 0 0,1 0 0 0 0,-1 0 0 0 0,0 0 0 0 0,0 1 1 0 0,2 6-1 0 0,0 2 6 0 0,-1 1 0 0 0,0 0 0 0 0,-1 0 0 0 0,0 21 0 0 0,-2-26-101 0 0,0 0 0 0 0,-1 0-1 0 0,0-1 1 0 0,0 1-1 0 0,-1-1 1 0 0,0 1 0 0 0,-1-1-1 0 0,-5 13 1 0 0,7-19-49 0 0,-1 1 0 0 0,1 0 0 0 0,-1-1 0 0 0,0 1 0 0 0,0-1 0 0 0,0 1 0 0 0,0-1 0 0 0,0 0 0 0 0,-1 0 0 0 0,1 0 0 0 0,-1 0 0 0 0,1-1 0 0 0,-1 1 0 0 0,0-1 0 0 0,1 1 0 0 0,-1-1 0 0 0,-6 2-1 0 0,7-2 4 0 0,-1-1-1 0 0,1 0 1 0 0,-1 0-1 0 0,1 0 0 0 0,0 0 1 0 0,-1 0-1 0 0,1 0 1 0 0,-1 0-1 0 0,1-1 0 0 0,0 1 1 0 0,-1-1-1 0 0,1 0 1 0 0,0 0-1 0 0,-1 0 0 0 0,1 0 1 0 0,0 0-1 0 0,0 0 0 0 0,0 0 1 0 0,0-1-1 0 0,0 1 1 0 0,0-1-1 0 0,-3-3 0 0 0,-1-2-34 0 0,0 0-1 0 0,1 0 0 0 0,-1-1 1 0 0,2 0-1 0 0,-7-11 0 0 0,10 16 135 0 0,0 0 0 0 0,-1 1 0 0 0,1-1-1 0 0,0 0 1 0 0,1-1 0 0 0,-1 1-1 0 0,0 0 1 0 0,1 0 0 0 0,0 0-1 0 0,0 0 1 0 0,0 0 0 0 0,0-1-1 0 0,0 1 1 0 0,0 0 0 0 0,1 0-1 0 0,0 0 1 0 0,-1 0 0 0 0,4-6-1 0 0,-3 8-36 0 0,0-1 0 0 0,0 0 0 0 0,0 1-1 0 0,0-1 1 0 0,1 1 0 0 0,-1 0-1 0 0,1-1 1 0 0,-1 1 0 0 0,1 0-1 0 0,-1 0 1 0 0,1 0 0 0 0,0 0-1 0 0,0 0 1 0 0,-1 0 0 0 0,1 1 0 0 0,0-1-1 0 0,0 1 1 0 0,3-1 0 0 0,3-1-339 0 0,0 2 1 0 0,0-1 0 0 0,11 2-1 0 0,1-1-139 0 0,-8-2 482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2759 0 0,'0'0'126'0'0,"-2"17"131"0"0,-1 9-96 0 0,1-9-261 0 0,0 0-1 0 0,1 0 1 0 0,0 0 0 0 0,2 0-1 0 0,4 31 1 0 0,-3-41 2 0 0,1-4 86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1375 0 0,'-2'4'6'0'0,"-1"0"-1"0"0,1-1 1 0 0,0 1-1 0 0,1 0 1 0 0,-1 0-1 0 0,1 0 1 0 0,0 0-1 0 0,0 0 1 0 0,-1 6-1 0 0,0 0 22 0 0,-24 127 830 0 0,23-112-1052 0 0,1-1 1 0 0,2 1-1 0 0,3 42 0 0 0,-2-65 172 0 0,-1 1 0 0 0,1-1 0 0 0,-1 1 0 0 0,1-1-1 0 0,0 1 1 0 0,0-1 0 0 0,0 1 0 0 0,0-1 0 0 0,2 4-1 0 0,-2-6 31 0 0,-1 1-1 0 0,0-1 0 0 0,0 0 0 0 0,1 0 1 0 0,-1 1-1 0 0,0-1 0 0 0,0 0 0 0 0,1 0 0 0 0,-1 1 1 0 0,0-1-1 0 0,1 0 0 0 0,-1 0 0 0 0,0 0 1 0 0,1 0-1 0 0,-1 0 0 0 0,0 1 0 0 0,1-1 1 0 0,-1 0-1 0 0,1 0 0 0 0,-1 0 0 0 0,0 0 0 0 0,1 0 1 0 0,-1 0-1 0 0,0 0 0 0 0,1 0 0 0 0,0-1 2 0 0,0 1-1 0 0,0-1 1 0 0,0 1-1 0 0,-1-1 1 0 0,1 1 0 0 0,0-1-1 0 0,0 0 1 0 0,-1 1-1 0 0,1-1 1 0 0,0 0-1 0 0,-1 0 1 0 0,1 1-1 0 0,-1-1 1 0 0,1-2-1 0 0,12-21-200 0 0,-10 17 288 0 0,0 0 1 0 0,1 1 0 0 0,-1 0 0 0 0,1 0 0 0 0,9-11-1 0 0,-11 16-5 0 0,-1 0 0 0 0,1-1-1 0 0,-1 1 1 0 0,1 0 0 0 0,0 0 0 0 0,-1 0-1 0 0,1 0 1 0 0,0 1 0 0 0,0-1-1 0 0,-1 0 1 0 0,1 1 0 0 0,0-1 0 0 0,0 1-1 0 0,0 0 1 0 0,0 0 0 0 0,0-1 0 0 0,0 1-1 0 0,0 0 1 0 0,0 1 0 0 0,-1-1-1 0 0,1 0 1 0 0,0 1 0 0 0,0-1 0 0 0,0 1-1 0 0,0-1 1 0 0,0 1 0 0 0,1 1-1 0 0,1-1-63 0 0,0 1-1 0 0,0 1 1 0 0,-1-1-1 0 0,1 0 1 0 0,-1 1-1 0 0,0 0 0 0 0,1-1 1 0 0,-1 1-1 0 0,-1 1 1 0 0,1-1-1 0 0,0 0 1 0 0,-1 1-1 0 0,0-1 0 0 0,1 1 1 0 0,-1 0-1 0 0,-1 0 1 0 0,4 7-1 0 0,-4-8-75 0 0,-1 0 0 0 0,1 0 0 0 0,0 0 0 0 0,-1 1 0 0 0,0-1 0 0 0,0 0 0 0 0,0 0 0 0 0,0 0 0 0 0,0 0 0 0 0,0 0 0 0 0,-1 1 0 0 0,0-1 0 0 0,1 0 0 0 0,-1 0 0 0 0,0 0 0 0 0,-1 0-1 0 0,1 0 1 0 0,0-1 0 0 0,-1 1 0 0 0,0 0 0 0 0,1-1 0 0 0,-1 1 0 0 0,0-1 0 0 0,-3 3 0 0 0,1-1-74 0 0,0 0 0 0 0,-1-1 0 0 0,1 0 0 0 0,-1 0 1 0 0,0 0-1 0 0,1 0 0 0 0,-1-1 0 0 0,0 0 0 0 0,-1 0 0 0 0,1 0 0 0 0,0-1 0 0 0,-7 2 0 0 0,9-3 107 0 0,0 0-1 0 0,0 0 1 0 0,-1 0-1 0 0,1 0 0 0 0,0 0 1 0 0,0-1-1 0 0,0 1 1 0 0,0-1-1 0 0,0 0 1 0 0,0 0-1 0 0,0 0 1 0 0,0 0-1 0 0,0-1 0 0 0,1 1 1 0 0,-1-1-1 0 0,0 0 1 0 0,1 0-1 0 0,-1 0 1 0 0,1 0-1 0 0,0 0 1 0 0,-1 0-1 0 0,-2-4 0 0 0,0-1 89 0 0,-15-21 423 0 0,19 27-469 0 0,1 0 1 0 0,-1-1 0 0 0,0 1-1 0 0,1-1 1 0 0,-1 1 0 0 0,1-1-1 0 0,-1 1 1 0 0,1-1 0 0 0,0 1-1 0 0,0-1 1 0 0,0 1 0 0 0,-1-1-1 0 0,1 1 1 0 0,1-1 0 0 0,-1 0-1 0 0,0 1 1 0 0,0-1 0 0 0,1-1-1 0 0,0 2-32 0 0,0 0 0 0 0,0 0 0 0 0,0 1 0 0 0,0-1 0 0 0,0 0 0 0 0,0 0 0 0 0,0 1 0 0 0,0-1 0 0 0,0 1 0 0 0,1-1 0 0 0,-1 1 0 0 0,0-1 0 0 0,0 1 0 0 0,1 0 0 0 0,-1-1 0 0 0,0 1 0 0 0,1 0 0 0 0,-1 0 0 0 0,0 0 0 0 0,0 0 0 0 0,1 0 0 0 0,1 1 0 0 0,11-3-56 0 0,4-5 51 0 0,-11 3 12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1839 0 0,'5'-1'76'0'0,"-1"0"0"0"0,1 0 0 0 0,-1 0-1 0 0,1 1 1 0 0,-1 0 0 0 0,1 0 0 0 0,0 0-1 0 0,-1 0 1 0 0,1 1 0 0 0,-1-1 0 0 0,1 1-1 0 0,6 3 1 0 0,-9-4-36 0 0,1 1 1 0 0,-1 1-1 0 0,1-1 0 0 0,-1 0 0 0 0,0 1 1 0 0,0-1-1 0 0,0 1 0 0 0,0-1 0 0 0,0 1 1 0 0,0 0-1 0 0,0 0 0 0 0,0 0 0 0 0,-1 0 1 0 0,1 0-1 0 0,-1 1 0 0 0,1-1 0 0 0,-1 0 1 0 0,0 1-1 0 0,0-1 0 0 0,0 1 0 0 0,0-1 1 0 0,-1 1-1 0 0,1 2 0 0 0,0 2-100 0 0,-1-1 1 0 0,0 1-1 0 0,0-1 0 0 0,-1 1 0 0 0,0-1 0 0 0,0 1 1 0 0,-1-1-1 0 0,1 0 0 0 0,-1 1 0 0 0,-1-1 0 0 0,-4 9 1 0 0,-2 3-411 0 0,-2-1 1 0 0,-17 25 0 0 0,-7-4-405 0 0,35-38 917 0 0,-1 0-1 0 0,1 0 0 0 0,0 0 0 0 0,0 0 1 0 0,0 0-1 0 0,0 0 0 0 0,0 1 0 0 0,0-1 1 0 0,0 0-1 0 0,0 0 0 0 0,-1 0 0 0 0,1 0 1 0 0,0 0-1 0 0,0 1 0 0 0,0-1 0 0 0,0 0 1 0 0,0 0-1 0 0,0 0 0 0 0,0 0 0 0 0,0 0 1 0 0,0 1-1 0 0,0-1 0 0 0,0 0 0 0 0,0 0 1 0 0,0 0-1 0 0,0 0 0 0 0,0 1 0 0 0,0-1 0 0 0,0 0 1 0 0,0 0-1 0 0,0 0 0 0 0,0 0 0 0 0,0 0 1 0 0,1 1-1 0 0,-1-1 0 0 0,0 0 0 0 0,0 0 1 0 0,0 0-1 0 0,0 0 0 0 0,0 0 0 0 0,0 0 1 0 0,1 1-1 0 0,7 3 701 0 0,12-1-368 0 0,3-4-980 0 0,1-1-1 0 0,38-8 1 0 0,-50 6-106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1 919 0 0,'-5'12'80'0'0,"2"0"0"0"0,-1 0-1 0 0,2 1 1 0 0,0 0-1 0 0,-1 12 1 0 0,0 3-7 0 0,-4 23 101 0 0,2 1-1 0 0,3-1 1 0 0,1 1-1 0 0,3-1 1 0 0,11 64-1 0 0,-8-90-93 0 0,1 0 0 0 0,1-1 0 0 0,1 0 0 0 0,1 0 0 0 0,16 28 0 0 0,-16-35-54 0 0,1-1 0 0 0,1-1 0 0 0,0 0-1 0 0,1-1 1 0 0,1 0 0 0 0,0 0 0 0 0,1-2 0 0 0,15 12-1 0 0,-3-5-20 0 0,-1-2 0 0 0,2-1 0 0 0,33 15 0 0 0,-50-26-161 0 0,0-1 0 0 0,1 0-1 0 0,0-1 1 0 0,0 0 0 0 0,0-1 0 0 0,0 0 0 0 0,0-1 0 0 0,1 0-1 0 0,-1 0 1 0 0,0-1 0 0 0,1-1 0 0 0,11-2 0 0 0,-5-1 130 0 0,0-1 0 0 0,32-13 0 0 0,-22 5 26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772 154 2303 0 0,'-6'-11'59'0'0,"0"0"-1"0"0,-1 0 1 0 0,0 1-1 0 0,0 0 0 0 0,-1 1 1 0 0,0 0-1 0 0,-1 0 0 0 0,-14-11 1 0 0,16 14 2 0 0,0 0 1 0 0,-1 0-1 0 0,0 1 1 0 0,-1 0 0 0 0,1 0-1 0 0,-1 1 1 0 0,0 0-1 0 0,0 1 1 0 0,-10-3-1 0 0,13 5-82 0 0,0 0 0 0 0,0 0 0 0 0,-1 1-1 0 0,1-1 1 0 0,-1 1 0 0 0,1 1-1 0 0,0-1 1 0 0,-1 1 0 0 0,1 1-1 0 0,0-1 1 0 0,0 1 0 0 0,0 0-1 0 0,0 0 1 0 0,-10 6 0 0 0,4-1-25 0 0,0 0 1 0 0,0 2 0 0 0,1-1-1 0 0,0 2 1 0 0,1-1 0 0 0,0 1-1 0 0,0 1 1 0 0,1 0 0 0 0,1 0-1 0 0,0 1 1 0 0,0 0 0 0 0,-10 22-1 0 0,8-11 358 0 0,1 0 0 0 0,1 1 0 0 0,1 1 0 0 0,2-1-1 0 0,0 1 1 0 0,-2 32 0 0 0,3 168 1314 0 0,16 1-642 0 0,-3-56-483 0 0,6 32-244 0 0,1 55-240 0 0,-16-243-66 0 0,0 0 0 0 0,0 1-1 0 0,-1-1 1 0 0,-1 0-1 0 0,-4 16 1 0 0,5-27 1 0 0,0 1-1 0 0,0-1 1 0 0,-1 1 0 0 0,1-1-1 0 0,-1 0 1 0 0,0 0-1 0 0,0 0 1 0 0,0 0 0 0 0,0 0-1 0 0,0 0 1 0 0,-1-1-1 0 0,1 1 1 0 0,-1-1 0 0 0,0 1-1 0 0,0-1 1 0 0,0 0-1 0 0,0 0 1 0 0,0 0 0 0 0,0-1-1 0 0,0 1 1 0 0,-1-1-1 0 0,1 0 1 0 0,-1 0 0 0 0,1 0-1 0 0,-6 1 1 0 0,-1-1-215 0 0,0 0 0 0 0,0-1 0 0 0,0 0 1 0 0,-1-1-1 0 0,1 0 0 0 0,0 0 0 0 0,1-1 0 0 0,-1-1 1 0 0,0 1-1 0 0,1-2 0 0 0,-1 1 0 0 0,1-1 0 0 0,0-1 1 0 0,-15-9-1 0 0,14 8 156 0 0,1-1 0 0 0,1 0 0 0 0,-1 0 1 0 0,1-1-1 0 0,0 0 0 0 0,1 0 0 0 0,0-1 0 0 0,0 0 1 0 0,1-1-1 0 0,0 1 0 0 0,1-1 0 0 0,0 0 0 0 0,-4-12 0 0 0,1-6 107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17 455 0 0,'46'1'1193'0'0,"29"-1"-748"0"0,17-8-363 0 0,-92 8-82 0 0,1 1 0 0 0,-1-2 0 0 0,1 1 0 0 0,-1 0 0 0 0,1 0 0 0 0,0 0 0 0 0,-1 0 0 0 0,1 0 0 0 0,-1 0 0 0 0,1 0 0 0 0,-1-1 0 0 0,1 1 0 0 0,-1 0 0 0 0,1 0 0 0 0,-1-1 0 0 0,1 1 0 0 0,-1 0 0 0 0,0-1 0 0 0,1 1 0 0 0,-1-1 0 0 0,1 0 0 0 0,1-3 0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0 919 0 0,'-2'8'0'0'0,"1"-2"80"0"0,0 2-80 0 0,0-2 0 0 0,-1-1 0 0 0,2-1 0 0 0,0 3 160 0 0,0 3 8 0 0,2 6 8 0 0,-1 3 0 0 0,3 3-280 0 0,-1 1-56 0 0,3-3-16 0 0,0-3 0 0 0,-1-4 176 0 0,0-6 0 0 0,-3-7 64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 3223 0 0,'0'0'-25'0'0,"0"0"-1"0"0,1-1 0 0 0,-1 1 0 0 0,0 0 0 0 0,0 0 0 0 0,1 0 0 0 0,-1 0 0 0 0,0-1 0 0 0,1 1 0 0 0,-1 0 0 0 0,0 0 0 0 0,1 0 0 0 0,-1 0 0 0 0,1 0 0 0 0,-1 0 0 0 0,0 0 0 0 0,1 0 0 0 0,-1 0 0 0 0,0 0 0 0 0,1 0 1 0 0,-1 0-1 0 0,0 0 0 0 0,1 0 0 0 0,-1 0 0 0 0,0 0 0 0 0,1 0 0 0 0,-1 0 0 0 0,0 1 0 0 0,1-1 0 0 0,-1 0 0 0 0,16 5-614 0 0,-14-5 844 0 0,6 4-1 0 0,1-1 0 0 0,-1 1 0 0 0,0 1-1 0 0,-1-1 1 0 0,1 1 0 0 0,-1 1-1 0 0,0-1 1 0 0,0 1 0 0 0,-1 1-1 0 0,0-1 1 0 0,0 1 0 0 0,0 0-1 0 0,-1 0 1 0 0,0 1 0 0 0,8 15-1 0 0,-6-8-59 0 0,-1-1 0 0 0,-1 1-1 0 0,0 0 1 0 0,-1 1 0 0 0,0-1-1 0 0,-1 1 1 0 0,-1 0-1 0 0,0 19 1 0 0,-3-3-349 0 0,-2 1 1 0 0,-1-1-1 0 0,-1 0 0 0 0,-2 0 1 0 0,-1-1-1 0 0,-1 1 0 0 0,-2-2 1 0 0,-1 0-1 0 0,-2 0 0 0 0,0-1 1 0 0,-24 34-1 0 0,24-43 178 0 0,-1 0-1 0 0,-1-1 1 0 0,-1-1-1 0 0,0-1 1 0 0,-32 25-1 0 0,36-34 29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27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1567 0 0,'0'-1'3'0'0,"1"1"0"0"0,-1 0 0 0 0,0-1 0 0 0,0 1 0 0 0,1 0 0 0 0,-1-1 0 0 0,0 1 0 0 0,1 0 0 0 0,-1 0 0 0 0,0-1 0 0 0,1 1 0 0 0,-1 0 0 0 0,1 0 0 0 0,-1 0 1 0 0,0 0-1 0 0,1-1 0 0 0,-1 1 0 0 0,1 0 0 0 0,-1 0 0 0 0,1 0 0 0 0,-1 0 0 0 0,0 0 0 0 0,1 0 0 0 0,-1 0 0 0 0,1 0 0 0 0,-1 0 0 0 0,1 0 0 0 0,-1 1 0 0 0,1-1 0 0 0,19 3 39 0 0,-15-2-39 0 0,101 13 535 0 0,164 0 0 0 0,199-37-74 0 0,-239 16-355 0 0,19-1-6 0 0,-176 4-103 0 0,123 9 0 0 0,-31 18-25 0 0,-1 0-18 0 0,77-11 31 0 0,-182-7-78 0 0,68 13 0 0 0,-55-6 46 0 0,-43-9 46 0 0,0-2-1 0 0,54-4 1 0 0,-6 0-71 0 0,-74 3 73 0 0,0 0 0 0 0,1 0 0 0 0,-1 0 0 0 0,0-1 0 0 0,0 1 0 0 0,0-1 0 0 0,0 0 0 0 0,0 0 0 0 0,1 0 0 0 0,-1 0 0 0 0,-1 0 0 0 0,1-1 0 0 0,0 1 0 0 0,0-1 0 0 0,3-2 0 0 0,-6 3-1 0 0,1 1-1 0 0,-1-1 0 0 0,1 1 0 0 0,0-1 0 0 0,-1 1 0 0 0,1 0 0 0 0,-1-1 1 0 0,1 1-1 0 0,0 0 0 0 0,-1 0 0 0 0,1-1 0 0 0,0 1 0 0 0,0 0 1 0 0,-1 0-1 0 0,1 0 0 0 0,1 0 0 0 0,-2 0-16 0 0,1 0 0 0 0,-1 0 0 0 0,0 0 0 0 0,0 0-1 0 0,0 1 1 0 0,1-1 0 0 0,-1 0 0 0 0,0 0 0 0 0,0 0 0 0 0,0 1 0 0 0,1-1 0 0 0,-1 0 0 0 0,0 0-1 0 0,0 1 1 0 0,0-1 0 0 0,0 0 0 0 0,0 0 0 0 0,0 1 0 0 0,0-1 0 0 0,1 0 0 0 0,-1 0-1 0 0,0 1 1 0 0,0-1 0 0 0,0 0 0 0 0,0 1 0 0 0,0-1 0 0 0,0 0 0 0 0,-4 22-462 0 0,-6-1 422 0 0,4-14 54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3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1695 0 0,'0'0'0'0'0,"0"-1"0"0"0,0 1 0 0 0,0 0 0 0 0,0 0 0 0 0,0 0 0 0 0,0 0 0 0 0,0 0 0 0 0,0 0 0 0 0,0 0 0 0 0,0-1 0 0 0,0 1 0 0 0,0 0 0 0 0,0 0 0 0 0,1 0 0 0 0,-1 0 0 0 0,0 0 0 0 0,0 0 0 0 0,0 0 0 0 0,0 0 0 0 0,0 0 0 0 0,0 0 0 0 0,0 0 0 0 0,1 0 0 0 0,-1 0 0 0 0,0-1 0 0 0,0 1 0 0 0,0 0 0 0 0,0 0 0 0 0,0 0 0 0 0,0 0 0 0 0,1 0 0 0 0,-1 0 0 0 0,0 0 0 0 0,0 0 0 0 0,0 0 0 0 0,0 1 0 0 0,0-1 0 0 0,0 0 0 0 0,1 0 0 0 0,-1 0 0 0 0,0 0 0 0 0,5 5 0 0 0,1 8 0 0 0,-4-5 0 0 0,-1 1 0 0 0,0-1 0 0 0,0 0 0 0 0,-1 1 0 0 0,0 11 0 0 0,-9 45 0 0 0,5-38 0 0 0,-3 18 17 0 0,3-24 5 0 0,1 1 1 0 0,0-1-1 0 0,2 1 0 0 0,3 42 0 0 0,-1-51-88 0 0,-1-1-1 0 0,0 15 0 0 0,-1-1-5 0 0,1-26 72 0 0,0 0-1 0 0,0 0 1 0 0,0 0-1 0 0,0 0 0 0 0,0 1 1 0 0,0-1-1 0 0,0 0 1 0 0,1 0-1 0 0,-1 0 1 0 0,0 0-1 0 0,0 0 0 0 0,0 1 1 0 0,0-1-1 0 0,0 0 1 0 0,0 0-1 0 0,1 0 0 0 0,-1 0 1 0 0,0 0-1 0 0,0 0 1 0 0,0 0-1 0 0,0 0 0 0 0,1 0 1 0 0,-1 0-1 0 0,0 0 1 0 0,0 0-1 0 0,0 0 0 0 0,0 0 1 0 0,1 0-1 0 0,-1 0 1 0 0,0 0-1 0 0,0 0 0 0 0,0 0 1 0 0,0 0-1 0 0,1 0 1 0 0,-1 0-1 0 0,0 0 0 0 0,0 0 1 0 0,0 0-1 0 0,0 0 1 0 0,0 0-1 0 0,1 0 0 0 0,-1 0 1 0 0,0-1-1 0 0,0 1 1 0 0,0 0-1 0 0,0 0 0 0 0,0 0 1 0 0,9-5-35 0 0,-9 5 34 0 0,29-20-52 0 0,-23 15 42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4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1663 0 0,'1'2'14'0'0,"-1"0"0"0"0,1-1 0 0 0,0 1 0 0 0,-1 0-1 0 0,1 0 1 0 0,-1-1 0 0 0,0 1 0 0 0,1 0-1 0 0,-1 0 1 0 0,0 3 0 0 0,0-5-14 0 0,1 31 0 0 0,2 22 0 0 0,-2-49 0 0 0,0 0 0 0 0,0 0 0 0 0,0 0 0 0 0,0 0 0 0 0,0 0 0 0 0,1 0 0 0 0,0 0 0 0 0,0 0 0 0 0,5 6 0 0 0,-7-10 5 0 0,0 1 0 0 0,0-1 0 0 0,0 0 0 0 0,1 1 0 0 0,-1-1 0 0 0,0 0-1 0 0,1 1 1 0 0,-1-1 0 0 0,0 0 0 0 0,1 0 0 0 0,-1 1 0 0 0,0-1 0 0 0,1 0 0 0 0,-1 0-1 0 0,1 0 1 0 0,-1 0 0 0 0,0 1 0 0 0,1-1 0 0 0,-1 0 0 0 0,1 0 0 0 0,-1 0-1 0 0,0 0 1 0 0,1 0 0 0 0,-1 0 0 0 0,1 0 0 0 0,-1 0 0 0 0,1 0 0 0 0,10-9 308 0 0,3-17 272 0 0,-13 23-557 0 0,15-34 337 0 0,-11 25-425 0 0,0 0-1 0 0,0 0 0 0 0,1 0 0 0 0,0 1 1 0 0,1 0-1 0 0,1 0 0 0 0,-1 1 1 0 0,11-10-1 0 0,4 0-130 0 0,1 2 0 0 0,34-22 1 0 0,-39 28 147 0 0,-3-4 32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4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1 455 0 0,'0'10'117'0'0,"-2"1"0"0"0,-4 18 0 0 0,1 0-17 0 0,-31 219 2016 0 0,34-228-1779 0 0,3-16-181 0 0,2-11-54 0 0,-2 6 8 0 0,1-2-2 0 0,0 0-91 0 0,1 0 0 0 0,-1 1 0 0 0,1-1 0 0 0,0 1 0 0 0,0-1-1 0 0,0 1 1 0 0,0 0 0 0 0,6-3 0 0 0,-8 4-9 0 0,1 1 1 0 0,-1 0-1 0 0,0-1 1 0 0,0 1-1 0 0,1 0 1 0 0,-1-1-1 0 0,0 1 0 0 0,1 0 1 0 0,-1 0-1 0 0,0 0 1 0 0,0 0-1 0 0,1 0 1 0 0,-1 0-1 0 0,0 1 1 0 0,1-1-1 0 0,-1 0 0 0 0,0 1 1 0 0,0-1-1 0 0,1 1 1 0 0,-1-1-1 0 0,0 1 1 0 0,0 0-1 0 0,0-1 1 0 0,0 1-1 0 0,0 0 1 0 0,0 0-1 0 0,0 0 0 0 0,0-1 1 0 0,0 1-1 0 0,0 0 1 0 0,0 1-1 0 0,-1-1 1 0 0,2 1-1 0 0,1 3 50 0 0,-1 1-1 0 0,1-1 0 0 0,-1 0 1 0 0,0 1-1 0 0,0-1 1 0 0,-1 1-1 0 0,0 0 0 0 0,0 0 1 0 0,0-1-1 0 0,-1 1 1 0 0,0 0-1 0 0,-1 11 0 0 0,0-6-103 0 0,0 0 0 0 0,-2 0 1 0 0,1 0-1 0 0,-1 0 0 0 0,-8 18 0 0 0,9-25-47 0 0,0 0 0 0 0,-1-1 0 0 0,1 1 0 0 0,-1 0-1 0 0,0-1 1 0 0,0 0 0 0 0,0 1 0 0 0,0-1 0 0 0,-1-1 0 0 0,-6 6 0 0 0,9-8 70 0 0,0 1 0 0 0,0 0 1 0 0,0 0-1 0 0,0-1 0 0 0,-1 1 0 0 0,1-1 0 0 0,0 1 0 0 0,0-1 1 0 0,-1 0-1 0 0,1 1 0 0 0,0-1 0 0 0,-1 0 0 0 0,1 0 0 0 0,0 0 0 0 0,0 0 1 0 0,-1 0-1 0 0,1 0 0 0 0,0 0 0 0 0,-1 0 0 0 0,1-1 0 0 0,0 1 1 0 0,-1 0-1 0 0,1-1 0 0 0,0 1 0 0 0,0-1 0 0 0,0 1 0 0 0,0-1 1 0 0,-1 0-1 0 0,1 0 0 0 0,0 1 0 0 0,0-1 0 0 0,0 0 0 0 0,0 0 1 0 0,0 0-1 0 0,1 0 0 0 0,-1 0 0 0 0,0 0 0 0 0,0 0 0 0 0,0-3 0 0 0,0 3 18 0 0,0-1-1 0 0,1 1 0 0 0,-1-1 0 0 0,1 1 0 0 0,-1-1 0 0 0,1 1 0 0 0,-1-1 1 0 0,1 0-1 0 0,0 1 0 0 0,0-1 0 0 0,0 0 0 0 0,0 1 0 0 0,0-1 1 0 0,0 1-1 0 0,1-1 0 0 0,0-1 0 0 0,0-1-27 0 0,0 1 1 0 0,0-1-1 0 0,1 1 0 0 0,0 0 1 0 0,0-1-1 0 0,4-4 0 0 0,1-1-73 0 0,2 0 0 0 0,-1 1 0 0 0,14-11 0 0 0,-12 12-77 0 0,0 0 0 0 0,0 0 0 0 0,18-8 0 0 0,-24 13 130 0 0,1 0 0 0 0,0 0 0 0 0,0 1 0 0 0,0-1 0 0 0,0 1 0 0 0,0 0 0 0 0,0 1 0 0 0,0-1 0 0 0,0 1 0 0 0,1 0 0 0 0,5 0 0 0 0,-10 1 67 0 0,1-1 0 0 0,-1 0 0 0 0,1 1 0 0 0,-1 0 0 0 0,1-1 0 0 0,-1 1 0 0 0,0 0-1 0 0,1-1 1 0 0,-1 1 0 0 0,0 0 0 0 0,1 0 0 0 0,-1 0 0 0 0,0 0 0 0 0,0 0 0 0 0,0 1-1 0 0,0-1 1 0 0,0 0 0 0 0,0 0 0 0 0,0 1 0 0 0,-1-1 0 0 0,1 0 0 0 0,0 1 0 0 0,-1-1-1 0 0,1 1 1 0 0,-1-1 0 0 0,0 1 0 0 0,1-1 0 0 0,-1 1 0 0 0,0-1 0 0 0,0 1 0 0 0,0 0-1 0 0,0 1 1 0 0,0 7 160 0 0,-1 1-1 0 0,0-1 0 0 0,-5 19 0 0 0,3-11-60 0 0,1-9-14 0 0,1-6-96 0 0,0 1 0 0 0,1-1-1 0 0,-1 1 1 0 0,1 0 0 0 0,0-1-1 0 0,0 1 1 0 0,0-1-1 0 0,0 1 1 0 0,2 6 0 0 0,-1-11-74 0 0,0 0 0 0 0,1 0 0 0 0,-1 0 0 0 0,0 0 0 0 0,0 0 0 0 0,0 0 0 0 0,0-1 0 0 0,0 1 0 0 0,2-3 0 0 0,6-10-19 0 0,14-29 0 0 0,-20 39 79 0 0,-1-1 0 0 0,-1 0 1 0 0,1 0-1 0 0,-1 0 1 0 0,1 0-1 0 0,-1 0 1 0 0,-1 0-1 0 0,1 0 0 0 0,-1 0 1 0 0,0-9-1 0 0,0 14 23 0 0,0 0-1 0 0,0 0 1 0 0,0 0-1 0 0,0 0 1 0 0,0 0-1 0 0,0 0 1 0 0,-1 0-1 0 0,1 0 1 0 0,0 0-1 0 0,0 0 1 0 0,0 0-1 0 0,0 0 1 0 0,0 0-1 0 0,0 0 1 0 0,0 0-1 0 0,0 0 1 0 0,0 0-1 0 0,0 0 1 0 0,0 0-1 0 0,0 0 1 0 0,0 0-1 0 0,0 0 1 0 0,0 0-1 0 0,0 0 1 0 0,0 0-1 0 0,-1 0 1 0 0,1 0-1 0 0,0 0 1 0 0,0 0-1 0 0,0 0 1 0 0,0 0-1 0 0,0 0 1 0 0,0 0-1 0 0,0 0 1 0 0,0 0-1 0 0,0-1 1 0 0,0 1-1 0 0,-2 12 598 0 0,0 16 452 0 0,12 176 2049 0 0,1 16-1271 0 0,-12-114-1422 0 0,-30 198-1 0 0,28-286-517 0 0,-1 0-1 0 0,-1-1 1 0 0,-1 1-1 0 0,-1-1 1 0 0,-9 20 0 0 0,9-25 21 0 0,-1 0 0 0 0,0 0 0 0 0,-1 0 1 0 0,0-1-1 0 0,0-1 0 0 0,-1 0 0 0 0,-15 12 1 0 0,8-9-24 0 0,0 0 0 0 0,-1-1 1 0 0,-1-1-1 0 0,0-1 0 0 0,-1-1 1 0 0,1-1-1 0 0,-2 0 0 0 0,-25 6 1 0 0,30-11-51 0 0,0 0 0 0 0,1-1 0 0 0,-1 0 0 0 0,0-1 0 0 0,0-1 0 0 0,0-1 0 0 0,0 0 0 0 0,0-1 0 0 0,0-1 0 0 0,0 0 0 0 0,-27-11 0 0 0,31 10 68 0 0,0-2 0 0 0,0 1 0 0 0,0-1 0 0 0,1-1 0 0 0,0 0 0 0 0,-17-15 0 0 0,23 17-16 0 0,1 1-1 0 0,-1-1 1 0 0,1-1-1 0 0,0 1 1 0 0,0-1-1 0 0,1 1 1 0 0,0-1-1 0 0,0 0 1 0 0,0 0-1 0 0,1 0 1 0 0,-1-1-1 0 0,1 1 1 0 0,1 0-1 0 0,0-1 1 0 0,-1-7-1 0 0,1-22-378 0 0,5-4 281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4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58 146 2303 0 0,'-7'-16'224'0'0,"1"33"528"0"0,-5 100-157 0 0,9-81-1271 0 0,-2 1 0 0 0,-9 38 0 0 0,13-74 666 0 0,0-1 0 0 0,0 1-1 0 0,0-1 1 0 0,0 1 0 0 0,0-1 0 0 0,0 0-1 0 0,0 1 1 0 0,0-1 0 0 0,0 1 0 0 0,0-1-1 0 0,0 0 1 0 0,-1 1 0 0 0,1-1 0 0 0,0 0-1 0 0,0 1 1 0 0,0-1 0 0 0,-1 0 0 0 0,1 1-1 0 0,0-1 1 0 0,0 0 0 0 0,-1 1 0 0 0,1-1-1 0 0,0 0 1 0 0,-1 1 0 0 0,-2-10-199 0 0,0-18 12 0 0,3 26 196 0 0,-5-282 1 0 0,5 272 0 0 0,1 0 0 0 0,0 0 0 0 0,0 0 0 0 0,1 1 0 0 0,0-1 0 0 0,6-16 0 0 0,-8 26 14 0 0,1 1-1 0 0,-1-1 1 0 0,0 0-1 0 0,1 1 0 0 0,-1-1 1 0 0,1 1-1 0 0,-1-1 1 0 0,1 1-1 0 0,-1-1 0 0 0,1 1 1 0 0,-1 0-1 0 0,1-1 1 0 0,-1 1-1 0 0,1 0 0 0 0,0-1 1 0 0,-1 1-1 0 0,1 0 1 0 0,-1-1-1 0 0,1 1 0 0 0,0 0 1 0 0,-1 0-1 0 0,1 0 1 0 0,0 0-1 0 0,-1 0 0 0 0,1 0 1 0 0,0 0-1 0 0,0 0 1 0 0,-1 0-1 0 0,1 0 0 0 0,0 0 1 0 0,-1 0-1 0 0,1 1 1 0 0,-1-1-1 0 0,1 0 0 0 0,0 0 1 0 0,-1 1-1 0 0,1-1 1 0 0,-1 0-1 0 0,1 1 1 0 0,1 0-1 0 0,4 3 183 0 0,-1 0 0 0 0,1 0 0 0 0,6 6 0 0 0,-5-3-106 0 0,6 2-152 0 0,0 0-1 0 0,1 0 0 0 0,0-2 0 0 0,17 8 0 0 0,61 18-41 0 0,-90-33 100 0 0,0 1 0 0 0,0 0 0 0 0,0-1 0 0 0,0 1 0 0 0,-1 0-1 0 0,1 0 1 0 0,0 0 0 0 0,-1 0 0 0 0,1 0 0 0 0,-1 0 0 0 0,1 1 0 0 0,-1-1 0 0 0,0 0 0 0 0,1 1 0 0 0,-1-1 0 0 0,0 1 0 0 0,0-1 0 0 0,0 1 0 0 0,1 3 0 0 0,-1-1 6 0 0,1 0 0 0 0,-2 1 0 0 0,1-1 0 0 0,0 1 0 0 0,-1-1 1 0 0,0 0-1 0 0,-1 8 0 0 0,-10 91 2959 0 0,1-33-2341 0 0,21-93-1735 0 0,1 0-1 0 0,21-33 0 0 0,-33 56 1126 0 0,1-1 0 0 0,-1 0 0 0 0,1 1 0 0 0,-1-1 0 0 0,1 0-1 0 0,-1 1 1 0 0,1-1 0 0 0,0 0 0 0 0,-1 1 0 0 0,1-1 0 0 0,0 1-1 0 0,0-1 1 0 0,-1 1 0 0 0,1 0 0 0 0,0-1 0 0 0,0 1 0 0 0,0 0-1 0 0,-1-1 1 0 0,1 1 0 0 0,1 0 0 0 0,-1 0 15 0 0,0 0-1 0 0,0 0 1 0 0,-1 1-1 0 0,1-1 1 0 0,0 0-1 0 0,-1 1 1 0 0,1-1-1 0 0,-1 0 1 0 0,1 1 0 0 0,0-1-1 0 0,-1 1 1 0 0,1-1-1 0 0,-1 1 1 0 0,1-1-1 0 0,-1 1 1 0 0,1-1 0 0 0,-1 1-1 0 0,0 0 1 0 0,1 0-1 0 0,3 6 190 0 0,-2 0-1 0 0,1 0 1 0 0,-1 0-1 0 0,2 8 1 0 0,0-1-26 0 0,2 5-160 0 0,2 0 1 0 0,16 30 0 0 0,-21-43-152 0 0,1 0-1 0 0,0-1 1 0 0,0 1 0 0 0,1-1-1 0 0,-1 0 1 0 0,1 0 0 0 0,0 0 0 0 0,0-1-1 0 0,1 1 1 0 0,-1-1 0 0 0,12 5-1 0 0,-15-8 123 0 0,0 0 0 0 0,1 0-1 0 0,-1 0 1 0 0,1-1 0 0 0,-1 1-1 0 0,1-1 1 0 0,-1 1 0 0 0,1-1-1 0 0,0 0 1 0 0,-1 0 0 0 0,6-1-1 0 0,11-4 2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4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118 414 919 0 0,'-1'-6'110'0'0,"0"0"0"0"0,0 1-1 0 0,-1-1 1 0 0,1 1 0 0 0,-1 0-1 0 0,0-1 1 0 0,-1 1 0 0 0,-4-9-1 0 0,6 13-69 0 0,0 0 0 0 0,0 0 1 0 0,0 0-1 0 0,0 0 0 0 0,0 0 0 0 0,0 0 0 0 0,0 0 0 0 0,0 0 1 0 0,0 0-1 0 0,0 0 0 0 0,-1 1 0 0 0,1-1 0 0 0,0 1 0 0 0,0-1 1 0 0,-1 1-1 0 0,-2-1 0 0 0,3 1-24 0 0,-1 0 0 0 0,1 0 0 0 0,-1 0 0 0 0,1 0 0 0 0,-1 1 0 0 0,1-1 0 0 0,-1 0 0 0 0,1 1 0 0 0,-1 0 0 0 0,1-1 0 0 0,-1 1 0 0 0,1 0 0 0 0,0 0 0 0 0,0-1 0 0 0,-1 1 0 0 0,1 0 0 0 0,0 0 0 0 0,0 1 0 0 0,-1 0 0 0 0,-3 4-12 0 0,0 0 1 0 0,0 1 0 0 0,0-1-1 0 0,1 1 1 0 0,0 0 0 0 0,1 1-1 0 0,0-1 1 0 0,0 1 0 0 0,0-1-1 0 0,1 1 1 0 0,0 0 0 0 0,1 0-1 0 0,0 0 1 0 0,0 0 0 0 0,0 9-1 0 0,1-16-4 0 0,0 0-1 0 0,0 0 1 0 0,0 0-1 0 0,0 1 0 0 0,1-1 1 0 0,-1 0-1 0 0,0 0 0 0 0,1 0 1 0 0,-1 1-1 0 0,0-1 1 0 0,1 0-1 0 0,-1 0 0 0 0,1 0 1 0 0,0 0-1 0 0,-1 0 0 0 0,1 0 1 0 0,0 0-1 0 0,1 1 1 0 0,-1-2 4 0 0,-1 1 1 0 0,1-1-1 0 0,0 0 1 0 0,0 1-1 0 0,0-1 1 0 0,-1 0-1 0 0,1 0 1 0 0,0 0-1 0 0,0 0 1 0 0,0 0 0 0 0,-1 0-1 0 0,1 0 1 0 0,0 0-1 0 0,0 0 1 0 0,0 0-1 0 0,-1 0 1 0 0,1 0-1 0 0,0-1 1 0 0,0 1-1 0 0,1-1 1 0 0,2-1 34 0 0,1-1 1 0 0,-1 0-1 0 0,1 0 1 0 0,-1 0-1 0 0,0 0 1 0 0,6-8-1 0 0,16-19-136 0 0,-2 0 0 0 0,-1-2 0 0 0,-2-1 0 0 0,-1-1 0 0 0,-1-1 0 0 0,-2 0 0 0 0,22-68 0 0 0,-26 50 45 0 0,-9 37 25 0 0,0 0 0 0 0,1 0 0 0 0,8-19 0 0 0,-9 29-43 0 0,0 6 104 0 0,0 14 230 0 0,-2 20 242 0 0,8 308 1267 0 0,-9-335-1788 0 0,0 13 21 0 0,2 0-1 0 0,5 23 1 0 0,-7-38-64 0 0,0-1 0 0 0,0 1 0 0 0,1-1 0 0 0,0 1 0 0 0,0-1 0 0 0,0 0 0 0 0,0 0 0 0 0,1 0 0 0 0,0 0-1 0 0,-1 0 1 0 0,1-1 0 0 0,1 1 0 0 0,-1-1 0 0 0,0 0 0 0 0,6 4 0 0 0,-8-7 18 0 0,0 1 0 0 0,0-1-1 0 0,0 1 1 0 0,1-1 0 0 0,-1 1-1 0 0,0-1 1 0 0,0 1 0 0 0,1-1-1 0 0,-1 0 1 0 0,0 0 0 0 0,1 0-1 0 0,-1 0 1 0 0,0 0 0 0 0,0 0-1 0 0,1 0 1 0 0,-1 0 0 0 0,0 0-1 0 0,1-1 1 0 0,1 0 0 0 0,0 0-5 0 0,0-1 1 0 0,-1 1 0 0 0,1-1 0 0 0,0 1 0 0 0,-1-1-1 0 0,1 0 1 0 0,-1 0 0 0 0,2-3 0 0 0,5-4-65 0 0,-2-1 1 0 0,0 0-1 0 0,8-12 1 0 0,-15 21 102 0 0,36-72-371 0 0,-24 48 385 0 0,15-28 0 0 0,-26 53 18 0 0,-1 0-1 0 0,0-1 1 0 0,0 1 0 0 0,0 0 0 0 0,1-1-1 0 0,-1 1 1 0 0,0 0 0 0 0,0-1-1 0 0,1 1 1 0 0,-1 0 0 0 0,0 0-1 0 0,0-1 1 0 0,1 1 0 0 0,-1 0-1 0 0,0 0 1 0 0,1-1 0 0 0,-1 1-1 0 0,0 0 1 0 0,1 0 0 0 0,-1 0-1 0 0,1 0 1 0 0,-1 0 0 0 0,0 0-1 0 0,1 0 1 0 0,-1 0 0 0 0,0-1-1 0 0,1 1 1 0 0,-1 0 0 0 0,1 1-1 0 0,-1-1 1 0 0,1 0 22 0 0,0 0 0 0 0,0 1 0 0 0,0-1 0 0 0,-1 1 0 0 0,1-1-1 0 0,0 1 1 0 0,-1 0 0 0 0,1-1 0 0 0,0 1 0 0 0,-1 0 0 0 0,1-1 0 0 0,0 2 0 0 0,13 28 655 0 0,-13-27-656 0 0,3 7 200 0 0,-1 0-136 0 0,1-1 0 0 0,0 1 0 0 0,10 14 1 0 0,-13-22-127 0 0,0-1 0 0 0,0 1 1 0 0,0-1-1 0 0,0 0 1 0 0,0 1-1 0 0,0-1 1 0 0,0 0-1 0 0,0 0 1 0 0,1 0-1 0 0,-1 0 1 0 0,0 0-1 0 0,1 0 0 0 0,-1 0 1 0 0,1 0-1 0 0,-1-1 1 0 0,1 1-1 0 0,-1-1 1 0 0,1 1-1 0 0,-1-1 1 0 0,1 1-1 0 0,0-1 0 0 0,-1 0 1 0 0,1 0-1 0 0,0 0 1 0 0,-1 0-1 0 0,1 0 1 0 0,0 0-1 0 0,-1 0 1 0 0,1 0-1 0 0,2-1 0 0 0,-1-1-62 0 0,0 1 1 0 0,-1-1-1 0 0,1 1 0 0 0,0-1 0 0 0,-1 0 0 0 0,1 0 0 0 0,-1 0 0 0 0,1 0 0 0 0,-1-1 0 0 0,0 1 0 0 0,0 0 0 0 0,2-4 0 0 0,2-4-153 0 0,11-22 0 0 0,-3 5 332 0 0,-14 27-73 0 0,0 0-1 0 0,0-1 1 0 0,0 1 0 0 0,0 0 0 0 0,0 0-1 0 0,0 0 1 0 0,0 0 0 0 0,0 0 0 0 0,0 0-1 0 0,0 0 1 0 0,0 0 0 0 0,1-1 0 0 0,-1 1 0 0 0,0 0-1 0 0,0 0 1 0 0,0 0 0 0 0,0 0 0 0 0,0 0-1 0 0,0 0 1 0 0,0 0 0 0 0,1 0 0 0 0,-1 0-1 0 0,0 0 1 0 0,0 0 0 0 0,0 0 0 0 0,0 0 0 0 0,0 0-1 0 0,0 0 1 0 0,1 0 0 0 0,-1 0 0 0 0,0 0-1 0 0,0 0 1 0 0,0 0 0 0 0,0 0 0 0 0,0 0-1 0 0,0 0 1 0 0,1 0 0 0 0,-1 0 0 0 0,0 0 0 0 0,0 0-1 0 0,0 0 1 0 0,0 0 0 0 0,0 0 0 0 0,0 0-1 0 0,1 1 1 0 0,4 6 540 0 0,1 11-97 0 0,-4-10-381 0 0,0-1 0 0 0,0 1 0 0 0,1 0 0 0 0,1-1 0 0 0,-1 0 0 0 0,1 1 0 0 0,0-2 0 0 0,8 11 0 0 0,-9-13-177 0 0,1 0 0 0 0,0 0 0 0 0,1-1 0 0 0,-1 1 0 0 0,1-1 0 0 0,-1 0 0 0 0,1 0 0 0 0,0 0 0 0 0,0-1 0 0 0,0 0-1 0 0,1 0 1 0 0,-1 0 0 0 0,7 1 0 0 0,-5-1-11 0 0,1-1-1 0 0,-1 0 0 0 0,1 0 1 0 0,-1-1-1 0 0,1 0 1 0 0,0 0-1 0 0,-1-1 0 0 0,1 0 1 0 0,-1 0-1 0 0,1-1 0 0 0,-1 0 1 0 0,0 0-1 0 0,0 0 0 0 0,0-1 1 0 0,0 0-1 0 0,0-1 0 0 0,0 0 1 0 0,-1 0-1 0 0,0 0 0 0 0,0-1 1 0 0,0 0-1 0 0,0 0 0 0 0,-1 0 1 0 0,10-12-1 0 0,59-81 1838 0 0,-72 101-1194 0 0,-2 7-321 0 0,-2 10 65 0 0,1-10-118 0 0,1 0 0 0 0,0 0 1 0 0,0-1-1 0 0,1 1 0 0 0,0 0 0 0 0,1 0 0 0 0,4 16 0 0 0,-4-22-143 0 0,-1 0 0 0 0,1 0 0 0 0,-1-1 1 0 0,1 1-1 0 0,0 0 0 0 0,0-1 0 0 0,1 0 1 0 0,-1 0-1 0 0,1 1 0 0 0,0-2 1 0 0,0 1-1 0 0,0 0 0 0 0,0 0 0 0 0,0-1 1 0 0,0 0-1 0 0,1 0 0 0 0,-1 0 0 0 0,1 0 1 0 0,0 0-1 0 0,-1 0 0 0 0,8 1 0 0 0,-1-1-117 0 0,0-1 0 0 0,1 0 0 0 0,0-1 1 0 0,-1 0-1 0 0,1 0 0 0 0,-1-1 0 0 0,1 0 0 0 0,-1-1 0 0 0,1 0 0 0 0,-1-1 0 0 0,0 0 0 0 0,0-1 0 0 0,0 0 0 0 0,-1 0 0 0 0,17-11 0 0 0,-13 7-43 0 0,1-1 1 0 0,-2-1-1 0 0,1 0 1 0 0,-1 0-1 0 0,-1-2 0 0 0,0 1 1 0 0,-1-1-1 0 0,0-1 1 0 0,15-25-1 0 0,-16 19 96 0 0,-1 0 0 0 0,-1 0 0 0 0,-1-1 0 0 0,4-25 0 0 0,0 4-37 0 0,-10 40 109 0 0,1 0-1 0 0,-1 0 0 0 0,0 0 0 0 0,0 0 0 0 0,1 0 0 0 0,-1 1 0 0 0,0-1 1 0 0,1 0-1 0 0,-1 0 0 0 0,1 0 0 0 0,-1 0 0 0 0,1 0 0 0 0,-1 1 1 0 0,2-2-1 0 0,-2 2 11 0 0,1 0 1 0 0,-1 0-1 0 0,0 0 1 0 0,0 1 0 0 0,1-1-1 0 0,-1 0 1 0 0,0 0-1 0 0,0 0 1 0 0,1 0 0 0 0,-1 1-1 0 0,0-1 1 0 0,0 0-1 0 0,0 0 1 0 0,1 1 0 0 0,-1-1-1 0 0,0 0 1 0 0,0 0-1 0 0,0 1 1 0 0,0-1 0 0 0,0 0-1 0 0,1 1 1 0 0,-1-1-1 0 0,0 0 1 0 0,0 1 0 0 0,0-1-1 0 0,0 0 1 0 0,0 0-1 0 0,0 1 1 0 0,5 35 2472 0 0,-4-29-2459 0 0,9 87 1862 0 0,-5-37-1966 0 0,18 81 1 0 0,-12-104-3240 0 0,-6-20 46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4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3223 0 0,'1'-1'30'0'0,"0"1"0"0"0,0-1-1 0 0,-1 1 1 0 0,1 0-1 0 0,0-1 1 0 0,0 1 0 0 0,0 0-1 0 0,0 0 1 0 0,0 0-1 0 0,0 0 1 0 0,0 0 0 0 0,0 0-1 0 0,0 0 1 0 0,0 0-1 0 0,0 0 1 0 0,0 0-1 0 0,0 0 1 0 0,1 1 0 0 0,3 0 169 0 0,66 2 567 0 0,78 8-760 0 0,-141-10-184 0 0,-1 0 0 0 0,1 1 1 0 0,-1 0-1 0 0,1 0 1 0 0,-1 1-1 0 0,0 0 0 0 0,0 0 1 0 0,0 1-1 0 0,0 0 0 0 0,9 7 1 0 0,-11-7 308 0 0,-1 0 1 0 0,0 0-1 0 0,0 1 1 0 0,-1 0-1 0 0,1-1 1 0 0,-1 1-1 0 0,0 0 1 0 0,0 1-1 0 0,0-1 1 0 0,-1 0-1 0 0,0 1 1 0 0,0-1-1 0 0,0 1 1 0 0,0 8-1 0 0,0-7 153 0 0,-1 0-1 0 0,-1 0 0 0 0,1 1 0 0 0,-2 9 1 0 0,2-16-309 0 0,-1 0 0 0 0,0 0 0 0 0,-1 0 0 0 0,1 0 0 0 0,0 0 0 0 0,0 0 0 0 0,0 0 0 0 0,-1 0 1 0 0,1 0-1 0 0,0 0 0 0 0,-1 0 0 0 0,1 0 0 0 0,-1 0 0 0 0,1 0 0 0 0,-1 0 0 0 0,1 0 0 0 0,-1-1 1 0 0,0 1-1 0 0,0 0 0 0 0,1 0 0 0 0,-1-1 0 0 0,0 1 0 0 0,0 0 0 0 0,0-1 0 0 0,0 1 0 0 0,1-1 1 0 0,-1 1-1 0 0,0-1 0 0 0,0 0 0 0 0,0 1 0 0 0,0-1 0 0 0,0 0 0 0 0,0 0 0 0 0,0 1 0 0 0,0-1 0 0 0,0 0 1 0 0,0 0-1 0 0,0 0 0 0 0,-1 0 0 0 0,1 0 0 0 0,-1-1 0 0 0,0 0 35 0 0,1 1 0 0 0,-1-1-1 0 0,1 0 1 0 0,-1 0 0 0 0,1 0 0 0 0,-1 0 0 0 0,1 0-1 0 0,0 0 1 0 0,-1-1 0 0 0,1 1 0 0 0,0 0-1 0 0,0-1 1 0 0,0 1 0 0 0,0-1 0 0 0,0 1 0 0 0,0-1-1 0 0,1 1 1 0 0,-1-1 0 0 0,0 0 0 0 0,1 1 0 0 0,-1-3-1 0 0,-2-6-7 0 0,1 1 0 0 0,-2-13 0 0 0,0-25-26 0 0,2 1 0 0 0,7-76 0 0 0,-5 114 18 0 0,0 6 1 0 0,0-1 0 0 0,0 0 0 0 0,0 0 0 0 0,0 1 0 0 0,0-1 0 0 0,1 0 0 0 0,0 1 0 0 0,-1-1 0 0 0,1 0 0 0 0,0 1 0 0 0,0-1 0 0 0,3-3-1 0 0,-4 5 69 0 0,1 1-1 0 0,0 0 0 0 0,0 0 0 0 0,0 0 1 0 0,0-1-1 0 0,-1 1 0 0 0,1 0 0 0 0,0 0 1 0 0,0 0-1 0 0,0 0 0 0 0,0 1 0 0 0,0-1 1 0 0,0 0-1 0 0,-1 0 0 0 0,1 0 0 0 0,0 1 1 0 0,0-1-1 0 0,0 0 0 0 0,-1 1 0 0 0,1-1 1 0 0,0 1-1 0 0,0-1 0 0 0,0 1 0 0 0,20 15 417 0 0,-18-13-540 0 0,15 11-294 0 0,2 4-677 0 0,33 20 0 0 0,-46-34 953 0 0,1 0 0 0 0,-1 0 0 0 0,1 0 0 0 0,0-1 0 0 0,1 0 0 0 0,-1-1 0 0 0,0 0 0 0 0,14 2 0 0 0,-21-4 83 0 0,1 0 0 0 0,-1 0 0 0 0,1 1 0 0 0,-1-1 0 0 0,1 0 0 0 0,-1 1 0 0 0,1-1 0 0 0,-1 1 0 0 0,1-1 0 0 0,-1 1 0 0 0,0 0 0 0 0,1-1 0 0 0,-1 1 0 0 0,0 0 0 0 0,1 0 1 0 0,-1 0-1 0 0,1 2 0 0 0,-1-1 215 0 0,1 0 0 0 0,-1 0 1 0 0,-1 0-1 0 0,1 0 1 0 0,0 1-1 0 0,0-1 1 0 0,-1 0-1 0 0,1 1 1 0 0,-1-1-1 0 0,0 5 0 0 0,0-2-31 0 0,1 1 0 0 0,0-1 0 0 0,0 0-1 0 0,0 1 1 0 0,1-1 0 0 0,-1 0-1 0 0,1 0 1 0 0,4 7 0 0 0,-6-12-194 0 0,0 0 0 0 0,1 1 0 0 0,-1-1 0 0 0,0 0 0 0 0,1 0 0 0 0,-1 0 0 0 0,0 1 0 0 0,0-1 0 0 0,1 0 0 0 0,-1 0 0 0 0,0 0 0 0 0,1 0 0 0 0,-1 0 0 0 0,1 0 1 0 0,-1 0-1 0 0,0 1 0 0 0,1-1 0 0 0,-1 0 0 0 0,0 0 0 0 0,1 0 0 0 0,-1 0 0 0 0,0-1 0 0 0,1 1 0 0 0,-1 0 0 0 0,0 0 0 0 0,1 0 0 0 0,-1 0 0 0 0,0 0 0 0 0,1 0 0 0 0,-1-1 0 0 0,0 1 0 0 0,1 0 0 0 0,-1 0 1 0 0,0 0-1 0 0,0-1 0 0 0,1 1 0 0 0,-1 0 0 0 0,0 0 0 0 0,0-1 0 0 0,1 1 0 0 0,-1 0 0 0 0,0 0 0 0 0,0-1 0 0 0,0 1 0 0 0,1 0 0 0 0,-1-1 0 0 0,0 0 0 0 0,10-17-317 0 0,-9 16 310 0 0,3-5-211 0 0,-1-1-1 0 0,0 0 0 0 0,-1 1 1 0 0,1-1-1 0 0,-1-1 1 0 0,-1 1-1 0 0,0 0 0 0 0,0 0 1 0 0,-1-10-1 0 0,0 14 74 0 0,0-1 1 0 0,0 0-1 0 0,-1 0 1 0 0,0 0-1 0 0,0 1 0 0 0,-1-1 1 0 0,1 0-1 0 0,-1 1 1 0 0,0-1-1 0 0,0 1 0 0 0,0 0 1 0 0,-1 0-1 0 0,1 0 1 0 0,-1 0-1 0 0,0 0 0 0 0,-7-6 1 0 0,10 9 101 0 0,-1 1 0 0 0,0-1-1 0 0,1 1 1 0 0,-1-1 0 0 0,1 1 0 0 0,-1-1 0 0 0,0 1 0 0 0,1 0 0 0 0,-1-1 0 0 0,0 1-1 0 0,0 0 1 0 0,1-1 0 0 0,-1 1 0 0 0,0 0 0 0 0,0 0 0 0 0,1 0 0 0 0,-1 0 0 0 0,0 0-1 0 0,0 0 1 0 0,0 0 0 0 0,1 0 0 0 0,-1 0 0 0 0,0 0 0 0 0,0 0 0 0 0,1 0 0 0 0,-2 1-1 0 0,1 0 70 0 0,-1 0 0 0 0,1 0 0 0 0,0 0 0 0 0,0 0 0 0 0,-1 0 0 0 0,1 0 0 0 0,0 0 0 0 0,0 0 0 0 0,0 0 0 0 0,0 1 0 0 0,0-1 0 0 0,0 2 0 0 0,-1 1 97 0 0,-1 1 0 0 0,2-1 0 0 0,-1 1 1 0 0,0-1-1 0 0,1 1 0 0 0,0 0 0 0 0,-1 8 0 0 0,2-10-126 0 0,0 0 0 0 0,0 0-1 0 0,0 0 1 0 0,1 0-1 0 0,-1-1 1 0 0,1 1-1 0 0,0 0 1 0 0,-1 0-1 0 0,1-1 1 0 0,0 1-1 0 0,1 0 1 0 0,-1-1 0 0 0,0 1-1 0 0,1-1 1 0 0,-1 1-1 0 0,1-1 1 0 0,0 0-1 0 0,2 3 1 0 0,-1-3-35 0 0,-1-1 0 0 0,0 0 0 0 0,1 1 0 0 0,-1-1 0 0 0,1 0 0 0 0,0 0 0 0 0,-1 0 0 0 0,1 0 0 0 0,0-1 0 0 0,0 1 0 0 0,-1-1 0 0 0,1 0 0 0 0,0 0 0 0 0,0 0 0 0 0,0 0 0 0 0,-1 0 0 0 0,1 0-1 0 0,5-2 1 0 0,6-1 14 0 0,0-2 0 0 0,25-9 0 0 0,-29 9 250 0 0,1 0 0 0 0,0 1-1 0 0,1 1 1 0 0,-1 0 0 0 0,17-2-1 0 0,-24 5-78 0 0,0 0 0 0 0,0 0 0 0 0,-1 0 0 0 0,1 1 0 0 0,0 0-1 0 0,0-1 1 0 0,-1 2 0 0 0,1-1 0 0 0,-1 0 0 0 0,7 4-1 0 0,1 2 85 0 0,19 14 0 0 0,-6-4-654 0 0,-23-16 388 0 0,0 0 1 0 0,1-1 0 0 0,-1 0-1 0 0,0 1 1 0 0,1-1 0 0 0,-1 0-1 0 0,0 0 1 0 0,1 0 0 0 0,-1 0-1 0 0,0 0 1 0 0,1 0 0 0 0,-1 0-1 0 0,1 0 1 0 0,-1 0 0 0 0,0-1-1 0 0,1 1 1 0 0,-1 0 0 0 0,0-1-1 0 0,2 0 1 0 0,28-15-1054 0 0,-19 9 893 0 0,-2 2 251 0 0,3-2 473 0 0,0 1 1 0 0,1 0-1 0 0,18-4 1 0 0,-27 8-402 0 0,-1 2 1 0 0,1-1-1 0 0,0 0 0 0 0,0 1 1 0 0,0 0-1 0 0,0 0 1 0 0,-1 0-1 0 0,1 1 1 0 0,0 0-1 0 0,0 0 1 0 0,0 0-1 0 0,-1 0 1 0 0,1 1-1 0 0,4 2 0 0 0,1 1-17 0 0,0 1-1 0 0,-1 1 1 0 0,16 14-1 0 0,-15-13-200 0 0,0 1 1 0 0,22 12-1 0 0,-29-19 54 0 0,1-1-1 0 0,-1 1 0 0 0,1-1 0 0 0,-1 1 1 0 0,1-1-1 0 0,0 0 0 0 0,0-1 0 0 0,0 1 0 0 0,0-1 1 0 0,0 1-1 0 0,-1-1 0 0 0,1 0 0 0 0,8-2 0 0 0,6-3 43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3679 0 0,'-2'1'25'0'0,"-1"1"0"0"0,1-1 0 0 0,0 0 0 0 0,0 1 0 0 0,0-1 0 0 0,0 1 0 0 0,0 0 0 0 0,0 0 0 0 0,1 0 0 0 0,-1 0-1 0 0,1 0 1 0 0,-1 0 0 0 0,1 0 0 0 0,0 0 0 0 0,-1 0 0 0 0,1 1 0 0 0,0-1 0 0 0,1 1 0 0 0,-2 2 0 0 0,-1 7 160 0 0,0 1 1 0 0,-1 21-1 0 0,1-12 56 0 0,-2 21 19 0 0,1 1 0 0 0,1 0-1 0 0,7 66 1 0 0,-3-91-337 0 0,2 0 0 0 0,0 0 1 0 0,1-1-1 0 0,1 1 0 0 0,1-1 1 0 0,0 0-1 0 0,2-1 0 0 0,0 1 1 0 0,1-2-1 0 0,19 29 0 0 0,-26-42 90 0 0,1 1 1 0 0,-1-1-1 0 0,1 0 0 0 0,0-1 1 0 0,1 1-1 0 0,-1 0 0 0 0,0-1 1 0 0,1 1-1 0 0,7 2 0 0 0,9 1 67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3:1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95 2015 0 0,'-2'-3'0'0'0,"-1"1"0"0"0,1-1 0 0 0,0 0 0 0 0,-1 1 0 0 0,1 0 0 0 0,-1-1 0 0 0,0 1 0 0 0,1 0 0 0 0,-1 1 0 0 0,0-1 0 0 0,0 0 0 0 0,-1 1 0 0 0,-4-2 0 0 0,7 3 0 0 0,0 0 0 0 0,0 0 0 0 0,0 1 0 0 0,1-1 0 0 0,-1 0 0 0 0,0 1 0 0 0,0-1 0 0 0,1 1 0 0 0,-1-1 0 0 0,0 1 0 0 0,1-1 0 0 0,-1 1 0 0 0,0-1 0 0 0,1 1 0 0 0,-1 0 0 0 0,1-1 0 0 0,-1 1 0 0 0,1 0 0 0 0,-1 0 0 0 0,1-1 0 0 0,0 1 0 0 0,-1 0 0 0 0,1 0 0 0 0,0 1 0 0 0,-7 8 0 0 0,27-31 0 0 0,18-18 0 0 0,-34 36 0 0 0,0-1 0 0 0,0 1 0 0 0,0 0 0 0 0,1 0 0 0 0,0 1 0 0 0,-1-1 0 0 0,9-2 0 0 0,-8 4 0 0 0,0 0 0 0 0,-1 1 0 0 0,1-1 0 0 0,0 1 0 0 0,0 0 0 0 0,-1 1 0 0 0,1-1 0 0 0,7 3 0 0 0,-8-3 0 0 0,0 1 0 0 0,-1 0 0 0 0,1 0 0 0 0,-1 0 0 0 0,0 1 0 0 0,1-1 0 0 0,-1 1 0 0 0,0 0 0 0 0,0 0 0 0 0,0 0 0 0 0,5 5 0 0 0,-7-5 0 0 0,0-1 0 0 0,0 1 0 0 0,0 0 0 0 0,0 0 0 0 0,0-1 0 0 0,-1 1 0 0 0,1 0 0 0 0,-1 0 0 0 0,1 0 0 0 0,-1 0 0 0 0,0 0 0 0 0,1 0 0 0 0,-1 0 0 0 0,0 0 0 0 0,-1 0 0 0 0,1 0 0 0 0,-1 3 0 0 0,1-5 0 0 0,0 0 0 0 0,0 0 0 0 0,0 0 0 0 0,0 0 0 0 0,0 0 0 0 0,0 0 0 0 0,0 0 0 0 0,0 1 0 0 0,0-1 0 0 0,0 0 0 0 0,-1 0 0 0 0,1 0 0 0 0,0 0 0 0 0,0 0 0 0 0,0 0 0 0 0,0 0 0 0 0,0 0 0 0 0,0 0 0 0 0,0 0 0 0 0,0 0 0 0 0,-1 0 0 0 0,1 0 0 0 0,0 0 0 0 0,0 0 0 0 0,0 0 0 0 0,0 0 0 0 0,0 0 0 0 0,0 0 0 0 0,0 0 0 0 0,-1 0 0 0 0,1 0 0 0 0,0 0 0 0 0,0 0 0 0 0,0 0 0 0 0,0 0 0 0 0,0 0 0 0 0,0 0 0 0 0,0-1 0 0 0,0 1 0 0 0,-1 0 0 0 0,1 0 0 0 0,0 0 0 0 0,0 0 0 0 0,0 0 0 0 0,0 0 0 0 0,0 0 0 0 0,0 0 0 0 0,0 0 0 0 0,0 0 0 0 0,0-1 0 0 0,-1 1 0 0 0,-3-4 0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2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0 197 455 0 0,'3'-4'68'0'0,"0"1"-1"0"0,-1-1 0 0 0,1 0 0 0 0,0 1 1 0 0,1 0-1 0 0,-1 0 0 0 0,1 0 0 0 0,-1 0 1 0 0,6-3-1 0 0,-7 5-61 0 0,-1 1-1 0 0,1-1 1 0 0,0 0 0 0 0,0 1 0 0 0,-1-1-1 0 0,1 1 1 0 0,0 0 0 0 0,0-1 0 0 0,0 1-1 0 0,0 0 1 0 0,-1 0 0 0 0,1 0 0 0 0,0 1 0 0 0,0-1-1 0 0,0 0 1 0 0,0 1 0 0 0,-1-1 0 0 0,1 1-1 0 0,0-1 1 0 0,0 1 0 0 0,-1 0 0 0 0,1 0-1 0 0,-1 0 1 0 0,1 0 0 0 0,-1 0 0 0 0,2 1-1 0 0,11 11 146 0 0,-1-1-1 0 0,0 2 1 0 0,13 17-1 0 0,-15-17-47 0 0,2 1 0 0 0,-1-2 0 0 0,17 14 0 0 0,-21-21-99 0 0,1 0 1 0 0,0-1-1 0 0,1 1 0 0 0,-1-2 1 0 0,1 1-1 0 0,0-2 1 0 0,0 1-1 0 0,0-1 1 0 0,0-1-1 0 0,1 0 0 0 0,-1 0 1 0 0,1-1-1 0 0,-1 0 1 0 0,1-1-1 0 0,0 0 1 0 0,-1-1-1 0 0,1 0 0 0 0,11-3 1 0 0,2-2-4 0 0,-1 0 0 0 0,0-2 0 0 0,0-1 0 0 0,-1 0 1 0 0,0-2-1 0 0,37-24 0 0 0,-40 22 110 0 0,0 2 0 0 0,0 0 0 0 0,1 1 0 0 0,1 2 0 0 0,-1 0 0 0 0,1 0 0 0 0,1 2 0 0 0,-1 1 0 0 0,1 1 0 0 0,0 0-1 0 0,0 2 1 0 0,37 0 0 0 0,-11 5 127 0 0,75 1 336 0 0,-95-4-497 0 0,-1-2 0 0 0,40-7 0 0 0,4-9-37 0 0,114-45-1 0 0,-114 35 336 0 0,100-23 0 0 0,-152 48-293 0 0,1 0 1 0 0,0 1-1 0 0,-1 1 0 0 0,1 1 0 0 0,0 0 0 0 0,0 2 0 0 0,28 6 0 0 0,9 5 140 0 0,65 26 1 0 0,-53-16-87 0 0,-34-14-103 0 0,1-1 1 0 0,-1-1 0 0 0,1-2-1 0 0,0-1 1 0 0,64-3 0 0 0,182-29-814 0 0,-210 18 267 0 0,146-16 462 0 0,-143 12 51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22 3679 0 0,'-29'-21'3464'0'0,"31"23"-3420"0"0,1 0-1 0 0,-1 1 1 0 0,0-1-1 0 0,0 1 1 0 0,-1 0-1 0 0,1-1 1 0 0,0 1-1 0 0,-1 0 1 0 0,0 0-1 0 0,1 0 0 0 0,-1 0 1 0 0,0 0-1 0 0,-1 0 1 0 0,1 1-1 0 0,0 4 1 0 0,1 10-5 0 0,1 27 0 0 0,-3-40 3 0 0,-1 25-88 0 0,0-1 1 0 0,-10 50-1 0 0,-22 56-585 0 0,31-124 543 0 0,-1-1 0 0 0,-1 0 0 0 0,1 0 0 0 0,-2-1 0 0 0,1 1 0 0 0,-12 16 0 0 0,16-25 90 0 0,-1-1 0 0 0,1 0-1 0 0,0 0 1 0 0,0 1-1 0 0,0-1 1 0 0,0 0 0 0 0,0 0-1 0 0,0 0 1 0 0,-1 0 0 0 0,1 1-1 0 0,0-1 1 0 0,0 0-1 0 0,0 0 1 0 0,-1 0 0 0 0,1 0-1 0 0,0 0 1 0 0,0 1 0 0 0,0-1-1 0 0,-1 0 1 0 0,1 0-1 0 0,0 0 1 0 0,0 0 0 0 0,-1 0-1 0 0,1 0 1 0 0,0 0-1 0 0,0 0 1 0 0,0 0 0 0 0,-1 0-1 0 0,1 0 1 0 0,0 0 0 0 0,0 0-1 0 0,-1 0 1 0 0,1 0-1 0 0,0 0 1 0 0,-1 0 0 0 0,-1-9 122 0 0,3-13-5 0 0,4-3-103 0 0,1 1 0 0 0,1 0 0 0 0,1 0 0 0 0,1 1 0 0 0,1 0 0 0 0,1 0 0 0 0,1 1 0 0 0,1 1 0 0 0,1 0 0 0 0,1 1 0 0 0,24-26 0 0 0,-33 41-1 0 0,-1 0 0 0 0,1 0 1 0 0,1 0-1 0 0,-1 1 0 0 0,1 0 1 0 0,-1 0-1 0 0,1 1 1 0 0,0 0-1 0 0,9-3 0 0 0,-14 5 17 0 0,0 1-1 0 0,0-1 1 0 0,0 0 0 0 0,0 1-1 0 0,0 0 1 0 0,1 0-1 0 0,-1 0 1 0 0,0 0 0 0 0,0 0-1 0 0,0 0 1 0 0,1 0-1 0 0,-1 1 1 0 0,0-1-1 0 0,0 1 1 0 0,0-1 0 0 0,0 1-1 0 0,0 0 1 0 0,0 0-1 0 0,0 0 1 0 0,0 0 0 0 0,0 0-1 0 0,0 0 1 0 0,0 1-1 0 0,-1-1 1 0 0,1 1 0 0 0,-1-1-1 0 0,1 1 1 0 0,-1-1-1 0 0,1 1 1 0 0,-1 0-1 0 0,0 0 1 0 0,0 0 0 0 0,0 0-1 0 0,0 0 1 0 0,1 3-1 0 0,4 11 138 0 0,-1 0 0 0 0,-1 0 0 0 0,4 33 0 0 0,-2 51 391 0 0,-5-85-460 0 0,0 50 151 0 0,-1-28-417 0 0,5 38 0 0 0,-2-65-247 0 0,-2-10 376 0 0,-1 0-1 0 0,0 0 1 0 0,0 1 0 0 0,0-1 0 0 0,1 0-1 0 0,-1 0 1 0 0,0 0 0 0 0,0 0-1 0 0,1 0 1 0 0,-1 0 0 0 0,0 0 0 0 0,0 0-1 0 0,0 0 1 0 0,1 0 0 0 0,-1 0 0 0 0,0 0-1 0 0,0 0 1 0 0,1 0 0 0 0,-1 0-1 0 0,0 0 1 0 0,0 0 0 0 0,1 0 0 0 0,-1 0-1 0 0,0 0 1 0 0,0 0 0 0 0,1 0 0 0 0,-1 0-1 0 0,0 0 1 0 0,0 0 0 0 0,0-1-1 0 0,1 1 1 0 0,-1 0 0 0 0,0 0 0 0 0,0 0-1 0 0,0 0 1 0 0,1-1 0 0 0,-1 1 0 0 0,0 0-1 0 0,0 0 1 0 0,5-7-2810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1839 0 0,'4'-2'505'0'0,"0"0"-1"0"0,1 0 0 0 0,-1 0 0 0 0,1 1 0 0 0,-1 0 0 0 0,1-1 0 0 0,-1 2 0 0 0,1-1 0 0 0,8 0 0 0 0,-3 0 177 0 0,7-1-84 0 0,127-18 2189 0 0,-48 0-5055 0 0,-82 16-951 0 0</inkml:trace>
  <inkml:trace contextRef="#ctx0" brushRef="#br0" timeOffset="1">75 256 2759 0 0,'-3'2'308'0'0,"1"-1"0"0"0,0 1 0 0 0,0 0 0 0 0,0 0 0 0 0,0-1 0 0 0,0 2 0 0 0,-3 3 0 0 0,5-6-270 0 0,0 0-1 0 0,-1 0 0 0 0,1 1 0 0 0,0-1 0 0 0,0 0 0 0 0,-1 1 1 0 0,1-1-1 0 0,0 0 0 0 0,0 1 0 0 0,0-1 0 0 0,-1 1 0 0 0,1-1 0 0 0,0 0 1 0 0,0 1-1 0 0,0-1 0 0 0,0 1 0 0 0,0-1 0 0 0,0 0 0 0 0,0 1 1 0 0,0-1-1 0 0,0 1 0 0 0,0-1 0 0 0,0 0 0 0 0,0 1 0 0 0,0-1 1 0 0,0 1-1 0 0,0-1 0 0 0,1 0 0 0 0,-1 1 0 0 0,0-1 0 0 0,0 1 1 0 0,0-1-1 0 0,0 0 0 0 0,1 1 0 0 0,-1-1 0 0 0,0 0 0 0 0,1 0 1 0 0,-1 1-1 0 0,0-1 0 0 0,0 0 0 0 0,1 1 0 0 0,-1-1 0 0 0,0 0 0 0 0,1 0 1 0 0,-1 0-1 0 0,1 1 0 0 0,-1-1 0 0 0,0 0 0 0 0,1 0 0 0 0,-1 0 1 0 0,1 0-1 0 0,-1 0 0 0 0,0 0 0 0 0,1 0 0 0 0,-1 0 0 0 0,1 0 1 0 0,-1 0-1 0 0,0 0 0 0 0,1 0 0 0 0,-1 0 0 0 0,1 0 0 0 0,6 0 21 0 0,-1 0 0 0 0,1-1 0 0 0,-1 0-1 0 0,1 0 1 0 0,-1-1 0 0 0,8-2 0 0 0,38-16-256 0 0,-42 16 93 0 0,16-7-577 0 0,1-3-1842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1375 0 0,'-2'1'99'0'0,"1"0"-1"0"0,0 0 0 0 0,-1 0 0 0 0,1 0 0 0 0,0 0 0 0 0,0 0 0 0 0,0 0 0 0 0,0 0 0 0 0,0 0 0 0 0,0 0 0 0 0,0 0 0 0 0,0 1 0 0 0,1-1 0 0 0,-1 0 0 0 0,0 1 0 0 0,1-1 0 0 0,-1 2 0 0 0,-9 31 1375 0 0,7-21-1448 0 0,-13 49-190 0 0,2 2 0 0 0,3 0 0 0 0,3 0 0 0 0,1 76 0 0 0,7-122-463 0 0,4 25 0 0 0,-2-31 606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2 299 3223 0 0,'-1'0'288'0'0,"1"1"-288"0"0,0 1 0 0 0,1-1 0 0 0,-1 0 424 0 0,1 1 32 0 0,1 0 8 0 0,-1 1 0 0 0,2 2-464 0 0,0-2 0 0 0,2 1 0 0 0,2-1-88 0 0,0-3-560 0 0,3-3-120 0 0,2-2-16 0 0,-5-4-8 0 0</inkml:trace>
  <inkml:trace contextRef="#ctx0" brushRef="#br0" timeOffset="1">298 7 6447 0 0,'1'-1'57'0'0,"0"0"0"0"0,0 1 0 0 0,0-1 0 0 0,-1 1 0 0 0,1-1 0 0 0,0 1 0 0 0,0-1 0 0 0,0 1 0 0 0,0 0 0 0 0,0-1 0 0 0,0 1 0 0 0,0 0 0 0 0,0 0 0 0 0,0-1 0 0 0,0 1 0 0 0,0 0 0 0 0,0 0 0 0 0,2 1 0 0 0,0-1 1 0 0,0 1 0 0 0,0-1 0 0 0,0 1 1 0 0,-1 0-1 0 0,1 0 0 0 0,5 3 0 0 0,-4-2-133 0 0,1 1 0 0 0,-1 0 0 0 0,1 1 1 0 0,-1-1-1 0 0,0 1 0 0 0,0-1 0 0 0,4 7 0 0 0,-5-6-53 0 0,-1-1-1 0 0,0 1 1 0 0,-1-1-1 0 0,1 1 1 0 0,-1 0-1 0 0,1 0 1 0 0,-1-1 0 0 0,-1 1-1 0 0,1 0 1 0 0,0 0-1 0 0,-1 0 1 0 0,0 0-1 0 0,0 0 1 0 0,0 0 0 0 0,0 0-1 0 0,-1 0 1 0 0,1 0-1 0 0,-1 0 1 0 0,0 0-1 0 0,0 0 1 0 0,-1 0 0 0 0,-3 6-1 0 0,2-2 127 0 0,-1-1-1 0 0,-1 0 0 0 0,1 0 1 0 0,-1 0-1 0 0,-1-1 1 0 0,1 0-1 0 0,-1 0 0 0 0,0 0 1 0 0,0-1-1 0 0,-9 6 0 0 0,-2-1-56 0 0,12-7 227 0 0,-1 0 0 0 0,1 0 0 0 0,-6 10 3352 0 0,29-10-2065 0 0,-2-1-1479 0 0,0-1-1 0 0,0-1 0 0 0,1-1 1 0 0,-1 0-1 0 0,28-6 0 0 0,-23 2-3475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6911 0 0,'-1'0'85'0'0,"0"0"0"0"0,0 0-1 0 0,0 0 1 0 0,0 0 0 0 0,0 0-1 0 0,0 0 1 0 0,1 0-1 0 0,-1 0 1 0 0,0 1 0 0 0,0-1-1 0 0,0 0 1 0 0,0 0 0 0 0,0 1-1 0 0,1-1 1 0 0,-1 1 0 0 0,0-1-1 0 0,0 0 1 0 0,1 1-1 0 0,-1 0 1 0 0,0-1 0 0 0,0 1-1 0 0,1-1 1 0 0,-1 1 0 0 0,1 0-1 0 0,-1-1 1 0 0,1 1 0 0 0,-1 0-1 0 0,1 0 1 0 0,-1-1-1 0 0,1 1 1 0 0,0 0 0 0 0,-1 0-1 0 0,1 0 1 0 0,0 1 0 0 0,-1 2-364 0 0,1-1-1 0 0,0 1 1 0 0,1 0 0 0 0,-1-1 0 0 0,1 1 0 0 0,1 6 0 0 0,-1-5-1056 0 0,1 3-1507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9 247 4143 0 0,'-9'-1'520'0'0,"11"3"253"0"0,15 8 132 0 0,-13-8-1111 0 0,5 3 299 0 0,-1 1 0 0 0,0 0 0 0 0,0 0 0 0 0,0 0 0 0 0,-1 1 0 0 0,0 1 0 0 0,9 11 0 0 0,-7-8 308 0 0,0-1 0 0 0,0 0 0 0 0,14 10 0 0 0,-22-19-353 0 0,0 0-1 0 0,1 0 1 0 0,0 0 0 0 0,-1-1-1 0 0,1 1 1 0 0,0 0-1 0 0,-1 0 1 0 0,1-1-1 0 0,0 1 1 0 0,-1-1-1 0 0,1 0 1 0 0,0 1-1 0 0,0-1 1 0 0,0 0 0 0 0,0 0-1 0 0,-1 0 1 0 0,1 0-1 0 0,0-1 1 0 0,0 1-1 0 0,0 0 1 0 0,-1-1-1 0 0,1 1 1 0 0,0-1-1 0 0,-1 0 1 0 0,1 1 0 0 0,0-1-1 0 0,-1 0 1 0 0,1 0-1 0 0,-1 0 1 0 0,1 0-1 0 0,2-3 1 0 0,3-3 1 0 0,1-1 1 0 0,-1 0 0 0 0,0 0-1 0 0,7-14 1 0 0,-1 4 143 0 0,1-1-49 0 0,24-31-338 0 0,2 1 1 0 0,65-63-1 0 0,-55 66-1161 0 0,-23 23-1820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0 919 0 0,'-3'13'247'0'0,"0"-1"0"0"0,0 1 0 0 0,1 0 0 0 0,1-1 0 0 0,0 19 0 0 0,0-9-105 0 0,1 32 245 0 0,2-1 0 0 0,10 59-1 0 0,-10-89-705 0 0,-1-6-254 0 0,0-32 217 0 0,-1-9 414 0 0,2 0-1 0 0,0 0 0 0 0,1 0 1 0 0,2 1-1 0 0,11-36 0 0 0,-15 55 37 0 0,1 0-1 0 0,-1 1 1 0 0,1-1-1 0 0,0 1 1 0 0,0-1-1 0 0,1 1 1 0 0,-1 0-1 0 0,6-6 1 0 0,-7 8-64 0 0,-1 0 1 0 0,1 1 0 0 0,0-1-1 0 0,0 0 1 0 0,0 1 0 0 0,0-1-1 0 0,0 0 1 0 0,0 1 0 0 0,0-1-1 0 0,0 1 1 0 0,0 0 0 0 0,1-1-1 0 0,-1 1 1 0 0,0 0 0 0 0,0 0-1 0 0,0 0 1 0 0,0 0 0 0 0,1 0-1 0 0,-1 0 1 0 0,0 0 0 0 0,0 0-1 0 0,0 0 1 0 0,0 0 0 0 0,0 1-1 0 0,1-1 1 0 0,-1 0 0 0 0,0 1-1 0 0,0-1 1 0 0,0 1 0 0 0,0-1-1 0 0,0 1 1 0 0,0 0 0 0 0,1 1-1 0 0,3 2-14 0 0,-1 0 0 0 0,0 0 0 0 0,0 1 0 0 0,-1-1 0 0 0,1 1 0 0 0,-1 0 0 0 0,0 0 0 0 0,3 8-1 0 0,16 46-637 0 0,-14-35 257 0 0,0 6-144 0 0,-4-15 29 0 0,10 24 1 0 0,-13-36 398 0 0,0 1-1 0 0,1-1 1 0 0,0 0-1 0 0,0 0 1 0 0,0 0-1 0 0,0 0 1 0 0,0-1-1 0 0,0 1 1 0 0,1-1-1 0 0,0 1 1 0 0,-1-1-1 0 0,7 4 0 0 0,-8-6 89 0 0,0 1 0 0 0,0-1 0 0 0,0 1 0 0 0,0-1 0 0 0,0 0 0 0 0,0 0 0 0 0,0 0 0 0 0,0 1 0 0 0,0-1 0 0 0,1 0-1 0 0,-1 0 1 0 0,0 0 0 0 0,0-1 0 0 0,0 1 0 0 0,0 0 0 0 0,0 0 0 0 0,0-1 0 0 0,0 1 0 0 0,0 0 0 0 0,0-1-1 0 0,0 1 1 0 0,2-2 0 0 0,0 0 3 0 0,-1 0 0 0 0,0 0-1 0 0,1 0 1 0 0,-1 0 0 0 0,0 0-1 0 0,0 0 1 0 0,2-3-1 0 0,3-7 3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0 919 0 0,'27'18'640'0'0,"-11"-12"-569"0"0,1-1-1 0 0,-1 0 0 0 0,1-2 0 0 0,0 0 0 0 0,21 1 0 0 0,-7 0-660 0 0,11-1 306 0 0,-39-4 337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1055 5063 0 0,'0'-3'218'0'0,"0"-8"233"0"0,1 10 767 0 0,2 6 1535 0 0,6 26-572 0 0,-1 0 1 0 0,5 42-1 0 0,-4 67-153 0 0,-27 138-3872 0 0,18-274 1818 0 0,-2 23-606 0 0,-6 44-2178 0 0,-3-27-3387 0 0,7-46 3061 0 0,1-8 2440 0 0,4-14 713 0 0,0 0 1 0 0,2 0-1 0 0,9-43 0 0 0,-2 16 77 0 0,76-620-1824 0 0,-85 656 1689 0 0,23-291-328 0 0,-16 249 1047 0 0,3 0-1 0 0,2 1 0 0 0,25-70 0 0 0,-30 106 150 0 0,1-1 0 0 0,1 1 0 0 0,1 1-1 0 0,1 0 1 0 0,26-34 0 0 0,-30 44-503 0 0,1-1 0 0 0,0 2 0 0 0,0-1 0 0 0,1 1 0 0 0,0 0-1 0 0,1 1 1 0 0,-1 0 0 0 0,1 1 0 0 0,1 0 0 0 0,-1 1 0 0 0,22-7 0 0 0,-25 10-302 0 0,-1 1-1 0 0,0-1 1 0 0,0 1-1 0 0,0 1 1 0 0,0 0 0 0 0,1 0-1 0 0,-1 0 1 0 0,0 1 0 0 0,0 0-1 0 0,0 0 1 0 0,1 1-1 0 0,-1-1 1 0 0,11 6 0 0 0,-13-5-89 0 0,-1 1 1 0 0,1 0 0 0 0,0 0 0 0 0,-1 0 0 0 0,0 0 0 0 0,0 1-1 0 0,0-1 1 0 0,0 1 0 0 0,0 0 0 0 0,-1 0 0 0 0,0 1 0 0 0,0-1-1 0 0,0 1 1 0 0,0-1 0 0 0,-1 1 0 0 0,1 0 0 0 0,-1 0-1 0 0,2 10 1 0 0,5 30 47 0 0,-2 0 0 0 0,-3 0 0 0 0,0 57 0 0 0,-2-22 335 0 0,91 1057 2000 0 0,-55-742-3032 0 0,-34-359 661 0 0,11 174-1294 0 0,-15-171 1116 0 0,-1 0-1 0 0,-2 1 0 0 0,-10 50 1 0 0,10-79 372 0 0,0 0 1 0 0,0 0 0 0 0,-8 17-1 0 0,10-25-43 0 0,-1-1 0 0 0,1 1 0 0 0,0-1-1 0 0,-1 1 1 0 0,1-1 0 0 0,-1 0 0 0 0,0 0 0 0 0,0 1 0 0 0,0-1-1 0 0,0-1 1 0 0,0 1 0 0 0,0 0 0 0 0,0 0 0 0 0,-1-1-1 0 0,1 1 1 0 0,-1-1 0 0 0,1 0 0 0 0,-1 0 0 0 0,1 0-1 0 0,-5 1 1 0 0,5-2-32 0 0,0 0-1 0 0,-1 0 0 0 0,1 0 0 0 0,0 0 0 0 0,0-1 1 0 0,0 1-1 0 0,0-1 0 0 0,0 1 0 0 0,0-1 1 0 0,0 0-1 0 0,0 0 0 0 0,0 0 0 0 0,0 0 1 0 0,1 0-1 0 0,-1 0 0 0 0,0-1 0 0 0,-2-1 1 0 0,-3-4 140 0 0,0 0 1 0 0,-8-12 0 0 0,11 14-139 0 0,-34-46-354 0 0,3-1 0 0 0,2-2 0 0 0,-37-83 0 0 0,-55-182-2060 0 0,44 65 635 0 0,69 205 1501 0 0,1-2 0 0 0,3 1 0 0 0,-3-61 0 0 0,11 100 463 0 0,0 0 0 0 0,0 0 0 0 0,1 0 0 0 0,0 0 0 0 0,6-22 0 0 0,-6 30-63 0 0,0 0 0 0 0,1 0 1 0 0,-1-1-1 0 0,1 1 0 0 0,-1 0 1 0 0,1 1-1 0 0,0-1 0 0 0,0 0 0 0 0,0 0 1 0 0,1 1-1 0 0,-1-1 0 0 0,1 1 1 0 0,-1 0-1 0 0,1 0 0 0 0,0 0 1 0 0,0 0-1 0 0,0 0 0 0 0,0 1 0 0 0,0-1 1 0 0,0 1-1 0 0,0 0 0 0 0,0 0 1 0 0,5-1-1 0 0,2 0 140 0 0,1 1-1 0 0,0 0 1 0 0,0 1 0 0 0,0 0-1 0 0,-1 1 1 0 0,1 0 0 0 0,17 5-1 0 0,-5-1-380 0 0,0 2 0 0 0,30 13 1 0 0,-49-18-126 0 0,0 0 0 0 0,0 0 0 0 0,0 0 0 0 0,0 1 0 0 0,6 4 0 0 0,-9-6 121 0 0,-1-1 0 0 0,1 1-1 0 0,0 0 1 0 0,-1 0-1 0 0,1 0 1 0 0,0-1 0 0 0,-1 1-1 0 0,1 0 1 0 0,-1 0 0 0 0,1 0-1 0 0,-1 0 1 0 0,0 0 0 0 0,1 0-1 0 0,-1 0 1 0 0,0 0 0 0 0,0 0-1 0 0,0 0 1 0 0,0 0 0 0 0,0 0-1 0 0,0 0 1 0 0,0 0-1 0 0,0 0 1 0 0,0 0 0 0 0,0 0-1 0 0,0 0 1 0 0,-1 0 0 0 0,1 0-1 0 0,0 0 1 0 0,-1 0 0 0 0,0 2-1 0 0,-3 4-123 0 0,-1 0 1 0 0,0-1-1 0 0,0 1 0 0 0,0-1 0 0 0,-12 11 0 0 0,-36 24 49 0 0,34-26 109 0 0,-43 28-44 0 0,-15 13-188 0 0,66-48 72 0 0,0 2 1 0 0,1 0-1 0 0,0 0 1 0 0,-13 18 0 0 0,23-27 67 0 0,-1-1 1 0 0,1 1 0 0 0,-1 0 0 0 0,1 0 0 0 0,0-1-1 0 0,-1 1 1 0 0,1 0 0 0 0,0 0 0 0 0,-1 0-1 0 0,1-1 1 0 0,0 1 0 0 0,0 0 0 0 0,0 0 0 0 0,-1 1-1 0 0,3 3-3865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4607 0 0,'-1'0'24'0'0,"1"0"-1"0"0,0 0 0 0 0,-1 0 1 0 0,1 0-1 0 0,0 0 0 0 0,-1 0 0 0 0,1 0 1 0 0,0 0-1 0 0,-1 1 0 0 0,1-1 1 0 0,0 0-1 0 0,-1 0 0 0 0,1 0 1 0 0,0 0-1 0 0,-1 1 0 0 0,1-1 0 0 0,0 0 1 0 0,0 0-1 0 0,-1 0 0 0 0,1 1 1 0 0,0-1-1 0 0,0 0 0 0 0,0 0 0 0 0,-1 1 1 0 0,1-1-1 0 0,0 0 0 0 0,0 1 1 0 0,0-1-1 0 0,0 0 0 0 0,0 1 1 0 0,0-1-1 0 0,-1 0 0 0 0,1 1 0 0 0,0-1 1 0 0,0 0-1 0 0,0 1 0 0 0,0-1 1 0 0,0 0-1 0 0,0 1 0 0 0,-1 21 1309 0 0,0-11-889 0 0,-4 35-590 0 0,-14 104 422 0 0,14-120-2044 0 0,-2 1 0 0 0,-20 53 0 0 0,35-125 1665 0 0,-5 29 96 0 0,8-27-193 0 0,2 1 1 0 0,1 0-1 0 0,19-36 1 0 0,-31 71 361 0 0,0 0 1 0 0,0 0 0 0 0,0 0-1 0 0,0 1 1 0 0,0-1 0 0 0,0 0-1 0 0,1 1 1 0 0,-1 0 0 0 0,1-1-1 0 0,0 1 1 0 0,0 0-1 0 0,0 1 1 0 0,0-1 0 0 0,3-1-1 0 0,-4 2-85 0 0,0 1-1 0 0,-1-1 0 0 0,1 1 1 0 0,0 0-1 0 0,0 0 0 0 0,-1 0 1 0 0,1 0-1 0 0,0 0 0 0 0,0 0 1 0 0,-1 0-1 0 0,1 1 0 0 0,0-1 1 0 0,0 1-1 0 0,-1-1 0 0 0,1 1 1 0 0,0 0-1 0 0,-1-1 0 0 0,1 1 1 0 0,-1 0-1 0 0,1 0 0 0 0,-1 0 1 0 0,1 0-1 0 0,-1 1 0 0 0,0-1 1 0 0,0 0-1 0 0,1 1 0 0 0,-1-1 1 0 0,2 3-1 0 0,0 1-51 0 0,0 0 1 0 0,1 1-1 0 0,-2-1 0 0 0,1 1 1 0 0,-1-1-1 0 0,1 1 0 0 0,1 10 1 0 0,0 2-148 0 0,1 23 0 0 0,-4-27-238 0 0,0-1-1 0 0,2 1 1 0 0,6 22 0 0 0,-9-35 349 0 0,0-1 0 0 0,0 1 0 0 0,0-1 1 0 0,0 1-1 0 0,1-1 0 0 0,-1 1 0 0 0,0-1 0 0 0,0 1 0 0 0,1-1 0 0 0,-1 1 0 0 0,0-1 0 0 0,1 0 1 0 0,-1 1-1 0 0,1-1 0 0 0,-1 0 0 0 0,0 1 0 0 0,1-1 0 0 0,0 1 0 0 0,-1-1 3 0 0,0 0-1 0 0,1 0 1 0 0,-1 0 0 0 0,0 0-1 0 0,1 0 1 0 0,-1 0 0 0 0,0 0-1 0 0,0 0 1 0 0,1-1-1 0 0,-1 1 1 0 0,0 0 0 0 0,0 0-1 0 0,1 0 1 0 0,-1 0 0 0 0,0 0-1 0 0,0 0 1 0 0,1-1-1 0 0,-1 1 1 0 0,0 0 0 0 0,0 0-1 0 0,0 0 1 0 0,1-1 0 0 0,-1 1-1 0 0,0 0 1 0 0,9-20-250 0 0,-5 6 259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 1351 0 0,'0'0'4'0'0,"-1"-1"-1"0"0,1 1 1 0 0,0 0-1 0 0,0 0 1 0 0,0-1-1 0 0,-1 1 1 0 0,1 0-1 0 0,0 0 1 0 0,0-1-1 0 0,0 1 1 0 0,0 0-1 0 0,-1-1 0 0 0,1 1 1 0 0,0 0-1 0 0,0-1 1 0 0,0 1-1 0 0,0 0 1 0 0,0-1-1 0 0,0 1 1 0 0,0 0-1 0 0,0-1 1 0 0,0 1-1 0 0,0 0 0 0 0,0-1 1 0 0,0 1-1 0 0,0 0 1 0 0,1-1-1 0 0,-1 1 1 0 0,0 0-1 0 0,0-1 1 0 0,0 1-1 0 0,1-1 1 0 0,-1 1 7 0 0,1-1 0 0 0,0 1 1 0 0,0-1-1 0 0,0 1 1 0 0,-1-1-1 0 0,1 1 1 0 0,0 0-1 0 0,0-1 0 0 0,0 1 1 0 0,0 0-1 0 0,0 0 1 0 0,1-1-1 0 0,35 0 278 0 0,-29 1-230 0 0,62 6-4 0 0,-47-4-40 0 0,34 1 0 0 0,-43-3-15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1 919 0 0,'-2'1'20'0'0,"1"0"0"0"0,0 0 0 0 0,0 0 0 0 0,0 0 0 0 0,0 0 0 0 0,1 1-1 0 0,-1-1 1 0 0,0 0 0 0 0,0 1 0 0 0,1-1 0 0 0,-1 0 0 0 0,1 1 0 0 0,-1-1 0 0 0,1 2-1 0 0,-5 25 400 0 0,4-16-378 0 0,-4 29 123 0 0,1 1 1 0 0,2 0-1 0 0,3-1 0 0 0,1 1 1 0 0,2 0-1 0 0,18 80 0 0 0,-21-118-179 0 0,1 7-62 0 0,2-1 1 0 0,4 11 0 0 0,-8-19 33 0 0,1 0 0 0 0,0 0 0 0 0,0 0 0 0 0,1 0 0 0 0,-1 0 0 0 0,0 0 0 0 0,1-1 0 0 0,-1 1 0 0 0,1 0 0 0 0,-1-1 0 0 0,1 1 0 0 0,0-1 0 0 0,0 0 0 0 0,0 1 0 0 0,0-1 0 0 0,2 1-1 0 0,-3-2 8 0 0,1 0 0 0 0,-1 0 0 0 0,0 0 0 0 0,0 0 0 0 0,0 0 0 0 0,0 0 0 0 0,1 0 0 0 0,-1 0 0 0 0,0-1-1 0 0,0 1 1 0 0,0 0 0 0 0,0-1 0 0 0,0 1 0 0 0,1-1 0 0 0,-1 1 0 0 0,0-1 0 0 0,0 0 0 0 0,-1 1-1 0 0,1-1 1 0 0,0 0 0 0 0,0 0 0 0 0,0 0 0 0 0,0 1 0 0 0,-1-1 0 0 0,1 0 0 0 0,0 0 0 0 0,0-2-1 0 0,4-4-21 0 0,-1-1-1 0 0,7-12 0 0 0,-9 13 1 0 0,34-68-36 0 0,-3 2 626 0 0,74-116-1 0 0,-100 178-426 0 0,-5 7-36 0 0,0 0 0 0 0,1 0-1 0 0,-1 0 1 0 0,1 0 0 0 0,0 1-1 0 0,1-1 1 0 0,-1 1 0 0 0,0 0-1 0 0,1 0 1 0 0,7-5-1 0 0,-11 8-64 0 0,0 0-1 0 0,0 0 0 0 0,0 0 0 0 0,1 0 0 0 0,-1 0 0 0 0,0 0 0 0 0,0 0 1 0 0,1-1-1 0 0,-1 1 0 0 0,0 0 0 0 0,0 0 0 0 0,1 0 0 0 0,-1 0 1 0 0,0 0-1 0 0,0 0 0 0 0,0 0 0 0 0,1 0 0 0 0,-1 0 0 0 0,0 1 0 0 0,0-1 1 0 0,1 0-1 0 0,-1 0 0 0 0,0 0 0 0 0,0 0 0 0 0,0 0 0 0 0,1 0 0 0 0,-1 0 1 0 0,0 0-1 0 0,0 1 0 0 0,0-1 0 0 0,1 0 0 0 0,-1 0 0 0 0,0 0 0 0 0,0 1 1 0 0,0-1-1 0 0,1 0 0 0 0,-1 11-62 0 0,-6 14-135 0 0,5-23 196 0 0,-3 9-15 0 0,-1 0 1 0 0,0-1-1 0 0,-1 1 1 0 0,0-1-1 0 0,0 0 1 0 0,-1 0-1 0 0,0-1 0 0 0,-10 10 1 0 0,-9 6 96 0 0,-38 29 0 0 0,55-47-18 0 0,8-7 24 0 0,1 1-1 0 0,-1-1 0 0 0,0 1 1 0 0,0 0-1 0 0,0-1 1 0 0,1 1-1 0 0,-1 0 1 0 0,0 0-1 0 0,1-1 0 0 0,-1 1 1 0 0,1 0-1 0 0,-1 0 1 0 0,1 0-1 0 0,-1 0 1 0 0,1 0-1 0 0,0 0 0 0 0,-1 0 1 0 0,1 0-1 0 0,0 0 1 0 0,0 0-1 0 0,-1 0 1 0 0,1 0-1 0 0,0 0 0 0 0,0 1 1 0 0,1 0-38 0 0,0-1 0 0 0,-1 0 1 0 0,1 1-1 0 0,0-1 0 0 0,0 0 0 0 0,0 0 0 0 0,-1 0 1 0 0,1 0-1 0 0,0 0 0 0 0,1 0 0 0 0,-1 0 1 0 0,0 0-1 0 0,0 0 0 0 0,0 0 0 0 0,0-1 1 0 0,1 1-1 0 0,1 0 0 0 0,5 3-70 0 0,1-1 0 0 0,-1 0 0 0 0,1-1-1 0 0,-1 0 1 0 0,1 0 0 0 0,0-1 0 0 0,18 1 0 0 0,2-3-698 0 0,32-4 0 0 0,-54 4 709 0 0,0 0 0 0 0,1-1 1 0 0,-1 1-1 0 0,0-1 0 0 0,-1-1 1 0 0,1 1-1 0 0,12-8 0 0 0,-7 2 7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1839 0 0,'6'-1'107'0'0,"0"0"0"0"0,0 0 0 0 0,-1 1 0 0 0,1-1-1 0 0,11 2 1 0 0,11-2 50 0 0,18-2-58 0 0,-20 1-255 0 0,34-5-1 0 0,-57 6 157 0 0,-1 0 0 0 0,1 1 0 0 0,0-1 0 0 0,-1 0 0 0 0,1 0 0 0 0,-1-1 0 0 0,5-1 0 0 0,1-5 0 0 0</inkml:trace>
  <inkml:trace contextRef="#ctx0" brushRef="#br0" timeOffset="1">365 1 1375 0 0,'0'0'8'0'0,"-1"0"-1"0"0,1 0 0 0 0,-1 0 0 0 0,1 0 0 0 0,-1 0 1 0 0,1 0-1 0 0,-1 0 0 0 0,0 0 0 0 0,1 0 0 0 0,-1 0 1 0 0,1 0-1 0 0,-1 0 0 0 0,1 0 0 0 0,-1 0 0 0 0,1 1 1 0 0,-1-1-1 0 0,0 0 0 0 0,1 1 0 0 0,0-1 0 0 0,-1 0 1 0 0,1 0-1 0 0,-1 1 0 0 0,1-1 0 0 0,-1 1 0 0 0,1-1 1 0 0,0 1-1 0 0,-1-1 0 0 0,1 0 0 0 0,0 1 0 0 0,-1-1 1 0 0,1 1-1 0 0,0-1 0 0 0,0 1 0 0 0,-1 0 0 0 0,1 0 1 0 0,-5 25 406 0 0,4-15-248 0 0,-7 32-87 0 0,2 0 0 0 0,3 0-1 0 0,1 1 1 0 0,2-1 0 0 0,8 60-1 0 0,-2-67-91 0 0,-2-22-10 0 0,1 29-1 0 0,-5-25 12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7 455 0 0,'-2'0'-46'0'0,"-40"-6"1448"0"0,39 5-1298 0 0,0 1 0 0 0,0 0 0 0 0,-1 0 0 0 0,1 1 1 0 0,0-1-1 0 0,0 1 0 0 0,0 0 0 0 0,0-1 0 0 0,0 1 0 0 0,0 1 1 0 0,-4 1-1 0 0,6-3-149 0 0,0 1 1 0 0,0 1-1 0 0,0-1 0 0 0,0 0 1 0 0,0 0-1 0 0,0 0 1 0 0,0 1-1 0 0,0-1 0 0 0,1 0 1 0 0,-1 1-1 0 0,0-1 1 0 0,1 0-1 0 0,-1 1 0 0 0,0 1 1 0 0,-4 26-249 0 0,3-17 289 0 0,-10 51 197 0 0,-5 115 0 0 0,16-137 98 0 0,2 0 1 0 0,2-1 0 0 0,16 81-1 0 0,-13-98-132 0 0,0 0 0 0 0,15 31 0 0 0,-18-45-190 0 0,2-1 0 0 0,-1 0 0 0 0,1 0 0 0 0,0 0 0 0 0,0 0-1 0 0,1-1 1 0 0,0 0 0 0 0,1 0 0 0 0,8 7 0 0 0,-12-12-61 0 0,1 0 1 0 0,-1 0 0 0 0,0 0-1 0 0,1 0 1 0 0,-1-1 0 0 0,1 1-1 0 0,0-1 1 0 0,-1 0-1 0 0,1 0 1 0 0,0-1 0 0 0,0 1-1 0 0,0-1 1 0 0,0 1 0 0 0,0-1-1 0 0,0 0 1 0 0,-1-1 0 0 0,1 1-1 0 0,6-2 1 0 0,9-5 69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52 3223 0 0,'-4'-5'212'0'0,"-1"0"-1"0"0,0 1 1 0 0,0-1-1 0 0,-1 1 1 0 0,1 0-1 0 0,-1 1 1 0 0,0 0-1 0 0,0 0 1 0 0,0 0-1 0 0,0 0 1 0 0,0 1-1 0 0,-11-3 0 0 0,13 5-268 0 0,1-1 0 0 0,-1 0-1 0 0,1 1 1 0 0,-1-1 0 0 0,0 1 0 0 0,1 0-1 0 0,-1 0 1 0 0,0 1 0 0 0,1-1-1 0 0,-1 1 1 0 0,0 0 0 0 0,1 0-1 0 0,-1 0 1 0 0,1 0 0 0 0,-1 0-1 0 0,1 1 1 0 0,0 0 0 0 0,0 0-1 0 0,-1 0 1 0 0,1 0 0 0 0,1 0-1 0 0,-1 0 1 0 0,0 1 0 0 0,-2 3-1 0 0,-2 3-194 0 0,0 2-1 0 0,1-1 0 0 0,1 1 0 0 0,-1 0 0 0 0,2 0 1 0 0,0 1-1 0 0,-4 13 0 0 0,3-1 251 0 0,0 0 0 0 0,-1 38 0 0 0,5-48 185 0 0,1-1 0 0 0,0 0 0 0 0,1 0 0 0 0,1 0 0 0 0,0 0 0 0 0,1 0 0 0 0,0 0 0 0 0,9 21 0 0 0,-11-33-170 0 0,-1 1 1 0 0,1-1-1 0 0,0 0 1 0 0,-1 1-1 0 0,1-1 0 0 0,0 0 1 0 0,0 0-1 0 0,0 1 1 0 0,0-1-1 0 0,0 0 0 0 0,0 0 1 0 0,0 0-1 0 0,0 0 0 0 0,0 0 1 0 0,0-1-1 0 0,1 1 1 0 0,-1 0-1 0 0,0 0 0 0 0,1-1 1 0 0,-1 1-1 0 0,0-1 1 0 0,1 1-1 0 0,-1-1 0 0 0,1 0 1 0 0,-1 1-1 0 0,3-1 1 0 0,-2 0-47 0 0,0-1 1 0 0,1 0 0 0 0,-1 1 0 0 0,0-1 0 0 0,1 0 0 0 0,-1 0 0 0 0,0 0 0 0 0,0 0 0 0 0,0-1 0 0 0,0 1 0 0 0,0-1-1 0 0,0 1 1 0 0,0-1 0 0 0,-1 1 0 0 0,3-4 0 0 0,11-14-408 0 0,0-1-1 0 0,19-35 0 0 0,15-22-412 0 0,-49 76 894 0 0,1 0 0 0 0,0 0 0 0 0,0 0-1 0 0,0-1 1 0 0,0 1 0 0 0,0 0 0 0 0,0 0-1 0 0,0 0 1 0 0,1 1 0 0 0,-1-1 0 0 0,0 0-1 0 0,0 0 1 0 0,1 1 0 0 0,-1-1 0 0 0,0 0-1 0 0,1 1 1 0 0,-1-1 0 0 0,3 1-1 0 0,-2 0-2 0 0,-1 0-1 0 0,0 1 0 0 0,0-1 1 0 0,0 0-1 0 0,1 1 0 0 0,-1 0 1 0 0,0-1-1 0 0,0 1 0 0 0,0 0 0 0 0,0-1 1 0 0,0 1-1 0 0,0 0 0 0 0,0 0 1 0 0,0 0-1 0 0,0 0 0 0 0,-1 0 1 0 0,1 0-1 0 0,0 0 0 0 0,0 0 1 0 0,-1 0-1 0 0,1 0 0 0 0,0 2 0 0 0,14 27 403 0 0,-12-20-530 0 0,1-1-1 0 0,1-1 0 0 0,0 1 1 0 0,0-1-1 0 0,1 1 0 0 0,0-2 1 0 0,0 1-1 0 0,8 7 0 0 0,-13-14 76 0 0,0 0 0 0 0,0-1-1 0 0,1 1 1 0 0,-1 0 0 0 0,0-1-1 0 0,0 1 1 0 0,1-1 0 0 0,-1 1-1 0 0,0-1 1 0 0,1 0 0 0 0,-1 0-1 0 0,0 0 1 0 0,1 1 0 0 0,-1-1-1 0 0,0 0 1 0 0,1-1 0 0 0,-1 1-1 0 0,0 0 1 0 0,1 0 0 0 0,1-1-1 0 0,-1 0 4 0 0,0 0 0 0 0,1 0 0 0 0,-1 0 0 0 0,0 0 0 0 0,0 0-1 0 0,0 0 1 0 0,0-1 0 0 0,0 1 0 0 0,0-1 0 0 0,2-2-1 0 0,2-3 13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2303 0 0,'-2'5'200'0'0,"-1"0"-200"0"0,3 0 0 0 0,0-1 0 0 0,1 1 224 0 0,-1 2 0 0 0,0 6 0 0 0,0 5 0 0 0,2 5-424 0 0,-1 1-88 0 0,1-4-8 0 0,4-5-8 0 0,0-3 232 0 0,0-4 72 0 0,1-1 0 0 0,-4-5 0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1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2303 0 0,'2'-1'108'0'0,"-1"0"0"0"0,1 0 0 0 0,-1 0 0 0 0,1 0 0 0 0,-1 1 0 0 0,1-1 0 0 0,-1 0 0 0 0,1 1 0 0 0,0 0-1 0 0,-1-1 1 0 0,1 1 0 0 0,0 0 0 0 0,1 0 0 0 0,27 0 1293 0 0,-19 0-1507 0 0,34 1 473 0 0,80-5-612 0 0,-114 3 341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5063 0 0,'-9'7'224'0'0,"4"-2"48"0"0,1 2-272 0 0,0 1 0 0 0,3-2 0 0 0,0 1 0 0 0,0 0 88 0 0,-1 7-88 0 0,-1 9 80 0 0,0 6-80 0 0,-1 3-256 0 0,3-2-96 0 0,0-3-16 0 0,2-6-8 0 0,0-3 288 0 0,2-7 88 0 0,-5-4 0 0 0,0-5 0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72 2759 0 0,'-2'0'55'0'0,"1"0"0"0"0,-1 0 0 0 0,1 0 0 0 0,-1 1 0 0 0,1-1 0 0 0,0 0 0 0 0,-1 1 0 0 0,1-1 0 0 0,-1 1-1 0 0,1 0 1 0 0,0-1 0 0 0,-1 1 0 0 0,1 0 0 0 0,-2 2 0 0 0,-14 17 1123 0 0,16-19-1158 0 0,-3 4 56 0 0,1 1 0 0 0,0 0 1 0 0,0-1-1 0 0,1 1 0 0 0,-1 0 0 0 0,1 0 1 0 0,1 1-1 0 0,-1-1 0 0 0,1 0 0 0 0,0 0 1 0 0,1 1-1 0 0,-1-1 0 0 0,1 1 0 0 0,0-1 1 0 0,1 1-1 0 0,0-1 0 0 0,0 0 0 0 0,3 11 1 0 0,4 7 23 0 0,0 0-1 0 0,2 0 1 0 0,17 30 0 0 0,-21-43-94 0 0,15 28 6 0 0,31 44 0 0 0,-39-66-67 0 0,0 0 0 0 0,1-1 0 0 0,1 0 0 0 0,27 22-1 0 0,-38-35 25 0 0,0 0-1 0 0,0 0 0 0 0,0-1 1 0 0,1 1-1 0 0,-1-1 1 0 0,1 0-1 0 0,-1 0 0 0 0,1-1 1 0 0,0 1-1 0 0,0-1 0 0 0,8 1 1 0 0,-10-2 27 0 0,-1 0 0 0 0,1 0 0 0 0,0-1 0 0 0,-1 1 0 0 0,1-1 0 0 0,0 1 0 0 0,-1-1 0 0 0,1 0 0 0 0,-1 0 0 0 0,1 0 0 0 0,-1 0 0 0 0,0-1 0 0 0,1 1 0 0 0,-1-1 0 0 0,0 1 0 0 0,0-1-1 0 0,0 0 1 0 0,0 0 0 0 0,0 1 0 0 0,0-1 0 0 0,-1-1 0 0 0,1 1 0 0 0,1-3 0 0 0,6-10 176 0 0,-1 0-1 0 0,0-1 0 0 0,-1-1 0 0 0,9-32 0 0 0,-8 17 119 0 0,7-57 0 0 0,-14 71-310 0 0,0-1 0 0 0,-1 0-1 0 0,-1 0 1 0 0,-1 0-1 0 0,0 1 1 0 0,-1-1-1 0 0,-8-24 1 0 0,7 31-174 0 0,-1 0 1 0 0,0 0-1 0 0,0 0 0 0 0,-1 0 0 0 0,-1 1 1 0 0,0 0-1 0 0,0 0 0 0 0,-1 1 1 0 0,-1 0-1 0 0,1 1 0 0 0,-16-14 0 0 0,19 19 63 0 0,0 0 0 0 0,-1 1-1 0 0,1-1 1 0 0,-1 1 0 0 0,0 0-1 0 0,0 1 1 0 0,0-1 0 0 0,-1 1-1 0 0,-11-2 1 0 0,14 3 117 0 0,-1 0 0 0 0,1 1 1 0 0,-1 0-1 0 0,1 0 0 0 0,-1 1 0 0 0,1-1 1 0 0,0 1-1 0 0,-1 0 0 0 0,1 0 1 0 0,0 0-1 0 0,-1 1 0 0 0,1 0 0 0 0,0-1 1 0 0,0 1-1 0 0,-5 4 0 0 0,0 1 132 0 0,0 0 0 0 0,0 1-1 0 0,1 0 1 0 0,0 1 0 0 0,0 0 0 0 0,1 0-1 0 0,0 0 1 0 0,0 1 0 0 0,1 0 0 0 0,1 1-1 0 0,0-1 1 0 0,0 1 0 0 0,1 0 0 0 0,0 0-1 0 0,-3 17 1 0 0,6-21-162 0 0,1 0 0 0 0,-1 1 1 0 0,1-1-1 0 0,1 0 0 0 0,-1 0 0 0 0,1 0 0 0 0,0 0 1 0 0,1 0-1 0 0,0 0 0 0 0,0 0 0 0 0,1-1 0 0 0,-1 1 0 0 0,1-1 1 0 0,8 13-1 0 0,-1-5-10 0 0</inkml:trace>
  <inkml:trace contextRef="#ctx0" brushRef="#br0" timeOffset="1">1016 171 6911 0 0,'3'-1'304'0'0,"-1"1"64"0"0,2 0-296 0 0,0 1-72 0 0,-2 1 0 0 0,1 0 0 0 0,2 1-448 0 0,1 1-96 0 0,6 1-32 0 0,3 0 0 0 0,5 2 512 0 0,-2-5 64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6447 0 0,'-1'-1'688'0'0,"2"2"-264"0"0,1 0 64 0 0,-1 1 16 0 0,2 0 0 0 0,2 1-1248 0 0,1 0-248 0 0,2 0-56 0 0,0-1-8 0 0,3 2 832 0 0,-3-2 160 0 0</inkml:trace>
  <inkml:trace contextRef="#ctx0" brushRef="#br0" timeOffset="1">255 60 4607 0 0,'1'-1'408'0'0,"0"0"-328"0"0,2-1-80 0 0,-2 1 0 0 0,1 1 208 0 0,1 0 24 0 0,2 0 8 0 0,1 0 0 0 0,6-1-240 0 0,2-2 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 3223 0 0,'1'0'28'0'0,"0"0"-1"0"0,0 0 1 0 0,0 0-1 0 0,-1 0 1 0 0,1 0-1 0 0,0 1 1 0 0,0-1-1 0 0,-1 0 1 0 0,1 1-1 0 0,0-1 1 0 0,-1 0-1 0 0,1 1 0 0 0,0-1 1 0 0,-1 1-1 0 0,1-1 1 0 0,0 1-1 0 0,-1-1 1 0 0,1 1-1 0 0,-1 0 1 0 0,1-1-1 0 0,-1 1 1 0 0,1 0-1 0 0,-1-1 1 0 0,0 1-1 0 0,1 0 1 0 0,-1 0-1 0 0,0 0 0 0 0,6 26 1373 0 0,-4-16-1094 0 0,5 30 151 0 0,-1 1 1 0 0,-2 0-1 0 0,-2 0 1 0 0,-6 65-1 0 0,2-79-688 0 0,-2 0 0 0 0,-1-1 0 0 0,-2 0 0 0 0,0 0 1 0 0,-2-1-1 0 0,0 0 0 0 0,-26 48 0 0 0,23-55 212 0 0</inkml:trace>
  <inkml:trace contextRef="#ctx0" brushRef="#br0" timeOffset="1">567 47 6911 0 0,'8'-4'100'0'0,"1"1"0"0"0,1 0-1 0 0,-1 0 1 0 0,0 1 0 0 0,1 0-1 0 0,-1 0 1 0 0,1 1-1 0 0,-1 1 1 0 0,1 0 0 0 0,17 1-1 0 0,191 13 1399 0 0,150 14-856 0 0,-165-14-2113 0 0,-156-15-93 0 0,-1-1-1 0 0,64-12 1 0 0,87-24 264 0 0,-190 37 1371 0 0,0 0 20 0 0,0-1 0 0 0,0 1 0 0 0,0-2 0 0 0,0 1 1 0 0,7-4-1 0 0,-14 6-87 0 0,1 0 1 0 0,-1 0 0 0 0,0-1-1 0 0,1 1 1 0 0,-1 0-1 0 0,0 0 1 0 0,0 0 0 0 0,0 0-1 0 0,1-1 1 0 0,-1 1-1 0 0,0 0 1 0 0,0 0 0 0 0,0 0-1 0 0,1-1 1 0 0,-1 1-1 0 0,0 0 1 0 0,0 0 0 0 0,0-1-1 0 0,0 1 1 0 0,0 0-1 0 0,1 0 1 0 0,-1-1 0 0 0,0 1-1 0 0,0 0 1 0 0,0-1-1 0 0,0 1 1 0 0,0 0 0 0 0,0-1-1 0 0,-2-5 73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7367 0 0,'6'-4'656'0'0,"1"1"-528"0"0,-1 2-128 0 0,-1 1 0 0 0,0 0 432 0 0,3-1 56 0 0,6-2 16 0 0,7-1 0 0 0,8-2-504 0 0,6 1 0 0 0,0 0-72 0 0,-1 0 0 0 0,-2 0-600 0 0,-4 1-128 0 0,-2-1-16 0 0,-2 1-8 0 0</inkml:trace>
  <inkml:trace contextRef="#ctx0" brushRef="#br0" timeOffset="1">231 1 10591 0 0,'-7'0'944'0'0,"2"0"-752"0"0,3 1-192 0 0,0 1 0 0 0,1 1 704 0 0,0 1 112 0 0,-4 3 16 0 0,-2 5 8 0 0,-1 4-520 0 0,1 6-112 0 0,3 3-16 0 0,3 1-8 0 0,1 5-568 0 0,3-2-104 0 0,1-1-24 0 0,-1-2-3408 0 0,2 2-680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3679 0 0,'-4'2'60'0'0,"0"0"-1"0"0,-1 0 1 0 0,1 1-1 0 0,0-1 1 0 0,1 1-1 0 0,-1 0 1 0 0,0 0-1 0 0,1 0 0 0 0,0 0 1 0 0,-5 6-1 0 0,3-1 432 0 0,-1 1-1 0 0,1-1 1 0 0,-6 19-1 0 0,3-8-48 0 0,2 0 0 0 0,1 1-1 0 0,0 0 1 0 0,1 0-1 0 0,1 1 1 0 0,2-1-1 0 0,-1 1 1 0 0,2-1-1 0 0,3 27 1 0 0,2-10-93 0 0,1 0-1 0 0,2-1 1 0 0,2 0-1 0 0,17 44 1 0 0,-21-64-265 0 0,1-1 1 0 0,0 0-1 0 0,1-1 1 0 0,1 1-1 0 0,0-2 0 0 0,0 1 1 0 0,20 19-1 0 0,-25-29-68 0 0,0 0 0 0 0,0 0-1 0 0,1-1 1 0 0,-1 1 0 0 0,1-1-1 0 0,0 0 1 0 0,0-1 0 0 0,0 1 0 0 0,0-1-1 0 0,0 0 1 0 0,0 0 0 0 0,1-1 0 0 0,-1 1-1 0 0,0-1 1 0 0,1-1 0 0 0,0 1 0 0 0,-1-1-1 0 0,1 1 1 0 0,-1-2 0 0 0,1 1 0 0 0,-1-1-1 0 0,1 0 1 0 0,-1 0 0 0 0,1 0-1 0 0,-1-1 1 0 0,7-2 0 0 0,-1-1-40 0 0,-1-1 1 0 0,0 0-1 0 0,-1 0 1 0 0,1-1-1 0 0,-1 0 1 0 0,0-1-1 0 0,-1 0 1 0 0,0 0-1 0 0,0-1 0 0 0,11-17 1 0 0,-4 3-135 0 0,0-1 0 0 0,-2-1 0 0 0,14-35 0 0 0,-22 47 136 0 0,-1-1 0 0 0,0 1 0 0 0,0 0 0 0 0,-2-1 0 0 0,1 0 0 0 0,-2 0 0 0 0,1-24 0 0 0,-3 27-52 0 0,-1 0 1 0 0,1 0 0 0 0,-2 0-1 0 0,1 0 1 0 0,-1 1-1 0 0,-1-1 1 0 0,0 1 0 0 0,-1 0-1 0 0,0 0 1 0 0,-8-12-1 0 0,4 7-196 0 0,-1 1 0 0 0,-1 1 0 0 0,0 0 0 0 0,-1 0 0 0 0,-1 1 0 0 0,-18-14 0 0 0,25 21 180 0 0,0 1 0 0 0,0 1-1 0 0,0-1 1 0 0,0 1 0 0 0,-1 0 0 0 0,1 0 0 0 0,-1 1-1 0 0,0 0 1 0 0,1 0 0 0 0,-1 0 0 0 0,0 1 0 0 0,0 0-1 0 0,0 1 1 0 0,0-1 0 0 0,0 1 0 0 0,-1 1 0 0 0,1-1 0 0 0,-8 3-1 0 0,6-1 202 0 0,1 1-1 0 0,0 0 0 0 0,0 0 0 0 0,-12 8 0 0 0,17-10-92 0 0,0 1 0 0 0,0 0 0 0 0,0 0 0 0 0,1 0 0 0 0,-1 0 0 0 0,1 1 0 0 0,-1-1 1 0 0,1 1-1 0 0,0 0 0 0 0,0-1 0 0 0,0 1 0 0 0,0 0 0 0 0,1 0 0 0 0,-3 5 0 0 0,4-7-131 0 0,0 0 0 0 0,0 0 1 0 0,-1 0-1 0 0,1 0 0 0 0,0 0 0 0 0,0 0 1 0 0,0 0-1 0 0,1 0 0 0 0,-1 0 0 0 0,0 0 1 0 0,0 0-1 0 0,1 0 0 0 0,-1 0 1 0 0,0 0-1 0 0,1 0 0 0 0,-1 0 0 0 0,1 0 1 0 0,-1 0-1 0 0,1 0 0 0 0,0 0 1 0 0,-1-1-1 0 0,1 1 0 0 0,1 1 0 0 0,6 6-2551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2471 0 0,'13'-5'239'0'0,"0"0"0"0"0,-1-1 0 0 0,1-1 0 0 0,-1 0 0 0 0,0-1 0 0 0,-1 0 0 0 0,0 0-1 0 0,0-1 1 0 0,-1-1 0 0 0,0 0 0 0 0,-1 0 0 0 0,13-18 0 0 0,-21 26-226 0 0,1-1 1 0 0,-1 1-1 0 0,1-1 0 0 0,-1 0 1 0 0,0 1-1 0 0,0-1 1 0 0,0 0-1 0 0,-1 0 1 0 0,1 1-1 0 0,0-1 0 0 0,-1 0 1 0 0,0 0-1 0 0,0 0 1 0 0,0-4-1 0 0,0 5-26 0 0,-1 1 0 0 0,1 0 1 0 0,-1 0-1 0 0,1-1 0 0 0,-1 1 0 0 0,1 0 0 0 0,-1 0 0 0 0,1 0 0 0 0,-1 0 0 0 0,0 0 0 0 0,0 0 0 0 0,0 0 0 0 0,0 0 1 0 0,0 0-1 0 0,0 0 0 0 0,0 0 0 0 0,0 0 0 0 0,0 1 0 0 0,0-1 0 0 0,0 0 0 0 0,0 1 0 0 0,-1-1 0 0 0,1 1 0 0 0,0-1 1 0 0,0 1-1 0 0,-1 0 0 0 0,1-1 0 0 0,0 1 0 0 0,-1 0 0 0 0,1 0 0 0 0,0 0 0 0 0,0 0 0 0 0,-3 0 0 0 0,2 1 58 0 0,-1-1-1 0 0,0 0 1 0 0,0 1-1 0 0,0-1 1 0 0,0 1-1 0 0,1 0 0 0 0,-1 0 1 0 0,0 0-1 0 0,1 0 1 0 0,-1 0-1 0 0,0 1 1 0 0,1-1-1 0 0,-3 3 0 0 0,0 0 169 0 0,1 0 0 0 0,0 0 0 0 0,0 0 0 0 0,1 0 0 0 0,-1 1 0 0 0,-3 6 0 0 0,1 1 374 0 0,0 0 1 0 0,0 1 0 0 0,1-1-1 0 0,-5 26 1 0 0,4-7-653 0 0,2 0 0 0 0,1 0 0 0 0,2 0-1 0 0,1 1 1 0 0,1-1 0 0 0,8 41 0 0 0,-10-71 25 0 0,1-1 0 0 0,0 0 0 0 0,0 1 0 0 0,0-1 1 0 0,0 0-1 0 0,0 1 0 0 0,0-1 0 0 0,0 0 0 0 0,1 1 0 0 0,-1-1 0 0 0,0 0 0 0 0,0 1 0 0 0,0-1 1 0 0,0 0-1 0 0,0 1 0 0 0,0-1 0 0 0,1 0 0 0 0,-1 1 0 0 0,0-1 0 0 0,0 0 0 0 0,0 1 0 0 0,1-1 1 0 0,-1 0-1 0 0,0 0 0 0 0,0 0 0 0 0,1 1 0 0 0,-1-1 0 0 0,0 0 0 0 0,1 0 0 0 0,-1 0 0 0 0,1 1 0 0 0,6-10-450 0 0,8-25 598 0 0,-12 28-89 0 0,16-47 180 0 0,-14 36-262 0 0,1 1 1 0 0,0 0 0 0 0,1 1 0 0 0,1 0 0 0 0,10-17-1 0 0,-17 32 77 0 0,-1-1 0 0 0,0 0-1 0 0,1 1 1 0 0,-1-1 0 0 0,0 1-1 0 0,1-1 1 0 0,-1 1 0 0 0,1-1-1 0 0,-1 1 1 0 0,1-1 0 0 0,-1 1-1 0 0,1-1 1 0 0,0 1 0 0 0,-1 0-1 0 0,1-1 1 0 0,-1 1 0 0 0,1 0-1 0 0,0 0 1 0 0,-1-1 0 0 0,1 1-1 0 0,0 0 1 0 0,-1 0 0 0 0,1 0-1 0 0,0 0 1 0 0,1 0-1 0 0,-2 0 14 0 0,1 1-1 0 0,0-1 1 0 0,0 1-1 0 0,-1-1 0 0 0,1 1 1 0 0,-1-1-1 0 0,1 1 0 0 0,0-1 1 0 0,-1 1-1 0 0,1 0 0 0 0,-1-1 1 0 0,1 1-1 0 0,-1 0 0 0 0,0 0 1 0 0,1-1-1 0 0,-1 1 0 0 0,1 1 1 0 0,1 5 81 0 0,0 1-1 0 0,0-1 1 0 0,0 11 0 0 0,-2-18-113 0 0,5 44 191 0 0,-3-22-721 0 0,0-1 0 0 0,2 1 0 0 0,6 23 0 0 0,-7-39-137 0 0,0-2-86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2327 0 0,'19'-19'228'0'0,"-18"19"-146"0"0,1-1-1 0 0,0 1 0 0 0,-1 0 0 0 0,1-1 0 0 0,-1 1 1 0 0,1 0-1 0 0,0 0 0 0 0,-1 0 0 0 0,1 0 0 0 0,-1 0 0 0 0,1 0 1 0 0,0 1-1 0 0,-1-1 0 0 0,2 1 0 0 0,-2-1 44 0 0,2 1 61 0 0,0 0-1 0 0,0 0 1 0 0,0 1 0 0 0,0-1-1 0 0,0 1 1 0 0,0 0 0 0 0,0-1-1 0 0,-1 1 1 0 0,1 0-1 0 0,-1 1 1 0 0,1-1 0 0 0,-1 0-1 0 0,0 1 1 0 0,0-1 0 0 0,0 1-1 0 0,0 0 1 0 0,1 2 0 0 0,4 8-134 0 0,-1 1 0 0 0,7 21 0 0 0,-5-14-1005 0 0,5 15-3387 0 0,-12-36 4342 0 0,-1 0 0 0 0,0 0 0 0 0,1 0 0 0 0,-1-1 0 0 0,0 1 0 0 0,1 0 0 0 0,-1 0 0 0 0,1 0-1 0 0,-1 0 1 0 0,0 0 0 0 0,1 0 0 0 0,-1 0 0 0 0,0-1 0 0 0,1 1 0 0 0,-1 0 0 0 0,0 0-1 0 0,0-1 1 0 0,1 1 0 0 0,-1 0 0 0 0,0 0 0 0 0,1-1 0 0 0,-1 1 0 0 0,0 0 0 0 0,0-1 0 0 0,1 1-1 0 0,7-9 936 0 0,-6 5-566 0 0,3-2 266 0 0,0 0 0 0 0,0 0 0 0 0,0 0 0 0 0,1 1 0 0 0,11-9 0 0 0,-15 12-578 0 0,-1 2-1 0 0,1-1 1 0 0,0 0 0 0 0,-1 0 0 0 0,1 1 0 0 0,0-1 0 0 0,0 0 0 0 0,0 1-1 0 0,0 0 1 0 0,0 0 0 0 0,0-1 0 0 0,-1 1 0 0 0,1 0 0 0 0,0 0 0 0 0,0 1-1 0 0,0-1 1 0 0,0 0 0 0 0,0 1 0 0 0,0-1 0 0 0,0 1 0 0 0,-1-1 0 0 0,1 1-1 0 0,0 0 1 0 0,0 0 0 0 0,-1 0 0 0 0,1 0 0 0 0,-1 0 0 0 0,1 0 0 0 0,2 3-1 0 0,3 3 55 0 0,0 0 0 0 0,0 0 0 0 0,-1 1 0 0 0,7 9 0 0 0,8 17-2631 0 0,-17-26-169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8287 0 0,'2'3'736'0'0,"1"1"-584"0"0,1 1-152 0 0,-2 0 0 0 0,1 1 512 0 0,1 2 64 0 0,3 7 24 0 0,6 9 0 0 0,3 10-216 0 0,3 9-48 0 0,-1 5-8 0 0,-2 3 0 0 0,-2 1-488 0 0,-4 0-104 0 0,-2 0-24 0 0,-4 2-2984 0 0,-3 2-600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4607 0 0,'20'-5'1784'0'0,"29"-1"-1087"0"0,71 2-1 0 0,-90 5-932 0 0,1 2 0 0 0,-1 0 0 0 0,48 14-1 0 0,-60-12-67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4607 0 0,'0'0'26'0'0,"0"0"-1"0"0,0-1 0 0 0,0 1 0 0 0,0 0 1 0 0,0 0-1 0 0,0 0 0 0 0,0 0 1 0 0,0 0-1 0 0,0 0 0 0 0,-1 0 0 0 0,1 0 1 0 0,0-1-1 0 0,0 1 0 0 0,0 0 0 0 0,0 0 1 0 0,0 0-1 0 0,0 0 0 0 0,0 0 0 0 0,0 0 1 0 0,0 0-1 0 0,0-1 0 0 0,0 1 0 0 0,0 0 1 0 0,0 0-1 0 0,0 0 0 0 0,0 0 1 0 0,0 0-1 0 0,0 0 0 0 0,0-1 0 0 0,1 1 1 0 0,-1 0-1 0 0,0 0 0 0 0,0 0 0 0 0,0 0 1 0 0,0 0-1 0 0,0 0 0 0 0,0 0 0 0 0,0 0 1 0 0,0 0-1 0 0,0-1 0 0 0,0 1 0 0 0,1 0 1 0 0,7-4 930 0 0,16-2 109 0 0,-18 4-1099 0 0,56-10-118 0 0,75-6 1 0 0,22-4-3637 0 0,-124 15 2549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1375 0 0,'-2'1'39'0'0,"0"-1"-1"0"0,1 1 0 0 0,-1 0 1 0 0,0 0-1 0 0,1 0 0 0 0,-1 0 0 0 0,1 0 1 0 0,-1 0-1 0 0,1 0 0 0 0,0 0 1 0 0,-1 0-1 0 0,1 1 0 0 0,0-1 0 0 0,0 1 1 0 0,0-1-1 0 0,0 1 0 0 0,0-1 1 0 0,0 1-1 0 0,1-1 0 0 0,-1 1 0 0 0,0 0 1 0 0,0 2-1 0 0,-5 10 385 0 0,-7 11-361 0 0,1 0 0 0 0,2 0-1 0 0,0 2 1 0 0,2-1-1 0 0,1 1 1 0 0,1 0-1 0 0,1 1 1 0 0,1-1-1 0 0,2 1 1 0 0,1 0-1 0 0,1-1 1 0 0,4 31-1 0 0,-3-48-183 0 0,1 0-1 0 0,0 0 0 0 0,1 0 0 0 0,0-1 0 0 0,8 19 1 0 0,-10-26 66 0 0,0 0 0 0 0,1 1 0 0 0,-1-1 0 0 0,1 0 0 0 0,-1 0 1 0 0,1 0-1 0 0,0 0 0 0 0,0 0 0 0 0,-1 0 0 0 0,1-1 1 0 0,1 1-1 0 0,-1-1 0 0 0,0 1 0 0 0,0-1 0 0 0,1 0 0 0 0,-1 0 1 0 0,0 0-1 0 0,1 0 0 0 0,-1 0 0 0 0,1 0 0 0 0,-1-1 0 0 0,1 1 1 0 0,0-1-1 0 0,-1 0 0 0 0,1 0 0 0 0,-1 0 0 0 0,5 0 0 0 0,0-1 84 0 0,0-1-1 0 0,0 0 1 0 0,-1-1-1 0 0,1 1 1 0 0,0-1-1 0 0,-1 0 1 0 0,0-1-1 0 0,0 1 1 0 0,0-1-1 0 0,10-9 0 0 0,5-5 87 0 0,24-29-1 0 0,-40 41-67 0 0,22-24 424 0 0,30-44 0 0 0,-47 59-707 0 0,-1 1-1 0 0,-1-2 1 0 0,0 1 0 0 0,-1-1-1 0 0,8-28 1 0 0,-13 38 409 0 0,-1 0 0 0 0,-1-1-1 0 0,1 1 1 0 0,-1 0 0 0 0,0-1 0 0 0,0 1-1 0 0,-3-10 1 0 0,3 14-79 0 0,0-1-1 0 0,0 1 1 0 0,-1 0-1 0 0,1 0 1 0 0,-1 0-1 0 0,0 0 1 0 0,0 0 0 0 0,1 0-1 0 0,-1 1 1 0 0,-1-1-1 0 0,1 0 1 0 0,0 0-1 0 0,0 1 1 0 0,0-1 0 0 0,-1 0-1 0 0,1 1 1 0 0,-1 0-1 0 0,0-1 1 0 0,1 1-1 0 0,-1 0 1 0 0,0 0 0 0 0,0 0-1 0 0,1 0 1 0 0,-1 0-1 0 0,0 0 1 0 0,-3-1-1 0 0,4 2-81 0 0,-1 0 0 0 0,1 0 0 0 0,-1 0 0 0 0,1 0-1 0 0,-1 0 1 0 0,1 0 0 0 0,-1 0 0 0 0,1 1 0 0 0,-1-1 0 0 0,1 1-1 0 0,-1-1 1 0 0,1 1 0 0 0,0-1 0 0 0,-1 1 0 0 0,1 0-1 0 0,-2 1 1 0 0,0 0 10 0 0,0 1 1 0 0,1-1-1 0 0,-1 0 0 0 0,1 1 1 0 0,0 0-1 0 0,0 0 0 0 0,-2 3 0 0 0,-1 3 23 0 0,1 0-1 0 0,0 1 1 0 0,-5 19-1 0 0,6-18-63 0 0,1 1 0 0 0,0 0-1 0 0,1 0 1 0 0,0-1-1 0 0,2 21 1 0 0,0-24-1 0 0,0 1 0 0 0,0-1 1 0 0,1 0-1 0 0,0 1 0 0 0,0-1 0 0 0,1 0 1 0 0,0 0-1 0 0,7 11 0 0 0,-9-17 0 0 0,0-1 0 0 0,0 0 0 0 0,0 0 0 0 0,0 0 1 0 0,0 0-1 0 0,0 0 0 0 0,0 0 0 0 0,0-1 0 0 0,0 1 0 0 0,0 0 0 0 0,1 0 0 0 0,-1-1 0 0 0,0 1 0 0 0,0-1 0 0 0,1 1 0 0 0,-1-1 1 0 0,0 0-1 0 0,1 1 0 0 0,-1-1 0 0 0,1 0 0 0 0,-1 0 0 0 0,0 0 0 0 0,1 0 0 0 0,-1 0 0 0 0,1 0 0 0 0,-1 0 0 0 0,0-1 1 0 0,1 1-1 0 0,-1 0 0 0 0,0-1 0 0 0,1 1 0 0 0,-1-1 0 0 0,0 0 0 0 0,2 0 0 0 0,5-4-53 0 0,1 1-1 0 0,-1-2 0 0 0,14-10 1 0 0,-16 11 75 0 0,-3 2-29 0 0,6-4-59 0 0,1 0-1 0 0,11-6 1 0 0,-19 12 72 0 0,-1 0 0 0 0,1 0 0 0 0,0 0 0 0 0,0 0 0 0 0,0 1 0 0 0,0-1 0 0 0,0 0 0 0 0,0 1 0 0 0,0-1 0 0 0,0 1 0 0 0,0 0 0 0 0,0 0 0 0 0,0 0 0 0 0,0 0 0 0 0,0 0-1 0 0,0 0 1 0 0,0 1 0 0 0,0-1 0 0 0,-1 0 0 0 0,4 2 0 0 0,-4-1 16 0 0,0 0 0 0 0,0 0 0 0 0,0 0 0 0 0,0 0 0 0 0,0 0 0 0 0,0 0 0 0 0,0 0 0 0 0,0 1 0 0 0,0-1 0 0 0,0 0 0 0 0,0 1 0 0 0,-1-1 0 0 0,1 0 0 0 0,-1 1 0 0 0,2 2 0 0 0,3 27 61 0 0,-2-12 39 0 0,-2-14-95 0 0,0 1 0 0 0,1-1 0 0 0,0 1 1 0 0,0-1-1 0 0,0 1 0 0 0,1-1 0 0 0,3 6 0 0 0,-5-10-35 0 0,0 1 1 0 0,1-1-1 0 0,-1 0 0 0 0,0 0 1 0 0,0 0-1 0 0,0 0 1 0 0,1 0-1 0 0,-1 0 0 0 0,0 0 1 0 0,1 0-1 0 0,-1-1 0 0 0,1 1 1 0 0,-1-1-1 0 0,1 1 1 0 0,-1-1-1 0 0,1 1 0 0 0,-1-1 1 0 0,1 0-1 0 0,-1 0 0 0 0,1 0 1 0 0,0 0-1 0 0,-1 0 0 0 0,1 0 1 0 0,-1 0-1 0 0,1 0 1 0 0,-1-1-1 0 0,1 1 0 0 0,0 0 1 0 0,-1-1-1 0 0,3-1 0 0 0,5-3 17 0 0,-1-1 12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2759 0 0,'0'0'6'0'0,"1"0"-1"0"0,-1 0 1 0 0,0 0 0 0 0,0 0-1 0 0,0 0 1 0 0,0 0-1 0 0,0 0 1 0 0,0 0-1 0 0,0 0 1 0 0,0 0-1 0 0,0 0 1 0 0,0 0-1 0 0,0 0 1 0 0,0 0-1 0 0,0 0 1 0 0,0 0-1 0 0,0 0 1 0 0,0 0-1 0 0,0 0 1 0 0,0 0-1 0 0,0 0 1 0 0,0 0-1 0 0,1 0 1 0 0,-1 0-1 0 0,0 0 1 0 0,0 0-1 0 0,0 0 1 0 0,0 0-1 0 0,0 0 1 0 0,0 0-1 0 0,0 0 1 0 0,0 0-1 0 0,0 0 1 0 0,0 0-1 0 0,0 0 1 0 0,0 0-1 0 0,0 0 1 0 0,0 0-1 0 0,0 0 1 0 0,0 0-1 0 0,0 0 1 0 0,0 0-1 0 0,0 0 1 0 0,1 0-1 0 0,-1 0 1 0 0,0 0 0 0 0,0 0-1 0 0,0 0 1 0 0,0 0-1 0 0,0 0 1 0 0,0 0-1 0 0,0 0 1 0 0,0 0-1 0 0,0-1 1 0 0,0 1-1 0 0,0 0 1 0 0,0 0-1 0 0,0 0 1 0 0,0 0-1 0 0,0 0 1 0 0,0 0-1 0 0,0 0 1 0 0,0 0-1 0 0,5 7 817 0 0,4 10 355 0 0,4 27 13 0 0,-10-32-1358 0 0,1 0-1 0 0,0 0 1 0 0,7 14-1 0 0,-11-25 173 0 0,0 0-1 0 0,1 0 0 0 0,-1 0 0 0 0,1 0 0 0 0,0 0 1 0 0,-1 0-1 0 0,1 0 0 0 0,0 0 0 0 0,0 0 0 0 0,0 0 1 0 0,-1 0-1 0 0,1-1 0 0 0,0 1 0 0 0,0 0 0 0 0,0-1 1 0 0,0 1-1 0 0,0 0 0 0 0,0-1 0 0 0,1 0 0 0 0,-1 1 1 0 0,0-1-1 0 0,0 1 0 0 0,0-1 0 0 0,3 0 0 0 0,4-2 9 0 0</inkml:trace>
  <inkml:trace contextRef="#ctx0" brushRef="#br0" timeOffset="1">359 5 3679 0 0,'1'-3'328'0'0,"0"2"-264"0"0,2 2-64 0 0,-2 0 0 0 0,0 1 456 0 0,2-1 80 0 0,1 1 8 0 0,2 1 8 0 0,3 2-632 0 0,1 1-128 0 0,3 1-24 0 0,-1-2-8 0 0,1 0 240 0 0,0-3 0 0 0,0 0 104 0 0,1-5-32 0 0,0-1-72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1783 0 0,'8'-5'0'0'0,"-3"1"72"0"0,0 2-72 0 0,-3 2 96 0 0,1 0-96 0 0,-2 0 0 0 0,3 0 0 0 0,0 0 0 0 0,4 0 320 0 0,3 1 48 0 0,1 0 8 0 0,0 1 0 0 0,-1 0-792 0 0,0 1-160 0 0,1-1-32 0 0,-2 0-8 0 0,-4-2 520 0 0,-1-3 96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3679 0 0,'0'0'27'0'0,"-1"0"-1"0"0,1 0 0 0 0,-1 0 0 0 0,1 0 0 0 0,-1 1 0 0 0,1-1 0 0 0,-1 0 0 0 0,1 0 0 0 0,-1 1 0 0 0,1-1 0 0 0,-1 0 0 0 0,1 0 1 0 0,-1 1-1 0 0,1-1 0 0 0,-1 1 0 0 0,1-1 0 0 0,0 0 0 0 0,-1 1 0 0 0,1-1 0 0 0,0 1 0 0 0,-1-1 0 0 0,1 1 0 0 0,0-1 1 0 0,0 1-1 0 0,0-1 0 0 0,-1 1 0 0 0,1-1 0 0 0,0 1 0 0 0,0-1 0 0 0,0 1 0 0 0,0-1 0 0 0,0 1 0 0 0,0 1 0 0 0,0 24 863 0 0,1-15-729 0 0,0 18-10 0 0,-2 0 0 0 0,-8 48-1 0 0,7-68-410 0 0,0-1 0 0 0,0 0 1 0 0,-1 1-1 0 0,0-1 0 0 0,0 0 0 0 0,-1 0 0 0 0,0-1 1 0 0,-1 1-1 0 0,1-1 0 0 0,-1 0 0 0 0,-1 0 0 0 0,0 0 1 0 0,-9 8-1 0 0,2-4 127 0 0,-20 13 1 0 0,29-22 129 0 0,0 0-1 0 0,0 1 0 0 0,0-1 1 0 0,0 0-1 0 0,0-1 0 0 0,-1 1 1 0 0,1-1-1 0 0,-1 0 1 0 0,1 0-1 0 0,-6 0 0 0 0,9-1 5 0 0,1 0-1 0 0,0 0 1 0 0,0 0-1 0 0,0 0 1 0 0,0 0-1 0 0,-1 0 1 0 0,1 0-1 0 0,0 0 1 0 0,0 0-1 0 0,0 0 1 0 0,-1 0-1 0 0,1 0 1 0 0,0 0-1 0 0,0 0 1 0 0,0 0-1 0 0,0-1 1 0 0,-1 1-1 0 0,1 0 0 0 0,0 0 1 0 0,0 0-1 0 0,0 0 1 0 0,0 0-1 0 0,0 0 1 0 0,0-1-1 0 0,-1 1 1 0 0,1 0-1 0 0,0 0 1 0 0,0 0-1 0 0,0 0 1 0 0,0-1-1 0 0,0 1 1 0 0,0 0-1 0 0,0 0 1 0 0,0 0-1 0 0,0 0 1 0 0,0-1-1 0 0,0 1 1 0 0,0 0-1 0 0,0 0 0 0 0,0 0 1 0 0,0-1-1 0 0,0 1 1 0 0,0 0-1 0 0,0 0 1 0 0,0 0-1 0 0,0 0 1 0 0,0-1-1 0 0,0 1 1 0 0,0 0-1 0 0,0 0 1 0 0,0 0-1 0 0,0 0 1 0 0,1-1-1 0 0,-1 1 1 0 0,0 0-1 0 0,0 0 1 0 0,0 0-1 0 0,0 0 1 0 0,0 0-1 0 0,1-1 0 0 0,7-8-31 0 0,35-27 20 0 0,-26 24-48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7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3679 0 0,'1'-1'6'0'0,"1"0"-1"0"0,-1-1 0 0 0,0 1 0 0 0,1 0 1 0 0,-1 0-1 0 0,1 0 0 0 0,-1 0 0 0 0,1 1 1 0 0,-1-1-1 0 0,1 0 0 0 0,-1 1 0 0 0,1-1 0 0 0,0 1 1 0 0,-1-1-1 0 0,1 1 0 0 0,0 0 0 0 0,3 0 1 0 0,35 2 42 0 0,-16 0-39 0 0,-20-2-10 0 0,-2 1-4 0 0,0-1 0 0 0,-1 0 0 0 0,1 0 0 0 0,0 0 0 0 0,-1 0-1 0 0,1-1 1 0 0,0 1 0 0 0,-1 0 0 0 0,1-1 0 0 0,0 1 0 0 0,-1-1 0 0 0,1 1 0 0 0,-1-1 0 0 0,1 0 0 0 0,2-1 0 0 0,-5 0-88 0 0,1 2 85 0 0,0 0 1 0 0,-1 0-1 0 0,1 0 1 0 0,0 0-1 0 0,0-1 1 0 0,0 1-1 0 0,0 0 1 0 0,0 0-1 0 0,0 0 0 0 0,0 0 1 0 0,0 0-1 0 0,-1 0 1 0 0,1 0-1 0 0,0 0 1 0 0,0 0-1 0 0,0 0 1 0 0,0 0-1 0 0,0-1 1 0 0,0 1-1 0 0,0 0 1 0 0,0 0-1 0 0,0 0 1 0 0,0 0-1 0 0,0 0 1 0 0,0 0-1 0 0,0 0 1 0 0,0-1-1 0 0,0 1 1 0 0,0 0-1 0 0,0 0 1 0 0,0 0-1 0 0,0 0 1 0 0,0 0-1 0 0,0 0 1 0 0,0 0-1 0 0,0-1 1 0 0,0 1-1 0 0,0 0 1 0 0,0 0-1 0 0,0 0 1 0 0,0 0-1 0 0,0 0 1 0 0,0 0-1 0 0,0 0 1 0 0,0 0-1 0 0,0-1 1 0 0,0 1-1 0 0,1 0 1 0 0,-1 0-1 0 0,0 0 1 0 0,0 0-1 0 0,0 0 0 0 0,0 0 1 0 0,0 0-1 0 0,0 0 1 0 0,0 0-1 0 0,6-3-33 0 0,0 0 0 0 0,0 1-1 0 0,0 0 1 0 0,1 0-1 0 0,-1 0 1 0 0,0 1-1 0 0,1 0 1 0 0,-1 0-1 0 0,8 1 1 0 0,-3 0 0 0 0,31 0-138 0 0,-1-1 1 0 0,45-8 0 0 0,-76 7 148 0 0,0 1-1 0 0,0 0 1 0 0,0 0 0 0 0,1 1 0 0 0,9 1-1 0 0,-17 1 31 0 0,-3-2 0 0 0,-2 1 0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3223 0 0,'5'-3'288'0'0,"0"1"-288"0"0,1 1 0 0 0,-1 1 0 0 0,0 1 504 0 0,1-1 40 0 0,6-1 16 0 0,7 0 0 0 0,5 0-400 0 0,5-1-72 0 0,3 1-24 0 0,-2 1 0 0 0,-1 0-64 0 0,-4-1 0 0 0,-3-2 0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61 2759 0 0,'-1'1'20'0'0,"0"0"-1"0"0,0 0 1 0 0,0 0-1 0 0,0 0 0 0 0,0 0 1 0 0,0 0-1 0 0,1 0 1 0 0,-1 0-1 0 0,0 0 0 0 0,1 0 1 0 0,-1 0-1 0 0,1 1 1 0 0,0-1-1 0 0,-1 0 0 0 0,1 1 1 0 0,0 1-1 0 0,-2 25 238 0 0,2-16-92 0 0,-2 14-39 0 0,0-2-196 0 0,1 0 1 0 0,1 0 0 0 0,4 31-1 0 0,-2-46 138 0 0,0-17-57 0 0,-1-15-18 0 0,-3 5 7 0 0,1 0 0 0 0,-2 0 0 0 0,0 0 0 0 0,-2 1 0 0 0,1-1 0 0 0,-2 1 0 0 0,-1 0 0 0 0,0 1 0 0 0,-1-1 0 0 0,-12-19 0 0 0,17 33-2 0 0,0-1 0 0 0,0 1 0 0 0,0 0-1 0 0,0-1 1 0 0,0 2 0 0 0,0-1-1 0 0,-1 0 1 0 0,0 0 0 0 0,1 1 0 0 0,-1 0-1 0 0,0 0 1 0 0,0 0 0 0 0,-8-2-1 0 0,9 3 2 0 0,0 1 0 0 0,0-1-1 0 0,0 1 1 0 0,0 0-1 0 0,0 0 1 0 0,1 0-1 0 0,-1 0 1 0 0,0 0-1 0 0,0 1 1 0 0,0-1-1 0 0,0 1 1 0 0,0 0 0 0 0,0 0-1 0 0,1 0 1 0 0,-1 0-1 0 0,0 0 1 0 0,1 1-1 0 0,-1-1 1 0 0,1 1-1 0 0,-1 0 1 0 0,-2 2-1 0 0,-1 2 146 0 0,1 0-1 0 0,-1 1 1 0 0,1-1-1 0 0,1 1 1 0 0,-1 0-1 0 0,1 1 1 0 0,0-1-1 0 0,1 1 1 0 0,0-1-1 0 0,0 1 1 0 0,1 0-1 0 0,0 0 1 0 0,0 0-1 0 0,1 0 1 0 0,0 1-1 0 0,0-1 1 0 0,1 12-1 0 0,1-1 247 0 0,0 0-1 0 0,2 0 0 0 0,0-1 1 0 0,1 1-1 0 0,1-1 0 0 0,11 29 0 0 0,-14-41-311 0 0,1 0 0 0 0,1 1 0 0 0,-1-1-1 0 0,1 0 1 0 0,0-1 0 0 0,0 1 0 0 0,1-1-1 0 0,-1 1 1 0 0,1-1 0 0 0,9 6-1 0 0,-10-8-72 0 0,-1-1 0 0 0,1 0 0 0 0,-1 0-1 0 0,1 0 1 0 0,0 0 0 0 0,0-1-1 0 0,0 1 1 0 0,0-1 0 0 0,0 0-1 0 0,0 0 1 0 0,0-1 0 0 0,1 1-1 0 0,-1-1 1 0 0,0 0 0 0 0,0 0-1 0 0,0 0 1 0 0,1-1 0 0 0,6-1-1 0 0,0-2-61 0 0,0 0-1 0 0,-1 0 0 0 0,1-1 0 0 0,-1-1 0 0 0,0 1 0 0 0,-1-2 1 0 0,1 1-1 0 0,-1-1 0 0 0,-1-1 0 0 0,1 0 0 0 0,10-12 1 0 0,-3 0-121 0 0,-1 0 1 0 0,-1 0 0 0 0,0-2 0 0 0,11-25-1 0 0,-20 37-181 0 0,-1 0-1 0 0,0 0 0 0 0,0 0 0 0 0,-1-1 0 0 0,-1 1 0 0 0,0-1 0 0 0,0 1 1 0 0,0-19-1 0 0,-3 4-1714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 2303 0 0,'-8'-3'40'0'0,"3"1"35"0"0,0 0 1 0 0,0 1 0 0 0,1-1-1 0 0,-1 1 1 0 0,0 0 0 0 0,0 0-1 0 0,0 0 1 0 0,-1 1 0 0 0,1 0-1 0 0,0 0 1 0 0,0 0 0 0 0,0 0-1 0 0,-6 2 1 0 0,-1 1 234 0 0,0 1 0 0 0,1 1 1 0 0,-23 10-1 0 0,31-13-265 0 0,1-1 1 0 0,-1 1 0 0 0,0-1-1 0 0,1 1 1 0 0,-1 0 0 0 0,1 0-1 0 0,0 0 1 0 0,0 0 0 0 0,-1 1-1 0 0,1-1 1 0 0,1 0 0 0 0,-1 1-1 0 0,0 0 1 0 0,1-1 0 0 0,-1 1-1 0 0,1 0 1 0 0,0 0 0 0 0,0 0-1 0 0,0-1 1 0 0,0 1 0 0 0,-1 6-1 0 0,3-6-47 0 0,-1-1-1 0 0,1 1 0 0 0,-1-1 1 0 0,1 1-1 0 0,0-1 0 0 0,0 0 0 0 0,0 1 1 0 0,0-1-1 0 0,0 0 0 0 0,0 0 0 0 0,1 0 1 0 0,-1 0-1 0 0,1 0 0 0 0,0 0 1 0 0,-1 0-1 0 0,1 0 0 0 0,0 0 0 0 0,0-1 1 0 0,0 1-1 0 0,0-1 0 0 0,3 2 0 0 0,5 2-18 0 0,-1 0 0 0 0,1-1 0 0 0,17 6 0 0 0,7 0-63 0 0,1-2 0 0 0,0-1 0 0 0,1-2 0 0 0,0-2 0 0 0,46 0 0 0 0,-29-5-757 0 0,0-3 1 0 0,102-21 0 0 0,-129 19 732 0 0,0 0 0 0 0,0-1-1 0 0,-1-2 1 0 0,0 0 0 0 0,33-21 0 0 0,-57 31 124 0 0,0-1-1 0 0,0 0 1 0 0,1 0 0 0 0,-1 1 0 0 0,0-1-1 0 0,0 0 1 0 0,0 0 0 0 0,0 0 0 0 0,0 0-1 0 0,0-1 1 0 0,0 1 0 0 0,0 0 0 0 0,-1 0 0 0 0,1 0-1 0 0,0-1 1 0 0,-1 1 0 0 0,1-2 0 0 0,-1 2-5 0 0,0 0 1 0 0,0 0 0 0 0,0 0 0 0 0,0 0 0 0 0,0 1 0 0 0,0-1 0 0 0,0 0-1 0 0,-1 0 1 0 0,1 0 0 0 0,0 1 0 0 0,-1-1 0 0 0,1 0 0 0 0,0 0-1 0 0,-1 1 1 0 0,1-1 0 0 0,-1 0 0 0 0,1 0 0 0 0,-1 1 0 0 0,0-1 0 0 0,1 1-1 0 0,-2-2 1 0 0,-1 0 38 0 0,0 0-1 0 0,0 0 1 0 0,-1 0-1 0 0,1 0 1 0 0,-1 1-1 0 0,1-1 1 0 0,-1 1-1 0 0,0 0 1 0 0,1 0-1 0 0,-1 0 1 0 0,-5 0-1 0 0,3 1 101 0 0,-1-1-1 0 0,1 2 0 0 0,-1-1 0 0 0,1 0 0 0 0,-1 1 0 0 0,1 1 1 0 0,0-1-1 0 0,-1 1 0 0 0,1 0 0 0 0,0 0 0 0 0,0 0 0 0 0,0 1 0 0 0,-7 4 1 0 0,7-2 106 0 0,0 0 1 0 0,-1 0 0 0 0,2 1 0 0 0,-1-1 0 0 0,0 1 0 0 0,1 1-1 0 0,0-1 1 0 0,1 1 0 0 0,-6 10 0 0 0,1 2-26 0 0,1 0-1 0 0,2 0 1 0 0,0 0 0 0 0,0 1 0 0 0,2 0-1 0 0,1 0 1 0 0,-2 32 0 0 0,3-28-232 0 0,0 55-102 0 0,2-71-27 0 0,0 1 0 0 0,1-1-1 0 0,1 1 1 0 0,0-1 0 0 0,0 0-1 0 0,5 15 1 0 0,-6-21 69 0 0,-1-1-1 0 0,1 0 1 0 0,0 1-1 0 0,-1-1 1 0 0,1 1 0 0 0,0-1-1 0 0,0 0 1 0 0,0 0-1 0 0,0 1 1 0 0,0-1 0 0 0,0 0-1 0 0,0 0 1 0 0,0 0-1 0 0,0 0 1 0 0,1 0 0 0 0,-1 0-1 0 0,0-1 1 0 0,1 1-1 0 0,-1 0 1 0 0,1-1 0 0 0,-1 1-1 0 0,3 0 1 0 0,-2-1-9 0 0,1 0 1 0 0,-1-1 0 0 0,0 1-1 0 0,0-1 1 0 0,0 1 0 0 0,0-1 0 0 0,0 0-1 0 0,0 1 1 0 0,0-1 0 0 0,0 0-1 0 0,0-1 1 0 0,0 1 0 0 0,-1 0-1 0 0,1 0 1 0 0,0-1 0 0 0,1-1-1 0 0,11-11 5 0 0,0-1 0 0 0,-1 0 0 0 0,0-1 0 0 0,-2-1 0 0 0,0 1 0 0 0,-1-2 0 0 0,0 0 0 0 0,-2 0 0 0 0,9-23 0 0 0,1-17-403 0 0,19-102 0 0 0,-36 151 486 0 0,0 6 94 0 0,-1 1 1 0 0,1-1-1 0 0,-1 1 0 0 0,1-1 1 0 0,0 0-1 0 0,0 1 1 0 0,2-5-1 0 0,-3 32 2645 0 0,-12 38-2298 0 0,5-23-52 0 0,1 1 0 0 0,-1 49 0 0 0,7-68-435 0 0,1 65-438 0 0,0-72 324 0 0,1-1-1 0 0,1 1 0 0 0,6 24 0 0 0,-8-38 63 0 0,-1 1-1 0 0,0-1 1 0 0,1 0 0 0 0,-1 1 0 0 0,1-1-1 0 0,0 0 1 0 0,-1 0 0 0 0,1 0-1 0 0,0 1 1 0 0,0-1 0 0 0,-1 0 0 0 0,1 0-1 0 0,0 0 1 0 0,0 0 0 0 0,0 0-1 0 0,0-1 1 0 0,1 1 0 0 0,-1 0 0 0 0,0 0-1 0 0,0-1 1 0 0,2 2 0 0 0,-1-2-4 0 0,-1 0 1 0 0,1 0 0 0 0,-1 0-1 0 0,1 0 1 0 0,-1 0 0 0 0,1 0-1 0 0,-1-1 1 0 0,1 1 0 0 0,-1 0-1 0 0,1-1 1 0 0,-1 1 0 0 0,1-1-1 0 0,-1 1 1 0 0,0-1 0 0 0,3-2-1 0 0,3-1-98 0 0,-1-1-1 0 0,0-1 1 0 0,0 1-1 0 0,0-1 1 0 0,9-12-1 0 0,4-12-64 0 0,-14 21 485 0 0,1 0 0 0 0,0 0 0 0 0,11-11 1 0 0,-17 20-165 0 0,0 0 0 0 0,0-1 0 0 0,1 1 1 0 0,-1 0-1 0 0,0 0 0 0 0,0-1 0 0 0,1 1 1 0 0,-1 0-1 0 0,0 0 0 0 0,0 0 0 0 0,1 0 0 0 0,-1 0 1 0 0,0-1-1 0 0,1 1 0 0 0,-1 0 0 0 0,0 0 1 0 0,1 0-1 0 0,-1 0 0 0 0,0 0 0 0 0,0 0 1 0 0,1 0-1 0 0,-1 0 0 0 0,0 0 0 0 0,1 0 0 0 0,-1 0 1 0 0,0 0-1 0 0,1 0 0 0 0,-1 0 0 0 0,0 0 1 0 0,1 0-1 0 0,-1 1 0 0 0,7 8 1376 0 0,0 18-302 0 0,-6-26-1095 0 0,1 15 116 0 0,4 17-86 0 0,-5-31-200 0 0,-1 0-1 0 0,1 0 0 0 0,0 0 0 0 0,-1 0 0 0 0,1-1 0 0 0,0 1 0 0 0,0 0 0 0 0,0-1 0 0 0,0 1 0 0 0,1 0 0 0 0,-1-1 1 0 0,0 1-1 0 0,3 1 0 0 0,-3-3-4 0 0,0 1 1 0 0,0-1-1 0 0,0 0 0 0 0,0 1 1 0 0,0-1-1 0 0,0 0 1 0 0,0 0-1 0 0,1 0 1 0 0,-1 0-1 0 0,0 0 1 0 0,0 0-1 0 0,0 0 0 0 0,0 0 1 0 0,0 0-1 0 0,0-1 1 0 0,0 1-1 0 0,0 0 1 0 0,0-1-1 0 0,0 1 0 0 0,0-1 1 0 0,0 1-1 0 0,0-1 1 0 0,0 1-1 0 0,1-2 1 0 0,25-20-934 0 0,-19 15 875 0 0,-4 3 101 0 0,1 0 286 0 0,-1 1 0 0 0,1-1 0 0 0,0 0 0 0 0,0 1 0 0 0,8-4 0 0 0,-11 7-133 0 0,0-1 1 0 0,0 0 0 0 0,0 1-1 0 0,0 0 1 0 0,1-1 0 0 0,-1 1-1 0 0,0 0 1 0 0,0 0 0 0 0,0 0 0 0 0,0 1-1 0 0,0-1 1 0 0,1 0 0 0 0,-1 1-1 0 0,0-1 1 0 0,0 1 0 0 0,0 0-1 0 0,0 0 1 0 0,0 0 0 0 0,2 1-1 0 0,0 1-165 0 0,1 0-1 0 0,-1 1 1 0 0,0-1-1 0 0,0 1 1 0 0,0 0-1 0 0,0 0 1 0 0,0 0-1 0 0,3 7 1 0 0,13 13-3838 0 0,-19-23 3889 0 0,-1-1 0 0 0,1 0-1 0 0,0 1 1 0 0,-1-1-1 0 0,1 0 1 0 0,-1 1-1 0 0,1-1 1 0 0,0 0 0 0 0,-1 0-1 0 0,1 0 1 0 0,0 0-1 0 0,-1 1 1 0 0,1-1-1 0 0,0 0 1 0 0,-1 0 0 0 0,1 0-1 0 0,0 0 1 0 0,-1 0-1 0 0,1-1 1 0 0,-1 1-1 0 0,1 0 1 0 0,0 0 0 0 0,-1 0-1 0 0,1-1 1 0 0,0 1-1 0 0,-1 0 1 0 0,1 0-1 0 0,-1-1 1 0 0,1 1 0 0 0,0-1-1 0 0,22-17 172 0 0,-8 5-11 0 0,2 4 965 0 0,1 2 1 0 0,0 0-1 0 0,1 1 1 0 0,24-5-1 0 0,-24 7-1824 0 0,-1-1-1 0 0,0-1 1 0 0,0-1 0 0 0,26-12-1 0 0,-41 17 657 0 0,-1 0 0 0 0,1 0 0 0 0,0-1-1 0 0,-1 1 1 0 0,0 0 0 0 0,1-1-1 0 0,-1 0 1 0 0,3-5 0 0 0,-4 7 79 0 0,0 0 0 0 0,0-1 0 0 0,-1 1 0 0 0,1-1 0 0 0,0 1 0 0 0,-1-1 0 0 0,1 1 0 0 0,-1-1 0 0 0,0 1 1 0 0,1-1-1 0 0,-1 1 0 0 0,0-1 0 0 0,0 0 0 0 0,0 1 0 0 0,0-1 0 0 0,0 1 0 0 0,0-1 0 0 0,-1 0 0 0 0,1 1 0 0 0,-1-3 0 0 0,-4 26 1548 0 0,-3 57-977 0 0,2 107 0 0 0,6-183-624 0 0,3 25-493 0 0,-3-28 541 0 0,0 1-1 0 0,0 0 0 0 0,0-1 0 0 0,0 1 1 0 0,1-1-1 0 0,-1 1 0 0 0,0 0 1 0 0,0-1-1 0 0,1 1 0 0 0,-1-1 1 0 0,0 1-1 0 0,1-1 0 0 0,-1 1 0 0 0,0-1 1 0 0,1 1-1 0 0,-1-1 0 0 0,1 1 1 0 0,-1-1-1 0 0,1 1 0 0 0,-1-1 1 0 0,1 0-1 0 0,-1 1 0 0 0,1-1 1 0 0,-1 0-1 0 0,1 0 0 0 0,-1 1 0 0 0,1-1 1 0 0,0 0-1 0 0,-1 0 0 0 0,1 0 1 0 0,0 0-1 0 0,-1 0 0 0 0,1 0 1 0 0,-1 0-1 0 0,1 0 0 0 0,1 0 0 0 0,3-2 10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29 2303 0 0,'0'-4'133'0'0,"0"2"-100"0"0,0 1-1 0 0,0 0 1 0 0,-1-1 0 0 0,1 1-1 0 0,0 0 1 0 0,0-1 0 0 0,1 1-1 0 0,-1-1 1 0 0,0 1 0 0 0,0 0-1 0 0,1-1 1 0 0,-1 1 0 0 0,1 0-1 0 0,-1-1 1 0 0,1 1 0 0 0,0-2-1 0 0,14 10 1844 0 0,-13-6-1733 0 0,2 2-13 0 0,1 0-1 0 0,-1 1 1 0 0,0 0-1 0 0,0-1 1 0 0,0 1-1 0 0,0 1 1 0 0,-1-1-1 0 0,0 0 1 0 0,0 1-1 0 0,4 8 1 0 0,1 2 47 0 0,-2 0 1 0 0,6 20-1 0 0,-4-7-77 0 0,-2 1-1 0 0,-1-1 0 0 0,-1 1 0 0 0,-2 1 1 0 0,0-1-1 0 0,-2 0 0 0 0,-2 0 0 0 0,-7 43 0 0 0,-7 10 111 0 0,-44 134-1 0 0,56-202-338 0 0,-35 95 365 0 0,31-90-1252 0 0,0-1 0 0 0,-1-1 0 0 0,-21 30 0 0 0,24-40-867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47 1375 0 0,'0'-1'53'0'0,"-1"0"0"0"0,1 1-1 0 0,-1-1 1 0 0,0 1 0 0 0,1-1-1 0 0,-1 1 1 0 0,0-1-1 0 0,1 1 1 0 0,-1-1 0 0 0,0 1-1 0 0,0 0 1 0 0,0-1 0 0 0,1 1-1 0 0,-1 0 1 0 0,0 0-1 0 0,0 0 1 0 0,0-1 0 0 0,0 1-1 0 0,1 0 1 0 0,-1 0-1 0 0,0 0 1 0 0,0 0 0 0 0,0 1-1 0 0,-1-1 1 0 0,1 1 24 0 0,1 0-1 0 0,-1 0 1 0 0,0 0 0 0 0,0 0-1 0 0,0 0 1 0 0,0 0 0 0 0,1 0 0 0 0,-1 1-1 0 0,1-1 1 0 0,-1 0 0 0 0,1 0-1 0 0,-1 1 1 0 0,1-1 0 0 0,0 0-1 0 0,-1 3 1 0 0,0 3-56 0 0,1-1 0 0 0,-1 1-1 0 0,1 0 1 0 0,1-1 0 0 0,-1 1 0 0 0,1 0-1 0 0,0-1 1 0 0,1 1 0 0 0,0-1 0 0 0,0 1-1 0 0,0-1 1 0 0,1 0 0 0 0,5 11 0 0 0,-7-16 5 0 0,-1 0 0 0 0,0-1 0 0 0,1 1 0 0 0,-1 0 1 0 0,1-1-1 0 0,0 1 0 0 0,-1 0 0 0 0,1-1 0 0 0,0 1 0 0 0,-1-1 1 0 0,1 1-1 0 0,0-1 0 0 0,-1 1 0 0 0,1-1 0 0 0,0 1 1 0 0,0-1-1 0 0,0 0 0 0 0,-1 0 0 0 0,1 1 0 0 0,0-1 0 0 0,0 0 1 0 0,0 0-1 0 0,0 0 0 0 0,0 0 0 0 0,-1 0 0 0 0,2 0 0 0 0,0 0 89 0 0,0-1 0 0 0,-1 0-1 0 0,1 1 1 0 0,0-1-1 0 0,-1 0 1 0 0,1 0 0 0 0,-1 0-1 0 0,1 0 1 0 0,-1 0-1 0 0,0 0 1 0 0,1 0-1 0 0,0-3 1 0 0,3-2 314 0 0,0 0 1 0 0,-1 0-1 0 0,1-1 0 0 0,5-13 0 0 0,-8 15-364 0 0,-1 1 1 0 0,1-1-1 0 0,-1 0 0 0 0,0 0 0 0 0,0 0 0 0 0,-1 0 0 0 0,0 0 0 0 0,0-6 0 0 0,0 10-49 0 0,0-1 0 0 0,0 1 0 0 0,0 0 0 0 0,0 0 0 0 0,0 0 0 0 0,0 0 0 0 0,-1 0 0 0 0,1 0 0 0 0,0 0 0 0 0,-1-1 0 0 0,1 1 0 0 0,-1 0 0 0 0,1 0 0 0 0,-1 0 0 0 0,0 1 0 0 0,1-1 0 0 0,-1 0 0 0 0,0 0-1 0 0,0 0 1 0 0,0 0 0 0 0,0 1 0 0 0,1-1 0 0 0,-1 0 0 0 0,0 1 0 0 0,0-1 0 0 0,0 1 0 0 0,0-1 0 0 0,-1 1 0 0 0,1-1 0 0 0,0 1 0 0 0,0 0 0 0 0,0-1 0 0 0,0 1 0 0 0,0 0 0 0 0,0 0 0 0 0,0 0 0 0 0,-1 0 0 0 0,1 0 0 0 0,0 0 0 0 0,0 0-1 0 0,0 0 1 0 0,-2 1 0 0 0,-15 6 851 0 0,11-3-726 0 0,-4-29-167 0 0,9 23 6 0 0,1 0 1 0 0,0 0 0 0 0,-1 1-1 0 0,1-1 1 0 0,-1 1 0 0 0,0-1 0 0 0,1 1-1 0 0,-1 0 1 0 0,0-1 0 0 0,0 1-1 0 0,0 0 1 0 0,0 0 0 0 0,0 0 0 0 0,0 1-1 0 0,0-1 1 0 0,0 0 0 0 0,0 1-1 0 0,0-1 1 0 0,-1 1 0 0 0,1 0 0 0 0,0 0-1 0 0,0 0 1 0 0,0 0 0 0 0,-1 0-1 0 0,1 0 1 0 0,0 0 0 0 0,0 1-1 0 0,0-1 1 0 0,0 1 0 0 0,-1 0 0 0 0,1-1-1 0 0,0 1 1 0 0,-3 2 0 0 0,2-1-75 0 0,0-1 1 0 0,0 1-1 0 0,0 0 1 0 0,0 0-1 0 0,1 0 1 0 0,-1 1 0 0 0,1-1-1 0 0,-1 0 1 0 0,-3 6-1 0 0,5-7-25 0 0,0 1 0 0 0,0-1 0 0 0,0 1-1 0 0,1 0 1 0 0,-1-1 0 0 0,0 1 0 0 0,1 0 0 0 0,-1 0-1 0 0,1 0 1 0 0,-1 0 0 0 0,1-1 0 0 0,0 1 0 0 0,0 0 0 0 0,0 0-1 0 0,0 0 1 0 0,0 0 0 0 0,0 2 0 0 0,2 1-441 0 0,1 0-30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40 455 0 0,'-3'-1'-829'0'0,"-5"-3"3524"0"0,13 5 1559 0 0,-4-1-3560 0 0,3 1-248 0 0,31 1 76 0 0,52-3-1 0 0,40-14-3108 0 0,-124 15 2382 0 0,0-1-98 0 0,0 1 1 0 0,0 0-1 0 0,0-1 0 0 0,-1 0 0 0 0,1 1 0 0 0,0-1 0 0 0,0 0 0 0 0,-1-1 0 0 0,1 1 0 0 0,-1 0 1 0 0,1-1-1 0 0,2-2 0 0 0,-7-1 281 0 0,-2 3 22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4607 0 0,'-1'0'43'0'0,"0"1"0"0"0,1-1 0 0 0,-1 0 0 0 0,0 1 0 0 0,1-1 0 0 0,-1 0 0 0 0,0 1 0 0 0,1-1 0 0 0,-1 1 0 0 0,1-1 0 0 0,-1 1 0 0 0,1-1 0 0 0,-1 1 0 0 0,1 0-1 0 0,-1-1 1 0 0,1 1 0 0 0,-1 0 0 0 0,1-1 0 0 0,0 1 0 0 0,0 0 0 0 0,-1-1 0 0 0,1 1 0 0 0,0 0 0 0 0,0 0 0 0 0,0-1 0 0 0,0 1 0 0 0,0 0 0 0 0,0 0 0 0 0,0-1 0 0 0,0 2-1 0 0,-1 30 1271 0 0,1-25-1209 0 0,5 92 1303 0 0,-2-77-2479 0 0,5 21 1 0 0,-6-43-569 0 0,2-6 1065 0 0,1-8 129 0 0,-3 5 302 0 0,0 0-1 0 0,0 0 1 0 0,-1-1 0 0 0,0 1-1 0 0,-1-1 1 0 0,0 1-1 0 0,0 0 1 0 0,-1-1 0 0 0,-3-13-1 0 0,-2 5 78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59 5983 0 0,'-5'-3'32'0'0,"4"2"51"0"0,0 0 0 0 0,-1 1 0 0 0,1-1 0 0 0,-1 0 0 0 0,1 0 0 0 0,-1 1 0 0 0,1-1 0 0 0,-4 0 0 0 0,5 1-19 0 0,-1 0 1 0 0,0 0-1 0 0,0 1 0 0 0,1-1 0 0 0,-1 0 1 0 0,0 0-1 0 0,1 1 0 0 0,-1-1 1 0 0,0 0-1 0 0,1 1 0 0 0,-1-1 0 0 0,0 0 1 0 0,1 1-1 0 0,-1-1 0 0 0,1 1 0 0 0,-1-1 1 0 0,1 1-1 0 0,-1-1 0 0 0,1 1 0 0 0,-1 0 1 0 0,1-1-1 0 0,-1 1 0 0 0,1 0 0 0 0,0 0 1 0 0,-4 6 37 0 0,0 1 0 0 0,1 0 0 0 0,0 0 0 0 0,0 0 0 0 0,1 0 0 0 0,0 0 0 0 0,1 1 0 0 0,-1 12 0 0 0,1 3 202 0 0,3 41 0 0 0,0-41-296 0 0,1 1 0 0 0,7 23 0 0 0,-7-39 1 0 0,-1 1 0 0 0,2-1 0 0 0,-1 0 0 0 0,2 0 0 0 0,-1 0 0 0 0,1 0 0 0 0,11 14 0 0 0,-14-20 24 0 0,1 0 1 0 0,0 0-1 0 0,0-1 0 0 0,0 1 0 0 0,0-1 0 0 0,0 0 0 0 0,0 1 0 0 0,1-2 0 0 0,-1 1 0 0 0,1 0 0 0 0,0-1 0 0 0,-1 1 1 0 0,5 0-1 0 0,-2-1 86 0 0,0 0 1 0 0,0-1-1 0 0,0 1 1 0 0,1-1 0 0 0,-1 0-1 0 0,0-1 1 0 0,10-1-1 0 0,-3-2 77 0 0,0 0 0 0 0,0 0 0 0 0,0-1 0 0 0,0 0 0 0 0,-1-2 0 0 0,20-12 0 0 0,-21 12-447 0 0,-1-1-1 0 0,0 0 0 0 0,0-1 1 0 0,-1 0-1 0 0,0 0 1 0 0,-1-1-1 0 0,0 0 0 0 0,10-15 1 0 0,-15 19 120 0 0,0 0 1 0 0,0 0-1 0 0,0-1 1 0 0,-1 1-1 0 0,0-1 1 0 0,0 1-1 0 0,-1-1 1 0 0,0 0-1 0 0,0 0 1 0 0,0 0-1 0 0,-1 1 1 0 0,0-1-1 0 0,0 0 1 0 0,-1 0-1 0 0,0 0 1 0 0,0 0 0 0 0,-3-8-1 0 0,0 3 18 0 0,-1 0 0 0 0,0 0-1 0 0,-1 1 1 0 0,0 0 0 0 0,-1 0-1 0 0,0 0 1 0 0,0 1 0 0 0,-1 0 0 0 0,-16-15-1 0 0,18 20 95 0 0,1 0-1 0 0,-2 0 1 0 0,1 0-1 0 0,-1 1 1 0 0,1-1-1 0 0,-1 2 0 0 0,0-1 1 0 0,0 1-1 0 0,-1 0 1 0 0,1 1-1 0 0,-1-1 1 0 0,0 1-1 0 0,1 1 0 0 0,-1 0 1 0 0,0 0-1 0 0,-13 0 1 0 0,10 2 283 0 0,1 0 1 0 0,0 1 0 0 0,0 0-1 0 0,0 1 1 0 0,0 0-1 0 0,-15 7 1 0 0,21-8-211 0 0,0 0 1 0 0,0 0-1 0 0,1 0 0 0 0,-1 0 1 0 0,1 1-1 0 0,-1 0 0 0 0,1-1 0 0 0,0 1 1 0 0,0 0-1 0 0,0 1 0 0 0,0-1 1 0 0,1 0-1 0 0,0 1 0 0 0,-1-1 1 0 0,1 1-1 0 0,0 0 0 0 0,1 0 0 0 0,-3 7 1 0 0,3-9-88 0 0,1 1 1 0 0,0-1 0 0 0,-1 1-1 0 0,1-1 1 0 0,0 1 0 0 0,0-1-1 0 0,1 1 1 0 0,-1-1 0 0 0,0 0-1 0 0,1 1 1 0 0,0-1-1 0 0,-1 1 1 0 0,1-1 0 0 0,0 0-1 0 0,0 0 1 0 0,2 3 0 0 0,0-1-84 0 0,-1 0 0 0 0,1-1 0 0 0,0 0 0 0 0,1 1 1 0 0,-1-1-1 0 0,0 0 0 0 0,1-1 0 0 0,5 4 0 0 0,1 0-167 0 0,0-1-1 0 0,0-1 1 0 0,0 1-1 0 0,1-2 1 0 0,0 0-1 0 0,16 3 0 0 0,-2-3-266 0 0,0-1 0 0 0,0-1 0 0 0,0-2 0 0 0,29-3 0 0 0,101-23-1430 0 0,15-2 1845 0 0,-102 25 869 0 0,-33 3 722 0 0,51-9-1 0 0,-85 9-1368 0 0,1 1-1 0 0,0 0 0 0 0,0-1 0 0 0,-1 1 0 0 0,1-1 0 0 0,0 1 0 0 0,-1-1 0 0 0,1 0 0 0 0,-1 0 0 0 0,1 0 0 0 0,-1 0 0 0 0,1 0 0 0 0,-1 0 1 0 0,3-2-1 0 0,-4 2-66 0 0,0 1 1 0 0,0 0 0 0 0,0 0 0 0 0,0-1 0 0 0,1 1-1 0 0,-1 0 1 0 0,0-1 0 0 0,0 1 0 0 0,0 0-1 0 0,0-1 1 0 0,0 1 0 0 0,0 0 0 0 0,0-1 0 0 0,0 1-1 0 0,0 0 1 0 0,0-1 0 0 0,0 1 0 0 0,-1 0 0 0 0,1-1-1 0 0,0 1 1 0 0,0 0 0 0 0,0-1 0 0 0,0 1 0 0 0,0 0-1 0 0,-1-1 1 0 0,1 1 0 0 0,0 0 0 0 0,-1-2 6 0 0,-1 1 0 0 0,1 0 0 0 0,0 0 0 0 0,-1 0 0 0 0,1 0 0 0 0,0 0 1 0 0,-1 1-1 0 0,-2-2 0 0 0,-14-6 120 0 0,-1 0 0 0 0,0 2-1 0 0,0 0 1 0 0,-1 1 0 0 0,-26-3 0 0 0,39 7 35 0 0,1 1 1 0 0,-1 0-1 0 0,0 0 0 0 0,1 0 0 0 0,-1 1 1 0 0,1 0-1 0 0,-1 0 0 0 0,1 0 0 0 0,-1 1 1 0 0,1 0-1 0 0,0 1 0 0 0,-1-1 1 0 0,1 1-1 0 0,1 0 0 0 0,-1 1 0 0 0,0-1 1 0 0,1 1-1 0 0,0 0 0 0 0,-9 9 0 0 0,5-2-161 0 0,1 1 0 0 0,0-1 0 0 0,0 1 0 0 0,2 1-1 0 0,-1-1 1 0 0,2 1 0 0 0,0 0 0 0 0,0 0 0 0 0,1 1 0 0 0,-3 18-1 0 0,3-10 1 0 0,2-1 1 0 0,0 1-1 0 0,1 1 0 0 0,1-1 0 0 0,6 41 0 0 0,-5-58-36 0 0,0 0-1 0 0,0-1 0 0 0,0 1 1 0 0,1 0-1 0 0,0-1 0 0 0,0 1 1 0 0,0-1-1 0 0,0 0 1 0 0,0 1-1 0 0,5 4 0 0 0,-6-8 10 0 0,0 0 0 0 0,1 1-1 0 0,-1-1 1 0 0,1 0 0 0 0,-1 0-1 0 0,1 0 1 0 0,-1 0 0 0 0,1 0-1 0 0,-1 0 1 0 0,1 0 0 0 0,0-1-1 0 0,0 1 1 0 0,-1-1 0 0 0,1 1-1 0 0,0-1 1 0 0,0 0 0 0 0,0 1 0 0 0,-1-1-1 0 0,1 0 1 0 0,0 0 0 0 0,0 0-1 0 0,0-1 1 0 0,0 1 0 0 0,-1 0-1 0 0,1-1 1 0 0,0 1 0 0 0,0-1-1 0 0,-1 0 1 0 0,1 1 0 0 0,1-2-1 0 0,9-4-104 0 0,-1-1 0 0 0,0 1-1 0 0,0-2 1 0 0,-1 0-1 0 0,0 0 1 0 0,0-1 0 0 0,8-10-1 0 0,1-3-572 0 0,-1 0 0 0 0,16-29-1 0 0,-24 35 303 0 0,-2-2-1 0 0,0 0 1 0 0,0 0-1 0 0,-2 0 1 0 0,0 0-1 0 0,-2-1 1 0 0,0 0-1 0 0,-1 0 0 0 0,0-1 1 0 0,-2 1-1 0 0,-1-28 1 0 0,0 44 403 0 0,0 0 0 0 0,0 0 0 0 0,-1 0 0 0 0,1 0 0 0 0,-1 1 0 0 0,0-1 0 0 0,-1-4 0 0 0,1 7 18 0 0,1-1 0 0 0,0 1 0 0 0,0-1 1 0 0,-1 1-1 0 0,1 0 0 0 0,0-1 0 0 0,0 1 0 0 0,-1 0 0 0 0,1 0 0 0 0,0-1 0 0 0,-1 1 0 0 0,1 0 1 0 0,0 0-1 0 0,-1-1 0 0 0,1 1 0 0 0,0 0 0 0 0,-1 0 0 0 0,1 0 0 0 0,-1 0 0 0 0,1-1 0 0 0,0 1 1 0 0,-1 0-1 0 0,0 0 58 0 0,0 1 1 0 0,0-1-1 0 0,0 0 0 0 0,0 0 1 0 0,1 1-1 0 0,-1-1 1 0 0,0 0-1 0 0,0 1 0 0 0,1-1 1 0 0,-1 1-1 0 0,0-1 1 0 0,0 1-1 0 0,1-1 1 0 0,-1 1-1 0 0,0 1 0 0 0,-5 3 123 0 0,1 2-1 0 0,1-1 0 0 0,0 0 0 0 0,-1 1 0 0 0,2 0 1 0 0,-1 0-1 0 0,1 0 0 0 0,-4 13 0 0 0,-12 62 149 0 0,18-77-334 0 0,-21 133 543 0 0,19-108-361 0 0,2 1-1 0 0,2 46 1 0 0,0-69-190 0 0,0-1 1 0 0,0 0-1 0 0,0 1 1 0 0,1-1-1 0 0,1 0 0 0 0,-1 0 1 0 0,1 0-1 0 0,6 11 0 0 0,-8-16-50 0 0,1 1 0 0 0,-1-1 1 0 0,1 0-1 0 0,0 0 0 0 0,-1 0 0 0 0,1-1 0 0 0,0 1 0 0 0,0 0 0 0 0,0-1 0 0 0,1 1 0 0 0,-1-1 0 0 0,0 0 0 0 0,0 0 0 0 0,1 1 0 0 0,-1-1 0 0 0,1-1 0 0 0,-1 1 0 0 0,1 0 0 0 0,-1-1 0 0 0,1 1 0 0 0,0-1 0 0 0,-1 0 0 0 0,1 0 1 0 0,-1 0-1 0 0,1 0 0 0 0,0 0 0 0 0,4-2 0 0 0,4-1-210 0 0,-1 0 0 0 0,0-1 0 0 0,0 0 0 0 0,0-1 0 0 0,0 0 0 0 0,-1 0 0 0 0,13-10 0 0 0,-8 4-315 0 0,0 0 1 0 0,-1-1-1 0 0,21-24 0 0 0,-20 18-228 0 0,14-26 0 0 0,5-7 404 0 0,-33 51 421 0 0,0 0-1 0 0,1-1 0 0 0,-1 1 1 0 0,0-1-1 0 0,0 1 0 0 0,1-1 0 0 0,-1 1 1 0 0,0 0-1 0 0,1-1 0 0 0,-1 1 1 0 0,0 0-1 0 0,1-1 0 0 0,-1 1 0 0 0,1 0 1 0 0,-1 0-1 0 0,0-1 0 0 0,1 1 0 0 0,-1 0 1 0 0,1 0-1 0 0,-1 0 0 0 0,1-1 1 0 0,-1 1-1 0 0,1 0 0 0 0,-1 0 0 0 0,1 0 1 0 0,-1 0-1 0 0,1 0 0 0 0,0 0 1 0 0,-1 1 40 0 0,1-1 0 0 0,-1 1 0 0 0,1-1 0 0 0,-1 1 1 0 0,0-1-1 0 0,1 1 0 0 0,-1-1 0 0 0,1 1 0 0 0,-1-1 1 0 0,0 1-1 0 0,0 0 0 0 0,1-1 0 0 0,-1 1 1 0 0,0 0-1 0 0,0-1 0 0 0,0 2 0 0 0,3 33 1928 0 0,-3-32-1960 0 0,-1 31 943 0 0,0-22-931 0 0,0 0 0 0 0,1 1 0 0 0,0-1-1 0 0,2 1 1 0 0,-1-1 0 0 0,1 1 0 0 0,4 12-1 0 0,-5-25-106 0 0,-1 1 0 0 0,0 0 0 0 0,1-1 0 0 0,-1 1 0 0 0,0 0 0 0 0,1-1 0 0 0,-1 1 0 0 0,0-1 0 0 0,1 1 1 0 0,-1-1-1 0 0,1 1 0 0 0,-1-1 0 0 0,1 1 0 0 0,0-1 0 0 0,-1 0 0 0 0,1 1 0 0 0,-1-1 0 0 0,1 0 0 0 0,0 1 0 0 0,-1-1 0 0 0,1 0 0 0 0,0 0 0 0 0,-1 0 0 0 0,1 1 0 0 0,0-1 0 0 0,-1 0 0 0 0,1 0 0 0 0,0 0 0 0 0,-1 0 0 0 0,1 0 0 0 0,0 0 0 0 0,-1 0 0 0 0,1-1 0 0 0,0 1 0 0 0,-1 0 0 0 0,1 0 0 0 0,0 0 0 0 0,-1-1 0 0 0,1 1 0 0 0,0 0 0 0 0,-1-1 0 0 0,1 1 0 0 0,0-1 0 0 0,5-3-40 0 0,0 0-1 0 0,-1-1 1 0 0,9-7-1 0 0,-6 5 239 0 0,40-39 548 0 0,-32 30-482 0 0,0 1-1 0 0,22-16 0 0 0,-37 30-196 0 0,0 0-1 0 0,1 0 1 0 0,-1 1 0 0 0,0-1 0 0 0,1 0 0 0 0,-1 0 0 0 0,1 1 0 0 0,-1-1 0 0 0,1 1 0 0 0,-1-1-1 0 0,1 1 1 0 0,0 0 0 0 0,-1-1 0 0 0,1 1 0 0 0,-1 0 0 0 0,1 0 0 0 0,0 0 0 0 0,-1 0 0 0 0,1 0-1 0 0,2 1 1 0 0,-3 0 24 0 0,1 0-1 0 0,-1 0 0 0 0,1 0 0 0 0,-1 0 1 0 0,1 0-1 0 0,-1 1 0 0 0,0-1 1 0 0,0 0-1 0 0,1 1 0 0 0,-1-1 0 0 0,0 1 1 0 0,0-1-1 0 0,-1 1 0 0 0,1 0 1 0 0,0-1-1 0 0,0 1 0 0 0,-1 0 0 0 0,1 2 1 0 0,4 16 512 0 0,-1-1 0 0 0,3 31 0 0 0,-5-30-567 0 0,1 0 0 0 0,8 30-1 0 0,-5-33-692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2303 0 0,'-1'-1'231'0'0,"3"3"-12"0"0,0 0-1 0 0,0 1 0 0 0,0-1 1 0 0,0 1-1 0 0,-1 0 1 0 0,1-1-1 0 0,-1 1 1 0 0,1 0-1 0 0,-1 0 1 0 0,0 0-1 0 0,1 6 1 0 0,-1-1 49 0 0,0-1 0 0 0,0 1 0 0 0,-2 13 1 0 0,-7 86 2005 0 0,-1 44-1795 0 0,9-85-3275 0 0,0-61 473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5063 0 0,'7'-7'276'0'0,"2"0"-1"0"0,-1 1 0 0 0,1 0 0 0 0,0 0 0 0 0,16-7 0 0 0,52-18 1946 0 0,-55 23-2046 0 0,4-1 342 0 0,0 0-349 0 0,1-1 0 0 0,46-27-1 0 0,-65 33-390 0 0,-1-1 0 0 0,0-1 0 0 0,0 1 0 0 0,0-1-1 0 0,-1 0 1 0 0,0-1 0 0 0,0 0 0 0 0,0 0 0 0 0,-1 0 0 0 0,0 0 0 0 0,-1-1-1 0 0,0 0 1 0 0,6-13 0 0 0,-6 9-399 0 0,0-1 0 0 0,3-23 1 0 0,-6 31 852 0 0,0-1 1 0 0,-1 1-1 0 0,0 0 1 0 0,0-1-1 0 0,0 1 0 0 0,0-1 1 0 0,-1 1-1 0 0,0 0 1 0 0,-3-8-1 0 0,4 13-178 0 0,0 0 0 0 0,0-1-1 0 0,0 1 1 0 0,0 0 0 0 0,0 0-1 0 0,0 0 1 0 0,0 0 0 0 0,0 0-1 0 0,0 0 1 0 0,0 0 0 0 0,0 0-1 0 0,0 0 1 0 0,0 0 0 0 0,0-1-1 0 0,-1 1 1 0 0,1 0 0 0 0,0 0-1 0 0,0 0 1 0 0,0 0 0 0 0,0 0-1 0 0,0 0 1 0 0,0 0 0 0 0,0 0-1 0 0,0 0 1 0 0,0 0 0 0 0,-1 0-1 0 0,1 0 1 0 0,0 0 0 0 0,0 0-1 0 0,0 0 1 0 0,0 0 0 0 0,0 0-1 0 0,0 0 1 0 0,0 0 0 0 0,0 0-1 0 0,-1 0 1 0 0,1 0 0 0 0,0 0-1 0 0,0 0 1 0 0,0 0 0 0 0,0 0-1 0 0,0 0 1 0 0,0 0 0 0 0,0 0-1 0 0,0 0 1 0 0,-1 1 0 0 0,-4 4 1188 0 0,-4 10-580 0 0,8-14-612 0 0,-13 27-11 0 0,2 0-1 0 0,0 1 1 0 0,2 0 0 0 0,1 1-1 0 0,-9 58 1 0 0,-4 159-18 0 0,18-187 179 0 0,4 66 285 0 0,2-81-162 0 0,-8 79 0 0 0,0-99-1436 0 0,3-37-1942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2303 0 0,'0'0'44'0'0,"0"0"0"0"0,0 0 0 0 0,-1 0 131 0 0,1 0-132 0 0,0 0 1 0 0,0 0 0 0 0,0 0-1 0 0,0 0 1 0 0,0 0 0 0 0,0 0 0 0 0,0 0-1 0 0,0 0 1 0 0,0 0 0 0 0,0 0 0 0 0,0 0-1 0 0,0 0 1 0 0,0 0 0 0 0,0 0 0 0 0,-1 0-1 0 0,1 0 1 0 0,0 0 0 0 0,0 0-1 0 0,0 0 1 0 0,0 0 0 0 0,0 0 0 0 0,0 0-1 0 0,0 0 1 0 0,0 0 0 0 0,0 0 0 0 0,0 0-1 0 0,0 0 1 0 0,0 0 0 0 0,0 0-1 0 0,0 0 1 0 0,-1 0 0 0 0,1 0 131 0 0,0 0-131 0 0,0 0-1 0 0,0 0 1 0 0,0 0 0 0 0,0 0-1 0 0,0 0 1 0 0,0 0 0 0 0,0 1 0 0 0,0-1-1 0 0,0 0 1 0 0,0 0 0 0 0,0 0 0 0 0,0 0-1 0 0,0 0 1 0 0,0 0 0 0 0,0 0 0 0 0,0 0-1 0 0,0 0 1 0 0,2 7 870 0 0,6 6-513 0 0,0-3-176 0 0,40 46 260 0 0,-43-51-349 0 0,0 0-1 0 0,0-1 1 0 0,1 1 0 0 0,-1-1 0 0 0,1 0-1 0 0,0-1 1 0 0,13 7 0 0 0,-15-9-48 0 0,0-1-1 0 0,0 1 1 0 0,0 0 0 0 0,0-1 0 0 0,0 0-1 0 0,0 0 1 0 0,0 0 0 0 0,0 0-1 0 0,0-1 1 0 0,0 1 0 0 0,0-1-1 0 0,0 0 1 0 0,0-1 0 0 0,0 1 0 0 0,0-1-1 0 0,-1 1 1 0 0,1-1 0 0 0,6-5-1 0 0,5-3-521 0 0,-1-1-1 0 0,-1 0 0 0 0,13-14 1 0 0,-18 17-554 0 0,13-12-2027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66 3679 0 0,'-8'-22'1329'0'0,"6"18"-956"0"0,1 0 0 0 0,0 0 0 0 0,-1 0 0 0 0,0 1 0 0 0,-3-6 0 0 0,3 7-382 0 0,1 1 0 0 0,0 0 1 0 0,-1-1-1 0 0,1 1 0 0 0,0 0 0 0 0,-1 0 0 0 0,1 0 0 0 0,-1 0 0 0 0,0 0 0 0 0,1 1 1 0 0,-1-1-1 0 0,0 0 0 0 0,0 1 0 0 0,1-1 0 0 0,-1 1 0 0 0,-3-1 0 0 0,1 1 60 0 0,0 0 0 0 0,0 0 0 0 0,-1 1 0 0 0,1-1 0 0 0,0 1 0 0 0,0 0 0 0 0,0 0 0 0 0,0 0 0 0 0,0 1 0 0 0,0 0 0 0 0,0-1-1 0 0,0 1 1 0 0,0 1 0 0 0,1-1 0 0 0,-1 0 0 0 0,1 1 0 0 0,0 0 0 0 0,0 0 0 0 0,-5 4 0 0 0,0 3 178 0 0,0-1-1 0 0,0 1 1 0 0,1 0 0 0 0,1 1-1 0 0,-9 16 1 0 0,6-7-159 0 0,0 1 1 0 0,2 0-1 0 0,0 0 0 0 0,1 1 1 0 0,1 0-1 0 0,2 0 1 0 0,0 0-1 0 0,0 30 0 0 0,3-48-94 0 0,0 0 0 0 0,1 0-1 0 0,-1 0 1 0 0,1 0 0 0 0,0-1 0 0 0,0 1-1 0 0,1 0 1 0 0,-1 0 0 0 0,3 4-1 0 0,-4-7 17 0 0,1-1 0 0 0,0 1 0 0 0,-1 0 0 0 0,1 0 0 0 0,-1-1 0 0 0,1 1 0 0 0,0 0 0 0 0,0-1 0 0 0,0 1 0 0 0,-1 0 0 0 0,1-1 0 0 0,0 1 0 0 0,0-1 0 0 0,0 0 0 0 0,0 1 0 0 0,0-1 0 0 0,0 0 0 0 0,0 1 0 0 0,0-1 0 0 0,0 0 0 0 0,0 0 0 0 0,0 0 0 0 0,0 0 0 0 0,0 0 0 0 0,0 0 0 0 0,-1 0 0 0 0,1 0 0 0 0,0-1 0 0 0,0 1 0 0 0,0 0 0 0 0,0 0 0 0 0,0-1 0 0 0,0 1 0 0 0,0-1 0 0 0,0 1-1 0 0,0-1 1 0 0,0 1 0 0 0,-1-1 0 0 0,1 1 0 0 0,1-2 0 0 0,10-7-145 0 0,0-1-1 0 0,0 0 0 0 0,-1 0 0 0 0,-1-1 0 0 0,13-17 1 0 0,-7 6-376 0 0,-1-1 0 0 0,14-27 0 0 0,-21 35 133 0 0,-1 0 1 0 0,-1-1-1 0 0,0 0 0 0 0,-1-1 0 0 0,3-17 0 0 0,-8 30 835 0 0,-4 9-78 0 0,-2 6 298 0 0,-1 7-388 0 0,1 1 0 0 0,0 0 0 0 0,1 0-1 0 0,2 0 1 0 0,0 0 0 0 0,0 1 0 0 0,2-1 0 0 0,2 29-1 0 0,-1-42-336 0 0,0 0 0 0 0,1 0 0 0 0,0-1 0 0 0,3 12-1 0 0,-4-16 4 0 0,1 0-1 0 0,-1 0 0 0 0,0 0 1 0 0,1 0-1 0 0,-1 0 0 0 0,0 0 0 0 0,1-1 1 0 0,-1 1-1 0 0,1 0 0 0 0,0 0 1 0 0,-1 0-1 0 0,1-1 0 0 0,-1 1 0 0 0,1 0 1 0 0,0-1-1 0 0,0 1 0 0 0,-1-1 0 0 0,1 1 1 0 0,0-1-1 0 0,0 1 0 0 0,0-1 1 0 0,0 1-1 0 0,0-1 0 0 0,-1 0 0 0 0,1 0 1 0 0,0 1-1 0 0,0-1 0 0 0,0 0 1 0 0,0 0-1 0 0,0 0 0 0 0,0 0 0 0 0,0 0 1 0 0,0 0-1 0 0,0 0 0 0 0,0 0 1 0 0,0 0-1 0 0,0-1 0 0 0,1 0 0 0 0,7-3-437 0 0,-1 0 1 0 0,0-1-1 0 0,0 0 0 0 0,-1 0 0 0 0,1-1 0 0 0,-1 0 0 0 0,8-8 0 0 0,-8 7 405 0 0,0 0 0 0 0,1 0 0 0 0,-1 1 0 0 0,2 0 0 0 0,16-8-1 0 0,-25 13 203 0 0,1 1 0 0 0,-1 0 0 0 0,1-1 0 0 0,0 1 0 0 0,-1 0 0 0 0,1 0 0 0 0,0 0 0 0 0,-1 0 0 0 0,1-1 0 0 0,0 1 0 0 0,-1 0-1 0 0,1 0 1 0 0,0 0 0 0 0,-1 1 0 0 0,1-1 0 0 0,-1 0 0 0 0,1 0 0 0 0,0 0 0 0 0,-1 0 0 0 0,1 0 0 0 0,0 1 0 0 0,-1-1 0 0 0,1 0-1 0 0,-1 1 1 0 0,1-1 0 0 0,-1 0 0 0 0,1 1 0 0 0,0 0 0 0 0,0 0 36 0 0,0 1 0 0 0,0-1 1 0 0,0 1-1 0 0,0-1 0 0 0,-1 1 0 0 0,1-1 0 0 0,0 1 0 0 0,-1 0 0 0 0,0-1 1 0 0,1 4-1 0 0,0 3 16 0 0,0 0 1 0 0,-1-1-1 0 0,-2 16 1 0 0,-16 61-1411 0 0,18-84 1239 0 0,0 0 0 0 0,0 0 0 0 0,0 0 1 0 0,0 0-1 0 0,0 0 0 0 0,0 0 0 0 0,0 0 0 0 0,0 0 1 0 0,0 0-1 0 0,0 0 0 0 0,0 0 0 0 0,1 0 1 0 0,-1 0-1 0 0,0 0 0 0 0,0 0 0 0 0,0 0 0 0 0,0 0 1 0 0,0 0-1 0 0,0 0 0 0 0,0 0 0 0 0,0 0 0 0 0,0 0 1 0 0,0 0-1 0 0,0 0 0 0 0,0 0 0 0 0,1 0 1 0 0,-1 0-1 0 0,0 0 0 0 0,0 0 0 0 0,0 0 0 0 0,0 0 1 0 0,0 0-1 0 0,0 0 0 0 0,0 0 0 0 0,0 0 0 0 0,0 0 1 0 0,0 0-1 0 0,0 0 0 0 0,0 0 0 0 0,0 0 0 0 0,0 0 1 0 0,0 0-1 0 0,0 0 0 0 0,0 0 0 0 0,1 1 1 0 0,-1-1-1 0 0,0 0 0 0 0,0 0 0 0 0,0 0 0 0 0,0 0 1 0 0,0 0-1 0 0,0 0 0 0 0,0 0 0 0 0,0 0 0 0 0,0 0 1 0 0,0 0-1 0 0,0 0 0 0 0,0 0 0 0 0,0 1 1 0 0,0-1-1 0 0,0 0 0 0 0,0 0 0 0 0,0 0 0 0 0,-1 0 1 0 0,1 0-1 0 0,0 0 0 0 0,0 0 0 0 0,0 0 0 0 0,0 0 1 0 0,8-6-551 0 0,7-11-213 0 0,4-12-583 0 0,-14 22 1125 0 0,0-1 0 0 0,1 1 0 0 0,5-8-1 0 0,-9 15 398 0 0,-1-1-1 0 0,0 1 1 0 0,0 0-1 0 0,0-1 0 0 0,1 1 1 0 0,-1 0-1 0 0,0 0 1 0 0,0 0-1 0 0,1 0 0 0 0,-1 0 1 0 0,0 0-1 0 0,0 0 0 0 0,1 0 1 0 0,-1 0-1 0 0,0 1 1 0 0,0-1-1 0 0,0 0 0 0 0,1 1 1 0 0,-1-1-1 0 0,0 1 0 0 0,0 0 1 0 0,0-1-1 0 0,2 2 1 0 0,-1-1-106 0 0,0 1 1 0 0,1-1 0 0 0,-1 0 0 0 0,0 1-1 0 0,0 0 1 0 0,-1-1 0 0 0,1 1 0 0 0,0 0-1 0 0,0 0 1 0 0,-1 0 0 0 0,1 0 0 0 0,1 3-1 0 0,-2-1 21 0 0,0 1 0 0 0,0 0 0 0 0,0 0 1 0 0,-1 0-1 0 0,0 0 0 0 0,1 0 0 0 0,-2 0 0 0 0,1-1 0 0 0,-2 9 0 0 0,-1 3 73 0 0,-10 23 1 0 0,5-13-274 0 0,8-26 90 0 0,0 0 0 0 0,0 1 0 0 0,-1-1 0 0 0,1 0 0 0 0,0 0 0 0 0,0 0 0 0 0,0 1 0 0 0,0-1 0 0 0,0 0 0 0 0,0 0 0 0 0,-1 1 0 0 0,1-1 0 0 0,0 0 0 0 0,0 0 0 0 0,0 1 0 0 0,0-1 0 0 0,0 0 0 0 0,0 0 0 0 0,0 1 0 0 0,0-1 0 0 0,0 0 0 0 0,0 0 0 0 0,0 1 0 0 0,1-1 0 0 0,-1 0 0 0 0,0 0 0 0 0,0 1 0 0 0,0-1 0 0 0,0 0 0 0 0,0 0 0 0 0,0 0 0 0 0,0 1 0 0 0,1-1 0 0 0,-1 0 0 0 0,0 0 0 0 0,0 0 0 0 0,0 1 0 0 0,0-1 0 0 0,1 0 0 0 0,-1 0 0 0 0,0 0 0 0 0,1 1 0 0 0,11-7-1013 0 0,12-16 728 0 0,-14 11 381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1839 0 0,'5'-5'685'0'0,"8"-6"2446"0"0,-9 13-1646 0 0,-1 10-644 0 0,-2 24 1500 0 0,-5 41 0 0 0,1 2-5254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9671 0 0,'58'-2'1832'0'0,"38"-6"-3758"0"0,-94 7 1863 0 0,0 1 0 0 0,1 0 0 0 0,-1-1 0 0 0,0 1 1 0 0,1 0-1 0 0,-1 0 0 0 0,0 0 0 0 0,1 1 0 0 0,-1-1 0 0 0,0 0 1 0 0,0 1-1 0 0,1 0 0 0 0,-1-1 0 0 0,0 1 0 0 0,0 0 1 0 0,3 1-1 0 0,-5-1 35 0 0,0 0 1 0 0,0-1 0 0 0,0 1 0 0 0,1 0 0 0 0,-1-1-1 0 0,0 1 1 0 0,0 0 0 0 0,0-1 0 0 0,0 1-1 0 0,0 0 1 0 0,0-1 0 0 0,0 1 0 0 0,0 0 0 0 0,0-1-1 0 0,0 1 1 0 0,-1-1 0 0 0,1 1 0 0 0,0 0-1 0 0,0-1 1 0 0,-1 1 0 0 0,1 0 0 0 0,0-1 0 0 0,-1 1-1 0 0,1-1 1 0 0,0 1 0 0 0,-1 0 0 0 0,-15 20-1146 0 0,10-14 838 0 0,0 2 413 0 0,0 0 0 0 0,1 0-1 0 0,0 1 1 0 0,0 0 0 0 0,1 0 0 0 0,0 0-1 0 0,-2 15 1 0 0,-1 8 543 0 0,-2 34-1 0 0,2-12-927 0 0,6-43-165 0 0,1-10 259 0 0,0 1 1 0 0,0-1-1 0 0,0 0 0 0 0,0 0 1 0 0,-1 0-1 0 0,1 0 0 0 0,-1 1 1 0 0,1-1-1 0 0,-2 3 0 0 0,-1-2-331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74 8751 0 0,'-2'-2'245'0'0,"1"2"-191"0"0,0 0 1 0 0,0-1-1 0 0,0 1 1 0 0,1 0-1 0 0,-1-1 0 0 0,0 1 1 0 0,0-1-1 0 0,0 1 1 0 0,1-1-1 0 0,-1 0 1 0 0,0 1-1 0 0,0-2 0 0 0,18-8 642 0 0,15-1-1052 0 0,1 0 0 0 0,1 2 0 0 0,67-9 0 0 0,-74 14-240 0 0,-15 2-2384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96 3223 0 0,'2'-7'172'0'0,"0"0"-1"0"0,1 0 0 0 0,-1 0 0 0 0,1 0 0 0 0,1 0 0 0 0,-1 1 0 0 0,1-1 0 0 0,0 1 0 0 0,1 0 0 0 0,-1 1 0 0 0,1-1 0 0 0,10-8 0 0 0,-15 13-113 0 0,0 1 0 0 0,0 0-1 0 0,0 0 1 0 0,0 0-1 0 0,1-1 1 0 0,-1 1 0 0 0,0 0-1 0 0,0 0 1 0 0,0 0-1 0 0,0 0 1 0 0,1 0 0 0 0,-1-1-1 0 0,0 1 1 0 0,0 0-1 0 0,0 0 1 0 0,0 0 0 0 0,1 0-1 0 0,-1 0 1 0 0,0 0-1 0 0,0 0 1 0 0,1 0 0 0 0,-1 0-1 0 0,0-1 1 0 0,0 1 0 0 0,0 0-1 0 0,1 0 1 0 0,-1 0-1 0 0,0 0 1 0 0,0 0 0 0 0,1 1-1 0 0,-1-1 1 0 0,0 0-1 0 0,0 0 1 0 0,0 0 0 0 0,1 0-1 0 0,-1 0 1 0 0,0 0-1 0 0,0 0 1 0 0,1 0 0 0 0,1 11 1565 0 0,-4 19-52 0 0,2-27-1487 0 0,-46 276 2755 0 0,27-197-3903 0 0,-40 109 1 0 0,53-176 817 0 0,3-9 166 0 0,0 0 0 0 0,1 0 0 0 0,0 1 0 0 0,0-1-1 0 0,-1 14 1 0 0,2-20 55 0 0,1 0 0 0 0,0 1 0 0 0,0-1 0 0 0,0 1 0 0 0,0-1 0 0 0,0 0-1 0 0,0 1 1 0 0,0-1 0 0 0,0 1 0 0 0,0-1 0 0 0,0 0 0 0 0,0 1 0 0 0,0-1 0 0 0,0 1 0 0 0,0-1-1 0 0,1 0 1 0 0,-1 1 0 0 0,0-1 0 0 0,0 0 0 0 0,0 1 0 0 0,0-1 0 0 0,1 0 0 0 0,-1 1-1 0 0,0-1 1 0 0,0 0 0 0 0,1 1 0 0 0,-1-1 0 0 0,0 0 0 0 0,1 0 0 0 0,-1 1 0 0 0,0-1-1 0 0,1 0 1 0 0,-1 0 0 0 0,0 0 0 0 0,1 1 0 0 0,-1-1 0 0 0,1 0 0 0 0,-1 0 0 0 0,0 0 0 0 0,1 0-1 0 0,-1 0 1 0 0,0 0 0 0 0,1 0 0 0 0,-1 0 0 0 0,1 0 0 0 0,-1 0 0 0 0,0 0 0 0 0,1 0-1 0 0,-1 0 1 0 0,1 0 0 0 0,-1 0 0 0 0,0 0 0 0 0,1-1 0 0 0,-1 1 0 0 0,0 0 0 0 0,1 0-1 0 0,-1 0 1 0 0,0-1 0 0 0,1 1 0 0 0,-1 0 0 0 0,0 0 0 0 0,1-1 0 0 0,19-16-2233 0 0,-2-12 1226 0 0,-15 25 1214 0 0,-1-1-1 0 0,1 1 1 0 0,0-1 0 0 0,0 1-1 0 0,0 0 1 0 0,1 0 0 0 0,-1 1-1 0 0,6-6 1 0 0,12-9 403 0 0,-18 15-516 0 0,-1 0 0 0 0,1 1 0 0 0,-1-1 0 0 0,1 1 0 0 0,0-1 1 0 0,0 1-1 0 0,0 0 0 0 0,1 1 0 0 0,5-4 0 0 0,-5 4 85 0 0,0-1 0 0 0,1 1 0 0 0,-1 0 0 0 0,0 1-1 0 0,0-1 1 0 0,1 1 0 0 0,-1 0 0 0 0,0 0 0 0 0,1 0 0 0 0,-1 1 0 0 0,0-1 0 0 0,1 1 0 0 0,-1 0-1 0 0,0 0 1 0 0,0 0 0 0 0,7 4 0 0 0,-8-3-120 0 0,0 0 1 0 0,0 0-1 0 0,-1 0 0 0 0,1 0 0 0 0,0 1 1 0 0,-1-1-1 0 0,0 1 0 0 0,0-1 0 0 0,1 1 1 0 0,-2 0-1 0 0,1 0 0 0 0,0 0 0 0 0,0 0 0 0 0,-1 0 1 0 0,0 0-1 0 0,0 1 0 0 0,0-1 0 0 0,0 0 1 0 0,0 1-1 0 0,-1-1 0 0 0,1 5 0 0 0,0 2-58 0 0,-1 0 0 0 0,-1-1 0 0 0,0 1-1 0 0,0 0 1 0 0,-1 0 0 0 0,0 0-1 0 0,0-1 1 0 0,-1 1 0 0 0,-1-1 0 0 0,0 0-1 0 0,-5 10 1 0 0,4-11-181 0 0,1 0 1 0 0,-1 0-1 0 0,-1-1 0 0 0,1 0 1 0 0,-1 0-1 0 0,-1 0 0 0 0,1-1 1 0 0,-1 0-1 0 0,0 0 0 0 0,-1 0 1 0 0,1-1-1 0 0,-11 5 0 0 0,16-9 191 0 0,0 0 0 0 0,-1 0 0 0 0,1 0-1 0 0,0-1 1 0 0,-1 1 0 0 0,1-1 0 0 0,-1 1 0 0 0,1-1-1 0 0,-1 0 1 0 0,1 0 0 0 0,-1 0 0 0 0,1 0-1 0 0,-1 0 1 0 0,1-1 0 0 0,-1 1 0 0 0,1-1-1 0 0,-1 1 1 0 0,1-1 0 0 0,0 0 0 0 0,-1 0 0 0 0,1 0-1 0 0,0 0 1 0 0,0-1 0 0 0,0 1 0 0 0,0-1-1 0 0,0 1 1 0 0,0-1 0 0 0,0 0 0 0 0,0 1 0 0 0,1-1-1 0 0,-1 0 1 0 0,1 0 0 0 0,-2-3 0 0 0,-3-3-334 0 0,1-1 0 0 0,1 1 1 0 0,0-1-1 0 0,0 0 0 0 0,1-1 0 0 0,0 1 1 0 0,-3-14-1 0 0,2-3-2323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45 4143 0 0,'-1'0'111'0'0,"1"0"0"0"0,-1-1 1 0 0,1 1-1 0 0,0 0 0 0 0,-1-1 0 0 0,1 1 0 0 0,-1-1 0 0 0,1 1 0 0 0,0-1 0 0 0,0 1 0 0 0,-1-1 0 0 0,1 1 0 0 0,0-1 0 0 0,0 1 0 0 0,-1-1 0 0 0,1 1 0 0 0,0-1 0 0 0,0 0 0 0 0,0 1 0 0 0,0-1 0 0 0,0 1 0 0 0,0-1 0 0 0,0 1 0 0 0,0-1 0 0 0,0 0 0 0 0,0 1 0 0 0,0-1 0 0 0,0 1 0 0 0,1-1 0 0 0,-1 1 0 0 0,0-1 0 0 0,1 0 0 0 0,0-1 29 0 0,0 1 0 0 0,0 0 0 0 0,1 0-1 0 0,-1 0 1 0 0,1-1 0 0 0,-1 1 0 0 0,1 1-1 0 0,-1-1 1 0 0,1 0 0 0 0,2-1 0 0 0,6-1 231 0 0,-1 0 1 0 0,1 0 0 0 0,10 0-1 0 0,0 1 147 0 0,-1 1 0 0 0,1 2 0 0 0,27 3-1 0 0,-24-2-1571 0 0,44 0-1 0 0,-50-4-2907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 6911 0 0,'-7'-1'304'0'0,"2"0"64"0"0,2 2-296 0 0,0 0-72 0 0,2 2 0 0 0,1 0 0 0 0,0 1 256 0 0,-2 4 40 0 0,1 2 8 0 0,-1 5 0 0 0,2 4-304 0 0,-2 3-160 0 0,2 0 24 0 0,2 0 0 0 0,-1-1-568 0 0,0-2-104 0 0,-1 0-24 0 0,0-1-8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46 128 6447 0 0,'-2'0'38'0'0,"1"1"0"0"0,-1-1 0 0 0,0 1 0 0 0,1 0 0 0 0,-1 0 0 0 0,1 0 0 0 0,-1 0 0 0 0,1 0 0 0 0,0 0-1 0 0,-1 0 1 0 0,1 0 0 0 0,0 1 0 0 0,0-1 0 0 0,0 1 0 0 0,0-1 0 0 0,0 0 0 0 0,0 1 0 0 0,0 0 0 0 0,0-1 0 0 0,0 1-1 0 0,1 0 1 0 0,-1-1 0 0 0,1 1 0 0 0,-1 0 0 0 0,1 3 0 0 0,-1 5 100 0 0,0 0 0 0 0,1 0 1 0 0,1 16-1 0 0,0-10 26 0 0,1 14-209 0 0,1-1-1 0 0,1 1 1 0 0,2-1-1 0 0,0 0 1 0 0,3-1-1 0 0,0 0 1 0 0,1 0-1 0 0,2-1 1 0 0,26 45-1 0 0,-35-67 27 0 0,1 1 0 0 0,0-1 0 0 0,0 0 0 0 0,0 0 0 0 0,1 0 0 0 0,-1-1-1 0 0,1 0 1 0 0,0 0 0 0 0,1 0 0 0 0,-1 0 0 0 0,8 3 0 0 0,-10-6 57 0 0,1 0 0 0 0,-1 0 1 0 0,1 0-1 0 0,-1 0 1 0 0,1 0-1 0 0,0-1 0 0 0,0 1 1 0 0,-1-1-1 0 0,1 0 0 0 0,0 0 1 0 0,-1-1-1 0 0,1 1 0 0 0,0-1 1 0 0,-1 0-1 0 0,1 1 1 0 0,0-2-1 0 0,-1 1 0 0 0,0 0 1 0 0,1-1-1 0 0,5-3 0 0 0,5-4 227 0 0,-1 0-1 0 0,0-1 0 0 0,-1-1 0 0 0,0 0 0 0 0,20-25 0 0 0,-17 17-196 0 0,-2 0 0 0 0,0-1 0 0 0,15-32-1 0 0,-23 39-327 0 0,0 0-1 0 0,-1 0 0 0 0,0-1 1 0 0,-1 0-1 0 0,-1 1 1 0 0,0-1-1 0 0,-1 0 0 0 0,0 0 1 0 0,-1 0-1 0 0,-1 0 1 0 0,0 0-1 0 0,-1 0 0 0 0,0 0 1 0 0,-8-22-1 0 0,-2 0-2102 0 0</inkml:trace>
  <inkml:trace contextRef="#ctx0" brushRef="#br0" timeOffset="1">275 1 1823 0 0,'-70'8'160'0'0,"58"-7"-160"0"0,9 0 0 0 0,-1 0 0 0 0,-4 3 0 0 0,-8 4 0 0 0,-8 6 0 0 0,-5 5 64 0 0,-2 5 16 0 0,2 2 0 0 0,7 3 0 0 0,7-1-80 0 0,6-2 0 0 0,6-1 0 0 0,8-4 0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9 7831 0 0,'-3'-1'59'0'0,"-1"-1"72"0"0,-1 1 0 0 0,0-1 0 0 0,1 1 0 0 0,-9-1 1 0 0,11 2-122 0 0,1 0 1 0 0,-1 0 0 0 0,0 0 0 0 0,1 1 0 0 0,-1-1 0 0 0,0 0-1 0 0,1 1 1 0 0,-1-1 0 0 0,1 1 0 0 0,-1-1 0 0 0,1 1 0 0 0,-1 0-1 0 0,1 0 1 0 0,-1 0 0 0 0,1-1 0 0 0,0 1 0 0 0,-1 1 0 0 0,0 0-1 0 0,-15 17-4 0 0,1 0 0 0 0,1 1 0 0 0,1 0 0 0 0,1 1 0 0 0,1 1 0 0 0,0 0 0 0 0,2 1 0 0 0,0 0 0 0 0,2 0-1 0 0,-9 43 1 0 0,6-9 149 0 0,2 1 1 0 0,3 0-1 0 0,2 88 0 0 0,5-96 723 0 0,12 81 0 0 0,-10-112-844 0 0,1-1 0 0 0,0 0 0 0 0,2 0 0 0 0,0 0 0 0 0,1-1 0 0 0,0 0 0 0 0,19 28 0 0 0,-1-13-2792 0 0,3-5-974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4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10591 0 0,'-1'-5'472'0'0,"0"1"96"0"0,1 3-456 0 0,-1 0-112 0 0,1 2-360 0 0,1 0-96 0 0,-1 1-24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 8751 0 0,'1'0'65'0'0,"-1"0"-1"0"0,0-1 0 0 0,0 1 1 0 0,1 0-1 0 0,-1 0 0 0 0,0 0 0 0 0,0 0 1 0 0,1 0-1 0 0,-1 0 0 0 0,0 0 1 0 0,0 0-1 0 0,1 0 0 0 0,-1 0 1 0 0,0 0-1 0 0,0 0 0 0 0,1 0 1 0 0,-1 0-1 0 0,0 0 0 0 0,0 0 0 0 0,0 0 1 0 0,1 0-1 0 0,-1 0 0 0 0,0 1 1 0 0,0-1-1 0 0,1 0 0 0 0,-1 0 1 0 0,0 0-1 0 0,0 0 0 0 0,0 0 1 0 0,1 1-1 0 0,-1-1 0 0 0,0 0 0 0 0,0 0 1 0 0,0 1-1 0 0,11 6 397 0 0,-4 0-383 0 0,-1 0-1 0 0,1 0 1 0 0,-1 0-1 0 0,0 1 0 0 0,-1 0 1 0 0,0 0-1 0 0,0 1 0 0 0,6 17 1 0 0,-3-4 22 0 0,0 0 0 0 0,5 35 1 0 0,-9-31-81 0 0,-1 1 1 0 0,-1-1-1 0 0,-1 1 1 0 0,-2 0-1 0 0,0-1 1 0 0,-2 0-1 0 0,-7 29 1 0 0,2-18-81 0 0,-3-1 0 0 0,-1 0 0 0 0,-1 0 1 0 0,-25 45-1 0 0,25-58-307 0 0,-1-1 0 0 0,-1 0 0 0 0,-1 0 0 0 0,-1-2 1 0 0,-27 26-1 0 0,14-19-3351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2759 0 0,'-9'9'28'0'0,"0"0"0"0"0,1 0 0 0 0,0 0 0 0 0,1 1 0 0 0,0 0 0 0 0,-9 16 0 0 0,9-13-21 0 0,-17 29 168 0 0,2 0 0 0 0,2 2-1 0 0,2 1 1 0 0,2 0 0 0 0,-12 56 0 0 0,11-21 312 0 0,4 0 0 0 0,-4 104 1 0 0,15-155-406 0 0,2 0 1 0 0,1 0-1 0 0,1 1 1 0 0,1-2-1 0 0,8 30 1 0 0,-9-48-132 0 0,1 0-1 0 0,0-1 1 0 0,1 1 0 0 0,0-1-1 0 0,0 0 1 0 0,1 0 0 0 0,0-1 0 0 0,1 1-1 0 0,0-1 1 0 0,0 0 0 0 0,0-1-1 0 0,1 1 1 0 0,1-1 0 0 0,-1-1 0 0 0,1 1-1 0 0,0-1 1 0 0,0-1 0 0 0,10 5-1 0 0,-4-3-282 0 0,1-1-1 0 0,0-1 1 0 0,0-1-1 0 0,0 0 0 0 0,1-1 1 0 0,-1-1-1 0 0,1 0 1 0 0,0-1-1 0 0,0-1 0 0 0,22-2 1 0 0,6-3 54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6447 0 0,'13'14'148'0'0,"-1"-1"0"0"0,-1 2-1 0 0,0 0 1 0 0,-1 0 0 0 0,0 1 0 0 0,-1 0-1 0 0,-1 1 1 0 0,9 25 0 0 0,-10-19-327 0 0,-1 0 0 0 0,-1 1 1 0 0,-1-1-1 0 0,-2 1 0 0 0,0 0 1 0 0,-1 28-1 0 0,-3-13-238 0 0,-1-1 0 0 0,-3 0 1 0 0,0 0-1 0 0,-3-1 0 0 0,-1 1 0 0 0,-2-2 0 0 0,-26 57 0 0 0,38-92 443 0 0,-7 17-876 0 0,9-12 16 0 0,7-9 436 0 0,-3-3 398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3679 0 0,'-2'1'53'0'0,"1"0"0"0"0,0 0 0 0 0,-1 1 0 0 0,1-1-1 0 0,0 0 1 0 0,0 0 0 0 0,-1 1 0 0 0,1-1 0 0 0,0 1-1 0 0,1-1 1 0 0,-1 1 0 0 0,0-1 0 0 0,0 1-1 0 0,0-1 1 0 0,1 1 0 0 0,-1 2 0 0 0,-6 32 1061 0 0,5-22-994 0 0,-5 25 335 0 0,-1 0-771 0 0,2 1 1 0 0,-2 51-1 0 0,10-84 435 0 0,1-10-73 0 0,2-11-43 0 0,4-67-63 0 0,-6 60 48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1839 0 0,'2'-1'199'0'0,"0"0"-1"0"0,0 1 0 0 0,-1-1 0 0 0,1 1 0 0 0,0-1 1 0 0,0 1-1 0 0,0 0 0 0 0,0 0 0 0 0,0-1 0 0 0,-1 1 1 0 0,4 1-1 0 0,1-1 126 0 0,64-7 1503 0 0,23-1-2173 0 0,-93 8 313 0 0,1 0-1 0 0,0 0 1 0 0,-1 0-1 0 0,1 0 1 0 0,-1 0-1 0 0,1 0 1 0 0,-1 0-1 0 0,1 0 1 0 0,-1 0-1 0 0,1 0 1 0 0,-1 0-1 0 0,1 1 0 0 0,-1-1 1 0 0,1 0-1 0 0,-1 0 1 0 0,1 1-1 0 0,-1-1 1 0 0,1 0-1 0 0,-1 1 1 0 0,1-1-1 0 0,-1 0 1 0 0,0 1-1 0 0,1-1 1 0 0,-1 1-1 0 0,1-1 0 0 0,-1 1 1 0 0,0-1-1 0 0,0 0 1 0 0,1 1-1 0 0,-1-1 1 0 0,0 1-1 0 0,0 0 1 0 0,0-1-1 0 0,1 1 1 0 0,-1-1-1 0 0,0 1 1 0 0,0-1-1 0 0,0 1 0 0 0,0-1 1 0 0,0 1-1 0 0,0-1 1 0 0,0 1-1 0 0,0 0 1 0 0,0-1-1 0 0,-1 1 1 0 0,1-1-1 0 0,0 1 1 0 0,0-1-1 0 0,0 1 1 0 0,-1 0-1 0 0,-1 5 97 0 0,-1 1 0 0 0,0-1 0 0 0,-5 9 0 0 0,1-2 139 0 0,0 6-57 0 0,0 0-1 0 0,1 0 0 0 0,-4 26 0 0 0,-5 62-981 0 0,11-67-164 0 0,1 9-1418 0 0,2-45 2431 0 0,-2-3 48 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6447 0 0,'0'-2'576'0'0,"2"0"-464"0"0,-1 2-112 0 0,1 0 0 0 0,2 2 360 0 0,0-2 56 0 0,2 0 0 0 0,6-2 8 0 0,4 1-552 0 0,5-3-120 0 0,4 0-16 0 0,0-1-8 0 0,2-1 272 0 0,-1 0 0 0 0,0-1 0 0 0,-1-3 0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 5063 0 0,'-1'-1'-38'0'0,"-14"-7"1102"0"0,15 8-960 0 0,-1 0 0 0 0,1 0 0 0 0,0 0 0 0 0,-1 1-1 0 0,1-1 1 0 0,-1 0 0 0 0,1 0 0 0 0,-1 0 0 0 0,1 1 0 0 0,0-1 0 0 0,-1 0 0 0 0,1 1 0 0 0,-1-1 0 0 0,1 0 0 0 0,0 1 0 0 0,-1-1 0 0 0,1 0 0 0 0,0 1 0 0 0,0-1 0 0 0,-1 0 0 0 0,1 1 0 0 0,0-1 0 0 0,0 1 0 0 0,-1-1 0 0 0,1 1 0 0 0,0-1 0 0 0,0 1 0 0 0,0-1 0 0 0,0 1-1 0 0,0-1 1 0 0,0 1 0 0 0,0 0 0 0 0,-6 35 344 0 0,2 0-1 0 0,2 0 0 0 0,1 0 0 0 0,4 39 0 0 0,-2 46-1671 0 0,-2-88 996 0 0,-2-1-1 0 0,-1 1 1 0 0,-2-1 0 0 0,-1 0-1 0 0,-17 49 1 0 0,49-114 1652 0 0,-11 16-1651 0 0,-3 3-43 0 0,0 1-1 0 0,1-1 1 0 0,0 2-1 0 0,1 0 1 0 0,0 0-1 0 0,17-10 1 0 0,-26 19 273 0 0,1 1 0 0 0,-1-1 0 0 0,1 1 0 0 0,0 0 0 0 0,0 0 0 0 0,0 1 0 0 0,0-1 0 0 0,0 1 0 0 0,0 0 0 0 0,0 0 1 0 0,0 1-1 0 0,0 0 0 0 0,1 0 0 0 0,-1 0 0 0 0,0 0 0 0 0,0 1 0 0 0,0 0 0 0 0,0 0 0 0 0,0 0 0 0 0,0 0 0 0 0,0 1 0 0 0,0 0 0 0 0,0 0 1 0 0,-1 1-1 0 0,6 2 0 0 0,-6-2 15 0 0,0-1 1 0 0,-1 1 0 0 0,1 0-1 0 0,-1 0 1 0 0,0 0-1 0 0,1 0 1 0 0,-1 0 0 0 0,-1 1-1 0 0,1-1 1 0 0,0 1-1 0 0,-1 0 1 0 0,0 0 0 0 0,0 0-1 0 0,0 0 1 0 0,0 0-1 0 0,-1 0 1 0 0,0 1 0 0 0,0-1-1 0 0,0 1 1 0 0,0-1-1 0 0,-1 0 1 0 0,1 1 0 0 0,-1-1-1 0 0,0 1 1 0 0,0-1-1 0 0,-2 8 1 0 0,0-4 10 0 0,0 0 1 0 0,0-1-1 0 0,-1 1 0 0 0,0-1 1 0 0,-1 0-1 0 0,1 0 1 0 0,-1 0-1 0 0,-1 0 0 0 0,1 0 1 0 0,-1-1-1 0 0,0 0 0 0 0,-1 0 1 0 0,0 0-1 0 0,-6 5 0 0 0,0-2 67 0 0,0-1-1 0 0,0 0 1 0 0,-1 0-1 0 0,0-1 0 0 0,-20 7 1 0 0,27-12-53 0 0,-1 1 0 0 0,1-2 1 0 0,-1 1-1 0 0,1-1 0 0 0,-1 0 1 0 0,0 0-1 0 0,1-1 1 0 0,-1 0-1 0 0,0 0 0 0 0,0 0 1 0 0,1-1-1 0 0,-1 0 0 0 0,0-1 1 0 0,-6-1-1 0 0,10 2-92 0 0,0-1-1 0 0,-1 1 1 0 0,1-1 0 0 0,0 0-1 0 0,0 0 1 0 0,1 0 0 0 0,-1 0-1 0 0,0-1 1 0 0,1 1 0 0 0,-1-1-1 0 0,1 1 1 0 0,0-1 0 0 0,0 0-1 0 0,0 0 1 0 0,0 0 0 0 0,0 0-1 0 0,0 0 1 0 0,1 0 0 0 0,0 0-1 0 0,0-1 1 0 0,0 1 0 0 0,0-1-1 0 0,0 1 1 0 0,1-1 0 0 0,-1-6-1 0 0,3-6-3394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5983 0 0,'21'-2'73'0'0,"1"1"0"0"0,30 4 0 0 0,-5-1-461 0 0,553-21 357 0 0,-220-25-204 0 0,-117 12 118 0 0,-144 19 76 0 0,216-22 500 0 0,-71 10 623 0 0,62-6 860 0 0,-190 19-1047 0 0,114-7 792 0 0,339 15 351 0 0,-543 2-2500 0 0,64-10-1 0 0,-86 7-41 0 0,0 0 0 0 0,0-1 0 0 0,-1-2 0 0 0,30-13-1 0 0,-40 14 15 0 0,-4 1-20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1364 1 5775 0 0,'-33'13'507'0'0,"-47"12"0"0"0,34-11-494 0 0,-235 69-554 0 0,195-58 647 0 0,-177 36-482 0 0,204-53-486 0 0,0-2 0 0 0,-91-3 0 0 0,123-2 869 0 0,22-1 70 0 0,1 1 0 0 0,-1-1 0 0 0,0 0 0 0 0,0 0 1 0 0,0-1-1 0 0,0 1 0 0 0,0-1 0 0 0,0 0 0 0 0,-8-3 0 0 0,7-1-10 0 0,9 2 118 0 0,9 1-141 0 0,-11 2-132 0 0,3 1-369 0 0,5 0 179 0 0,0 0 0 0 0,0 0 1 0 0,0-1-1 0 0,0 0 0 0 0,0 0 0 0 0,0-1 0 0 0,12-2 0 0 0,-5-2 200 0 0,0 0-1 0 0,28-13 0 0 0,-40 15 73 0 0,1 1-1 0 0,-1-1 0 0 0,0 1 1 0 0,0-1-1 0 0,0-1 0 0 0,-1 1 1 0 0,1 0-1 0 0,-1-1 0 0 0,0 0 1 0 0,0 0-1 0 0,0 0 0 0 0,0 0 1 0 0,-1 0-1 0 0,3-6 0 0 0,-4 9 23 0 0,-1 0 0 0 0,1-1-1 0 0,-1 1 1 0 0,1 0-1 0 0,-1 0 1 0 0,0 0-1 0 0,0-1 1 0 0,1 1 0 0 0,-1 0-1 0 0,0 0 1 0 0,0-1-1 0 0,0 1 1 0 0,0 0-1 0 0,-1 0 1 0 0,1-1-1 0 0,0 1 1 0 0,-1-1 0 0 0,1 1 15 0 0,-1 0 1 0 0,1 1 0 0 0,-1-1 0 0 0,1 0 0 0 0,-1 1 0 0 0,0-1-1 0 0,1 1 1 0 0,-1-1 0 0 0,1 1 0 0 0,-1-1 0 0 0,0 1 0 0 0,0-1-1 0 0,1 1 1 0 0,-1-1 0 0 0,0 1 0 0 0,0 0 0 0 0,1 0-1 0 0,-1-1 1 0 0,-1 1 0 0 0,-2 0 62 0 0,1 0-1 0 0,0 0 0 0 0,0 0 1 0 0,0 0-1 0 0,-1 0 0 0 0,1 1 1 0 0,0 0-1 0 0,0-1 1 0 0,0 1-1 0 0,0 0 0 0 0,-5 3 1 0 0,-97 57 1508 0 0,-15 9-1474 0 0,-40 10 3762 0 0,160-80-3821 0 0,-1 0 0 0 0,0 1 0 0 0,1-1 0 0 0,-1 0 1 0 0,0 1-1 0 0,1-1 0 0 0,-1 0 0 0 0,0 1 0 0 0,1-1 1 0 0,-1 1-1 0 0,1-1 0 0 0,-1 1 0 0 0,1 0 0 0 0,-1-1 0 0 0,1 1 1 0 0,-1 0-1 0 0,1 0-42 0 0,0-1 0 0 0,0 1 0 0 0,0-1 0 0 0,0 0 0 0 0,0 1 0 0 0,0-1 0 0 0,0 0 0 0 0,0 1 0 0 0,0-1 0 0 0,0 0 0 0 0,0 1 0 0 0,0-1 0 0 0,0 0 0 0 0,1 0 0 0 0,-1 1 0 0 0,0-1 0 0 0,0 0 0 0 0,0 1 0 0 0,1-1 0 0 0,-1 0 0 0 0,0 0 0 0 0,0 1 0 0 0,1-1 0 0 0,-1 0 0 0 0,1 0 0 0 0,2 3-73 0 0,1-1 0 0 0,0 0-1 0 0,0 0 1 0 0,6 2 0 0 0,-8-4-68 0 0,129 39-2670 0 0,-107-32 2129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177 104 919 0 0,'-2'-19'226'0'0,"-1"-26"962"0"0,3 42-1103 0 0,0 0 1 0 0,0 0-1 0 0,1 0 0 0 0,-1 0 0 0 0,1 0 0 0 0,0 0 1 0 0,-1 0-1 0 0,1 0 0 0 0,1 0 0 0 0,-1 0 0 0 0,2-2 0 0 0,-3 5-64 0 0,0-1 0 0 0,0 1 0 0 0,0 0 0 0 0,0 0 0 0 0,0 0 0 0 0,1 0-1 0 0,-1 0 1 0 0,0 0 0 0 0,0 0 0 0 0,0 0 0 0 0,0-1 0 0 0,0 1 0 0 0,1 0 0 0 0,-1 0-1 0 0,0 0 1 0 0,0 0 0 0 0,0 0 0 0 0,0 0 0 0 0,0 0 0 0 0,1 0 0 0 0,-1 0-1 0 0,0 0 1 0 0,0 0 0 0 0,0 0 0 0 0,0 0 0 0 0,1 0 0 0 0,-1 0 0 0 0,0 0-1 0 0,0 0 1 0 0,0 0 0 0 0,0 0 0 0 0,1 0 0 0 0,-1 1 0 0 0,0-1 0 0 0,0 0-1 0 0,0 0 1 0 0,0 0 0 0 0,0 0 0 0 0,0 0 0 0 0,1 0 0 0 0,-1 0 0 0 0,0 1-1 0 0,0-1 1 0 0,0 0 0 0 0,0 0 0 0 0,0 0 0 0 0,0 0 0 0 0,0 0 0 0 0,0 0 0 0 0,0 1-1 0 0,0-1 1 0 0,0 0 0 0 0,1 0 0 0 0,-1 0 0 0 0,0 0 0 0 0,0 1 0 0 0,0-1-1 0 0,0 0 1 0 0,0 0 0 0 0,0 0 0 0 0,3 12 516 0 0,2 32 173 0 0,-1 80 1 0 0,-3-81-426 0 0,-14 413-599 0 0,12-443 120 0 0,-3 29-784 0 0,4-39 864 0 0,-1 1-1 0 0,1-1 1 0 0,-1 0-1 0 0,0 1 0 0 0,0-1 1 0 0,-1 0-1 0 0,1 0 1 0 0,-1 0-1 0 0,-2 3 0 0 0,4-5 118 0 0,0-1 0 0 0,0 0-1 0 0,0 0 1 0 0,0 0-1 0 0,0 0 1 0 0,0 0-1 0 0,0 0 1 0 0,0 0-1 0 0,0 0 1 0 0,0 0 0 0 0,0 0-1 0 0,0 0 1 0 0,0 0-1 0 0,0 0 1 0 0,0 0-1 0 0,0 0 1 0 0,0 0-1 0 0,0 1 1 0 0,0-1 0 0 0,0 0-1 0 0,0 0 1 0 0,-1 0-1 0 0,1 0 1 0 0,0 0-1 0 0,0 0 1 0 0,0 0 0 0 0,0 0-1 0 0,0 0 1 0 0,0 0-1 0 0,0 0 1 0 0,0 0-1 0 0,0 0 1 0 0,0 0-1 0 0,0 0 1 0 0,0 0 0 0 0,0 0-1 0 0,-1 0 1 0 0,1 0-1 0 0,0 0 1 0 0,0 0-1 0 0,0 0 1 0 0,0 0-1 0 0,0 0 1 0 0,0 0 0 0 0,0-1-1 0 0,0 1 1 0 0,0 0-1 0 0,0 0 1 0 0,0 0-1 0 0,0 0 1 0 0,0 0-1 0 0,0 0 1 0 0,0 0 0 0 0,0 0-1 0 0,0 0 1 0 0,-1 0-1 0 0,1 0 1 0 0,0 0-1 0 0,0 0 1 0 0,-1-7 266 0 0,2-8 200 0 0,1 3-314 0 0,2 0-1 0 0,-1 0 0 0 0,2 1 0 0 0,-1-1 0 0 0,1 1 1 0 0,1 0-1 0 0,8-11 0 0 0,-9 15-134 0 0,0-1 1 0 0,0 2-1 0 0,1-1 0 0 0,0 0 1 0 0,0 1-1 0 0,1 0 0 0 0,-1 1 1 0 0,1 0-1 0 0,1 0 0 0 0,13-7 1 0 0,-17 10-25 0 0,0 0 1 0 0,0 1 0 0 0,1 0-1 0 0,-1 0 1 0 0,0 1 0 0 0,1-1-1 0 0,-1 1 1 0 0,0 0 0 0 0,1 0-1 0 0,-1 0 1 0 0,1 0 0 0 0,-1 1-1 0 0,0 0 1 0 0,7 2 0 0 0,-9-3-50 0 0,-1 1 0 0 0,1 0 0 0 0,0 0 1 0 0,-1-1-1 0 0,1 1 0 0 0,-1 0 0 0 0,1 0 1 0 0,-1 1-1 0 0,1-1 0 0 0,-1 0 1 0 0,0 0-1 0 0,0 1 0 0 0,1-1 0 0 0,-1 1 1 0 0,0-1-1 0 0,0 1 0 0 0,0-1 0 0 0,-1 1 1 0 0,1-1-1 0 0,0 1 0 0 0,-1 0 0 0 0,1 0 1 0 0,-1-1-1 0 0,1 1 0 0 0,-1 0 1 0 0,0 0-1 0 0,0 0 0 0 0,0-1 0 0 0,0 1 1 0 0,0 0-1 0 0,0 0 0 0 0,0 0 0 0 0,0-1 1 0 0,-1 1-1 0 0,1 0 0 0 0,-2 3 0 0 0,-1 2-82 0 0,0 0-1 0 0,0 0 0 0 0,-1 0 0 0 0,0-1 0 0 0,0 1 1 0 0,0-1-1 0 0,-1 0 0 0 0,0 0 0 0 0,0 0 0 0 0,-1-1 0 0 0,0 0 1 0 0,-11 8-1 0 0,10-8 131 0 0,0 0 0 0 0,0-1 0 0 0,-1 0 0 0 0,1-1 0 0 0,-1 1 1 0 0,0-2-1 0 0,0 1 0 0 0,0-1 0 0 0,0 0 0 0 0,0 0 0 0 0,-14 0 0 0 0,18-2 0 0 0,1 0 0 0 0,-1-1 0 0 0,1 1 0 0 0,-1-1 0 0 0,1 0 0 0 0,-1 1 0 0 0,1-1 0 0 0,0-1 0 0 0,-1 1 0 0 0,1 0 0 0 0,0-1 0 0 0,-5-3 0 0 0,6 4 41 0 0,1 0 1 0 0,0 0 0 0 0,0-1 0 0 0,0 1 0 0 0,0 0-1 0 0,0 0 1 0 0,0-1 0 0 0,0 1 0 0 0,0 0 0 0 0,1-1 0 0 0,-1 1-1 0 0,1-1 1 0 0,-1 1 0 0 0,1-1 0 0 0,-1 1 0 0 0,1-1-1 0 0,0 0 1 0 0,-1 1 0 0 0,1-1 0 0 0,0 1 0 0 0,0-1 0 0 0,0 1-1 0 0,1-1 1 0 0,-1 0 0 0 0,0 1 0 0 0,1-1 0 0 0,-1 1-1 0 0,1-1 1 0 0,0-2 0 0 0,6-11-111 0 0,1 0-1 0 0,0 1 1 0 0,1 0 0 0 0,0 1-1 0 0,1-1 1 0 0,20-19 0 0 0,-10 13-299 0 0,2 1 1 0 0,0 0 0 0 0,25-15 0 0 0,-42 32 355 0 0,8-7-9 0 0,0 1 0 0 0,27-13 0 0 0,-36 20 52 0 0,-1 0 0 0 0,0-1 0 0 0,1 1 0 0 0,-1 1 0 0 0,0-1-1 0 0,1 0 1 0 0,-1 1 0 0 0,1 0 0 0 0,-1-1 0 0 0,1 1 0 0 0,-1 1 0 0 0,1-1-1 0 0,-1 0 1 0 0,1 1 0 0 0,-1 0 0 0 0,0 0 0 0 0,1 0 0 0 0,-1 0 0 0 0,4 2-1 0 0,-5-1 15 0 0,1 0 0 0 0,0 1 0 0 0,-1-1 0 0 0,0 1-1 0 0,0-1 1 0 0,0 1 0 0 0,0 0 0 0 0,0-1 0 0 0,0 1-1 0 0,-1 0 1 0 0,1 0 0 0 0,-1 1 0 0 0,0-1-1 0 0,0 0 1 0 0,0 0 0 0 0,0 0 0 0 0,0 6 0 0 0,1 3 103 0 0,-1 0 0 0 0,-1 0-1 0 0,-1 17 1 0 0,-6 26 100 0 0,4-36-296 0 0,-2 32-1 0 0,5-50 54 0 0,0-1 0 0 0,0 0 0 0 0,0 1 0 0 0,0-1 0 0 0,0 0 0 0 0,0 1 0 0 0,0-1 0 0 0,0 0 0 0 0,0 1 0 0 0,0-1 0 0 0,0 0 0 0 0,0 1 0 0 0,0-1 0 0 0,0 0 0 0 0,1 1 0 0 0,-1-1 0 0 0,0 0 0 0 0,0 0 0 0 0,0 1 0 0 0,0-1 0 0 0,1 0 0 0 0,-1 0 0 0 0,0 1 0 0 0,0-1 0 0 0,0 0 0 0 0,1 0 0 0 0,-1 1 0 0 0,0-1 0 0 0,1 0 0 0 0,-1 0 0 0 0,0 0 0 0 0,0 0 0 0 0,1 1 0 0 0,-1-1 0 0 0,0 0 0 0 0,1 0 0 0 0,0 0 19 0 0,0 0-1 0 0,1-1 1 0 0,-1 1 0 0 0,0 0 0 0 0,0 0 0 0 0,0-1 0 0 0,0 1 0 0 0,0-1 0 0 0,0 1 0 0 0,2-2 0 0 0,23-19 14 0 0,-25 20-83 0 0,19-20-466 0 0,-1-1-1 0 0,-1-1 1 0 0,16-26-1 0 0,4-5 27 0 0,-38 54 513 0 0,0 0-1 0 0,0 0 1 0 0,0 0-1 0 0,0 0 1 0 0,0 0 0 0 0,0 0-1 0 0,0 1 1 0 0,0-1-1 0 0,0 0 1 0 0,0 0-1 0 0,0 0 1 0 0,0 0-1 0 0,0 0 1 0 0,1 0 0 0 0,-1 0-1 0 0,0 0 1 0 0,0 0-1 0 0,0 0 1 0 0,0 0-1 0 0,0 0 1 0 0,0 0-1 0 0,0 1 1 0 0,0-1 0 0 0,0 0-1 0 0,0 0 1 0 0,0 0-1 0 0,0 0 1 0 0,1 0-1 0 0,-1 0 1 0 0,0 0 0 0 0,0 0-1 0 0,0 0 1 0 0,0 0-1 0 0,0 0 1 0 0,0 0-1 0 0,0 0 1 0 0,0 0-1 0 0,0 0 1 0 0,0 0 0 0 0,1 0-1 0 0,-1 0 1 0 0,0 0-1 0 0,0 0 1 0 0,0 0-1 0 0,0 0 1 0 0,0 0-1 0 0,0 0 1 0 0,0-1 0 0 0,0 1-1 0 0,0 0 1 0 0,0 0-1 0 0,0 0 1 0 0,0 0-1 0 0,1 0 1 0 0,-1 0 0 0 0,0 0-1 0 0,0 0 1 0 0,0 0-1 0 0,0 0 1 0 0,0 0-1 0 0,0 0 1 0 0,0 0-1 0 0,0-1 1 0 0,0 1 0 0 0,0 0-1 0 0,0 0 1 0 0,0 0-1 0 0,0 0 1 0 0,0 12 954 0 0,-3 21 92 0 0,2-28-825 0 0,-12 137 2392 0 0,-10 62-1218 0 0,-7-50-1318 0 0,21-119-365 0 0,-2 0 0 0 0,-18 42-1 0 0,25-68 126 0 0,0-1 0 0 0,-1 0 0 0 0,0 0 0 0 0,0 0 0 0 0,-1-1 0 0 0,0 0 0 0 0,0 0 0 0 0,-1 0 0 0 0,0-1 0 0 0,0 0 0 0 0,0 0 0 0 0,-1 0 0 0 0,0-1 0 0 0,0-1 0 0 0,0 1 0 0 0,0-1 0 0 0,-1-1 0 0 0,0 1 0 0 0,0-1 0 0 0,0-1 0 0 0,0 0 0 0 0,0 0 0 0 0,0-1 0 0 0,0 0 0 0 0,-13-1 0 0 0,3 0-46 0 0,-1-2 0 0 0,1 0 0 0 0,0-1 0 0 0,0-1 0 0 0,0-1-1 0 0,1-1 1 0 0,-1-1 0 0 0,-28-14 0 0 0,34 15 390 0 0,1-1 0 0 0,-1-1 1 0 0,1 0-1 0 0,1-1 0 0 0,0 0 0 0 0,0-1 0 0 0,1 0 0 0 0,0-1 0 0 0,0 0 1 0 0,1 0-1 0 0,1-1 0 0 0,-9-16 0 0 0,14 21-99 0 0,-1 0 1 0 0,2-1-1 0 0,-1 1 0 0 0,1-1 0 0 0,0 0 0 0 0,1 0 1 0 0,0 0-1 0 0,0 0 0 0 0,0 1 0 0 0,1-1 1 0 0,1 0-1 0 0,-1 0 0 0 0,1 0 0 0 0,1 0 1 0 0,-1 0-1 0 0,1 0 0 0 0,0 1 0 0 0,1-1 1 0 0,7-13-1 0 0,-2 6-123 0 0,1 1-1 0 0,0 0 1 0 0,1 0 0 0 0,1 1-1 0 0,0 0 1 0 0,1 1 0 0 0,1 1-1 0 0,17-15 1 0 0,33-20-975 0 0,88-51 1 0 0,-103 72-1166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491 208 2759 0 0,'-2'-8'176'0'0,"0"0"-1"0"0,-1 0 0 0 0,0 0 1 0 0,0 0-1 0 0,-6-10 0 0 0,-25-36 1082 0 0,30 47-1246 0 0,-2 0 114 0 0,1-1 0 0 0,-1 1 0 0 0,0 1 0 0 0,0-1 0 0 0,-1 1 0 0 0,0 0 0 0 0,0 0 0 0 0,-1 1 0 0 0,1 0 0 0 0,-1 0 0 0 0,-10-4 0 0 0,13 7-90 0 0,-1 0 1 0 0,1 0 0 0 0,-1 1-1 0 0,0-1 1 0 0,0 1-1 0 0,1 1 1 0 0,-1-1 0 0 0,0 1-1 0 0,0 0 1 0 0,0 0-1 0 0,0 1 1 0 0,1-1 0 0 0,-1 1-1 0 0,0 1 1 0 0,1-1 0 0 0,-1 1-1 0 0,0 0 1 0 0,-7 4-1 0 0,2 1 10 0 0,1-1-1 0 0,1 1 1 0 0,-1 1-1 0 0,1 0 1 0 0,0 0-1 0 0,1 1 1 0 0,0 0-1 0 0,0 0 1 0 0,1 1-1 0 0,0 0 1 0 0,1 0-1 0 0,0 0 1 0 0,-6 15-1 0 0,-3 14 205 0 0,1 0 1 0 0,-13 61-1 0 0,11-27 177 0 0,-11 110 1 0 0,24-137-245 0 0,2-1 0 0 0,1 1 0 0 0,12 75 0 0 0,-10-111-248 0 0,0 1-1 0 0,1-1 0 0 0,0 0 1 0 0,0 0-1 0 0,1 0 0 0 0,1-1 1 0 0,-1 1-1 0 0,2-1 0 0 0,-1 0 1 0 0,1 0-1 0 0,8 8 0 0 0,-9-12 16 0 0,-1-1 0 0 0,0 0 0 0 0,1 0 0 0 0,0 0 0 0 0,0-1 0 0 0,0 0 0 0 0,1 0 0 0 0,-1 0 0 0 0,1 0 0 0 0,-1-1 0 0 0,1 0 0 0 0,0 0 0 0 0,0-1 0 0 0,0 0 0 0 0,0 0 0 0 0,0 0 0 0 0,0 0 0 0 0,0-1-1 0 0,0 0 1 0 0,8-1 0 0 0,1-2-216 0 0,0 0-1 0 0,-1-1 0 0 0,1-1 1 0 0,-1 0-1 0 0,0 0 0 0 0,-1-2 1 0 0,0 0-1 0 0,0 0 0 0 0,14-11 1 0 0,-4 1-184 0 0,-2-1 1 0 0,0 0-1 0 0,37-43 1 0 0,-39 35 357 0 0,-1-1 0 0 0,-1-1 0 0 0,-1 0 0 0 0,18-45-1 0 0,-34 73 121 0 0,0 0-1 0 0,0 0 0 0 0,0 0 0 0 0,0-1 0 0 0,0 1 0 0 0,0 0 1 0 0,0 0-1 0 0,0 0 0 0 0,0 0 0 0 0,0 0 0 0 0,0 0 1 0 0,0 0-1 0 0,0-1 0 0 0,0 1 0 0 0,0 0 0 0 0,1 0 0 0 0,-1 0 1 0 0,0 0-1 0 0,0 0 0 0 0,0 0 0 0 0,0 0 0 0 0,0 0 0 0 0,0-1 1 0 0,0 1-1 0 0,0 0 0 0 0,1 0 0 0 0,-1 0 0 0 0,0 0 0 0 0,0 0 1 0 0,0 0-1 0 0,0 0 0 0 0,0 0 0 0 0,0 0 0 0 0,1 0 0 0 0,-1 0 1 0 0,0 0-1 0 0,0 0 0 0 0,0 0 0 0 0,0 0 0 0 0,0 0 0 0 0,0 0 1 0 0,1 0-1 0 0,-1 0 0 0 0,0 0 0 0 0,0 0 0 0 0,0 0 1 0 0,0 0-1 0 0,0 0 0 0 0,0 0 0 0 0,1 0 0 0 0,-1 0 0 0 0,0 0 1 0 0,0 1-1 0 0,0-1 0 0 0,0 0 0 0 0,0 0 0 0 0,0 0 0 0 0,0 0 1 0 0,6 12 772 0 0,-1 14-287 0 0,-2 1-201 0 0,-2-6-200 0 0,1 0 0 0 0,1 0 0 0 0,11 39 0 0 0,-13-58-169 0 0,0 0 0 0 0,0 0 0 0 0,-1 0 0 0 0,1 0 1 0 0,0-1-1 0 0,0 1 0 0 0,1 0 0 0 0,-1-1 0 0 0,0 1 0 0 0,1-1 0 0 0,-1 1 0 0 0,1-1 0 0 0,-1 1 0 0 0,3 0 1 0 0,-3-1 20 0 0,-1-1 1 0 0,1 0-1 0 0,-1 0 1 0 0,1 0 0 0 0,-1 1-1 0 0,1-1 1 0 0,0 0-1 0 0,-1 0 1 0 0,1 0 0 0 0,-1 0-1 0 0,1 0 1 0 0,0 0 0 0 0,-1 0-1 0 0,1 0 1 0 0,-1 0-1 0 0,1-1 1 0 0,-1 1 0 0 0,1 0-1 0 0,0-1 1 0 0,0 1-10 0 0,1-1 0 0 0,-1 0 0 0 0,0 0 0 0 0,0 1 0 0 0,0-1 0 0 0,-1 0 0 0 0,1 0 0 0 0,0 0 0 0 0,0 0 1 0 0,0-1-1 0 0,-1 1 0 0 0,2-1 0 0 0,3-10-142 0 0,0 0 1 0 0,0 0-1 0 0,-1-1 0 0 0,-1 0 1 0 0,0 1-1 0 0,0-1 0 0 0,-2 0 1 0 0,1 0-1 0 0,-2-1 1 0 0,0-14-1 0 0,-1 13 168 0 0,-1 1 0 0 0,0-1 0 0 0,-1 1 0 0 0,0 0 1 0 0,-1 0-1 0 0,-1 0 0 0 0,0 1 0 0 0,-1-1 0 0 0,-7-12 0 0 0,11 23 14 0 0,0 1 1 0 0,1-1-1 0 0,-1 0 0 0 0,0 1 0 0 0,0-1 1 0 0,-1 1-1 0 0,1-1 0 0 0,0 1 0 0 0,-1 0 1 0 0,0 0-1 0 0,1 0 0 0 0,-1 1 0 0 0,0-1 1 0 0,0 0-1 0 0,0 1 0 0 0,0 0 1 0 0,0 0-1 0 0,0 0 0 0 0,-5-1 0 0 0,4 2 3 0 0,0 0 0 0 0,-1 0 0 0 0,1 0 0 0 0,-1 1 0 0 0,1 0 0 0 0,0 0-1 0 0,-1 0 1 0 0,1 0 0 0 0,0 1 0 0 0,0-1 0 0 0,0 1 0 0 0,0 0 0 0 0,-7 5-1 0 0,2 0 80 0 0,-1 0 0 0 0,1 0 0 0 0,0 1 0 0 0,0 1 0 0 0,1-1 0 0 0,0 1 0 0 0,1 1 0 0 0,0 0 0 0 0,0 0 0 0 0,1 0 0 0 0,1 0-1 0 0,0 1 1 0 0,0 0 0 0 0,1 0 0 0 0,-4 17 0 0 0,7-25-79 0 0,1-1 0 0 0,-1 1 0 0 0,1-1 0 0 0,0 1 0 0 0,0-1 0 0 0,0 1 0 0 0,1 0 0 0 0,-1-1 0 0 0,1 1 0 0 0,-1-1-1 0 0,1 1 1 0 0,0-1 0 0 0,0 0 0 0 0,0 1 0 0 0,0-1 0 0 0,3 4 0 0 0,-3-4-39 0 0,0-1-1 0 0,1 0 0 0 0,-1 1 1 0 0,0-1-1 0 0,1 0 0 0 0,-1 0 1 0 0,1 0-1 0 0,0 0 1 0 0,-1 0-1 0 0,1-1 0 0 0,0 1 1 0 0,-1 0-1 0 0,1-1 1 0 0,0 1-1 0 0,0-1 0 0 0,-1 0 1 0 0,1 1-1 0 0,0-1 0 0 0,0 0 1 0 0,0 0-1 0 0,0 0 1 0 0,-1 0-1 0 0,1-1 0 0 0,2 0 1 0 0,14-4-97 0 0,-1 0 0 0 0,0-2 0 0 0,0 0 0 0 0,0-1 0 0 0,-1 0 0 0 0,25-19 0 0 0,-19 13 167 0 0,-1 1 1 0 0,36-15-1 0 0,-55 27 58 0 0,1 1 0 0 0,-1-1 0 0 0,1 0 0 0 0,0 1-1 0 0,-1-1 1 0 0,1 1 0 0 0,0 0 0 0 0,-1 0 0 0 0,1 0 0 0 0,0 0 0 0 0,-1 0 0 0 0,1 1 0 0 0,0-1 0 0 0,-1 1 0 0 0,1-1 0 0 0,4 3 0 0 0,-3-1 47 0 0,0 1 1 0 0,0-1 0 0 0,0 1 0 0 0,0 0 0 0 0,0 0-1 0 0,-1 0 1 0 0,0 0 0 0 0,6 8 0 0 0,0 2 55 0 0,-1-1 1 0 0,0 2 0 0 0,-1-1-1 0 0,10 29 1 0 0,12 63-854 0 0,-29-105 642 0 0,0 0 0 0 0,0 0 1 0 0,0 0-1 0 0,0 0 0 0 0,0 0 0 0 0,0 1 0 0 0,0-1 0 0 0,0 0 1 0 0,0 0-1 0 0,0 0 0 0 0,0 0 0 0 0,0 0 0 0 0,1 0 1 0 0,-1 0-1 0 0,0 1 0 0 0,0-1 0 0 0,0 0 0 0 0,0 0 0 0 0,0 0 1 0 0,0 0-1 0 0,0 0 0 0 0,0 0 0 0 0,1 0 0 0 0,-1 0 0 0 0,0 0 1 0 0,0 0-1 0 0,0 0 0 0 0,0 0 0 0 0,0 0 0 0 0,0 1 1 0 0,0-1-1 0 0,1 0 0 0 0,-1 0 0 0 0,0 0 0 0 0,0 0 0 0 0,0 0 1 0 0,0 0-1 0 0,0 0 0 0 0,1 0 0 0 0,-1-1 0 0 0,0 1 0 0 0,0 0 1 0 0,6-5-429 0 0,4-12 173 0 0,-9 16 195 0 0,69-108-142 0 0,-69 108 259 0 0,-1 0 0 0 0,1 0 0 0 0,0 0 0 0 0,0 0 0 0 0,-1 0 0 0 0,1 0 0 0 0,0 0 0 0 0,0 0-1 0 0,0 0 1 0 0,0 0 0 0 0,0 1 0 0 0,0-1 0 0 0,0 0 0 0 0,1 1 0 0 0,-1-1 0 0 0,0 1-1 0 0,0-1 1 0 0,2 0 0 0 0,-2 2-7 0 0,0-1-1 0 0,0 0 1 0 0,0 1-1 0 0,-1-1 0 0 0,1 1 1 0 0,0-1-1 0 0,-1 1 1 0 0,1-1-1 0 0,0 1 1 0 0,-1-1-1 0 0,1 1 1 0 0,-1 0-1 0 0,1-1 0 0 0,0 1 1 0 0,-1 0-1 0 0,0-1 1 0 0,1 1-1 0 0,-1 0 1 0 0,1 0-1 0 0,-1-1 1 0 0,0 1-1 0 0,0 0 0 0 0,1 0 1 0 0,-1 0-1 0 0,0 0 1 0 0,0-1-1 0 0,0 1 1 0 0,0 1-1 0 0,2 8 74 0 0,-1 1 0 0 0,-1 17 0 0 0,0-22-99 0 0,0 1 0 0 0,0 0 1 0 0,1 0-1 0 0,-1 0 0 0 0,2 0 0 0 0,-1-1 1 0 0,1 1-1 0 0,0 0 0 0 0,3 6 0 0 0,-5-12-26 0 0,1 0-1 0 0,-1 0 0 0 0,1 0 0 0 0,0 0 0 0 0,0 0 0 0 0,-1 0 0 0 0,1 0 0 0 0,0 0 0 0 0,0-1 0 0 0,0 1 0 0 0,0 0 0 0 0,0 0 0 0 0,0-1 1 0 0,0 1-1 0 0,0-1 0 0 0,0 1 0 0 0,0-1 0 0 0,1 1 0 0 0,-1-1 0 0 0,0 0 0 0 0,2 1 0 0 0,0-1-67 0 0,-1 0 0 0 0,1 0 0 0 0,-1-1 0 0 0,1 1 0 0 0,-1 0 0 0 0,1-1 0 0 0,-1 0 0 0 0,1 0 0 0 0,3-1 0 0 0,3-3-61 0 0,-1 0 1 0 0,1 0-1 0 0,-1-1 0 0 0,9-8 0 0 0,-1-2 139 0 0,-1 0-1 0 0,0-2 0 0 0,-1 0 0 0 0,14-24 0 0 0,2-2-36 0 0,-30 44 68 0 0,0 0 0 0 0,0-1 0 0 0,0 1-1 0 0,0 0 1 0 0,0 0 0 0 0,1-1 0 0 0,-1 1 0 0 0,0 0 0 0 0,0 0-1 0 0,0 0 1 0 0,0-1 0 0 0,1 1 0 0 0,-1 0 0 0 0,0 0 0 0 0,0 0-1 0 0,0 0 1 0 0,1 0 0 0 0,-1-1 0 0 0,0 1 0 0 0,0 0 0 0 0,0 0-1 0 0,1 0 1 0 0,-1 0 0 0 0,0 0 0 0 0,0 0 0 0 0,1 0 0 0 0,-1 0-1 0 0,0 0 1 0 0,0 0 0 0 0,1 0 0 0 0,-1 0 0 0 0,0 0 0 0 0,0 0-1 0 0,1 0 1 0 0,-1 0 0 0 0,0 0 0 0 0,0 0 0 0 0,1 0-1 0 0,-1 0 1 0 0,0 0 0 0 0,0 1 0 0 0,1-1 0 0 0,-1 0 0 0 0,0 0-1 0 0,0 0 1 0 0,0 0 0 0 0,1 0 0 0 0,-1 1 0 0 0,0-1 0 0 0,0 0-1 0 0,0 0 1 0 0,0 0 0 0 0,0 1 0 0 0,1-1 0 0 0,-1 0 0 0 0,0 0-1 0 0,0 1 1 0 0,0-1 0 0 0,0 0 0 0 0,0 0 0 0 0,0 1 0 0 0,0-1-1 0 0,0 0 1 0 0,6 21 1001 0 0,-5-16-900 0 0,17 100 1714 0 0,-5-23-962 0 0,17 169 668 0 0,-24-186-1274 0 0,-1-16-197 0 0,1 1 11 0 0,-2 0-1 0 0,-2 0 0 0 0,-6 54 0 0 0,3-93-109 0 0,-1-1-1 0 0,0 0 1 0 0,0 0-1 0 0,-1 0 1 0 0,-1-1-1 0 0,0 1 1 0 0,0-1-1 0 0,0 0 0 0 0,-1 0 1 0 0,-1 0-1 0 0,0 0 1 0 0,0-1-1 0 0,0 0 1 0 0,-1-1-1 0 0,0 1 1 0 0,-1-1-1 0 0,1 0 0 0 0,-2-1 1 0 0,1 0-1 0 0,0 0 1 0 0,-1-1-1 0 0,0 0 1 0 0,-1-1-1 0 0,1 0 1 0 0,-1 0-1 0 0,1-1 0 0 0,-1 0 1 0 0,-12 2-1 0 0,5-3-199 0 0,-1 0-1 0 0,1-2 1 0 0,0 1 0 0 0,0-2-1 0 0,0 0 1 0 0,0-1-1 0 0,0-1 1 0 0,-22-7-1 0 0,4-1-2019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57 639 5527 0 0,'-7'16'416'0'0,"0"1"0"0"0,2 0 0 0 0,0-1 0 0 0,0 2-1 0 0,-2 25 1 0 0,4-26-559 0 0,2-10 101 0 0,-1 4-443 0 0,0 1 1 0 0,0 0-1 0 0,1 0 1 0 0,1 18-1 0 0,9-63-674 0 0,-4 10 1137 0 0,-2-1 0 0 0,-1 1 0 0 0,-1-44 0 0 0,-14-69-114 0 0,8 92 115 0 0,1 11-26 0 0,0 10 12 0 0,2-1 0 0 0,0-47 0 0 0,4 66 1107 0 0,1 5-280 0 0,5 12 62 0 0,6 22-1324 0 0,-6-10-255 0 0,2 1-1 0 0,24 42 0 0 0,-25-49 628 0 0,-5-9 83 0 0,0 0-1 0 0,-1 1 0 0 0,0-1 1 0 0,1 12-1 0 0,4 10-30 0 0,-3-12 410 0 0,-1 0 0 0 0,-1-1-1 0 0,0 1 1 0 0,-2 0 0 0 0,0 0-1 0 0,-3 35 1 0 0,2-53-377 0 0,0 1-105 0 0,0 0-1 0 0,0 1 1 0 0,-1-1 0 0 0,1 0 0 0 0,-1 0 0 0 0,0 1 0 0 0,1-1 0 0 0,-1 0-1 0 0,0 0 1 0 0,0 0 0 0 0,-2 2 0 0 0,6-27-1059 0 0,1 10 1452 0 0,1 0 0 0 0,1 0 0 0 0,9-17 0 0 0,-12 25-151 0 0,1-1 0 0 0,0 0 0 0 0,0 1-1 0 0,1 0 1 0 0,-1 0 0 0 0,1 0 0 0 0,0 0 0 0 0,0 1 0 0 0,7-4-1 0 0,-11 7-118 0 0,-1 1-1 0 0,1-1 1 0 0,0 0-1 0 0,0 1 0 0 0,1-1 1 0 0,-1 1-1 0 0,0-1 0 0 0,0 1 1 0 0,0 0-1 0 0,0 0 0 0 0,0-1 1 0 0,0 1-1 0 0,1 0 1 0 0,-1 0-1 0 0,0 0 0 0 0,0 0 1 0 0,0 0-1 0 0,0 0 0 0 0,1 0 1 0 0,-1 1-1 0 0,0-1 0 0 0,0 0 1 0 0,0 0-1 0 0,0 1 1 0 0,0-1-1 0 0,0 1 0 0 0,0-1 1 0 0,0 1-1 0 0,0 0 0 0 0,0-1 1 0 0,0 1-1 0 0,0 0 1 0 0,0 0-1 0 0,0 0 0 0 0,-1-1 1 0 0,1 1-1 0 0,0 0 0 0 0,0 0 1 0 0,0 1-1 0 0,3 6-173 0 0,-1-1 1 0 0,0 0-1 0 0,0 1 0 0 0,3 14 0 0 0,1 0-571 0 0,-7-20 661 0 0,1-1 0 0 0,0 1 0 0 0,-1 0 0 0 0,1-1 1 0 0,0 1-1 0 0,0-1 0 0 0,0 1 0 0 0,0-1 0 0 0,0 1 0 0 0,0-1 0 0 0,1 0 0 0 0,-1 1 0 0 0,0-1 0 0 0,1 0 1 0 0,-1 0-1 0 0,1 0 0 0 0,-1 0 0 0 0,1 0 0 0 0,-1 0 0 0 0,1-1 0 0 0,2 2 0 0 0,-1-2 66 0 0,-1 0-1 0 0,1 0 0 0 0,-1 0 1 0 0,1 0-1 0 0,-1-1 1 0 0,1 1-1 0 0,-1-1 0 0 0,0 1 1 0 0,1-1-1 0 0,-1 0 1 0 0,1 0-1 0 0,-1 0 1 0 0,0 0-1 0 0,0-1 0 0 0,2-1 1 0 0,13-8-8 0 0,-2 0 0 0 0,1-2 0 0 0,-2 0 0 0 0,0 0 1 0 0,0-2-1 0 0,-2 0 0 0 0,0 0 0 0 0,0-1 0 0 0,-1 0 0 0 0,-1-1 1 0 0,-1 0-1 0 0,-1-1 0 0 0,0 0 0 0 0,-1 0 0 0 0,5-22 0 0 0,-11 36 154 0 0,0 0-1 0 0,-1-1 1 0 0,1 1-1 0 0,-1 0 1 0 0,0 0-1 0 0,-1 0 0 0 0,0-6 1 0 0,1 9-99 0 0,0 1 0 0 0,0-1 0 0 0,0 0 0 0 0,-1 1 1 0 0,1-1-1 0 0,0 1 0 0 0,0-1 0 0 0,0 1 0 0 0,-1-1 0 0 0,1 1 1 0 0,0-1-1 0 0,-1 1 0 0 0,1-1 0 0 0,-1 1 0 0 0,1-1 0 0 0,0 1 0 0 0,-1 0 1 0 0,1-1-1 0 0,-1 1 0 0 0,1 0 0 0 0,-1-1 0 0 0,0 1 0 0 0,0 0-10 0 0,0 0 0 0 0,0 0 0 0 0,0 0 0 0 0,0 0 0 0 0,0 0 0 0 0,0 0 0 0 0,0 1 0 0 0,0-1-1 0 0,1 0 1 0 0,-1 1 0 0 0,0-1 0 0 0,0 0 0 0 0,0 1 0 0 0,0 0 0 0 0,1-1 0 0 0,-1 1-1 0 0,0-1 1 0 0,1 1 0 0 0,-2 1 0 0 0,-8 9 164 0 0,0 0-1 0 0,1 0 1 0 0,0 1-1 0 0,1 1 1 0 0,1-1-1 0 0,0 1 1 0 0,1 0-1 0 0,0 1 1 0 0,1 0-1 0 0,0 0 1 0 0,1 0-1 0 0,1 0 1 0 0,-4 29-1 0 0,7-40-216 0 0,-1 28 24 0 0,1-28-58 0 0,0-1 0 0 0,1 0 0 0 0,-1 0 0 0 0,0 0 0 0 0,1 0 0 0 0,-1 0 0 0 0,1 0 1 0 0,0 0-1 0 0,0 0 0 0 0,0 0 0 0 0,2 4 0 0 0,-3-6 24 0 0,0 0 0 0 0,1 1 0 0 0,-1-1 0 0 0,1 0 0 0 0,-1 0 0 0 0,0 1 0 0 0,1-1-1 0 0,-1 0 1 0 0,1 0 0 0 0,-1 1 0 0 0,1-1 0 0 0,-1 0 0 0 0,1 0 0 0 0,-1 0 0 0 0,1 0 0 0 0,-1 0 0 0 0,1 0 0 0 0,-1 0 0 0 0,1 0 0 0 0,-1 0 0 0 0,1 0-1 0 0,-1 0 1 0 0,1 0 0 0 0,-1 0 0 0 0,1 0 0 0 0,-1 0 0 0 0,0-1 0 0 0,1 1 0 0 0,-1 0 0 0 0,1 0 0 0 0,-1-1 0 0 0,1 1 0 0 0,-1 0 0 0 0,0 0 0 0 0,1-1-1 0 0,-1 1 1 0 0,0 0 0 0 0,1-1 0 0 0,14-16-1094 0 0,-13 14 1005 0 0,14-20-280 0 0,-2-2 0 0 0,-1 0 0 0 0,0 0 0 0 0,10-33 0 0 0,-16 40 462 0 0,10-27-52 0 0,-2-1-1 0 0,-2-1 1 0 0,-1 0-1 0 0,-3 0 1 0 0,-2-1-1 0 0,-2 0 1 0 0,-2-61-1 0 0,-3 73 243 0 0,1 16 263 0 0,-6-34 2720 0 0,5 54-3176 0 0,-3 8 1308 0 0,-3 10-428 0 0,-8 57-323 0 0,-7 113 0 0 0,9-65-759 0 0,10-101-3 0 0,-9 92-589 0 0,10-91 257 0 0,1 0-1 0 0,1 0 1 0 0,5 23 0 0 0,-6-44 428 0 0,0-1 1 0 0,0 1 0 0 0,1-1 0 0 0,-1 1-1 0 0,1 0 1 0 0,-1-1 0 0 0,1 1-1 0 0,0-1 1 0 0,-1 1 0 0 0,1-1-1 0 0,0 1 1 0 0,0-1 0 0 0,0 0-1 0 0,0 0 1 0 0,2 2 0 0 0,-2-2 39 0 0,0-1 0 0 0,-1 0 1 0 0,1 0-1 0 0,0 1 0 0 0,0-1 1 0 0,0 0-1 0 0,-1 0 0 0 0,1 0 0 0 0,0 0 1 0 0,0 0-1 0 0,0 0 0 0 0,-1 0 1 0 0,1-1-1 0 0,0 1 0 0 0,0 0 1 0 0,0 0-1 0 0,-1 0 0 0 0,1-1 0 0 0,0 1 1 0 0,0-1-1 0 0,-1 1 0 0 0,1 0 1 0 0,0-1-1 0 0,-1 1 0 0 0,1-1 0 0 0,-1 1 1 0 0,1-1-1 0 0,0 0 0 0 0,-1 1 1 0 0,1-1-1 0 0,-1 0 0 0 0,1-1 0 0 0,13-17-283 0 0,-1-1-1 0 0,0 0 0 0 0,-2-1 1 0 0,16-40-1 0 0,-19 41-91 0 0,20-53-162 0 0,9-21 566 0 0,-37 94 31 0 0,0-1 1 0 0,1 0-1 0 0,-1 1 0 0 0,0-1 0 0 0,1 0 0 0 0,-1 1 1 0 0,0-1-1 0 0,1 0 0 0 0,-1 1 0 0 0,1-1 0 0 0,-1 1 1 0 0,1-1-1 0 0,-1 1 0 0 0,1-1 0 0 0,-1 1 1 0 0,1-1-1 0 0,0 1 0 0 0,-1 0 0 0 0,2-1 0 0 0,-2 1-4 0 0,0 0 0 0 0,1 1 0 0 0,-1-1 0 0 0,0 0 0 0 0,0 0 0 0 0,1 1 0 0 0,-1-1 0 0 0,0 0 0 0 0,1 0 0 0 0,-1 1 0 0 0,0-1 0 0 0,0 0 0 0 0,0 1-1 0 0,1-1 1 0 0,-1 0 0 0 0,0 1 0 0 0,0-1 0 0 0,0 0 0 0 0,0 1 0 0 0,0-1 0 0 0,0 1 0 0 0,0-1 0 0 0,0 0 0 0 0,0 1 0 0 0,2 32 1101 0 0,-2-32-1138 0 0,0 33 644 0 0,1 51 327 0 0,0-77-1016 0 0,0 0-1 0 0,1 0 1 0 0,-1 0 0 0 0,2 0-1 0 0,-1 0 1 0 0,1 0-1 0 0,0 0 1 0 0,5 7 0 0 0,-8-15-8 0 0,0 1 0 0 0,0-1 0 0 0,1 1 1 0 0,-1 0-1 0 0,0-1 0 0 0,1 1 0 0 0,-1-1 1 0 0,1 1-1 0 0,-1-1 0 0 0,1 1 0 0 0,-1-1 0 0 0,1 1 1 0 0,-1-1-1 0 0,1 1 0 0 0,-1-1 0 0 0,1 0 1 0 0,-1 1-1 0 0,1-1 0 0 0,0 0 0 0 0,-1 0 1 0 0,1 1-1 0 0,0-1 0 0 0,-1 0 0 0 0,1 0 0 0 0,0 0 1 0 0,1 0-1 0 0,-1 0-19 0 0,0-1 0 0 0,0 1 1 0 0,0-1-1 0 0,-1 1 0 0 0,1-1 0 0 0,0 1 1 0 0,0-1-1 0 0,0 0 0 0 0,0 1 0 0 0,-1-1 0 0 0,1 0 1 0 0,0 0-1 0 0,-1 0 0 0 0,1 1 0 0 0,0-3 1 0 0,3-3-239 0 0,0-1 1 0 0,-1-1 0 0 0,3-9 0 0 0,-6 16 300 0 0,13-40-99 0 0,-2 0-1 0 0,10-78 0 0 0,-23 148 1088 0 0,1 44 0 0 0,1-60-744 0 0,1 1 1 0 0,1 0 0 0 0,0 0-1 0 0,1-1 1 0 0,1 1 0 0 0,5 14-1 0 0,-8-26-340 0 0,0 0 0 0 0,0-1 0 0 0,0 1 0 0 0,0 0 0 0 0,0-1 0 0 0,0 1-1 0 0,0-1 1 0 0,0 0 0 0 0,0 1 0 0 0,1-1 0 0 0,-1 0 0 0 0,1 0 0 0 0,-1 0-1 0 0,1 0 1 0 0,-1 0 0 0 0,4 2 0 0 0,-4-3 30 0 0,0 0-1 0 0,0 0 1 0 0,0 0 0 0 0,0 0-1 0 0,0 0 1 0 0,1 0 0 0 0,-1 0-1 0 0,0 0 1 0 0,0 0 0 0 0,0 0-1 0 0,0 0 1 0 0,1-1 0 0 0,-1 1-1 0 0,0-1 1 0 0,0 1 0 0 0,0-1-1 0 0,0 1 1 0 0,0-1 0 0 0,0 1-1 0 0,0-1 1 0 0,0 0 0 0 0,-1 0-1 0 0,1 1 1 0 0,0-1-1 0 0,0 0 1 0 0,0 0 0 0 0,0-2-1 0 0,8-11 43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26 516 4143 0 0,'-3'3'103'0'0,"1"0"-1"0"0,-1 0 0 0 0,1 0 0 0 0,0 1 0 0 0,0-1 0 0 0,0 1 0 0 0,0-1 0 0 0,1 1 0 0 0,0 0 1 0 0,-1 0-1 0 0,1 0 0 0 0,0 0 0 0 0,1 0 0 0 0,-1 0 0 0 0,1 0 0 0 0,0 6 0 0 0,0-6 18 0 0,1 6 187 0 0,1 1-1 0 0,0-1 0 0 0,0 1 0 0 0,1-1 0 0 0,5 14 0 0 0,-7-22-322 0 0,1 1 1 0 0,-1-1-1 0 0,1 1 1 0 0,-1-1-1 0 0,1 0 0 0 0,0 0 1 0 0,0 0-1 0 0,0 0 1 0 0,0 0-1 0 0,0 0 0 0 0,0 0 1 0 0,0-1-1 0 0,1 1 0 0 0,-1-1 1 0 0,1 1-1 0 0,-1-1 1 0 0,1 0-1 0 0,0 0 0 0 0,-1 0 1 0 0,1-1-1 0 0,0 1 1 0 0,0 0-1 0 0,-1-1 0 0 0,1 0 1 0 0,5 0-1 0 0,0 0-255 0 0,0-1 0 0 0,0 0 0 0 0,-1-1 0 0 0,1 0 0 0 0,0 0 0 0 0,-1 0-1 0 0,0-1 1 0 0,1 0 0 0 0,-1-1 0 0 0,0 0 0 0 0,9-6 0 0 0,5-5-2 0 0,-1-1-1 0 0,21-22 1 0 0,-21 16 277 0 0,-1 0 1 0 0,0-1 0 0 0,-2 0-1 0 0,-1-2 1 0 0,-1 0 0 0 0,0 0-1 0 0,-3-2 1 0 0,0 1 0 0 0,-1-2-1 0 0,-2 1 1 0 0,-1-2 0 0 0,-1 1-1 0 0,-1-1 1 0 0,-2 0 0 0 0,2-38-1 0 0,-7-75 12 0 0,0 140 226 0 0,1 5 28 0 0,-3 9 328 0 0,-2 19 591 0 0,-6 217 2642 0 0,1-24-2985 0 0,7-177-1119 0 0,2-3-158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9671 0 0,'0'0'30'0'0,"0"-1"0"0"0,0 1 1 0 0,0 0-1 0 0,0-1 0 0 0,0 1 0 0 0,0 0 0 0 0,0-1 0 0 0,0 1 0 0 0,0 0 0 0 0,0-1 0 0 0,0 1 0 0 0,1 0 0 0 0,-1-1 0 0 0,0 1 0 0 0,0 0 0 0 0,0-1 0 0 0,1 1 0 0 0,-1 0 0 0 0,0 0 1 0 0,0-1-1 0 0,0 1 0 0 0,1 0 0 0 0,-1 0 0 0 0,0-1 0 0 0,1 1 0 0 0,-1 0 0 0 0,0 0 0 0 0,1 0 0 0 0,-1 0 0 0 0,0 0 0 0 0,0-1 0 0 0,1 1 0 0 0,-1 0 0 0 0,0 0 0 0 0,1 0 0 0 0,-1 0 1 0 0,1 0-1 0 0,20-3-116 0 0,-11 2 179 0 0,120-39-1521 0 0,-35 10-2540 0 0,-92 29 3776 0 0,0 0-1 0 0,0 0 1 0 0,0 1 0 0 0,1-1 0 0 0,-1 1-1 0 0,0 0 1 0 0,0 0 0 0 0,0 0 0 0 0,1 0-1 0 0,-1 0 1 0 0,0 1 0 0 0,0-1 0 0 0,0 1 0 0 0,0 0-1 0 0,0 0 1 0 0,4 2 0 0 0,-4-1 224 0 0,-1-1 1 0 0,0 1-1 0 0,1 0 1 0 0,-1 0-1 0 0,0 1 1 0 0,0-1-1 0 0,0 0 1 0 0,-1 1-1 0 0,1-1 1 0 0,0 1 0 0 0,-1 0-1 0 0,0-1 1 0 0,1 1-1 0 0,-1 0 1 0 0,0 0-1 0 0,-1 0 1 0 0,2 3-1 0 0,2 15 1061 0 0,0 0 0 0 0,-1 0 0 0 0,0 28 0 0 0,-4-36-1084 0 0,1 0 1 0 0,-2-1-1 0 0,-4 24 0 0 0,5-34 6 0 0,1 0-1 0 0,-1-1 1 0 0,1 1-1 0 0,-1 0 1 0 0,0 0-1 0 0,0-1 0 0 0,0 1 1 0 0,0-1-1 0 0,0 1 1 0 0,-1 1-1 0 0,-2 0 75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2303 0 0,'2'-14'200'0'0,"1"4"-200"0"0,-2 5 0 0 0,0 2 0 0 0,2 3 1008 0 0,0-4 160 0 0,2-5 32 0 0,2-4 8 0 0,5-5-248 0 0,0 1-56 0 0,2 3-8 0 0,0 3 0 0 0,1 3-800 0 0,-1 2-96 0 0,0 4-144 0 0,-1 0 32 0 0,1 2-648 0 0,-3 3-128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5 140 1375 0 0,'-3'19'588'0'0,"2"0"-1"0"0,0 0 1 0 0,1 0-1 0 0,1-1 0 0 0,1 1 1 0 0,1 0-1 0 0,0 0 1 0 0,7 18-1 0 0,-10-34-540 0 0,1-1-1 0 0,0 1 0 0 0,0-1 1 0 0,0 0-1 0 0,0 0 1 0 0,1 0-1 0 0,-1 0 1 0 0,1 0-1 0 0,-1 0 0 0 0,1 0 1 0 0,0 0-1 0 0,-1 0 1 0 0,1-1-1 0 0,0 1 1 0 0,0-1-1 0 0,0 1 1 0 0,1-1-1 0 0,2 2 0 0 0,-3-3-8 0 0,-1 1 0 0 0,1-1 1 0 0,0 0-1 0 0,0 0 0 0 0,0 0 0 0 0,0 0 0 0 0,0 0 0 0 0,-1 0 0 0 0,1 0 0 0 0,0 0 0 0 0,0-1 0 0 0,0 1 0 0 0,0-1 0 0 0,-1 0 0 0 0,1 1 0 0 0,0-1 0 0 0,-1 0 0 0 0,1 0 0 0 0,0 0 0 0 0,-1 0 0 0 0,1 0 0 0 0,-1 0 0 0 0,0-1 0 0 0,3-2 0 0 0,4-5 53 0 0,0 0 1 0 0,0-1-1 0 0,-1-1 0 0 0,0 1 0 0 0,-1-1 0 0 0,0 0 0 0 0,-1-1 0 0 0,0 1 0 0 0,4-18 0 0 0,-6 18-337 0 0,0-1-1 0 0,-1 0 0 0 0,0 0 1 0 0,-1 0-1 0 0,0 0 0 0 0,-1 0 0 0 0,-1 0 1 0 0,0 0-1 0 0,-4-22 0 0 0,3 27-47 0 0,0 0 0 0 0,-1 0 0 0 0,0 0 0 0 0,0 0 0 0 0,-1 0 0 0 0,0 1-1 0 0,0 0 1 0 0,-8-10 0 0 0,11 14 308 0 0,0 1 0 0 0,0 0 0 0 0,-1-1 0 0 0,1 1 0 0 0,0 0 0 0 0,-1 0 0 0 0,1 0 0 0 0,0 0 0 0 0,-1 0 0 0 0,1 1 0 0 0,-1-1 0 0 0,0 0 0 0 0,1 1 0 0 0,-1-1 0 0 0,1 1 0 0 0,-1-1 0 0 0,0 1 0 0 0,1 0 0 0 0,-1 0-1 0 0,0 0 1 0 0,0 0 0 0 0,1 0 0 0 0,-1 0 0 0 0,0 0 0 0 0,1 0 0 0 0,-1 1 0 0 0,0-1 0 0 0,1 1 0 0 0,-1-1 0 0 0,0 1 0 0 0,1 0 0 0 0,-1-1 0 0 0,1 1 0 0 0,-1 0 0 0 0,1 0 0 0 0,0 0 0 0 0,-1 0 0 0 0,1 0 0 0 0,0 1 0 0 0,0-1 0 0 0,0 0 0 0 0,-2 3 0 0 0,-2 3 367 0 0,0-1 1 0 0,0 2-1 0 0,1-1 0 0 0,0 0 1 0 0,0 1-1 0 0,1 0 1 0 0,0 0-1 0 0,-4 13 0 0 0,6-16-350 0 0,0 1 0 0 0,0-1 1 0 0,0 0-1 0 0,1 1 0 0 0,-1-1 0 0 0,1 1 0 0 0,1-1 0 0 0,-1 0 0 0 0,1 1 0 0 0,0-1 0 0 0,0 0 0 0 0,0 0 0 0 0,1 1 0 0 0,3 7 0 0 0,-4-12-110 0 0,0 1-1 0 0,0 0 1 0 0,0-1-1 0 0,1 1 0 0 0,-1-1 1 0 0,0 0-1 0 0,1 1 1 0 0,-1-1-1 0 0,0 0 0 0 0,1 0 1 0 0,0 0-1 0 0,-1 0 1 0 0,1 0-1 0 0,0 0 0 0 0,-1 0 1 0 0,1-1-1 0 0,0 1 1 0 0,0 0-1 0 0,0-1 0 0 0,0 0 1 0 0,0 1-1 0 0,-1-1 1 0 0,1 0-1 0 0,0 0 1 0 0,0 0-1 0 0,0 0 0 0 0,0-1 1 0 0,0 1-1 0 0,0 0 1 0 0,0-1-1 0 0,-1 1 0 0 0,3-2 1 0 0,7-2-342 0 0,0 0 1 0 0,-1-1 0 0 0,0-1-1 0 0,13-8 1 0 0,-6 3 206 0 0,13-9-172 0 0,-15 10 388 0 0,18-10 0 0 0,-29 18 135 0 0,0 0 0 0 0,0 1 0 0 0,0-1-1 0 0,0 1 1 0 0,0 0 0 0 0,0 0-1 0 0,1 0 1 0 0,-1 1 0 0 0,0-1 0 0 0,6 1-1 0 0,-8 0-16 0 0,0 1-1 0 0,0-1 1 0 0,0 1 0 0 0,0-1-1 0 0,0 1 1 0 0,0 0-1 0 0,0 0 1 0 0,-1 0-1 0 0,1 0 1 0 0,0 0-1 0 0,0 0 1 0 0,-1 0-1 0 0,1 0 1 0 0,-1 1-1 0 0,1-1 1 0 0,-1 1-1 0 0,3 2 1 0 0,0 3 86 0 0,0 0 1 0 0,0 0-1 0 0,4 9 0 0 0,-3-5-515 0 0,-5-11 276 0 0,0 0 0 0 0,0 0 0 0 0,0 0 0 0 0,0 0 0 0 0,0 0 0 0 0,0 0 0 0 0,0 0 0 0 0,0 0 0 0 0,0 0 0 0 0,0 1 0 0 0,0-1 0 0 0,0 0 0 0 0,0 0 0 0 0,0 0 0 0 0,0 0 0 0 0,0 0 0 0 0,0 0 0 0 0,1 0 0 0 0,-1 0 0 0 0,0 0 0 0 0,0 0 0 0 0,0 0 0 0 0,0 0 0 0 0,0 0 0 0 0,0 0 0 0 0,0 1 0 0 0,0-1 0 0 0,0 0 0 0 0,0 0 0 0 0,0 0 0 0 0,0 0 0 0 0,0 0 0 0 0,0 0-1 0 0,0 0 1 0 0,1 0 0 0 0,-1 0 0 0 0,0 0 0 0 0,0 0 0 0 0,0 0 0 0 0,0 0 0 0 0,0 0 0 0 0,0 0 0 0 0,0 0 0 0 0,0 0 0 0 0,0 0 0 0 0,0 0 0 0 0,0 0 0 0 0,1 0 0 0 0,-1 0 0 0 0,0 0 0 0 0,0 0 0 0 0,0 0 0 0 0,0 0 0 0 0,0 0 0 0 0,0 0 0 0 0,0-1 0 0 0,2-5-1149 0 0,-1-16 326 0 0,-1 16 872 0 0,1-5 152 0 0,0-1-1 0 0,1 1 0 0 0,1 0 0 0 0,6-20 0 0 0,-7 27 20 0 0,-1 1 0 0 0,1-1-1 0 0,0 0 1 0 0,0 0-1 0 0,0 1 1 0 0,0-1 0 0 0,0 1-1 0 0,1 0 1 0 0,0-1-1 0 0,0 1 1 0 0,0 0-1 0 0,0 1 1 0 0,0-1 0 0 0,0 0-1 0 0,1 1 1 0 0,4-3-1 0 0,-6 5-65 0 0,0-1-1 0 0,-1 1 0 0 0,1 0 0 0 0,0 0 0 0 0,0 0 0 0 0,-1 0 0 0 0,1 0 1 0 0,0 0-1 0 0,0 0 0 0 0,0 1 0 0 0,-1-1 0 0 0,1 0 0 0 0,0 1 0 0 0,-1 0 1 0 0,1-1-1 0 0,0 1 0 0 0,-1 0 0 0 0,1 0 0 0 0,-1 0 0 0 0,1 0 0 0 0,-1 0 1 0 0,0 0-1 0 0,1 0 0 0 0,-1 1 0 0 0,2 1 0 0 0,4 5 151 0 0,0 0-1 0 0,12 19 0 0 0,-13-17-305 0 0,-3-7-280 0 0,-1 1-1 0 0,0 0 0 0 0,0 0 0 0 0,0 1 1 0 0,-1-1-1 0 0,1 0 0 0 0,-1 1 1 0 0,0-1-1 0 0,0 6 0 0 0,3 11-3148 0 0,-2-16 1297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2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12895 0 0,'-1'-1'576'0'0,"-1"1"112"0"0,2 1-552 0 0,-1 1-136 0 0,1 0 0 0 0,1 1 0 0 0,1-1-128 0 0,0 2-48 0 0,4 1-16 0 0,6 0 0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4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1 380 455 0 0,'12'-8'151'0'0,"0"1"-1"0"0,0 1 1 0 0,0 0-1 0 0,1 1 1 0 0,26-7-1 0 0,71-9 611 0 0,13 8-469 0 0,82-14-8 0 0,116-27 1806 0 0,-155 29-1404 0 0,80-4 122 0 0,-20 4-744 0 0,62 0-64 0 0,-97 11 659 0 0,-37 1-32 0 0,2 9 20 0 0,10 0-196 0 0,42-2-60 0 0,-12 1-142 0 0,-65-6 24 0 0,60-2-242 0 0,-175 13-22 0 0,85 0 144 0 0,124-15 1 0 0,-206 11 16 0 0,33-10-1 0 0,-10 1-24 0 0,-42 13-172 0 0,0 0-1 0 0,0 0 1 0 0,1 0-1 0 0,-1 0 1 0 0,0 0-1 0 0,0 0 1 0 0,0 0-1 0 0,1 0 1 0 0,-1 0-1 0 0,0 0 1 0 0,0 0-1 0 0,1 0 1 0 0,-1 0-1 0 0,0 0 1 0 0,0 0-1 0 0,0 0 1 0 0,1 0-1 0 0,-1 0 1 0 0,0 0-1 0 0,0 0 1 0 0,1 0-1 0 0,-1 0 1 0 0,0 0-1 0 0,0 0 1 0 0,0 1-1 0 0,1-1 1 0 0,-1 0-1 0 0,0 0 1 0 0,0 0-1 0 0,0 0 1 0 0,0 0-1 0 0,1 1 1 0 0,-1-1-1 0 0,0 0 1 0 0,0 0-1 0 0,0 0 1 0 0,0 1-1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1:5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 3679 0 0,'-15'-12'3413'0'0,"15"12"-3361"0"0,7 8 1486 0 0,2 2-1526 0 0,1-1 0 0 0,0-1 0 0 0,1 0-1 0 0,0 0 1 0 0,0-1 0 0 0,0 0 0 0 0,1-1 0 0 0,0 0 0 0 0,0-1-1 0 0,1-1 1 0 0,-1 0 0 0 0,1 0 0 0 0,0-1 0 0 0,0-1 0 0 0,0 0 0 0 0,20 0-1 0 0,-18-3-3231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1:5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4143 0 0,'1'0'34'0'0,"0"0"-1"0"0,0-1 0 0 0,0 1 0 0 0,0 0 1 0 0,1 0-1 0 0,-1 0 0 0 0,0-1 0 0 0,0 1 1 0 0,0 0-1 0 0,0 1 0 0 0,0-1 0 0 0,0 0 1 0 0,1 0-1 0 0,-1 0 0 0 0,0 1 0 0 0,2 0 1 0 0,21 9 529 0 0,-13-5-260 0 0,144 70 1667 0 0,-14-6-3590 0 0,-120-61 837 0 0,-2-1-8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1:5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6911 0 0,'-3'-7'304'0'0,"2"3"64"0"0,1 1-296 0 0,1 2-72 0 0,2 1 0 0 0,-2 0 0 0 0,3 0 0 0 0,1 0 80 0 0,4 0-80 0 0,5 0 80 0 0,2-1 224 0 0,3 0 48 0 0,1 1 0 0 0,1-2 8 0 0,-1 2-552 0 0,0-1-120 0 0,0 0-16 0 0,1 0-3048 0 0</inkml:trace>
  <inkml:trace contextRef="#ctx0" brushRef="#br0" timeOffset="1">5 180 3223 0 0,'-4'-2'873'0'0,"16"4"22"0"0,38-4 8 0 0,57-10-1 0 0,-11 0-3212 0 0,-94 12 2166 0 0,1-1 0 0 0,-1 1 0 0 0,1 0 0 0 0,-1 0 0 0 0,1 0 0 0 0,0 1 0 0 0,-1-1 0 0 0,1 1 0 0 0,-1-1 0 0 0,0 1 0 0 0,1 0 0 0 0,3 1 0 0 0,-5-1 102 0 0,0 0 0 0 0,-1 0 0 0 0,1 0 0 0 0,0 0 0 0 0,0-1 0 0 0,-1 1 0 0 0,1 0 0 0 0,0 1 0 0 0,-1-1 1 0 0,1 0-1 0 0,-1 0 0 0 0,0 0 0 0 0,1 0 0 0 0,-1 0 0 0 0,0 0 0 0 0,0 0 0 0 0,0 1 0 0 0,1-1 0 0 0,-1 0 0 0 0,0 0 0 0 0,0 0 1 0 0,-1 1-1 0 0,1-1 0 0 0,0 0 0 0 0,0 0 0 0 0,-1 0 0 0 0,1 0 0 0 0,-1 2 0 0 0,-4 11 557 0 0,-1 0 0 0 0,0-1 0 0 0,-1 1 0 0 0,-1-1 0 0 0,-17 23 0 0 0,7-10 308 0 0,-16 23 419 0 0,11-17-606 0 0,2 1 1 0 0,-33 67-1 0 0,53-98-757 0 0,-1 1-1 0 0,1-1 1 0 0,0 1 0 0 0,0 0-1 0 0,1 0 1 0 0,-1-1 0 0 0,1 1-1 0 0,-1 0 1 0 0,1 0 0 0 0,0 0-1 0 0,0 4 1 0 0,2 0-446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3223 0 0,'18'-11'136'0'0,"-5"3"40"0"0,1 3-176 0 0,-4 3 0 0 0,-4 0 0 0 0,-1 2 0 0 0,3 2 64 0 0,6-1-64 0 0,7 0 80 0 0,7 3-80 0 0,1 1-288 0 0,-2 4-112 0 0,-6 1-16 0 0,-4 0-8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2:0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7 190 6559 0 0,'0'0'12'0'0,"0"0"-1"0"0,0 0 0 0 0,0 0 0 0 0,0 0 0 0 0,0-1 0 0 0,0 1 0 0 0,0 0 0 0 0,0 0 1 0 0,0 0-1 0 0,0 0 0 0 0,0 0 0 0 0,-1 0 0 0 0,1 0 0 0 0,0 0 0 0 0,0 0 0 0 0,0 0 0 0 0,0 0 1 0 0,0 0-1 0 0,0-1 0 0 0,0 1 0 0 0,-1 0 0 0 0,1 0 0 0 0,0 0 0 0 0,0 0 0 0 0,0 0 1 0 0,0 0-1 0 0,0 0 0 0 0,0 0 0 0 0,-1 0 0 0 0,1 0 0 0 0,0 0 0 0 0,0 0 0 0 0,0 0 1 0 0,0 1-1 0 0,0-1 0 0 0,0 0 0 0 0,-1 0 0 0 0,1 0 0 0 0,0 0 0 0 0,0 0 0 0 0,0 0 1 0 0,0 0-1 0 0,0 0 0 0 0,0 0 0 0 0,0 0 0 0 0,0 0 0 0 0,-1 1 0 0 0,-1 7 272 0 0,3 16 382 0 0,-1-20-288 0 0,1 12-51 0 0,0 0 0 0 0,1-1 0 0 0,1 1 0 0 0,0 0 0 0 0,1-1 0 0 0,1 0 0 0 0,11 24 0 0 0,-14-35-326 0 0,1 1 1 0 0,0-1 0 0 0,0 1-1 0 0,0-1 1 0 0,0 0 0 0 0,1 0-1 0 0,0 0 1 0 0,-1-1 0 0 0,1 0-1 0 0,1 1 1 0 0,6 3 0 0 0,-7-5 17 0 0,0 0 0 0 0,0-1 1 0 0,0 1-1 0 0,1-1 0 0 0,-1 0 0 0 0,0 0 1 0 0,1-1-1 0 0,-1 1 0 0 0,1-1 0 0 0,-1 0 1 0 0,1 0-1 0 0,-1-1 0 0 0,1 1 0 0 0,-1-1 1 0 0,7-2-1 0 0,-2 1 212 0 0,0-2-1 0 0,0 1 1 0 0,0-2-1 0 0,-1 1 1 0 0,1-1-1 0 0,-1 0 1 0 0,0-1-1 0 0,0 0 1 0 0,-1 0-1 0 0,0 0 1 0 0,8-10-1 0 0,-7 7 37 0 0,0-1-1 0 0,0 0 0 0 0,-1-1 1 0 0,0 0-1 0 0,-1 0 0 0 0,-1 0 1 0 0,1-1-1 0 0,3-13 1 0 0,-7 15-240 0 0,0 0 0 0 0,0 0 1 0 0,-1 0-1 0 0,0-1 0 0 0,-1 1 1 0 0,0 0-1 0 0,-1-1 0 0 0,-2-11 1 0 0,-3-11-1267 0 0,-13-36 0 0 0,15 55 485 0 0,-6-19-4221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2:2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64 575 0 0,'64'39'316'0'0,"-46"-27"-136"0"0,0-2 0 0 0,38 18 0 0 0,-22-17-92 0 0,1-1 1 0 0,62 7-1 0 0,-14-2 51 0 0,89 12-68 0 0,-141-25-57 0 0,0-1-1 0 0,0-2 0 0 0,49-7 0 0 0,196-21 507 0 0,-211 27-330 0 0,0 4-1 0 0,82 11 0 0 0,102 32 275 0 0,-221-40-433 0 0,1 0 0 0 0,-1-2 0 0 0,1-1 0 0 0,0-1 0 0 0,0-2 0 0 0,45-6-1 0 0,-9-5-33 0 0,105-15 172 0 0,-119 21-82 0 0,70 2 0 0 0,263 28 273 0 0,-231-12-264 0 0,37-2 119 0 0,-93-9-357 0 0,119-16 1 0 0,-160 10 85 0 0,87-7-15 0 0,490-27 1312 0 0,-349 52-418 0 0,-1 16-294 0 0,-164-16-467 0 0,274 2-134 0 0,-295-19-289 0 0,108-19-1 0 0,99-31-987 0 0,-28 4 613 0 0,-262 48 682 0 0,479-54-470 0 0,-403 54 1255 0 0,0 3 1 0 0,169 26-1 0 0,199 44 919 0 0,4-46-220 0 0,-233-29-1983 0 0,180 0-766 0 0,-346 8 1509 0 0,0 2-1 0 0,0 3 0 0 0,-1 2 1 0 0,84 28-1 0 0,86 34 1127 0 0,-178-56-1301 0 0,1-3 0 0 0,0-2 0 0 0,1-3 0 0 0,1-2 0 0 0,-1-2 0 0 0,1-3 0 0 0,0-3 1 0 0,-1-2-1 0 0,87-15 0 0 0,70-27-1501 0 0,112-20-446 0 0,-242 52 1748 0 0,163-2 0 0 0,-197 18 420 0 0,68 10 0 0 0,48 20 576 0 0,-73-18-428 0 0,134 6 0 0 0,-168-19-383 0 0,75-7-1 0 0,59-17-1 0 0,-30 4-95 0 0,-148 16 96 0 0,464-23 32 0 0,-90 29 770 0 0,-272-9-375 0 0,153-25 0 0 0,116-44-104 0 0,65-12-514 0 0,-265 64 35 0 0,49-9 266 0 0,-228 30-97 0 0,-4 0-28 0 0,1 0 0 0 0,-1 1 0 0 0,1-1-1 0 0,-1 1 1 0 0,0 0 0 0 0,5 0 0 0 0,-7 0-1 0 0,0 0-1 0 0,-1 1 1 0 0,1-1 0 0 0,-1 0 0 0 0,1 0-1 0 0,-1 1 1 0 0,1-1 0 0 0,0 0 0 0 0,-1 1-1 0 0,1-1 1 0 0,-1 0 0 0 0,0 1 0 0 0,1-1-1 0 0,-1 1 1 0 0,1-1 0 0 0,-1 1 0 0 0,0-1-1 0 0,1 1 1 0 0,-1-1 0 0 0,0 1 0 0 0,1-1-1 0 0,-1 1 1 0 0,0 0 0 0 0,0-1 0 0 0,0 1 0 0 0,1-1-1 0 0,-1 1 1 0 0,0 0 0 0 0,0-1 0 0 0,0 1-1 0 0,0 0 1 0 0,0-1 0 0 0,0 1 0 0 0,0-1-1 0 0,-1 1 1 0 0,1 0 0 0 0,0-1 0 0 0,0 1-1 0 0,-1 0 1 0 0,1 3-58 0 0,-1 0 0 0 0,1-1-1 0 0,-1 1 1 0 0,1-1 0 0 0,0 1 0 0 0,1 0-1 0 0,-1-1 1 0 0,1 1 0 0 0,-1-1 0 0 0,1 1-1 0 0,0 0 1 0 0,0-1 0 0 0,1 0 0 0 0,-1 1-1 0 0,1-1 1 0 0,-1 0 0 0 0,1 0 0 0 0,0 0-1 0 0,0 0 1 0 0,1 0 0 0 0,-1 0 0 0 0,1-1-1 0 0,-1 1 1 0 0,1-1 0 0 0,0 1 0 0 0,0-1-1 0 0,0 0 1 0 0,0 0 0 0 0,0-1 0 0 0,0 1-1 0 0,1 0 1 0 0,-1-1 0 0 0,1 0 0 0 0,3 1-1 0 0,4 1-485 0 0,1 0 0 0 0,15 1 0 0 0,-25-4 536 0 0,1 1 1 0 0,-1-1-1 0 0,1 0 1 0 0,-1 0-1 0 0,1 0 1 0 0,0-1-1 0 0,-1 1 1 0 0,1 0-1 0 0,-1-1 1 0 0,1 0-1 0 0,-1 0 1 0 0,1 1-1 0 0,-1-2 1 0 0,0 1-1 0 0,1 0 1 0 0,-1 0-1 0 0,3-3 0 0 0,-1-1 24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2759 0 0,'-2'-3'248'0'0,"-1"0"-248"0"0,3 2 0 0 0,0 0 0 0 0,0 2 0 0 0,1 0 0 0 0,1-2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5:0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61 599 0 0,'4'-8'6'0'0,"1"0"0"0"0,10-13-1 0 0,-14 19-2 0 0,0 0 0 0 0,1 0-1 0 0,-1 1 1 0 0,1-1-1 0 0,-1 0 1 0 0,1 1 0 0 0,0 0-1 0 0,0-1 1 0 0,0 1 0 0 0,0 0-1 0 0,0 0 1 0 0,0 0-1 0 0,0 0 1 0 0,0 0 0 0 0,0 0-1 0 0,0 1 1 0 0,4-2-1 0 0,-6 3 11 0 0,1-1-1 0 0,-1 0 1 0 0,1 0-1 0 0,-1 0 1 0 0,1 0-1 0 0,-1 1 0 0 0,0-1 1 0 0,1 0-1 0 0,-1 0 1 0 0,1 1-1 0 0,-1-1 1 0 0,0 0-1 0 0,1 1 0 0 0,-1-1 1 0 0,0 1-1 0 0,1-1 1 0 0,-1 0-1 0 0,0 1 0 0 0,1-1 1 0 0,-1 1-1 0 0,0-1 1 0 0,0 0-1 0 0,0 1 1 0 0,0-1-1 0 0,1 1 0 0 0,-1-1 1 0 0,0 1-1 0 0,0-1 1 0 0,0 1-1 0 0,0-1 1 0 0,0 1-1 0 0,0-1 0 0 0,0 1 1 0 0,0 0-1 0 0,-2 23 406 0 0,1-18-295 0 0,-1 8 93 0 0,1 1-1 0 0,2 25 0 0 0,-1-36-240 0 0,1 1 0 0 0,0-1 1 0 0,0 0-1 0 0,0 1 0 0 0,0-1 1 0 0,1 0-1 0 0,-1 0 0 0 0,1 0 1 0 0,0 0-1 0 0,1 0 0 0 0,-1-1 1 0 0,0 1-1 0 0,6 5 0 0 0,-13-28-1278 0 0,5 14 1403 0 0,-1 1 0 0 0,0-1 1 0 0,-1 0-1 0 0,-2-7 0 0 0,3 11-58 0 0,1 1 0 0 0,0-1 0 0 0,-1 0 1 0 0,1 1-1 0 0,0-1 0 0 0,-1 1 0 0 0,1-1 0 0 0,-1 1 1 0 0,1 0-1 0 0,-1-1 0 0 0,1 1 0 0 0,-1-1 0 0 0,1 1 1 0 0,-1 0-1 0 0,1-1 0 0 0,-1 1 0 0 0,1 0 0 0 0,-2-1 1 0 0,2 1-6 0 0,-1 0 0 0 0,1 0 0 0 0,0 0 0 0 0,-1 0 0 0 0,1 1 0 0 0,0-1 0 0 0,-1 0 0 0 0,1 0 0 0 0,0 0 0 0 0,-1 0 0 0 0,1 0 0 0 0,0 1 0 0 0,-1-1 0 0 0,1 0 0 0 0,0 0 0 0 0,0 1 0 0 0,-1-1 0 0 0,1 0 0 0 0,0 0 0 0 0,0 1 1 0 0,-1-1-1 0 0,1 0 0 0 0,0 1 0 0 0,-1 1-20 0 0,0 0 0 0 0,0 0 0 0 0,0 1 0 0 0,1-1 1 0 0,-1 0-1 0 0,0 0 0 0 0,1 1 0 0 0,0-1 0 0 0,0 3 0 0 0,-2-10-147 0 0,2 5 215 0 0,0-4 84 0 0,-1 1-151 0 0,1-1 103 0 0,-1 0 0 0 0,0-1 0 0 0,0 1 0 0 0,0 0 0 0 0,0 0 0 0 0,-1 0 0 0 0,1 0 0 0 0,-1 1 0 0 0,-4-7 0 0 0,5 9-104 0 0,1 1 0 0 0,0 0 0 0 0,0 0 0 0 0,-1-1 0 0 0,1 1 0 0 0,0 0 0 0 0,-1 0 0 0 0,1-1 0 0 0,0 1 0 0 0,0 0 0 0 0,0-1 0 0 0,-1 1 0 0 0,1 0 0 0 0,0-1 0 0 0,0 1 0 0 0,0 0 0 0 0,0-1 0 0 0,0 1 0 0 0,0 0 0 0 0,0-1 0 0 0,0 1 0 0 0,0 0 0 0 0,0-1 0 0 0,0 1 0 0 0,0-1-1 0 0,0 1-13 0 0,0-1-1 0 0,0 1 0 0 0,1 0 0 0 0,-1 0 0 0 0,0 0 0 0 0,1 0 0 0 0,-1-1 0 0 0,0 1 0 0 0,0 0 0 0 0,1 0 0 0 0,-1 0 0 0 0,0 0 0 0 0,1 0 0 0 0,-1 0 0 0 0,0 0 1 0 0,1 0-1 0 0,-1 0 0 0 0,0 0 0 0 0,1 0 0 0 0,-1 0 0 0 0,0 0 0 0 0,1 0 0 0 0,0 0 0 0 0,2 1-154 0 0,0 0-1 0 0,0 1 1 0 0,-1-1 0 0 0,1 0-1 0 0,0 1 1 0 0,0 0-1 0 0,-1-1 1 0 0,1 1 0 0 0,-1 0-1 0 0,1 0 1 0 0,-1 1-1 0 0,0-1 1 0 0,4 5 0 0 0,4 4-779 0 0,-9-11 931 0 0,0 1-1 0 0,0-1 1 0 0,-1 1 0 0 0,1-1-1 0 0,0 0 1 0 0,0 1 0 0 0,0-1-1 0 0,0 0 1 0 0,0 0 0 0 0,0 0-1 0 0,0 0 1 0 0,0 0 0 0 0,0 0-1 0 0,0 0 1 0 0,0 0-1 0 0,0 0 1 0 0,0 0 0 0 0,0-1-1 0 0,0 1 1 0 0,0 0 0 0 0,-1-1-1 0 0,1 1 1 0 0,0 0 0 0 0,0-1-1 0 0,0 1 1 0 0,0-1 0 0 0,-1 1-1 0 0,1-1 1 0 0,1-1-1 0 0,7-8 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1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97 2759 0 0,'1'-22'1553'0'0,"-1"10"-1147"0"0,1 1 0 0 0,-2-1 0 0 0,0 1 0 0 0,-3-14 0 0 0,2 21-219 0 0,0 9-116 0 0,1 9 95 0 0,16 85 1218 0 0,-4-36-485 0 0,-7-36-470 0 0,21 187 1707 0 0,-23-181-2316 0 0,-2-1 1 0 0,-1 0 0 0 0,-2 1-1 0 0,-10 50 1 0 0,3-52-1323 0 0,14-44 813 0 0,11-21-1 0 0,-1 4 661 0 0,16-52 32 0 0,-17 43 28 0 0,2 1 0 0 0,38-71 0 0 0,-50 105 57 0 0,0-1-1 0 0,0 1 1 0 0,0 0-1 0 0,1 0 1 0 0,0 0-1 0 0,-1 0 0 0 0,8-5 1 0 0,-9 8-36 0 0,-1 0 0 0 0,0 0-1 0 0,1 1 1 0 0,-1-1 0 0 0,1 0 0 0 0,0 1 0 0 0,-1-1-1 0 0,1 1 1 0 0,0 0 0 0 0,-1-1 0 0 0,1 1 0 0 0,0 0 0 0 0,-1 0-1 0 0,1 0 1 0 0,0 0 0 0 0,-1 0 0 0 0,1 0 0 0 0,0 1 0 0 0,-1-1-1 0 0,1 1 1 0 0,-1-1 0 0 0,1 1 0 0 0,0-1 0 0 0,-1 1 0 0 0,1 0-1 0 0,-1 0 1 0 0,3 1 0 0 0,5 6 93 0 0,-1-1 0 0 0,0 1 0 0 0,0 0-1 0 0,0 1 1 0 0,-1-1 0 0 0,-1 1 0 0 0,1 1 0 0 0,-1 0 0 0 0,4 10-1 0 0,3 9-387 0 0,18 59-1 0 0,-20-37-545 0 0,-9-36 292 0 0,1-1 0 0 0,6 17 0 0 0,-9-31 485 0 0,0 1-1 0 0,0-1 0 0 0,0 0 0 0 0,0 1 1 0 0,0-1-1 0 0,0 0 0 0 0,0 1 0 0 0,0-1 1 0 0,1 0-1 0 0,-1 1 0 0 0,0-1 0 0 0,0 0 1 0 0,0 1-1 0 0,1-1 0 0 0,-1 0 0 0 0,0 1 1 0 0,0-1-1 0 0,1 0 0 0 0,-1 0 0 0 0,0 1 1 0 0,1-1-1 0 0,-1 0 0 0 0,0 0 0 0 0,1 0 1 0 0,-1 0-1 0 0,0 1 0 0 0,1-1 0 0 0,-1 0 1 0 0,1 0-1 0 0,-1 0 0 0 0,0 0 0 0 0,1 0 1 0 0,-1 0-1 0 0,0 0 0 0 0,1 0 0 0 0,-1 0 1 0 0,1 0-1 0 0,-1 0 0 0 0,0 0 0 0 0,1 0 1 0 0,-1 0-1 0 0,0 0 0 0 0,1-1 0 0 0,-1 1 1 0 0,0 0-1 0 0,1 0 0 0 0,-1 0 0 0 0,0-1 1 0 0,1 1-1 0 0,-1 0 0 0 0,0 0 0 0 0,1-1 1 0 0,-1 1-1 0 0,0 0 0 0 0,0 0 1 0 0,1-1-1 0 0,-1 1 0 0 0,0 0 0 0 0,0-1 1 0 0,0 1-1 0 0,16-24-272 0 0,-15 22 235 0 0,15-32 84 0 0,-1-2 0 0 0,-2 0 0 0 0,-2 0 0 0 0,8-39 0 0 0,-14 53 223 0 0,-4 19-120 0 0,0 0 0 0 0,0 1 0 0 0,0-1 0 0 0,0 1 0 0 0,0-1 0 0 0,3-3 0 0 0,-4 5-106 0 0,1 1-1 0 0,-1 0 1 0 0,0 0-1 0 0,0-1 1 0 0,0 1-1 0 0,0 0 1 0 0,1 0-1 0 0,-1 0 1 0 0,0 0-1 0 0,0-1 1 0 0,1 1-1 0 0,-1 0 1 0 0,0 0-1 0 0,0 0 1 0 0,1 0-1 0 0,-1 0 1 0 0,0 0-1 0 0,0 0 1 0 0,1-1-1 0 0,-1 1 1 0 0,0 0-1 0 0,0 0 1 0 0,1 0-1 0 0,-1 0 0 0 0,0 0 1 0 0,1 0-1 0 0,-1 1 1 0 0,1-1 10 0 0,-1 0-1 0 0,1 1 1 0 0,0-1-1 0 0,-1 1 1 0 0,1 0 0 0 0,-1-1-1 0 0,0 1 1 0 0,1-1-1 0 0,-1 1 1 0 0,1 0 0 0 0,-1-1-1 0 0,0 1 1 0 0,1 0-1 0 0,-1-1 1 0 0,0 3 0 0 0,20 69 1035 0 0,-14-45-1155 0 0,19 49 0 0 0,-18-59-625 0 0,1-1-1 0 0,13 19 1 0 0,-10-21-2727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 5527 0 0,'0'0'13'0'0,"0"0"-1"0"0,0-1 0 0 0,0 1 0 0 0,0 0 0 0 0,0 0 0 0 0,0 0 0 0 0,0 0 0 0 0,0 0 0 0 0,0 0 1 0 0,0 0-1 0 0,0 0 0 0 0,0 0 0 0 0,0 0 0 0 0,1 0 0 0 0,-1 0 0 0 0,0 0 0 0 0,0-1 1 0 0,0 1-1 0 0,0 0 0 0 0,0 0 0 0 0,0 0 0 0 0,0 0 0 0 0,0 0 0 0 0,1 0 0 0 0,-1 0 0 0 0,0 0 1 0 0,0 0-1 0 0,0 0 0 0 0,0 0 0 0 0,0 0 0 0 0,0 0 0 0 0,0 0 0 0 0,0 0 0 0 0,1 0 1 0 0,-1 0-1 0 0,0 1 0 0 0,0-1 0 0 0,0 0 0 0 0,0 0 0 0 0,0 0 0 0 0,0 0 0 0 0,0 0 0 0 0,0 0 1 0 0,0 0-1 0 0,0 0 0 0 0,1 0 0 0 0,-1 0 0 0 0,0 0 0 0 0,0 0 0 0 0,0 0 0 0 0,0 1 1 0 0,0-1-1 0 0,0 0 0 0 0,0 0 0 0 0,0 0 0 0 0,0 0 0 0 0,0 0 0 0 0,0 0 0 0 0,0 1 0 0 0,6 10 741 0 0,1 16 207 0 0,-1 4-126 0 0,-1 0-1 0 0,0 39 1 0 0,-5 66-226 0 0,-1-114-574 0 0,-35 653-733 0 0,6-412-1368 0 0,13-124 1418 0 0,16-115-1495 0 0,2-19-256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5983 0 0,'97'-4'5640'0'0,"48"-11"-3660"0"0,-81 7-1246 0 0,481-71-1801 0 0,-526 75 429 0 0,-1 0-1 0 0,1-2 1 0 0,-1 0 0 0 0,0-1 0 0 0,-1 0-1 0 0,21-13 1 0 0,-26 12-61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55 4975 0 0,'0'-3'71'0'0,"-1"1"0"0"0,1-1-1 0 0,-1 1 1 0 0,0-1 0 0 0,0 1 0 0 0,0 0-1 0 0,0 0 1 0 0,0-1 0 0 0,-1 1-1 0 0,1 0 1 0 0,-1 0 0 0 0,1 0-1 0 0,-1 0 1 0 0,0 1 0 0 0,1-1-1 0 0,-4-2 1 0 0,2 2-55 0 0,-1 0-1 0 0,1 0 1 0 0,-1 1-1 0 0,1-1 1 0 0,-1 1-1 0 0,1 0 1 0 0,-1 0 0 0 0,0 0-1 0 0,1 0 1 0 0,-6 0-1 0 0,4 1-126 0 0,-1-1 0 0 0,1 2 1 0 0,-1-1-1 0 0,1 0 0 0 0,-1 1 0 0 0,1 0 0 0 0,0 0 0 0 0,-1 1 0 0 0,1 0 0 0 0,0 0 1 0 0,0 0-1 0 0,0 0 0 0 0,0 1 0 0 0,0-1 0 0 0,-5 6 0 0 0,3-2 196 0 0,1 0 0 0 0,1 1 0 0 0,-1-1-1 0 0,1 1 1 0 0,1 0 0 0 0,-1 1 0 0 0,1-1 0 0 0,0 1-1 0 0,1 0 1 0 0,0 0 0 0 0,0 0 0 0 0,0 0 0 0 0,1 1-1 0 0,1-1 1 0 0,-1 0 0 0 0,1 17 0 0 0,1-14 33 0 0,0 0 1 0 0,1-1 0 0 0,1 1 0 0 0,-1 0-1 0 0,2-1 1 0 0,0 1 0 0 0,0-1 0 0 0,0 0-1 0 0,2 0 1 0 0,-1 0 0 0 0,1 0 0 0 0,12 16-1 0 0,-16-24-140 0 0,0 0 0 0 0,0-1-1 0 0,1 1 1 0 0,-1 0-1 0 0,0-1 1 0 0,1 1-1 0 0,-1-1 1 0 0,1 0-1 0 0,-1 1 1 0 0,1-1 0 0 0,0 0-1 0 0,0 0 1 0 0,-1 0-1 0 0,1 0 1 0 0,0 0-1 0 0,0-1 1 0 0,0 1-1 0 0,0-1 1 0 0,0 1 0 0 0,0-1-1 0 0,0 0 1 0 0,0 1-1 0 0,0-1 1 0 0,0 0-1 0 0,0 0 1 0 0,0-1 0 0 0,0 1-1 0 0,0 0 1 0 0,0-1-1 0 0,0 1 1 0 0,0-1-1 0 0,0 0 1 0 0,0 1-1 0 0,0-1 1 0 0,0 0 0 0 0,0 0-1 0 0,-1 0 1 0 0,1 0-1 0 0,0-1 1 0 0,1-1-1 0 0,6-4-158 0 0,-1-1 0 0 0,0-1-1 0 0,0 1 1 0 0,-1-2 0 0 0,11-15-1 0 0,-6 4-555 0 0,-1 0 0 0 0,12-33 0 0 0,-3 7 116 0 0,-16 41 1407 0 0,-2 6-34 0 0,0 15 605 0 0,-4 22 495 0 0,-1-19-1015 0 0,-2 55 1412 0 0,5-66-2162 0 0,0 0 0 0 0,1 0 0 0 0,0 0 0 0 0,0 0 0 0 0,1 0 0 0 0,-1 0 0 0 0,1-1 0 0 0,4 9 0 0 0,-5-13-153 0 0,1 0 0 0 0,-1 0 0 0 0,0 0 0 0 0,1 0-1 0 0,-1 0 1 0 0,1 0 0 0 0,-1 0 0 0 0,1-1-1 0 0,0 1 1 0 0,0-1 0 0 0,0 1 0 0 0,0-1 0 0 0,0 0-1 0 0,0 0 1 0 0,0 0 0 0 0,0 0 0 0 0,1 0 0 0 0,-1 0-1 0 0,3 0 1 0 0,-3-1-225 0 0,1 1-1 0 0,0-1 0 0 0,-1 0 1 0 0,1 0-1 0 0,-1 0 0 0 0,1 0 1 0 0,0-1-1 0 0,-1 1 0 0 0,1-1 0 0 0,0 1 1 0 0,-1-1-1 0 0,1 0 0 0 0,-1 0 1 0 0,0 0-1 0 0,1 0 0 0 0,3-3 1 0 0,3-3-1907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24 1823 0 0,'-3'-19'266'0'0,"3"19"-225"0"0,0-1-1 0 0,0 1 1 0 0,-1 0 0 0 0,1 0 0 0 0,0-1 0 0 0,0 1-1 0 0,0 0 1 0 0,0 0 0 0 0,0 0 0 0 0,-1 0 0 0 0,1-1-1 0 0,0 1 1 0 0,0 0 0 0 0,0 0 0 0 0,-1 0 0 0 0,1 0-1 0 0,0 0 1 0 0,0-1 0 0 0,0 1 0 0 0,-1 0 0 0 0,1 0-1 0 0,0 0 1 0 0,0 0 0 0 0,-1 0 0 0 0,1 0 0 0 0,0 0-1 0 0,0 0 1 0 0,-1 0 0 0 0,1 0 0 0 0,0 0 0 0 0,0 0-1 0 0,-1 0 1 0 0,-6 6 980 0 0,-3 12 382 0 0,1 5-454 0 0,2 1 0 0 0,0-1 0 0 0,1 1-1 0 0,1 1 1 0 0,-1 29 0 0 0,1 125 608 0 0,5-148-1451 0 0,5 265-1574 0 0,-3-252-2784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1 291 919 0 0,'3'-19'102'0'0,"-2"7"8"0"0,1 0 0 0 0,0 1 0 0 0,1-1 1 0 0,1 1-1 0 0,7-20 0 0 0,1 13 947 0 0,0 1 0 0 0,0 1 0 0 0,2 0 1 0 0,0 0-1 0 0,28-22 0 0 0,-35 31-834 0 0,1 1 1 0 0,0 0 0 0 0,1 0-1 0 0,-1 1 1 0 0,1 0 0 0 0,0 0-1 0 0,1 1 1 0 0,13-4 0 0 0,-19 7-188 0 0,1-1 0 0 0,0 2 0 0 0,0-1 0 0 0,-1 1 0 0 0,1-1 0 0 0,0 1 0 0 0,0 1 0 0 0,0-1 0 0 0,0 1 1 0 0,-1-1-1 0 0,1 1 0 0 0,0 1 0 0 0,-1-1 0 0 0,1 1 0 0 0,-1 0 0 0 0,1 0 0 0 0,-1 0 0 0 0,0 0 0 0 0,7 6 0 0 0,-2 0-113 0 0,1 0 0 0 0,-2 2 0 0 0,1-1 0 0 0,-1 1 0 0 0,0 0 1 0 0,-1 0-1 0 0,0 1 0 0 0,-1 0 0 0 0,7 18 0 0 0,-6-12-66 0 0,-1 0 0 0 0,0 1 1 0 0,-2-1-1 0 0,0 1 1 0 0,-1 0-1 0 0,1 19 0 0 0,-3-29 115 0 0,-1 0-1 0 0,-1 0 1 0 0,1 0-1 0 0,-1 1 1 0 0,0-1 0 0 0,-1 0-1 0 0,0-1 1 0 0,-1 1-1 0 0,1 0 1 0 0,-1-1-1 0 0,-7 12 1 0 0,7-13 105 0 0,-1-1 0 0 0,0 1 0 0 0,-1-1 0 0 0,1 0 1 0 0,-1-1-1 0 0,0 1 0 0 0,0-1 0 0 0,-1 0 0 0 0,1 0 0 0 0,-1 0 1 0 0,0-1-1 0 0,0 0 0 0 0,0 0 0 0 0,-8 3 0 0 0,7-4 72 0 0,0 0-1 0 0,0-1 1 0 0,0 0-1 0 0,0 0 1 0 0,0 0-1 0 0,0-1 0 0 0,0 0 1 0 0,0 0-1 0 0,0 0 1 0 0,0-1-1 0 0,0 0 1 0 0,0-1-1 0 0,0 0 1 0 0,0 0-1 0 0,1 0 0 0 0,-1-1 1 0 0,1 0-1 0 0,0 0 1 0 0,-1-1-1 0 0,1 1 1 0 0,1-1-1 0 0,-9-7 1 0 0,6 4-1 0 0,1-1 1 0 0,0 1 0 0 0,0-1-1 0 0,0-1 1 0 0,1 1-1 0 0,0-1 1 0 0,1 0 0 0 0,0-1-1 0 0,0 1 1 0 0,1-1 0 0 0,0 0-1 0 0,1 0 1 0 0,0 0 0 0 0,-2-14-1 0 0,3 4-160 0 0,0 1-1 0 0,2-1 0 0 0,0 0 1 0 0,5-33-1 0 0,-3 39-721 0 0,1 0 1 0 0,1 1-1 0 0,0-1 1 0 0,0 1-1 0 0,1 0 0 0 0,1 0 1 0 0,10-16-1 0 0,1 5-3378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5 3679 0 0,'1'-5'308'0'0,"2"6"595"0"0,0 7 510 0 0,-3-7-997 0 0,-2 3-66 0 0,-19 38 142 0 0,-3 0 0 0 0,-49 68 1 0 0,24-41-994 0 0,3-1-843 0 0,22-35-1150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2759 0 0,'2'2'43'0'0,"-1"0"1"0"0,1 0-1 0 0,0 1 0 0 0,-1-1 0 0 0,0 1 0 0 0,1 0 0 0 0,-1-1 0 0 0,0 1 0 0 0,0 0 0 0 0,0 3 0 0 0,5 32 1208 0 0,-3-19-574 0 0,8 66-27 0 0,-3 1 0 0 0,-5 0 0 0 0,-3-1 1 0 0,-3 1-1 0 0,-29 160 0 0 0,24-200-1767 0 0,-3 0 0 0 0,-1-1 0 0 0,-28 67 0 0 0,34-98-870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 2303 0 0,'1'-1'102'0'0,"0"1"-1"0"0,0-1 0 0 0,0 0 0 0 0,0 1 1 0 0,0 0-1 0 0,1-1 0 0 0,-1 1 0 0 0,0-1 0 0 0,0 1 1 0 0,1 0-1 0 0,-1 0 0 0 0,0 0 0 0 0,0 0 0 0 0,1 0 1 0 0,-1 0-1 0 0,0 0 0 0 0,0 0 0 0 0,1 1 1 0 0,-1-1-1 0 0,0 0 0 0 0,0 1 0 0 0,0-1 0 0 0,1 1 1 0 0,-1-1-1 0 0,0 1 0 0 0,0-1 0 0 0,0 1 0 0 0,0 0 1 0 0,0 0-1 0 0,0 0 0 0 0,0-1 0 0 0,0 1 1 0 0,1 2-1 0 0,0 0 46 0 0,0 0 0 0 0,-1 0 0 0 0,1 0 0 0 0,-1 0 1 0 0,1 0-1 0 0,-1 0 0 0 0,0 1 0 0 0,0-1 0 0 0,-1 0 0 0 0,1 1 0 0 0,-1-1 1 0 0,1 0-1 0 0,-1 1 0 0 0,0-1 0 0 0,0 1 0 0 0,-2 4 0 0 0,1 3-195 0 0,-1 1 0 0 0,0-1 0 0 0,-8 18 0 0 0,6-18-496 0 0,0 0-1 0 0,-1-1 1 0 0,0 0-1 0 0,-1 0 1 0 0,0 0-1 0 0,-1-1 1 0 0,0 1 0 0 0,-15 14-1 0 0,5-11 502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62 2303 0 0,'19'-10'776'0'0,"22"-9"541"0"0,-11 10-4400 0 0,-29 9 3091 0 0,0-1 1 0 0,0 1-1 0 0,0 0 0 0 0,-1 0 1 0 0,1 0-1 0 0,0-1 0 0 0,0 1 1 0 0,-1 0-1 0 0,1-1 0 0 0,0 1 1 0 0,-1 0-1 0 0,1-1 1 0 0,0 1-1 0 0,-1-1 0 0 0,1 1 1 0 0,-1-1-1 0 0,1 1 0 0 0,1-4 3284 0 0,3 3-2586 0 0,6-2-495 0 0,5 0 551 0 0,0 0 1 0 0,19 0-1 0 0,-31 2-655 0 0,0 1 0 0 0,0 0 1 0 0,0 1-1 0 0,1-1 0 0 0,-1 1 0 0 0,0-1 0 0 0,0 1 1 0 0,0 0-1 0 0,0 1 0 0 0,0-1 0 0 0,0 1 1 0 0,-1 0-1 0 0,1 0 0 0 0,4 3 0 0 0,-5-3-155 0 0,-1 1 0 0 0,1 0-1 0 0,-1 1 1 0 0,1-1-1 0 0,-1 0 1 0 0,0 1-1 0 0,-1-1 1 0 0,1 1 0 0 0,-1 0-1 0 0,1-1 1 0 0,-1 1-1 0 0,0 0 1 0 0,0 0-1 0 0,-1 0 1 0 0,1 5 0 0 0,0 9-456 0 0,-2 36 1 0 0,1-48 463 0 0,-2 41-512 0 0,-2-1-1 0 0,-2 0 1 0 0,-13 47 0 0 0,18-90 521 0 0,0 1 1 0 0,0-1 0 0 0,0 0 0 0 0,-1 0-1 0 0,1 0 1 0 0,-1 0 0 0 0,0 0-1 0 0,0 0 1 0 0,0 0 0 0 0,-4 3 0 0 0,5-5 21 0 0,0 0 0 0 0,0-1 1 0 0,0 1-1 0 0,0 0 1 0 0,0-1-1 0 0,0 1 0 0 0,0-1 1 0 0,0 1-1 0 0,0-1 1 0 0,-1 0-1 0 0,1 0 0 0 0,0 1 1 0 0,0-1-1 0 0,0 0 1 0 0,-1 0-1 0 0,1 0 0 0 0,0 0 1 0 0,0 0-1 0 0,0-1 1 0 0,-1 1-1 0 0,1 0 1 0 0,0 0-1 0 0,0-1 0 0 0,0 1 1 0 0,0-1-1 0 0,0 1 1 0 0,0-1-1 0 0,0 1 0 0 0,0-1 1 0 0,0 0-1 0 0,0 0 1 0 0,0 1-1 0 0,-1-2 0 0 0,-4-4-124 0 0,1 1 1 0 0,0-1-1 0 0,0 0 0 0 0,0 0 0 0 0,1 0 0 0 0,0-1 0 0 0,-3-7 0 0 0,-21-50-81 0 0,26 60 238 0 0,-1-4 21 0 0,-1-1 336 0 0,1 1 0 0 0,0-1-1 0 0,1 0 1 0 0,-1 0 0 0 0,0-9-1 0 0,3 16-272 0 0,0 0 0 0 0,0 0 0 0 0,0 1 0 0 0,0-1 0 0 0,0 0 0 0 0,0 0 0 0 0,0 0-1 0 0,1 1 1 0 0,-1-1 0 0 0,1 0 0 0 0,-1 1 0 0 0,1-1 0 0 0,0 0 0 0 0,0 1 0 0 0,0-1-1 0 0,0 1 1 0 0,0-1 0 0 0,0 1 0 0 0,0-1 0 0 0,0 1 0 0 0,0 0 0 0 0,1-1 0 0 0,-1 1-1 0 0,0 0 1 0 0,1 0 0 0 0,-1 0 0 0 0,1 0 0 0 0,0 0 0 0 0,-1 1 0 0 0,1-1 0 0 0,0 0-1 0 0,1 0 1 0 0,5-1-83 0 0,0 0-1 0 0,0 1 0 0 0,0 0 1 0 0,1 0-1 0 0,-1 1 0 0 0,0 0 1 0 0,0 0-1 0 0,11 2 0 0 0,-13-1-196 0 0,0 0-1 0 0,0 1 1 0 0,-1 0 0 0 0,1-1-1 0 0,0 2 1 0 0,-1-1-1 0 0,0 1 1 0 0,1 0-1 0 0,-1 0 1 0 0,0 0 0 0 0,0 1-1 0 0,4 4 1 0 0,-7-6 135 0 0,-1-1 1 0 0,1 1 0 0 0,-1-1-1 0 0,0 1 1 0 0,0 0 0 0 0,1 0 0 0 0,-1 0-1 0 0,0 0 1 0 0,-1 0 0 0 0,1 0-1 0 0,0 0 1 0 0,-1 0 0 0 0,1 0-1 0 0,-1 0 1 0 0,1 0 0 0 0,-1 4-1 0 0,0-3-45 0 0,-1 1 0 0 0,1-1 0 0 0,-1 1 0 0 0,0-1 0 0 0,0 0 0 0 0,0 1 0 0 0,0-1 0 0 0,0 0 0 0 0,-4 5 0 0 0,-3 4-271 0 0,0-1 0 0 0,-1 1 0 0 0,-1-2 0 0 0,-10 11 0 0 0,13-15 152 0 0,-86 79 1247 0 0,93-85-999 0 0,0 0-1 0 0,0 0 0 0 0,-1 0 0 0 0,1 0 0 0 0,0 0 1 0 0,0 1-1 0 0,0-1 0 0 0,0 0 0 0 0,0 0 0 0 0,-1 0 0 0 0,1 0 1 0 0,0 0-1 0 0,0 0 0 0 0,0 0 0 0 0,0 1 0 0 0,0-1 0 0 0,0 0 1 0 0,0 0-1 0 0,0 0 0 0 0,-1 0 0 0 0,1 1 0 0 0,0-1 1 0 0,0 0-1 0 0,0 0 0 0 0,0 0 0 0 0,0 0 0 0 0,0 1 0 0 0,0-1 1 0 0,0 0-1 0 0,0 0 0 0 0,0 0 0 0 0,0 0 0 0 0,0 1 1 0 0,0-1-1 0 0,0 0 0 0 0,0 0 0 0 0,0 0 0 0 0,0 0 0 0 0,1 0 1 0 0,-1 1-1 0 0,0-1 0 0 0,0 0 0 0 0,0 0 0 0 0,0 0 1 0 0,0 0-1 0 0,0 0 0 0 0,0 1 0 0 0,1-1 0 0 0,10 1 901 0 0,14-5-373 0 0,-20 3-619 0 0,-1 0 0 0 0,0 0-1 0 0,1 1 1 0 0,-1-1-1 0 0,1 1 1 0 0,-1 0 0 0 0,1 1-1 0 0,-1-1 1 0 0,1 1-1 0 0,-1 0 1 0 0,0 0-1 0 0,1 0 1 0 0,-1 0 0 0 0,0 1-1 0 0,0 0 1 0 0,7 4-1 0 0,-8-4-58 0 0,-1-1 1 0 0,0 1-1 0 0,0 0 0 0 0,0 0 0 0 0,0 1 0 0 0,0-1 0 0 0,0 0 0 0 0,0 0 0 0 0,-1 1 0 0 0,1-1 0 0 0,-1 1 0 0 0,0 0 0 0 0,0-1 0 0 0,0 1 0 0 0,0 0 0 0 0,0 0 0 0 0,-1-1 0 0 0,1 1 0 0 0,-1 0 0 0 0,0 0 0 0 0,0 0 0 0 0,0 0 1 0 0,0 0-1 0 0,0 0 0 0 0,0-1 0 0 0,-1 1 0 0 0,-1 3 0 0 0,-2 9-79 0 0,-1 0 0 0 0,0-1 0 0 0,-2 0 0 0 0,1 0 0 0 0,-2-1 0 0 0,0 0 0 0 0,0 0 0 0 0,-1-1 0 0 0,-1 0 0 0 0,-12 12 0 0 0,-17 14-622 0 0,-66 48 1 0 0,71-60 595 0 0,-32 25 268 0 0,-2-3 0 0 0,-119 63 0 0 0,174-105 220 0 0,1 0-1 0 0,-1 0 0 0 0,0-1 1 0 0,-1-1-1 0 0,1 0 0 0 0,-1-1 1 0 0,-27 3-1 0 0,41-6-162 0 0,0 0 0 0 0,-1 0 0 0 0,1 1 1 0 0,0-1-1 0 0,0 0 0 0 0,-1 0 0 0 0,1 0 0 0 0,0 0 0 0 0,0 0 0 0 0,-1 0 0 0 0,1 0 1 0 0,0 0-1 0 0,0 0 0 0 0,-1 0 0 0 0,1-1 0 0 0,0 1 0 0 0,0 0 0 0 0,-1 0 0 0 0,1 0 1 0 0,0 0-1 0 0,0 0 0 0 0,0 0 0 0 0,-1 0 0 0 0,1-1 0 0 0,0 1 0 0 0,0 0 0 0 0,0 0 1 0 0,0 0-1 0 0,-1 0 0 0 0,1-1 0 0 0,0 1 0 0 0,0 0 0 0 0,0 0 0 0 0,0 0 0 0 0,0-1 1 0 0,-1 1-1 0 0,7-8 2322 0 0,18-10-300 0 0,-20 16-1700 0 0,173-104 3342 0 0,9 12-3370 0 0,-133 69-295 0 0,58-28-266 0 0,117-61-710 0 0,-163 79-1285 0 0,86-64 0 0 0,-144 93 1816 0 0,23-18-1025 0 0,-28 22 1176 0 0,1 0-1 0 0,-1 0 1 0 0,0-1-1 0 0,0 1 1 0 0,0 0-1 0 0,-1-1 1 0 0,1 0-1 0 0,-1 1 1 0 0,2-6-1 0 0,-2 8 134 0 0,-1-1 0 0 0,0 0-1 0 0,0 1 1 0 0,0-1 0 0 0,0 0 0 0 0,0 1-1 0 0,1-1 1 0 0,-1 0 0 0 0,-1 0 0 0 0,1 1 0 0 0,0-1-1 0 0,0 0 1 0 0,0 1 0 0 0,0-1 0 0 0,0 0 0 0 0,-1 1-1 0 0,1-1 1 0 0,0 0 0 0 0,0 1 0 0 0,-1-1-1 0 0,1 0 1 0 0,-1 1 0 0 0,1-1 0 0 0,-1 0 0 0 0,-1-1 1 0 0,1 1 0 0 0,-1 0 0 0 0,1 0 0 0 0,-1 1 0 0 0,0-1 0 0 0,1 0 0 0 0,-1 0 0 0 0,0 1 0 0 0,-3-1 0 0 0,-3-1 40 0 0,-1 1 0 0 0,0 0-1 0 0,-9 1 1 0 0,15 0-4 0 0,-21 0 391 0 0,-1 1 0 0 0,0 2-1 0 0,1 0 1 0 0,0 1 0 0 0,0 2-1 0 0,0 0 1 0 0,-35 16 0 0 0,45-16-107 0 0,0 1 0 0 0,0 1 0 0 0,1 0 0 0 0,0 1 0 0 0,1 0 0 0 0,-1 1 0 0 0,2 0 0 0 0,0 1 0 0 0,0 1 0 0 0,1 0 0 0 0,0 0 0 0 0,1 1 0 0 0,-8 14 0 0 0,2 3 79 0 0,2 0 1 0 0,1 1-1 0 0,1 0 0 0 0,-10 49 0 0 0,-13 133-49 0 0,10 196-982 0 0,24-395 203 0 0,0-21-257 0 0,-2-56-3410 0 0,-11-70 0 0 0,-20-61-304 0 0,1 4 5845 0 0,30 173-791 0 0,2 12-150 0 0,0-1 1 0 0,-1 0 0 0 0,0 0 0 0 0,0 1 0 0 0,0-1-1 0 0,-1 1 1 0 0,0-1 0 0 0,0 1 0 0 0,-5-10 0 0 0,7 14-376 0 0,-1 1 0 0 0,1 0 1 0 0,0 0-1 0 0,-1-1 0 0 0,1 1 1 0 0,-1 0-1 0 0,1 0 0 0 0,0 0 1 0 0,-1 0-1 0 0,1-1 0 0 0,-1 1 1 0 0,1 0-1 0 0,-1 0 0 0 0,1 0 1 0 0,0 0-1 0 0,-1 0 0 0 0,1 0 1 0 0,-1 0-1 0 0,1 0 0 0 0,-1 0 1 0 0,1 1-1 0 0,0-1 0 0 0,-1 0 1 0 0,1 0-1 0 0,-1 0 0 0 0,1 0 1 0 0,0 1-1 0 0,-1-1 0 0 0,1 0 0 0 0,0 0 1 0 0,-1 1-1 0 0,1-1 0 0 0,0 0 1 0 0,-1 0-1 0 0,1 1 0 0 0,0-1 1 0 0,0 0-1 0 0,-1 1 0 0 0,1-1 1 0 0,0 1-1 0 0,0-1 0 0 0,-1 0 1 0 0,1 1-1 0 0,0 0 0 0 0,-12 20 1040 0 0,11-18-942 0 0,-75 193 2151 0 0,33-74-7189 0 0,30-85 625 0 0,11-28 1683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4607 0 0,'1'-1'71'0'0,"1"0"-1"0"0,-1 1 1 0 0,1-1-1 0 0,-1 0 1 0 0,0 1-1 0 0,1-1 1 0 0,-1 1-1 0 0,1 0 1 0 0,0-1-1 0 0,-1 1 1 0 0,1 0-1 0 0,-1 0 1 0 0,1 0-1 0 0,-1 0 1 0 0,1 0-1 0 0,-1 0 1 0 0,1 1-1 0 0,-1-1 1 0 0,1 0-1 0 0,-1 1 1 0 0,1-1-1 0 0,-1 1 1 0 0,1 0-1 0 0,2 1 1 0 0,4 3 673 0 0,1 0 0 0 0,14 13 1 0 0,-13-10-749 0 0,23 17 697 0 0,2 3-300 0 0,2-1 0 0 0,74 39 0 0 0,-68-45 236 0 0,1-3 1 0 0,2-1-1 0 0,-1-2 0 0 0,2-2 0 0 0,90 12 0 0 0,-129-24-981 0 0,-1-1 1 0 0,1 0-1 0 0,0 0 1 0 0,0-1-1 0 0,15-3 1 0 0,-11 1-4091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0 6911 0 0,'-4'4'132'0'0,"0"-1"0"0"0,1 1-1 0 0,0-1 1 0 0,-1 1-1 0 0,2 0 1 0 0,-1 1 0 0 0,0-1-1 0 0,1 0 1 0 0,-1 1-1 0 0,-1 5 1 0 0,-7 12 438 0 0,-223 456 1554 0 0,99-149-5275 0 0,123-298 2224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5527 0 0,'1'-1'87'0'0,"1"-1"-1"0"0,-1 1 1 0 0,1 0-1 0 0,-1 0 1 0 0,1 0-1 0 0,0 0 0 0 0,-1 0 1 0 0,1 1-1 0 0,0-1 1 0 0,-1 0-1 0 0,1 1 1 0 0,0-1-1 0 0,0 1 0 0 0,0 0 1 0 0,0 0-1 0 0,-1 0 1 0 0,1 0-1 0 0,0 0 1 0 0,0 0-1 0 0,0 0 0 0 0,0 0 1 0 0,3 1-1 0 0,9 1 830 0 0,6 0-258 0 0,0 1 0 0 0,0 0 0 0 0,0 2 0 0 0,-1 0 0 0 0,37 15 0 0 0,-30-7-228 0 0,-1 0 1 0 0,0 1-1 0 0,37 30 1 0 0,-22-10-325 0 0,-1 1 0 0 0,-3 2 0 0 0,-1 1 0 0 0,38 55 0 0 0,3 22-1332 0 0,-4-5-943 0 0,-55-88 1733 0 0,0-1 1 0 0,35 34-1 0 0,-51-55 413 0 0,6 8-449 0 0,-6-8 428 0 0,-1 0 0 0 0,0 0 0 0 0,0 1 0 0 0,1-1 0 0 0,-1 0 1 0 0,0 0-1 0 0,0 0 0 0 0,0 0 0 0 0,0 0 0 0 0,1 1 0 0 0,-1-1 0 0 0,0 0 0 0 0,0 0 1 0 0,0 0-1 0 0,0 1 0 0 0,0-1 0 0 0,1 0 0 0 0,-1 0 0 0 0,0 0 0 0 0,0 1 0 0 0,0-1 1 0 0,0 0-1 0 0,0 0 0 0 0,0 1 0 0 0,0-1 0 0 0,0 0 0 0 0,0 0 0 0 0,0 1 0 0 0,0-1 1 0 0,0 0-1 0 0,0 0 0 0 0,0 1 0 0 0,0-1 0 0 0,-4 0-2835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3679 0 0,'30'-2'1866'0'0,"-1"-1"0"0"0,35-9-1 0 0,-28 6-1286 0 0,177-39 2428 0 0,-73 6-5036 0 0,-116 32-1949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8751 0 0,'5'2'502'0'0,"1"0"-1"0"0,0 0 0 0 0,11 1 0 0 0,-7-2-227 0 0,18 4 416 0 0,0-1 1 0 0,0-2-1 0 0,0-1 1 0 0,37-4-1 0 0,24-8-779 0 0,-1-6-3683 0 0,-71 14-786 0 0</inkml:trace>
  <inkml:trace contextRef="#ctx0" brushRef="#br0" timeOffset="1">189 212 7367 0 0,'-9'8'656'0'0,"3"1"-528"0"0,3-2-128 0 0,2-2 0 0 0,1 0 600 0 0,-1 2 88 0 0,-3 5 16 0 0,-1 10 8 0 0,-2 6 16 0 0,0 3 0 0 0,3 1 0 0 0,2-4 0 0 0,1-3-728 0 0,-1-5-96 0 0,5-3-48 0 0,-1-5-5288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1375 0 0,'3'-5'455'0'0,"1"0"0"0"0,0 0-1 0 0,0 1 1 0 0,1-1 0 0 0,0 1-1 0 0,-1 0 1 0 0,1 1-1 0 0,1-1 1 0 0,-1 1 0 0 0,0 0-1 0 0,11-4 1 0 0,-5 2-51 0 0,0 1 0 0 0,0 1 0 0 0,0 0 0 0 0,0 1 0 0 0,18-2 0 0 0,-20 3-342 0 0,1 0-1 0 0,-1 1 1 0 0,1 1-1 0 0,-1 0 1 0 0,1 0-1 0 0,15 4 0 0 0,-23-4-168 0 0,0 0-1 0 0,0-1 0 0 0,0 1 1 0 0,0 0-1 0 0,0 0 0 0 0,0 0 0 0 0,-1 0 1 0 0,1 0-1 0 0,0 1 0 0 0,0-1 1 0 0,-1 1-1 0 0,1-1 0 0 0,-1 1 0 0 0,1-1 1 0 0,-1 1-1 0 0,0 0 0 0 0,0 0 0 0 0,0-1 1 0 0,0 1-1 0 0,0 0 0 0 0,0 0 1 0 0,0 0-1 0 0,0 0 0 0 0,-1 0 0 0 0,1 1 1 0 0,-1-1-1 0 0,0 0 0 0 0,0 0 0 0 0,1 0 1 0 0,-1 0-1 0 0,-1 0 0 0 0,1 1 1 0 0,0-1-1 0 0,0 0 0 0 0,-1 2 0 0 0,-3 10-2132 0 0</inkml:trace>
  <inkml:trace contextRef="#ctx0" brushRef="#br0" timeOffset="1">147 262 3223 0 0,'-3'4'-58'0'0,"-46"59"1711"0"0,43-55-857 0 0,1 0 1 0 0,0 0-1 0 0,0 1 1 0 0,1 0-1 0 0,0 0 0 0 0,-2 11 1 0 0,5-19-628 0 0,1 1 1 0 0,-1-1 0 0 0,1 0-1 0 0,0 0 1 0 0,0 0 0 0 0,-1 1-1 0 0,1-1 1 0 0,0 0 0 0 0,0 1 0 0 0,0-1-1 0 0,1 0 1 0 0,-1 0 0 0 0,0 1-1 0 0,0-1 1 0 0,1 0 0 0 0,-1 0-1 0 0,0 0 1 0 0,1 1 0 0 0,0-1-1 0 0,-1 0 1 0 0,1 0 0 0 0,-1 0-1 0 0,1 0 1 0 0,0 0 0 0 0,0 0-1 0 0,1 1 1 0 0,0-1-33 0 0,0 0 0 0 0,0 0 1 0 0,0 0-1 0 0,1 0 0 0 0,-1-1 0 0 0,0 1 0 0 0,0-1 0 0 0,0 0 0 0 0,0 0 1 0 0,0 0-1 0 0,1 0 0 0 0,-1 0 0 0 0,0 0 0 0 0,0 0 0 0 0,3-1 1 0 0,7-2-47 0 0,1-1 0 0 0,-1 0 0 0 0,0-1 0 0 0,22-12 0 0 0,-32 16-146 0 0,25-13-443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461 205 7567 0 0,'-1'-8'164'0'0,"-1"0"1"0"0,0 0-1 0 0,-1 0 0 0 0,1 1 0 0 0,-2-1 0 0 0,1 1 0 0 0,-1-1 0 0 0,0 1 0 0 0,-1 0 0 0 0,1 1 0 0 0,-1-1 0 0 0,-1 1 1 0 0,1 0-1 0 0,-1 0 0 0 0,0 0 0 0 0,-1 1 0 0 0,1 0 0 0 0,-13-7 0 0 0,0 1-884 0 0,-1 1 0 0 0,0 1 1 0 0,0 1-1 0 0,-1 0 0 0 0,-40-8 0 0 0,50 14 327 0 0,0 0 1 0 0,-1 0-1 0 0,1 1 0 0 0,-1 1 1 0 0,1 0-1 0 0,-1 0 0 0 0,-17 3 1 0 0,25-2 470 0 0,-1 0 0 0 0,1 1 0 0 0,0-1 1 0 0,-1 1-1 0 0,1-1 0 0 0,0 2 0 0 0,0-1 1 0 0,0 0-1 0 0,0 1 0 0 0,1-1 0 0 0,-1 1 1 0 0,1 0-1 0 0,-1 0 0 0 0,1 1 0 0 0,0-1 1 0 0,0 1-1 0 0,1-1 0 0 0,-1 1 0 0 0,1 0 1 0 0,0 0-1 0 0,-4 8 0 0 0,2 0 315 0 0,1 0 1 0 0,0 0-1 0 0,1 0 1 0 0,0 1-1 0 0,0-1 0 0 0,2 1 1 0 0,-1-1-1 0 0,4 24 0 0 0,-1-18-24 0 0,1 0 0 0 0,1 0-1 0 0,1-1 1 0 0,0 1-1 0 0,12 24 1 0 0,-8-25-72 0 0,1 1 0 0 0,1-1 0 0 0,0-1 1 0 0,1 0-1 0 0,27 28 0 0 0,81 59 1292 0 0,-84-74-1298 0 0,-1 2 0 0 0,44 47 0 0 0,-73-70-398 0 0,0-1-1 0 0,0 1 0 0 0,-1 0 0 0 0,0 0 1 0 0,-1 0-1 0 0,0 1 0 0 0,0-1 1 0 0,-1 1-1 0 0,0 0 0 0 0,-1 0 0 0 0,2 11 1 0 0,-3-13-108 0 0,-1 0 0 0 0,1 0 1 0 0,-2-1-1 0 0,1 1 0 0 0,-1 0 0 0 0,0 0 1 0 0,0 0-1 0 0,-1-1 0 0 0,0 1 1 0 0,0-1-1 0 0,-1 1 0 0 0,0-1 0 0 0,0 0 1 0 0,0 0-1 0 0,-8 11 0 0 0,4-8-59 0 0,-1-1-1 0 0,1 0 1 0 0,-2 0 0 0 0,1-1-1 0 0,-1 0 1 0 0,0 0-1 0 0,0-1 1 0 0,-1 0-1 0 0,0-1 1 0 0,0 0-1 0 0,-17 6 1 0 0,20-9 381 0 0,1 0-1 0 0,0 0 1 0 0,-1-1-1 0 0,0 0 1 0 0,1 0-1 0 0,-1 0 1 0 0,1-1-1 0 0,-1 0 1 0 0,0 0-1 0 0,1-1 1 0 0,-1 0-1 0 0,0 0 1 0 0,1 0 0 0 0,-1-1-1 0 0,1 0 1 0 0,0 0-1 0 0,0-1 1 0 0,0 0-1 0 0,0 0 1 0 0,-10-7-1 0 0,15 10-39 0 0,0-1-1 0 0,1 1 0 0 0,-1-1 1 0 0,0 1-1 0 0,1-1 1 0 0,-1 0-1 0 0,0 1 0 0 0,1-1 1 0 0,-1 0-1 0 0,1 0 0 0 0,-1 1 1 0 0,1-1-1 0 0,-1 0 1 0 0,1 0-1 0 0,0 0 0 0 0,-1-1 1 0 0,1 2-36 0 0,0 0 1 0 0,0-1-1 0 0,0 1 1 0 0,1 0-1 0 0,-1-1 1 0 0,0 1-1 0 0,0 0 1 0 0,0 0-1 0 0,0-1 1 0 0,0 1-1 0 0,1 0 1 0 0,-1-1-1 0 0,0 1 1 0 0,0 0-1 0 0,1 0 1 0 0,-1-1-1 0 0,0 1 1 0 0,0 0 0 0 0,1 0-1 0 0,-1 0 1 0 0,0-1-1 0 0,1 1 1 0 0,-1 0-1 0 0,0 0 1 0 0,1 0-1 0 0,-1 0 1 0 0,1 0-1 0 0,4-2 152 0 0,1 1-1 0 0,0 1 0 0 0,-1-1 0 0 0,7 1 1 0 0,-3-1-163 0 0,77-4 566 0 0,-11 1-376 0 0,76-14 0 0 0,-127 13-221 0 0,0-1 0 0 0,0 0 0 0 0,-1-2 0 0 0,1-1 0 0 0,-2-1 0 0 0,1-1 1 0 0,23-15-1 0 0,-16 6-216 0 0,-2-1 1 0 0,28-27-1 0 0,-43 35-129 0 0,-1 1-1 0 0,0-2 1 0 0,-1 0-1 0 0,-1 0 1 0 0,0-1-1 0 0,9-17 1 0 0,-16 25 84 0 0,0 0-1 0 0,-1 0 1 0 0,0-1-1 0 0,0 1 1 0 0,0-1 0 0 0,-1 1-1 0 0,1-9 1 0 0,-2 14 198 0 0,0 0 1 0 0,0 0 0 0 0,0 0-1 0 0,0 0 1 0 0,0-1-1 0 0,0 1 1 0 0,-1 0-1 0 0,1 0 1 0 0,0 0-1 0 0,-1 0 1 0 0,0 0-1 0 0,0 0 1 0 0,0 0 0 0 0,0 0-1 0 0,0 0 1 0 0,0 0-1 0 0,0 0 1 0 0,0 1-1 0 0,-1-1 1 0 0,1 0-1 0 0,-1 1 1 0 0,1-1 0 0 0,-1 1-1 0 0,0-1 1 0 0,1 1-1 0 0,-1 0 1 0 0,0 0-1 0 0,0 0 1 0 0,-2-1-1 0 0,2 1 87 0 0,1 1-1 0 0,-1 0 0 0 0,0-1 0 0 0,1 1 0 0 0,-1 0 0 0 0,1 0 0 0 0,-1 0 0 0 0,0 0 1 0 0,1 0-1 0 0,-1 0 0 0 0,0 0 0 0 0,1 1 0 0 0,-1-1 0 0 0,0 1 0 0 0,1-1 0 0 0,-1 1 1 0 0,-1 1-1 0 0,0-1 92 0 0,0 1 1 0 0,1 0 0 0 0,-1 0-1 0 0,1 0 1 0 0,-1 1 0 0 0,1-1-1 0 0,0 0 1 0 0,-3 5-1 0 0,-1 2 351 0 0,1 1-1 0 0,0 0 0 0 0,1 0 0 0 0,-5 13 0 0 0,5-7-119 0 0,0 0-1 0 0,1-1 1 0 0,1 1 0 0 0,0 0-1 0 0,1 1 1 0 0,1-1 0 0 0,0 0-1 0 0,2 0 1 0 0,-1 0 0 0 0,2 0-1 0 0,5 19 1 0 0,-5-25-210 0 0,1 0 0 0 0,0 0-1 0 0,0-1 1 0 0,1 1 0 0 0,0-1 0 0 0,0 0-1 0 0,1 0 1 0 0,8 8 0 0 0,-9-12-75 0 0,0 0 1 0 0,0 0 0 0 0,1 0-1 0 0,0-1 1 0 0,0 1-1 0 0,0-1 1 0 0,0-1-1 0 0,1 1 1 0 0,-1-1-1 0 0,1-1 1 0 0,0 1-1 0 0,10 2 1 0 0,-9-4-135 0 0,1 0 1 0 0,-1 0-1 0 0,0-1 1 0 0,1 0-1 0 0,-1 0 1 0 0,0-1-1 0 0,1 0 1 0 0,-1-1-1 0 0,0 0 0 0 0,0 0 1 0 0,11-5-1 0 0,5-4-588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10135 0 0,'-8'31'2276'0'0,"-12"54"-877"0"0,-11 57-1228 0 0,-7 218-2245 0 0,34-235 928 0 0,20 201-1 0 0,-8-283-789 0 0,-8-42 1012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 11055 0 0,'-13'-7'1180'0'0,"36"19"1810"0"0,6-3-2797 0 0,2-1 1 0 0,-1-1 0 0 0,1-2 0 0 0,0-1-1 0 0,36 0 1 0 0,26-4-3032 0 0,-62-1-2152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1282 5527 0 0,'0'0'110'0'0,"1"0"0"0"0,0 1-1 0 0,-1-1 1 0 0,1 0-1 0 0,-1 0 1 0 0,1 0-1 0 0,0 1 1 0 0,-1-1 0 0 0,1 0-1 0 0,-1 0 1 0 0,1 0-1 0 0,0 0 1 0 0,-1 0-1 0 0,1 0 1 0 0,-1 0 0 0 0,1 0-1 0 0,0-1 1 0 0,-1 1-1 0 0,1 0 1 0 0,-1 0-1 0 0,1 0 1 0 0,0-1 0 0 0,-1 1-1 0 0,1 0 1 0 0,-1 0-1 0 0,1-1 1 0 0,0 0-1 0 0,15-11 850 0 0,-15 11-840 0 0,12-10 87 0 0,0-2 0 0 0,-1 0 0 0 0,14-20 0 0 0,28-47-626 0 0,-45 66 413 0 0,43-67 164 0 0,88-143 891 0 0,-101 155-690 0 0,39-98 0 0 0,-19 4-397 0 0,-34 88 7 0 0,67-138-1 0 0,-82 194 251 0 0,18-23 0 0 0,-24 36-186 0 0,0 1-1 0 0,1 0 1 0 0,0 0-1 0 0,0 0 1 0 0,0 0 0 0 0,0 1-1 0 0,1 0 1 0 0,8-5-1 0 0,-14 9-27 0 0,0 0 0 0 0,0 0-1 0 0,0 0 1 0 0,1 0 0 0 0,-1-1 0 0 0,0 1-1 0 0,0 0 1 0 0,0 0 0 0 0,0 0-1 0 0,1 0 1 0 0,-1 0 0 0 0,0 0-1 0 0,0 0 1 0 0,1 0 0 0 0,-1 0-1 0 0,0 0 1 0 0,0 0 0 0 0,0 0 0 0 0,1 0-1 0 0,-1 0 1 0 0,0 0 0 0 0,0 0-1 0 0,0 0 1 0 0,1 0 0 0 0,-1 0-1 0 0,0 0 1 0 0,0 0 0 0 0,0 1 0 0 0,1-1-1 0 0,-1 0 1 0 0,0 0 0 0 0,0 0-1 0 0,0 0 1 0 0,1 1 0 0 0,0 8 301 0 0,-8 15 341 0 0,6-17-551 0 0,-2 12-132 0 0,2 1 0 0 0,1 0 0 0 0,0 0-1 0 0,1 0 1 0 0,8 39 0 0 0,-2-18 18 0 0,56 688 2319 0 0,-57-666-2946 0 0,-3-39-46 0 0,-1 0 0 0 0,-2 40 0 0 0,-1-60 638 0 0,1 0 0 0 0,-1 0 0 0 0,0 0 0 0 0,0-1-1 0 0,0 1 1 0 0,-1 0 0 0 0,-2 5 0 0 0,4-8-16 0 0,0-1 0 0 0,-1 1 1 0 0,1 0-1 0 0,-1-1 0 0 0,1 1 1 0 0,-1 0-1 0 0,1-1 0 0 0,-1 1 0 0 0,1-1 1 0 0,-1 1-1 0 0,0-1 0 0 0,1 0 1 0 0,-1 1-1 0 0,0-1 0 0 0,1 1 0 0 0,-1-1 1 0 0,0 0-1 0 0,1 0 0 0 0,-1 1 1 0 0,0-1-1 0 0,0 0 0 0 0,1 0 0 0 0,-1 0 1 0 0,0 0-1 0 0,0 0 0 0 0,1 0 1 0 0,-1 0-1 0 0,0 0 0 0 0,0 0 0 0 0,1 0 1 0 0,-1 0-1 0 0,0-1 0 0 0,0 1 1 0 0,1 0-1 0 0,-1-1 0 0 0,0 1 0 0 0,1 0 1 0 0,-1-1-1 0 0,0 1 0 0 0,1-1 1 0 0,-1 1-1 0 0,1 0 0 0 0,-1-1 0 0 0,0 0 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9215 0 0,'0'-1'40'0'0,"1"0"-1"0"0,-1 1 1 0 0,0-1 0 0 0,0 0-1 0 0,1 1 1 0 0,-1-1-1 0 0,1 0 1 0 0,-1 1-1 0 0,0-1 1 0 0,1 1-1 0 0,-1-1 1 0 0,1 1-1 0 0,0-1 1 0 0,-1 1 0 0 0,1 0-1 0 0,-1-1 1 0 0,1 1-1 0 0,0-1 1 0 0,-1 1-1 0 0,1 0 1 0 0,-1 0-1 0 0,1-1 1 0 0,1 1-1 0 0,21-7-754 0 0,-15 5 600 0 0,96-27 2445 0 0,207-29 0 0 0,-242 45-4822 0 0,-51 10-1755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1164 3223 0 0,'-1'-2'99'0'0,"1"1"-1"0"0,0-1 1 0 0,0 0-1 0 0,0 0 1 0 0,1 1-1 0 0,-1-1 0 0 0,0 0 1 0 0,1 1-1 0 0,-1-1 1 0 0,1 0-1 0 0,-1 1 1 0 0,1-1-1 0 0,1-1 1 0 0,14-24 967 0 0,-4 8-569 0 0,51-138 318 0 0,-1 5-925 0 0,246-407-2906 0 0,-243 456 2821 0 0,-50 82 558 0 0,2 0 1 0 0,28-30-1 0 0,-41 48-162 0 0,-1 0 1 0 0,1 0-1 0 0,0 0 1 0 0,0 0-1 0 0,0 0 1 0 0,0 1-1 0 0,0 0 1 0 0,8-3 0 0 0,-11 5-138 0 0,0-1 0 0 0,0 1 0 0 0,0 0 0 0 0,0 0 1 0 0,-1 0-1 0 0,1 0 0 0 0,0 0 0 0 0,0 0 0 0 0,0 0 1 0 0,0 0-1 0 0,0 0 0 0 0,0 1 0 0 0,0-1 0 0 0,0 0 1 0 0,0 0-1 0 0,0 1 0 0 0,0-1 0 0 0,1 1 1 0 0,-1 0-14 0 0,0 1 0 0 0,0-1 1 0 0,0 0-1 0 0,0 0 0 0 0,0 0 1 0 0,0 1-1 0 0,0-1 1 0 0,-1 0-1 0 0,1 1 0 0 0,0-1 1 0 0,-1 0-1 0 0,1 1 1 0 0,-1-1-1 0 0,0 1 0 0 0,1 2 1 0 0,3 34 494 0 0,1 61 0 0 0,-4-31-341 0 0,7 420 868 0 0,-9-461-1477 0 0,-1 1-1 0 0,-2 0 0 0 0,-1-1 0 0 0,-9 30 0 0 0,12-51-2891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3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5983 0 0,'0'-1'45'0'0,"0"0"0"0"0,0-1 1 0 0,0 1-1 0 0,0 0 0 0 0,0 0 0 0 0,0 0 0 0 0,0 0 0 0 0,1-1 0 0 0,-1 1 0 0 0,0 0 0 0 0,1 0 0 0 0,-1 0 0 0 0,1 0 0 0 0,-1 0 0 0 0,1 0 0 0 0,0 0 0 0 0,-1 0 0 0 0,1 0 0 0 0,0 0 0 0 0,0 0 0 0 0,0 1 0 0 0,-1-1 0 0 0,1 0 0 0 0,2 0 1 0 0,2-3 198 0 0,1 0 0 0 0,0 1 1 0 0,7-4-1 0 0,-3 3-16 0 0,12-7 377 0 0,1 1 0 0 0,1 1 0 0 0,37-9-1 0 0,-2 7-3493 0 0,-38 9-477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5063 0 0,'-4'3'132'0'0,"0"0"-1"0"0,1 0 1 0 0,-1 0-1 0 0,1 0 0 0 0,0 1 1 0 0,0-1-1 0 0,-4 8 1 0 0,-3 2 38 0 0,-41 46 293 0 0,11-14-906 0 0,-33 51 0 0 0,61-77-119 0 0,8-12 245 0 0,0 0 0 0 0,-1 0-1 0 0,1 0 1 0 0,-1-1 0 0 0,-1 0 0 0 0,-10 10-1 0 0,7-11 318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9671 0 0,'0'0'48'0'0,"-1"0"0"0"0,1 0 0 0 0,-1 0 0 0 0,1 0 0 0 0,0 0 0 0 0,-1 0-1 0 0,1 0 1 0 0,-1 1 0 0 0,1-1 0 0 0,0 0 0 0 0,-1 0 0 0 0,1 0 0 0 0,0 1 0 0 0,-1-1-1 0 0,1 0 1 0 0,0 0 0 0 0,-1 0 0 0 0,1 1 0 0 0,0-1 0 0 0,-1 0 0 0 0,1 1 0 0 0,0-1-1 0 0,0 0 1 0 0,-1 1 0 0 0,1-1 0 0 0,0 0 0 0 0,0 1 0 0 0,0-1 0 0 0,0 1 0 0 0,-1-1-1 0 0,1 0 1 0 0,0 1 0 0 0,0-1 0 0 0,0 1 0 0 0,0 19 1567 0 0,1-4-1094 0 0,-2 38 265 0 0,6 62 0 0 0,15 56-371 0 0,-13-112-331 0 0,41 377-1777 0 0,-23-145-2441 0 0,-23-252 2874 0 0,-1 0-1 0 0,-8 63 1 0 0,6-94-887 0 0</inkml:trace>
  <inkml:trace contextRef="#ctx0" brushRef="#br0" timeOffset="1">220 872 14279 0 0,'-9'15'453'0'0,"0"0"0"0"0,1 0-1 0 0,1 1 1 0 0,0 0 0 0 0,-7 31-1 0 0,-1-1 16 0 0,-66 158 286 0 0,22-68-4193 0 0,49-113 1796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6911 0 0,'-3'0'575'0'0,"4"6"-103"0"0,4 14 278 0 0,-3-12-417 0 0,10 34 624 0 0,2 0 0 0 0,19 39 1 0 0,20 23-4294 0 0,-38-78-338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1081 5063 0 0,'1'0'165'0'0,"1"0"0"0"0,-1-1 0 0 0,0 1 0 0 0,1-1-1 0 0,-1 1 1 0 0,1-1 0 0 0,-1 0 0 0 0,0 1-1 0 0,1-1 1 0 0,-1 0 0 0 0,0 0 0 0 0,0 0 0 0 0,2-2-1 0 0,16-18 762 0 0,-15 16-653 0 0,10-13 334 0 0,0-1 1 0 0,20-41 0 0 0,16-46-784 0 0,-28 55 31 0 0,165-412-897 0 0,-180 443 1033 0 0,43-112-33 0 0,-40 109 207 0 0,1 1 0 0 0,1 0 0 0 0,24-33 0 0 0,-31 49 66 0 0,0 0-1 0 0,1 0 1 0 0,-1 0 0 0 0,1 1-1 0 0,0 0 1 0 0,12-8 0 0 0,-17 12-153 0 0,1 1 0 0 0,-1-1 0 0 0,1 0 0 0 0,-1 1 0 0 0,1-1 0 0 0,0 1 0 0 0,-1-1 0 0 0,1 1 0 0 0,0 0 0 0 0,-1-1 0 0 0,1 1 0 0 0,0 0-1 0 0,-1 0 1 0 0,1 1 0 0 0,2-1 0 0 0,-2 1-32 0 0,0 0-1 0 0,-1-1 1 0 0,1 1-1 0 0,-1 0 1 0 0,0 0-1 0 0,1 0 1 0 0,-1 0-1 0 0,0 0 1 0 0,1 1-1 0 0,-1-1 1 0 0,0 0-1 0 0,0 1 1 0 0,0-1-1 0 0,0 1 1 0 0,0-1-1 0 0,0 1 1 0 0,-1-1-1 0 0,2 3 1 0 0,5 14-52 0 0,-1 0 1 0 0,-1 0 0 0 0,4 22 0 0 0,5 57-107 0 0,-13-85 101 0 0,43 692-924 0 0,-35-566-981 0 0,-3-79-1933 0 0,-4-44 1031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4 113 1839 0 0,'0'0'73'0'0,"-1"0"-1"0"0,1-1 1 0 0,0 1-1 0 0,0-1 1 0 0,-1 1-1 0 0,1-1 1 0 0,0 1-1 0 0,0-1 1 0 0,-1 1-1 0 0,1-1 0 0 0,0 1 1 0 0,0-1-1 0 0,0 1 1 0 0,0-1-1 0 0,0 1 1 0 0,0-1-1 0 0,0 1 1 0 0,0-1-1 0 0,0 0 0 0 0,0 1 1 0 0,0-1-1 0 0,0 1 1 0 0,0-1-1 0 0,0 1 1 0 0,1-1-1 0 0,-1 1 1 0 0,0-1-1 0 0,0 1 1 0 0,1-1-1 0 0,-1 1 0 0 0,0 0 1 0 0,1-1-1 0 0,-1 1 1 0 0,0-1-1 0 0,1 1 1 0 0,-1 0-1 0 0,1-1 1 0 0,2-1 741 0 0,-1 1 1 0 0,1 0 0 0 0,0 0 0 0 0,0 0 0 0 0,6-1 0 0 0,0-1-982 0 0,82-20 3057 0 0,2 4-3473 0 0,-69 14-3584 0 0</inkml:trace>
  <inkml:trace contextRef="#ctx0" brushRef="#br0" timeOffset="1">1085 1 7367 0 0,'178'27'1891'0'0,"177"21"642"0"0,-217-34-2024 0 0,141 11-132 0 0,0-19-661 0 0,-12-20-458 0 0,-182 6-437 0 0,95-22 0 0 0,-152 24-2219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10135 0 0,'-1'0'46'0'0,"0"0"0"0"0,0 1-1 0 0,0-1 1 0 0,0 0-1 0 0,1 0 1 0 0,-1 1 0 0 0,0-1-1 0 0,0 0 1 0 0,0 1 0 0 0,0-1-1 0 0,0 1 1 0 0,1 0-1 0 0,-1-1 1 0 0,0 1 0 0 0,0-1-1 0 0,1 1 1 0 0,-1 0-1 0 0,0 0 1 0 0,1-1 0 0 0,-1 1-1 0 0,1 0 1 0 0,-1 0 0 0 0,1 0-1 0 0,0 0 1 0 0,-1 0-1 0 0,1 1 1 0 0,0 0 40 0 0,0 1 0 0 0,0 0 0 0 0,0 0-1 0 0,1 0 1 0 0,0 0 0 0 0,-1-1 0 0 0,3 6 0 0 0,-2-6-37 0 0,6 16 622 0 0,1 0 0 0 0,16 27 0 0 0,-13-28-599 0 0,-1 2-1 0 0,7 21 0 0 0,-16-39-177 0 0,0 1-1 0 0,-1 0 1 0 0,1 0 0 0 0,-1 0 0 0 0,0 0-1 0 0,0 0 1 0 0,0 0 0 0 0,0 0-1 0 0,0 0 1 0 0,0 0 0 0 0,0-1-1 0 0,-1 1 1 0 0,1 0 0 0 0,-1 0 0 0 0,1 0-1 0 0,-1 0 1 0 0,0-1 0 0 0,0 1-1 0 0,0 0 1 0 0,0 0 0 0 0,0-1 0 0 0,0 1-1 0 0,0-1 1 0 0,0 1 0 0 0,-1-1-1 0 0,1 0 1 0 0,-2 2 0 0 0,-5 3-268 0 0,0 0 0 0 0,-1-1 1 0 0,1 0-1 0 0,-12 5 0 0 0,3-1-64 0 0,-34 19-1460 0 0,1 3-1 0 0,-88 70 0 0 0,132-95 1645 0 0,0-1 0 0 0,1 1 0 0 0,-10 12-1 0 0,13-16 222 0 0,1 1 0 0 0,-1 0 0 0 0,1 0-1 0 0,-1 0 1 0 0,1 0 0 0 0,0 0 0 0 0,0 0-1 0 0,0 0 1 0 0,0 1 0 0 0,1-1 0 0 0,-1 7-1 0 0,1-4 34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1459 14279 0 0,'20'-18'563'0'0,"-2"-1"-1"0"0,0 0 0 0 0,-1-2 1 0 0,0 0-1 0 0,-2 0 0 0 0,18-34 1 0 0,60-148 570 0 0,-91 200-1120 0 0,104-268-829 0 0,7-17-2835 0 0,-82 218 1021 0 0,68-116 0 0 0,-79 156 2290 0 0,0 0 0 0 0,2 2 0 0 0,1 0 0 0 0,2 1 0 0 0,54-45 0 0 0,-69 64 651 0 0,1 0 0 0 0,1 1 0 0 0,12-6 0 0 0,-20 11-177 0 0,1 0 0 0 0,-1 0 1 0 0,0 1-1 0 0,1-1 0 0 0,-1 1 1 0 0,1 0-1 0 0,-1 1 0 0 0,1-1 0 0 0,-1 1 1 0 0,1 0-1 0 0,0 0 0 0 0,6 1 1 0 0,-9 0-103 0 0,1 0 1 0 0,-1 0-1 0 0,0 0 1 0 0,0 0-1 0 0,0 0 1 0 0,0 0-1 0 0,0 1 1 0 0,0-1-1 0 0,-1 1 1 0 0,1 0-1 0 0,0-1 1 0 0,-1 1-1 0 0,1 0 1 0 0,-1 0-1 0 0,1 0 1 0 0,-1 0-1 0 0,0 0 1 0 0,0 0-1 0 0,0 0 1 0 0,1 5-1 0 0,2 4-118 0 0,-1 2 1 0 0,4 19-1 0 0,-6-23 81 0 0,12 74-156 0 0,2 108-1 0 0,-13 86 30 0 0,-3-248 115 0 0,0 74-26 0 0,5 408 919 0 0,9-394-1065 0 0,-3-33 827 0 0,-9-84-693 0 0,-1 0 1 0 0,0 0-1 0 0,0 0 0 0 0,0 0 0 0 0,0 1 0 0 0,0-1 0 0 0,0 0 0 0 0,0 0 0 0 0,0 0 0 0 0,0 0 0 0 0,0 1 0 0 0,0-1 1 0 0,0 0-1 0 0,0 0 0 0 0,0 0 0 0 0,0 1 0 0 0,0-1 0 0 0,0 0 0 0 0,0 0 0 0 0,0 0 0 0 0,0 0 0 0 0,0 1 0 0 0,0-1 1 0 0,-1 0-1 0 0,1 0 0 0 0,0 0 0 0 0,0 0 0 0 0,0 0 0 0 0,0 1 0 0 0,0-1 0 0 0,0 0 0 0 0,0 0 0 0 0,-1 0 1 0 0,1 0-1 0 0,0 0 0 0 0,0 0 0 0 0,0 0 0 0 0,0 0 0 0 0,0 1 0 0 0,-1-1 0 0 0,1 0 0 0 0,0 0 0 0 0,0 0 0 0 0,0 0 1 0 0,0 0-1 0 0,-1 0 0 0 0,1 0 0 0 0,0 0 0 0 0,0 0 0 0 0,0 0 0 0 0,-1 0 0 0 0,1 0 0 0 0,0 0 0 0 0,0 0 0 0 0,0 0 1 0 0,0 0-1 0 0,-1 0 0 0 0,1-1 0 0 0,0 1 0 0 0,0 0 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3223 0 0,'2'0'288'0'0,"3"1"-288"0"0,4 0 0 0 0,-1 2 0 0 0,0-2 952 0 0,-1-1 136 0 0,4 1 24 0 0,8 0 8 0 0,12 2-152 0 0,11-2-24 0 0,7-1-8 0 0,0-1 0 0 0,-2-2-560 0 0,-6 0-120 0 0,-5-2-16 0 0,-3 1-5200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84 3223 0 0,'-2'0'207'0'0,"0"-1"0"0"0,0 0 0 0 0,0 0 0 0 0,0 0 0 0 0,0 0 0 0 0,0 0 0 0 0,0 0 0 0 0,1-1 0 0 0,-1 1 0 0 0,0-1 0 0 0,-1-1-1 0 0,3 2-165 0 0,-1 1-1 0 0,1-1 0 0 0,0 0 0 0 0,-1 1 0 0 0,1-1 0 0 0,0 0 1 0 0,0 0-1 0 0,-1 1 0 0 0,1-1 0 0 0,0 0 0 0 0,0 1 0 0 0,0-1 1 0 0,0 0-1 0 0,0 0 0 0 0,0 1 0 0 0,0-1 0 0 0,0 0 0 0 0,0 0 1 0 0,1 1-1 0 0,-1-1 0 0 0,0 0 0 0 0,0 1 0 0 0,1-1 0 0 0,-1 0 1 0 0,0 1-1 0 0,1-1 0 0 0,-1 0 0 0 0,1 1 0 0 0,-1-1 0 0 0,0 1 1 0 0,1-1-1 0 0,0 1 0 0 0,-1-1 0 0 0,1 1 0 0 0,-1-1 0 0 0,1 1 1 0 0,1-1-1 0 0,4-4 60 0 0,1 1-1 0 0,-1 0 1 0 0,1 0 0 0 0,0 1 0 0 0,0-1 0 0 0,1 2 0 0 0,-1-1 0 0 0,15-2 0 0 0,0 1-452 0 0,41 0-1 0 0,-41 3-2323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4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528 182 7367 0 0,'-2'-16'666'0'0,"0"2"-1"0"0,-1-1 0 0 0,-1 0 0 0 0,-10-25 0 0 0,12 35-761 0 0,-1 0 0 0 0,0 1-1 0 0,0-1 1 0 0,0 0 0 0 0,0 1-1 0 0,-1 0 1 0 0,0 0 0 0 0,0 0-1 0 0,0 0 1 0 0,0 0-1 0 0,-1 1 1 0 0,0 0 0 0 0,1 0-1 0 0,-1 0 1 0 0,0 0 0 0 0,-7-1-1 0 0,5 1-325 0 0,-1 0 0 0 0,0 1 0 0 0,1 0 0 0 0,-1 0 0 0 0,0 1 0 0 0,0 0 0 0 0,0 1 0 0 0,-10 0 0 0 0,15 0 408 0 0,1 0 0 0 0,-1 0 0 0 0,0 1 0 0 0,1-1 0 0 0,-1 1 0 0 0,0 0 0 0 0,1 0 0 0 0,-1 0 0 0 0,1 0 0 0 0,0 0 0 0 0,-1 0 0 0 0,1 1 0 0 0,0-1 0 0 0,0 1 0 0 0,-1 0 0 0 0,1 0 0 0 0,0 0 0 0 0,1 0 0 0 0,-1 0 0 0 0,0 0 0 0 0,1 0 0 0 0,-1 0 0 0 0,1 1 0 0 0,0-1 0 0 0,-1 1 0 0 0,1-1 0 0 0,-1 4 0 0 0,-4 19 234 0 0,1 1 1 0 0,0-1-1 0 0,2 1 1 0 0,0 32-1 0 0,10 105 349 0 0,-4-112-242 0 0,2 11 365 0 0,4-1 0 0 0,28 109 0 0 0,54 111 580 0 0,-71-223-1289 0 0,-6-18-624 0 0,12 60 0 0 0,-23-86 247 0 0,-1-1 0 0 0,0 1 0 0 0,-2 0 1 0 0,1 0-1 0 0,-2 1 0 0 0,0-1 0 0 0,0-1 0 0 0,-5 18 0 0 0,5-27 347 0 0,0 0 0 0 0,-1 0 0 0 0,1-1-1 0 0,-1 1 1 0 0,1 0 0 0 0,-1-1 0 0 0,0 0-1 0 0,-1 1 1 0 0,1-1 0 0 0,0 0 0 0 0,-1 0-1 0 0,0 0 1 0 0,0-1 0 0 0,0 1 0 0 0,0 0-1 0 0,0-1 1 0 0,-5 3 0 0 0,2-2 174 0 0,1-1 1 0 0,-1 0-1 0 0,0-1 1 0 0,0 1-1 0 0,0-1 1 0 0,1 0-1 0 0,-1 0 1 0 0,0-1-1 0 0,-1 0 1 0 0,-10-1-1 0 0,-89-11 732 0 0,55 5-2210 0 0,-60-1-1 0 0,35 13-1628 0 0,68-5 2991 0 0,1-2 42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4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 6447 0 0,'4'-6'288'0'0,"-1"5"56"0"0,0 1-280 0 0,0 0-64 0 0,-2 1 0 0 0,1 1 0 0 0,-1 0 88 0 0,1 2 0 0 0,2 4 0 0 0,0 2 0 0 0,1 2-312 0 0,-2 1-64 0 0,-1 1-16 0 0,-1 1 0 0 0,-1 0 232 0 0,-2 1 72 0 0</inkml:trace>
  <inkml:trace contextRef="#ctx0" brushRef="#br0" timeOffset="1">11 451 10135 0 0,'-4'4'896'0'0,"0"-1"-712"0"0,3 2-184 0 0,1-2 0 0 0,0 1-192 0 0,0 0-64 0 0,0 2-24 0 0,-2 4 0 0 0,2 4 160 0 0,2 0 32 0 0,-1-1 8 0 0,1-2 0 0 0,2-1 80 0 0,-1-6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4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 6407 0 0,'-3'3'732'0'0,"-4"1"-709"0"0,8-7 17 0 0,-1 2-19 0 0,0 0 0 0 0,0 0-1 0 0,0 0 1 0 0,1 0 0 0 0,-1 0 0 0 0,0 0 0 0 0,1 0-1 0 0,-1 0 1 0 0,1 1 0 0 0,-1-1 0 0 0,1 0-1 0 0,-1 0 1 0 0,1 0 0 0 0,0 1 0 0 0,-1-1 0 0 0,2-1-1 0 0,2 1-105 0 0,0-1 0 0 0,0 1-1 0 0,0 0 1 0 0,0 0 0 0 0,0 0-1 0 0,0 1 1 0 0,0-1-1 0 0,0 1 1 0 0,5 0 0 0 0,13-1-567 0 0,-18 1 649 0 0,0-1 1 0 0,-1 1-1 0 0,1 0 0 0 0,0 0 1 0 0,0 0-1 0 0,0 0 0 0 0,-1 1 1 0 0,1 0-1 0 0,6 1 0 0 0,-8-1-71 0 0,0 0 0 0 0,0 0 1 0 0,-1 0-1 0 0,1 0 0 0 0,0 0 0 0 0,-1 1 0 0 0,1-1 0 0 0,-1 0 0 0 0,1 1 0 0 0,-1-1 0 0 0,0 1 0 0 0,1-1 0 0 0,-1 1 0 0 0,0 0 0 0 0,0-1 0 0 0,0 1 1 0 0,0 0-1 0 0,-1 0 0 0 0,2 4 0 0 0,-1-5 27 0 0,-1 1 1 0 0,1 0 0 0 0,0 0 0 0 0,0 0-1 0 0,0-1 1 0 0,0 1 0 0 0,0 0-1 0 0,0-1 1 0 0,0 1 0 0 0,1-1-1 0 0,-1 1 1 0 0,0-1 0 0 0,1 0-1 0 0,0 1 1 0 0,-1-1 0 0 0,1 0-1 0 0,-1 0 1 0 0,1 0 0 0 0,0 0 0 0 0,0-1-1 0 0,0 1 1 0 0,0 0 0 0 0,-1-1-1 0 0,1 1 1 0 0,3-1 0 0 0,-2 1-30 0 0,0 0-1 0 0,-1 0 1 0 0,1 0 0 0 0,0 0 0 0 0,0 0 0 0 0,-1 1 0 0 0,1-1 0 0 0,0 1 0 0 0,-1-1 0 0 0,3 3-1 0 0,1 7-175 0 0,-3-6 192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13359 0 0,'21'19'1100'0'0,"23"16"0"0"0,0 0-122 0 0,54 50 492 0 0,162 131 160 0 0,-242-203-2101 0 0,1-1 0 0 0,0-1 0 0 0,24 10 1 0 0,3-5-4557 0 0,-16-9-469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5 2759 0 0,'-3'-4'679'0'0,"1"5"976"0"0,0 14 1095 0 0,-16 183 69 0 0,6-91-1828 0 0,-15 94-42 0 0,12-100-78 0 0,-4 142-1 0 0,19-234-870 0 0,0 1 0 0 0,1 0 0 0 0,0 0 0 0 0,0 0 0 0 0,4 12 0 0 0,-5-22 0 0 0,0 0 1 0 0,0 0-1 0 0,0 0 0 0 0,0 0 0 0 0,0 0 0 0 0,0 0 0 0 0,0 0 0 0 0,0 0 0 0 0,0 1 0 0 0,0-1 1 0 0,0 0-1 0 0,0 0 0 0 0,0 0 0 0 0,0 0 0 0 0,0 0 0 0 0,0 0 0 0 0,0 0 0 0 0,0 0 1 0 0,0 0-1 0 0,0 0 0 0 0,0 0 0 0 0,0 0 0 0 0,0 0 0 0 0,0 1 0 0 0,0-1 0 0 0,0 0 1 0 0,1 0-1 0 0,-1 0 0 0 0,0 0 0 0 0,0 0 0 0 0,0 0 0 0 0,0 0 0 0 0,0 0 0 0 0,0 0 1 0 0,0 0-1 0 0,0 0 0 0 0,0 0 0 0 0,0 0 0 0 0,0 0 0 0 0,1 0 0 0 0,-1 0 0 0 0,0 0 0 0 0,0 0 1 0 0,0 0-1 0 0,0 0 0 0 0,0 0 0 0 0,0 0 0 0 0,0 0 0 0 0,0 0 0 0 0,0 0 0 0 0,0 0 1 0 0,0 0-1 0 0,1 0 0 0 0,-1 0 0 0 0,3-6 17 0 0,2-11 30 0 0,-5 15-38 0 0,3-10 47 0 0,1-1-1 0 0,0 1 1 0 0,1 0-1 0 0,0 0 0 0 0,10-16 1 0 0,-14 25-55 0 0,1 1 0 0 0,-1 0 0 0 0,1-1 0 0 0,0 1 0 0 0,0 0 0 0 0,0 0 0 0 0,0 0-1 0 0,0 0 1 0 0,0 1 0 0 0,1-1 0 0 0,-1 1 0 0 0,0-1 0 0 0,1 1 0 0 0,-1 0 0 0 0,1 0 0 0 0,0 0 0 0 0,-1 0 0 0 0,1 0 0 0 0,0 1 0 0 0,-1-1 0 0 0,1 1 0 0 0,0 0 0 0 0,0-1 0 0 0,0 1 0 0 0,-1 1 0 0 0,1-1 0 0 0,0 0 0 0 0,0 1-1 0 0,-1-1 1 0 0,1 1 0 0 0,0 0 0 0 0,2 1 0 0 0,2 2 13 0 0,1-1-1 0 0,-2 1 1 0 0,1 1 0 0 0,0 0-1 0 0,-1 0 1 0 0,0 0 0 0 0,0 0-1 0 0,0 1 1 0 0,-1 0-1 0 0,0 0 1 0 0,0 1 0 0 0,0-1-1 0 0,-1 1 1 0 0,0 0-1 0 0,0 0 1 0 0,4 15 0 0 0,-3-8 80 0 0,0 0 0 0 0,-1 0 1 0 0,-1 0-1 0 0,-1 0 1 0 0,0 0-1 0 0,0 1 1 0 0,-2-1-1 0 0,-1 24 1 0 0,0-28-88 0 0,-1 0 0 0 0,-1-1 0 0 0,0 1 0 0 0,0-1 0 0 0,0 0 0 0 0,-1 0 0 0 0,-1 0 0 0 0,0 0 0 0 0,0-1 0 0 0,0 0 0 0 0,-1 0 0 0 0,0 0 0 0 0,-1-1 0 0 0,0 1 0 0 0,-9 7 0 0 0,11-12-33 0 0,1 1 1 0 0,-1-1-1 0 0,0 1 1 0 0,0-1-1 0 0,0-1 1 0 0,0 1-1 0 0,-1-1 1 0 0,1 0-1 0 0,-1 0 1 0 0,0 0-1 0 0,1-1 0 0 0,-1 0 1 0 0,0 0-1 0 0,0 0 1 0 0,0-1-1 0 0,0 0 1 0 0,1 0-1 0 0,-1 0 1 0 0,0-1-1 0 0,0 0 1 0 0,0 0-1 0 0,1-1 0 0 0,-1 1 1 0 0,0-1-1 0 0,1-1 1 0 0,-10-4-1 0 0,11 5-16 0 0,0-1 0 0 0,0 0-1 0 0,0 0 1 0 0,0 0 0 0 0,0-1-1 0 0,1 1 1 0 0,-1-1 0 0 0,1 0-1 0 0,0 0 1 0 0,0 0 0 0 0,-4-7-1 0 0,6 8-270 0 0,-1-1-1 0 0,1 1 1 0 0,0-1-1 0 0,0 1 1 0 0,0-1 0 0 0,1 1-1 0 0,-1-1 1 0 0,1 1-1 0 0,0-1 1 0 0,0 1-1 0 0,0-1 1 0 0,0 0-1 0 0,1 1 1 0 0,-1-1-1 0 0,1 1 1 0 0,0-1-1 0 0,1-3 1 0 0,5-9-3637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6447 0 0,'7'4'288'0'0,"-4"1"56"0"0,2 3-280 0 0,-1-1-64 0 0,-1 0 0 0 0,-2-2 0 0 0,0 2 280 0 0,3 5 40 0 0,1 8 0 0 0,1 5 8 0 0,2 4-168 0 0,-2-1-40 0 0,-1 0-8 0 0,1-4 0 0 0,-4-2-808 0 0,1-3-160 0 0,-1-4-32 0 0,-1-4-8 0 0</inkml:trace>
  <inkml:trace contextRef="#ctx0" brushRef="#br0" timeOffset="1">76 1 5527 0 0,'1'-1'488'0'0,"1"1"-392"0"0,0 0-96 0 0,-1 0 0 0 0,1 1 200 0 0,0-1 24 0 0,1 2 0 0 0,2-2 0 0 0,4 2-448 0 0,-2 2-80 0 0,1 1-16 0 0,-3 1-8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4143 0 0,'4'4'211'0'0,"0"1"-1"0"0,-1 0 0 0 0,0 0 0 0 0,0 1 0 0 0,0-1 0 0 0,0 0 0 0 0,-1 1 0 0 0,0 0 1 0 0,0 0-1 0 0,-1 0 0 0 0,1-1 0 0 0,-1 8 0 0 0,2 12 690 0 0,-1 38 0 0 0,-2-59-850 0 0,-1 32 623 0 0,-2 0 0 0 0,-1 0 0 0 0,-16 58 0 0 0,19-92 974 0 0,3-12-1031 0 0,3-15-230 0 0,3-7-79 0 0,-1 4-279 0 0,0 0 0 0 0,3 0 0 0 0,18-40 0 0 0,-27 66 42 0 0,1-1 1 0 0,-1 1-1 0 0,1-1 1 0 0,0 1-1 0 0,-1 0 1 0 0,1-1-1 0 0,0 1 1 0 0,1 0-1 0 0,-1 0 1 0 0,0 0-1 0 0,0 1 1 0 0,1-1 0 0 0,-1 0-1 0 0,1 1 1 0 0,0 0-1 0 0,-1 0 1 0 0,1-1-1 0 0,5 0 1 0 0,-4 2 8 0 0,-1 0 1 0 0,0 0-1 0 0,0 0 0 0 0,0 0 1 0 0,0 0-1 0 0,1 1 1 0 0,-1-1-1 0 0,0 1 0 0 0,0 0 1 0 0,0 0-1 0 0,0 0 1 0 0,0 1-1 0 0,0-1 0 0 0,-1 1 1 0 0,1-1-1 0 0,0 1 1 0 0,3 4-1 0 0,0-1-54 0 0,0 0 0 0 0,-1 1-1 0 0,1-1 1 0 0,-1 2 0 0 0,-1-1 0 0 0,1 0 0 0 0,-1 1 0 0 0,7 13 0 0 0,-3 1-151 0 0,10 39 1 0 0,-3-13-293 0 0,-6-25-343 0 0,0-10-3576 0 0,-2-4-711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108 261 6911 0 0,'4'-11'194'0'0,"0"0"-1"0"0,-1 0 1 0 0,-1-1-1 0 0,0 1 0 0 0,1-14 1 0 0,-3 19-91 0 0,0 0 1 0 0,0 0-1 0 0,-1 0 0 0 0,1 0 1 0 0,-1 0-1 0 0,0 0 1 0 0,-1 1-1 0 0,0-1 0 0 0,0 0 1 0 0,0 1-1 0 0,-5-10 1 0 0,7 14-31 0 0,-1 0 1 0 0,0 0 0 0 0,1 0 0 0 0,-1-1-1 0 0,0 1 1 0 0,0 0 0 0 0,1 0 0 0 0,-1 0-1 0 0,0 1 1 0 0,0-1 0 0 0,0 0 0 0 0,0 0-1 0 0,0 0 1 0 0,0 1 0 0 0,-1-1 0 0 0,1 1-1 0 0,0-1 1 0 0,0 1 0 0 0,0-1 0 0 0,-1 1-1 0 0,1-1 1 0 0,0 1 0 0 0,0 0 0 0 0,-1 0-1 0 0,1 0 1 0 0,0 0 0 0 0,0 0-1 0 0,-1 0 1 0 0,1 0 0 0 0,0 0 0 0 0,-1 0-1 0 0,1 1 1 0 0,0-1 0 0 0,0 0 0 0 0,0 1-1 0 0,-1-1 1 0 0,1 1 0 0 0,0 0 0 0 0,0-1-1 0 0,-2 2 1 0 0,-1 1 244 0 0,1 0 1 0 0,-1 0-1 0 0,1 1 0 0 0,0-1 1 0 0,0 1-1 0 0,0 0 0 0 0,0-1 1 0 0,1 1-1 0 0,-4 9 0 0 0,0 1 16 0 0,1 0-1 0 0,1 1 0 0 0,0 0 1 0 0,1 0-1 0 0,1 0 0 0 0,0 0 1 0 0,1 16-1 0 0,1-12-291 0 0,1 0 1 0 0,0 0-1 0 0,2-1 0 0 0,0 1 0 0 0,8 23 0 0 0,-10-39-45 0 0,0 0 1 0 0,0 0-1 0 0,0 0 0 0 0,0-1 0 0 0,1 1 0 0 0,-1 0 0 0 0,1 0 1 0 0,0-1-1 0 0,0 1 0 0 0,0-1 0 0 0,0 0 0 0 0,0 0 0 0 0,0 1 1 0 0,1-1-1 0 0,-1-1 0 0 0,1 1 0 0 0,-1 0 0 0 0,1-1 0 0 0,0 1 0 0 0,0-1 1 0 0,0 0-1 0 0,0 1 0 0 0,-1-2 0 0 0,1 1 0 0 0,1 0 0 0 0,-1-1 1 0 0,0 1-1 0 0,0-1 0 0 0,0 0 0 0 0,0 0 0 0 0,0 0 0 0 0,0 0 1 0 0,0-1-1 0 0,0 1 0 0 0,0-1 0 0 0,0 0 0 0 0,0 1 0 0 0,0-2 1 0 0,0 1-1 0 0,0 0 0 0 0,0 0 0 0 0,0-1 0 0 0,-1 0 0 0 0,1 0 1 0 0,-1 1-1 0 0,3-4 0 0 0,3-3-5 0 0,-1 0 0 0 0,0 0 0 0 0,-1-1 0 0 0,0 0 0 0 0,0 0 0 0 0,6-16 0 0 0,-5 9-262 0 0,-1 1-1 0 0,-1-1 0 0 0,5-26 0 0 0,-4 4-355 0 0,0 69 1852 0 0,1-6-954 0 0,-6-15-220 0 0,2 1 0 0 0,0-1 0 0 0,0 0 0 0 0,0 0 0 0 0,1 0 0 0 0,1 0 0 0 0,0-1 0 0 0,7 11 0 0 0,-10-16-113 0 0,1-1 1 0 0,-1 0-1 0 0,1 0 0 0 0,0 0 0 0 0,-1 0 1 0 0,1-1-1 0 0,1 1 0 0 0,-1-1 1 0 0,0 1-1 0 0,0-1 0 0 0,1 0 0 0 0,-1-1 1 0 0,1 1-1 0 0,0 0 0 0 0,0-1 1 0 0,-1 0-1 0 0,1 0 0 0 0,0 0 1 0 0,0 0-1 0 0,0-1 0 0 0,0 0 0 0 0,0 0 1 0 0,0 0-1 0 0,0 0 0 0 0,4-1 1 0 0,-3 0-44 0 0,-1-1 1 0 0,0 1 0 0 0,1-1 0 0 0,-1 0 0 0 0,0 0 0 0 0,0 0 0 0 0,0-1 0 0 0,-1 0-1 0 0,1 0 1 0 0,-1 0 0 0 0,1 0 0 0 0,-1 0 0 0 0,0 0 0 0 0,0-1 0 0 0,4-6-1 0 0,0-1-153 0 0,0-1-1 0 0,-1 0 0 0 0,0 0 1 0 0,4-14-1 0 0,7-30-391 0 0,3-10 107 0 0,-19 63 561 0 0,0 0 0 0 0,1 0 0 0 0,-1 0 0 0 0,1 1-1 0 0,-1-1 1 0 0,1 1 0 0 0,2-3 0 0 0,-3 4 22 0 0,-1 1 0 0 0,1-1-1 0 0,-1 1 1 0 0,1 0 0 0 0,-1-1 0 0 0,1 1 0 0 0,-1 0 0 0 0,1-1-1 0 0,-1 1 1 0 0,1 0 0 0 0,0 0 0 0 0,-1 0 0 0 0,1-1 0 0 0,0 1-1 0 0,-1 0 1 0 0,1 0 0 0 0,-1 0 0 0 0,1 0 0 0 0,0 0 0 0 0,-1 0-1 0 0,1 0 1 0 0,0 0 0 0 0,-1 1 0 0 0,1-1 0 0 0,0 0 0 0 0,-1 0-1 0 0,1 0 1 0 0,-1 1 0 0 0,1-1 0 0 0,-1 0 0 0 0,1 1 0 0 0,-1-1-1 0 0,1 0 1 0 0,-1 1 0 0 0,1-1 0 0 0,-1 1 0 0 0,1-1 0 0 0,-1 1-1 0 0,1 0 1 0 0,90 79 2723 0 0,-1 0-2641 0 0,-63-49-354 0 0,-26-29 199 0 0,1 0 1 0 0,-1-1-1 0 0,0 1 0 0 0,1 0 0 0 0,-1 0 1 0 0,0 1-1 0 0,0-1 0 0 0,-1 0 0 0 0,1 0 1 0 0,0 0-1 0 0,-1 1 0 0 0,1-1 0 0 0,-1 0 1 0 0,0 0-1 0 0,0 3 0 0 0,0-5 23 0 0,0 1-1 0 0,0-1 1 0 0,0 0-1 0 0,0 0 1 0 0,0 0-1 0 0,0 1 1 0 0,0-1-1 0 0,0 0 1 0 0,0 0-1 0 0,0 0 1 0 0,0 0 0 0 0,0 1-1 0 0,0-1 1 0 0,0 0-1 0 0,0 0 1 0 0,0 0-1 0 0,0 0 1 0 0,0 1-1 0 0,-1-1 1 0 0,1 0-1 0 0,0 0 1 0 0,0 0-1 0 0,0 0 1 0 0,0 0-1 0 0,0 1 1 0 0,0-1-1 0 0,-1 0 1 0 0,1 0-1 0 0,0 0 1 0 0,0 0 0 0 0,0 0-1 0 0,0 0 1 0 0,-1 0-1 0 0,1 0 1 0 0,0 0-1 0 0,0 0 1 0 0,0 1-1 0 0,-1-1 1 0 0,1 0-1 0 0,-6-6-347 0 0,-4-11-144 0 0,7 5 226 0 0,0 0 1 0 0,1-1 0 0 0,1 1-1 0 0,0 0 1 0 0,0 0-1 0 0,1-1 1 0 0,1 1-1 0 0,0 0 1 0 0,0-1-1 0 0,2 1 1 0 0,-1 0-1 0 0,6-12 1 0 0,-6 15 141 0 0,1 1 0 0 0,1 0 0 0 0,0 0 0 0 0,0 0 1 0 0,0 1-1 0 0,1-1 0 0 0,0 1 0 0 0,1 0 0 0 0,0 0 0 0 0,0 1 0 0 0,0 0 0 0 0,1 0 0 0 0,-1 0 1 0 0,1 1-1 0 0,1 0 0 0 0,-1 0 0 0 0,14-5 0 0 0,-18 8 193 0 0,1 1 0 0 0,-1 0 0 0 0,1 0 1 0 0,-1 0-1 0 0,1 0 0 0 0,0 1 0 0 0,0 0 0 0 0,-1-1 0 0 0,1 1 1 0 0,0 1-1 0 0,0-1 0 0 0,-1 0 0 0 0,1 1 0 0 0,0 0 0 0 0,-1 0 0 0 0,1 0 1 0 0,-1 0-1 0 0,1 1 0 0 0,-1-1 0 0 0,1 1 0 0 0,-1 0 0 0 0,0 0 1 0 0,0 0-1 0 0,0 0 0 0 0,0 1 0 0 0,0-1 0 0 0,-1 1 0 0 0,1 0 0 0 0,-1 0 1 0 0,1 0-1 0 0,-1 0 0 0 0,0 0 0 0 0,0 0 0 0 0,1 4 0 0 0,6 14 385 0 0,0 0 0 0 0,5 28 0 0 0,-7-26-33 0 0,16 40 1 0 0,-23-63-411 0 0,6 12 127 0 0,0 1-1 0 0,1-1 1 0 0,0-1-1 0 0,16 21 1 0 0,-21-29-128 0 0,0-1-1 0 0,1 0 1 0 0,-1 0 0 0 0,1 0-1 0 0,-1 0 1 0 0,1 0 0 0 0,0 0 0 0 0,-1 0-1 0 0,1-1 1 0 0,0 0 0 0 0,0 1 0 0 0,0-1-1 0 0,0 0 1 0 0,1-1 0 0 0,-1 1-1 0 0,0 0 1 0 0,0-1 0 0 0,0 0 0 0 0,1 0-1 0 0,-1 0 1 0 0,0 0 0 0 0,0 0-1 0 0,1-1 1 0 0,-1 1 0 0 0,0-1 0 0 0,5-2-1 0 0,1 0-136 0 0,-1-2-1 0 0,0 1 1 0 0,1-1-1 0 0,-2 0 0 0 0,1-1 1 0 0,-1 0-1 0 0,0 0 1 0 0,0 0-1 0 0,0-1 0 0 0,-1 0 1 0 0,10-15-1 0 0,-2 1-217 0 0,-2 1-1 0 0,-1-2 1 0 0,14-33-1 0 0,-18 32-100 0 0,0 0 0 0 0,-2 0-1 0 0,0-1 1 0 0,-1 0 0 0 0,-2 0 0 0 0,0-39-1 0 0,-3 98 3801 0 0,6 163 2248 0 0,15-41-3810 0 0,-6-59-778 0 0,3 147 0 0 0,-20-152-675 0 0,-3 0 1 0 0,-5 0-1 0 0,-44 174 0 0 0,46-233-317 0 0,-2-1 1 0 0,-1 0-1 0 0,-1 0 0 0 0,-2-2 0 0 0,-33 52 1 0 0,40-72-16 0 0,-1 1 1 0 0,-1-1-1 0 0,0-1 0 0 0,0 1 1 0 0,-1-2-1 0 0,0 1 1 0 0,-13 7-1 0 0,14-12 1 0 0,1 0 1 0 0,-1 0-1 0 0,0-1 0 0 0,0 0 0 0 0,0 0 1 0 0,-1-1-1 0 0,1-1 0 0 0,-1 0 0 0 0,0 0 1 0 0,-16-1-1 0 0,17-1-24 0 0,0 0 0 0 0,-1-1 0 0 0,1 0-1 0 0,0-1 1 0 0,0-1 0 0 0,0 1 0 0 0,0-1 0 0 0,1-1 0 0 0,-1 0 0 0 0,1 0 0 0 0,-11-8 0 0 0,9 5-76 0 0,1 0 0 0 0,0-1 0 0 0,0-1 0 0 0,1 1 0 0 0,0-2 0 0 0,1 1 0 0 0,0-1 0 0 0,-11-18 1 0 0,13 18 70 0 0,-1-1 1 0 0,2 0 0 0 0,0 0 0 0 0,0-1 0 0 0,1 0 0 0 0,1 1 0 0 0,0-1 0 0 0,0-1 0 0 0,1 1 0 0 0,1 0 0 0 0,0 0 0 0 0,1-1 0 0 0,0 1 0 0 0,1 0 0 0 0,0-1 0 0 0,1 1 0 0 0,0 0 0 0 0,1 0 0 0 0,0 0 0 0 0,6-11 0 0 0,0 5 162 0 0,0 1 0 0 0,2 0 0 0 0,0 1 0 0 0,1 0 0 0 0,0 1 0 0 0,2 1 0 0 0,25-23 0 0 0,116-79-1564 0 0,-130 99 657 0 0,10-6-294 0 0,2 1-11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68 135 5527 0 0,'-25'-55'3566'0'0,"25"55"-3566"0"0,0 0 1 0 0,0 0 0 0 0,0-1-1 0 0,0 1 1 0 0,0 0 0 0 0,0 0 0 0 0,0 0-1 0 0,0 0 1 0 0,0 0 0 0 0,0 0-1 0 0,0 0 1 0 0,-1 0 0 0 0,1 0-1 0 0,0 0 1 0 0,0 0 0 0 0,0 0 0 0 0,0 0-1 0 0,0 0 1 0 0,0 0 0 0 0,0 0-1 0 0,0 0 1 0 0,0 0 0 0 0,0 0-1 0 0,0 0 1 0 0,0 0 0 0 0,0 0 0 0 0,0 0-1 0 0,0 0 1 0 0,0 0 0 0 0,0 0-1 0 0,-1 0 1 0 0,1 0 0 0 0,0 0-1 0 0,0 0 1 0 0,0 0 0 0 0,0 0 0 0 0,0 0-1 0 0,0 0 1 0 0,0 0 0 0 0,0 0-1 0 0,0 0 1 0 0,0 0 0 0 0,0 0-1 0 0,0 0 1 0 0,0 0 0 0 0,0 0 0 0 0,0 0-1 0 0,0 0 1 0 0,0 0 0 0 0,-1 0-1 0 0,1 0 1 0 0,0 0 0 0 0,0 0-1 0 0,0 0 1 0 0,0 0 0 0 0,0 0-1 0 0,0 0 1 0 0,0 0 0 0 0,0 1 0 0 0,-3 5-113 0 0,0 7-153 0 0,-24 129 357 0 0,23-112 362 0 0,2-1 1 0 0,2 56 0 0 0,1-79-394 0 0,-1 0 0 0 0,1-1 0 0 0,0 1 0 0 0,1-1 0 0 0,-1 1 0 0 0,1-1 0 0 0,4 8 0 0 0,-5-11-53 0 0,-1-1 0 0 0,1 0 0 0 0,0 0 0 0 0,0 0 0 0 0,0 0 0 0 0,0 0 0 0 0,0 0 0 0 0,0 0 0 0 0,0 0 0 0 0,0 0 0 0 0,0 0 0 0 0,0 0 0 0 0,0-1 0 0 0,0 1 0 0 0,1 0 0 0 0,-1-1 0 0 0,0 1 0 0 0,1-1 0 0 0,-1 0-1 0 0,0 1 1 0 0,1-1 0 0 0,-1 0 0 0 0,0 0 0 0 0,1 0 0 0 0,-1 0 0 0 0,1 0 0 0 0,-1 0 0 0 0,0 0 0 0 0,1 0 0 0 0,-1 0 0 0 0,1-1 0 0 0,-1 1 0 0 0,0-1 0 0 0,0 1 0 0 0,1-1 0 0 0,1 0 0 0 0,4-3 58 0 0,0-1 0 0 0,1 0 0 0 0,-2 0-1 0 0,1 0 1 0 0,0-1 0 0 0,-1 0 0 0 0,0 0 0 0 0,-1-1 0 0 0,1 1 0 0 0,-1-1 0 0 0,-1 0 0 0 0,5-9 0 0 0,0-1-182 0 0,-1 0 1 0 0,0 0-1 0 0,-2-1 0 0 0,7-26 0 0 0,-10 32-250 0 0,-1 0-1 0 0,0 0 0 0 0,-1-1 0 0 0,0 1 1 0 0,-1 0-1 0 0,-1 0 0 0 0,0-1 0 0 0,0 1 1 0 0,-5-17-1 0 0,4 23 297 0 0,1 1 0 0 0,-1 0 0 0 0,0 0 0 0 0,-1 0 0 0 0,1 0 0 0 0,-1 0 0 0 0,0 0 0 0 0,0 1 0 0 0,-1-1 0 0 0,1 1 0 0 0,-1 0 0 0 0,0 0 0 0 0,0 0 0 0 0,-1 0 0 0 0,1 1 0 0 0,-1 0 1 0 0,1 0-1 0 0,-1 0 0 0 0,0 1 0 0 0,0-1 0 0 0,0 1 0 0 0,0 0 0 0 0,-7-1 0 0 0,9 2 225 0 0,0 1-1 0 0,-1-1 1 0 0,1 1 0 0 0,0 0 0 0 0,-1 0 0 0 0,1 0 0 0 0,-1 1 0 0 0,1-1-1 0 0,0 1 1 0 0,-1 0 0 0 0,1 0 0 0 0,-6 2 0 0 0,7-2-118 0 0,1 0 0 0 0,0-1 0 0 0,0 1 0 0 0,0 0 0 0 0,-1-1 0 0 0,1 1 0 0 0,0 0 0 0 0,0 0 0 0 0,0 0 0 0 0,0 0 0 0 0,1 0 0 0 0,-1 0 0 0 0,0 0 0 0 0,0 1 0 0 0,1-1 0 0 0,-1 0 0 0 0,0 0 0 0 0,1 1 0 0 0,-1-1 0 0 0,1 0 0 0 0,0 1 0 0 0,-1-1 0 0 0,1 0 0 0 0,0 1 0 0 0,0-1 0 0 0,0 0 0 0 0,0 1 0 0 0,0-1 0 0 0,0 1 0 0 0,0-1 0 0 0,1 0 0 0 0,-1 1 0 0 0,0-1 0 0 0,1 0 0 0 0,0 2 0 0 0,-1-2-89 0 0,1 0-1 0 0,0 1 1 0 0,-1-1 0 0 0,1 0-1 0 0,0 0 1 0 0,0 0-1 0 0,0 0 1 0 0,0 0 0 0 0,0 0-1 0 0,0-1 1 0 0,0 1 0 0 0,0 0-1 0 0,0 0 1 0 0,0-1 0 0 0,1 1-1 0 0,-1 0 1 0 0,0-1-1 0 0,0 0 1 0 0,1 1 0 0 0,-1-1-1 0 0,0 0 1 0 0,0 1 0 0 0,1-1-1 0 0,-1 0 1 0 0,0 0 0 0 0,1 0-1 0 0,-1 0 1 0 0,0 0 0 0 0,1-1-1 0 0,-1 1 1 0 0,2-1-1 0 0,6 0-426 0 0,-1-1 1 0 0,0-1-1 0 0,12-5 0 0 0,-19 8 450 0 0,60-31-2289 0 0,-43 21 1298 0 0,37-16 1 0 0,-54 26 1027 0 0,0-1 0 0 0,0 1 1 0 0,0 0-1 0 0,0-1 0 0 0,0 1 0 0 0,0 0 1 0 0,0 0-1 0 0,1 0 0 0 0,-1 0 1 0 0,0 0-1 0 0,0 0 0 0 0,0 0 0 0 0,0 0 1 0 0,0 0-1 0 0,0 0 0 0 0,0 0 0 0 0,1 1 1 0 0,-1-1-1 0 0,0 1 0 0 0,0-1 1 0 0,0 1-1 0 0,0-1 0 0 0,0 1 0 0 0,0-1 1 0 0,-1 1-1 0 0,1 0 0 0 0,0-1 0 0 0,0 1 1 0 0,0 0-1 0 0,-1 0 0 0 0,1 0 1 0 0,0 0-1 0 0,-1 0 0 0 0,1 0 0 0 0,0 2 1 0 0,2 3 238 0 0,-1 0 1 0 0,0 0-1 0 0,-1 1 1 0 0,1-1 0 0 0,0 8-1 0 0,-1-1 11 0 0,63 574 6149 0 0,-62-565-6338 0 0,10 195 235 0 0,-12-163-1016 0 0,-2 0-1 0 0,-9 55 1 0 0,3-76-259 0 0,6-22-1584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 4143 0 0,'1'-1'46'0'0,"0"0"-1"0"0,-1 0 0 0 0,1-1 1 0 0,0 1-1 0 0,0 0 0 0 0,0 0 0 0 0,0 0 1 0 0,0 0-1 0 0,0 0 0 0 0,0 1 1 0 0,0-1-1 0 0,0 0 0 0 0,1 0 0 0 0,-1 1 1 0 0,3-2-1 0 0,20 0 1368 0 0,-17 1-1145 0 0,-1 1-189 0 0,-1 0 0 0 0,0 1 0 0 0,0-1 0 0 0,1 1 0 0 0,-1 0 0 0 0,0 0 0 0 0,0 1 1 0 0,0-1-1 0 0,0 1 0 0 0,0 0 0 0 0,0 1 0 0 0,-1-1 0 0 0,1 1 0 0 0,7 6 0 0 0,-6-4-57 0 0,0 1 0 0 0,-1-1 0 0 0,0 1 0 0 0,0 1-1 0 0,0-1 1 0 0,-1 1 0 0 0,0-1 0 0 0,0 1 0 0 0,4 11 0 0 0,-4-8-187 0 0,-1 1 0 0 0,0-1 0 0 0,0 1 0 0 0,-1 0 0 0 0,0 0 0 0 0,-1-1 0 0 0,0 1 0 0 0,-1 0 0 0 0,0 0 0 0 0,-1 0 0 0 0,0 0 0 0 0,-1 0 0 0 0,0 0 0 0 0,-6 18 0 0 0,4-21 79 0 0,-1 0 0 0 0,1 0 0 0 0,-1 0 0 0 0,-1 0 0 0 0,1-1 0 0 0,-1 0-1 0 0,0 0 1 0 0,-1-1 0 0 0,0 0 0 0 0,-7 6 0 0 0,9-8 49 0 0,0-1-1 0 0,0 0 1 0 0,-1 0-1 0 0,1 0 1 0 0,0 0 0 0 0,-1-1-1 0 0,0 0 1 0 0,1 0 0 0 0,-1 0-1 0 0,0-1 1 0 0,0 0 0 0 0,0 0-1 0 0,0 0 1 0 0,0-1-1 0 0,0 0 1 0 0,-7-1 0 0 0,12 1 36 0 0,0 0 0 0 0,-1 0-1 0 0,1-1 1 0 0,0 1 0 0 0,0-1 0 0 0,0 1 0 0 0,-1-1 0 0 0,1 1 0 0 0,0-1 0 0 0,0 0 0 0 0,0 1 0 0 0,0-1-1 0 0,0 0 1 0 0,0 0 0 0 0,0 0 0 0 0,0 0 0 0 0,0 0 0 0 0,1 0 0 0 0,-1 0 0 0 0,0 0 0 0 0,0 0 0 0 0,0-2-1 0 0,-3-6 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1 230 455 0 0,'35'-2'632'0'0,"1"-2"0"0"0,-1-1 0 0 0,0-2 0 0 0,49-16 0 0 0,-72 20-486 0 0,-1-1 0 0 0,0-1-1 0 0,-1 0 1 0 0,1 0 0 0 0,-1-1 0 0 0,0 0-1 0 0,15-12 1 0 0,-23 15-165 0 0,1 1-1 0 0,0-1 1 0 0,-1 0 0 0 0,1 0 0 0 0,-1 0-1 0 0,0 0 1 0 0,0 0 0 0 0,0-1 0 0 0,-1 1 0 0 0,1-1-1 0 0,1-6 1 0 0,-2 7-17 0 0,-1 0-1 0 0,0 0 1 0 0,1 0-1 0 0,-2 0 1 0 0,1 0-1 0 0,0 0 1 0 0,0 0 0 0 0,-1 0-1 0 0,0 0 1 0 0,1 1-1 0 0,-1-1 1 0 0,0 0-1 0 0,-1 0 1 0 0,1 0-1 0 0,0 1 1 0 0,-1-1 0 0 0,-1-2-1 0 0,1 2 101 0 0,0 0-1 0 0,-1 0 1 0 0,1 1 0 0 0,0-1-1 0 0,-1 1 1 0 0,0-1-1 0 0,0 1 1 0 0,1 0 0 0 0,-1 0-1 0 0,0 0 1 0 0,-1 0-1 0 0,1 1 1 0 0,0-1 0 0 0,0 1-1 0 0,-1 0 1 0 0,1 0-1 0 0,-1 0 1 0 0,-4 0 0 0 0,4 0 173 0 0,0 1 1 0 0,0 0-1 0 0,0 0 0 0 0,0 1 1 0 0,0-1-1 0 0,0 1 1 0 0,1 0-1 0 0,-1 0 1 0 0,0 0-1 0 0,0 1 1 0 0,1-1-1 0 0,-1 1 1 0 0,1 0-1 0 0,-1 0 1 0 0,1 0-1 0 0,0 1 1 0 0,-1-1-1 0 0,1 1 1 0 0,1-1-1 0 0,-1 1 0 0 0,0 0 1 0 0,1 0-1 0 0,-1 0 1 0 0,-3 7-1 0 0,3-2 27 0 0,-1 0-1 0 0,1 0 1 0 0,0 0-1 0 0,1 1 1 0 0,0-1-1 0 0,1 1 0 0 0,-1-1 1 0 0,2 1-1 0 0,-1-1 1 0 0,1 1-1 0 0,0 0 1 0 0,1-1-1 0 0,3 14 1 0 0,-3-15-250 0 0,0 0 1 0 0,1 0-1 0 0,0 0 1 0 0,1 0-1 0 0,-1 0 1 0 0,1-1 0 0 0,1 0-1 0 0,-1 1 1 0 0,1-1-1 0 0,0 0 1 0 0,1-1-1 0 0,-1 1 1 0 0,1-1 0 0 0,0 0-1 0 0,0 0 1 0 0,11 7-1 0 0,-12-9-78 0 0,1-1 0 0 0,-1 1 0 0 0,0-2 0 0 0,1 1 0 0 0,0 0 0 0 0,-1-1 0 0 0,1 0 0 0 0,0 0 0 0 0,0 0 0 0 0,0 0 0 0 0,-1-1 0 0 0,1 0 0 0 0,0 0 0 0 0,7-1 0 0 0,-5-1-98 0 0,0 0-1 0 0,1 0 1 0 0,-1 0-1 0 0,0-1 1 0 0,-1 0-1 0 0,1 0 0 0 0,0-1 1 0 0,9-6-1 0 0,3-6-574 0 0,0-1 0 0 0,-1-1 0 0 0,-1 0 0 0 0,22-30 0 0 0,52-75-1851 0 0,-90 121 2617 0 0,0 1-1 0 0,1-1 0 0 0,-1 1 0 0 0,0 0 0 0 0,1 0 0 0 0,-1-1 0 0 0,1 1 0 0 0,0 0 0 0 0,-1 0 1 0 0,4-1-1 0 0,-4 2 51 0 0,0-1 0 0 0,0 1 0 0 0,-1 0 0 0 0,1 0 0 0 0,0 0 0 0 0,0 0 0 0 0,0 0 0 0 0,0 0 0 0 0,0 0 0 0 0,0 0 0 0 0,0 0 0 0 0,-1 0 0 0 0,1 1 0 0 0,0-1 0 0 0,0 0 0 0 0,0 1 0 0 0,1 0 0 0 0,0 0 173 0 0,1 2 0 0 0,-1-1 1 0 0,1 0-1 0 0,-1 0 1 0 0,0 1-1 0 0,0-1 0 0 0,0 1 1 0 0,0 0-1 0 0,-1 0 1 0 0,1 0-1 0 0,1 4 0 0 0,76 143 3240 0 0,-13-25-4224 0 0,-61-116 176 0 0,-6-14 257 0 0,-4-14 465 0 0,3 2 232 0 0,1-1 1 0 0,1 1-1 0 0,0-1 1 0 0,1 0-1 0 0,1 1 0 0 0,1 0 1 0 0,8-28-1 0 0,-9 37-420 0 0,1 1 1 0 0,0-1-1 0 0,0 1 0 0 0,1-1 0 0 0,0 1 0 0 0,1 0 1 0 0,-1 1-1 0 0,1-1 0 0 0,0 1 0 0 0,1 0 1 0 0,0 0-1 0 0,0 0 0 0 0,0 1 0 0 0,1 0 0 0 0,-1 0 1 0 0,1 1-1 0 0,0 0 0 0 0,11-5 0 0 0,3 1-1742 0 0,30-7-1 0 0,-26 9-2854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1 455 0 0,'2'0'5'0'0,"-2"0"-2"0"0,1 0 0 0 0,-1-1 0 0 0,1 1 0 0 0,0 0-1 0 0,-1 0 1 0 0,1 0 0 0 0,-1 0 0 0 0,1 0 0 0 0,0 0 0 0 0,-1 1 0 0 0,1-1 0 0 0,-1 0 0 0 0,1 0 0 0 0,0 0 0 0 0,-1 1 0 0 0,2-1 277 0 0,-2 1-159 0 0,0-1-1 0 0,0 1 0 0 0,0-1 1 0 0,0 1-1 0 0,0-1 0 0 0,0 1 1 0 0,0-1-1 0 0,0 1 0 0 0,-1-1 1 0 0,1 1-1 0 0,0-1 0 0 0,0 1 1 0 0,0-1-1 0 0,0 1 0 0 0,-1-1 0 0 0,1 1 1 0 0,-7 4 94 0 0,0-1 1 0 0,-1-1-1 0 0,1 1 1 0 0,-1-1-1 0 0,1 0 1 0 0,-14 2-1 0 0,-7 4 78 0 0,15-4 167 0 0,-1 1 1 0 0,1 0-1 0 0,0 1 1 0 0,0 0-1 0 0,1 1 0 0 0,0 1 1 0 0,-12 10-1 0 0,18-13-19 0 0,0 0-1 0 0,0 1 1 0 0,0 0 0 0 0,1 0-1 0 0,0 0 1 0 0,0 1 0 0 0,1 0 0 0 0,0-1-1 0 0,0 2 1 0 0,1-1 0 0 0,0 0-1 0 0,-3 18 1 0 0,3-12-170 0 0,2 0 0 0 0,0 0 1 0 0,0 1-1 0 0,4 26 0 0 0,-2-33-293 0 0,0-1 1 0 0,0 1-1 0 0,1-1 1 0 0,0 0-1 0 0,1 0 1 0 0,-1 0-1 0 0,1 0 1 0 0,1 0-1 0 0,-1-1 0 0 0,1 1 1 0 0,6 6-1 0 0,-9-11-55 0 0,0-1 1 0 0,1 0-1 0 0,-1 1 0 0 0,0-1 0 0 0,1 0 1 0 0,0 0-1 0 0,-1 0 0 0 0,1 0 0 0 0,0 0 0 0 0,-1 0 1 0 0,1 0-1 0 0,0 0 0 0 0,0-1 0 0 0,0 1 1 0 0,-1-1-1 0 0,1 0 0 0 0,0 1 0 0 0,0-1 0 0 0,0 0 1 0 0,0 0-1 0 0,0 0 0 0 0,0 0 0 0 0,0 0 0 0 0,0-1 1 0 0,0 1-1 0 0,-1-1 0 0 0,1 1 0 0 0,0-1 1 0 0,0 0-1 0 0,0 1 0 0 0,-1-1 0 0 0,1 0 0 0 0,0 0 1 0 0,2-3-1 0 0,5-2-376 0 0,0-2 1 0 0,-1 1 0 0 0,0-1-1 0 0,12-15 1 0 0,-18 20 377 0 0,9-9-254 0 0,-2-1-1 0 0,1 0 0 0 0,-2 0 0 0 0,1-1 0 0 0,-2 0 0 0 0,0 0 1 0 0,-1-1-1 0 0,0 0 0 0 0,-1 0 0 0 0,4-21 0 0 0,-5 4-48 0 0,-1 10-151 0 0,6-23 0 0 0,-9 45 544 0 0,0 0 0 0 0,0 0 0 0 0,0 0-1 0 0,0 0 1 0 0,0 0 0 0 0,0 0-1 0 0,0 0 1 0 0,0 0 0 0 0,0 0-1 0 0,-1 0 1 0 0,1 0 0 0 0,0-1-1 0 0,0 1 1 0 0,0 0 0 0 0,0 0 0 0 0,0 0-1 0 0,0 0 1 0 0,0 0 0 0 0,0 0-1 0 0,1 0 1 0 0,-1 0 0 0 0,0 0-1 0 0,0 0 1 0 0,0 0 0 0 0,0 0-1 0 0,0-1 1 0 0,0 1 0 0 0,0 0 0 0 0,0 0-1 0 0,0 0 1 0 0,0 0 0 0 0,0 0-1 0 0,0 0 1 0 0,0 0 0 0 0,0 0-1 0 0,0 0 1 0 0,0 0 0 0 0,0 0 0 0 0,0 0-1 0 0,0 0 1 0 0,0 0 0 0 0,1 0-1 0 0,-1 0 1 0 0,0 0 0 0 0,0 0-1 0 0,0 0 1 0 0,0 0 0 0 0,0 0-1 0 0,0 0 1 0 0,0 0 0 0 0,0 0 0 0 0,0 0-1 0 0,0 0 1 0 0,0 0 0 0 0,0 0-1 0 0,1 0 1 0 0,-1 0 0 0 0,0 0-1 0 0,0 0 1 0 0,0 0 0 0 0,0 0 0 0 0,0 0-1 0 0,0 0 1 0 0,0 0 0 0 0,0 0-1 0 0,0 0 1 0 0,0 0 0 0 0,0 0-1 0 0,0 0 1 0 0,3 8 827 0 0,0 13 369 0 0,20 138 2496 0 0,-16-126-3614 0 0,2 0-1 0 0,24 55 1 0 0,-14-54-1533 0 0,-9-22-2451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14279 0 0,'-1'2'93'0'0,"0"0"-1"0"0,0 0 0 0 0,0 0 1 0 0,0 0-1 0 0,1 0 1 0 0,-1 0-1 0 0,1 0 0 0 0,-1 0 1 0 0,1 0-1 0 0,0 0 1 0 0,0 0-1 0 0,-1 1 1 0 0,2-1-1 0 0,-1 0 0 0 0,0 2 1 0 0,0 13-161 0 0,-36 670 1696 0 0,31-535-1752 0 0,4-116 102 0 0,-2-2-642 0 0,3 0-1 0 0,0-1 1 0 0,2 1-1 0 0,8 40 1 0 0,-5-62-202 0 0,-5-12 850 0 0,0 0 0 0 0,0 0 0 0 0,0 0 0 0 0,0 1 1 0 0,0-1-1 0 0,0 0 0 0 0,0 0 0 0 0,0 0 0 0 0,0 0 0 0 0,0 0 0 0 0,0 0 0 0 0,0 0 0 0 0,0 0 0 0 0,0 0 0 0 0,0 0 0 0 0,0 0 1 0 0,0 0-1 0 0,0 0 0 0 0,1 0 0 0 0,-1 0 0 0 0,0 1 0 0 0,0-1 0 0 0,0 0 0 0 0,0 0 0 0 0,0 0 0 0 0,0 0 0 0 0,0 0 0 0 0,0 0 0 0 0,0 0 1 0 0,0 0-1 0 0,0 0 0 0 0,0 0 0 0 0,1 0 0 0 0,-1 0 0 0 0,0 0 0 0 0,0 0 0 0 0,0 0 0 0 0,0 0 0 0 0,0 0 0 0 0,0 0 0 0 0,0 0 1 0 0,0 0-1 0 0,0-1 0 0 0,0 1 0 0 0,0 0 0 0 0,0 0 0 0 0,1 0 0 0 0,-1 0 0 0 0,0 0 0 0 0,0 0 0 0 0,0 0 0 0 0,0 0 0 0 0,0 0 1 0 0,0 0-1 0 0,0 0 0 0 0,0 0 0 0 0,0 0 0 0 0,4-21-1550 0 0,-3 4-2234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10591 0 0,'-1'0'944'0'0,"1"1"-752"0"0,1 1-192 0 0,2 0 0 0 0,-1 2 264 0 0,4-2 24 0 0,1 3 0 0 0,6 2 0 0 0,8 0 32 0 0,6 2 0 0 0,5-2 8 0 0,4-2 0 0 0,3-4-664 0 0,2-4-136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471 355 10591 0 0,'-1'-17'655'0'0,"0"0"-1"0"0,-1 0 1 0 0,-1 0-1 0 0,-1 1 0 0 0,0-1 1 0 0,-1 1-1 0 0,0 0 1 0 0,-2 0-1 0 0,-8-16 0 0 0,6 17-1090 0 0,0 0 0 0 0,-1 0 0 0 0,0 0-1 0 0,-2 1 1 0 0,1 1 0 0 0,-2 0-1 0 0,0 1 1 0 0,-22-17 0 0 0,29 25 168 0 0,0 0 0 0 0,0 0 0 0 0,0 1 0 0 0,-1 0 1 0 0,0 0-1 0 0,1 1 0 0 0,-1 0 0 0 0,0 0 0 0 0,0 0 1 0 0,-1 1-1 0 0,1 0 0 0 0,0 0 0 0 0,0 1 0 0 0,0 0 1 0 0,-1 0-1 0 0,1 1 0 0 0,0 0 0 0 0,0 0 0 0 0,0 0 0 0 0,-11 5 1 0 0,10-3 243 0 0,1 0 1 0 0,0 1-1 0 0,0 0 1 0 0,0 0-1 0 0,0 1 1 0 0,1-1 0 0 0,-1 1-1 0 0,1 1 1 0 0,0 0-1 0 0,1-1 1 0 0,-8 12-1 0 0,5-5 393 0 0,0 0-1 0 0,2 0 0 0 0,-1 1 0 0 0,2 0 0 0 0,0 0 1 0 0,0 1-1 0 0,1-1 0 0 0,1 1 0 0 0,-3 21 0 0 0,4-13-100 0 0,1 0-1 0 0,1 0 1 0 0,1 0-1 0 0,0 0 1 0 0,7 31-1 0 0,-6-44-242 0 0,1 0 0 0 0,0 1 0 0 0,0-1 0 0 0,1 0 0 0 0,0-1 0 0 0,0 1 0 0 0,1-1 0 0 0,0 0 0 0 0,0 0 0 0 0,1 0 0 0 0,0-1 0 0 0,1 1 0 0 0,7 6 0 0 0,-8-10-50 0 0,-1 0-1 0 0,0 0 1 0 0,1-1-1 0 0,0 1 1 0 0,0-1-1 0 0,0 0 1 0 0,0-1 0 0 0,0 0-1 0 0,0 0 1 0 0,1 0-1 0 0,-1-1 1 0 0,1 0-1 0 0,-1 0 1 0 0,1 0 0 0 0,0-1-1 0 0,-1 0 1 0 0,1-1-1 0 0,-1 1 1 0 0,14-4-1 0 0,-10 1-55 0 0,1 0 0 0 0,-1-1 0 0 0,0 0 0 0 0,0-1 0 0 0,-1 0 0 0 0,1-1 0 0 0,-1 0 0 0 0,0 0 0 0 0,-1-1 0 0 0,15-15 0 0 0,-9 7-37 0 0,0-1 0 0 0,-2-1 1 0 0,0 0-1 0 0,18-33 0 0 0,-13 10-76 0 0,-15 36 203 0 0,-1 0 1 0 0,0 1-1 0 0,0-1 1 0 0,-1 0 0 0 0,1 1-1 0 0,-1-1 1 0 0,0 0-1 0 0,0 0 1 0 0,0-4 0 0 0,0 7 7 0 0,0 1 0 0 0,0-1 1 0 0,0 1-1 0 0,0-1 1 0 0,0 1-1 0 0,0 0 0 0 0,0-1 1 0 0,0 1-1 0 0,-1-1 0 0 0,1 1 1 0 0,0 0-1 0 0,0-1 0 0 0,0 1 1 0 0,-1-1-1 0 0,1 1 1 0 0,0 0-1 0 0,0-1 0 0 0,-1 1 1 0 0,1 0-1 0 0,0-1 0 0 0,-1 1 1 0 0,1 0-1 0 0,0 0 0 0 0,-1-1 1 0 0,1 1-1 0 0,0 0 1 0 0,-1 0-1 0 0,1-1 0 0 0,-1 1 1 0 0,1 0-1 0 0,0 0 0 0 0,-1 0 1 0 0,0 0 10 0 0,0 0 1 0 0,0 1 0 0 0,0-1 0 0 0,0 0-1 0 0,0 1 1 0 0,0-1 0 0 0,1 0-1 0 0,-1 1 1 0 0,0 0 0 0 0,0-1-1 0 0,1 1 1 0 0,-1-1 0 0 0,-1 2-1 0 0,-18 24 408 0 0,11-8-162 0 0,1 0-1 0 0,1 1 0 0 0,-10 34 1 0 0,-7 61 672 0 0,18-82-642 0 0,-8 43 289 0 0,-55 358 677 0 0,29-88-3599 0 0,35-239-143 0 0,9-118 2029 0 0,2-4-120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64 150 455 0 0,'2'3'190'0'0,"-1"0"0"0"0,1 0 0 0 0,-1 0-1 0 0,0 0 1 0 0,0 0 0 0 0,0 1-1 0 0,-1-1 1 0 0,1 0 0 0 0,-1 1-1 0 0,1 5 1 0 0,-5 39 4753 0 0,1-23-4421 0 0,-10 327 3070 0 0,15-339-3460 0 0,-2-13-124 0 0,0 0 0 0 0,0 0 0 0 0,1 0 0 0 0,-1 0 0 0 0,0 0 0 0 0,0 0 0 0 0,0 0 0 0 0,0 0 1 0 0,0 0-1 0 0,1 0 0 0 0,-1 0 0 0 0,0 0 0 0 0,0 0 0 0 0,0 0 0 0 0,0 0 0 0 0,0 0 0 0 0,1 0 0 0 0,-1 0 0 0 0,0 0 0 0 0,0 0 0 0 0,0 0 0 0 0,0 0 0 0 0,0-1 0 0 0,0 1 0 0 0,0 0 1 0 0,0 0-1 0 0,1 0 0 0 0,-1 0 0 0 0,0 0 0 0 0,0 0 0 0 0,0-1 0 0 0,0 1 0 0 0,0 0 0 0 0,0 0 0 0 0,0 0 0 0 0,0 0 0 0 0,0 0 0 0 0,0-1 0 0 0,0 1 0 0 0,10-25 772 0 0,-8 19-603 0 0,11-29-281 0 0,-2 0 0 0 0,9-50-1 0 0,-16 62-740 0 0,-2 0 1 0 0,0 0-1 0 0,-2-1 0 0 0,-4-44 0 0 0,1 45 81 0 0,0 0 1 0 0,-2 1 0 0 0,0-1-1 0 0,-2 1 1 0 0,-13-31 0 0 0,20 52 794 0 0,-1-1 0 0 0,0 1 0 0 0,1 0 1 0 0,-1 0-1 0 0,0 0 0 0 0,1 0 0 0 0,-1 0 1 0 0,0 0-1 0 0,0 0 0 0 0,0 0 0 0 0,0 0 0 0 0,0 0 1 0 0,0 0-1 0 0,0 1 0 0 0,0-1 0 0 0,0 0 1 0 0,0 1-1 0 0,0-1 0 0 0,-3 0 0 0 0,3 1 97 0 0,0 0 0 0 0,0 0 0 0 0,0 0-1 0 0,-1 0 1 0 0,1 0 0 0 0,0 0 0 0 0,0 1-1 0 0,0-1 1 0 0,0 0 0 0 0,0 1 0 0 0,0-1-1 0 0,0 1 1 0 0,0-1 0 0 0,0 1 0 0 0,0 0 0 0 0,0-1-1 0 0,0 1 1 0 0,0 1 0 0 0,-3 2 232 0 0,0 0 0 0 0,1 0 0 0 0,0 1 0 0 0,-1-1 1 0 0,2 1-1 0 0,-1 0 0 0 0,1 0 0 0 0,-3 5 0 0 0,4-5-281 0 0,-1-1 1 0 0,1 1-1 0 0,0 0 0 0 0,0 0 1 0 0,0 0-1 0 0,0 0 0 0 0,1 0 1 0 0,0 0-1 0 0,0 0 0 0 0,1 0 1 0 0,-1 0-1 0 0,3 9 0 0 0,-2-11-108 0 0,0 0-1 0 0,1 0 1 0 0,-1 1-1 0 0,1-1 0 0 0,0 0 1 0 0,0 0-1 0 0,0 0 1 0 0,0 0-1 0 0,1-1 0 0 0,-1 1 1 0 0,1-1-1 0 0,-1 1 1 0 0,1-1-1 0 0,0 0 1 0 0,0 0-1 0 0,0 0 0 0 0,0 0 1 0 0,5 1-1 0 0,0 0-101 0 0,1 0 0 0 0,-1-1-1 0 0,0-1 1 0 0,1 1 0 0 0,-1-1-1 0 0,1-1 1 0 0,-1 1 0 0 0,1-1-1 0 0,-1-1 1 0 0,1 0 0 0 0,-1 0-1 0 0,1-1 1 0 0,11-3 0 0 0,11-6-126 0 0,-1 0 0 0 0,33-19 0 0 0,-57 28 202 0 0,25-14-164 0 0,30-14-291 0 0,-53 27 540 0 0,-1 1 0 0 0,0 0 0 0 0,1 0 1 0 0,0 0-1 0 0,-1 1 0 0 0,13 0 0 0 0,-16 1 56 0 0,-1 0 1 0 0,0 1 0 0 0,1 0-1 0 0,-1-1 1 0 0,0 1 0 0 0,0 1-1 0 0,1-1 1 0 0,-1 0 0 0 0,0 1-1 0 0,0-1 1 0 0,0 1 0 0 0,-1 0-1 0 0,1 0 1 0 0,0 0 0 0 0,-1 1-1 0 0,1-1 1 0 0,-1 0 0 0 0,0 1-1 0 0,0 0 1 0 0,0-1 0 0 0,0 1-1 0 0,0 0 1 0 0,0 0 0 0 0,1 4-1 0 0,4 8 343 0 0,-1 1-1 0 0,0 1 0 0 0,5 24 0 0 0,-7-25-249 0 0,4 18 152 0 0,-1 0-1 0 0,-2 1 0 0 0,2 45 0 0 0,-7-59-184 0 0,0-1-1 0 0,-2 1 0 0 0,0-1 1 0 0,-1 0-1 0 0,-1 0 1 0 0,-1 0-1 0 0,-8 20 0 0 0,3-18-38 0 0,9-21-90 0 0,1 1-1 0 0,-1-1 1 0 0,0 0 0 0 0,0 0 0 0 0,0 1 0 0 0,0-1 0 0 0,0 0 0 0 0,0 0 0 0 0,0 0-1 0 0,0 0 1 0 0,-1 0 0 0 0,1-1 0 0 0,-2 2 0 0 0,3-2 19 0 0,0 0 0 0 0,-1 0 0 0 0,1 0 0 0 0,0 0 0 0 0,0 0 0 0 0,-1 1 0 0 0,1-1 0 0 0,0 0 0 0 0,0 0 0 0 0,-1-1 0 0 0,1 1 0 0 0,0 0 0 0 0,0 0 0 0 0,-1 0 0 0 0,1 0 0 0 0,0 0 0 0 0,0 0 0 0 0,-1 0 0 0 0,1 0 0 0 0,0 0 0 0 0,0-1 0 0 0,-1 1 0 0 0,1 0 0 0 0,0 0 0 0 0,0 0 0 0 0,0 0 0 0 0,-1-1 0 0 0,1 1 0 0 0,0 0 0 0 0,0 0 0 0 0,-1-1 0 0 0,-2-10 716 0 0,3-11 161 0 0,3 7-603 0 0,0 1-1 0 0,1-1 0 0 0,1 1 1 0 0,9-20-1 0 0,32-53 112 0 0,-33 63-189 0 0,8-12-99 0 0,1 1-1 0 0,1 1 0 0 0,2 1 1 0 0,37-38-1 0 0,-46 55-78 0 0,1 1 0 0 0,1 0 0 0 0,1 1-1 0 0,-1 1 1 0 0,2 0 0 0 0,0 2 0 0 0,0 0 0 0 0,1 2-1 0 0,28-10 1 0 0,14 2-284 0 0,-34 10-490 0 0,55-20 1 0 0,-76 23 485 0 0,1 0 1 0 0,-1 0 0 0 0,0-1-1 0 0,-1 0 1 0 0,1 0-1 0 0,-1-1 1 0 0,0 0-1 0 0,-1 0 1 0 0,1 0-1 0 0,9-14 1 0 0,-8 8-5770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4:5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3679 0 0,'5'13'916'0'0,"0"1"1"0"0,-1-1-1 0 0,5 25 0 0 0,-5-16-309 0 0,52 161 1503 0 0,-53-173-5169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4:5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11519 0 0,'0'-11'384'0'0,"-1"8"-278"0"0,1 0 0 0 0,0 1 0 0 0,0-1 0 0 0,1 0 0 0 0,-1 1 0 0 0,0-1-1 0 0,2-4 1 0 0,-1 6-23 0 0,-1 0 0 0 0,1 0 0 0 0,0 0 0 0 0,-1 0 0 0 0,1 0 0 0 0,0 0 0 0 0,0 0 0 0 0,0 0 0 0 0,0 1 0 0 0,0-1 0 0 0,0 0 0 0 0,0 0 1 0 0,0 1-1 0 0,0-1 0 0 0,0 1 0 0 0,0-1 0 0 0,0 1 0 0 0,0 0 0 0 0,1-1 0 0 0,-1 1 0 0 0,1 0 0 0 0,16-3 404 0 0,0 1 0 0 0,0 1 1 0 0,0 1-1 0 0,-1 1 1 0 0,21 3-1 0 0,32 0-229 0 0,205-24-1980 0 0,-218 14 580 0 0</inkml:trace>
  <inkml:trace contextRef="#ctx0" brushRef="#br0" timeOffset="1">886 1 1839 0 0,'64'1'160'0'0,"-63"-1"-133"0"0,-1 0-1 0 0,1 0 0 0 0,-1 0 0 0 0,0 1 1 0 0,1-1-1 0 0,-1 0 0 0 0,1 0 1 0 0,-1 1-1 0 0,1-1 0 0 0,-1 0 0 0 0,0 0 1 0 0,1 1-1 0 0,-1-1 0 0 0,0 0 0 0 0,1 1 1 0 0,-1-1-1 0 0,0 1 0 0 0,0-1 0 0 0,1 0 1 0 0,-1 1-1 0 0,0-1 0 0 0,0 1 0 0 0,1 0 1 0 0,3 12 878 0 0,-4-12-733 0 0,3 14 685 0 0,0 0 0 0 0,-1-1-1 0 0,-1 1 1 0 0,-1 24-1 0 0,-8 62 1979 0 0,7-92-2682 0 0,-5 43 529 0 0,-19 136-612 0 0,23-181-368 0 0,1 1 0 0 0,-1-1 0 0 0,0 0 1 0 0,-1 0-1 0 0,0 0 0 0 0,-5 10 0 0 0,7-16 212 0 0,0 1 0 0 0,0-1 1 0 0,0 1-1 0 0,-1-1 0 0 0,1 0 0 0 0,0 1 1 0 0,-1-1-1 0 0,1 0 0 0 0,-1 0 1 0 0,0 0-1 0 0,1 0 0 0 0,-1 0 0 0 0,0 0 1 0 0,1 0-1 0 0,-1-1 0 0 0,0 1 0 0 0,0-1 1 0 0,0 1-1 0 0,0-1 0 0 0,0 0 0 0 0,0 1 1 0 0,1-1-1 0 0,-1 0 0 0 0,0 0 0 0 0,0-1 1 0 0,0 1-1 0 0,0 0 0 0 0,0-1 0 0 0,-3 0 1 0 0,-7-3-646 0 0,-3-1-1604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4:5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66 6911 0 0,'-14'-16'289'0'0,"7"7"-137"0"0,-1 1 0 0 0,-14-13-1 0 0,21 20-76 0 0,-1 0 0 0 0,1 0 0 0 0,0 0 0 0 0,-1 0 0 0 0,1 0 0 0 0,0 0 0 0 0,-1 0 0 0 0,1 1-1 0 0,-1-1 1 0 0,1 0 0 0 0,-1 1 0 0 0,0-1 0 0 0,1 1 0 0 0,-1 0 0 0 0,1 0 0 0 0,-1-1 0 0 0,0 1 0 0 0,1 0 0 0 0,-1 0-1 0 0,0 1 1 0 0,1-1 0 0 0,-1 0 0 0 0,1 1 0 0 0,-1-1 0 0 0,0 0 0 0 0,1 1 0 0 0,-1 0 0 0 0,1-1 0 0 0,-1 1-1 0 0,1 0 1 0 0,0 0 0 0 0,-1 0 0 0 0,1 0 0 0 0,0 0 0 0 0,-2 1 0 0 0,1 1 116 0 0,0 0 1 0 0,0-1-1 0 0,1 1 0 0 0,-1 0 1 0 0,1 0-1 0 0,-1 0 0 0 0,1 0 1 0 0,0 0-1 0 0,0 0 0 0 0,1 0 1 0 0,-1 0-1 0 0,1 1 0 0 0,-1-1 1 0 0,1 0-1 0 0,0 0 0 0 0,1 7 1 0 0,-1-4-315 0 0,1 0 0 0 0,1 0 0 0 0,-1 0 0 0 0,1 0 0 0 0,0 0 0 0 0,1 0-1 0 0,-1 0 1 0 0,1-1 0 0 0,0 1 0 0 0,1-1 0 0 0,-1 0 0 0 0,1 0 0 0 0,0 0 0 0 0,8 8 0 0 0,-3-7-4205 0 0</inkml:trace>
  <inkml:trace contextRef="#ctx0" brushRef="#br0" timeOffset="1">363 63 1839 0 0,'0'0'100'0'0,"1"-1"-1"0"0,-1 0 1 0 0,1 0-1 0 0,-1 1 1 0 0,1-1-1 0 0,0 1 1 0 0,-1-1-1 0 0,1 1 1 0 0,0-1-1 0 0,-1 1 1 0 0,1-1-1 0 0,0 1 1 0 0,-1-1-1 0 0,1 1 1 0 0,0 0-1 0 0,0-1 1 0 0,0 1-1 0 0,-1 0 1 0 0,1 0-1 0 0,0 0 1 0 0,0 0-1 0 0,0-1 0 0 0,0 1 1 0 0,-1 0-1 0 0,1 0 1 0 0,0 1-1 0 0,1-1 1 0 0,-1 0 77 0 0,-1 1-1 0 0,1 0 1 0 0,0-1 0 0 0,0 1-1 0 0,-1-1 1 0 0,1 1 0 0 0,0 0 0 0 0,-1 0-1 0 0,1-1 1 0 0,-1 1 0 0 0,1 0-1 0 0,-1 0 1 0 0,1 0 0 0 0,-1 0 0 0 0,0 0-1 0 0,1 0 1 0 0,-1 0 0 0 0,0-1-1 0 0,0 1 1 0 0,0 0 0 0 0,0 0 0 0 0,0 0-1 0 0,0 0 1 0 0,0 0 0 0 0,0 1-1 0 0,0 3 13 0 0,-1-1-1 0 0,0 0 0 0 0,0 1 1 0 0,0-1-1 0 0,0 0 1 0 0,-1 0-1 0 0,0 0 0 0 0,0 0 1 0 0,0 0-1 0 0,-5 7 0 0 0,-4 5-125 0 0,-16 15 0 0 0,21-24-118 0 0,-69 69-1788 0 0,54-57 1211 0 0</inkml:trace>
  <inkml:trace contextRef="#ctx0" brushRef="#br0" timeOffset="2">33 481 5983 0 0,'1'0'150'0'0,"1"-1"0"0"0,-1 1 0 0 0,1 0-1 0 0,0 0 1 0 0,-1 0 0 0 0,1 0 0 0 0,-1 0 0 0 0,1 0-1 0 0,0 1 1 0 0,-1-1 0 0 0,1 1 0 0 0,-1-1-1 0 0,1 1 1 0 0,-1-1 0 0 0,1 1 0 0 0,-1 0-1 0 0,1 0 1 0 0,-1-1 0 0 0,0 1 0 0 0,1 0-1 0 0,-1 0 1 0 0,0 0 0 0 0,0 1 0 0 0,0-1 0 0 0,1 2-1 0 0,1-1 101 0 0,-1 1 0 0 0,0-1 0 0 0,-1 1 0 0 0,1 0 0 0 0,0 0 0 0 0,-1 0 0 0 0,1 0 0 0 0,-1 0 0 0 0,0 0 0 0 0,0 1 0 0 0,0 4 0 0 0,-1-2-187 0 0,0-1 0 0 0,0 1-1 0 0,-1-1 1 0 0,0 1 0 0 0,0-1 0 0 0,0 1 0 0 0,-1-1 0 0 0,0 0 0 0 0,0 0 0 0 0,-5 8 0 0 0,-4 8-631 0 0,-18 22 1 0 0,16-24-413 0 0,-6 8-3219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4:5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1983 0 0,'37'-19'171'0'0,"114"-51"2417"0"0,-133 63-2275 0 0,1 1-1 0 0,0 1 1 0 0,1 0-1 0 0,-1 2 1 0 0,1 0 0 0 0,25 0-1 0 0,-38 3-207 0 0,1 0 0 0 0,-1 0 0 0 0,0 1 0 0 0,1 0 0 0 0,-1 1 0 0 0,0-1 0 0 0,0 1 0 0 0,0 1 0 0 0,0-1 0 0 0,0 1 0 0 0,0 0 0 0 0,-1 1 0 0 0,1 0 0 0 0,-1 0 0 0 0,0 0 0 0 0,0 1 0 0 0,-1 0 0 0 0,1 0 1 0 0,-1 0-1 0 0,0 1 0 0 0,0 0 0 0 0,-1-1 0 0 0,0 2 0 0 0,0-1 0 0 0,6 14 0 0 0,-3-4-268 0 0,0 0-1 0 0,-2 1 1 0 0,0 0 0 0 0,-1 0 0 0 0,0 1 0 0 0,-2-1 0 0 0,1 20 0 0 0,-2-30 65 0 0,-1 1-1 0 0,0-1 1 0 0,-1 0 0 0 0,0 0 0 0 0,0 0 0 0 0,-1 0-1 0 0,1 0 1 0 0,-2 0 0 0 0,1 0 0 0 0,-1 0-1 0 0,0-1 1 0 0,0 1 0 0 0,-1-1 0 0 0,1 0 0 0 0,-2 0-1 0 0,1 0 1 0 0,0 0 0 0 0,-1-1 0 0 0,-11 9-1 0 0,4-6-24 0 0,-1 0 0 0 0,0-1 0 0 0,0-1 0 0 0,-1 0 0 0 0,0-1 0 0 0,0 0 0 0 0,0-1 0 0 0,0 0-1 0 0,-1-2 1 0 0,0 0 0 0 0,1 0 0 0 0,-1-1 0 0 0,0-1 0 0 0,0-1 0 0 0,1 0 0 0 0,-1 0 0 0 0,-16-5-1 0 0,24 4 138 0 0,1-1-1 0 0,-1 1 1 0 0,1-1-1 0 0,-1-1 1 0 0,1 1-1 0 0,0-1 1 0 0,0 0-1 0 0,0-1 1 0 0,1 1-1 0 0,-9-9 1 0 0,12 10 6 0 0,0 1 0 0 0,0-1 1 0 0,0 0-1 0 0,0 0 0 0 0,0 1 0 0 0,0-1 1 0 0,1 0-1 0 0,-1-1 0 0 0,1 1 0 0 0,0 0 1 0 0,0 0-1 0 0,0-1 0 0 0,0 1 0 0 0,1 0 1 0 0,-1-1-1 0 0,1 1 0 0 0,0-1 0 0 0,0 1 1 0 0,0 0-1 0 0,1-1 0 0 0,-1 1 0 0 0,1-1 1 0 0,-1 1-1 0 0,3-4 0 0 0,-2 5 189 0 0,1-1-1 0 0,-1 0 1 0 0,1 1-1 0 0,0 0 1 0 0,0-1-1 0 0,0 1 1 0 0,0 0-1 0 0,0 0 1 0 0,1 0-1 0 0,-1 0 1 0 0,1 1-1 0 0,-1-1 1 0 0,1 1-1 0 0,0-1 1 0 0,-1 1 0 0 0,1 0-1 0 0,0 0 1 0 0,0 0-1 0 0,0 1 1 0 0,0-1-1 0 0,4 0 1 0 0,8-1 948 0 0,1 1 0 0 0,26 0 1 0 0,-39 1-1045 0 0,178 16 3340 0 0,-52-3-5470 0 0,-113-11-3231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15199 0 0,'2'-5'672'0'0,"2"3"144"0"0,1 0-656 0 0,-1 2-160 0 0,0 2 0 0 0,-1-1 0 0 0,2 0 264 0 0,3 3 24 0 0,5 2 0 0 0,4 6 0 0 0,1 2-192 0 0,0 5-96 0 0,-3 3 96 0 0,-4 0-96 0 0,1 0-1408 0 0,-5-4-344 0 0,2 1-64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468 361 2303 0 0,'-2'37'-342'0'0,"4"-14"7531"0"0,8 42-1 0 0,-3-33-5879 0 0,35 227 1416 0 0,-9 3-4647 0 0,-29-224-221 0 0,-2 72 1 0 0,-2-100 1654 0 0,-1 0-1 0 0,0 0 1 0 0,-1 0-1 0 0,0 0 1 0 0,0 0-1 0 0,-1 0 1 0 0,-1 0 0 0 0,0-1-1 0 0,0 0 1 0 0,-1 1-1 0 0,0-2 1 0 0,-7 12-1 0 0,8-16 282 0 0,-1 1 0 0 0,1-1 0 0 0,-1 0 0 0 0,1 0 0 0 0,-1-1 0 0 0,0 1 0 0 0,0-1 0 0 0,-1 0 0 0 0,1 0 0 0 0,-7 2 0 0 0,2-2 46 0 0,1-1 0 0 0,0 0-1 0 0,0 0 1 0 0,-1 0 0 0 0,-18-1 0 0 0,7-2 119 0 0,0 0 0 0 0,0-2 0 0 0,0-1 0 0 0,1 0 0 0 0,-25-9 0 0 0,25 6 193 0 0,1-1-1 0 0,-1-1 0 0 0,2-1 0 0 0,-30-20 0 0 0,35 21 485 0 0,0-1 0 0 0,1 0-1 0 0,0-1 1 0 0,1-1-1 0 0,0 1 1 0 0,-16-25 0 0 0,25 34-268 0 0,1-1 0 0 0,-1 1 1 0 0,1-1-1 0 0,-1 0 1 0 0,1 0-1 0 0,0 0 0 0 0,0 0 1 0 0,-1-4-1 0 0,2 6-273 0 0,0 1 0 0 0,0-1 0 0 0,1 0 0 0 0,-1 0 0 0 0,0 0 0 0 0,0 1 0 0 0,0-1 0 0 0,0 0 0 0 0,1 0 0 0 0,-1 1-1 0 0,0-1 1 0 0,1 0 0 0 0,-1 1 0 0 0,1-1 0 0 0,-1 0 0 0 0,1 1 0 0 0,-1-1 0 0 0,1 1 0 0 0,-1-1 0 0 0,1 1 0 0 0,-1-1 0 0 0,1 1 0 0 0,0-1 0 0 0,-1 1 0 0 0,1-1 0 0 0,0 1 0 0 0,-1 0 0 0 0,1-1 0 0 0,0 1 0 0 0,0 0 0 0 0,-1 0 0 0 0,1 0 0 0 0,0-1-1 0 0,0 1 1 0 0,0 0 0 0 0,-1 0 0 0 0,1 0 0 0 0,1 0 0 0 0,19 0 468 0 0,0 0 0 0 0,0 2 0 0 0,-1 0 0 0 0,1 1 0 0 0,29 8 0 0 0,-23-5-266 0 0,693 112 1304 0 0,-598-104-3069 0 0,134-2-1 0 0,-204-13 669 0 0,1-3-1 0 0,-1-1 1 0 0,0-3-1 0 0,0-2 1 0 0,58-20-1 0 0,-64 14-4482 0 0</inkml:trace>
  <inkml:trace contextRef="#ctx0" brushRef="#br0" timeOffset="1">2126 1 10591 0 0,'28'2'472'0'0,"-5"1"96"0"0,2 2-456 0 0,-5-3-112 0 0,-5-2 0 0 0,-3 0 0 0 0,4 2 416 0 0,15-1 64 0 0,14 1 16 0 0,10 1 0 0 0,3-1-496 0 0,-7-2-96 0 0,-11-2-16 0 0,-8-2-5272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10591 0 0,'-1'0'62'0'0,"0"1"-1"0"0,1-1 1 0 0,-1 1-1 0 0,0-1 1 0 0,0 1-1 0 0,1-1 1 0 0,-1 1-1 0 0,0 0 1 0 0,1-1-1 0 0,-1 1 1 0 0,0 0-1 0 0,1 0 1 0 0,-1 0-1 0 0,1-1 1 0 0,-1 1-1 0 0,1 0 1 0 0,0 0-1 0 0,-1 0 1 0 0,1 0-1 0 0,0 0 1 0 0,-1 1-1 0 0,-1 25 635 0 0,0-12-111 0 0,-27 169 1875 0 0,-15-2-4144 0 0,29-132 275 0 0,-23 84-5191 0 0,33-112 5700 0 0,1 0 1 0 0,1 1 0 0 0,1-1 0 0 0,1 25-1 0 0,1-43 1399 0 0,1 0 0 0 0,-1 0 0 0 0,1 0 0 0 0,0 0 0 0 0,0 1 0 0 0,0-2 0 0 0,1 1 0 0 0,-1 0 0 0 0,1 0 0 0 0,0 0 0 0 0,0-1 0 0 0,0 1 0 0 0,1-1 0 0 0,3 5-1 0 0,-1-4 143 0 0,-1 1-1 0 0,1-1 0 0 0,0 0 1 0 0,1-1-1 0 0,-1 1 0 0 0,1-1 1 0 0,-1 0-1 0 0,11 3 1 0 0,1 0 154 0 0,1-1 0 0 0,0-1 0 0 0,0-1 0 0 0,1-1 1 0 0,28 1-1 0 0,-34-2-900 0 0,1-1-1 0 0,-1-1 1 0 0,0 0 0 0 0,0-1 0 0 0,0 0 0 0 0,0-1-1 0 0,0 0 1 0 0,0-1 0 0 0,-1-1 0 0 0,20-9 0 0 0,-16 3-1269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424 516 11519 0 0,'-1'0'50'0'0,"0"0"-1"0"0,1 0 1 0 0,-1 0-1 0 0,0 0 1 0 0,1 0-1 0 0,-1 0 0 0 0,0 0 1 0 0,0 0-1 0 0,1 0 1 0 0,-1 0-1 0 0,0 0 1 0 0,1 0-1 0 0,-1 0 1 0 0,0 1-1 0 0,0-1 1 0 0,1 0-1 0 0,-1 1 0 0 0,0-1 1 0 0,1 0-1 0 0,-1 1 1 0 0,1-1-1 0 0,-1 1 1 0 0,0-1-1 0 0,1 1 1 0 0,-1-1-1 0 0,1 1 0 0 0,0-1 1 0 0,-1 1-1 0 0,1-1 1 0 0,-1 1-1 0 0,1 0 1 0 0,0-1-1 0 0,-1 1 1 0 0,1 1-1 0 0,-1 2 256 0 0,0 0 1 0 0,0 0-1 0 0,1-1 0 0 0,0 1 0 0 0,0 6 0 0 0,0 1 383 0 0,16 289 4072 0 0,0-31-4772 0 0,-23-73-1067 0 0,0-69-1827 0 0,7-1-5120 0 0,1-113 7648 0 0,1 5-343 0 0,-3-15 772 0 0,0-10 570 0 0,-2-3-445 0 0</inkml:trace>
  <inkml:trace contextRef="#ctx0" brushRef="#br0" timeOffset="1">14 1230 10591 0 0,'-1'1'72'0'0,"0"-1"-1"0"0,1 0 0 0 0,-1 0 1 0 0,0 1-1 0 0,0-1 0 0 0,1 0 0 0 0,-1 1 1 0 0,0-1-1 0 0,1 0 0 0 0,-1 1 1 0 0,1-1-1 0 0,-1 1 0 0 0,0-1 0 0 0,1 1 1 0 0,-1 0-1 0 0,1-1 0 0 0,-1 1 1 0 0,1-1-1 0 0,0 1 0 0 0,-1 0 1 0 0,1-1-1 0 0,0 1 0 0 0,-1 1 0 0 0,1-1 201 0 0,1 1 0 0 0,-1-1-1 0 0,0 0 1 0 0,1 1 0 0 0,0-1-1 0 0,-1 0 1 0 0,1 1 0 0 0,0-1-1 0 0,-1 0 1 0 0,1 0 0 0 0,0 0-1 0 0,2 2 1 0 0,-1 0-62 0 0,0-1 1 0 0,1 0-1 0 0,-1 0 1 0 0,1 0-1 0 0,0 0 1 0 0,-1-1-1 0 0,1 1 1 0 0,0-1-1 0 0,0 1 1 0 0,0-1-1 0 0,0 0 1 0 0,0 0-1 0 0,6 0 0 0 0,1 1 306 0 0,1 0-1 0 0,20-1 0 0 0,2-2-135 0 0,-1-1 0 0 0,1-2 0 0 0,59-15 1 0 0,-46 5-1078 0 0,-1-1 0 0 0,45-22 1 0 0,-41 12-6422 0 0</inkml:trace>
  <inkml:trace contextRef="#ctx0" brushRef="#br0" timeOffset="2">994 9 6911 0 0,'-11'-5'608'0'0,"4"2"-480"0"0,-1 2-128 0 0,3 2 0 0 0,1 3 1248 0 0,1-1 224 0 0,0 2 40 0 0,-5 2 16 0 0,-2 6-840 0 0,-4 6-168 0 0,-3 5-32 0 0,-1 5-8 0 0,3 3-768 0 0,1-1-152 0 0,4 0-32 0 0,3-3-8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79 12439 0 0,'-3'-13'407'0'0,"2"9"-303"0"0,0 0 0 0 0,0 1 0 0 0,0-1 0 0 0,0 0 1 0 0,1 1-1 0 0,-1-1 0 0 0,1 0 0 0 0,1-6 0 0 0,-1 8 58 0 0,1 1 0 0 0,0-1-1 0 0,0 1 1 0 0,0 0 0 0 0,0-1 0 0 0,0 1-1 0 0,0 0 1 0 0,1-1 0 0 0,-1 1-1 0 0,0 0 1 0 0,1 0 0 0 0,-1 0-1 0 0,0 0 1 0 0,1 0 0 0 0,-1 1 0 0 0,1-1-1 0 0,0 0 1 0 0,-1 1 0 0 0,1-1-1 0 0,-1 1 1 0 0,1-1 0 0 0,2 1 0 0 0,2-1 465 0 0,0 0 0 0 0,0 1 0 0 0,-1 0 0 0 0,1 0 1 0 0,8 1-1 0 0,5 3-703 0 0,0 0 1 0 0,31 11 0 0 0,6 9-6966 0 0,-39-14 1009 0 0</inkml:trace>
  <inkml:trace contextRef="#ctx0" brushRef="#br0" timeOffset="1">178 195 5063 0 0,'-16'8'301'0'0,"-41"22"178"0"0,19-5 2871 0 0,27-16-2385 0 0,5-6-473 0 0,1 0 1 0 0,1 1-1 0 0,-1-1 1 0 0,0 1-1 0 0,1 1 1 0 0,0-1-1 0 0,0 0 1 0 0,0 1-1 0 0,0 0 1 0 0,-4 9-1 0 0,8-14-415 0 0,-1 1 0 0 0,1 0 0 0 0,0 0 0 0 0,-1-1 0 0 0,1 1-1 0 0,0 0 1 0 0,0 0 0 0 0,0 0 0 0 0,0-1 0 0 0,0 1 0 0 0,0 0 0 0 0,0 0-1 0 0,0 0 1 0 0,0-1 0 0 0,0 1 0 0 0,1 0 0 0 0,-1 0 0 0 0,0-1 0 0 0,0 1-1 0 0,1 0 1 0 0,-1 0 0 0 0,1-1 0 0 0,-1 1 0 0 0,1 1 0 0 0,1-1-7 0 0,-1 0 0 0 0,0 0 0 0 0,0-1 0 0 0,1 1 0 0 0,-1 0 0 0 0,0 0 0 0 0,1-1-1 0 0,-1 1 1 0 0,1-1 0 0 0,-1 1 0 0 0,4 0 0 0 0,4 0-6 0 0,0-1 0 0 0,-1 1 0 0 0,15-3 1 0 0,-20 2-33 0 0,11-1-893 0 0,0-1 1 0 0,18-5-1 0 0,-14 2-4991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8751 0 0,'-12'28'707'0'0,"1"1"-1"0"0,2 1 0 0 0,1 0 0 0 0,-4 33 0 0 0,11-55-605 0 0,-7 36 107 0 0,2 0 1 0 0,-1 58-1 0 0,7-83-364 0 0,1 0 0 0 0,0-1 0 0 0,1 1 1 0 0,2-1-1 0 0,0 0 0 0 0,0 0 0 0 0,2 0 1 0 0,9 21-1 0 0,-15-38 108 0 0,1 1 0 0 0,0 0 0 0 0,0-1-1 0 0,0 1 1 0 0,0-1 0 0 0,0 1 0 0 0,0-1 0 0 0,0 0 0 0 0,1 1-1 0 0,-1-1 1 0 0,0 0 0 0 0,1 0 0 0 0,-1 0 0 0 0,1 0 0 0 0,-1 0-1 0 0,1 0 1 0 0,0 0 0 0 0,-1 0 0 0 0,1-1 0 0 0,0 1 0 0 0,-1-1 0 0 0,1 1-1 0 0,2 0 1 0 0,-2-2 70 0 0,0 1 1 0 0,-1 0-1 0 0,1 0 0 0 0,0-1 1 0 0,0 1-1 0 0,0-1 0 0 0,-1 0 0 0 0,1 1 1 0 0,0-1-1 0 0,-1 0 0 0 0,1 0 0 0 0,-1 0 1 0 0,1 0-1 0 0,-1 0 0 0 0,0 0 1 0 0,1-1-1 0 0,-1 1 0 0 0,0 0 0 0 0,0-1 1 0 0,1 1-1 0 0,-1-1 0 0 0,0 1 0 0 0,0-3 1 0 0,4-5 117 0 0,-1 0 0 0 0,0 0 1 0 0,-1 0-1 0 0,0-1 0 0 0,-1 1 1 0 0,0-1-1 0 0,-1 1 1 0 0,1-1-1 0 0,-1-11 0 0 0,-2-9-228 0 0,-6-50-1 0 0,0 34-462 0 0,-2 1-1 0 0,-22-65 1 0 0,0 27-3063 0 0,20 57 614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8287 0 0,'0'1'76'0'0,"-1"-1"-1"0"0,1 0 0 0 0,-1 1 1 0 0,1 0-1 0 0,-1-1 0 0 0,1 1 1 0 0,0-1-1 0 0,-1 1 1 0 0,1-1-1 0 0,0 1 0 0 0,-1 0 1 0 0,1-1-1 0 0,0 1 0 0 0,0 0 1 0 0,0-1-1 0 0,-1 1 0 0 0,1 0 1 0 0,0 0-1 0 0,0-1 0 0 0,0 1 1 0 0,0 0-1 0 0,0-1 0 0 0,0 1 1 0 0,0 0-1 0 0,1-1 1 0 0,-1 1-1 0 0,0 1 0 0 0,1-1 118 0 0,0 1 0 0 0,0-1-1 0 0,0 1 1 0 0,0-1 0 0 0,0 0 0 0 0,1 1-1 0 0,-1-1 1 0 0,0 0 0 0 0,1 0 0 0 0,-1 0-1 0 0,3 1 1 0 0,2 2 89 0 0,0-1 1 0 0,1 0-1 0 0,-1-1 0 0 0,1 0 0 0 0,0 0 1 0 0,0 0-1 0 0,-1-1 0 0 0,1 0 1 0 0,0 0-1 0 0,9 0 0 0 0,12-2-52 0 0,34-4-1 0 0,-43 3-88 0 0,81-10-732 0 0,-34 0-3955 0 0,-27 4-309 0 0</inkml:trace>
  <inkml:trace contextRef="#ctx0" brushRef="#br0" timeOffset="1">455 46 3223 0 0,'-8'10'438'0'0,"1"0"0"0"0,1 1 0 0 0,0 0 0 0 0,1 1 0 0 0,0-1 0 0 0,0 1 0 0 0,-2 13 0 0 0,-1-3-26 0 0,-90 307 4721 0 0,45-106-7268 0 0,48-196-1619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10591 0 0,'-14'198'2029'0'0,"-16"-1"1118"0"0,7-53-2083 0 0,8-38-2390 0 0,0 112 1 0 0,15-175 786 0 0,1 0 1 0 0,3 0 0 0 0,2 0 0 0 0,1 0-1 0 0,19 62 1 0 0,-18-84-433 0 0,-5-15 599 0 0,-1-1 1 0 0,1 1-1 0 0,-2 0 1 0 0,1 1 0 0 0,1 11-1 0 0,-4-18 135 0 0,-1-3 83 0 0</inkml:trace>
  <inkml:trace contextRef="#ctx0" brushRef="#br0" timeOffset="1">59 259 10103 0 0,'-6'-3'128'0'0,"4"2"-61"0"0,0 0-1 0 0,0 0 0 0 0,-1 1 1 0 0,1-1-1 0 0,0 0 0 0 0,-1 1 0 0 0,1 0 1 0 0,-1-1-1 0 0,1 1 0 0 0,-1 0 1 0 0,1 0-1 0 0,0 0 0 0 0,-4 1 0 0 0,4 0 143 0 0,1 0-1 0 0,0 0 0 0 0,0 0 0 0 0,-1 0 1 0 0,1 0-1 0 0,0 1 0 0 0,0-1 0 0 0,0 0 1 0 0,0 1-1 0 0,1-1 0 0 0,-1 1 1 0 0,0-1-1 0 0,1 1 0 0 0,-1-1 0 0 0,1 1 1 0 0,-1-1-1 0 0,1 1 0 0 0,-1-1 0 0 0,1 1 1 0 0,0 0-1 0 0,0-1 0 0 0,0 1 1 0 0,0-1-1 0 0,0 1 0 0 0,0 0 0 0 0,1-1 1 0 0,-1 1-1 0 0,1-1 0 0 0,-1 1 0 0 0,1 0 1 0 0,-1-1-1 0 0,1 0 0 0 0,0 1 1 0 0,-1-1-1 0 0,1 1 0 0 0,0-1 0 0 0,0 0 1 0 0,2 2-1 0 0,2 2-98 0 0,1-1-1 0 0,-1 0 1 0 0,1 0 0 0 0,0-1-1 0 0,1 1 1 0 0,-1-1 0 0 0,1 0-1 0 0,-1-1 1 0 0,1 0 0 0 0,12 3 0 0 0,8-1-1232 0 0,37 3 1 0 0,-59-7 950 0 0,27 1-1148 0 0,-22-1-187 0 0,1 0 1 0 0,-1 1 0 0 0,0 0-1 0 0,18 4 1 0 0,-28-5 1422 0 0,0 0 0 0 0,0 0 0 0 0,0 0 0 0 0,1 0 0 0 0,-1 0 0 0 0,0 0 0 0 0,0 0 0 0 0,0 0 0 0 0,0 1 0 0 0,1-1 0 0 0,-1 0 0 0 0,0 0 0 0 0,0 0-1 0 0,0 0 1 0 0,0 0 0 0 0,1 0 0 0 0,-1 0 0 0 0,0 1 0 0 0,0-1 0 0 0,0 0 0 0 0,0 0 0 0 0,0 0 0 0 0,0 0 0 0 0,0 1 0 0 0,0-1 0 0 0,0 0 0 0 0,1 0 0 0 0,-1 0 0 0 0,0 0 0 0 0,0 1 0 0 0,0-1 0 0 0,0 0 0 0 0,0 0 0 0 0,0 0 0 0 0,0 1 0 0 0,0-1 0 0 0,0 0 0 0 0,0 0 0 0 0,-1 1 0 0 0,-5 7-1312 0 0,-15 6 1193 0 0,19-12 144 0 0,-18 10 872 0 0,1 2-1 0 0,0 0 1 0 0,1 1 0 0 0,1 0 0 0 0,1 2 0 0 0,0 0 0 0 0,-22 31-1 0 0,36-46-587 0 0,1 0 0 0 0,0 1-1 0 0,0-1 1 0 0,0 0 0 0 0,0 0-1 0 0,0 1 1 0 0,0-1 0 0 0,1 0-1 0 0,-1 1 1 0 0,1-1 0 0 0,-1 1-1 0 0,1-1 1 0 0,0 1 0 0 0,0 3-1 0 0,0-5-121 0 0,1 0-1 0 0,-1 0 0 0 0,1 0 1 0 0,-1 0-1 0 0,1 0 0 0 0,-1 0 1 0 0,1 0-1 0 0,0 0 0 0 0,0 0 0 0 0,-1 0 1 0 0,1 0-1 0 0,0-1 0 0 0,0 1 1 0 0,0 0-1 0 0,0-1 0 0 0,0 1 1 0 0,0 0-1 0 0,0-1 0 0 0,0 1 1 0 0,0-1-1 0 0,0 1 0 0 0,0-1 1 0 0,0 0-1 0 0,0 0 0 0 0,0 1 1 0 0,0-1-1 0 0,1 0 0 0 0,-1 0 1 0 0,0 0-1 0 0,0 0 0 0 0,0 0 1 0 0,2-1-1 0 0,24-1 486 0 0,-21 1-913 0 0,0 1-1 0 0,1-1 1 0 0,-1 1 0 0 0,10 1 0 0 0,-13 1-1423 0 0,-3 1 471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0 122 455 0 0,'0'6'688'0'0,"9"0"5538"0"0,15-1 4229 0 0,-21-4-10189 0 0,60 8 2275 0 0,93 1 0 0 0,-67-12-2214 0 0,154-20 0 0 0,-106-5-1607 0 0,138-47 0 0 0,-231 61 68 0 0,27-8-6115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18 1375 0 0,'0'-1'182'0'0,"0"0"-1"0"0,-1 0 0 0 0,1 1 0 0 0,0-1 0 0 0,0 0 0 0 0,-1 0 0 0 0,1 0 0 0 0,0 1 1 0 0,-1-1-1 0 0,1 0 0 0 0,-1 1 0 0 0,1-1 0 0 0,-1 0 0 0 0,1 1 0 0 0,-1-1 0 0 0,0 0 1 0 0,1 1-1 0 0,-1-1 0 0 0,0 1 0 0 0,1-1 0 0 0,-1 1 0 0 0,0 0 0 0 0,0-1 0 0 0,1 1 1 0 0,-1 0-1 0 0,0-1 0 0 0,0 1 0 0 0,0 0 0 0 0,0 0 0 0 0,1 0 0 0 0,-1 0 0 0 0,0 0 1 0 0,0 0-1 0 0,0 0 0 0 0,0 0 0 0 0,1 0 0 0 0,-1 0 0 0 0,-1 1 0 0 0,0-1-45 0 0,0 0 0 0 0,0 0 0 0 0,0 0-1 0 0,0 1 1 0 0,0-1 0 0 0,0 1 0 0 0,0-1 0 0 0,0 1-1 0 0,0 0 1 0 0,1 0 0 0 0,-1 0 0 0 0,0 0-1 0 0,1 0 1 0 0,-1 0 0 0 0,0 0 0 0 0,1 0-1 0 0,-1 1 1 0 0,1-1 0 0 0,0 1 0 0 0,0-1 0 0 0,-1 1-1 0 0,1-1 1 0 0,0 1 0 0 0,0 0 0 0 0,-1 2-1 0 0,-1 5-271 0 0,0 0-1 0 0,0 0 0 0 0,0 1 0 0 0,0 10 0 0 0,-1-2-341 0 0,-1 8-2191 0 0,-2 3-838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2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10591 0 0,'-4'35'2192'0'0,"-25"145"-2405"0"0,9-68 106 0 0,-43 469 459 0 0,53-184 669 0 0,13-291-757 0 0,29 183-1 0 0,-24-250-336 0 0,1 0-1 0 0,1-1 1 0 0,3-1 0 0 0,1 0-1 0 0,37 69 1 0 0,-41-87-113 0 0,2-2-1 0 0,0 1 1 0 0,1-1 0 0 0,1-1 0 0 0,0-1 0 0 0,1 0 0 0 0,1-1 0 0 0,0 0 0 0 0,1-1 0 0 0,0-1 0 0 0,1-1-1 0 0,34 16 1 0 0,-37-20-213 0 0,1-1 0 0 0,0-1 0 0 0,1 0 0 0 0,-1-2 0 0 0,1 0 0 0 0,0 0 0 0 0,-1-2 0 0 0,1 0 0 0 0,0 0 0 0 0,0-2 0 0 0,0 0-1 0 0,22-5 1 0 0,-4-3-2333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2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198 108 399 0 0,'6'-19'18'0'0,"9"-18"0"0"0,-13 31-13 0 0,1 0-1 0 0,1 0 1 0 0,-1 1-1 0 0,1 0 1 0 0,0 0-1 0 0,0 0 1 0 0,6-6-1 0 0,-10 11 0 0 0,0 0-1 0 0,0 0 0 0 0,0-1 0 0 0,0 1 0 0 0,0 0 0 0 0,1 0 1 0 0,-1 0-1 0 0,0 0 0 0 0,0 0 0 0 0,0 0 0 0 0,0 0 0 0 0,0 0 1 0 0,0-1-1 0 0,0 1 0 0 0,0 0 0 0 0,0 0 0 0 0,0 0 0 0 0,0 0 1 0 0,1 0-1 0 0,-1 0 0 0 0,0 0 0 0 0,0 0 0 0 0,0 0 0 0 0,0 0 1 0 0,0 0-1 0 0,0 0 0 0 0,0 0 0 0 0,0 0 0 0 0,1 0 0 0 0,-1 0 1 0 0,0 0-1 0 0,0 0 0 0 0,0 0 0 0 0,0 0 0 0 0,0 0 0 0 0,0 0 1 0 0,0 0-1 0 0,1 0 0 0 0,-1 0 0 0 0,0 0 0 0 0,0 0 0 0 0,0 0 0 0 0,0 0 1 0 0,0 0-1 0 0,0 0 0 0 0,0 0 0 0 0,0 0 0 0 0,1 0 0 0 0,-1 0 1 0 0,0 0-1 0 0,0 1 0 0 0,0-1 0 0 0,0 0 0 0 0,-1 8 103 0 0,-6 12 127 0 0,-113 301 6929 0 0,61-99-5314 0 0,1 114-1154 0 0,50-255 81 0 0,3 0 1 0 0,8 98-1 0 0,1-132-582 0 0,2 1 0 0 0,2-1 0 0 0,2-1 0 0 0,26 76-1 0 0,-25-95-406 0 0,0-1 0 0 0,2 0 0 0 0,1-1 0 0 0,1 0 0 0 0,1-1 0 0 0,1-1 0 0 0,1-1 0 0 0,1 0 0 0 0,22 19 0 0 0,-25-27 102 0 0,22 21-406 0 0,48 32 0 0 0,-72-58 469 0 0,0 0 1 0 0,0-1 0 0 0,1 0 0 0 0,0-1 0 0 0,1-1 0 0 0,-1-1 0 0 0,28 7 0 0 0,-21-9 42 0 0,0-1 1 0 0,1-1-1 0 0,-1-1 1 0 0,45-6-1 0 0,-41 3-3653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2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42 5063 0 0,'-2'-3'473'0'0,"-1"0"0"0"0,1-1 0 0 0,-1 1-1 0 0,0 0 1 0 0,0 0 0 0 0,0 1 0 0 0,0-1-1 0 0,-1 1 1 0 0,1-1 0 0 0,-1 1 0 0 0,1 0-1 0 0,-1 0 1 0 0,0 1 0 0 0,0-1 0 0 0,-7-1-1 0 0,10 3-473 0 0,1 0-1 0 0,0 0 1 0 0,-1 0-1 0 0,1 0 1 0 0,0 0-1 0 0,-1 0 1 0 0,1 0-1 0 0,0 0 1 0 0,0 0-1 0 0,-1 0 1 0 0,1 0-1 0 0,0 0 1 0 0,-1 0-1 0 0,1 1 1 0 0,0-1-1 0 0,-1 0 0 0 0,1 0 1 0 0,0 0-1 0 0,0 0 1 0 0,-1 1-1 0 0,1-1 1 0 0,0 0-1 0 0,0 0 1 0 0,-1 1-1 0 0,1-1 1 0 0,0 0-1 0 0,0 0 1 0 0,0 1-1 0 0,0-1 1 0 0,-1 0-1 0 0,1 1 1 0 0,0-1-1 0 0,0 0 1 0 0,0 1-1 0 0,0-1 1 0 0,0 0-1 0 0,0 1 1 0 0,-1 16-393 0 0,1-12 263 0 0,-1 18-933 0 0,-2 9-2926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359 191 2303 0 0,'-1'-7'739'0'0,"0"1"0"0"0,1 0 0 0 0,0-1-1 0 0,0 1 1 0 0,0 0 0 0 0,1-1 0 0 0,3-10-1 0 0,-4 15-447 0 0,1-1-1 0 0,1 0 1 0 0,-1 1-1 0 0,0-1 1 0 0,1 1-1 0 0,-1 0 1 0 0,1-1-1 0 0,0 1 1 0 0,0 0-1 0 0,0 0 1 0 0,0 0-1 0 0,0 0 1 0 0,0 0-1 0 0,0 0 1 0 0,1 1-1 0 0,-1-1 1 0 0,1 1-1 0 0,-1 0 1 0 0,6-2-1 0 0,7-2-250 0 0,1 0-1 0 0,0 1 1 0 0,27-2-1 0 0,51 0 267 0 0,-45 4-170 0 0,88-5 899 0 0,126-9 542 0 0,-226 11-1989 0 0,58-17 1 0 0,-64 14-1010 0 0,-54 18-2760 0 0,-19 17 2589 0 0,13-8 1111 0 0,-82 52 1457 0 0,-100 86 1 0 0,161-115-334 0 0,2 3 0 0 0,-51 61 0 0 0,-74 110-193 0 0,49-58-282 0 0,65-85-190 0 0,-119 134-1632 0 0,171-200 1163 0 0,-1 0 0 0 0,0 0 0 0 0,-12 7 0 0 0,11-8-3027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1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14279 0 0,'5'5'112'0'0,"0"0"0"0"0,0 1 0 0 0,0-1 0 0 0,0 1 0 0 0,-1 0 0 0 0,0 1 0 0 0,6 11 0 0 0,19 54-2521 0 0,-20-45 2256 0 0,14 40-297 0 0,-3 2 0 0 0,-4 0 1 0 0,12 97-1 0 0,-28-165 440 0 0,3 24-1099 0 0,8 29 1 0 0,-5-36-2080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1 511 17967 0 0,'0'7'139'0'0,"1"-1"0"0"0,1 1 1 0 0,-1-1-1 0 0,1 0 0 0 0,0 0 0 0 0,5 8 0 0 0,0 5-175 0 0,91 223 207 0 0,-40-123-1337 0 0,9-7-4209 0 0,-47-82-25 0 0</inkml:trace>
  <inkml:trace contextRef="#ctx0" brushRef="#br0" timeOffset="1">966 0 18887 0 0,'1'6'420'0'0,"0"0"-1"0"0,0-1 1 0 0,0 1 0 0 0,4 9-1 0 0,2 10-578 0 0,0 17-109 0 0,-1 1 0 0 0,-3 1 0 0 0,-1-1-1 0 0,-2 0 1 0 0,-10 75 0 0 0,-18 22-6632 0 0,18-106 1582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30 11055 0 0,'-3'16'437'0'0,"0"-1"0"0"0,2 0 0 0 0,0 1 0 0 0,1-1 0 0 0,2 17 0 0 0,-1-1 365 0 0,-1 11 96 0 0,-1-18-991 0 0,1 0-1 0 0,5 24 1 0 0,-2-57-4823 0 0,6-17 3057 0 0,-4 7 915 0 0,3-19-516 0 0,6-44 0 0 0,-13 71 1235 0 0,0 0-1 0 0,-1 0 1 0 0,0 0-1 0 0,-1 0 1 0 0,0 1-1 0 0,-1-1 1 0 0,0 0-1 0 0,-7-19 1 0 0,9 29 217 0 0,0 0-1 0 0,-1 0 1 0 0,1 1 0 0 0,0-1-1 0 0,-1 0 1 0 0,1 0 0 0 0,0 0 0 0 0,-1 1-1 0 0,1-1 1 0 0,-1 0 0 0 0,1 0 0 0 0,-1 1-1 0 0,0-1 1 0 0,1 1 0 0 0,-1-1 0 0 0,0 0-1 0 0,1 1 1 0 0,-1-1 0 0 0,0 1-1 0 0,1-1 1 0 0,-1 1 0 0 0,0 0 0 0 0,0-1-1 0 0,0 1 1 0 0,0 0 0 0 0,-1-1 0 0 0,1 2 34 0 0,0-1 0 0 0,-1 0 0 0 0,1 1 1 0 0,0-1-1 0 0,0 1 0 0 0,0-1 0 0 0,0 1 1 0 0,0 0-1 0 0,0-1 0 0 0,0 1 0 0 0,0 0 1 0 0,0 0-1 0 0,0 0 0 0 0,0-1 0 0 0,0 1 0 0 0,0 2 1 0 0,-4 3 99 0 0,1 0 1 0 0,0 0 0 0 0,0 1-1 0 0,1 0 1 0 0,-3 7-1 0 0,5-9-176 0 0,-1-1-1 0 0,1 0 0 0 0,0 1 1 0 0,0-1-1 0 0,0 8 1 0 0,1-11 45 0 0,0 0 1 0 0,0 0-1 0 0,0-1 1 0 0,0 1-1 0 0,0 0 1 0 0,1-1-1 0 0,-1 1 1 0 0,0 0-1 0 0,0 0 1 0 0,1-1-1 0 0,-1 1 1 0 0,0 0 0 0 0,1-1-1 0 0,-1 1 1 0 0,0 0-1 0 0,1-1 1 0 0,-1 1-1 0 0,1-1 1 0 0,-1 1-1 0 0,1-1 1 0 0,-1 1-1 0 0,1-1 1 0 0,0 1 0 0 0,-1-1-1 0 0,1 1 1 0 0,0-1-1 0 0,-1 0 1 0 0,1 1-1 0 0,0-1 1 0 0,-1 0-1 0 0,1 0 1 0 0,0 0-1 0 0,0 1 1 0 0,-1-1 0 0 0,1 0-1 0 0,0 0 1 0 0,0 0-1 0 0,-1 0 1 0 0,1 0-1 0 0,0 0 1 0 0,0-1-1 0 0,-1 1 1 0 0,2 0-1 0 0,24-6-48 0 0,-11 1 42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238 149 15199 0 0,'1'-1'66'0'0,"-1"0"-1"0"0,0-1 1 0 0,0 1 0 0 0,0 0-1 0 0,1 0 1 0 0,-1 0 0 0 0,0 0-1 0 0,1 0 1 0 0,-1 0-1 0 0,1 0 1 0 0,-1 0 0 0 0,1 0-1 0 0,0 0 1 0 0,0 0-1 0 0,-1 0 1 0 0,1 0 0 0 0,0 0-1 0 0,0 1 1 0 0,0-1-1 0 0,0 0 1 0 0,0 1 0 0 0,0-1-1 0 0,0 1 1 0 0,0-1-1 0 0,0 1 1 0 0,0-1 0 0 0,0 1-1 0 0,1-1 1 0 0,3-1 87 0 0,22-10-55 0 0,2 1 0 0 0,30-7 0 0 0,62-10-851 0 0,-103 24 611 0 0,201-36-2126 0 0,-182 35 1225 0 0,1 2 1 0 0,0 2-1 0 0,70 7 0 0 0,-100-5 707 0 0,0 0-1 0 0,0 1 0 0 0,0 0 0 0 0,0 1 0 0 0,0-1 0 0 0,-1 1 1 0 0,10 6-1 0 0,-13-7 202 0 0,0 0 0 0 0,-1 1 0 0 0,1 0 0 0 0,-1 0 0 0 0,0 0 0 0 0,0 0 0 0 0,0 0 0 0 0,0 1 0 0 0,-1-1 0 0 0,1 1 0 0 0,-1 0-1 0 0,0 0 1 0 0,0 0 0 0 0,3 8 0 0 0,-2 0 61 0 0,0 1-1 0 0,-1-1 1 0 0,0 1 0 0 0,-1-1-1 0 0,0 1 1 0 0,-1-1-1 0 0,-3 21 1 0 0,-20 89-214 0 0,11-69 82 0 0,-31 141-126 0 0,-33 173 2179 0 0,73-349-1564 0 0,3-10-80 0 0,-1 0 0 0 0,-1 0 0 0 0,1-1-1 0 0,-1 1 1 0 0,-1-1 0 0 0,-4 11-1 0 0,7-17-179 0 0,-1-1 1 0 0,1 1-1 0 0,-1-1 0 0 0,1 1 0 0 0,0-1 0 0 0,-1 1 0 0 0,1-1 0 0 0,-1 0 0 0 0,1 1 0 0 0,-1-1 0 0 0,1 0 0 0 0,-1 1 0 0 0,1-1 0 0 0,-1 0 1 0 0,0 0-1 0 0,1 1 0 0 0,-1-1 0 0 0,1 0 0 0 0,-1 0 0 0 0,0 0 0 0 0,1 0 0 0 0,-1 0 0 0 0,1 0 0 0 0,-1 0 0 0 0,0 0 0 0 0,1 0 0 0 0,-1 0 0 0 0,1 0 1 0 0,-1 0-1 0 0,0 0 0 0 0,1-1 0 0 0,-1 1 0 0 0,1 0 0 0 0,-1 0 0 0 0,1-1 0 0 0,-1 1 0 0 0,1 0 0 0 0,-1-1 0 0 0,1 1 0 0 0,-1-1 0 0 0,0 0 1 0 0,-21-21 25 0 0,19 19-82 0 0,-79-83-2018 0 0,-51-60-690 0 0,118 127 3672 0 0,1-1 0 0 0,1-1 0 0 0,2 1 1 0 0,-1-2-1 0 0,2 0 0 0 0,-8-25 0 0 0,18 45-740 0 0,-1 0-1 0 0,0 0 1 0 0,1 0 0 0 0,-1-1-1 0 0,1 1 1 0 0,0 0-1 0 0,0 0 1 0 0,0-1-1 0 0,0 1 1 0 0,0 0-1 0 0,0 0 1 0 0,0 0-1 0 0,1-1 1 0 0,-1 1-1 0 0,1 0 1 0 0,0 0 0 0 0,0 0-1 0 0,-1 0 1 0 0,3-4-1 0 0,0 3-54 0 0,-1 1 0 0 0,1-1-1 0 0,0 1 1 0 0,0-1 0 0 0,-1 1 0 0 0,2 0-1 0 0,-1 0 1 0 0,0 0 0 0 0,0 0 0 0 0,0 1-1 0 0,6-2 1 0 0,8-4-659 0 0,1 2 0 0 0,0 0 0 0 0,0 1-1 0 0,1 0 1 0 0,-1 2 0 0 0,1 0-1 0 0,0 1 1 0 0,29 3 0 0 0,-46-2 493 0 0,1 0 0 0 0,-1 0 0 0 0,0 1 1 0 0,0-1-1 0 0,0 1 0 0 0,0-1 0 0 0,0 1 0 0 0,0 0 0 0 0,0 0 0 0 0,0 0 1 0 0,0 0-1 0 0,0 0 0 0 0,0 0 0 0 0,0 1 0 0 0,-1-1 0 0 0,1 1 0 0 0,0-1 1 0 0,-1 1-1 0 0,1-1 0 0 0,-1 1 0 0 0,0 0 0 0 0,0 0 0 0 0,1 0 1 0 0,-1 0-1 0 0,0 0 0 0 0,-1 0 0 0 0,1 0 0 0 0,0 0 0 0 0,-1 0 0 0 0,1 0 1 0 0,-1 0-1 0 0,1 1 0 0 0,-1-1 0 0 0,0 0 0 0 0,0 0 0 0 0,0 0 0 0 0,0 1 1 0 0,-1-1-1 0 0,1 0 0 0 0,-1 3 0 0 0,-2 9 178 0 0,-1 1 0 0 0,-1-1 0 0 0,0 0-1 0 0,-1 0 1 0 0,-1-1 0 0 0,-12 20 0 0 0,-56 73 287 0 0,74-104-436 0 0,-310 359-2428 0 0,258-311 1706 0 0,-83 61 0 0 0,59-50 1958 0 0,40-32-195 0 0,20-18 47 0 0,1 2 0 0 0,1 0 1 0 0,0 0-1 0 0,-21 27 0 0 0,35-40-1032 0 0,1 0-1 0 0,0 1 0 0 0,-1-1 0 0 0,1 0 1 0 0,0 1-1 0 0,0-1 0 0 0,-1 0 0 0 0,1 1 1 0 0,0-1-1 0 0,0 0 0 0 0,0 1 1 0 0,0-1-1 0 0,-1 1 0 0 0,1-1 0 0 0,0 0 1 0 0,0 1-1 0 0,0-1 0 0 0,0 1 1 0 0,0-1-1 0 0,0 1 0 0 0,0-1 0 0 0,0 0 1 0 0,0 1-1 0 0,0-1 0 0 0,0 1 1 0 0,0-1-1 0 0,0 0 0 0 0,1 1 0 0 0,-1 0 1 0 0,0-1-11 0 0,1 0 1 0 0,0 1 0 0 0,-1-1-1 0 0,1 0 1 0 0,0 1 0 0 0,-1-1-1 0 0,1 0 1 0 0,0 0 0 0 0,-1 0-1 0 0,1 0 1 0 0,0 1 0 0 0,-1-1-1 0 0,1 0 1 0 0,0 0 0 0 0,1-1-1 0 0,33-5 302 0 0,-30 4-176 0 0,161-33 771 0 0,189-14-1 0 0,-236 40-865 0 0,225-27-715 0 0,-259 16-3255 0 0,-82 19 2739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3223 0 0,'-6'7'510'0'0,"-1"-1"-1"0"0,1 2 1 0 0,1-1-1 0 0,-1 0 1 0 0,-4 11-1 0 0,-21 42 4020 0 0,25-47-4605 0 0,-22 56 3125 0 0,-34 128 0 0 0,9-24-8575 0 0,43-143 652 0 0</inkml:trace>
  <inkml:trace contextRef="#ctx0" brushRef="#br0" timeOffset="1">208 414 8287 0 0,'2'0'736'0'0,"1"0"-584"0"0,1 1-152 0 0,-2 1 0 0 0,2-1 1232 0 0,1-1 216 0 0,3 1 48 0 0,5 2 8 0 0,6-1-832 0 0,6 1-168 0 0,2-1-32 0 0,2-1-8 0 0,2 1-848 0 0,-2-4-176 0 0,0 1-32 0 0,-2-3-5648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13359 0 0,'-4'2'150'0'0,"0"0"1"0"0,0 1-1 0 0,0-1 0 0 0,1 1 0 0 0,-1 0 0 0 0,1 0 0 0 0,0 1 0 0 0,0-1 0 0 0,0 0 1 0 0,-5 8-1 0 0,-2 5-212 0 0,-10 22 0 0 0,12-21 229 0 0,-21 42 190 0 0,-29 90 0 0 0,-8 68-1362 0 0,14-43-2145 0 0,20-80-1469 0 0,23-69 1584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11519 0 0,'5'9'797'0'0,"1"0"-1"0"0,-1-1 0 0 0,1 0 0 0 0,1 0 0 0 0,8 9 0 0 0,43 33 4088 0 0,-30-26-5409 0 0,471 368 801 0 0,-423-339-3141 0 0,-39-31-3762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20 12895 0 0,'0'0'43'0'0,"-1"-2"124"0"0,0 0 1 0 0,0 0-1 0 0,0 0 0 0 0,0 0 0 0 0,0 0 0 0 0,-1 1 0 0 0,-2-3 0 0 0,4 3-105 0 0,-1 1 0 0 0,1 0 0 0 0,-1 0 0 0 0,1-1 0 0 0,-1 1 1 0 0,1 0-1 0 0,-1 0 0 0 0,1 0 0 0 0,-1 0 0 0 0,1 0 0 0 0,-1 0 0 0 0,0 0 0 0 0,1 0 0 0 0,-1 0 0 0 0,1 0 0 0 0,-1 0 0 0 0,1 0 0 0 0,-1 0 0 0 0,1 0 0 0 0,-1 0 0 0 0,1 1 0 0 0,-1-1 1 0 0,1 0-1 0 0,-1 0 0 0 0,1 1 0 0 0,-1-1 0 0 0,1 0 0 0 0,-1 1 0 0 0,1-1 0 0 0,-1 1 0 0 0,1-1 0 0 0,0 0 0 0 0,-1 1 0 0 0,1 0 0 0 0,-28 30 346 0 0,2 2 1 0 0,1 0-1 0 0,-28 52 0 0 0,33-51-267 0 0,-201 313 194 0 0,139-220-526 0 0,-14 26-3067 0 0,69-108-2306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15199 0 0,'5'9'230'0'0,"1"0"-1"0"0,-2 1 1 0 0,1-1 0 0 0,-1 1-1 0 0,-1 0 1 0 0,0 0-1 0 0,2 10 1 0 0,3 8 199 0 0,35 113 266 0 0,27 89-128 0 0,-15 4-880 0 0,-47-177-685 0 0,-2 1 0 0 0,-2 75 1 0 0,-13 33-7230 0 0,8-147 5080 0 0</inkml:trace>
  <inkml:trace contextRef="#ctx0" brushRef="#br0" timeOffset="1">698 0 15199 0 0,'3'1'1352'0'0,"-1"1"-1080"0"0,1-2-272 0 0,0 2 0 0 0,0 2 640 0 0,1 1 80 0 0,2 1 16 0 0,3 6 0 0 0,3 5-672 0 0,-1 9-64 0 0,-2 3-136 0 0,-7 3 32 0 0,-4 0-608 0 0,-7 0-120 0 0,-5-2-32 0 0,-6-3-6048 0 0</inkml:trace>
  <inkml:trace contextRef="#ctx0" brushRef="#br0" timeOffset="2">444 395 12439 0 0,'2'3'318'0'0,"1"1"0"0"0,-1-1-1 0 0,1 0 1 0 0,-1 0-1 0 0,1 0 1 0 0,0 0 0 0 0,0 0-1 0 0,1-1 1 0 0,-1 1 0 0 0,5 1-1 0 0,5 3 1274 0 0,21 9-1 0 0,-17-10-1218 0 0,0 0 1 0 0,1-1-1 0 0,0-1 0 0 0,0-1 1 0 0,0-1-1 0 0,28 1 0 0 0,6-6-1884 0 0,-1-6-3455 0 0,-22 2-1579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13823 0 0,'2'1'1224'0'0,"2"2"-976"0"0,1 1-248 0 0,0-2 0 0 0,2 1 336 0 0,1 0 16 0 0,6 2 8 0 0,7 4 0 0 0,7 1-288 0 0,4 2-72 0 0,3-1 0 0 0,-4-3 0 0 0,-2-2-480 0 0,-6-3-120 0 0,-5-2-16 0 0,-3-1-5480 0 0</inkml:trace>
  <inkml:trace contextRef="#ctx0" brushRef="#br0" timeOffset="1">0 414 15663 0 0,'7'7'344'0'0,"-2"-2"72"0"0,1 2 8 0 0,2-2 24 0 0,1-2-360 0 0,1 0-88 0 0,4 1 0 0 0,6 1 0 0 0,11 4 264 0 0,14 1 40 0 0,8 0 8 0 0,1-2 0 0 0,-3-3-760 0 0,-4-4-144 0 0,-8-2-32 0 0,-5-4-8 0 0,-5-3 520 0 0,-3-5 112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0 11975 0 0,'-8'13'528'0'0,"2"1"112"0"0,0 2-512 0 0,2-1-128 0 0,2-3 0 0 0,0-3 0 0 0,-2 3-176 0 0,-1 12-64 0 0,-3 13-16 0 0,-5 12 0 0 0,0 8-520 0 0,2 0-112 0 0,-2-1-16 0 0,3-7-8 0 0,2-6-592 0 0,2-6-112 0 0,4-1-24 0 0,-1-6-8 0 0</inkml:trace>
  <inkml:trace contextRef="#ctx0" brushRef="#br0" timeOffset="1">0 769 11975 0 0,'5'3'495'0'0,"1"1"0"0"0,-1-1 0 0 0,0 0 0 0 0,1 0 0 0 0,0 0 0 0 0,0-1 1 0 0,0 0-1 0 0,0 0 0 0 0,11 2 0 0 0,1 0-51 0 0,21 6 65 0 0,1-3 0 0 0,0 0 0 0 0,1-3 0 0 0,44-1 0 0 0,164-19-4591 0 0,-222 13-1768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17503 0 0,'11'-1'1560'0'0,"2"0"-1248"0"0,1 2-248 0 0,-2-2-64 0 0,2 0 560 0 0,4-2 104 0 0,12 1 16 0 0,20-5 8 0 0,14 0-688 0 0,11-5-160 0 0,0 1-16 0 0,-6-3-8 0 0,-7 1-608 0 0,-6-1-120 0 0,0 0-24 0 0,-3-1-8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0 21655 0 0,'-5'45'2255'0'0,"-4"118"-4969"0"0,3-101 2701 0 0,-7 99-51 0 0,-8 129-503 0 0,18-203-1138 0 0,12 114 1 0 0,-6-174 199 0 0,7 28-1 0 0,7-3-5043 0 0,-17-50 5067 0 0,0-1 852 0 0</inkml:trace>
  <inkml:trace contextRef="#ctx0" brushRef="#br0" timeOffset="1">180 405 6911 0 0,'-1'10'801'0'0,"-4"7"5647"0"0,1-1-2062 0 0,-71 233-1292 0 0,15-60-5577 0 0,50-147 1228 0 0,1 0 0 0 0,-6 67 1 0 0,15-62-1824 0 0,2-31-1558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1 6911 0 0,'0'0'37'0'0,"1"0"-1"0"0,0 0 0 0 0,0 0 0 0 0,-1 0 0 0 0,1 1 1 0 0,0-1-1 0 0,0 0 0 0 0,-1 0 0 0 0,1 1 1 0 0,0-1-1 0 0,-1 1 0 0 0,1-1 0 0 0,0 0 0 0 0,-1 1 1 0 0,1-1-1 0 0,0 1 0 0 0,-1 0 0 0 0,1-1 0 0 0,-1 1 1 0 0,1-1-1 0 0,-1 1 0 0 0,1 0 0 0 0,-1-1 1 0 0,0 1-1 0 0,1 0 0 0 0,-1 0 0 0 0,0-1 0 0 0,0 1 1 0 0,1 0-1 0 0,-1 0 0 0 0,0-1 0 0 0,0 1 0 0 0,0 0 1 0 0,0 1-1 0 0,0 2 217 0 0,-1 1 0 0 0,0-1 1 0 0,0 0-1 0 0,0 0 0 0 0,-2 6 1 0 0,-1 0 144 0 0,-25 73 1736 0 0,-43 80 1 0 0,27-63-1858 0 0,-214 575-1065 0 0,227-576-2019 0 0,-5-1-1 0 0,-51 96 1 0 0,64-148 1768 0 0,14-29 732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1985 10591 0 0,'61'69'10725'0'0,"24"43"-9202"0"0,-12-15-1451 0 0,55 49-2860 0 0,-96-115-4504 0 0</inkml:trace>
  <inkml:trace contextRef="#ctx0" brushRef="#br0" timeOffset="1">1571 1 17503 0 0,'-215'522'1015'0'0,"-19"-10"-412"0"0,154-327-1550 0 0,33-61-5146 0 0,32-83 875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18887 0 0,'23'18'741'0'0,"-1"1"1"0"0,-1 0-1 0 0,28 34 0 0 0,-29-31-516 0 0,32 37-287 0 0,-3 2 1 0 0,42 70 0 0 0,65 147-970 0 0,-22-36-1673 0 0,-113-209 1507 0 0,2-1 0 0 0,2-1-1 0 0,1 0 1 0 0,56 50-1 0 0,-64-67 98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21191 0 0,'21'2'770'0'0,"-1"0"0"0"0,37 9 0 0 0,-16-2-637 0 0,271 33 146 0 0,-245-38-1645 0 0,1-3-1 0 0,114-12 1 0 0,-145 6-5873 0 0</inkml:trace>
  <inkml:trace contextRef="#ctx0" brushRef="#br0" timeOffset="1">97 562 20735 0 0,'-1'10'920'0'0,"0"-1"184"0"0,2 3-880 0 0,1-1-224 0 0,3-1 0 0 0,-1-1 0 0 0,0 2 104 0 0,2 8-16 0 0,4 12-8 0 0,4 9 0 0 0,0 7-80 0 0,-1 1-136 0 0,-3-2 32 0 0,-4-5 8 0 0,0-1-704 0 0,-5-4-128 0 0,-1-3-32 0 0,-1-5-8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16127 0 0,'0'1'114'0'0,"1"-1"-1"0"0,-1 1 1 0 0,0-1-1 0 0,1 1 1 0 0,-1-1-1 0 0,0 1 1 0 0,1-1-1 0 0,-1 0 1 0 0,0 1-1 0 0,1-1 1 0 0,-1 0-1 0 0,1 0 1 0 0,-1 1-1 0 0,1-1 1 0 0,-1 0-1 0 0,1 0 1 0 0,-1 1-1 0 0,1-1 1 0 0,-1 0-1 0 0,1 0 1 0 0,0 0-1 0 0,15 4 1393 0 0,-12-3-971 0 0,34 7 176 0 0,0-2 1 0 0,0-2-1 0 0,71-1 1 0 0,116-20-2273 0 0,-102 5-1596 0 0,-108 11 2381 0 0,0-1-778 0 0,0 1 0 0 0,0 0-1 0 0,0 2 1 0 0,0-1 0 0 0,25 6-1 0 0,-38-6 1493 0 0,-1 0 0 0 0,0 1 0 0 0,0-1 0 0 0,0 0 0 0 0,0 1 0 0 0,0-1 0 0 0,0 1 0 0 0,0-1 0 0 0,0 1 0 0 0,0 0 0 0 0,0-1 0 0 0,0 1 0 0 0,0 0 0 0 0,0 0 0 0 0,0 0 0 0 0,0 0 0 0 0,-1 0 0 0 0,1 0 0 0 0,0 0 0 0 0,-1 0 0 0 0,1 0 0 0 0,-1 0 0 0 0,1 0-1 0 0,-1 0 1 0 0,1 0 0 0 0,-1 0 0 0 0,0 0 0 0 0,0 1 0 0 0,0-1 0 0 0,1 0 0 0 0,-1 0 0 0 0,0 0 0 0 0,0 0 0 0 0,-1 1 0 0 0,1-1 0 0 0,0 0 0 0 0,-1 2 0 0 0,-1 4 348 0 0,0 0 0 0 0,-1 0 0 0 0,0 0 0 0 0,-7 12 0 0 0,4-8 151 0 0,-94 214 7388 0 0,84-179-7034 0 0,2 1 0 0 0,-16 97 0 0 0,19-2-797 0 0,3-26-2654 0 0,8-114 2355 0 0,0-1 137 0 0,0-1-1 0 0,0 1 1 0 0,0 0-1 0 0,0 0 1 0 0,0-1-1 0 0,0 1 1 0 0,0 0-1 0 0,0-1 1 0 0,0 1-1 0 0,0 0 1 0 0,-1-1-1 0 0,1 1 1 0 0,0 0-1 0 0,0-1 1 0 0,-1 1-1 0 0,1-1 1 0 0,-1 1-1 0 0,1 0 1 0 0,0-1-1 0 0,-2 2 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20735 0 0,'1'2'134'0'0,"0"-1"0"0"0,0 0 1 0 0,0 0-1 0 0,0 0 0 0 0,0 0 0 0 0,0 0 0 0 0,0-1 0 0 0,1 1 0 0 0,-1 0 0 0 0,0 0 1 0 0,0-1-1 0 0,1 1 0 0 0,-1-1 0 0 0,0 1 0 0 0,1-1 0 0 0,-1 1 0 0 0,0-1 0 0 0,2 0 0 0 0,31 3-276 0 0,-21-2 384 0 0,66 4 41 0 0,106-9 0 0 0,78-22-544 0 0,-100-6-2190 0 0,-119 21-5211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10 455 0 0,'-13'-6'152'0'0,"11"5"405"0"0,1 1 0 0 0,-1-1-1 0 0,1 1 1 0 0,-1-1 0 0 0,0 1-1 0 0,1 0 1 0 0,-1 0 0 0 0,0-1 0 0 0,0 1-1 0 0,1 0 1 0 0,-1 1 0 0 0,0-1-1 0 0,1 0 1 0 0,-1 0 0 0 0,0 1 0 0 0,1-1-1 0 0,-4 2 1 0 0,-9 7 358 0 0,9-4-537 0 0,0 0-1 0 0,0 1 0 0 0,0-1 1 0 0,1 1-1 0 0,0 0 0 0 0,0 0 0 0 0,1 1 1 0 0,-1-1-1 0 0,-3 11 0 0 0,-1 8 38 0 0,-7 32 0 0 0,11-40-251 0 0,-53 266 264 0 0,20-85-991 0 0,-12 20-272 0 0,-13 62-500 0 0,58-259 1324 0 0,0-5 11 0 0,1-1-1 0 0,1 1 0 0 0,0-1 1 0 0,1 30-1 0 0,5-33 43 0 0,-4-12-44 0 0,1 0 0 0 0,-1 0 0 0 0,0 0 0 0 0,0 0 1 0 0,1 0-1 0 0,-1 1 0 0 0,0-1 0 0 0,0 0 0 0 0,0 0 1 0 0,1 0-1 0 0,-1 0 0 0 0,0 0 0 0 0,0 0 0 0 0,1 0 0 0 0,-1 0 1 0 0,0 0-1 0 0,0 0 0 0 0,1 0 0 0 0,-1 0 0 0 0,0 0 1 0 0,0 0-1 0 0,1 0 0 0 0,-1 0 0 0 0,0 0 0 0 0,0 0 0 0 0,1-1 1 0 0,1 0-176 0 0,0 0 1 0 0,0-1 0 0 0,0 1 0 0 0,-1-1 0 0 0,1 1-1 0 0,0-1 1 0 0,1-3 0 0 0,8-10-4359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7367 0 0,'0'0'28'0'0,"0"-1"-1"0"0,0 1 1 0 0,0 0-1 0 0,0-1 0 0 0,1 1 1 0 0,-1 0-1 0 0,0 0 1 0 0,0-1-1 0 0,0 1 0 0 0,1 0 1 0 0,-1-1-1 0 0,0 1 1 0 0,0 0-1 0 0,0 0 1 0 0,1-1-1 0 0,-1 1 0 0 0,0 0 1 0 0,1 0-1 0 0,-1 0 1 0 0,0 0-1 0 0,1-1 0 0 0,-1 1 1 0 0,0 0-1 0 0,0 0 1 0 0,1 0-1 0 0,-1 0 0 0 0,0 0 1 0 0,1 0-1 0 0,-1 0 1 0 0,1 0-1 0 0,-1 0 0 0 0,0 0 1 0 0,1 0-1 0 0,-1 0 1 0 0,0 0-1 0 0,1 0 0 0 0,8 11 1574 0 0,-3-3-662 0 0,15 20 182 0 0,-2 2 1 0 0,24 47-1 0 0,22 68-280 0 0,-53-118-716 0 0,190 517-1274 0 0,-152-371-1688 0 0,-25-76-1413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11 465 9215 0 0,'-3'-3'503'0'0,"2"2"-409"0"0,1 1 0 0 0,-1 0 0 0 0,1-1-1 0 0,-1 1 1 0 0,1 0 0 0 0,-1-1 0 0 0,1 1 0 0 0,0 0 0 0 0,-1-1 0 0 0,1 1 0 0 0,0-1 0 0 0,-1 1 0 0 0,1-1 0 0 0,0 1 0 0 0,0-1-1 0 0,-1 1 1 0 0,1-1 0 0 0,0 1 0 0 0,0-1 0 0 0,0 0 0 0 0,0 0 122 0 0,0-1-64 0 0,1 0-1 0 0,-1 0 0 0 0,1 0 1 0 0,0 1-1 0 0,-1-1 0 0 0,1 0 1 0 0,0 0-1 0 0,0 1 0 0 0,0-1 0 0 0,0 1 1 0 0,1-1-1 0 0,-1 1 0 0 0,0-1 1 0 0,1 1-1 0 0,-1 0 0 0 0,1-1 1 0 0,-1 1-1 0 0,1 0 0 0 0,1-1 1 0 0,18-8-32 0 0,0 1 1 0 0,44-14-1 0 0,-32 13-375 0 0,26-7-385 0 0,-28 8 152 0 0</inkml:trace>
  <inkml:trace contextRef="#ctx0" brushRef="#br0" timeOffset="1">1191 22 10591 0 0,'15'-2'944'0'0,"0"2"-752"0"0,-2 2-192 0 0,-4-2 0 0 0,-1 0 0 0 0,8 0-128 0 0,12 0 16 0 0,15 0 8 0 0,14-2 344 0 0,5 1 72 0 0,-4 0 8 0 0,-8-3 8 0 0,-7 0-496 0 0,-7 0-104 0 0,-8 2-16 0 0,-5-2-4488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13359 0 0,'1'-2'101'0'0,"1"1"0"0"0,-1 0-1 0 0,0 0 1 0 0,1 0 0 0 0,-1 0-1 0 0,0 0 1 0 0,1 0-1 0 0,-1 0 1 0 0,1 0 0 0 0,-1 1-1 0 0,1-1 1 0 0,0 1 0 0 0,-1-1-1 0 0,4 0 1 0 0,26 0 38 0 0,-10 0 318 0 0,237-23 1314 0 0,-176 13-3564 0 0,92-24 0 0 0,-142 26-3242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3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7831 0 0,'-2'9'696'0'0,"1"0"-560"0"0,-1 1-136 0 0,2 0 0 0 0,2-1 368 0 0,-1-1 48 0 0,1 4 0 0 0,1 9 8 0 0,1 10-208 0 0,2 10-48 0 0,-2 3-8 0 0,-3 0 0 0 0,-2-4-280 0 0,-5-5-56 0 0,-3 0-16 0 0,-4-3-4032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0 105 455 0 0,'133'79'1455'0'0,"-96"-54"-826"0"0,1-2 0 0 0,70 31 0 0 0,-103-52-653 0 0,1 0 1 0 0,-1 0-1 0 0,1-1 0 0 0,-1 0 1 0 0,1 0-1 0 0,0 0 1 0 0,7 0-1 0 0,-12-1 50 0 0,0 0 0 0 0,1 0 1 0 0,-1-1-1 0 0,1 1 0 0 0,-1 0 0 0 0,0-1 0 0 0,1 1 0 0 0,-1-1 1 0 0,0 1-1 0 0,1-1 0 0 0,-1 0 0 0 0,0 1 0 0 0,0-1 0 0 0,0 0 0 0 0,0 0 1 0 0,0 0-1 0 0,0 0 0 0 0,0 0 0 0 0,0 0 0 0 0,0 0 0 0 0,0 0 0 0 0,0 0 1 0 0,0 0-1 0 0,-1-1 0 0 0,1 1 0 0 0,-1 0 0 0 0,1-1 0 0 0,-1 1 1 0 0,1 0-1 0 0,-1-1 0 0 0,0 1 0 0 0,1 0 0 0 0,-1-1 0 0 0,0-1 0 0 0,0-6 16 0 0,1-1-1 0 0,-2 0 0 0 0,1 1 0 0 0,-1-1 0 0 0,-1 1 0 0 0,0-1 0 0 0,0 1 0 0 0,0 0 0 0 0,-5-10 1 0 0,1 5-190 0 0,0 1-1 0 0,-1 0 1 0 0,0 1 0 0 0,-1-1 0 0 0,-13-14 0 0 0,15 20 42 0 0,0 0 0 0 0,-1 0 0 0 0,0 1 0 0 0,0 0 0 0 0,0 1 0 0 0,-1-1 0 0 0,0 2 0 0 0,-15-8 0 0 0,20 10 120 0 0,1 1 1 0 0,-1 0-1 0 0,0 0 0 0 0,0 1 0 0 0,1-1 1 0 0,-1 1-1 0 0,0-1 0 0 0,0 1 0 0 0,0 0 1 0 0,0 0-1 0 0,0 0 0 0 0,0 0 1 0 0,1 1-1 0 0,-1-1 0 0 0,0 1 0 0 0,0 0 1 0 0,0 0-1 0 0,1 0 0 0 0,-1 0 0 0 0,0 0 1 0 0,1 0-1 0 0,-1 1 0 0 0,1-1 1 0 0,-1 1-1 0 0,1 0 0 0 0,0 0 0 0 0,0 0 1 0 0,0 0-1 0 0,0 0 0 0 0,0 0 1 0 0,-2 4-1 0 0,-2 3 126 0 0,1 0 0 0 0,0 1 1 0 0,1-1-1 0 0,0 1 1 0 0,0 0-1 0 0,-2 16 0 0 0,2-6-516 0 0,0 0-1 0 0,0 29 1 0 0,4-46 282 0 0,0 0 0 0 0,0 0 0 0 0,0 0 0 0 0,0 1 0 0 0,1-1 0 0 0,-1 0-1 0 0,1 0 1 0 0,0 0 0 0 0,0 0 0 0 0,0-1 0 0 0,0 1 0 0 0,0 0 0 0 0,3 4 0 0 0,4 2 72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25 357 6447 0 0,'-8'6'133'0'0,"-8"7"420"0"0,16-12-461 0 0,0 0 1 0 0,0-1-1 0 0,0 1 0 0 0,0 0 1 0 0,0-1-1 0 0,0 1 1 0 0,0 0-1 0 0,0 0 0 0 0,1-1 1 0 0,-1 1-1 0 0,0 0 1 0 0,0-1-1 0 0,1 1 0 0 0,-1 0 1 0 0,1-1-1 0 0,-1 1 1 0 0,0-1-1 0 0,1 1 1 0 0,0 0-1 0 0,10 13 1093 0 0,8 5-357 0 0,0-1-1 0 0,37 26 1 0 0,9 7 282 0 0,-45-31-1270 0 0,0 1-1 0 0,-2 0 0 0 0,-1 1 0 0 0,-1 1 0 0 0,0 1 1 0 0,-2 0-1 0 0,-1 1 0 0 0,-1 0 0 0 0,-1 1 1 0 0,-1 0-1 0 0,7 29 0 0 0,-5-6-481 0 0,11 38-745 0 0,-19-75 1052 0 0,1 0 0 0 0,0-1 0 0 0,0 1 0 0 0,14 19 0 0 0,-18-29 257 0 0,1-1 0 0 0,-1 1 0 0 0,0-1 0 0 0,0 1-1 0 0,1-1 1 0 0,-1 1 0 0 0,1-1 0 0 0,0 0 0 0 0,-1 0 0 0 0,1 0 0 0 0,0 0-1 0 0,0 0 1 0 0,-1 0 0 0 0,4 1 0 0 0,4-1-2453 0 0</inkml:trace>
  <inkml:trace contextRef="#ctx0" brushRef="#br0" timeOffset="1">1184 2 9671 0 0,'12'-1'213'0'0,"0"0"-1"0"0,1 2 1 0 0,-1-1 0 0 0,1 2-1 0 0,-1 0 1 0 0,0 0-1 0 0,13 4 1 0 0,-2 2-68 0 0,1 1-1 0 0,32 16 1 0 0,-40-16-213 0 0,-1 1 1 0 0,0 0-1 0 0,-1 1 0 0 0,0 0 0 0 0,0 1 1 0 0,-2 1-1 0 0,1 0 0 0 0,14 21 0 0 0,5 12-667 0 0,34 69-1 0 0,-41-68 323 0 0,53 74-1 0 0,-56-94 29 0 0,45 41-1 0 0,-53-54 10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1 10135 0 0,'-4'1'177'0'0,"0"1"0"0"0,0-1 0 0 0,0 1 0 0 0,0 0-1 0 0,0 0 1 0 0,0 1 0 0 0,0-1 0 0 0,1 1 0 0 0,-1 0-1 0 0,1 0 1 0 0,-1 0 0 0 0,-3 5 0 0 0,-8 8 606 0 0,-27 24-129 0 0,3 2 0 0 0,-68 94 1 0 0,-47 109-594 0 0,104-163-76 0 0,42-68-70 0 0,-11 18-728 0 0,-46 58 0 0 0,61-86-605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4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29 13823 0 0,'0'-1'73'0'0,"0"0"-1"0"0,-1 0 1 0 0,1 1-1 0 0,0-1 1 0 0,-1 0-1 0 0,1 0 1 0 0,-1 1-1 0 0,1-1 1 0 0,-1 0-1 0 0,1 0 1 0 0,-1 1-1 0 0,0-1 0 0 0,1 1 1 0 0,-1-1-1 0 0,0 0 1 0 0,0 1-1 0 0,1-1 1 0 0,-1 1-1 0 0,0 0 1 0 0,0-1-1 0 0,0 1 1 0 0,1 0-1 0 0,-1-1 1 0 0,0 1-1 0 0,0 0 1 0 0,-2 0-1 0 0,-30-6 430 0 0,26 5-281 0 0,-37-3-655 0 0,1 2 0 0 0,-1 1-1 0 0,-75 10 1 0 0,71-2-1493 0 0,1 2-1 0 0,0 2 1 0 0,-55 21 0 0 0,90-27 1472 0 0,-1 0 0 0 0,1 1 0 0 0,1 0 0 0 0,-1 1 0 0 0,1 0 0 0 0,-19 16 0 0 0,23-16 549 0 0,0 1-1 0 0,0-1 1 0 0,0 2 0 0 0,1-1 0 0 0,0 1 0 0 0,1-1 0 0 0,0 2-1 0 0,0-1 1 0 0,-3 12 0 0 0,-1 6 58 0 0,1 1-1 0 0,1 1 0 0 0,2-1 1 0 0,1 1-1 0 0,1 0 1 0 0,1 33-1 0 0,3-22 648 0 0,2 0-1 0 0,2-1 1 0 0,19 75 0 0 0,-20-96-592 0 0,2 0 0 0 0,0-1 0 0 0,1 0 0 0 0,1 0 0 0 0,0-1 0 0 0,1 0 1 0 0,1 0-1 0 0,1-1 0 0 0,0 0 0 0 0,1-1 0 0 0,0-1 0 0 0,1 0 0 0 0,1 0 1 0 0,0-1-1 0 0,0-1 0 0 0,1 0 0 0 0,1-1 0 0 0,0-1 0 0 0,22 10 0 0 0,-24-13-425 0 0,1 0-1 0 0,1-1 0 0 0,-1-1 1 0 0,1 0-1 0 0,-1-1 0 0 0,1-1 1 0 0,0-1-1 0 0,20 0 0 0 0,2-4-485 0 0</inkml:trace>
  <inkml:trace contextRef="#ctx0" brushRef="#br0" timeOffset="1">177 551 12439 0 0,'0'1'544'0'0,"1"0"128"0"0,1 3-544 0 0,3-2-128 0 0,1 0 0 0 0,0-1 0 0 0,3 1 0 0 0,5 1 0 0 0,8 1 0 0 0,13 1 0 0 0,6-1-120 0 0,5-3-48 0 0,2 0-16 0 0,1-3 0 0 0,2-2-528 0 0,-2-2-112 0 0,-4 0-16 0 0,-6 0-8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8287 0 0,'-2'2'151'0'0,"-1"-1"-1"0"0,0 1 1 0 0,1 0-1 0 0,0 0 0 0 0,-1 0 1 0 0,1 0-1 0 0,0 0 0 0 0,0 1 1 0 0,0-1-1 0 0,0 1 1 0 0,0-1-1 0 0,1 1 0 0 0,-1 0 1 0 0,1 0-1 0 0,0-1 1 0 0,-2 7-1 0 0,0 3 950 0 0,0 1 1 0 0,-1 24 0 0 0,1-12-1072 0 0,-22 363 2201 0 0,39 5-1533 0 0,68 387-982 0 0,-78-750 161 0 0,14 91-529 0 0,-7-54-689 0 0,5 116-1 0 0,-19-128-649 0 0,1-34-2196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17047 0 0,'-90'482'4283'0'0,"-24"-7"-4350"0"0,111-462 88 0 0,-31 118-557 0 0,-41 180-3894 0 0,73-302 4005 0 0,1-4-192 0 0,-1 1 0 0 0,1 0 0 0 0,1 0 0 0 0,-1-1 0 0 0,1 1 0 0 0,-1 0 0 0 0,2 0 0 0 0,-1 0 0 0 0,2 6 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9671 0 0,'2'1'280'0'0,"-1"0"0"0"0,1 0-1 0 0,-1 0 1 0 0,1 0-1 0 0,-1 0 1 0 0,1 0-1 0 0,-1 0 1 0 0,0 1 0 0 0,0-1-1 0 0,0 1 1 0 0,0-1-1 0 0,0 1 1 0 0,0-1-1 0 0,0 1 1 0 0,0 1 0 0 0,4 5 1257 0 0,32 48 776 0 0,56 112 1 0 0,3 75-1118 0 0,29 261-1998 0 0,-70-147-3374 0 0,-33-119-5086 0 0,-22-230 8755 0 0,1-1 0 0 0,-1 0 0 0 0,-1 1 0 0 0,1-1 0 0 0,-3 9 0 0 0,3-14 488 0 0,-1 0 0 0 0,0 0 0 0 0,1 0 0 0 0,-1 0 0 0 0,0 0 0 0 0,0 0-1 0 0,0 0 1 0 0,0 0 0 0 0,-1 0 0 0 0,1 0 0 0 0,-1 0 0 0 0,1-1 0 0 0,-1 1 0 0 0,1-1 0 0 0,-1 1 0 0 0,0-1-1 0 0,0 0 1 0 0,1 1 0 0 0,-1-1 0 0 0,-4 1 0 0 0,-6 2-1276 0 0</inkml:trace>
  <inkml:trace contextRef="#ctx0" brushRef="#br0" timeOffset="1">14 944 9215 0 0,'-9'-2'584'0'0,"4"2"2347"0"0,13-1 912 0 0,228-18 441 0 0,-109 5-3990 0 0,-96 12-348 0 0,134-15-1654 0 0,-147 15 342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21655 0 0,'35'3'1821'0'0,"20"7"-3400"0"0,-26-4 1793 0 0,35 6-117 0 0,-18-5-705 0 0,-1 2 1 0 0,53 19 0 0 0,-92-26 229 0 0,-4-2 158 0 0,1 1 0 0 0,-1-1 0 0 0,0 1 0 0 0,0 0 0 0 0,0-1 0 0 0,0 1 0 0 0,0 0 0 0 0,0 1 0 0 0,0-1 0 0 0,-1 0 0 0 0,1 0 0 0 0,0 1 0 0 0,0-1 0 0 0,-1 1 0 0 0,1-1 0 0 0,-1 1 0 0 0,0 0 0 0 0,1 0 1 0 0,-1 0-1 0 0,0 0 0 0 0,0 0 0 0 0,1 2 0 0 0,-1 4-280 0 0,0 0 0 0 0,-1 0 1 0 0,0 0-1 0 0,0 1 0 0 0,-1-1 1 0 0,0 0-1 0 0,0 0 1 0 0,-1 0-1 0 0,0-1 0 0 0,0 1 1 0 0,-4 7-1 0 0,-7 14-2131 0 0,-25 43 1 0 0,4-11 2989 0 0,21-34 721 0 0,2 0-1 0 0,1 0 1 0 0,0 1-1 0 0,-7 45 1 0 0,14-55-224 0 0,1 0 1 0 0,0 1-1 0 0,2 0 1 0 0,0-1 0 0 0,1 1-1 0 0,1-1 1 0 0,1 1-1 0 0,6 22 1 0 0,-7-33-792 0 0,1 0 1 0 0,0 0 0 0 0,0 0-1 0 0,1 0 1 0 0,0-1-1 0 0,0 1 1 0 0,1-1 0 0 0,0 0-1 0 0,0-1 1 0 0,1 1-1 0 0,0-1 1 0 0,0 0 0 0 0,0 0-1 0 0,1-1 1 0 0,0 0-1 0 0,0 0 1 0 0,0 0-1 0 0,1-1 1 0 0,-1 0 0 0 0,1-1-1 0 0,0 0 1 0 0,0 0-1 0 0,0 0 1 0 0,1-1 0 0 0,15 2-1 0 0,7-2-698 0 0,-22-2 162 0 0,0 0-1 0 0,0 1 0 0 0,-1 0 1 0 0,1 0-1 0 0,0 1 0 0 0,-1 0 0 0 0,10 4 1 0 0,-17-5 407 0 0,-1-1 0 0 0,1 1 1 0 0,-1-1-1 0 0,1 0 0 0 0,-1 1 1 0 0,0-1-1 0 0,1 1 1 0 0,-1 0-1 0 0,0-1 0 0 0,1 1 1 0 0,-1-1-1 0 0,0 1 1 0 0,0-1-1 0 0,1 1 0 0 0,-1 0 1 0 0,0-1-1 0 0,0 1 0 0 0,0-1 1 0 0,0 1-1 0 0,0 0 1 0 0,0-1-1 0 0,0 1 0 0 0,0 0 1 0 0,0-1-1 0 0,0 1 0 0 0,0 0 1 0 0,0-1-1 0 0,0 1 1 0 0,-1-1-1 0 0,1 1 0 0 0,0 0 1 0 0,-1 0-1 0 0,-11 23-1371 0 0,9-19 1128 0 0,-2 4-146 0 0,-41 84-1815 0 0,41-82 2461 0 0,2 0 0 0 0,-1 1-1 0 0,1-1 1 0 0,1 1 0 0 0,0-1 0 0 0,0 22-1 0 0,3-10 626 0 0,1 0 0 0 0,0 0 0 0 0,2 0-1 0 0,1 0 1 0 0,12 35 0 0 0,3-5 9 0 0,31 55 1 0 0,-46-97-840 0 0,-1 0 0 0 0,1 0 0 0 0,-2 0 0 0 0,1 0 0 0 0,-2 1 0 0 0,0 0 0 0 0,0-1 0 0 0,-1 1 0 0 0,0 17 0 0 0,-2-14 7 0 0,0-1 1 0 0,-2 1-1 0 0,0-1 1 0 0,0 1-1 0 0,-1-1 1 0 0,-1 0-1 0 0,-7 15 1 0 0,-1-3-274 0 0,0 0 1 0 0,-2 0 0 0 0,-1-2 0 0 0,-1 0 0 0 0,-1-1 0 0 0,-34 34 0 0 0,49-54 47 0 0,0 0 1 0 0,0-1 0 0 0,-1 0-1 0 0,-5 4 1 0 0,-1-1-4286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26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17 118 10135 0 0,'-2'-2'340'0'0,"1"1"0"0"0,0-1 0 0 0,-1 1 0 0 0,1-1 0 0 0,0 0 0 0 0,0 1 0 0 0,0-1 0 0 0,0 0 0 0 0,0 0 0 0 0,0 0 0 0 0,0 0 0 0 0,1 0 0 0 0,-1 0 0 0 0,1 0 0 0 0,-1 0 0 0 0,1 0 0 0 0,0 0 0 0 0,0 0-1 0 0,0-4 1 0 0,1 3-246 0 0,-1 1 0 0 0,1-1-1 0 0,0 0 1 0 0,0 0 0 0 0,0 1-1 0 0,1-1 1 0 0,-1 0 0 0 0,1 1-1 0 0,-1-1 1 0 0,1 1 0 0 0,0 0-1 0 0,3-4 1 0 0,-1 2-382 0 0,1 0 0 0 0,0 0 1 0 0,0 1-1 0 0,0-1 0 0 0,0 1 0 0 0,0 0 0 0 0,0 0 0 0 0,1 1 0 0 0,-1 0 0 0 0,1 0 1 0 0,0 0-1 0 0,0 1 0 0 0,7-2 0 0 0,-9 3 140 0 0,1 1 0 0 0,0-1 1 0 0,-1 1-1 0 0,1 0 0 0 0,0 0 0 0 0,-1 0 0 0 0,1 1 1 0 0,-1-1-1 0 0,0 1 0 0 0,1 0 0 0 0,-1 0 0 0 0,0 1 1 0 0,0-1-1 0 0,-1 1 0 0 0,1 0 0 0 0,0 0 0 0 0,-1 0 1 0 0,6 7-1 0 0,3 5 191 0 0,0 1 0 0 0,-1 0 1 0 0,10 20-1 0 0,-17-29-33 0 0,38 74 570 0 0,51 144 1 0 0,-67-159-488 0 0,9 31-779 0 0,25 59-2040 0 0,-55-146-718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2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0 14279 0 0,'-1'1'101'0'0,"-1"-1"0"0"0,1 0 0 0 0,0 1-1 0 0,0-1 1 0 0,0 1 0 0 0,0-1 0 0 0,0 1 0 0 0,0-1-1 0 0,-1 1 1 0 0,1 0 0 0 0,1 0 0 0 0,-1-1 0 0 0,0 1-1 0 0,0 0 1 0 0,-1 1 0 0 0,-14 18-463 0 0,13-15 503 0 0,-157 180-2853 0 0,82-100 1422 0 0,-148 174-1626 0 0,218-249 3059 0 0,1-4 160 0 0,2 1-1 0 0,-1 0 0 0 0,1 0 1 0 0,0 0-1 0 0,0 1 0 0 0,-3 9 1 0 0,7-17-316 0 0,1 1-1 0 0,0-1 1 0 0,0 0 0 0 0,0 1 0 0 0,0-1 0 0 0,0 0 0 0 0,0 1-1 0 0,-1-1 1 0 0,1 0 0 0 0,0 1 0 0 0,0-1 0 0 0,0 0 0 0 0,0 1-1 0 0,0-1 1 0 0,0 0 0 0 0,0 1 0 0 0,1-1 0 0 0,-1 0 0 0 0,0 1-1 0 0,0-1 1 0 0,0 0 0 0 0,0 1 0 0 0,0-1 0 0 0,0 0 0 0 0,1 1-1 0 0,-1-1 1 0 0,0 0 0 0 0,0 0 0 0 0,0 1 0 0 0,1-1 0 0 0,5 2-3745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2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27 8287 0 0,'-3'-3'150'0'0,"-1"1"-1"0"0,1-1 0 0 0,-1 1 1 0 0,0 0-1 0 0,0 0 0 0 0,1 0 1 0 0,-1 0-1 0 0,0 1 0 0 0,-1 0 1 0 0,1-1-1 0 0,-6 1 0 0 0,-2-1 326 0 0,1 1 0 0 0,-23 0-1 0 0,15 3-603 0 0,0 0-1 0 0,0 1 0 0 0,0 1 0 0 0,1 1 1 0 0,-1 1-1 0 0,-31 14 0 0 0,22-6-75 0 0,1 1 0 0 0,0 1 0 0 0,-35 28 0 0 0,38-24 632 0 0,1 2 0 0 0,1 0 0 0 0,1 1-1 0 0,2 1 1 0 0,0 1 0 0 0,1 1 0 0 0,-17 34-1 0 0,18-27-383 0 0,2 0-1 0 0,1 1 0 0 0,2 0 0 0 0,1 1 0 0 0,-11 69 0 0 0,20-90-253 0 0,0 1 1 0 0,1 0-1 0 0,1 1 0 0 0,1-1 1 0 0,0 0-1 0 0,4 20 0 0 0,-3-26 208 0 0,1-1 0 0 0,-1 1 0 0 0,2 0 0 0 0,-1-1 0 0 0,1 1 0 0 0,1-1 0 0 0,-1 0 0 0 0,1-1 0 0 0,1 1 0 0 0,0-1 0 0 0,9 10 0 0 0,4 0 296 0 0,1-1 0 0 0,0-1 0 0 0,1-1 0 0 0,28 15-1 0 0,94 36-762 0 0,-107-51-722 0 0,-1-2-3086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76 1839 0 0,'-5'-5'306'0'0,"-5"-8"734"0"0,-17-16 1 0 0,24 26-864 0 0,0 0 0 0 0,0 0 0 0 0,-1 0 0 0 0,0 1 0 0 0,1 0 1 0 0,-1-1-1 0 0,0 1 0 0 0,0 1 0 0 0,0-1 0 0 0,-6-1 0 0 0,9 2-163 0 0,-1 1-1 0 0,0 0 0 0 0,1 0 1 0 0,-1 0-1 0 0,0 0 1 0 0,1 0-1 0 0,-1 0 1 0 0,0 0-1 0 0,1 1 1 0 0,-1-1-1 0 0,0 0 0 0 0,1 1 1 0 0,-1 0-1 0 0,1-1 1 0 0,-1 1-1 0 0,-2 1 1 0 0,2 0 22 0 0,-1 0-1 0 0,1 0 1 0 0,-1 1 0 0 0,1-1 0 0 0,0 0 0 0 0,0 1 0 0 0,0 0 0 0 0,-2 2 0 0 0,-2 7 81 0 0,1-1 0 0 0,0 1-1 0 0,-5 17 1 0 0,8-23-111 0 0,-11 42 108 0 0,-12 76 0 0 0,4 52 196 0 0,-6 151 427 0 0,-14 123 148 0 0,32-384-540 0 0,-3 19 555 0 0,0 95-1 0 0,11-172-867 0 0,0 1-534 0 0,4-15-1222 0 0,-1 0-1698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2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12439 0 0,'7'1'1104'0'0,"0"-1"-880"0"0,1 1-224 0 0,-2 0 0 0 0,0 1-64 0 0,5-2-64 0 0,6 2 0 0 0,11 2-8 0 0,10 2 40 0 0,5 2 0 0 0,-1 1 8 0 0,-4 0 0 0 0,-4 0-384 0 0,-5-2-72 0 0,-2 1-24 0 0,-3-2 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2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19 11975 0 0,'-3'-1'5785'0'0,"1"6"-4260"0"0,2 7-2672 0 0,0-10 1742 0 0,-4 42-432 0 0,-8 43 0 0 0,0-10-424 0 0,-12 166-422 0 0,19 0 503 0 0,7-221 110 0 0,0 1 0 0 0,1-1-1 0 0,1 0 1 0 0,13 39 0 0 0,-12-48 10 0 0,1 1 1 0 0,0-1-1 0 0,1-1 0 0 0,1 1 1 0 0,0-1-1 0 0,0-1 0 0 0,1 0 1 0 0,16 17-1 0 0,-16-20-67 0 0,1 0 0 0 0,-1 0 0 0 0,1-1-1 0 0,1 0 1 0 0,-1 0 0 0 0,1-1 0 0 0,0-1-1 0 0,23 9 1 0 0,-27-12-48 0 0,-1-1 1 0 0,1 0-1 0 0,0 0 0 0 0,-1 0 1 0 0,1-1-1 0 0,0 1 0 0 0,0-2 1 0 0,-1 1-1 0 0,1-1 0 0 0,0 0 1 0 0,-1 0-1 0 0,1-1 0 0 0,0 0 1 0 0,-1 0-1 0 0,0 0 0 0 0,0-1 1 0 0,12-7-1 0 0,-2-1-452 0 0,0-1 0 0 0,-1-1 1 0 0,20-20-1 0 0,36-48-1265 0 0,-47 51 1374 0 0,-2-1-1 0 0,0-1 0 0 0,-3 0 1 0 0,0-2-1 0 0,-2 0 0 0 0,-2-1 1 0 0,-1-1-1 0 0,-1 0 0 0 0,-2-1 1 0 0,-2 0-1 0 0,7-60 0 0 0,-7-32 566 0 0,10-71 978 0 0,-16 182-312 0 0,6-23 0 0 0,-7 36-643 0 0,0 0 0 0 0,0 0 1 0 0,0 0-1 0 0,0 0 0 0 0,1 1 0 0 0,0-1 1 0 0,0 1-1 0 0,0-1 0 0 0,4-3 0 0 0,-7 8-101 0 0,0 0 0 0 0,0 0-1 0 0,0 0 1 0 0,0 0 0 0 0,0 0-1 0 0,0 0 1 0 0,0 0-1 0 0,0 0 1 0 0,0 0 0 0 0,0 1-1 0 0,0-1 1 0 0,0 0 0 0 0,0 0-1 0 0,0 0 1 0 0,0 0 0 0 0,0 0-1 0 0,0 0 1 0 0,1 0-502 0 0,-1 0 501 0 0,0 0 1 0 0,0 0-1 0 0,0 0 1 0 0,0 0 0 0 0,0 0-1 0 0,0 0 1 0 0,0 0 0 0 0,0 0-1 0 0,0 0 1 0 0,-3 9-338 0 0,-6 10 369 0 0,2-6 233 0 0,-12 22 1126 0 0,2 0-1 0 0,1 1 1 0 0,-13 44 0 0 0,17-29-306 0 0,2 0-1 0 0,-5 68 1 0 0,6 104-267 0 0,8-189-689 0 0,2 1 0 0 0,1-1-1 0 0,2 1 1 0 0,13 53 0 0 0,-14-74-133 0 0,1-1 1 0 0,1 0-1 0 0,1 0 1 0 0,-1 0-1 0 0,2-1 1 0 0,0 0-1 0 0,0 0 1 0 0,1-1-1 0 0,1 0 1 0 0,0 0-1 0 0,0-1 1 0 0,1 0-1 0 0,0-1 0 0 0,15 11 1 0 0,-2-5-131 0 0,0-2-1 0 0,1 0 1 0 0,0-2-1 0 0,0-1 1 0 0,1-1-1 0 0,1-1 1 0 0,0-1 0 0 0,0-1-1 0 0,0-1 1 0 0,42 2-1 0 0,-41-7-633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4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1310 100 4143 0 0,'-12'-12'610'0'0,"0"1"-1"0"0,0 0 1 0 0,-2 1-1 0 0,1 0 1 0 0,-1 1-1 0 0,-16-8 1 0 0,22 14-657 0 0,0 0 1 0 0,-1 0-1 0 0,1 0 1 0 0,-1 1-1 0 0,1 0 1 0 0,-1 1 0 0 0,0 0-1 0 0,1 0 1 0 0,-1 1-1 0 0,0 0 1 0 0,0 0-1 0 0,0 1 1 0 0,-10 3-1 0 0,2 0 148 0 0,0 1 1 0 0,0 1-1 0 0,1 1 0 0 0,0 0 0 0 0,0 2 0 0 0,-26 17 0 0 0,-82 73-36 0 0,92-71-178 0 0,-244 240-1496 0 0,248-236 2071 0 0,0 0 0 0 0,3 2 1 0 0,-30 51-1 0 0,23-25 696 0 0,-34 87 0 0 0,-70 212 1360 0 0,29 9-3033 0 0,100-336 583 0 0,1 1-1 0 0,2-1 1 0 0,1 1 0 0 0,1 0-1 0 0,2 0 1 0 0,2-1 0 0 0,1 1-1 0 0,1 0 1 0 0,1-1 0 0 0,2 0-1 0 0,13 36 1 0 0,75 227 1143 0 0,-83-240-1518 0 0,3 0 0 0 0,23 56 0 0 0,-30-94 414 0 0,0-1 1 0 0,0 0 0 0 0,2 0-1 0 0,0-1 1 0 0,0 0 0 0 0,2-1 0 0 0,-1 0-1 0 0,2 0 1 0 0,0-2 0 0 0,24 19 0 0 0,70 35 862 0 0,-68-43-774 0 0,46 34-1 0 0,-21-6-415 0 0,87 64-911 0 0,-125-98 1028 0 0,0-2-1 0 0,1 0 0 0 0,0-2 0 0 0,35 12 1 0 0,-8-9 264 0 0,1-2 1 0 0,0-3 0 0 0,64 5 0 0 0,171-2 256 0 0,-134-9-371 0 0,236 6 403 0 0,-283-6-288 0 0,25-1 124 0 0,504-28 461 0 0,-256 7-632 0 0,26 7 670 0 0,101-4-192 0 0,-304 5-594 0 0,231-13-142 0 0,-286 11 29 0 0,277-17-92 0 0,-31 11 206 0 0,4 12 1 0 0,-187 6-12 0 0,-168-1-24 0 0,303-12-298 0 0,-327 11 273 0 0,461-50-1438 0 0,186-23 569 0 0,4 30 1506 0 0,-325 9-374 0 0,-3-21-166 0 0,-211 34-45 0 0,-84 13 13 0 0,403-56-108 0 0,335 9 977 0 0,-571 43-3120 0 0,-185 10 1404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4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4143 0 0,'244'-9'1782'0'0,"69"1"548"0"0,289 51 2768 0 0,-333-19-3572 0 0,-236-22-1516 0 0,418 28 68 0 0,-305-22-120 0 0,102 2-52 0 0,72 2 35 0 0,-34-1 430 0 0,-116-7-125 0 0,196 1-12 0 0,117-6-200 0 0,16 7-968 0 0,-433-5 844 0 0,140 10 119 0 0,23-1 532 0 0,-77-7-146 0 0,236-3-244 0 0,-184-5-564 0 0,70-2-384 0 0,87-2-286 0 0,-147 6 730 0 0,9 5 574 0 0,2 1 138 0 0,234 2 43 0 0,-371-2-396 0 0,200 20-137 0 0,-95-4 85 0 0,-15 0 871 0 0,210 50 1 0 0,-265-39-689 0 0,-2 6 1 0 0,-1 4 0 0 0,152 76-1 0 0,-102-23-243 0 0,-107-56 92 0 0,-31-18-6 0 0,52 39-1 0 0,-70-47 3 0 0,-1 1 0 0 0,-1 0-1 0 0,0 1 1 0 0,-1 0 0 0 0,0 0-1 0 0,9 17 1 0 0,4 17 177 0 0,-1 2 0 0 0,-3 0 0 0 0,15 56 0 0 0,-7-19 41 0 0,-12-40-252 0 0,-2 1 0 0 0,-3 0 0 0 0,-1 0 0 0 0,5 87 0 0 0,22 277 1557 0 0,-31-354-1401 0 0,-1 61 1 0 0,-10 58 191 0 0,3-121-209 0 0,1-28-131 0 0,1 0 1 0 0,1 0-1 0 0,2 0 0 0 0,8 43 1 0 0,-9-64-2 0 0,-1 0 1 0 0,-1 1 0 0 0,1-1 0 0 0,-1 1 0 0 0,0-1 0 0 0,-1 1-1 0 0,1-1 1 0 0,-1 1 0 0 0,-2 6 0 0 0,-2 4 619 0 0,-14 34 1 0 0,17-47-570 0 0,0 0 1 0 0,0 0-1 0 0,-1-1 1 0 0,1 1-1 0 0,-1-1 0 0 0,0 1 1 0 0,0-1-1 0 0,-1 0 1 0 0,1 0-1 0 0,-4 3 0 0 0,-7 3-143 0 0,-21 11 0 0 0,12-7 94 0 0,-82 47-922 0 0,34-20-4276 0 0,12-7-845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68 5983 0 0,'0'-3'158'0'0,"-1"0"0"0"0,1 1-1 0 0,-1-1 1 0 0,1 0 0 0 0,0 1-1 0 0,0-1 1 0 0,0 0-1 0 0,0 1 1 0 0,1-1 0 0 0,-1 0-1 0 0,1 1 1 0 0,-1-1 0 0 0,1 1-1 0 0,0-1 1 0 0,0 1-1 0 0,0-1 1 0 0,0 1 0 0 0,1 0-1 0 0,1-4 1 0 0,-2 5-175 0 0,0 0 0 0 0,0 0 0 0 0,0 0 0 0 0,0 0 0 0 0,0 1 0 0 0,0-1 0 0 0,0 0 0 0 0,0 0 0 0 0,0 1 0 0 0,0-1-1 0 0,0 0 1 0 0,1 1 0 0 0,-1-1 0 0 0,0 1 0 0 0,0 0 0 0 0,1-1 0 0 0,-1 1 0 0 0,0 0 0 0 0,1 0 0 0 0,-1 0 0 0 0,0 0 0 0 0,1 0 0 0 0,-1 0 0 0 0,0 0 0 0 0,1 0 0 0 0,-1 0 0 0 0,0 1 0 0 0,1-1 0 0 0,-1 1 0 0 0,0-1-1 0 0,0 1 1 0 0,1-1 0 0 0,-1 1 0 0 0,0 0 0 0 0,0-1 0 0 0,0 1 0 0 0,0 0 0 0 0,0 0 0 0 0,2 1 0 0 0,1 3-111 0 0,0-1 1 0 0,-1 0-1 0 0,1 1 0 0 0,-1 0 1 0 0,0 0-1 0 0,0 0 0 0 0,0 0 1 0 0,0 1-1 0 0,-1-1 0 0 0,3 11 1 0 0,1 7 33 0 0,3 32 1 0 0,-7-43 135 0 0,4 49 81 0 0,-2-1 0 0 0,-3 1 0 0 0,-2 0-1 0 0,-15 94 1 0 0,11-127-312 0 0,0 0-1 0 0,-12 34 0 0 0,3-26-417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1375 0 0,'-13'12'56'0'0,"10"-9"-45"0"0,0 0 1 0 0,0-1-1 0 0,-1 1 1 0 0,1-1-1 0 0,-1 1 1 0 0,-5 1-1 0 0,-15 4 1368 0 0,21-8-863 0 0,0 1 0 0 0,-1 0-1 0 0,1 0 1 0 0,0 0 0 0 0,0 1-1 0 0,-6 2 1 0 0,8-3-415 0 0,0 0 0 0 0,1-1 0 0 0,-1 1 0 0 0,0 0 0 0 0,0 0 0 0 0,0 0 0 0 0,0 0-1 0 0,1 1 1 0 0,-1-1 0 0 0,1 0 0 0 0,-1 0 0 0 0,1 0 0 0 0,-1 0 0 0 0,1 1 0 0 0,0-1 0 0 0,-1 0 0 0 0,1 0 0 0 0,0 1 0 0 0,0-1 0 0 0,0 0 0 0 0,0 1 0 0 0,0 1 0 0 0,3 14 456 0 0,0-1 0 0 0,1 0 1 0 0,1 0-1 0 0,0 0 0 0 0,11 22 0 0 0,-9-22-379 0 0,34 90-365 0 0,-5 2-1 0 0,-5 1 0 0 0,-4 1 0 0 0,18 171 1 0 0,-42-256-137 0 0,10 95-3216 0 0,-9-88 294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6911 0 0,'0'0'736'0'0,"1"0"-736"0"0,-1 1 0 0 0,0 1 312 0 0,0-1 40 0 0,0 1 0 0 0,2 3 8 0 0,-2 3 344 0 0,1 3 64 0 0,-2 5 8 0 0,-1 0 8 0 0,0 4-432 0 0,-2 2-80 0 0,-4 1-16 0 0,-1 2-8 0 0,-3 0-760 0 0,-2 1-160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5983 0 0,'5'-5'264'0'0,"-1"2"56"0"0,0 2-256 0 0,-2 1-64 0 0,-1 0 0 0 0,2 1 0 0 0,-1 1 560 0 0,2 1 96 0 0,4 4 16 0 0,2 3 8 0 0,3 6 40 0 0,2 3 8 0 0,0 4 0 0 0,0 1 0 0 0,0 3-664 0 0,-2-1-136 0 0,-2 1-24 0 0,-2-3-4720 0 0</inkml:trace>
  <inkml:trace contextRef="#ctx0" brushRef="#br0" timeOffset="1">382 59 11055 0 0,'11'-8'488'0'0,"-2"3"104"0"0,1 1-472 0 0,-1 2-120 0 0,-1 1 0 0 0,-3-1 0 0 0,2 1 104 0 0,6-1 0 0 0,7-1 0 0 0,7-2 0 0 0,3 1 64 0 0,1-1 16 0 0,-2 0 0 0 0,0 0-3680 0 0,-6-1-736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58 159 11975 0 0,'-1'4'122'0'0,"-1"0"0"0"0,1 0 0 0 0,0 0 0 0 0,0 1 0 0 0,0-1 0 0 0,0 0-1 0 0,1 1 1 0 0,0-1 0 0 0,0 1 0 0 0,0-1 0 0 0,1 8 0 0 0,0 2 199 0 0,1 39 195 0 0,1 0-1 0 0,4 0 0 0 0,19 81 1 0 0,-9-86-1052 0 0,-2-19-3702 0 0,-4-11-522 0 0</inkml:trace>
  <inkml:trace contextRef="#ctx0" brushRef="#br0" timeOffset="1">87 13 16583 0 0,'-17'-10'736'0'0,"4"8"152"0"0,2 3-712 0 0,3 3-176 0 0,3-1 0 0 0,3 3 0 0 0,-1 0 216 0 0,-2 5 8 0 0,-3 7 0 0 0,1 7 0 0 0,2 6 136 0 0,2 2 32 0 0,8 1 8 0 0,5-3 0 0 0,6-2-696 0 0,4-6-144 0 0,6-2-24 0 0,5-11-8 0 0</inkml:trace>
  <inkml:trace contextRef="#ctx0" brushRef="#br0" timeOffset="2">398 2 15199 0 0,'-3'0'672'0'0,"3"1"144"0"0,3 3-656 0 0,-2-2-160 0 0,1 1 0 0 0,1-2 0 0 0,1 2 88 0 0,2 2-24 0 0,4 4 0 0 0,4 2 0 0 0,5 3-304 0 0,4 1-64 0 0,0-1-16 0 0,2-1 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13359 0 0,'-43'22'1444'0'0,"18"-8"-1288"0"0,-35 19-201 0 0,1 3-1 0 0,3 2 0 0 0,-80 69 1 0 0,131-102-48 0 0,-6 4-498 0 0,1 1 0 0 0,-15 17 0 0 0,23-25 526 0 0,1 1-1 0 0,-1-1 1 0 0,0 0-1 0 0,1 1 0 0 0,-1-1 1 0 0,1 1-1 0 0,0-1 1 0 0,0 1-1 0 0,0 0 0 0 0,0-1 1 0 0,1 1-1 0 0,-1 0 1 0 0,1 0-1 0 0,-1 0 0 0 0,1 0 1 0 0,0-1-1 0 0,0 1 1 0 0,0 0-1 0 0,1 4 0 0 0,0-6 79 0 0,0 0-1 0 0,-1 0 1 0 0,1 0-1 0 0,0 0 0 0 0,-1 0 1 0 0,1 0-1 0 0,0 0 1 0 0,0 0-1 0 0,0 0 1 0 0,0-1-1 0 0,0 1 0 0 0,0 0 1 0 0,0-1-1 0 0,0 1 1 0 0,0 0-1 0 0,1-1 1 0 0,-1 0-1 0 0,0 1 0 0 0,0-1 1 0 0,0 0-1 0 0,1 1 1 0 0,-1-1-1 0 0,0 0 1 0 0,0 0-1 0 0,1 0 0 0 0,-1 0 1 0 0,0 0-1 0 0,0 0 1 0 0,2-1-1 0 0,6 0 144 0 0,0 0-1 0 0,15-5 1 0 0,-22 5-144 0 0,14-4-383 0 0,-1-1-1 0 0,0 0 0 0 0,0-2 0 0 0,0 0 0 0 0,13-9 1 0 0,-8 3-3427 0 0</inkml:trace>
  <inkml:trace contextRef="#ctx0" brushRef="#br0" timeOffset="1">143 32 3223 0 0,'-1'0'104'0'0,"0"-1"-1"0"0,0 1 0 0 0,0-1 1 0 0,0 1-1 0 0,0-1 0 0 0,0 1 0 0 0,0 0 1 0 0,0-1-1 0 0,0 1 0 0 0,0 0 1 0 0,0 0-1 0 0,0 0 0 0 0,0 0 0 0 0,0 0 1 0 0,0 0-1 0 0,-1 0 0 0 0,1 0 1 0 0,0 0-1 0 0,0 0 0 0 0,0 1 0 0 0,0-1 1 0 0,0 0-1 0 0,0 1 0 0 0,0-1 1 0 0,0 1-1 0 0,0-1 0 0 0,0 1 0 0 0,0-1 1 0 0,1 1-1 0 0,-1 0 0 0 0,0 0 1 0 0,-1 1-1 0 0,-1 2 550 0 0,1 0 0 0 0,-1 1 1 0 0,1-1-1 0 0,0 1 0 0 0,1-1 0 0 0,-2 7 1 0 0,2-10-692 0 0,-3 14 608 0 0,1 0 0 0 0,1 0 0 0 0,0 0 0 0 0,1 0 0 0 0,0 1 0 0 0,2 15 0 0 0,15 94 421 0 0,-14-112-986 0 0,20 100-665 0 0,-16-93-2039 0 0,13 32-1 0 0,-8-31-1667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37 6447 0 0,'10'-36'696'0'0,"-38"79"2470"0"0,-16 47-3709 0 0,4 2 1 0 0,4 1 0 0 0,-33 134-1 0 0,59-185-261 0 0</inkml:trace>
  <inkml:trace contextRef="#ctx0" brushRef="#br0" timeOffset="1">0 753 1895 0 0,'6'14'1224'0'0,"-5"-13"-1058"0"0,1 0-1 0 0,-1 0 0 0 0,1 0 0 0 0,-1 0 1 0 0,1 0-1 0 0,0-1 0 0 0,0 1 0 0 0,-1 0 1 0 0,1-1-1 0 0,0 1 0 0 0,0-1 0 0 0,0 0 1 0 0,-1 0-1 0 0,1 1 0 0 0,0-1 0 0 0,0 0 0 0 0,0-1 1 0 0,0 1-1 0 0,0 0 0 0 0,-1 0 0 0 0,4-1 1 0 0,5-2 634 0 0,1 0 1 0 0,13-6 0 0 0,-20 7-592 0 0,42-18 1116 0 0,-1-3-1 0 0,68-45 1 0 0,14-9-2846 0 0,-107 66 605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35 5063 0 0,'-3'-3'189'0'0,"0"1"-1"0"0,0 0 0 0 0,0 1 0 0 0,-1-1 0 0 0,1 0 0 0 0,0 1 1 0 0,-7-2-1 0 0,9 3-126 0 0,1 0 0 0 0,-1 0 0 0 0,0 0-1 0 0,1 0 1 0 0,-1 0 0 0 0,1 0 0 0 0,-1 0 0 0 0,0 0 0 0 0,1 0 0 0 0,-1 0 0 0 0,1 1 0 0 0,-1-1 0 0 0,1 0 0 0 0,-1 0 0 0 0,0 1 0 0 0,1-1-1 0 0,-1 0 1 0 0,1 1 0 0 0,-1-1 0 0 0,0 1 0 0 0,0 0 15 0 0,1 1-1 0 0,-1-1 0 0 0,0 0 1 0 0,1 1-1 0 0,-1-1 0 0 0,1 0 1 0 0,-1 1-1 0 0,1-1 1 0 0,-1 1-1 0 0,1-1 0 0 0,0 1 1 0 0,0 1-1 0 0,-1 32-178 0 0,1 0 0 0 0,9 61 0 0 0,-5-63 25 0 0,8 73 25 0 0,33 133 0 0 0,-44-237 53 0 0,14 49-8 0 0,-13-47-5 0 0,0 0 0 0 0,0 1 0 0 0,0-1 0 0 0,0 0 1 0 0,1 0-1 0 0,0 0 0 0 0,-1-1 0 0 0,1 1 0 0 0,4 3 0 0 0,-6-6 6 0 0,0-1-1 0 0,-1 1 1 0 0,1-1-1 0 0,0 1 1 0 0,0-1-1 0 0,-1 1 1 0 0,1-1-1 0 0,0 0 1 0 0,0 1 0 0 0,-1-1-1 0 0,1 0 1 0 0,0 0-1 0 0,0 0 1 0 0,0 0-1 0 0,0 0 1 0 0,-1 0-1 0 0,1 0 1 0 0,0 0 0 0 0,0 0-1 0 0,0 0 1 0 0,0 0-1 0 0,0 0 1 0 0,1-1-9 0 0,0 0 1 0 0,-1 0-1 0 0,1 0 1 0 0,0 0-1 0 0,-1 0 1 0 0,0 0-1 0 0,1 0 1 0 0,-1 0-1 0 0,0-1 1 0 0,2 0-1 0 0,2-5-81 0 0,0-1 1 0 0,-1 1-1 0 0,6-11 0 0 0,-9 16 64 0 0,130-286-3785 0 0,-111 242 3276 0 0,5-15 529 0 0,-3-1 0 0 0,17-80 0 0 0,-38 137 131 0 0,0 3 6 0 0,-1-1 1 0 0,1 0-1 0 0,-1 0 1 0 0,1 0-1 0 0,-1 0 0 0 0,0 1 1 0 0,0-1-1 0 0,0-3 1 0 0,-1 6-54 0 0,1 0-1 0 0,-1 0 1 0 0,1 0 0 0 0,-1 1 0 0 0,1-1 0 0 0,0 0 0 0 0,-1 0 0 0 0,1 1-1 0 0,-1-1 1 0 0,1 0 0 0 0,0 1 0 0 0,-1-1 0 0 0,1 0 0 0 0,0 1 0 0 0,-1-1 0 0 0,1 0-1 0 0,0 1 1 0 0,0-1 0 0 0,0 1 0 0 0,-1-1 0 0 0,1 0 0 0 0,0 2 0 0 0,-8 12 543 0 0,-7 23 259 0 0,2 2 0 0 0,-14 63 0 0 0,2 82 118 0 0,22-147-755 0 0,1-1-1 0 0,5 38 1 0 0,-2-61-201 0 0,0 0 0 0 0,2 0-1 0 0,-1 1 1 0 0,2-2 0 0 0,0 1 0 0 0,0 0 0 0 0,1-1 0 0 0,13 23-1 0 0,-16-32-99 0 0,0 0 1 0 0,0 0-1 0 0,1 0 0 0 0,-1 0 0 0 0,1 0 0 0 0,0-1 0 0 0,0 1 0 0 0,0-1 0 0 0,4 3 0 0 0,10 1-2834 0 0,-3-4-437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70 2759 0 0,'2'-7'46'0'0,"-1"3"-26"0"0,0 1 1 0 0,0-1 0 0 0,-1 1-1 0 0,1-1 1 0 0,-1 1-1 0 0,0-1 1 0 0,0 1 0 0 0,0-1-1 0 0,0 1 1 0 0,-2-8-1 0 0,2 10 32 0 0,-1 0-1 0 0,1 0 1 0 0,-1 0-1 0 0,0 0 0 0 0,1 0 1 0 0,-1 0-1 0 0,0 0 0 0 0,0 0 1 0 0,0 0-1 0 0,0 1 0 0 0,0-1 1 0 0,1 0-1 0 0,-1 0 0 0 0,-1 1 1 0 0,1-1-1 0 0,0 1 0 0 0,0-1 1 0 0,0 1-1 0 0,0-1 0 0 0,0 1 1 0 0,-2-1-1 0 0,1 1 141 0 0,0 0-1 0 0,0 0 0 0 0,0 0 0 0 0,0 1 1 0 0,1-1-1 0 0,-1 0 0 0 0,0 1 1 0 0,0-1-1 0 0,0 1 0 0 0,1 0 1 0 0,-1-1-1 0 0,-2 3 0 0 0,-2 0 329 0 0,1 1-1 0 0,-1 0 0 0 0,1 1 1 0 0,0-1-1 0 0,0 1 0 0 0,-6 7 0 0 0,-1 4-616 0 0,-17 31 0 0 0,24-39-155 0 0,1 1-1 0 0,0 0 1 0 0,1 0-1 0 0,0 0 1 0 0,-4 17-1 0 0,7-25 153 0 0,0 1 1 0 0,-1-1-1 0 0,1 1 1 0 0,0-1-1 0 0,0 1 0 0 0,0-1 1 0 0,0 0-1 0 0,1 1 0 0 0,-1-1 1 0 0,0 1-1 0 0,0-1 1 0 0,1 0-1 0 0,-1 1 0 0 0,1-1 1 0 0,-1 0-1 0 0,1 1 0 0 0,0-1 1 0 0,-1 0-1 0 0,1 0 0 0 0,2 3 1 0 0,-2-3 44 0 0,1 0 1 0 0,-1 0-1 0 0,1-1 1 0 0,-1 1-1 0 0,1 0 1 0 0,-1 0-1 0 0,1-1 1 0 0,0 1-1 0 0,-1-1 0 0 0,1 0 1 0 0,0 1-1 0 0,0-1 1 0 0,-1 0-1 0 0,4 0 1 0 0,4-1 98 0 0,0 0 0 0 0,-1 0 0 0 0,1-1 0 0 0,-1 0 1 0 0,13-5-1 0 0,-4 0 204 0 0,20-11 0 0 0,-32 15-420 0 0,0 1 0 0 0,0-1 0 0 0,0-1 0 0 0,-1 1 0 0 0,0-1 0 0 0,1 0 0 0 0,-1 0 0 0 0,4-6 0 0 0,-8 8-1013 0 0,-5 4 971 0 0,-6 6 327 0 0,-7 6-98 0 0,1 1 0 0 0,1 1-1 0 0,-26 33 1 0 0,33-37 332 0 0,1 0 0 0 0,0 1 0 0 0,1 0 1 0 0,1 0-1 0 0,0 1 0 0 0,1-1 0 0 0,-4 16 0 0 0,3-3 743 0 0,1 0 0 0 0,-2 51 0 0 0,7-58-1318 0 0,0 0 1 0 0,1 0-1 0 0,2 0 1 0 0,7 33-1 0 0,-8-46 3 0 0,0 1 0 0 0,1-1-1 0 0,-1 0 1 0 0,1 0 0 0 0,1 0-1 0 0,-1-1 1 0 0,6 8-1 0 0,-4-8 437 0 0,-1 0-1 0 0,1 0 0 0 0,1 0 1 0 0,-1 0-1 0 0,1-1 0 0 0,0 0 0 0 0,0 0 1 0 0,0-1-1 0 0,0 1 0 0 0,1-1 1 0 0,-1-1-1 0 0,1 1 0 0 0,0-1 0 0 0,0 0 1 0 0,0-1-1 0 0,0 0 0 0 0,13 1 1 0 0,-13-2-604 0 0,0 0-1 0 0,-1-1 1 0 0,1 0 0 0 0,0 0 0 0 0,10-3 0 0 0,-3-1-3127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454 173 4607 0 0,'-7'0'408'0'0,"1"2"-328"0"0,1 2-80 0 0,2 0 0 0 0,1 0 744 0 0,-2 1 136 0 0,-4 4 24 0 0,-5 5 8 0 0,-6 10 400 0 0,-2 3 88 0 0,1 4 8 0 0,1-1 8 0 0,4-1-760 0 0,0-1-152 0 0,2-2-32 0 0,0-1-4600 0 0,1-1-912 0 0</inkml:trace>
  <inkml:trace contextRef="#ctx0" brushRef="#br0" timeOffset="1">12 366 14743 0 0,'-6'-36'648'0'0,"2"10"144"0"0,2 4-632 0 0,4 5-160 0 0,-1 8 0 0 0,2 3 0 0 0,2-3 888 0 0,2-5 144 0 0,6-7 32 0 0,7-7 8 0 0,5 0-360 0 0,7 0-72 0 0,5 3-8 0 0,3 3-8 0 0,5 1-552 0 0,1 2-72 0 0,3 1-88 0 0,-1 2-9120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 13359 0 0,'-12'-3'1184'0'0,"3"4"-944"0"0,3 3-240 0 0,1 0 0 0 0,2-1 472 0 0,1-1 40 0 0,-1 3 16 0 0,-3 4 0 0 0,-2 5-320 0 0,-3 6-64 0 0,0 7-16 0 0,-3 3 0 0 0,0 3-376 0 0,0 1-72 0 0,0 2-24 0 0,0-2 0 0 0</inkml:trace>
  <inkml:trace contextRef="#ctx0" brushRef="#br0" timeOffset="1">0 424 6911 0 0,'53'-37'4903'0'0,"-25"16"-2359"0"0,59-32 0 0 0,-84 52-2418 0 0,18-10 758 0 0,42-14 1 0 0,-57 24-882 0 0,-1-1 0 0 0,1 1 0 0 0,-1-1 0 0 0,1 2 0 0 0,0-1 0 0 0,-1 1 0 0 0,1-1 0 0 0,0 2 0 0 0,0-1 0 0 0,-1 0 0 0 0,1 1 0 0 0,0 0 0 0 0,7 3 0 0 0,-10-3-99 0 0,-1 1 0 0 0,0-1 0 0 0,0 1 0 0 0,-1-1 0 0 0,1 1 0 0 0,0 0 0 0 0,0-1 0 0 0,-1 1 0 0 0,1 0 0 0 0,-1 0 0 0 0,0 0 0 0 0,1 0 0 0 0,-1 0-1 0 0,0 1 1 0 0,0-1 0 0 0,0 0 0 0 0,-1 0 0 0 0,1 1 0 0 0,0-1 0 0 0,-1 1 0 0 0,0-1 0 0 0,1 0 0 0 0,-1 1 0 0 0,-1 3 0 0 0,1 5-334 0 0,0-1 0 0 0,-1 0 0 0 0,-1 0-1 0 0,-3 16 1 0 0,-11 19 84 0 0,-1 0-1 0 0,-2-1 1 0 0,-25 42-1 0 0,39-77 416 0 0,-42 73 756 0 0,39-70-825 0 0,0-1 0 0 0,-1 0 0 0 0,0 0 0 0 0,-17 15 0 0 0,24-24-229 0 0,0 0-1 0 0,-1 0 1 0 0,1-1-1 0 0,0 1 0 0 0,-1-1 1 0 0,1 1-1 0 0,-1-1 1 0 0,0 0-1 0 0,1 0 1 0 0,-5 1-1 0 0,-3-1-3929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47 919 0 0,'-1'-7'-538'0'0,"0"5"836"0"0,1-1 1 0 0,-1 1 0 0 0,1-1 0 0 0,0 1 0 0 0,0-1 0 0 0,1-4 0 0 0,-1 6-63 0 0,0 1 1 0 0,1-1-1 0 0,-1 0 0 0 0,0 0 1 0 0,1 1-1 0 0,-1-1 1 0 0,1 0-1 0 0,-1 0 0 0 0,1 1 1 0 0,-1-1-1 0 0,1 1 1 0 0,-1-1-1 0 0,1 0 0 0 0,0 1 1 0 0,-1-1-1 0 0,1 1 1 0 0,0 0-1 0 0,0-1 1 0 0,-1 1-1 0 0,1-1 0 0 0,0 1 1 0 0,0 0-1 0 0,-1 0 1 0 0,1-1-1 0 0,1 1 0 0 0,5-1 754 0 0,1 0 0 0 0,-1 0 0 0 0,1 1 0 0 0,-1 0 0 0 0,1 0 0 0 0,14 3-1 0 0,46 14 1671 0 0,-40-10-1577 0 0,179 35 879 0 0,-167-37-2947 0 0,1-2-1 0 0,0-1 0 0 0,47-5 0 0 0,-56-2-5373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9671 0 0,'-1'1'160'0'0,"1"0"0"0"0,-1 0 0 0 0,1 1 0 0 0,-1-1-1 0 0,1 0 1 0 0,-1 0 0 0 0,1 0 0 0 0,-1 1 0 0 0,1-1 0 0 0,0 0-1 0 0,0 1 1 0 0,0-1 0 0 0,0 0 0 0 0,0 0 0 0 0,0 1 0 0 0,0-1-1 0 0,0 0 1 0 0,0 1 0 0 0,1-1 0 0 0,0 2 0 0 0,11 32-2023 0 0,-4-16-47 0 0,-4-4 846 0 0,-1 0 0 0 0,0-1 0 0 0,1 18 0 0 0,-4-25 1183 0 0,0 1 0 0 0,0-1 0 0 0,-1 1 1 0 0,0-1-1 0 0,0 1 0 0 0,-1-1 0 0 0,1 0 0 0 0,-5 9 0 0 0,-14 32 717 0 0,9-24-151 0 0,1 1 0 0 0,1 0 0 0 0,-8 38 0 0 0,1 10 139 0 0,8-43-424 0 0,2 1 0 0 0,-3 42 0 0 0,10-57 166 0 0,0 0 0 0 0,1 0 0 0 0,0 0 0 0 0,2 0 0 0 0,5 17 0 0 0,-5-20-535 0 0,0 1 0 0 0,-1 0 0 0 0,0-1 0 0 0,-1 1 0 0 0,-1 0 0 0 0,0 1 0 0 0,-2 17 0 0 0,-2-18-1349 0 0,-4-1-3760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6911 0 0,'2'0'137'0'0,"0"0"0"0"0,-1 1 0 0 0,1-1-1 0 0,0 1 1 0 0,-1-1 0 0 0,1 1 0 0 0,-1-1-1 0 0,1 1 1 0 0,-1 0 0 0 0,1 0 0 0 0,-1 0 0 0 0,0 0-1 0 0,1 0 1 0 0,-1 0 0 0 0,2 2 0 0 0,17 22 609 0 0,-16-20-537 0 0,4 7-236 0 0,-1 0 0 0 0,0 0-1 0 0,-1 0 1 0 0,0 1-1 0 0,-1 0 1 0 0,0 0 0 0 0,-1 0-1 0 0,-1 1 1 0 0,0 0 0 0 0,0-1-1 0 0,-2 1 1 0 0,0 0-1 0 0,0 0 1 0 0,-3 27 0 0 0,-2-10-3491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11975 0 0,'3'-4'528'0'0,"-1"4"112"0"0,1 3-512 0 0,-1-1-128 0 0,1 1 0 0 0,-2 1 0 0 0,2-1 424 0 0,1 5 56 0 0,2 6 16 0 0,4 5 0 0 0,0 5 40 0 0,3 4 8 0 0,-1 1 0 0 0,0 1 0 0 0,-1 1-816 0 0,-1-2-160 0 0,-1 0-32 0 0,-2-1-6056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4 117 13359 0 0,'0'-1'61'0'0,"-1"0"0"0"0,1 0 0 0 0,-1 1-1 0 0,1-1 1 0 0,-1 0 0 0 0,1 0 0 0 0,0 0-1 0 0,0 0 1 0 0,-1 0 0 0 0,1 1 0 0 0,0-1-1 0 0,0 0 1 0 0,0 0 0 0 0,0 0 0 0 0,0 0-1 0 0,0 0 1 0 0,0 0 0 0 0,0 0 0 0 0,1 0 0 0 0,-1-1-1 0 0,2 1-26 0 0,-1 0 0 0 0,1-1 0 0 0,-1 1 0 0 0,1 0-1 0 0,-1 0 1 0 0,1 1 0 0 0,0-1 0 0 0,-1 0 0 0 0,1 0-1 0 0,3 0 1 0 0,174-58 696 0 0,-151 52-1340 0 0,1 0 0 0 0,1 2 0 0 0,-1 2 0 0 0,41-1 0 0 0,-64 4 230 0 0,-1 0 0 0 0,1 1-1 0 0,0 0 1 0 0,-1 0 0 0 0,1 0 0 0 0,-1 1-1 0 0,1 0 1 0 0,-1 0 0 0 0,0 0-1 0 0,1 1 1 0 0,-1-1 0 0 0,-1 1-1 0 0,1 0 1 0 0,0 1 0 0 0,7 6 0 0 0,-7-5 138 0 0,-1 1 0 0 0,1 0 0 0 0,-1 0 0 0 0,0 0 0 0 0,0 1 0 0 0,0-1 0 0 0,-1 1 0 0 0,0 0 0 0 0,-1 0 0 0 0,1 0 0 0 0,1 12 0 0 0,-1-3 591 0 0,-1 1 0 0 0,0-1 0 0 0,-2 0 0 0 0,0 0-1 0 0,-1 1 1 0 0,0-1 0 0 0,-1 0 0 0 0,-1 0-1 0 0,0 0 1 0 0,-2 0 0 0 0,-8 22 0 0 0,8-28-20 0 0,1 0 0 0 0,-2-1 0 0 0,1 0 1 0 0,-1 0-1 0 0,0 0 0 0 0,-1-1 0 0 0,0 0 1 0 0,-9 8-1 0 0,10-11-284 0 0,-1 0 0 0 0,0 0 0 0 0,0 0 0 0 0,0-1 0 0 0,-1 0 0 0 0,1 0 0 0 0,-1-1 0 0 0,0 0 0 0 0,0-1 1 0 0,0 1-1 0 0,-10 0 0 0 0,12-2-175 0 0,0 0 1 0 0,-1-1 0 0 0,1 0 0 0 0,0 0-1 0 0,-1 0 1 0 0,1-1 0 0 0,0 0-1 0 0,0 0 1 0 0,0-1 0 0 0,0 0 0 0 0,0 0-1 0 0,-10-5 1 0 0,8 3-162 0 0,0-1 0 0 0,1 0-1 0 0,0 0 1 0 0,0-1 0 0 0,0 0 0 0 0,0 0 0 0 0,1-1-1 0 0,-6-9 1 0 0,2 2 18 0 0,1 0 0 0 0,0-1-1 0 0,1 0 1 0 0,1-1 0 0 0,1 0-1 0 0,0 0 1 0 0,1 0 0 0 0,-6-34-1 0 0,11 50 275 0 0,-7-62 757 0 0,7 56-161 0 0,-1-1 0 0 0,2 1-1 0 0,-1 0 1 0 0,1 0 0 0 0,0-1 0 0 0,0 1 0 0 0,4-10 0 0 0,-5 15-540 0 0,0 1 1 0 0,0 0 0 0 0,0 0 0 0 0,0 0-1 0 0,0 0 1 0 0,0 0 0 0 0,0-1-1 0 0,1 1 1 0 0,-1 0 0 0 0,0 0-1 0 0,0 0 1 0 0,0 0 0 0 0,0 0 0 0 0,0 0-1 0 0,0-1 1 0 0,0 1 0 0 0,0 0-1 0 0,0 0 1 0 0,1 0 0 0 0,-1 0 0 0 0,0 0-1 0 0,0 0 1 0 0,0 0 0 0 0,0 0-1 0 0,0 0 1 0 0,0 0 0 0 0,1-1-1 0 0,-1 1 1 0 0,0 0 0 0 0,0 0 0 0 0,0 0-1 0 0,0 0 1 0 0,0 0 0 0 0,1 0-1 0 0,-1 0 1 0 0,0 0 0 0 0,0 0 0 0 0,4 5 1155 0 0,0 8-101 0 0,-2 8-373 0 0,-1-1 0 0 0,-1 1-1 0 0,-6 41 1 0 0,-18 61-400 0 0,19-99-171 0 0,-24 84-11 0 0,-5 29-1937 0 0,33-135 1616 0 0,0 10-4753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10591 0 0,'17'-4'472'0'0,"-5"3"96"0"0,1-1-456 0 0,-3 1-112 0 0,-1 0 0 0 0,-3-1 0 0 0,3 1 424 0 0,6 0 64 0 0,9 0 16 0 0,9-2 0 0 0,7 1-224 0 0,1-1-48 0 0,0 1-8 0 0,3-2-2752 0 0,-7-1-544 0 0,-7-4-120 0 0</inkml:trace>
  <inkml:trace contextRef="#ctx0" brushRef="#br0" timeOffset="0.5">284 12 7831 0 0,'-16'-10'571'0'0,"16"9"-526"0"0,0 1 0 0 0,-1 0-1 0 0,1 0 1 0 0,0 0 0 0 0,-1 0 0 0 0,1 0 0 0 0,0-1 0 0 0,-1 1 0 0 0,1 0-1 0 0,0 0 1 0 0,-1 0 0 0 0,1 0 0 0 0,0 0 0 0 0,-1 0 0 0 0,1 0 0 0 0,0 0-1 0 0,-1 0 1 0 0,1 0 0 0 0,0 0 0 0 0,-1 0 0 0 0,1 1 0 0 0,0-1 0 0 0,-1 0-1 0 0,1 0 1 0 0,0 0 0 0 0,-1 0 0 0 0,1 1 0 0 0,0-1 0 0 0,0 0 0 0 0,-1 0-1 0 0,1 0 1 0 0,0 1 0 0 0,0-1 0 0 0,-1 0 0 0 0,1 0 0 0 0,0 1 0 0 0,0-1-1 0 0,0 0 1 0 0,-1 1 0 0 0,1-1 0 0 0,0 0 0 0 0,0 1 0 0 0,0-1 0 0 0,0 0-1 0 0,0 1 1 0 0,0-1 0 0 0,0 0 0 0 0,0 1 0 0 0,0-1 0 0 0,-10 105 4458 0 0,7 51-3052 0 0,2-62-680 0 0,-17 179-1387 0 0,14-199-561 0 0,4-26-3170 0 0,0-18-500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13359 0 0,'-15'0'592'0'0,"4"4"120"0"0,2 2-568 0 0,1 1-144 0 0,4-1 0 0 0,2-1 0 0 0,-1 3 600 0 0,-2 5 88 0 0,-2 11 16 0 0,-2 8 8 0 0,1 7 64 0 0,3 4 16 0 0,4 0 0 0 0,2-1 0 0 0,3-1-792 0 0,1-3-160 0 0,1 0-32 0 0,1-4-7960 0 0</inkml:trace>
  <inkml:trace contextRef="#ctx0" brushRef="#br0" timeOffset="1">311 52 16127 0 0,'3'-4'712'0'0,"-2"3"152"0"0,0 2-696 0 0,2 3-168 0 0,-2 0 0 0 0,0 1 0 0 0,2 0 0 0 0,-1 4 0 0 0,3 7 0 0 0,2 6 0 0 0,3 6 392 0 0,1 2 48 0 0,3 3 8 0 0,0-3 0 0 0,3 1-704 0 0,-1-2-144 0 0,0-4-24 0 0,1-2-8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8 455 0 0,'-16'-6'588'0'0,"15"5"-252"0"0,-1 1 0 0 0,1 0 1 0 0,0 0-1 0 0,-1 0 0 0 0,1 0 0 0 0,-1 0 0 0 0,1 0 0 0 0,-1 0 1 0 0,1 1-1 0 0,-1-1 0 0 0,1 0 0 0 0,0 1 0 0 0,-1-1 1 0 0,1 1-1 0 0,0 0 0 0 0,-1-1 0 0 0,1 1 0 0 0,0 0 0 0 0,0 0 1 0 0,-2 1-1 0 0,-8 9-817 0 0,6-4 619 0 0,0 0 0 0 0,1 0 0 0 0,0 1 0 0 0,0-1 0 0 0,0 1 0 0 0,-3 11 0 0 0,-11 53-4 0 0,17-71-137 0 0,-31 204-483 0 0,15 5 608 0 0,9-95 180 0 0,-32 316 636 0 0,-28-3-126 0 0,62-402-812 0 0,3-8 0 0 0,-1 0 0 0 0,0 0 0 0 0,-2-1 0 0 0,-10 26 0 0 0,15-43 0 0 0,1 0 0 0 0,0 1-1 0 0,0-1 1 0 0,0 1-1 0 0,0-1 1 0 0,0 0-1 0 0,-1 1 1 0 0,1-1 0 0 0,0 0-1 0 0,0 1 1 0 0,-1-1-1 0 0,1 0 1 0 0,0 1 0 0 0,0-1-1 0 0,-1 0 1 0 0,1 1-1 0 0,0-1 1 0 0,-1 0-1 0 0,1 0 1 0 0,-1 0 0 0 0,1 1-1 0 0,0-1 1 0 0,-1 0-1 0 0,1 0 1 0 0,0 0 0 0 0,-1 0-1 0 0,-3-8-24 0 0,4-20-11 0 0,5-22-167 0 0,15-67-1 0 0,21-46-614 0 0,-24 104 404 0 0,39-90 0 0 0,-42 118 277 0 0,2 1 1 0 0,1 1-1 0 0,1 0 1 0 0,33-39-1 0 0,-40 55 317 0 0,1 0 0 0 0,15-11 0 0 0,-23 20-110 0 0,1 0-1 0 0,0 1 0 0 0,1-1 0 0 0,-1 1 0 0 0,0 0 1 0 0,1 1-1 0 0,0-1 0 0 0,-1 1 0 0 0,10-2 0 0 0,-14 4-28 0 0,1 0 0 0 0,-1-1-1 0 0,0 1 1 0 0,1 0 0 0 0,-1 0 0 0 0,0 1-1 0 0,1-1 1 0 0,-1 0 0 0 0,1 0-1 0 0,-1 1 1 0 0,0-1 0 0 0,1 0 0 0 0,-1 1-1 0 0,0 0 1 0 0,0-1 0 0 0,1 1-1 0 0,-1 0 1 0 0,2 1 0 0 0,-1 0 22 0 0,0 0 0 0 0,0 0 0 0 0,-1 0-1 0 0,1 0 1 0 0,-1 0 0 0 0,1 1 0 0 0,-1-1 0 0 0,3 6 0 0 0,-1 2 134 0 0,0 1 0 0 0,0 0 1 0 0,2 18-1 0 0,-5-27-158 0 0,5 41 444 0 0,-2-1 0 0 0,-6 78 0 0 0,-20 86 603 0 0,0-5-645 0 0,22-188-507 0 0,-1-2-59 0 0,1 0 0 0 0,1 1 1 0 0,0-1-1 0 0,1 0 1 0 0,0 0-1 0 0,3 11 1 0 0,-4-21 95 0 0,0-1-85 0 0,0 0 1 0 0,0 0 0 0 0,0 1 0 0 0,0-1 0 0 0,0 0 0 0 0,0 0-1 0 0,0 1 1 0 0,0-1 0 0 0,0 0 0 0 0,0 0 0 0 0,0 0-1 0 0,1 1 1 0 0,-1-1 0 0 0,0 0 0 0 0,0 0 0 0 0,0 0-1 0 0,0 1 1 0 0,0-1 0 0 0,1 0 0 0 0,-1 0 0 0 0,0 0 0 0 0,0 0-1 0 0,0 0 1 0 0,0 1 0 0 0,1-1 0 0 0,-1 0 0 0 0,0 0-1 0 0,0 0 1 0 0,0 0 0 0 0,1 0 0 0 0,-1 0 0 0 0,0 0-1 0 0,0 0 1 0 0,1 0 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39 10591 0 0,'-1'-2'142'0'0,"-1"-1"-1"0"0,1 1 1 0 0,-1-1-1 0 0,1 1 1 0 0,-1 0 0 0 0,0 0-1 0 0,0 0 1 0 0,0 0-1 0 0,0 0 1 0 0,0 0-1 0 0,0 0 1 0 0,-1 0-1 0 0,1 1 1 0 0,0-1-1 0 0,-1 1 1 0 0,1 0-1 0 0,-1 0 1 0 0,0 0-1 0 0,1 0 1 0 0,-1 0-1 0 0,0 1 1 0 0,0-1 0 0 0,1 1-1 0 0,-1 0 1 0 0,0-1-1 0 0,-3 2 1 0 0,0-1-167 0 0,1 0 1 0 0,-1 1-1 0 0,1-1 1 0 0,-1 2-1 0 0,1-1 1 0 0,0 0-1 0 0,0 1 1 0 0,-1 0-1 0 0,1 0 1 0 0,0 1-1 0 0,1-1 1 0 0,-8 6-1 0 0,6-3-511 0 0,-1 1 0 0 0,1-1 0 0 0,0 1 0 0 0,0 1 0 0 0,1-1 1 0 0,0 1-1 0 0,-7 11 0 0 0,5-5-241 0 0,1 0 1 0 0,0 0-1 0 0,1 1 1 0 0,0-1 0 0 0,-3 16-1 0 0,5-15 924 0 0,1 0 1 0 0,-1 20-1 0 0,9 99 3723 0 0,-3-91-2382 0 0,-1 0 0 0 0,-5 54 1 0 0,-3-56-1301 0 0,-3-1 1 0 0,-1 0-1 0 0,-19 46 1 0 0,13-37-1291 0 0,13-43 124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11519 0 0,'1'-1'223'0'0,"-1"1"0"0"0,1 0-1 0 0,-1-1 1 0 0,0 1 0 0 0,1 0 0 0 0,-1-1-1 0 0,1 1 1 0 0,-1 0 0 0 0,1 0-1 0 0,-1 0 1 0 0,1-1 0 0 0,-1 1 0 0 0,1 0-1 0 0,-1 0 1 0 0,1 0 0 0 0,-1 0-1 0 0,1 0 1 0 0,-1 0 0 0 0,1 0 0 0 0,-1 0-1 0 0,1 0 1 0 0,-1 0 0 0 0,1 0-1 0 0,-1 0 1 0 0,2 1 0 0 0,27 1 1661 0 0,-8 0-743 0 0,4-2-1041 0 0,0-1 0 0 0,46-9 1 0 0,7-8-7288 0 0,-56 12 1385 0 0</inkml:trace>
  <inkml:trace contextRef="#ctx0" brushRef="#br0" timeOffset="1">300 0 1839 0 0,'-6'2'286'0'0,"0"-1"-1"0"0,0 1 1 0 0,-1 1 0 0 0,1-1-1 0 0,1 1 1 0 0,-1 0-1 0 0,0 1 1 0 0,1-1-1 0 0,-1 1 1 0 0,1 0-1 0 0,0 0 1 0 0,1 1-1 0 0,-1 0 1 0 0,1-1-1 0 0,0 1 1 0 0,0 1-1 0 0,0-1 1 0 0,1 1-1 0 0,-1-1 1 0 0,1 1-1 0 0,-3 9 1 0 0,2-4 215 0 0,1 1 0 0 0,-1 0 0 0 0,2 0 0 0 0,-3 21 0 0 0,3 52 786 0 0,1-26-690 0 0,-36 299-86 0 0,32-337-5205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7367 0 0,'-2'5'656'0'0,"1"0"-528"0"0,0 0-128 0 0,1-1 0 0 0,0 0 256 0 0,-1 2 32 0 0,-1 4 0 0 0,0 9 0 0 0,-2 8 248 0 0,-1 5 48 0 0,1 2 16 0 0,0 0 0 0 0,-1-1-480 0 0,0 0-120 0 0,0 1 0 0 0,0-5-3104 0 0,0-2-648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61 7831 0 0,'0'0'130'0'0,"-1"-1"0"0"0,1 1 0 0 0,-1-1-1 0 0,1 1 1 0 0,-1-1 0 0 0,1 0-1 0 0,0 1 1 0 0,-1-1 0 0 0,1 0-1 0 0,0 1 1 0 0,-1-1 0 0 0,1 0 0 0 0,0 1-1 0 0,0-1 1 0 0,0 0 0 0 0,0 0-1 0 0,0 1 1 0 0,0-1 0 0 0,0 0 0 0 0,0 0-1 0 0,0 1 1 0 0,0-2 0 0 0,1 0 68 0 0,1 1 1 0 0,-1 0-1 0 0,0 0 1 0 0,1 1 0 0 0,-1-1-1 0 0,0 0 1 0 0,1 0-1 0 0,-1 1 1 0 0,1-1 0 0 0,3 0-1 0 0,20-7 499 0 0,39-8 0 0 0,-36 12-2328 0 0,36-2-1 0 0,-60 6 1284 0 0,0 0-1 0 0,-1 0 1 0 0,1 0-1 0 0,0 0 1 0 0,0 1-1 0 0,0 0 1 0 0,-1 0 0 0 0,1 0-1 0 0,0 0 1 0 0,-1 1-1 0 0,6 2 1 0 0,-7-2 246 0 0,1-1 1 0 0,-1 1-1 0 0,0 0 1 0 0,0-1-1 0 0,-1 1 1 0 0,1 0-1 0 0,0 0 1 0 0,-1 1-1 0 0,1-1 1 0 0,-1 0 0 0 0,0 0-1 0 0,1 1 1 0 0,-1-1-1 0 0,0 1 1 0 0,-1-1-1 0 0,1 1 1 0 0,1 3-1 0 0,-1 2 762 0 0,5 18 800 0 0,-2 0 0 0 0,0 1 0 0 0,-1 38 0 0 0,-10 22-693 0 0,3-57-401 0 0,1 1 0 0 0,3 39 0 0 0,0-65-289 0 0,0-1 0 0 0,1 1 0 0 0,0-1 0 0 0,0 1-1 0 0,0-1 1 0 0,0 1 0 0 0,1-1 0 0 0,0 0 0 0 0,0 0 0 0 0,0 0-1 0 0,0 0 1 0 0,1 0 0 0 0,2 3 0 0 0,-2-4-5 0 0,-1-1 1 0 0,1 0-1 0 0,0 0 0 0 0,-1 0 1 0 0,1 0-1 0 0,0 0 0 0 0,0 0 0 0 0,0-1 1 0 0,0 0-1 0 0,1 0 0 0 0,-1 1 1 0 0,0-2-1 0 0,1 1 0 0 0,-1 0 1 0 0,0-1-1 0 0,1 1 0 0 0,6-1 1 0 0,1-1 89 0 0,1 0 1 0 0,-1 0 0 0 0,0-1-1 0 0,1-1 1 0 0,-1 0-1 0 0,0 0 1 0 0,-1-1 0 0 0,1 0-1 0 0,0-1 1 0 0,-1 0 0 0 0,0-1-1 0 0,0 0 1 0 0,-1-1 0 0 0,9-7-1 0 0,-9 6-426 0 0,0 0-1 0 0,-1-1 0 0 0,0 0 1 0 0,-1 0-1 0 0,0 0 0 0 0,0-1 1 0 0,-1 0-1 0 0,0 0 0 0 0,-1-1 1 0 0,0 1-1 0 0,-1-1 1 0 0,0-1-1 0 0,4-18 0 0 0,-5 6-672 0 0,-1 0 0 0 0,-1-26-1 0 0,-1 22-82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9671 0 0,'-2'4'864'0'0,"-1"-1"-696"0"0,2 0-168 0 0,-1-2 0 0 0,1 2 312 0 0,0 0 24 0 0,-2 4 8 0 0,-2 4 0 0 0,-2 4 104 0 0,-1 3 32 0 0,-1 2 0 0 0,0 1 0 0 0,1 0-872 0 0,-3 1-176 0 0,0-1-32 0 0,-2 1-4408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1 208 455 0 0,'1'-2'223'0'0,"1"1"0"0"0,0-1 0 0 0,-1 1 0 0 0,1-1 0 0 0,0 1 0 0 0,0 0-1 0 0,0 0 1 0 0,0 0 0 0 0,0 0 0 0 0,0 0 0 0 0,0 0 0 0 0,0 0 0 0 0,0 1-1 0 0,0-1 1 0 0,0 1 0 0 0,1 0 0 0 0,-1-1 0 0 0,0 1 0 0 0,0 0 0 0 0,0 0-1 0 0,1 0 1 0 0,-1 1 0 0 0,0-1 0 0 0,0 1 0 0 0,0-1 0 0 0,1 1-1 0 0,1 1 1 0 0,0-1 15 0 0,-1 1-1 0 0,0 0 1 0 0,0 1-1 0 0,0-1 0 0 0,0 0 1 0 0,0 1-1 0 0,0 0 1 0 0,-1-1-1 0 0,1 1 0 0 0,-1 0 1 0 0,0 0-1 0 0,0 1 1 0 0,0-1-1 0 0,0 0 1 0 0,1 5-1 0 0,5 13 224 0 0,-2-1 0 0 0,-1 0-1 0 0,5 38 1 0 0,-2 63-1717 0 0,-8-89-2754 0 0</inkml:trace>
  <inkml:trace contextRef="#ctx0" brushRef="#br0" timeOffset="1">279 39 6911 0 0,'0'0'100'0'0,"0"-1"0"0"0,0 1 0 0 0,-1-1 0 0 0,1 1 0 0 0,0-1 0 0 0,0 0 0 0 0,0 1 0 0 0,-1-1 0 0 0,1 1-1 0 0,0-1 1 0 0,0 0 0 0 0,0 1 0 0 0,0-1 0 0 0,0 1 0 0 0,0-1 0 0 0,1 0 0 0 0,-1 1 0 0 0,0-1 0 0 0,0 1 0 0 0,0-1-1 0 0,0 0 1 0 0,1 1 0 0 0,-1-1 0 0 0,0 1 0 0 0,1-1 0 0 0,-1 1 0 0 0,0-1 0 0 0,1 1 0 0 0,0-1 0 0 0,0 0 349 0 0,1 0 0 0 0,0 0 0 0 0,0 1 0 0 0,0-1 1 0 0,0 1-1 0 0,-1-1 0 0 0,1 1 0 0 0,3 0 1 0 0,2-2-565 0 0,145-12 3964 0 0,-49 13-9840 0 0,-80 3 943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5983 0 0,'-3'1'536'0'0,"0"3"-432"0"0,1 1-104 0 0,0 0 0 0 0,4-1 768 0 0,-2-1 128 0 0,1-1 24 0 0,-1 4 8 0 0,1 5-672 0 0,0 2-136 0 0,2 4-24 0 0,1 1-8 0 0,0-2-88 0 0,-1 1 0 0 0,1-1 0 0 0,1-3-4264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128 203 2759 0 0,'14'-21'-150'0'0,"-10"14"840"0"0,0 1 0 0 0,1-1 1 0 0,0 1-1 0 0,0 0 0 0 0,0 0 0 0 0,1 0 1 0 0,0 1-1 0 0,0 0 0 0 0,8-6 0 0 0,-13 11-628 0 0,-1-1-1 0 0,1 1 0 0 0,-1 0 1 0 0,1 0-1 0 0,-1-1 1 0 0,1 1-1 0 0,-1 0 0 0 0,1 0 1 0 0,-1 0-1 0 0,1-1 1 0 0,-1 1-1 0 0,1 0 0 0 0,-1 0 1 0 0,1 0-1 0 0,-1 0 0 0 0,1 0 1 0 0,-1 0-1 0 0,1 0 1 0 0,-1 0-1 0 0,1 0 0 0 0,0 0 1 0 0,-1 1-1 0 0,1-1 0 0 0,-1 0 1 0 0,1 0-1 0 0,-1 0 1 0 0,1 1-1 0 0,0 0-36 0 0,-1 0 0 0 0,1-1-1 0 0,-1 1 1 0 0,0 0 0 0 0,0-1 0 0 0,1 1 0 0 0,-1 0 0 0 0,0 0-1 0 0,0 0 1 0 0,0-1 0 0 0,0 1 0 0 0,0 0 0 0 0,0 0 0 0 0,0 0-1 0 0,0-1 1 0 0,0 2 0 0 0,-1 4-258 0 0,0-1-1 0 0,0 1 1 0 0,-5 9-1 0 0,-3 9-623 0 0,-2-1 0 0 0,-1-1 0 0 0,-1 0 0 0 0,-1 0 0 0 0,0-2 0 0 0,-34 37 0 0 0,47-56 836 0 0,0 0 0 0 0,-1 0-1 0 0,1 0 1 0 0,-1 1-1 0 0,1-2 1 0 0,-1 1-1 0 0,1 0 1 0 0,-1 0 0 0 0,0 0-1 0 0,0-1 1 0 0,1 1-1 0 0,-3-1 1 0 0,3 1 39 0 0,1-1 0 0 0,0 0 0 0 0,-1 0 0 0 0,1 0 0 0 0,0 0 0 0 0,-1 0 1 0 0,1 0-1 0 0,0-1 0 0 0,-1 1 0 0 0,1 0 0 0 0,0 0 0 0 0,-1 0 0 0 0,1 0 0 0 0,0 0 0 0 0,-1 0 0 0 0,1-1 1 0 0,0 1-1 0 0,0 0 0 0 0,-1 0 0 0 0,1 0 0 0 0,0-1 0 0 0,0 1 0 0 0,-1 0 0 0 0,1 0 0 0 0,0-1 0 0 0,-1 0 41 0 0,1 0 0 0 0,0 0 0 0 0,0 1 0 0 0,0-1 0 0 0,0 0 0 0 0,-1 0 0 0 0,1 0 0 0 0,0 0 0 0 0,1 1 0 0 0,-1-1 0 0 0,0 0 0 0 0,0 0 0 0 0,0 0 0 0 0,0 0 0 0 0,1 0 0 0 0,1-5 317 0 0,1 0 0 0 0,-1 1 0 0 0,1-1 0 0 0,0 1 0 0 0,1 0 0 0 0,-1 0 0 0 0,1 0 0 0 0,0 1 0 0 0,5-6 0 0 0,8-5 695 0 0,21-15-1 0 0,-17 14-815 0 0,64-47-2552 0 0,-68 50-1314 0 0</inkml:trace>
  <inkml:trace contextRef="#ctx0" brushRef="#br0" timeOffset="1">362 43 3223 0 0,'0'-1'-70'0'0,"-4"-22"908"0"0,3 21-350 0 0,1 1 1 0 0,-1-1-1 0 0,0 1 1 0 0,1-1-1 0 0,-1 1 1 0 0,0-1 0 0 0,0 1-1 0 0,0-1 1 0 0,0 1-1 0 0,0 0 1 0 0,0 0-1 0 0,-5-1 4594 0 0,6 3-4993 0 0,-1 6 1503 0 0,2 8-674 0 0,16 213 1258 0 0,-16-164-2031 0 0,-11 101 1 0 0,-11-28 423 0 0,14-105-429 0 0,-1 0 1 0 0,-14 36-1 0 0,20-63-132 0 0,-1 0 0 0 0,1 0-1 0 0,-1 0 1 0 0,1 0 0 0 0,-1-1 0 0 0,-1 1 0 0 0,1-1-1 0 0,-8 7 1 0 0,9-9-2 0 0,0 0-1 0 0,0-1 1 0 0,0 1 0 0 0,0-1 0 0 0,-1 0-1 0 0,1 0 1 0 0,-1 0 0 0 0,1 0-1 0 0,-1 0 1 0 0,1 0 0 0 0,-1 0-1 0 0,1-1 1 0 0,-1 0 0 0 0,0 1-1 0 0,1-1 1 0 0,-1 0 0 0 0,0 0-1 0 0,1 0 1 0 0,-1-1 0 0 0,-2 0 0 0 0,-5-1-20 0 0,1-1 1 0 0,-1-1-1 0 0,1 1 1 0 0,0-2 0 0 0,0 1-1 0 0,1-1 1 0 0,-1 0 0 0 0,-13-13-1 0 0,-3-4-1372 0 0,-28-32-1 0 0,21 19-5269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 8751 0 0,'-3'-1'776'0'0,"0"0"-616"0"0,2 2-160 0 0,-2 1 0 0 0,2 2 0 0 0,0-1 64 0 0,1 1-64 0 0,-3 3 0 0 0,1 5 72 0 0,-3 4-72 0 0,-2 4 0 0 0,1 11-1704 0 0,1-2-400 0 0,1-3-72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11055 0 0,'0'0'1176'0'0,"1"1"-1176"0"0,-1 1 0 0 0,0 0-64 0 0,1 2-64 0 0,1 4 0 0 0,-2 17-3072 0 0,-2 5-608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55 194 3679 0 0,'3'8'488'0'0,"1"0"-1"0"0,0 0 1 0 0,1 0-1 0 0,0-1 1 0 0,0 1-1 0 0,11 11 1 0 0,-13-16-288 0 0,0 0 1 0 0,0 0 0 0 0,1 0-1 0 0,-1 0 1 0 0,0 0-1 0 0,1-1 1 0 0,0 0 0 0 0,0 0-1 0 0,0 0 1 0 0,0 0-1 0 0,0 0 1 0 0,0-1 0 0 0,0 0-1 0 0,0 0 1 0 0,0 0-1 0 0,5 0 1 0 0,-6-1-154 0 0,0-1-1 0 0,0 0 1 0 0,0 1-1 0 0,0-1 1 0 0,0 0-1 0 0,0-1 0 0 0,0 1 1 0 0,0 0-1 0 0,-1-1 1 0 0,1 0-1 0 0,0 1 1 0 0,-1-1-1 0 0,0 0 1 0 0,1 0-1 0 0,-1-1 1 0 0,0 1-1 0 0,0 0 1 0 0,0-1-1 0 0,3-4 1 0 0,0-2-242 0 0,1 0-1 0 0,-2 0 1 0 0,1-1 0 0 0,5-15-1 0 0,-8 17 3 0 0,0 1 0 0 0,-1-1-1 0 0,0 1 1 0 0,0-1-1 0 0,0 1 1 0 0,-1-1 0 0 0,0 0-1 0 0,-1 1 1 0 0,0-1 0 0 0,0 1-1 0 0,0-1 1 0 0,-5-13-1 0 0,4 16 210 0 0,0 0 0 0 0,-1-1 0 0 0,1 1 0 0 0,-1 0 0 0 0,0 1-1 0 0,-1-1 1 0 0,1 0 0 0 0,-1 1 0 0 0,0 0 0 0 0,0 0-1 0 0,0 0 1 0 0,-1 0 0 0 0,1 1 0 0 0,-1 0 0 0 0,0 0-1 0 0,0 0 1 0 0,-10-4 0 0 0,13 6 53 0 0,-1 0 0 0 0,0 0 0 0 0,0 0 1 0 0,-1 1-1 0 0,1-1 0 0 0,0 1 0 0 0,0 0 0 0 0,0 0 0 0 0,0 0 0 0 0,0 0 1 0 0,0 0-1 0 0,0 1 0 0 0,0-1 0 0 0,0 1 0 0 0,-4 1 0 0 0,3 0 50 0 0,-1 0 1 0 0,1 1-1 0 0,-1-1 0 0 0,1 1 0 0 0,0 0 0 0 0,0 0 0 0 0,0 0 1 0 0,-5 7-1 0 0,0 0 61 0 0,1 1-1 0 0,0 0 1 0 0,1 0 0 0 0,1 1 0 0 0,-1 0 0 0 0,-4 15-1 0 0,6-14-169 0 0,1 1-1 0 0,1 0 0 0 0,0 0 1 0 0,1 1-1 0 0,0-1 0 0 0,1 0 1 0 0,1 1-1 0 0,2 17 0 0 0,0-10-3 0 0,1 0 0 0 0,2 0-1 0 0,0 0 1 0 0,13 33-1 0 0,-14-44 111 0 0,1 0-1 0 0,0-1 1 0 0,1 1-1 0 0,0-1 0 0 0,1 0 1 0 0,0-1-1 0 0,10 11 1 0 0,-13-16-49 0 0,0 0 0 0 0,1 0 0 0 0,-1 0 1 0 0,1-1-1 0 0,0 1 0 0 0,0-1 0 0 0,0-1 1 0 0,0 1-1 0 0,1-1 0 0 0,-1 0 0 0 0,1 0 1 0 0,-1 0-1 0 0,1-1 0 0 0,0 0 0 0 0,-1 0 1 0 0,10 0-1 0 0,-2-1 124 0 0,-1-1 0 0 0,0-1 1 0 0,1 0-1 0 0,-1 0 0 0 0,0-1 0 0 0,0-1 1 0 0,0 0-1 0 0,-1-1 0 0 0,1 0 0 0 0,11-8 0 0 0,-9 5-562 0 0,0-1-1 0 0,-1-1 1 0 0,-1 0-1 0 0,15-15 0 0 0,-8 3-4732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5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1375 0 0,'1'-3'140'0'0,"-1"1"0"0"0,0 0 0 0 0,1-1 0 0 0,-1 1 0 0 0,1 0 0 0 0,0 0 0 0 0,0-1 0 0 0,0 1 0 0 0,0 0 0 0 0,0 0 0 0 0,1 0 0 0 0,-1 0 0 0 0,0 0 0 0 0,1 0 0 0 0,0 1 0 0 0,-1-1 0 0 0,1 0 0 0 0,0 1 0 0 0,0-1 0 0 0,0 1 0 0 0,0 0 0 0 0,0 0 0 0 0,0-1 0 0 0,3 0 0 0 0,-1 0-116 0 0,0 1-1 0 0,1-1 1 0 0,0 0 0 0 0,-1 1-1 0 0,1 0 1 0 0,0 0-1 0 0,-1 1 1 0 0,1-1-1 0 0,0 1 1 0 0,0 0 0 0 0,5 1-1 0 0,4 2-227 0 0,-1 1 0 0 0,1 0-1 0 0,-1 1 1 0 0,17 8 0 0 0,-16-6 69 0 0,1 0 1 0 0,0-2 0 0 0,16 5-1 0 0,16-3 233 0 0,0-2-1 0 0,51 0 1 0 0,48 4 865 0 0,-57 4-831 0 0,147 16 160 0 0,-194-24-275 0 0,88 6 173 0 0,-101-10-131 0 0,0-2 0 0 0,44-5 0 0 0,45-16 59 0 0,-51 9-13 0 0,90-7 0 0 0,246 25-1170 0 0,-197 2 660 0 0,6-9 384 0 0,7 0 46 0 0,146 33 2662 0 0,-320-26-2404 0 0,31 3 367 0 0,-1-4-1 0 0,149-11 0 0 0,-47-13-175 0 0,248-14 1160 0 0,-275 38-1441 0 0,-65-1 82 0 0,116-9 0 0 0,-96-10 68 0 0,5-1 43 0 0,-33 13-143 0 0,-51 4-318 0 0,1-2-1 0 0,0-1 1 0 0,26-6 0 0 0,-27 4-301 0 0,0 2 0 0 0,0 0-1 0 0,28 2 1 0 0,9-2 731 0 0,-51 4-472 0 0,8-1-241 0 0,-10-4-3795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7:53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11 3223 0 0,'-4'-8'748'0'0,"3"6"-302"0"0,5 4-356 0 0,4 7-31 0 0,0 0 0 0 0,-1 0 0 0 0,0 1 0 0 0,-1 0 0 0 0,0 0 0 0 0,-1 0 0 0 0,0 1 0 0 0,0 0 0 0 0,-1 0 0 0 0,-1 0 0 0 0,3 14 0 0 0,3 16 524 0 0,4 76 1 0 0,-10-42-119 0 0,-4 1 1 0 0,-2-1-1 0 0,-4 0 0 0 0,-4 0 1 0 0,-2 0-1 0 0,-26 78 0 0 0,29-119-724 0 0,-2-1 1 0 0,-2 0-1 0 0,-34 60 0 0 0,35-73 117 0 0,0-1 0 0 0,-1 0 1 0 0,-1-1-1 0 0,0 0 0 0 0,-2-1 0 0 0,-34 27 0 0 0,47-41 136 0 0,-1 0-1 0 0,0 0 0 0 0,1-1 0 0 0,-1 0 0 0 0,0 0 0 0 0,0 0 1 0 0,-1-1-1 0 0,-8 2 0 0 0,13-2 27 0 0,-1-1 0 0 0,0 0 0 0 0,1 0 0 0 0,-1 1 0 0 0,0-1 0 0 0,0 0 0 0 0,1-1 0 0 0,-1 1 0 0 0,0 0 0 0 0,0 0 0 0 0,1-1 1 0 0,-1 1-1 0 0,0-1 0 0 0,1 1 0 0 0,-1-1 0 0 0,1 0 0 0 0,-1 0 0 0 0,1 0 0 0 0,-1 0 0 0 0,1 0 0 0 0,-1 0 0 0 0,1 0 0 0 0,0 0 0 0 0,-1-1 0 0 0,1 1 0 0 0,0 0 0 0 0,0-1 0 0 0,0 1 0 0 0,-1-3 0 0 0,2 3 15 0 0,-1 0-1 0 0,1 0 0 0 0,-1 0 0 0 0,1 0 0 0 0,0 0 0 0 0,-1 0 0 0 0,1 0 0 0 0,0 0 1 0 0,0 0-1 0 0,0-1 0 0 0,0 1 0 0 0,0 0 0 0 0,0 0 0 0 0,0 0 0 0 0,0 0 1 0 0,0 0-1 0 0,1 0 0 0 0,-1 0 0 0 0,0 0 0 0 0,1 0 0 0 0,-1 0 0 0 0,2-2 0 0 0,-1 2-25 0 0,0-1 0 0 0,0 1-1 0 0,1 0 1 0 0,-1 0 0 0 0,0 0 0 0 0,1 0-1 0 0,-1 0 1 0 0,1 0 0 0 0,-1 1-1 0 0,1-1 1 0 0,-1 0 0 0 0,1 1-1 0 0,2-1 1 0 0,2 0-56 0 0,1 0 1 0 0,-1 0 0 0 0,1 1-1 0 0,-1 0 1 0 0,1 0-1 0 0,10 2 1 0 0,-10 0 61 0 0,0 0 0 0 0,0 0 0 0 0,0 1 0 0 0,0 0 0 0 0,-1 0 0 0 0,1 1 1 0 0,-1 0-1 0 0,0 0 0 0 0,0 1 0 0 0,7 6 0 0 0,0 2 63 0 0,0 0 1 0 0,-2 1-1 0 0,13 16 1 0 0,-9-6-48 0 0,-2 0 0 0 0,0 1-1 0 0,-1 1 1 0 0,-1 0 0 0 0,11 43 0 0 0,21 138-46 0 0,-9 118-86 0 0,-24 1 710 0 0,-7-151 505 0 0,0-114-164 0 0,15 89-1 0 0,-10-110-691 0 0,2 0 0 0 0,1-1 0 0 0,20 46-1 0 0,-24-69-717 0 0,1-1 0 0 0,0 0 0 0 0,1 0 0 0 0,16 19 0 0 0,-10-16-3816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7:5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9215 0 0,'-2'1'66'0'0,"0"0"0"0"0,0 0 0 0 0,0 0-1 0 0,1 0 1 0 0,-1 0 0 0 0,1 0 0 0 0,-1 0 0 0 0,1 1-1 0 0,-1-1 1 0 0,1 0 0 0 0,0 1 0 0 0,-1-1-1 0 0,1 1 1 0 0,0 0 0 0 0,0-1 0 0 0,0 1 0 0 0,0 0-1 0 0,1 0 1 0 0,-2 2 0 0 0,-1 5-38 0 0,-1 1 0 0 0,-1 12 0 0 0,2-9 0 0 0,1 0 0 0 0,1 1 0 0 0,1-1 0 0 0,0 0 0 0 0,1 14 0 0 0,14 68-249 0 0,-2-15-351 0 0,-11-64 145 0 0,-1 1 0 0 0,0-1 0 0 0,-1 0 0 0 0,-1 0 0 0 0,-1 0 0 0 0,0 0 0 0 0,-1 0 0 0 0,-1 0 0 0 0,0-1 0 0 0,-1 1 0 0 0,-1-1 0 0 0,0 0 0 0 0,-1-1 0 0 0,-14 22 0 0 0,10-20 318 0 0,-19 23 1 0 0,25-34 290 0 0,1 0 0 0 0,-1-1 1 0 0,-1 1-1 0 0,1-1 0 0 0,-1 0 1 0 0,1-1-1 0 0,-1 1 0 0 0,-7 2 1 0 0,-12 6 2695 0 0,25-12-2830 0 0,0 0-1 0 0,0 0 0 0 0,-1 1 0 0 0,1-1 0 0 0,0 0 0 0 0,0 1 1 0 0,0-1-1 0 0,0 0 0 0 0,0 1 0 0 0,0-1 0 0 0,0 0 0 0 0,0 0 1 0 0,0 1-1 0 0,0-1 0 0 0,0 0 0 0 0,1 1 0 0 0,-1-1 0 0 0,0 0 1 0 0,0 0-1 0 0,0 1 0 0 0,0-1 0 0 0,0 0 0 0 0,0 0 0 0 0,1 1 1 0 0,-1-1-1 0 0,0 0 0 0 0,0 0 0 0 0,0 1 0 0 0,1-1 0 0 0,-1 0 1 0 0,8 10 227 0 0,-8-9-222 0 0,61 69-142 0 0,-33-39-81 0 0,-1 0 0 0 0,43 68 0 0 0,-41-44 721 0 0,-2 0 0 0 0,26 82 0 0 0,20 123 1171 0 0,-66-230-2022 0 0,1 0 0 0 0,1 0 0 0 0,26 54 0 0 0,-19-56-3771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8:0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69 455 0 0,'-11'-7'35'0'0,"0"1"-1"0"0,0 1 0 0 0,0 0 0 0 0,-20-6 0 0 0,-49-8 405 0 0,61 15-377 0 0,2 0-3 0 0,-1 1 0 0 0,1 1 0 0 0,-1 0 0 0 0,0 2-1 0 0,0 0 1 0 0,0 1 0 0 0,1 1 0 0 0,-1 0 0 0 0,0 1-1 0 0,1 1 1 0 0,0 1 0 0 0,0 1 0 0 0,0 0 0 0 0,1 1-1 0 0,-1 0 1 0 0,2 2 0 0 0,-1 0 0 0 0,1 0 0 0 0,-23 21-1 0 0,13-8-70 0 0,1 2 0 0 0,1 1 0 0 0,2 1 0 0 0,0 0 0 0 0,2 2 0 0 0,0 0 0 0 0,2 1 0 0 0,2 1 0 0 0,-13 32 0 0 0,18-34 325 0 0,2-1 0 0 0,0 1-1 0 0,2 0 1 0 0,1 1 0 0 0,1-1-1 0 0,2 1 1 0 0,1 45-1 0 0,5-12 529 0 0,3-2 0 0 0,21 91-1 0 0,-18-109-469 0 0,2-1 1 0 0,22 52-1 0 0,-26-75-263 0 0,1 0-1 0 0,0 0 1 0 0,1-1 0 0 0,1-1-1 0 0,1 0 1 0 0,1 0-1 0 0,17 16 1 0 0,-26-27-153 0 0,1-1 0 0 0,0 0 1 0 0,1 0-1 0 0,-1 0 0 0 0,1 0 1 0 0,-1-1-1 0 0,1 0 1 0 0,0 0-1 0 0,0-1 0 0 0,1 0 1 0 0,-1 0-1 0 0,0 0 0 0 0,1 0 1 0 0,-1-1-1 0 0,1-1 0 0 0,0 1 1 0 0,-1-1-1 0 0,1 0 0 0 0,-1 0 1 0 0,1-1-1 0 0,0 0 1 0 0,-1 0-1 0 0,1 0 0 0 0,-1-1 1 0 0,0 0-1 0 0,0 0 0 0 0,1-1 1 0 0,8-5-1 0 0,0-1-76 0 0,0 0 1 0 0,0-2-1 0 0,-2 1 0 0 0,1-2 1 0 0,-1 0-1 0 0,-1 0 0 0 0,0-2 1 0 0,-1 1-1 0 0,0-1 0 0 0,14-26 1 0 0,-10 13-186 0 0,-1-1 0 0 0,-1-1 1 0 0,-2 0-1 0 0,-1-1 0 0 0,8-36 1 0 0,-16 55 54 0 0,0-1 0 0 0,0 0 1 0 0,-1 0-1 0 0,0 1 0 0 0,-1-1 0 0 0,-1 0 1 0 0,-2-15-1 0 0,2 24 226 0 0,0-1 0 0 0,0 1 1 0 0,0 0-1 0 0,0-1 0 0 0,0 1 0 0 0,-1 0 1 0 0,0 0-1 0 0,0 0 0 0 0,0 0 0 0 0,0 0 1 0 0,0 0-1 0 0,-3-3 0 0 0,3 4 28 0 0,-1 1-1 0 0,1-1 0 0 0,0 1 1 0 0,-1-1-1 0 0,0 1 0 0 0,1 0 1 0 0,-1 0-1 0 0,0 0 0 0 0,1 0 1 0 0,-1 0-1 0 0,0 1 0 0 0,0-1 1 0 0,0 1-1 0 0,0 0 0 0 0,0 0 1 0 0,1 0-1 0 0,-4 0 0 0 0,-2 1-13 0 0,1 0 0 0 0,-1 1 0 0 0,1 0 0 0 0,0 0 0 0 0,-1 1 0 0 0,1 0-1 0 0,1 0 1 0 0,-1 1 0 0 0,0-1 0 0 0,1 2 0 0 0,0-1 0 0 0,0 1 0 0 0,-8 7-1 0 0,-2 4 399 0 0,0 1-1 0 0,2 1 0 0 0,-16 22 1 0 0,29-38-242 0 0,0-1 1 0 0,0 1-1 0 0,0 0 1 0 0,0 0-1 0 0,0 0 0 0 0,0 0 1 0 0,0-1-1 0 0,0 1 1 0 0,0 4-1 0 0,1-5-113 0 0,0-1-1 0 0,0 0 1 0 0,0 0-1 0 0,0 1 0 0 0,0-1 1 0 0,0 0-1 0 0,0 0 1 0 0,0 0-1 0 0,0 1 1 0 0,0-1-1 0 0,1 0 0 0 0,-1 0 1 0 0,0 0-1 0 0,0 1 1 0 0,0-1-1 0 0,0 0 1 0 0,0 0-1 0 0,1 0 0 0 0,-1 0 1 0 0,0 1-1 0 0,0-1 1 0 0,0 0-1 0 0,0 0 1 0 0,1 0-1 0 0,-1 0 1 0 0,0 0-1 0 0,0 0 0 0 0,0 0 1 0 0,1 1-1 0 0,-1-1 1 0 0,0 0-1 0 0,15-2 410 0 0,1-5-369 0 0,-1 1 1 0 0,0-2-1 0 0,0 0 1 0 0,14-11-1 0 0,34-17-84 0 0,-56 32-26 0 0,0 1 0 0 0,0 1 1 0 0,0-1-1 0 0,1 1 0 0 0,-1 1 1 0 0,1-1-1 0 0,9 0 0 0 0,-14 2-3 0 0,0 0 0 0 0,0 0 0 0 0,-1 0 0 0 0,1 1 0 0 0,0-1 0 0 0,0 1 0 0 0,-1-1 0 0 0,1 1 0 0 0,0 0 0 0 0,-1 0 0 0 0,1 0 0 0 0,-1 0-1 0 0,1 1 1 0 0,-1-1 0 0 0,0 1 0 0 0,0-1 0 0 0,4 4 0 0 0,-3-2-35 0 0,0 1 0 0 0,-1-1 0 0 0,0 1 0 0 0,1 0 0 0 0,-1-1 0 0 0,0 1 0 0 0,-1 0 0 0 0,1 0 0 0 0,-1 0 0 0 0,2 6 1 0 0,-1 7-131 0 0,0-1 1 0 0,-1 1-1 0 0,0 0 1 0 0,-3 27 0 0 0,-5 23-747 0 0,-30 122 0 0 0,59-305 106 0 0,0 6 858 0 0,-17 90-12 0 0,64-310-64 0 0,-69 330 84 0 0,0-1-1 0 0,0 1 0 0 0,0 0 1 0 0,0-1-1 0 0,0 1 0 0 0,0 0 0 0 0,0-1 1 0 0,1 1-1 0 0,-1 0 0 0 0,0-1 0 0 0,0 1 1 0 0,0 0-1 0 0,0-1 0 0 0,0 1 0 0 0,1 0 1 0 0,-1-1-1 0 0,0 1 0 0 0,0 0 1 0 0,0 0-1 0 0,1-1 0 0 0,-1 1 0 0 0,0 0 1 0 0,0 0-1 0 0,1-1 0 0 0,-1 1 0 0 0,0 0 1 0 0,1 0-1 0 0,-1 0 0 0 0,0 0 0 0 0,1-1 1 0 0,-1 1-1 0 0,1 0 0 0 0,0 0 90 0 0,0 1-1 0 0,-1-1 0 0 0,1 0 1 0 0,0 0-1 0 0,0 1 0 0 0,0-1 1 0 0,-1 1-1 0 0,1-1 0 0 0,0 1 1 0 0,-1-1-1 0 0,1 1 0 0 0,0-1 1 0 0,0 2-1 0 0,24 30 3222 0 0,-18-23-2711 0 0,49 59 1030 0 0,36 46-732 0 0,-75-89-1556 0 0,0 0 1 0 0,23 51-1 0 0,-39-75 654 0 0,4 13-1075 0 0,-4-11 248 0 0,-5-7 175 0 0,-1-3 691 0 0,1 1 0 0 0,0-1 0 0 0,1-1 0 0 0,0 1 0 0 0,0 0 0 0 0,-3-13 0 0 0,-8-50 700 0 0,12 56-725 0 0,-1-2 63 0 0,1 0-1 0 0,1-1 1 0 0,0 1 0 0 0,1 0-1 0 0,1-1 1 0 0,1 1 0 0 0,5-24-1 0 0,-5 33-176 0 0,0-1-1 0 0,1 1 0 0 0,0 0 1 0 0,0 0-1 0 0,1 0 0 0 0,0 1 1 0 0,7-11-1 0 0,-6 12-354 0 0,-1 0-1 0 0,1 0 1 0 0,0 1 0 0 0,0 0-1 0 0,1 0 1 0 0,-1 0-1 0 0,1 0 1 0 0,0 1 0 0 0,11-5-1 0 0,-4 3-1 0 0,0-1 0 0 0,13-8-1 0 0,-17 9 443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8:0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5 271 2759 0 0,'-2'11'226'0'0,"1"1"0"0"0,0-1 0 0 0,1 0 0 0 0,0 1 0 0 0,0-1 0 0 0,1 0-1 0 0,1 0 1 0 0,0 1 0 0 0,1-1 0 0 0,0 0 0 0 0,0-1 0 0 0,9 17-1 0 0,-11-23-160 0 0,1 0 0 0 0,0-1-1 0 0,1 1 1 0 0,-1-1-1 0 0,0 0 1 0 0,1 1-1 0 0,0-1 1 0 0,0-1-1 0 0,0 1 1 0 0,0 0-1 0 0,0-1 1 0 0,0 1 0 0 0,1-1-1 0 0,-1 0 1 0 0,1 0-1 0 0,0 0 1 0 0,-1-1-1 0 0,1 1 1 0 0,0-1-1 0 0,0 0 1 0 0,0 0-1 0 0,6 0 1 0 0,-5-1-101 0 0,0 0 0 0 0,-1 0-1 0 0,1 0 1 0 0,0-1 0 0 0,-1 0 0 0 0,1 0-1 0 0,-1 0 1 0 0,1-1 0 0 0,-1 1 0 0 0,0-1-1 0 0,1 0 1 0 0,-1 0 0 0 0,0-1 0 0 0,0 1 0 0 0,-1-1-1 0 0,1 0 1 0 0,0 0 0 0 0,-1 0 0 0 0,5-6-1 0 0,-4 3-114 0 0,1 0-1 0 0,-2 0 0 0 0,1 0 0 0 0,-1-1 0 0 0,0 1 0 0 0,0-1 0 0 0,-1 0 0 0 0,1 0 1 0 0,-2 0-1 0 0,1 0 0 0 0,-1 0 0 0 0,0 0 0 0 0,-1 0 0 0 0,1-1 0 0 0,-1 1 1 0 0,-2-8-1 0 0,2 10 46 0 0,-1 0 0 0 0,1 0 0 0 0,-1 0 0 0 0,-1 0 0 0 0,1 0 0 0 0,-1 0 0 0 0,0 0 0 0 0,0 0 0 0 0,0 1 0 0 0,-1-1 1 0 0,0 1-1 0 0,1-1 0 0 0,-2 1 0 0 0,1 0 0 0 0,0 0 0 0 0,-1 1 0 0 0,0-1 0 0 0,0 1 0 0 0,0 0 0 0 0,0 0 0 0 0,0 0 0 0 0,-1 0 0 0 0,-4-2 0 0 0,5 4 194 0 0,1 0-1 0 0,-1-1 0 0 0,0 1 0 0 0,0 1 0 0 0,0-1 0 0 0,0 0 0 0 0,0 1 1 0 0,0 0-1 0 0,0 0 0 0 0,0 0 0 0 0,0 1 0 0 0,0-1 0 0 0,0 1 0 0 0,0 0 1 0 0,0 0-1 0 0,-6 3 0 0 0,7-3 9 0 0,1 1-1 0 0,0-1 1 0 0,0 0 0 0 0,-1 1 0 0 0,1 0 0 0 0,0 0-1 0 0,0-1 1 0 0,1 1 0 0 0,-1 0 0 0 0,0 0 0 0 0,1 1-1 0 0,-1-1 1 0 0,1 0 0 0 0,0 0 0 0 0,0 1 0 0 0,0-1-1 0 0,0 1 1 0 0,0-1 0 0 0,0 1 0 0 0,1-1 0 0 0,-1 1-1 0 0,1 0 1 0 0,-1-1 0 0 0,1 1 0 0 0,0 0 0 0 0,1 4-1 0 0,-1-5-164 0 0,0 1-1 0 0,0 0 0 0 0,1-1 0 0 0,-1 1 0 0 0,1-1 0 0 0,0 1 1 0 0,0-1-1 0 0,0 1 0 0 0,0-1 0 0 0,0 0 0 0 0,0 1 0 0 0,1-1 1 0 0,-1 0-1 0 0,1 0 0 0 0,0 0 0 0 0,-1 0 0 0 0,1 0 0 0 0,0 0 1 0 0,0 0-1 0 0,0-1 0 0 0,0 1 0 0 0,1-1 0 0 0,-1 1 0 0 0,0-1 1 0 0,1 0-1 0 0,-1 0 0 0 0,0 0 0 0 0,1 0 0 0 0,0-1 0 0 0,-1 1 1 0 0,1-1-1 0 0,-1 1 0 0 0,1-1 0 0 0,0 0 0 0 0,-1 0 0 0 0,1 0 1 0 0,-1 0-1 0 0,1-1 0 0 0,0 1 0 0 0,-1-1 0 0 0,1 1 0 0 0,-1-1 1 0 0,1 0-1 0 0,-1 0 0 0 0,1 0 0 0 0,-1 0 0 0 0,3-3 0 0 0,6-3-116 0 0,-1 0 0 0 0,0-1-1 0 0,-1 0 1 0 0,0-1 0 0 0,10-12-1 0 0,35-53-42 0 0,-20 26 624 0 0,-34 48-369 0 0,0-1-1 0 0,0 1 0 0 0,0 0 0 0 0,0 0 1 0 0,0 0-1 0 0,0-1 0 0 0,0 1 0 0 0,0 0 1 0 0,0 0-1 0 0,0 0 0 0 0,1 0 0 0 0,-1-1 1 0 0,0 1-1 0 0,0 0 0 0 0,0 0 0 0 0,0 0 1 0 0,0 0-1 0 0,1 0 0 0 0,-1 0 0 0 0,0-1 1 0 0,0 1-1 0 0,0 0 0 0 0,0 0 0 0 0,1 0 1 0 0,-1 0-1 0 0,0 0 0 0 0,0 0 0 0 0,0 0 1 0 0,0 0-1 0 0,1 0 0 0 0,-1 0 0 0 0,0 0 0 0 0,0 0 1 0 0,0 0-1 0 0,1 0 0 0 0,-1 0 0 0 0,0 0 1 0 0,0 0-1 0 0,0 0 0 0 0,1 0 0 0 0,-1 0 1 0 0,1 11 587 0 0,-5 23-79 0 0,3-24-334 0 0,-1 4-101 0 0,1 1-1 0 0,1-1 0 0 0,1 0 1 0 0,0 1-1 0 0,0-1 0 0 0,1 0 0 0 0,1 0 1 0 0,1 0-1 0 0,0 0 0 0 0,0-1 1 0 0,2 1-1 0 0,-1-1 0 0 0,11 15 0 0 0,-14-25-84 0 0,0 0-1 0 0,0 0 1 0 0,0 0-1 0 0,1-1 1 0 0,-1 1-1 0 0,1-1 0 0 0,0 1 1 0 0,-1-1-1 0 0,1 0 1 0 0,0 0-1 0 0,1-1 1 0 0,4 4-1 0 0,-6-5-28 0 0,0 1-1 0 0,-1-1 1 0 0,1 0-1 0 0,0 0 1 0 0,-1 0-1 0 0,1 1 1 0 0,0-1-1 0 0,0-1 1 0 0,-1 1-1 0 0,1 0 1 0 0,0 0-1 0 0,-1-1 1 0 0,1 1-1 0 0,0-1 1 0 0,-1 1-1 0 0,1-1 1 0 0,-1 0 0 0 0,1 1-1 0 0,-1-1 1 0 0,1 0-1 0 0,-1 0 1 0 0,1 0-1 0 0,-1 0 1 0 0,0-1-1 0 0,0 1 1 0 0,0 0-1 0 0,3-3 1 0 0,0-3-91 0 0,1 1 0 0 0,-1-1 1 0 0,0 0-1 0 0,-1-1 0 0 0,0 1 1 0 0,3-9-1 0 0,11-49-475 0 0,-9 30 208 0 0,6-32-408 0 0,-13 62 764 0 0,-1-1-1 0 0,1 0 0 0 0,-1 1 0 0 0,0-1 1 0 0,0 0-1 0 0,-1 0 0 0 0,0 1 0 0 0,0-1 1 0 0,-3-8-1 0 0,4 13 35 0 0,0 1 0 0 0,0 0 0 0 0,0 0-1 0 0,0 0 1 0 0,0 0 0 0 0,0-1 0 0 0,0 1 0 0 0,0 0 0 0 0,0 0 0 0 0,0 0 0 0 0,0 0 0 0 0,-1 0 0 0 0,1-1 0 0 0,0 1 0 0 0,0 0-1 0 0,0 0 1 0 0,0 0 0 0 0,0 0 0 0 0,0 0 0 0 0,0 0 0 0 0,-1-1 0 0 0,1 1 0 0 0,0 0 0 0 0,0 0 0 0 0,0 0 0 0 0,0 0 0 0 0,0 0-1 0 0,-1 0 1 0 0,1 0 0 0 0,0 0 0 0 0,0 0 0 0 0,0 0 0 0 0,0 0 0 0 0,-1 0 0 0 0,1 0 0 0 0,0 0 0 0 0,0 0 0 0 0,0 0-1 0 0,0 0 1 0 0,-1 0 0 0 0,1 0 0 0 0,0 0 0 0 0,0 0 0 0 0,0 0 0 0 0,0 0 0 0 0,-6 8 508 0 0,-1 13 136 0 0,4-10-463 0 0,1 1 1 0 0,0 0 0 0 0,1 0-1 0 0,1 0 1 0 0,0 0 0 0 0,0 0 0 0 0,3 13-1 0 0,-2-17-177 0 0,0 1 1 0 0,1 0-1 0 0,1-1 0 0 0,-1 1 0 0 0,1-1 0 0 0,0 0 1 0 0,1 0-1 0 0,0 0 0 0 0,1-1 0 0 0,6 10 0 0 0,-9-15-75 0 0,-1 0 0 0 0,1 0 0 0 0,-1-1 0 0 0,1 1 0 0 0,0-1 0 0 0,-1 1 0 0 0,1-1 0 0 0,0 0 0 0 0,0 1 0 0 0,0-1 0 0 0,0 0 0 0 0,0 0 0 0 0,0-1 0 0 0,0 1 0 0 0,1 0-1 0 0,-1-1 1 0 0,0 1 0 0 0,0-1 0 0 0,1 0 0 0 0,-1 0 0 0 0,0 0 0 0 0,0 0 0 0 0,1 0 0 0 0,-1 0 0 0 0,0 0 0 0 0,0-1 0 0 0,1 1 0 0 0,-1-1 0 0 0,0 0 0 0 0,0 0 0 0 0,0 0 0 0 0,0 0-1 0 0,0 0 1 0 0,2-2 0 0 0,3-1-35 0 0,-1-1-1 0 0,0 0 0 0 0,0 0 0 0 0,0-1 1 0 0,-1 0-1 0 0,0 0 0 0 0,0 0 0 0 0,6-11 0 0 0,8-16 74 0 0,-2-1 0 0 0,-2 0 0 0 0,21-68 0 0 0,-33 93 4 0 0,-1-1-1 0 0,0 0 0 0 0,1-20 1 0 0,-3 26 7 0 0,0 0 0 0 0,0 0-1 0 0,-1 0 1 0 0,1 0 0 0 0,-1-1 0 0 0,0 1 0 0 0,0 0 0 0 0,-1 0 0 0 0,1 1 0 0 0,-1-1-1 0 0,0 0 1 0 0,-2-4 0 0 0,4 8 4 0 0,-1-1 1 0 0,1 0-1 0 0,0 1 0 0 0,-1-1 1 0 0,1 1-1 0 0,-1-1 0 0 0,1 1 1 0 0,0-1-1 0 0,-1 1 0 0 0,1 0 1 0 0,-1-1-1 0 0,1 1 0 0 0,-1-1 0 0 0,0 1 1 0 0,1 0-1 0 0,-1-1 0 0 0,1 1 1 0 0,-1 0-1 0 0,0 0 0 0 0,1 0 1 0 0,-1-1-1 0 0,1 1 0 0 0,-1 0 1 0 0,0 0-1 0 0,1 0 0 0 0,-1 0 1 0 0,0 0-1 0 0,1 0 0 0 0,-1 0 0 0 0,0 0 1 0 0,1 1-1 0 0,-1-1 0 0 0,0 0 1 0 0,1 0-1 0 0,-1 0 0 0 0,1 1 1 0 0,-1-1-1 0 0,0 0 0 0 0,1 1 1 0 0,-1-1-1 0 0,1 0 0 0 0,-1 1 0 0 0,1-1 1 0 0,-1 1-1 0 0,1-1 0 0 0,-1 1 1 0 0,-1 2-5 0 0,0-1 1 0 0,0 0 0 0 0,1 1 0 0 0,-1-1 0 0 0,1 1-1 0 0,0 0 1 0 0,-1-1 0 0 0,1 1 0 0 0,-1 4-1 0 0,-1 8 59 0 0,1 0 0 0 0,1 0 0 0 0,0 0 0 0 0,2 18 0 0 0,9 61 1296 0 0,6-6 715 0 0,31 102-1 0 0,42 84-430 0 0,-66-206-1950 0 0,-11-34 227 0 0,31 89-2838 0 0,-34-100 1900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118 122 1839 0 0,'7'-10'64'0'0,"1"0"0"0"0,0 0-1 0 0,1 1 1 0 0,0 0-1 0 0,1 0 1 0 0,-1 1-1 0 0,2 0 1 0 0,-1 1-1 0 0,1 0 1 0 0,0 1 0 0 0,1 0-1 0 0,-1 1 1 0 0,1 0-1 0 0,13-3 1 0 0,-20 6 9 0 0,0 2 0 0 0,0-1 0 0 0,0 0-1 0 0,-1 1 1 0 0,1 0 0 0 0,0 0 0 0 0,0 1 0 0 0,0-1 0 0 0,0 1 0 0 0,0 0 0 0 0,0 0 0 0 0,-1 1 0 0 0,1-1-1 0 0,0 1 1 0 0,-1 0 0 0 0,1 0 0 0 0,-1 1 0 0 0,0-1 0 0 0,0 1 0 0 0,0 0 0 0 0,4 4 0 0 0,-3-2 5 0 0,0 1 1 0 0,0 0-1 0 0,0 0 1 0 0,-1 0-1 0 0,0 1 1 0 0,0-1-1 0 0,-1 1 1 0 0,0 0-1 0 0,0 0 0 0 0,0 0 1 0 0,-1 1-1 0 0,0-1 1 0 0,0 8-1 0 0,0-4-49 0 0,-1 0 0 0 0,-1 0-1 0 0,0 0 1 0 0,-1-1-1 0 0,0 1 1 0 0,-1 0-1 0 0,0 0 1 0 0,0-1-1 0 0,-1 1 1 0 0,0-1 0 0 0,-1 0-1 0 0,0 0 1 0 0,-1 0-1 0 0,0-1 1 0 0,-1 0-1 0 0,0 1 1 0 0,-10 11-1 0 0,10-14 95 0 0,-1 0 0 0 0,0 0 0 0 0,0-1 0 0 0,0 1 1 0 0,-1-2-1 0 0,0 1 0 0 0,0-1 0 0 0,0 0 0 0 0,0-1 0 0 0,-1 0 0 0 0,0 0 0 0 0,0-1 0 0 0,0 0 0 0 0,0-1 0 0 0,-1 0 0 0 0,1 0 0 0 0,-1-1 0 0 0,1 0 0 0 0,-1 0 0 0 0,-9-2 0 0 0,10 0 5 0 0,1 0 0 0 0,0-1 0 0 0,0 0 1 0 0,0-1-1 0 0,1 0 0 0 0,-1 0 0 0 0,1 0 1 0 0,-1-1-1 0 0,1 0 0 0 0,0-1 0 0 0,1 0 1 0 0,-1 0-1 0 0,1 0 0 0 0,0 0 0 0 0,-11-13 0 0 0,9 8-277 0 0,1 0-1 0 0,0 0 1 0 0,1-1-1 0 0,0 1 1 0 0,0-2-1 0 0,1 1 1 0 0,1 0-1 0 0,0-1 0 0 0,0 0 1 0 0,-1-14-1 0 0,0-13-3162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9:0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1375 0 0,'2'-1'116'0'0,"1"0"0"0"0,-1 0-1 0 0,1 0 1 0 0,-1 1-1 0 0,1-1 1 0 0,-1 1-1 0 0,1-1 1 0 0,-1 1 0 0 0,1 0-1 0 0,0 0 1 0 0,-1 0-1 0 0,5 1 1 0 0,1-1 85 0 0,21 0 322 0 0,41 0-154 0 0,86-10-1 0 0,-93 1-1270 0 0,71-20 0 0 0,-134 29 902 0 0,0 0 0 0 0,1 0 0 0 0,-1 0 0 0 0,0 0-1 0 0,0 0 1 0 0,0 0 0 0 0,0 0 0 0 0,0 0-1 0 0,0 0 1 0 0,0 0 0 0 0,0 0 0 0 0,0 0-1 0 0,0 0 1 0 0,0 0 0 0 0,0 0 0 0 0,0 0-1 0 0,1 0 1 0 0,-1 0 0 0 0,0 0 0 0 0,0 0 0 0 0,0 1-1 0 0,0-1 1 0 0,0 0 0 0 0,0 0 0 0 0,0 0-1 0 0,0 0 1 0 0,0 0 0 0 0,0 0 0 0 0,0 0-1 0 0,0 0 1 0 0,0 0 0 0 0,0 0 0 0 0,0 0-1 0 0,0 0 1 0 0,0 0 0 0 0,0 1 0 0 0,0-1 0 0 0,0 0-1 0 0,0 0 1 0 0,0 0 0 0 0,0 0 0 0 0,0 0-1 0 0,0 0 1 0 0,0 0 0 0 0,0 0 0 0 0,0 0-1 0 0,0 0 1 0 0,0 0 0 0 0,0 0 0 0 0,0 0-1 0 0,0 1 1 0 0,0-1 0 0 0,0 0 0 0 0,0 0 0 0 0,0 0-1 0 0,0 0 1 0 0,0 0 0 0 0,0 0 0 0 0,0 0-1 0 0,-1 0 1 0 0,1 0 0 0 0,0 0 0 0 0,0 0-1 0 0,0 0 1 0 0,0 0 0 0 0,0 0 0 0 0,0 0-1 0 0,0 0 1 0 0,-7 11-38 0 0,-14 15-36 0 0,16-20 66 0 0,-22 31 513 0 0,1 1-1 0 0,2 1 1 0 0,-24 52-1 0 0,-40 133 1584 0 0,81-202-2048 0 0,-6 38 0 0 0,11-50-170 0 0,1 1-1 0 0,0-1 0 0 0,1 0 1 0 0,0 0-1 0 0,1 0 1 0 0,2 12-1 0 0,-3-20 91 0 0,1 0-1 0 0,0 0 0 0 0,-1 0 0 0 0,1 0 0 0 0,0 0 1 0 0,0 0-1 0 0,0 0 0 0 0,0-1 0 0 0,2 3 0 0 0,-3-3 40 0 0,1-1-1 0 0,-1 1 1 0 0,1-1-1 0 0,-1 1 0 0 0,1-1 1 0 0,0 1-1 0 0,-1-1 1 0 0,1 1-1 0 0,0-1 1 0 0,-1 0-1 0 0,1 1 0 0 0,0-1 1 0 0,0 0-1 0 0,-1 1 1 0 0,1-1-1 0 0,0 0 1 0 0,0 0-1 0 0,-1 0 0 0 0,1 0 1 0 0,0 0-1 0 0,0 0 1 0 0,-1 0-1 0 0,1 0 0 0 0,0 0 1 0 0,0 0-1 0 0,1-1 1 0 0,7-4-53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9:0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0 455 0 0,'-13'13'207'0'0,"0"1"0"0"0,1 0 0 0 0,-16 25 0 0 0,23-32-144 0 0,-25 36 34 0 0,1 2-1 0 0,3 1 0 0 0,1 1 1 0 0,3 1-1 0 0,-22 67 1 0 0,5 56 868 0 0,31-130-32 0 0,9-38 60 0 0,4-7-434 0 0,9-9-49 0 0,-10 9-252 0 0,10-7 125 0 0,0 0 0 0 0,1 1 0 0 0,1 1 0 0 0,-1 0 0 0 0,1 1 0 0 0,1 1 0 0 0,0 0 0 0 0,0 1 0 0 0,0 1 0 0 0,19-3 0 0 0,24-2 383 0 0,96-5-1 0 0,-81 12-1399 0 0,-43 3-2474 0 0,-12 1-406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9:0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22 141 3679 0 0,'-3'8'76'0'0,"0"0"0"0"0,0 1 0 0 0,1-1-1 0 0,0 1 1 0 0,0 0 0 0 0,1 0-1 0 0,0 13 1 0 0,0-7-12 0 0,-2 23 57 0 0,2 0 1 0 0,2 0-1 0 0,2-1 1 0 0,1 1-1 0 0,2-1 0 0 0,2 0 1 0 0,1 0-1 0 0,1-1 1 0 0,3 0-1 0 0,0-1 1 0 0,3 0-1 0 0,33 56 0 0 0,-43-82-152 0 0,1 0-1 0 0,-1 0 1 0 0,2-1-1 0 0,-1 0 1 0 0,1 0 0 0 0,0-1-1 0 0,0 0 1 0 0,1 0-1 0 0,0-1 1 0 0,17 8-1 0 0,-21-11 19 0 0,1-1-1 0 0,0 1 1 0 0,1-2-1 0 0,-1 1 1 0 0,0-1 0 0 0,0 0-1 0 0,1 0 1 0 0,-1 0-1 0 0,1-1 1 0 0,-1 0 0 0 0,1 0-1 0 0,-1-1 1 0 0,0 0-1 0 0,1 0 1 0 0,-1-1-1 0 0,0 1 1 0 0,0-1 0 0 0,0-1-1 0 0,7-3 1 0 0,-5 2 79 0 0,-1 0 0 0 0,1-1 0 0 0,-1 0 0 0 0,0-1 0 0 0,-1 1 1 0 0,1-1-1 0 0,-1-1 0 0 0,6-7 0 0 0,-4 2-24 0 0,0 1 0 0 0,-1-2 0 0 0,0 1-1 0 0,8-20 1 0 0,-5 3-99 0 0,-2 0 0 0 0,0 0 0 0 0,-2-1 0 0 0,2-31-1 0 0,-5 32 48 0 0,-1-1 0 0 0,-2 0 0 0 0,-1 1 0 0 0,-2-1 0 0 0,0 1-1 0 0,-2 0 1 0 0,-2 0 0 0 0,0 1 0 0 0,-2-1 0 0 0,-1 1 0 0 0,-1 1-1 0 0,-1 0 1 0 0,-2 1 0 0 0,0 0 0 0 0,-28-36 0 0 0,37 57 53 0 0,1 0 0 0 0,-1 0-1 0 0,1 0 1 0 0,-1 1 0 0 0,-1-1 0 0 0,1 1 0 0 0,-1 0 0 0 0,1 1 0 0 0,-1 0 0 0 0,0-1 0 0 0,0 2-1 0 0,-9-4 1 0 0,11 5 20 0 0,0 1 0 0 0,0-1 0 0 0,0 0-1 0 0,0 1 1 0 0,0 0 0 0 0,-1 0-1 0 0,1 0 1 0 0,0 1 0 0 0,0-1 0 0 0,0 1-1 0 0,0 0 1 0 0,0 0 0 0 0,0 0-1 0 0,0 1 1 0 0,0-1 0 0 0,0 1 0 0 0,0 0-1 0 0,1 0 1 0 0,-1 1 0 0 0,-5 3-1 0 0,2 1-91 0 0,0 1-1 0 0,0-1 1 0 0,0 1-1 0 0,1 1 1 0 0,1-1-1 0 0,-1 1 1 0 0,1 0-1 0 0,1 0 1 0 0,-1 0-1 0 0,2 1 1 0 0,-1 0-1 0 0,-2 14 1 0 0,-2 14-1027 0 0,-6 73 0 0 0,14-111 1047 0 0,-31 231-2719 0 0,16-167 2910 0 0,7-33 15 0 0,-8 56 0 0 0,16-82-236 0 0,2-5-68 0 0,6-9-230 0 0,5-16-296 0 0,2-9 94 0 0,-6 10 581 0 0,2 0 0 0 0,0 1 0 0 0,24-34 1 0 0,-35 56 53 0 0,1 0 1 0 0,0 0-1 0 0,0 0 1 0 0,0 0-1 0 0,-1 0 1 0 0,1 0-1 0 0,0 0 1 0 0,0 0-1 0 0,0 0 1 0 0,0 0-1 0 0,1 1 1 0 0,-1-1-1 0 0,0 0 1 0 0,0 1-1 0 0,0-1 1 0 0,1 1-1 0 0,-1 0 1 0 0,0-1-1 0 0,0 1 1 0 0,1 0-1 0 0,-1 0 1 0 0,0-1-1 0 0,1 1 1 0 0,-1 0-1 0 0,0 0 1 0 0,1 1-1 0 0,-1-1 1 0 0,0 0-1 0 0,1 0 1 0 0,-1 1-1 0 0,0-1 1 0 0,0 0-1 0 0,0 1 1 0 0,3 0 0 0 0,1 3 383 0 0,1 0 0 0 0,-1 0 1 0 0,0 1-1 0 0,0 0 1 0 0,8 8-1 0 0,-3-2 68 0 0,0-1-90 0 0,57 53 2094 0 0,-56-54-2300 0 0,1 0 0 0 0,0-1 0 0 0,0-1 0 0 0,20 9 0 0 0,-6-5-192 0 0,0-2 0 0 0,1-1-1 0 0,0-1 1 0 0,0-1 0 0 0,30 2-1 0 0,-35-6-966 0 0,1-1-1 0 0,-1-1 1 0 0,41-6-1 0 0,-52 5 52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9:5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784 260 9215 0 0,'1'-7'93'0'0,"0"0"0"0"0,-1 0-1 0 0,0 1 1 0 0,-1-1 0 0 0,1 0 0 0 0,-1 0-1 0 0,0 0 1 0 0,-1 1 0 0 0,0-1-1 0 0,0 1 1 0 0,0-1 0 0 0,-1 1 0 0 0,0 0-1 0 0,0 0 1 0 0,0 0 0 0 0,-9-11-1 0 0,2 6-248 0 0,-1 0 0 0 0,-1 0 0 0 0,1 1-1 0 0,-2 0 1 0 0,1 1 0 0 0,-1 0 0 0 0,-1 1-1 0 0,0 1 1 0 0,0 0 0 0 0,-20-6 0 0 0,13 5-227 0 0,-1 2 0 0 0,0 1 1 0 0,0 0-1 0 0,0 2 0 0 0,-1 1 1 0 0,-34 0-1 0 0,37 3 579 0 0,0 1 0 0 0,0 2 0 0 0,1-1 0 0 0,0 2 0 0 0,0 1 0 0 0,0 0 1 0 0,0 2-1 0 0,1 0 0 0 0,0 1 0 0 0,1 0 0 0 0,0 2 0 0 0,1 0 0 0 0,0 1 0 0 0,0 0 0 0 0,1 1 0 0 0,1 1 0 0 0,0 0 0 0 0,1 1 0 0 0,-20 31 0 0 0,29-40-125 0 0,1 0 0 0 0,0-1 0 0 0,0 1 0 0 0,1 0 1 0 0,0 0-1 0 0,0 1 0 0 0,0-1 0 0 0,1 0 0 0 0,0 1 0 0 0,0-1 0 0 0,0 1 0 0 0,1-1 0 0 0,0 1 0 0 0,1-1 0 0 0,-1 1 0 0 0,1-1 0 0 0,0 1 0 0 0,1-1 0 0 0,0 0 0 0 0,0 1 0 0 0,0-1 0 0 0,0 0 0 0 0,1 0 0 0 0,0-1 0 0 0,0 1 0 0 0,1 0 0 0 0,0-1 0 0 0,5 6 0 0 0,9 9-57 0 0,1 0 0 0 0,1-1 0 0 0,1-1 0 0 0,1-1 0 0 0,0-1 0 0 0,1-1 0 0 0,0-1 0 0 0,28 12 0 0 0,-1-5 30 0 0,0-2 1 0 0,1-2 0 0 0,62 12-1 0 0,90 24 110 0 0,-174-43-249 0 0,-1 1-1 0 0,0 1 0 0 0,-1 1 1 0 0,48 33-1 0 0,-63-37 14 0 0,-1-1 0 0 0,-1 2 0 0 0,0-1-1 0 0,0 1 1 0 0,-1 1 0 0 0,0 0-1 0 0,-1 0 1 0 0,0 1 0 0 0,0 0 0 0 0,-2 0-1 0 0,1 0 1 0 0,-2 1 0 0 0,0 0 0 0 0,0 0-1 0 0,-1 1 1 0 0,-1-1 0 0 0,0 1 0 0 0,-1 0-1 0 0,0 0 1 0 0,-1 0 0 0 0,-1 0 0 0 0,-2 24-1 0 0,-2-10 86 0 0,-1-1 0 0 0,-1 1-1 0 0,-2-1 1 0 0,0-1 0 0 0,-2 0 0 0 0,-1 0-1 0 0,-14 25 1 0 0,-2-5 444 0 0,-2-1-1 0 0,-59 70 1 0 0,65-87-33 0 0,-2-1 0 0 0,0-2 1 0 0,-2 0-1 0 0,-49 34 0 0 0,62-50-230 0 0,0-1 0 0 0,-1 0 0 0 0,0-1 0 0 0,0-1 0 0 0,-20 5 0 0 0,24-8-57 0 0,-1 0 1 0 0,0-2-1 0 0,0 1 1 0 0,0-2-1 0 0,0 1 0 0 0,0-2 1 0 0,-24-2-1 0 0,17-2-58 0 0,-1 0 0 0 0,1-2 1 0 0,0 0-1 0 0,0-1 0 0 0,1-1 0 0 0,0 0 0 0 0,1-1 0 0 0,0-1 0 0 0,-19-17 0 0 0,-17-17-908 0 0,-60-69 0 0 0,108 110 730 0 0,-30-34-1509 0 0,3 2-3296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5063 0 0,'-8'19'1323'0'0,"6"-8"1592"0"0,0 0 0 0 0,-1 18 0 0 0,-1 0-2352 0 0,-10 60 1109 0 0,-3 21-2040 0 0,-2-1-3303 0 0,5-30-1061 0 0,33-120 6270 0 0,2-35-1089 0 0,20-57 967 0 0,-34 114-1249 0 0,1 1-1 0 0,0 1 1 0 0,1-1 0 0 0,23-31-1 0 0,-29 46-172 0 0,-1 1-1 0 0,0-1 0 0 0,1 0 0 0 0,0 1 1 0 0,0-1-1 0 0,-1 1 0 0 0,2 0 1 0 0,-1 0-1 0 0,0 0 0 0 0,0 0 0 0 0,5-1 1 0 0,-7 2 3 0 0,1 1 1 0 0,0-1 0 0 0,-1 1 0 0 0,1 0 0 0 0,0 0 0 0 0,-1 0-1 0 0,1 0 1 0 0,0 0 0 0 0,-1 0 0 0 0,1 0 0 0 0,0 1 0 0 0,-1-1-1 0 0,1 1 1 0 0,-1-1 0 0 0,1 1 0 0 0,-1-1 0 0 0,1 1 0 0 0,-1 0-1 0 0,1 0 1 0 0,-1 0 0 0 0,0 0 0 0 0,1 0 0 0 0,-1 0 0 0 0,0 0-1 0 0,0 0 1 0 0,0 0 0 0 0,2 3 0 0 0,7 9 178 0 0,-1 0-1 0 0,-1 1 1 0 0,0 1 0 0 0,-1-1 0 0 0,0 1 0 0 0,6 22-1 0 0,21 97 1176 0 0,-30-115-1255 0 0,5 28 13 0 0,-6-27-1128 0 0,1 0 0 0 0,13 39 0 0 0,-14-53-3561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0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89 1839 0 0,'-1'-1'53'0'0,"1"-1"0"0"0,-1 0 0 0 0,0 0 0 0 0,1 0 0 0 0,-1 0 0 0 0,1 0 0 0 0,-1 0 0 0 0,1 0-1 0 0,0 0 1 0 0,0 0 0 0 0,0 0 0 0 0,0 0 0 0 0,0 0 0 0 0,1 0 0 0 0,-1 0 0 0 0,0 0-1 0 0,1 1 1 0 0,0-1 0 0 0,-1 0 0 0 0,1 0 0 0 0,0 0 0 0 0,0 0 0 0 0,0 1 0 0 0,2-3 0 0 0,-1 1 23 0 0,0 0 1 0 0,0 0-1 0 0,0 0 1 0 0,1 0 0 0 0,0 0-1 0 0,-1 1 1 0 0,1-1 0 0 0,0 1-1 0 0,0 0 1 0 0,1 0 0 0 0,-1 0-1 0 0,5-2 1 0 0,-6 3-39 0 0,1 0-1 0 0,0 0 1 0 0,-1 1-1 0 0,1-1 1 0 0,0 1-1 0 0,0 0 1 0 0,-1 0-1 0 0,1 0 1 0 0,0 0-1 0 0,0 0 1 0 0,-1 1-1 0 0,1-1 1 0 0,0 1-1 0 0,-1 0 1 0 0,1 0-1 0 0,0 0 1 0 0,-1 0-1 0 0,1 0 1 0 0,-1 0-1 0 0,0 1 1 0 0,1-1-1 0 0,-1 1 1 0 0,0 0-1 0 0,0-1 1 0 0,0 1-1 0 0,0 0 1 0 0,0 0-1 0 0,0 1 1 0 0,2 3-1 0 0,4 6 2 0 0,-1 1 0 0 0,0 0 0 0 0,0 0 0 0 0,5 19 0 0 0,-6-18 1 0 0,30 103 52 0 0,-25-77-325 0 0,21 54-1 0 0,-31-92 196 0 0,-1-1 0 0 0,1 1-1 0 0,0-1 1 0 0,0 0-1 0 0,-1 1 1 0 0,1-1 0 0 0,0 0-1 0 0,0 0 1 0 0,0 1-1 0 0,0-1 1 0 0,1 0 0 0 0,-1 0-1 0 0,0 0 1 0 0,2 1-1 0 0,-2-2 23 0 0,-1 0 0 0 0,1 1-1 0 0,-1-1 1 0 0,0 0 0 0 0,1 0-1 0 0,-1 0 1 0 0,1 0 0 0 0,-1 0-1 0 0,0 0 1 0 0,1 0 0 0 0,-1 0-1 0 0,1 0 1 0 0,-1 0 0 0 0,0-1-1 0 0,1 1 1 0 0,-1 0 0 0 0,0 0 0 0 0,1 0-1 0 0,-1 0 1 0 0,1-1 0 0 0,-1 1-1 0 0,9-13-144 0 0,-8 10 161 0 0,0 0 0 0 0,0 0 0 0 0,0-1 0 0 0,0 1 0 0 0,-1 0 0 0 0,1-7 0 0 0,-2-11 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0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3223 0 0,'-1'0'121'0'0,"-1"0"0"0"0,1 0-1 0 0,-1 0 1 0 0,1 0-1 0 0,-1 1 1 0 0,1-1-1 0 0,-1 0 1 0 0,1 1 0 0 0,-1-1-1 0 0,1 1 1 0 0,0 0-1 0 0,-1 0 1 0 0,1-1-1 0 0,0 1 1 0 0,0 0 0 0 0,-1 0-1 0 0,1 0 1 0 0,0 0-1 0 0,0 0 1 0 0,0 1-1 0 0,0-1 1 0 0,0 0 0 0 0,-1 2-1 0 0,-3 5-195 0 0,0 0 0 0 0,-6 14-1 0 0,-4 11-316 0 0,-7 15-181 0 0,-45 74 0 0 0,25-64 350 0 0,22-32 235 0 0,-16 29 0 0 0,35-55-12 0 0,1 1 0 0 0,0-1 0 0 0,-1 1 0 0 0,1-1-1 0 0,0 1 1 0 0,-1-1 0 0 0,1 1 0 0 0,0-1 0 0 0,0 1 0 0 0,-1 0 0 0 0,1-1-1 0 0,0 1 1 0 0,0-1 0 0 0,0 1 0 0 0,0 0 0 0 0,0-1 0 0 0,0 1 0 0 0,0-1-1 0 0,0 1 1 0 0,0 0 0 0 0,1 0-32 0 0,-1-1 1 0 0,0 0-1 0 0,1 0 0 0 0,-1 0 0 0 0,0 0 1 0 0,1 0-1 0 0,-1 0 0 0 0,1 0 0 0 0,-1 0 0 0 0,0 0 1 0 0,1 0-1 0 0,-1 0 0 0 0,0 0 0 0 0,1 0 1 0 0,-1 0-1 0 0,1 0 0 0 0,-1 0 0 0 0,0-1 1 0 0,1 1-1 0 0,-1 0 0 0 0,0 0 0 0 0,1-1 0 0 0,23-14-1133 0 0,-9-1 987 0 0,2-3 156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14 2303 0 0,'-4'-3'118'0'0,"0"1"0"0"0,0 1 0 0 0,0-1-1 0 0,0 1 1 0 0,-1 0 0 0 0,1 0-1 0 0,0 0 1 0 0,-1 0 0 0 0,1 1-1 0 0,-1 0 1 0 0,-4 0 0 0 0,1 0 105 0 0,0 1 0 0 0,0 1 0 0 0,0 0 0 0 0,1 0 0 0 0,-14 5 0 0 0,4 1 8 0 0,0 1-1 0 0,1 0 1 0 0,1 2 0 0 0,-24 18-1 0 0,-2 6-176 0 0,2 1-1 0 0,-38 47 0 0 0,57-60 75 0 0,2 2 0 0 0,0 0 0 0 0,2 1-1 0 0,1 1 1 0 0,-14 33 0 0 0,25-50-8 0 0,1 1 0 0 0,-1-1 0 0 0,2 1-1 0 0,0 0 1 0 0,0-1 0 0 0,0 1 0 0 0,2 0 0 0 0,-1 0 0 0 0,3 20 0 0 0,-1-22-37 0 0,1 1 1 0 0,0-1 0 0 0,1 0 0 0 0,0-1 0 0 0,0 1 0 0 0,1 0 0 0 0,0-1 0 0 0,1 0 0 0 0,0 0 0 0 0,0 0-1 0 0,12 13 1 0 0,-5-8-5 0 0,2-1 0 0 0,-1 0 0 0 0,2-1 0 0 0,-1-1 0 0 0,1 0 0 0 0,1-1 0 0 0,0 0 0 0 0,0-2 0 0 0,1 0 0 0 0,22 7 0 0 0,-8-6-260 0 0,1 0 0 0 0,0-2 0 0 0,0-2 0 0 0,61 1 0 0 0,-61-6-2115 0 0,0 0-720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0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1375 0 0,'0'-1'14'0'0,"0"1"-1"0"0,1-1 0 0 0,-1 1 0 0 0,0-1 0 0 0,1 1 0 0 0,-1-1 1 0 0,0 1-1 0 0,1-1 0 0 0,-1 1 0 0 0,1-1 0 0 0,-1 1 0 0 0,1-1 0 0 0,-1 1 1 0 0,1 0-1 0 0,-1-1 0 0 0,1 1 0 0 0,0 0 0 0 0,-1-1 0 0 0,1 1 0 0 0,1 0 1 0 0,19-10 114 0 0,-15 7-141 0 0,13-5 76 0 0,0 1-1 0 0,1 1 1 0 0,-1 1-1 0 0,36-6 0 0 0,84 2 250 0 0,-131 9-312 0 0,1-1 0 0 0,0 0 0 0 0,-1 0 0 0 0,17-5 0 0 0,-5-2 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0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73 2303 0 0,'-5'-7'209'0'0,"0"1"0"0"0,-1 1 0 0 0,0-1 0 0 0,0 1-1 0 0,0 0 1 0 0,0 0 0 0 0,-1 0 0 0 0,1 1-1 0 0,-1 0 1 0 0,-1 0 0 0 0,1 1 0 0 0,0 0 0 0 0,-1 1-1 0 0,1-1 1 0 0,-1 1 0 0 0,-12-1 0 0 0,7 2-190 0 0,-1 1 1 0 0,1 1-1 0 0,-1 0 0 0 0,1 1 1 0 0,-1 0-1 0 0,1 1 1 0 0,0 0-1 0 0,0 1 0 0 0,0 1 1 0 0,0 0-1 0 0,1 1 1 0 0,0 0-1 0 0,-13 9 0 0 0,6-2 31 0 0,-1 1 0 0 0,2 1-1 0 0,0 1 1 0 0,1 0-1 0 0,0 2 1 0 0,-24 32-1 0 0,32-37-25 0 0,1 1 0 0 0,0 1-1 0 0,1-1 1 0 0,0 1-1 0 0,2 1 1 0 0,-1-1-1 0 0,2 1 1 0 0,0 0-1 0 0,1 0 1 0 0,0 0 0 0 0,2 1-1 0 0,0-1 1 0 0,0 0-1 0 0,2 1 1 0 0,0-1-1 0 0,5 27 1 0 0,-1-23 21 0 0,0 1 1 0 0,1-1-1 0 0,1 0 1 0 0,1-1-1 0 0,0 1 1 0 0,2-2-1 0 0,0 1 1 0 0,1-1-1 0 0,1-1 1 0 0,1 0-1 0 0,0-1 1 0 0,24 23-1 0 0,35 25 654 0 0,-14-13 66 0 0,63 72 1 0 0,-110-110-797 0 0,0 1 0 0 0,-2 1 0 0 0,0 0 0 0 0,0 0 0 0 0,-2 1 0 0 0,0-1 0 0 0,0 2 0 0 0,-2-1 0 0 0,0 1 0 0 0,-1 0 0 0 0,0 0 0 0 0,-2 0 0 0 0,0 0 0 0 0,-1 0 0 0 0,-1 20 0 0 0,-1-23-16 0 0,0 0-1 0 0,-1 0 0 0 0,0 0 0 0 0,-1-1 0 0 0,-1 1 0 0 0,0-1 0 0 0,-1 0 0 0 0,-1 0 0 0 0,0-1 0 0 0,0 1 0 0 0,-1-1 1 0 0,-1-1-1 0 0,0 1 0 0 0,-1-1 0 0 0,0-1 0 0 0,0 1 0 0 0,-1-2 0 0 0,0 1 0 0 0,-15 9 0 0 0,13-11 2 0 0,1-1-1 0 0,-1 0 1 0 0,0-1-1 0 0,0 0 0 0 0,-1-1 1 0 0,1 0-1 0 0,-1-1 1 0 0,0 0-1 0 0,-1-1 1 0 0,1-1-1 0 0,-1 0 0 0 0,1-1 1 0 0,-1 0-1 0 0,1-1 1 0 0,-1-1-1 0 0,-23-3 0 0 0,7-4-2609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0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2583 0 0,'0'0'198'0'0,"0"-1"-118"0"0,0 0-70 0 0,3 14-982 0 0,-2-12 962 0 0,0 0 0 0 0,0 0 0 0 0,-1 0 0 0 0,1-1 0 0 0,0 1 0 0 0,1 0 0 0 0,-1-1 0 0 0,0 1 0 0 0,0-1 0 0 0,0 1 0 0 0,0-1-1 0 0,2 1 1 0 0,0 0 9 0 0,0 1-11 0 0,-1-1-48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3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1 142 455 0 0,'0'-2'54'0'0,"-1"0"-1"0"0,1 0 0 0 0,0 0 0 0 0,0 0 1 0 0,0 0-1 0 0,1 0 0 0 0,-1 0 0 0 0,0 0 0 0 0,1 0 1 0 0,-1 0-1 0 0,1 0 0 0 0,0 0 0 0 0,0 0 1 0 0,0 0-1 0 0,1-2 0 0 0,-1 3-32 0 0,0-1 1 0 0,-1 1-1 0 0,1 0 1 0 0,0-1-1 0 0,0 1 1 0 0,0 0-1 0 0,1 0 1 0 0,-1 0-1 0 0,2-2 1 0 0,-2 3-12 0 0,-1 0-1 0 0,1-1 1 0 0,-1 1 0 0 0,1 0 0 0 0,-1 0 0 0 0,1 0 0 0 0,-1 0 0 0 0,1 0 0 0 0,-1-1-1 0 0,1 1 1 0 0,0 0 0 0 0,-1 0 0 0 0,1 0 0 0 0,-1 0 0 0 0,1 1 0 0 0,-1-1 0 0 0,1 0-1 0 0,-1 0 1 0 0,1 0 0 0 0,-1 0 0 0 0,1 0 0 0 0,-1 1 0 0 0,1-1 0 0 0,-1 0 0 0 0,1 0-1 0 0,-1 1 1 0 0,1 0 0 0 0,3 3 34 0 0,0 0 0 0 0,0 0 0 0 0,0 1 0 0 0,-1 0-1 0 0,0-1 1 0 0,5 11 0 0 0,-5-9-22 0 0,0 0 0 0 0,0-1 0 0 0,1 1 0 0 0,0-1-1 0 0,5 5 1 0 0,-8-8-18 0 0,1-1 0 0 0,0 0 1 0 0,-1 1-1 0 0,1-1 0 0 0,0 0 0 0 0,0 0 0 0 0,0 0 0 0 0,0 0 0 0 0,0 0 0 0 0,1-1 0 0 0,-1 1 0 0 0,0 0 1 0 0,0-1-1 0 0,0 0 0 0 0,1 0 0 0 0,-1 1 0 0 0,0-1 0 0 0,5-1 0 0 0,18-4 434 0 0,-21 3-373 0 0,-1 1 1 0 0,1 0-1 0 0,1 1 1 0 0,-1-1-1 0 0,6 1 0 0 0,-9 0-34 0 0,1 0 0 0 0,-1 0 0 0 0,1 1-1 0 0,-1-1 1 0 0,0 0 0 0 0,1 1 0 0 0,-1-1-1 0 0,1 1 1 0 0,-1 0 0 0 0,0 0 0 0 0,0-1-1 0 0,1 1 1 0 0,-1 0 0 0 0,0 0 0 0 0,0 0-1 0 0,0 0 1 0 0,0 0 0 0 0,0 0 0 0 0,1 2-1 0 0,0-1 19 0 0,0 1 0 0 0,0-1 0 0 0,0 0 0 0 0,0 0 0 0 0,0 0 0 0 0,1 0 0 0 0,-1 0 0 0 0,1-1 0 0 0,0 1 0 0 0,-1-1-1 0 0,1 0 1 0 0,0 1 0 0 0,0-1 0 0 0,5 1 0 0 0,0-1 42 0 0,1 0 0 0 0,0 0 0 0 0,15-1-1 0 0,-14-1-21 0 0,1 2 0 0 0,12 1 0 0 0,-9-1 37 0 0,0 0-1 0 0,0 0 0 0 0,0-1 0 0 0,0-1 0 0 0,22-4 0 0 0,69-20 334 0 0,-35 7-445 0 0,109-16-100 0 0,-163 32 66 0 0,0 1 1 0 0,0 0-1 0 0,0 1 0 0 0,0 1 1 0 0,22 4-1 0 0,-17-2 38 0 0,0-2-1 0 0,26 0 0 0 0,-25-3-18 0 0,1-2 0 0 0,20-6 0 0 0,-25 5 1 0 0,1 1 0 0 0,-1 1 0 0 0,31-1-1 0 0,-14 5-267 0 0,57 11 0 0 0,-63-7 78 0 0,-1-1 1 0 0,1-1-1 0 0,39-2 1 0 0,25-14-64 0 0,-71 9 177 0 0,1 0 0 0 0,-1 2 0 0 0,1 0 0 0 0,0 2 0 0 0,43 4-1 0 0,-41-1 8 0 0,-1-1 0 0 0,47-1-1 0 0,48-11-411 0 0,-4 0 222 0 0,-71 10 208 0 0,49 6-1 0 0,-64-3 179 0 0,1 0 1 0 0,0-2 0 0 0,-1-2-1 0 0,52-7 1 0 0,-70 6-105 0 0,81-13-66 0 0,-80 14 62 0 0,1 0 1 0 0,0 1-1 0 0,0 0 0 0 0,0 2 1 0 0,15 2-1 0 0,-22-3 19 0 0,1 0-1 0 0,0-1 0 0 0,0 1 1 0 0,0-1-1 0 0,0 0 1 0 0,0-1-1 0 0,9-1 1 0 0,2-3 85 0 0,25-9 0 0 0,-12 4-22 0 0,-24 7-72 0 0,-1 1 0 0 0,0 0 1 0 0,1 1-1 0 0,-1 0 0 0 0,1 0 0 0 0,-1 0 0 0 0,1 1 1 0 0,-1-1-1 0 0,1 2 0 0 0,0-1 0 0 0,-1 1 1 0 0,1 0-1 0 0,-1 0 0 0 0,11 4 0 0 0,-10-2-4 0 0,0-1-1 0 0,0 0 1 0 0,-1-1-1 0 0,1 0 1 0 0,1 0-1 0 0,-1 0 1 0 0,0-1-1 0 0,0 0 0 0 0,0 0 1 0 0,0-1-1 0 0,7-1 1 0 0,-8 2 47 0 0,0-1 1 0 0,0 1-1 0 0,0 1 1 0 0,0-1-1 0 0,-1 1 0 0 0,1 0 1 0 0,0 1-1 0 0,-1-1 1 0 0,9 4-1 0 0,-11-4 21 0 0,2 0-61 0 0,0 0 0 0 0,0 0 0 0 0,0 0-1 0 0,0-1 1 0 0,1 0 0 0 0,-1 0 0 0 0,0 0 0 0 0,0-1 0 0 0,0 0-1 0 0,0 0 1 0 0,0 0 0 0 0,6-2 0 0 0,2-2 54 0 0,1-1 0 0 0,0 0 0 0 0,12-8-1 0 0,1-4-29 0 0,-20 13-23 0 0,1-1 0 0 0,0 2-1 0 0,0-1 1 0 0,0 1-1 0 0,0 0 1 0 0,16-4-1 0 0,-21 7-125 0 0,-1 1 0 0 0,0 0 0 0 0,0 0 0 0 0,0 0 0 0 0,0 0 0 0 0,0 0 0 0 0,1 0 0 0 0,-1 1 0 0 0,0-1-1 0 0,0 1 1 0 0,0-1 0 0 0,0 1 0 0 0,0 0 0 0 0,0 0 0 0 0,0 0 0 0 0,2 1 0 0 0,-2 1-37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4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604 160 455 0 0,'-5'-3'188'0'0,"1"1"-1"0"0,0-1 0 0 0,0 1 1 0 0,-1 0-1 0 0,0 1 0 0 0,1-1 1 0 0,-1 1-1 0 0,0 0 0 0 0,-5-1 1 0 0,8 3-270 0 0,-1-1 0 0 0,1 1 0 0 0,0 0 0 0 0,-1 0 1 0 0,1 0-1 0 0,0 0 0 0 0,0 1 0 0 0,0-1 0 0 0,0 1 0 0 0,-3 2 0 0 0,-11 8-267 0 0,-179 70 1551 0 0,163-70-462 0 0,1 2 1 0 0,-49 29-1 0 0,67-35-674 0 0,0 1 0 0 0,1 1 1 0 0,0 0-1 0 0,1 1 0 0 0,0 0 0 0 0,0 0 1 0 0,2 1-1 0 0,-12 17 0 0 0,13-16 18 0 0,1 2 0 0 0,0-1 0 0 0,1 1 1 0 0,0 0-1 0 0,-7 29 0 0 0,9-19 155 0 0,0 1 0 0 0,2-1 0 0 0,0 26 0 0 0,4-3 105 0 0,1 0 0 0 0,15 71-1 0 0,38 91-131 0 0,-45-176-437 0 0,17 37 0 0 0,-23-59 161 0 0,1-1 0 0 0,1 0 1 0 0,-1 0-1 0 0,2 0 0 0 0,0-1 1 0 0,15 16-1 0 0,-18-22 36 0 0,0 1-1 0 0,1-1 1 0 0,-1-1 0 0 0,1 1-1 0 0,0-1 1 0 0,0 0 0 0 0,0 0 0 0 0,1-1-1 0 0,-1 1 1 0 0,1-2 0 0 0,-1 1-1 0 0,1-1 1 0 0,0 0 0 0 0,-1 0-1 0 0,1 0 1 0 0,0-1 0 0 0,0 0-1 0 0,-1-1 1 0 0,1 0 0 0 0,0 0-1 0 0,-1 0 1 0 0,1 0 0 0 0,-1-1 0 0 0,1-1-1 0 0,-1 1 1 0 0,0-1 0 0 0,0 0-1 0 0,0 0 1 0 0,0 0 0 0 0,0-1-1 0 0,-1 0 1 0 0,0 0 0 0 0,6-6-1 0 0,15-19 116 0 0,-1-2-1 0 0,29-45 1 0 0,-15 19 365 0 0,-19 29-208 0 0,43-63 392 0 0,-51 73-474 0 0,-2-1 1 0 0,0 0-1 0 0,8-23 1 0 0,-13 23 249 0 0,-1 0 0 0 0,0 0 1 0 0,-1-1-1 0 0,-1-27 1 0 0,5-28-37 0 0,1 32-254 0 0,-3-1 0 0 0,0-77 0 0 0,-14 6-205 0 0,8 101 17 0 0,-1 1-1 0 0,0 0 1 0 0,-1 0-1 0 0,-1 0 1 0 0,0 0 0 0 0,-7-14-1 0 0,2 7 146 0 0,-2 0-1 0 0,-24-34 1 0 0,31 49-78 0 0,-19-26-84 0 0,-35-64-1 0 0,57 94 74 0 0,0-1 0 0 0,0 0 0 0 0,0 1 0 0 0,0-1 0 0 0,0 0-1 0 0,0 1 1 0 0,0 0 0 0 0,-1-1 0 0 0,1 1 0 0 0,-1 0 0 0 0,1-1 0 0 0,-1 1-1 0 0,1 0 1 0 0,-1 0 0 0 0,0 0 0 0 0,0 0 0 0 0,1 1 0 0 0,-1-1 0 0 0,0 0-1 0 0,0 1 1 0 0,0-1 0 0 0,0 1 0 0 0,0 0 0 0 0,0 0 0 0 0,1 0-1 0 0,-1 0 1 0 0,0 0 0 0 0,0 0 0 0 0,0 0 0 0 0,0 0 0 0 0,0 1 0 0 0,0-1-1 0 0,0 1 1 0 0,0-1 0 0 0,-2 2 0 0 0,-5 2-54 0 0,1 1 1 0 0,-1-1-1 0 0,1 1 1 0 0,0 1-1 0 0,-14 11 1 0 0,-108 102-335 0 0,85-80 131 0 0,2 1 0 0 0,-39 50 0 0 0,70-75 177 0 0,0 1-1 0 0,0 1 0 0 0,2 0 1 0 0,0 0-1 0 0,1 1 0 0 0,1 0 0 0 0,1 1 1 0 0,0 0-1 0 0,-7 37 0 0 0,11-37-355 0 0,0 31 0 0 0,5-11-2018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5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0 455 0 0,'-6'2'372'0'0,"0"1"0"0"0,0-1 0 0 0,1 1 0 0 0,-1 0 0 0 0,1 1 0 0 0,-1-1 0 0 0,1 1 0 0 0,0 0 0 0 0,0 1 0 0 0,-7 8 0 0 0,10-11-239 0 0,1 1 0 0 0,0 0 0 0 0,-1 0 0 0 0,1 0 0 0 0,0-1 0 0 0,1 1 0 0 0,-1 0 0 0 0,0 0 0 0 0,1 1 0 0 0,-1-1 0 0 0,1 0 0 0 0,0 0 0 0 0,1 3 0 0 0,0 7-18 0 0,6 24 0 0 0,-2-6-16 0 0,-2 40 109 0 0,0 1 142 0 0,-2-63-255 0 0,0 0-1 0 0,1 0 1 0 0,0-1-1 0 0,1 1 1 0 0,5 14-1 0 0,-7-22-62 0 0,0 1-1 0 0,0 0 0 0 0,0 0 0 0 0,0-1 0 0 0,0 1 0 0 0,0 0 0 0 0,0-1 1 0 0,0 1-1 0 0,1-1 0 0 0,-1 1 0 0 0,0-1 0 0 0,1 0 0 0 0,0 0 0 0 0,-1 0 1 0 0,1 0-1 0 0,0 0 0 0 0,-1 0 0 0 0,1 0 0 0 0,0 0 0 0 0,2 0 0 0 0,-2-1-3 0 0,0 0-1 0 0,0 0 0 0 0,0 0 1 0 0,0 0-1 0 0,0 0 0 0 0,0-1 1 0 0,0 1-1 0 0,0-1 0 0 0,0 0 0 0 0,0 1 1 0 0,0-1-1 0 0,0 0 0 0 0,0 0 1 0 0,-1 0-1 0 0,1 0 0 0 0,0 0 0 0 0,-1-1 1 0 0,1 1-1 0 0,1-3 0 0 0,4-2-68 0 0,-1-2-1 0 0,0 1 0 0 0,0-1 0 0 0,0 0 0 0 0,-1 0 0 0 0,-1 0 0 0 0,1-1 0 0 0,-1 1 1 0 0,-1-1-1 0 0,1 0 0 0 0,-2-1 0 0 0,4-14 0 0 0,-4 8 171 0 0,0-1-1 0 0,-1 1 0 0 0,-1-1 1 0 0,0 1-1 0 0,-1-1 1 0 0,-5-23-1 0 0,5 30 175 0 0,1 8-190 0 0,0 1-1 0 0,0-1 1 0 0,0 0-1 0 0,0 0 1 0 0,0 0 0 0 0,-1 1-1 0 0,1-1 1 0 0,-1 0-1 0 0,1 0 1 0 0,-2-2-1 0 0,4 22 1163 0 0,48 128-1534 0 0,1 2-311 0 0,-41-98 486 0 0,-1 0 1 0 0,3 96-1 0 0,-21 103-856 0 0,8-242 870 0 0,-1 18-97 0 0,-1 0 0 0 0,-8 28 0 0 0,10-47 165 0 0,-1 0 0 0 0,0-1 1 0 0,0 1-1 0 0,0 0 0 0 0,-1 0 0 0 0,0-1 0 0 0,0 0 0 0 0,-1 0 0 0 0,1 1 1 0 0,-1-2-1 0 0,0 1 0 0 0,-1 0 0 0 0,1-1 0 0 0,-7 5 0 0 0,8-7 18 0 0,1-1 0 0 0,-1 1-1 0 0,-1-1 1 0 0,1 1 0 0 0,0-1 0 0 0,0 0-1 0 0,0 0 1 0 0,-1-1 0 0 0,1 1-1 0 0,0 0 1 0 0,-1-1 0 0 0,1 0-1 0 0,-1 0 1 0 0,-3-1 0 0 0,1 1 9 0 0,0-2 0 0 0,0 1 0 0 0,0-1 0 0 0,1 0 0 0 0,-1 0 0 0 0,1 0 0 0 0,-9-6 0 0 0,2 0 85 0 0,-1-1 0 0 0,2 0 0 0 0,-1-1 0 0 0,1 0 0 0 0,-15-19 0 0 0,17 18 82 0 0,1 1-1 0 0,1-1 0 0 0,-11-21 1 0 0,16 28-127 0 0,0 0 0 0 0,1 0 0 0 0,-1 0 0 0 0,1 0 0 0 0,0 0 0 0 0,0 0 0 0 0,0-1 0 0 0,1 1 0 0 0,-1 0 1 0 0,1 0-1 0 0,0-1 0 0 0,0 1 0 0 0,1 0 0 0 0,-1-1 0 0 0,2-5 0 0 0,0 7-26 0 0,0-1 0 0 0,0 0-1 0 0,0 1 1 0 0,0-1 0 0 0,1 1 0 0 0,-1 0 0 0 0,1 0-1 0 0,0 0 1 0 0,0 0 0 0 0,5-4 0 0 0,39-23-196 0 0,-27 18-5 0 0,79-46-1496 0 0,-39 23-895 0 0,-39 23-615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5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65 1375 0 0,'0'-1'146'0'0,"-1"-1"-1"0"0,1 0 0 0 0,-1 1 0 0 0,1-1 0 0 0,-1 1 0 0 0,0-1 0 0 0,0 1 0 0 0,1-1 0 0 0,-1 1 0 0 0,0-1 0 0 0,0 1 0 0 0,-1 0 0 0 0,1-1 0 0 0,0 1 0 0 0,0 0 0 0 0,-3-1 0 0 0,-22-17 1600 0 0,18 16-1573 0 0,0-1 0 0 0,0 1 0 0 0,0 1 0 0 0,0 0-1 0 0,0 0 1 0 0,-1 0 0 0 0,1 1 0 0 0,-1 0 0 0 0,1 1 0 0 0,-1 0 0 0 0,1 0 0 0 0,-1 1-1 0 0,-10 1 1 0 0,3 2-289 0 0,0-1 0 0 0,0 2 0 0 0,1 0-1 0 0,-1 1 1 0 0,-26 15 0 0 0,22-10 43 0 0,0 1 1 0 0,2 1 0 0 0,-31 28-1 0 0,38-31 264 0 0,1 1 0 0 0,0 0 0 0 0,1 1 0 0 0,0 0 0 0 0,1 1 0 0 0,-12 24 0 0 0,9-9 126 0 0,1 1 1 0 0,1 0 0 0 0,1 1 0 0 0,1-1-1 0 0,2 1 1 0 0,2 1 0 0 0,0-1 0 0 0,2 37-1 0 0,2-60-316 0 0,-1 1-1 0 0,1-1 1 0 0,0 0-1 0 0,1 1 0 0 0,0-1 1 0 0,0 0-1 0 0,0 0 1 0 0,1 0-1 0 0,0 0 1 0 0,0 0-1 0 0,1-1 0 0 0,8 12 1 0 0,-7-12 26 0 0,1 0 0 0 0,0 0 0 0 0,0 0 0 0 0,0-1 0 0 0,1 0 0 0 0,0-1 0 0 0,0 1 0 0 0,0-1-1 0 0,0 0 1 0 0,1-1 0 0 0,11 4 0 0 0,18 4 175 0 0,0-2 0 0 0,62 8-1 0 0,19-8-3190 0 0,-99-9-390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10135 0 0,'1'0'145'0'0,"0"0"0"0"0,-1 0 1 0 0,1 0-1 0 0,0 0 0 0 0,-1 1 0 0 0,1-1 0 0 0,0 0 0 0 0,-1 1 0 0 0,1-1 0 0 0,-1 0 0 0 0,1 1 0 0 0,0-1 0 0 0,-1 1 0 0 0,1-1 0 0 0,-1 1 0 0 0,1-1 1 0 0,-1 1-1 0 0,0-1 0 0 0,1 1 0 0 0,-1 0 0 0 0,0-1 0 0 0,1 1 0 0 0,-1-1 0 0 0,0 1 0 0 0,1 0 0 0 0,-2 0-83 0 0,1-1 0 0 0,0 1-1 0 0,0-1 1 0 0,-1 1 0 0 0,1-1 0 0 0,0 0-1 0 0,-1 1 1 0 0,1-1 0 0 0,-1 0 0 0 0,1 1-1 0 0,-1-1 1 0 0,1 0 0 0 0,0 0 0 0 0,-1 1-1 0 0,1-1 1 0 0,-1 0 0 0 0,1 0 0 0 0,-1 0 0 0 0,1 0-1 0 0,-1 0 1 0 0,1 1 0 0 0,-1-1 0 0 0,1 0-1 0 0,-1 0 1 0 0,0 0 0 0 0,1 0 0 0 0,-1-1-1 0 0,1 1 1 0 0,-1 0 0 0 0,1 0 0 0 0,-1 0-1 0 0,1 0 1 0 0,-1 0 0 0 0,0-1 0 0 0,-14-2-956 0 0,0 1 1 0 0,0 1 0 0 0,0 0-1 0 0,-27 2 1 0 0,37-1 672 0 0,0 1-1 0 0,1 0 1 0 0,-1 1 0 0 0,0-1-1 0 0,0 1 1 0 0,1-1 0 0 0,-1 2-1 0 0,1-1 1 0 0,0 0 0 0 0,0 1-1 0 0,0 0 1 0 0,0 0 0 0 0,0 0-1 0 0,0 0 1 0 0,1 1 0 0 0,-1-1-1 0 0,1 1 1 0 0,0 0 0 0 0,-3 4-1 0 0,3-1 395 0 0,-1 0 0 0 0,1 1-1 0 0,1-1 1 0 0,-1 0-1 0 0,1 1 1 0 0,0 0 0 0 0,1-1-1 0 0,0 1 1 0 0,0 0 0 0 0,1 0-1 0 0,0 0 1 0 0,2 15-1 0 0,1-1 365 0 0,1 0 0 0 0,0 0 0 0 0,12 28 0 0 0,-13-42-835 0 0,0 1-1 0 0,1-1 0 0 0,0 0 0 0 0,0 0 0 0 0,10 12 1 0 0,-13-18 206 0 0,0-1 0 0 0,1 1 0 0 0,-1-1 1 0 0,1 1-1 0 0,-1-1 0 0 0,1 0 0 0 0,-1 0 0 0 0,1 0 1 0 0,0 0-1 0 0,0 0 0 0 0,0 0 0 0 0,0 0 1 0 0,2 0-1 0 0,-2-1 56 0 0,-1 1-1 0 0,1-1 1 0 0,-1 0 0 0 0,1-1 0 0 0,0 1-1 0 0,-1 0 1 0 0,1 0 0 0 0,-1-1 0 0 0,1 1-1 0 0,-1-1 1 0 0,1 1 0 0 0,-1-1 0 0 0,0 1-1 0 0,1-1 1 0 0,-1 0 0 0 0,0 0 0 0 0,1 0-1 0 0,-1 0 1 0 0,0 0 0 0 0,1-1 0 0 0,6-6 177 0 0,0-1 0 0 0,-1 0 0 0 0,0 0 1 0 0,-1 0-1 0 0,0-1 0 0 0,6-12 0 0 0,24-65 605 0 0,-31 73-723 0 0,19-52-655 0 0,12-33-1144 0 0,-49 172 3811 0 0,-1 14 813 0 0,-3 149 1 0 0,20 90-306 0 0,0-210-2066 0 0,8 151 494 0 0,-1-65-397 0 0,-9-172-487 0 0,-4 43-1 0 0,2-64-113 0 0,0 0 0 0 0,-1-1 0 0 0,0 1 0 0 0,0-1 1 0 0,-1 1-1 0 0,0-1 0 0 0,0 0 0 0 0,-1 0 0 0 0,-7 11 0 0 0,9-17-13 0 0,0 0 0 0 0,1 0-1 0 0,-1 1 1 0 0,0-1-1 0 0,-1-1 1 0 0,1 1 0 0 0,0 0-1 0 0,0-1 1 0 0,-1 1 0 0 0,1-1-1 0 0,-1 1 1 0 0,1-1 0 0 0,-1 0-1 0 0,-5 1 1 0 0,4-1-63 0 0,-1 0 0 0 0,1-1 0 0 0,0 0 0 0 0,-1 0 1 0 0,1 0-1 0 0,0-1 0 0 0,0 1 0 0 0,-9-3 0 0 0,-2-2-362 0 0,0-1-1 0 0,0-1 1 0 0,1 0 0 0 0,-16-10 0 0 0,29 16 425 0 0,-77-52-3006 0 0,68 46 2361 0 0,-21-15-3687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5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4 187 5527 0 0,'0'-2'57'0'0,"-1"0"0"0"0,1 0 0 0 0,-1 0 0 0 0,1 0 0 0 0,-1 1 0 0 0,1-1 0 0 0,0 0 0 0 0,0 0 0 0 0,0 0 0 0 0,0 0-1 0 0,0 0 1 0 0,1 0 0 0 0,-1 0 0 0 0,0 0 0 0 0,1 0 0 0 0,-1 1 0 0 0,1-1 0 0 0,0 0 0 0 0,0 0 0 0 0,0 0 0 0 0,1-1 0 0 0,1-1 82 0 0,0 0 1 0 0,1 1-1 0 0,-1-1 0 0 0,1 1 1 0 0,0 0-1 0 0,0 0 1 0 0,6-3-1 0 0,-1 1-36 0 0,0 0-1 0 0,1 1 0 0 0,-1 0 1 0 0,1 1-1 0 0,0 0 0 0 0,19-3 1 0 0,65-2-948 0 0,-74 7 701 0 0,-19 1 139 0 0,104-8-324 0 0,-85 5 121 0 0,-1 0-1 0 0,-1-2 1 0 0,27-8-1 0 0,-43 12 1 0 0,0 0-1 0 0,0 0 0 0 0,0 0 1 0 0,0-1-1 0 0,0 1 0 0 0,0 0 0 0 0,0-1 1 0 0,2-2-1 0 0,-3 4 192 0 0,-1-1 0 0 0,1 1 1 0 0,-1-1-1 0 0,0 0 0 0 0,1 1 0 0 0,-1-1 0 0 0,0 1 0 0 0,1-1 1 0 0,-1 0-1 0 0,0 1 0 0 0,1-1 0 0 0,-1 0 0 0 0,0 1 0 0 0,0-1 1 0 0,0 0-1 0 0,0 1 0 0 0,0-1 0 0 0,0 0 0 0 0,0 0 1 0 0,0 1-1 0 0,0-1 0 0 0,0 0 0 0 0,0 1 0 0 0,0-1 0 0 0,-1 0 1 0 0,1 1-1 0 0,0-1 0 0 0,0 0 0 0 0,-1 1 0 0 0,1-2 0 0 0,-7-5 17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5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36 192 2303 0 0,'-7'-21'-32'0'0,"-16"-53"1702"0"0,22 66-1372 0 0,-1 1 0 0 0,1-1 0 0 0,0 0 0 0 0,1 0 1 0 0,0 0-1 0 0,0 0 0 0 0,2-11 0 0 0,-2 18-297 0 0,0 0 0 0 0,1 0 1 0 0,-1 0-1 0 0,0 0 0 0 0,0 0 0 0 0,0 0 0 0 0,1 0 0 0 0,-1 0 1 0 0,0 0-1 0 0,1 0 0 0 0,-1 0 0 0 0,1 1 0 0 0,0-1 1 0 0,-1 0-1 0 0,1 0 0 0 0,-1 0 0 0 0,1 1 0 0 0,0-1 0 0 0,0 0 1 0 0,-1 1-1 0 0,1-1 0 0 0,0 1 0 0 0,0-1 0 0 0,0 1 1 0 0,0-1-1 0 0,0 1 0 0 0,0-1 0 0 0,-1 1 0 0 0,1 0 0 0 0,0 0 1 0 0,0-1-1 0 0,2 1 0 0 0,-2 0-14 0 0,1 1 0 0 0,-1-1-1 0 0,1 0 1 0 0,-1 1 0 0 0,1 0 0 0 0,-1-1 0 0 0,0 1 0 0 0,1 0 0 0 0,-1-1-1 0 0,0 1 1 0 0,0 0 0 0 0,0 0 0 0 0,0 0 0 0 0,1 0 0 0 0,-1 0-1 0 0,0 0 1 0 0,-1 1 0 0 0,1-1 0 0 0,0 0 0 0 0,0 0 0 0 0,0 2-1 0 0,16 34 536 0 0,-2 0 0 0 0,12 41 0 0 0,-6-12 364 0 0,94 364 2798 0 0,-51-165-3288 0 0,-40-172-650 0 0,-4 1 0 0 0,-4 1-1 0 0,5 154 1 0 0,-20-220-332 0 0,1-8-179 0 0,-2 0-1 0 0,-4 28 0 0 0,1-39-642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5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47 6447 0 0,'-2'-3'135'0'0,"0"0"-1"0"0,-1 1 1 0 0,1-1-1 0 0,-1 1 1 0 0,1 0 0 0 0,-1 0-1 0 0,0 0 1 0 0,0 0-1 0 0,0 0 1 0 0,0 1-1 0 0,0-1 1 0 0,0 1-1 0 0,-1 0 1 0 0,1 0-1 0 0,0 0 1 0 0,-6-1-1 0 0,4 1 22 0 0,-11-3 173 0 0,-1 1 0 0 0,1 0 0 0 0,-31 0 0 0 0,27 3-685 0 0,1 1-1 0 0,-1 1 0 0 0,0 1 0 0 0,1 1 0 0 0,-25 8 0 0 0,20-4 106 0 0,0 2 1 0 0,0 0-1 0 0,1 2 0 0 0,1 0 0 0 0,0 2 1 0 0,0 0-1 0 0,-25 24 0 0 0,36-28 580 0 0,0 1 0 0 0,1 0-1 0 0,0 1 1 0 0,1 0 0 0 0,0 0-1 0 0,1 1 1 0 0,0 1 0 0 0,1-1-1 0 0,0 1 1 0 0,2 0 0 0 0,-1 0-1 0 0,2 1 1 0 0,0 0 0 0 0,0 0-1 0 0,-1 23 1 0 0,5-33-259 0 0,0-1 0 0 0,0 1 0 0 0,0-1 0 0 0,0 1 0 0 0,1-1 1 0 0,0 0-1 0 0,0 1 0 0 0,0-1 0 0 0,1 0 0 0 0,-1 0 0 0 0,1 0 0 0 0,0 0 0 0 0,0 0 0 0 0,0 0 0 0 0,1 0 0 0 0,0-1 1 0 0,-1 1-1 0 0,1-1 0 0 0,0 1 0 0 0,1-1 0 0 0,3 3 0 0 0,7 4 32 0 0,0-1 0 0 0,1-1-1 0 0,0 0 1 0 0,21 8 0 0 0,23 11 64 0 0,-40-15-154 0 0,0 0 0 0 0,-1 1 0 0 0,-1 1-1 0 0,0 1 1 0 0,-1 1 0 0 0,0 0 0 0 0,24 33 0 0 0,-31-36-108 0 0,0 1 0 0 0,-1 0 0 0 0,0 1 1 0 0,-1 0-1 0 0,-1 1 0 0 0,0-1 0 0 0,-2 1 1 0 0,1 0-1 0 0,-2 0 0 0 0,0 0 0 0 0,1 23 1 0 0,-4-32 162 0 0,0 0 0 0 0,0 0 0 0 0,0 0 0 0 0,-1 0 0 0 0,0 0 1 0 0,-1 0-1 0 0,1 0 0 0 0,-1 0 0 0 0,-1 0 0 0 0,1-1 0 0 0,-1 1 0 0 0,0-1 1 0 0,-1 1-1 0 0,1-1 0 0 0,-1-1 0 0 0,0 1 0 0 0,-1 0 0 0 0,0-1 1 0 0,0 0-1 0 0,0 0 0 0 0,0 0 0 0 0,-1-1 0 0 0,1 0 0 0 0,-1 0 0 0 0,0 0 1 0 0,-1-1-1 0 0,1 1 0 0 0,0-2 0 0 0,-8 3 0 0 0,-4 0 67 0 0,1-1 0 0 0,-1 0 0 0 0,0-2 0 0 0,0 0 0 0 0,0-1 0 0 0,-1-1 0 0 0,-32-4 0 0 0,26 0-594 0 0,0 0 0 0 0,0-2 1 0 0,1-1-1 0 0,0-1 0 0 0,-25-12 1 0 0,31 11-383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41 455 0 0,'-6'-10'145'0'0,"5"8"168"0"0,0-1 1 0 0,-1 1-1 0 0,1 0 1 0 0,0 0-1 0 0,0-1 1 0 0,0 1 0 0 0,1 0-1 0 0,-1-1 1 0 0,0 1-1 0 0,1-5 1 0 0,0 6-228 0 0,1 1-16 0 0,-1 0 15 0 0,-4 72 1013 0 0,-19 109-1 0 0,7-69-509 0 0,10-63-351 0 0,-35 357-2908 0 0,40-392 2445 0 0,1-8 103 0 0,-1 1 0 0 0,1-1 0 0 0,0 0 0 0 0,0 1 1 0 0,0-1-1 0 0,1 0 0 0 0,0 0 0 0 0,3 9 0 0 0,-4-15 123 0 0,0 0 0 0 0,0 0 0 0 0,0 0-1 0 0,0 0 1 0 0,1 0 0 0 0,-1 0-1 0 0,0 0 1 0 0,0 0 0 0 0,0-1-1 0 0,0 1 1 0 0,1 0 0 0 0,-1 0-1 0 0,0 0 1 0 0,0 0 0 0 0,0 0 0 0 0,0 0-1 0 0,0 0 1 0 0,0-1 0 0 0,1 1-1 0 0,-1 0 1 0 0,0 0 0 0 0,0 0-1 0 0,0 0 1 0 0,0 0 0 0 0,0-1-1 0 0,0 1 1 0 0,0 0 0 0 0,0 0 0 0 0,0 0-1 0 0,0 0 1 0 0,0-1 0 0 0,0 1-1 0 0,0 0 1 0 0,0 0 0 0 0,0 0-1 0 0,0 0 1 0 0,0-1 0 0 0,0 1-1 0 0,2-10 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35 367 0 0,'-1'-2'17'0'0,"0"0"0"0"0,0 0 0 0 0,0 0 0 0 0,0 0 0 0 0,-1 0 0 0 0,1 0 0 0 0,-1 0 0 0 0,0 0 0 0 0,1 0 0 0 0,-1 1 0 0 0,0-1 0 0 0,0 1 0 0 0,0 0-1 0 0,0-1 1 0 0,0 1 0 0 0,0 0 0 0 0,0 0 0 0 0,-1 0 0 0 0,1 0 0 0 0,0 1 0 0 0,-1-1 0 0 0,1 1 0 0 0,0-1 0 0 0,-5 1 0 0 0,4 0-2 0 0,1 0 0 0 0,-1 1 1 0 0,1 0-1 0 0,-1-1 0 0 0,1 1 1 0 0,-1 0-1 0 0,1 0 0 0 0,0 0 1 0 0,-1 0-1 0 0,1 1 0 0 0,0-1 1 0 0,0 1-1 0 0,0-1 0 0 0,0 1 1 0 0,0 0-1 0 0,0 0 0 0 0,1 0 1 0 0,-1 0-1 0 0,0 0 0 0 0,1 0 1 0 0,0 0-1 0 0,-3 5 0 0 0,-1 6 47 0 0,-1 0-1 0 0,2 0 1 0 0,0 1-1 0 0,1-1 1 0 0,0 1-1 0 0,1 0 1 0 0,-1 27-1 0 0,3-20 105 0 0,1-1 0 0 0,1 1-1 0 0,0-1 1 0 0,11 37-1 0 0,-12-53-167 0 0,-1-1-23 0 0,1 0-1 0 0,0 1 1 0 0,0-1-1 0 0,0 1 1 0 0,0-1 0 0 0,1 0-1 0 0,0 0 1 0 0,-1 0 0 0 0,1 0-1 0 0,0 0 1 0 0,0 0 0 0 0,1 0-1 0 0,2 2 1 0 0,-4-5-4 0 0,0 1 0 0 0,0-1-1 0 0,0 0 1 0 0,0 0 0 0 0,0 0 0 0 0,-1 0 0 0 0,1-1-1 0 0,0 1 1 0 0,0 0 0 0 0,0 0 0 0 0,0 0-1 0 0,0-1 1 0 0,-1 1 0 0 0,1 0 0 0 0,0-1-1 0 0,0 1 1 0 0,0-1 0 0 0,-1 1 0 0 0,1-1 0 0 0,0 1-1 0 0,-1-1 1 0 0,1 0 0 0 0,0 1 0 0 0,-1-1-1 0 0,1 0 1 0 0,-1 0 0 0 0,1 1 0 0 0,-1-1 0 0 0,1-1-1 0 0,15-24-376 0 0,-2-2 470 0 0,-2-2 0 0 0,-1 1 0 0 0,-2-2 0 0 0,12-61 0 0 0,-20 86-64 0 0,-1 1 0 0 0,1-1 0 0 0,-1 1 0 0 0,0 0 0 0 0,-2-10 0 0 0,2 15 0 0 0,0 0 0 0 0,0 0 0 0 0,0 0 0 0 0,0 0 0 0 0,0 0 0 0 0,0 0 0 0 0,0-1 0 0 0,0 1 0 0 0,0 0 0 0 0,0 0 0 0 0,0 0 0 0 0,0 0 0 0 0,0 0 0 0 0,0 0 0 0 0,0 0 0 0 0,0 0 0 0 0,0 0 0 0 0,0 0 0 0 0,0 0 0 0 0,0-1 0 0 0,-1 1 0 0 0,1 0 0 0 0,0 0 0 0 0,0 0 0 0 0,0 0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0,-5 6 0 0 0,-3 7 0 0 0,0 6 236 0 0,2 0 0 0 0,0 1-1 0 0,1 0 1 0 0,1 0-1 0 0,1 0 1 0 0,1 1-1 0 0,0-1 1 0 0,2 1-1 0 0,0-1 1 0 0,6 32-1 0 0,-4-36-82 0 0,9 27 0 0 0,-10-39-185 0 0,0 1 0 0 0,1-1-1 0 0,0-1 1 0 0,0 1 0 0 0,0 0-1 0 0,0 0 1 0 0,1-1 0 0 0,-1 1 0 0 0,1-1-1 0 0,0 0 1 0 0,6 6 0 0 0,-9-9-25 0 0,1 0 0 0 0,-1 1 1 0 0,1-1-1 0 0,-1 1 1 0 0,1-1-1 0 0,-1 0 0 0 0,1 0 1 0 0,0 1-1 0 0,-1-1 0 0 0,1 0 1 0 0,-1 0-1 0 0,1 0 0 0 0,0 0 1 0 0,-1 1-1 0 0,1-1 0 0 0,0 0 1 0 0,-1 0-1 0 0,1 0 1 0 0,0 0-1 0 0,-1-1 0 0 0,1 1 1 0 0,-1 0-1 0 0,1 0 0 0 0,0 0 1 0 0,-1 0-1 0 0,1-1 0 0 0,-1 1 1 0 0,1 0-1 0 0,-1-1 0 0 0,2 0 1 0 0,4-5-586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44 1375 0 0,'0'0'47'0'0,"0"0"-1"0"0,0 0 0 0 0,0 0 0 0 0,-1 0 0 0 0,1 0 0 0 0,0 0 0 0 0,0 0 1 0 0,0 0-1 0 0,0 0 0 0 0,0 0 0 0 0,0 0 0 0 0,0-1 0 0 0,0 1 0 0 0,0 0 1 0 0,0 0-1 0 0,0 0 0 0 0,0 0 0 0 0,0 0 0 0 0,0 0 0 0 0,-1 0 0 0 0,1-1 1 0 0,0 1-1 0 0,0 0 0 0 0,0 0 0 0 0,0 0 0 0 0,0 0 0 0 0,0 0 0 0 0,0 0 1 0 0,0 0-1 0 0,0-1 0 0 0,0 1 0 0 0,1 0 0 0 0,-1 0 0 0 0,0 0 0 0 0,0 0 1 0 0,0 0-1 0 0,0 0 0 0 0,0 0 0 0 0,0-1 0 0 0,0 1 0 0 0,0 0 0 0 0,0 0 1 0 0,0 0-1 0 0,0 0 0 0 0,0 0 0 0 0,0 0 0 0 0,1 0 0 0 0,-1 0 0 0 0,0 0 1 0 0,0 0-1 0 0,0 0 0 0 0,0-1 0 0 0,0 1 0 0 0,0 0 0 0 0,0 0 0 0 0,1 0 1 0 0,-1 0-1 0 0,0 0 0 0 0,0 0 0 0 0,0 0 0 0 0,0 0 0 0 0,0 0 0 0 0,0 0 1 0 0,0 0-1 0 0,1 0 0 0 0,-1 0 0 0 0,17-5 889 0 0,20-2-556 0 0,96-6-1751 0 0,-61 8 778 0 0,-61 1 594 0 0,-7-1 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 2303 0 0,'0'0'15'0'0,"0"0"0"0"0,0 0-1 0 0,0 0 1 0 0,0 0 0 0 0,0 0-1 0 0,0-1 1 0 0,0 1 0 0 0,0 0-1 0 0,-1 0 1 0 0,1 0 0 0 0,0 0-1 0 0,0 0 1 0 0,0 0 0 0 0,0-1-1 0 0,0 1 1 0 0,0 0 0 0 0,0 0-1 0 0,-1 0 1 0 0,1 0 0 0 0,0 0-1 0 0,0 0 1 0 0,0 0 0 0 0,0 0-1 0 0,0 0 1 0 0,-1 0-1 0 0,1 0 1 0 0,0 0 0 0 0,0 0-1 0 0,0 0 1 0 0,0 0 0 0 0,-1 0-1 0 0,1 0 1 0 0,0 0 0 0 0,0 0-1 0 0,0 0 1 0 0,0 0 0 0 0,0 0-1 0 0,-1 0 1 0 0,1 0 0 0 0,0 0-1 0 0,0 0 1 0 0,0 0 0 0 0,0 0-1 0 0,0 0 1 0 0,-1 0 0 0 0,1 0-1 0 0,0 0 1 0 0,0 1 0 0 0,0-1-1 0 0,0 0 1 0 0,0 0-1 0 0,0 0 1 0 0,-6 11 662 0 0,-26 77-865 0 0,9-24-49 0 0,-20 87 0 0 0,-2 122 3361 0 0,43-250-2861 0 0,0 0 0 0 0,2-1 0 0 0,1 1 0 0 0,0 0 0 0 0,2 0 0 0 0,11 44 0 0 0,-11-55-204 0 0,1-1 0 0 0,1 0 1 0 0,0 1-1 0 0,0-1 1 0 0,1-1-1 0 0,0 1 1 0 0,1-1-1 0 0,0 0 1 0 0,1-1-1 0 0,0 0 1 0 0,0 0-1 0 0,1 0 0 0 0,0-1 1 0 0,19 12-1 0 0,-20-15-30 0 0,1 0 0 0 0,0-1 0 0 0,0 0 0 0 0,0 0 0 0 0,0-1 0 0 0,1 0 0 0 0,0-1 0 0 0,-1 0 0 0 0,1 0 1 0 0,0-1-1 0 0,0 0 0 0 0,0-1 0 0 0,0 0 0 0 0,0-1 0 0 0,0 0 0 0 0,-1 0 0 0 0,13-4 0 0 0,-9 1-171 0 0,-1-1 0 0 0,0 0 0 0 0,0 0 1 0 0,0-1-1 0 0,-1-1 0 0 0,0 0 1 0 0,0 0-1 0 0,-1-1 0 0 0,0-1 1 0 0,0 1-1 0 0,-1-2 0 0 0,14-16 0 0 0,-11 9-142 0 0,0 0 1 0 0,-1-1-1 0 0,-1 0 0 0 0,0 0 0 0 0,13-40 0 0 0,-20 49 258 0 0,0-1-1 0 0,-1 1 1 0 0,0-1 0 0 0,0 0-1 0 0,-1 0 1 0 0,0 0-1 0 0,-1 0 1 0 0,-1 0 0 0 0,1 0-1 0 0,-1 1 1 0 0,-1-1 0 0 0,0 0-1 0 0,0 0 1 0 0,-6-15 0 0 0,7 24 53 0 0,1-1 0 0 0,-1 1 0 0 0,0-1 0 0 0,1 1 0 0 0,-1-1 0 0 0,0 1 0 0 0,0 0 0 0 0,0-1 1 0 0,0 1-1 0 0,0 0 0 0 0,0 0 0 0 0,0-1 0 0 0,0 1 0 0 0,-1 0 0 0 0,1 0 0 0 0,0 0 0 0 0,-1 1 0 0 0,1-1 0 0 0,0 0 0 0 0,-1 0 1 0 0,1 1-1 0 0,-1-1 0 0 0,0 1 0 0 0,1-1 0 0 0,-1 1 0 0 0,1 0 0 0 0,-1-1 0 0 0,0 1 0 0 0,1 0 0 0 0,-1 0 0 0 0,1 0 0 0 0,-1 1 1 0 0,0-1-1 0 0,1 0 0 0 0,-1 0 0 0 0,1 1 0 0 0,-1-1 0 0 0,0 1 0 0 0,-1 1 0 0 0,-2 0 80 0 0,0 1 0 0 0,1 0 0 0 0,-1 0 0 0 0,1 1 1 0 0,0-1-1 0 0,0 1 0 0 0,0 0 0 0 0,0 0 0 0 0,1 0 0 0 0,-5 8 0 0 0,4-6-65 0 0,0 1-1 0 0,1 0 1 0 0,0 0 0 0 0,0 0 0 0 0,1 1-1 0 0,0-1 1 0 0,0 1 0 0 0,0-1-1 0 0,1 1 1 0 0,0 0 0 0 0,1-1 0 0 0,1 16-1 0 0,0-13 4 0 0,1 0-1 0 0,0 0 1 0 0,0 0-1 0 0,1 0 1 0 0,1-1-1 0 0,-1 1 1 0 0,2-1-1 0 0,-1 0 1 0 0,8 10-1 0 0,-5-9 9 0 0,0 0 0 0 0,0-1 0 0 0,1 0 0 0 0,0 0 0 0 0,1-1 1 0 0,0 0-1 0 0,0 0 0 0 0,1-1 0 0 0,0-1 0 0 0,0 1 0 0 0,1-2 0 0 0,-1 1 0 0 0,1-1 0 0 0,0-1 0 0 0,1 0 0 0 0,-1-1 1 0 0,17 3-1 0 0,-24-5-129 0 0,1-1 1 0 0,0 0 0 0 0,0 0 0 0 0,0 0-1 0 0,-1-1 1 0 0,1 1 0 0 0,0-1-1 0 0,0 0 1 0 0,-1-1 0 0 0,1 1 0 0 0,-1-1-1 0 0,7-3 1 0 0,7-5-3092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4607 0 0,'0'0'24'0'0,"0"0"-1"0"0,-1-1 0 0 0,1 1 0 0 0,0 0 1 0 0,0 0-1 0 0,0 0 0 0 0,-1 0 0 0 0,1-1 0 0 0,0 1 1 0 0,0 0-1 0 0,-1 0 0 0 0,1 0 0 0 0,0 0 1 0 0,0 0-1 0 0,-1 0 0 0 0,1 0 0 0 0,0-1 1 0 0,0 1-1 0 0,-1 0 0 0 0,1 0 0 0 0,0 0 0 0 0,-1 0 1 0 0,1 0-1 0 0,0 0 0 0 0,0 0 0 0 0,-1 1 1 0 0,1-1-1 0 0,0 0 0 0 0,0 0 0 0 0,-1 0 1 0 0,1 0-1 0 0,0 0 0 0 0,0 0 0 0 0,-1 0 0 0 0,1 1 1 0 0,0-1-1 0 0,-1 0 0 0 0,1 13 459 0 0,8 19-48 0 0,-7-29-357 0 0,11 35 108 0 0,2 0-1 0 0,2-1 1 0 0,2-1-1 0 0,1 0 0 0 0,1-2 1 0 0,2 0-1 0 0,1-1 1 0 0,2-2-1 0 0,43 44 0 0 0,-44-55-944 0 0,-13-13-1968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4143 0 0,'-2'2'52'0'0,"0"-1"-1"0"0,0 1 0 0 0,1 0 0 0 0,-1 0 0 0 0,1 0 0 0 0,-1 0 0 0 0,1 0 0 0 0,0 0 1 0 0,-1 0-1 0 0,0 3 0 0 0,-10 27 211 0 0,6-13-161 0 0,-221 469-917 0 0,209-457 762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31 455 0 0,'-5'-3'-105'0'0,"-13"-7"1956"0"0,18 9-1741 0 0,-1 1 0 0 0,0 0 0 0 0,1-1 0 0 0,-1 1 0 0 0,1-1 0 0 0,-1 1 1 0 0,0-1-1 0 0,1 0 0 0 0,-1 1 0 0 0,1-1 0 0 0,-1 0 0 0 0,1 1 0 0 0,0-1 0 0 0,-1 0 0 0 0,1 1 0 0 0,0-1 0 0 0,-1-1 0 0 0,4-4-50 0 0,-3 6-67 0 0,1 1 0 0 0,-1-1 0 0 0,1 0-1 0 0,-1 0 1 0 0,1 1 0 0 0,-1-1 0 0 0,0 0 0 0 0,1 0 0 0 0,-1 1 0 0 0,0-1 0 0 0,1 0 0 0 0,-1 1 0 0 0,1-1 0 0 0,-1 1 0 0 0,0-1-1 0 0,0 1 1 0 0,1-1 0 0 0,-1 0 0 0 0,0 1 0 0 0,0-1 0 0 0,0 1 0 0 0,1-1 0 0 0,-1 1 0 0 0,0-1 0 0 0,0 1 0 0 0,0-1 0 0 0,0 2-1 0 0,10 30 545 0 0,9 55-1 0 0,-6-27 21 0 0,-13-59-550 0 0,51 191 902 0 0,-42-164-989 0 0,2-1 1 0 0,0 0 0 0 0,2-1 0 0 0,30 44 0 0 0,-41-66-54 0 0,16 24-631 0 0,-17-27 634 0 0,0 0 0 0 0,-1 1 0 0 0,1-1 1 0 0,0 1-1 0 0,-1-1 0 0 0,1 1 0 0 0,-1-1 0 0 0,0 1 0 0 0,1-1 1 0 0,-1 1-1 0 0,0 0 0 0 0,0-1 0 0 0,0 1 0 0 0,0-1 0 0 0,0 1 1 0 0,-1 2-1 0 0,0-2-50 0 0,-2-3 158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11975 0 0,'17'-1'704'0'0,"-1"-1"0"0"0,1 0-1 0 0,16-6 1 0 0,10 0-183 0 0,117-16 441 0 0,-92 17-5824 0 0,-43 5-46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21 919 0 0,'-3'-16'1006'0'0,"3"12"1168"0"0,4 9-842 0 0,1 8-1222 0 0,-1 0-1 0 0,0 0 0 0 0,-1 0 0 0 0,-1 0 0 0 0,2 18 0 0 0,-2-10-33 0 0,8 27 9 0 0,-6-30-622 0 0,-1-1 0 0 0,2 32-1 0 0,-5-47-142 0 0,-1-3 188 0 0,0-4 264 0 0,1-3 216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 6911 0 0,'-2'-5'608'0'0,"1"2"-480"0"0,1 1-128 0 0,0 1 0 0 0,1 1-264 0 0,1 0-80 0 0,-1-2-8 0 0,2 1-8 0 0,0 0 616 0 0,4 0 128 0 0,0-1 32 0 0,3 1 0 0 0,-1 1-256 0 0,-1 0-56 0 0,1 4-8 0 0,-4 1-2256 0 0,0 1-456 0 0</inkml:trace>
  <inkml:trace contextRef="#ctx0" brushRef="#br0" timeOffset="1">66 85 4127 0 0,'0'0'0'0'0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1839 0 0,'3'3'188'0'0,"-1"0"0"0"0,0 1-1 0 0,1-1 1 0 0,-1 1-1 0 0,-1-1 1 0 0,1 1 0 0 0,0 0-1 0 0,1 6 1 0 0,6 33 859 0 0,-7-17-1240 0 0,0 1-1 0 0,-2 0 0 0 0,-1 0 0 0 0,-1 0 1 0 0,-9 38-1 0 0,16-79-44 0 0,0 0 1 0 0,11-20-1 0 0,-1 0 289 0 0,-7 13-48 0 0,2 0-1 0 0,0 0 1 0 0,2 0-1 0 0,0 2 1 0 0,17-21-1 0 0,-28 38 10 0 0,0 0 0 0 0,1 1 0 0 0,-1-1 0 0 0,1 1 0 0 0,-1-1-1 0 0,1 1 1 0 0,0 0 0 0 0,0-1 0 0 0,-1 1 0 0 0,1 0 0 0 0,0 0 0 0 0,0 0 0 0 0,0 1-1 0 0,0-1 1 0 0,0 0 0 0 0,0 1 0 0 0,1-1 0 0 0,-1 1 0 0 0,0 0 0 0 0,0 0 0 0 0,0 0 0 0 0,0 0-1 0 0,0 0 1 0 0,1 0 0 0 0,2 1 0 0 0,-2 0 37 0 0,0 1 1 0 0,0-1-1 0 0,0 1 1 0 0,0 0-1 0 0,-1-1 1 0 0,1 1-1 0 0,0 1 1 0 0,-1-1-1 0 0,1 0 0 0 0,-1 0 1 0 0,0 1-1 0 0,0 0 1 0 0,0-1-1 0 0,0 1 1 0 0,-1 0-1 0 0,2 3 0 0 0,6 12 117 0 0,-1 0-1 0 0,0 1 1 0 0,-2-1-1 0 0,0 2 1 0 0,-2-1-1 0 0,0 1 1 0 0,-1-1-1 0 0,-1 1 1 0 0,0 0-1 0 0,-3 28 0 0 0,0-35-236 0 0,1-8-173 0 0,-1-1 0 0 0,1 1 0 0 0,0-1 0 0 0,1 8-1 0 0,-1-12 244 0 0,0-1-1 0 0,0 1 1 0 0,0 0-1 0 0,0 0 1 0 0,0 0-1 0 0,0 0 0 0 0,0 0 1 0 0,0 0-1 0 0,0 0 1 0 0,0 0-1 0 0,0 0 0 0 0,1 0 1 0 0,-1 0-1 0 0,0 0 1 0 0,0 0-1 0 0,0 0 1 0 0,0 0-1 0 0,0 0 0 0 0,0 0 1 0 0,0 0-1 0 0,0 0 1 0 0,0 0-1 0 0,0 0 0 0 0,0 0 1 0 0,0 0-1 0 0,0 0 1 0 0,0 0-1 0 0,0 0 1 0 0,0 0-1 0 0,1 0 0 0 0,-1 0 1 0 0,0 0-1 0 0,0 0 1 0 0,0 0-1 0 0,0 0 0 0 0,0 0 1 0 0,0 0-1 0 0,0 0 1 0 0,0 0-1 0 0,0 0 1 0 0,0 0-1 0 0,0 0 0 0 0,0 0 1 0 0,0 0-1 0 0,0 0 1 0 0,0 0-1 0 0,0 0 0 0 0,1 0 1 0 0,-1 0-1 0 0,0 0 1 0 0,0 0-1 0 0,0 0 1 0 0,0 0-1 0 0,0 0 0 0 0,0 0 1 0 0,0 1-1 0 0,0-1 1 0 0,0 0-1 0 0,0 0 0 0 0,0 0 1 0 0,0 0-1 0 0,0 0 1 0 0,0 0-1 0 0,0 0 1 0 0,0 0-1 0 0,0 0 0 0 0,3-5-8 0 0,-3 4 10 0 0,5-10 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58 1839 0 0,'1'-3'393'0'0,"0"0"-1"0"0,-1 0 0 0 0,1 0 0 0 0,0 1 1 0 0,-1-1-1 0 0,1 0 0 0 0,-1-5 0 0 0,0 7-311 0 0,-1 0-1 0 0,1 0 0 0 0,0 0 1 0 0,-1 0-1 0 0,1 0 0 0 0,-1 0 1 0 0,1 0-1 0 0,-1 0 0 0 0,1 0 0 0 0,-1 0 1 0 0,0 0-1 0 0,0 0 0 0 0,1 0 1 0 0,-1 0-1 0 0,0 1 0 0 0,0-1 1 0 0,0 0-1 0 0,0 1 0 0 0,0-1 1 0 0,0 0-1 0 0,0 1 0 0 0,0-1 0 0 0,-1 1 1 0 0,-4-2-79 0 0,0 0 0 0 0,0 0-1 0 0,-1 1 1 0 0,1 0 0 0 0,0 0 0 0 0,0 1 0 0 0,-1-1 0 0 0,1 2 0 0 0,0-1 0 0 0,0 1 0 0 0,-1-1 0 0 0,1 2-1 0 0,0-1 1 0 0,0 1 0 0 0,0 0 0 0 0,-6 3 0 0 0,-5 2-10 0 0,0 1-1 0 0,0 1 1 0 0,1 1 0 0 0,-18 13-1 0 0,18-10 161 0 0,0 1 0 0 0,0 1 0 0 0,1 1 0 0 0,1 0 0 0 0,1 1 0 0 0,0 0 0 0 0,1 1 0 0 0,1 1 0 0 0,1-1 0 0 0,-14 38 0 0 0,17-38-17 0 0,1 1-1 0 0,1-1 0 0 0,0 1 0 0 0,2 0 0 0 0,0 0 0 0 0,1 0 0 0 0,1 0 1 0 0,1 1-1 0 0,1-1 0 0 0,0 0 0 0 0,2 0 0 0 0,5 25 0 0 0,-5-35-132 0 0,-1-1 0 0 0,2 0 0 0 0,-1 0-1 0 0,1 0 1 0 0,0 0 0 0 0,1 0-1 0 0,0-1 1 0 0,0 0 0 0 0,0 0 0 0 0,1 0-1 0 0,8 7 1 0 0,-4-6 60 0 0,-1-1 0 0 0,1 0 0 0 0,0-1 0 0 0,1 0 0 0 0,-1-1 0 0 0,1 0 0 0 0,16 5 0 0 0,-2-2 129 0 0,0-2 0 0 0,42 5 0 0 0,50-2 59 0 0,-89-7-287 0 0,-8-1-466 0 0,-1 1-145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1375 0 0,'12'-4'303'0'0,"0"2"0"0"0,1 0 0 0 0,17-1 0 0 0,-2 1 141 0 0,100-3 408 0 0,-86 5-1914 0 0,72-9-1 0 0,-103 6 556 0 0,-3-2 335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 0 0,'10'7'-180'0'0,"-8"-6"183"0"0,0 0 0 0 0,-1 0 0 0 0,1 0-1 0 0,0 0 1 0 0,-1 0 0 0 0,1 1 0 0 0,-1-1 0 0 0,1 0 0 0 0,-1 1 0 0 0,0-1 0 0 0,0 1 0 0 0,0-1-1 0 0,0 1 1 0 0,0 0 0 0 0,0-1 0 0 0,0 1 0 0 0,0 0 0 0 0,0 0 0 0 0,-1 0 0 0 0,1 3-1 0 0,7 85 1600 0 0,-4-30-199 0 0,21 108-1 0 0,25-5-3890 0 0,-49-159 2465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13 455 0 0,'-8'-12'5054'0'0,"10"20"-1182"0"0,8 24-3378 0 0,-1 2 0 0 0,6 44 1 0 0,-12-60-973 0 0,-2-1 1 0 0,0 1 0 0 0,-1 0 0 0 0,-1 0 0 0 0,-1 0 0 0 0,-4 22-1 0 0,1-26-571 0 0,2-13 344 0 0,2-10 413 0 0,2 0 267 0 0,0-1-1 0 0,0 0 1 0 0,1 1 0 0 0,0-1 0 0 0,4-8 0 0 0,19-46-736 0 0,-25 62 739 0 0,8-17-414 0 0,14-23-1 0 0,-20 38 480 0 0,2-1 0 0 0,-1 0 1 0 0,0 0-1 0 0,1 1 0 0 0,0 0 0 0 0,0 0 0 0 0,0 0 0 0 0,0 0 0 0 0,9-5 0 0 0,-12 9 39 0 0,0-1 1 0 0,0 1 0 0 0,0-1 0 0 0,0 1-1 0 0,0 0 1 0 0,0-1 0 0 0,0 1-1 0 0,0 0 1 0 0,0 0 0 0 0,0 0-1 0 0,0 0 1 0 0,0 0 0 0 0,1 0-1 0 0,-1 0 1 0 0,0 0 0 0 0,0 0 0 0 0,0 0-1 0 0,0 1 1 0 0,0-1 0 0 0,0 0-1 0 0,0 1 1 0 0,1 0 0 0 0,0 0 94 0 0,0 0 1 0 0,0 1-1 0 0,0 0 1 0 0,0-1-1 0 0,0 1 1 0 0,0 0-1 0 0,-1 0 1 0 0,1 0-1 0 0,1 3 1 0 0,3 4 337 0 0,-1 1 0 0 0,0 1-1 0 0,4 12 1 0 0,-8-20-490 0 0,16 56 660 0 0,-11-36-705 0 0,10 26 0 0 0,-16-48-22 0 0,0-1-1 0 0,0 1 0 0 0,1 0 0 0 0,-1-1 0 0 0,0 1 1 0 0,0-1-1 0 0,0 1 0 0 0,1-1 0 0 0,-1 1 0 0 0,0-1 1 0 0,1 1-1 0 0,-1-1 0 0 0,0 1 0 0 0,1-1 0 0 0,-1 1 1 0 0,1-1-1 0 0,-1 1 0 0 0,1-1 0 0 0,-1 0 0 0 0,1 1 1 0 0,-1-1-1 0 0,1 0 0 0 0,-1 1 0 0 0,1-1 0 0 0,-1 0 1 0 0,1 0-1 0 0,-1 0 0 0 0,1 1 0 0 0,0-1 0 0 0,-1 0 1 0 0,1 0-1 0 0,-1 0 0 0 0,1 0 0 0 0,0 0 0 0 0,-1 0 1 0 0,1 0-1 0 0,0-1 0 0 0,1 1-168 0 0,-1-1 0 0 0,1 0 0 0 0,-1 0 0 0 0,0-1 0 0 0,1 1-1 0 0,-1 0 1 0 0,0 0 0 0 0,0-1 0 0 0,0 1 0 0 0,0 0 0 0 0,0-1 0 0 0,1-2 0 0 0,3-6-2119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3223 0 0,'0'5'754'0'0,"0"0"0"0"0,0 0 0 0 0,1 1-1 0 0,1 7 1 0 0,16 62-249 0 0,-15-67-443 0 0,0 1 0 0 0,0-1 1 0 0,1 0-1 0 0,0 0 0 0 0,1 0 1 0 0,9 13-1 0 0,-13-20-45 0 0,0 1 1 0 0,1-1-1 0 0,-1 1 1 0 0,0-1-1 0 0,1 1 0 0 0,-1-1 1 0 0,1 0-1 0 0,0 0 0 0 0,-1 1 1 0 0,1-1-1 0 0,0-1 0 0 0,0 1 1 0 0,0 0-1 0 0,-1 0 0 0 0,1-1 1 0 0,0 1-1 0 0,0-1 1 0 0,0 1-1 0 0,0-1 0 0 0,0 0 1 0 0,0 0-1 0 0,0 0 0 0 0,0 0 1 0 0,0 0-1 0 0,0 0 0 0 0,0 0 1 0 0,0-1-1 0 0,0 1 1 0 0,0-1-1 0 0,0 0 0 0 0,0 1 1 0 0,0-1-1 0 0,0 0 0 0 0,-1 0 1 0 0,4-2-1 0 0,0-1-30 0 0,-1 0-1 0 0,1 0 1 0 0,-1 0-1 0 0,0 0 1 0 0,0-1-1 0 0,-1 1 1 0 0,1-1-1 0 0,-1 0 1 0 0,0 0-1 0 0,0-1 0 0 0,2-4 1 0 0,-3 4-403 0 0,0 0 1 0 0,0 0-1 0 0,-1 0 0 0 0,1-1 0 0 0,-1 1 1 0 0,0-7-1 0 0,-1-5-1951 0 0</inkml:trace>
  <inkml:trace contextRef="#ctx0" brushRef="#br0" timeOffset="1">98 94 1839 0 0,'-11'-1'69'0'0,"8"0"-54"0"0,0 1 1 0 0,1 0-1 0 0,-1-1 0 0 0,0 1 1 0 0,0 0-1 0 0,-5 1 0 0 0,-11 8 1197 0 0,18-9-1132 0 0,0 1-1 0 0,0-1 0 0 0,1 1 1 0 0,-1-1-1 0 0,0 1 0 0 0,1 0 1 0 0,-1-1-1 0 0,0 1 0 0 0,1 0 1 0 0,-1-1-1 0 0,1 1 0 0 0,-1 0 1 0 0,1-1-1 0 0,-1 1 0 0 0,1 0 1 0 0,-1 0-1 0 0,1 1 0 0 0,0-1-42 0 0,0-1 0 0 0,0 0-1 0 0,0 1 1 0 0,0-1 0 0 0,0 0-1 0 0,1 1 1 0 0,-1-1 0 0 0,0 0-1 0 0,0 1 1 0 0,0-1-1 0 0,1 0 1 0 0,-1 0 0 0 0,0 1-1 0 0,1-1 1 0 0,-1 0 0 0 0,0 0-1 0 0,0 1 1 0 0,1-1 0 0 0,-1 0-1 0 0,0 0 1 0 0,1 0 0 0 0,-1 0-1 0 0,0 0 1 0 0,1 1-1 0 0,-1-1 1 0 0,1 0 0 0 0,-1 0-1 0 0,0 0 1 0 0,1 0 0 0 0,0 0-1 0 0,13 0 375 0 0,-13 0-342 0 0,33-3 852 0 0,-1-1 0 0 0,45-12 0 0 0,63-25 190 0 0,-77 17-1002 0 0,-36 13-436 0 0,36-9 1 0 0,-55 19-292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 4607 0 0,'-7'-11'456'0'0,"5"7"90"0"0,3 8 154 0 0,-1-4-506 0 0,1 4-2 0 0,9 60-215 0 0,0 77-1 0 0,-4-44 593 0 0,-6-91-501 0 0,14 115 1658 0 0,-11-103-1422 0 0,1 0 1 0 0,1 0 0 0 0,0-1-1 0 0,13 28 1 0 0,-17-42-285 0 0,1-1 0 0 0,-1 1 0 0 0,0-1 1 0 0,1 0-1 0 0,0 1 0 0 0,-1-1 0 0 0,1 0 0 0 0,0 0 0 0 0,0 0 1 0 0,0 0-1 0 0,0 0 0 0 0,1-1 0 0 0,2 2 0 0 0,-4-2-72 0 0,1-1 0 0 0,-1 1 0 0 0,0-1 0 0 0,1 0 0 0 0,-1 0 0 0 0,0 0 0 0 0,1 0 0 0 0,-1 0 0 0 0,1 0 0 0 0,-1 0 0 0 0,0 0 0 0 0,1 0 0 0 0,-1-1 0 0 0,1 1 1 0 0,-1 0-1 0 0,0-1 0 0 0,1 0 0 0 0,-1 1 0 0 0,0-1 0 0 0,0 0 0 0 0,0 1 0 0 0,1-1 0 0 0,-1 0 0 0 0,0 0 0 0 0,0 0 0 0 0,0 0 0 0 0,1-2 0 0 0,7-6-2290 0 0,2-2-686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3679 0 0,'0'0'56'0'0,"0"-1"-1"0"0,0 1 0 0 0,0 0 0 0 0,0 0 0 0 0,0 0 0 0 0,0 0 1 0 0,0 0-1 0 0,0 0 0 0 0,0 0 0 0 0,0 0 0 0 0,1 0 1 0 0,-1-1-1 0 0,0 1 0 0 0,0 0 0 0 0,0 0 0 0 0,0 0 0 0 0,0 0 1 0 0,0 0-1 0 0,0 0 0 0 0,0 0 0 0 0,0 0 0 0 0,0 0 0 0 0,0 0 1 0 0,0 0-1 0 0,0-1 0 0 0,0 1 0 0 0,0 0 0 0 0,1 0 1 0 0,-1 0-1 0 0,0 0 0 0 0,0 0 0 0 0,0 0 0 0 0,0 0 0 0 0,0 0 1 0 0,0 0-1 0 0,0 0 0 0 0,0 0 0 0 0,0 0 0 0 0,0 0 0 0 0,1 0 1 0 0,-1 0-1 0 0,0 0 0 0 0,0 0 0 0 0,0 0 0 0 0,0 0 0 0 0,0 0 1 0 0,0 0-1 0 0,0 0 0 0 0,0 0 0 0 0,1 0 0 0 0,-1 0 1 0 0,5 9 1877 0 0,-2 5-1881 0 0,-1 1 0 0 0,0 0 1 0 0,-1 0-1 0 0,-1 18 0 0 0,1 30 36 0 0,0-54-267 0 0,0 0-1 0 0,1 1 1 0 0,0-1-1 0 0,0 0 1 0 0,1 0-1 0 0,0 0 1 0 0,5 8-1 0 0,-6-13-464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525 451 10591 0 0,'-2'-23'934'0'0,"-1"0"-1"0"0,-1 0 0 0 0,-1 0 1 0 0,-1 0-1 0 0,-15-38 0 0 0,12 38-1124 0 0,-1 1-1 0 0,-1-1 0 0 0,-1 1 1 0 0,-1 1-1 0 0,-1 1 0 0 0,-25-30 1 0 0,30 40-427 0 0,-1 0 1 0 0,-1 1 0 0 0,1 0-1 0 0,-2 0 1 0 0,-18-10-1 0 0,22 15 78 0 0,-1 0-1 0 0,1 0 0 0 0,-1 1 0 0 0,0 0 1 0 0,0 0-1 0 0,0 1 0 0 0,-1 0 1 0 0,1 1-1 0 0,-10 0 0 0 0,13 0 393 0 0,0 2 0 0 0,0-1-1 0 0,0 1 1 0 0,0-1 0 0 0,0 2 0 0 0,0-1-1 0 0,1 1 1 0 0,-1-1 0 0 0,1 2 0 0 0,-1-1 0 0 0,1 1-1 0 0,-1-1 1 0 0,-5 6 0 0 0,5-4 427 0 0,0 2 1 0 0,1-1-1 0 0,-1 1 0 0 0,1-1 1 0 0,0 2-1 0 0,1-1 0 0 0,-1 0 1 0 0,-6 15-1 0 0,1 2 527 0 0,1 1 1 0 0,2 1-1 0 0,0-1 1 0 0,2 1-1 0 0,-3 28 0 0 0,3-6-620 0 0,2 1 0 0 0,2 0 0 0 0,10 93 0 0 0,44 140-882 0 0,-32-199 384 0 0,4 0 0 0 0,4-2 0 0 0,42 85 0 0 0,-49-121 123 0 0,21 42-101 0 0,56 158 0 0 0,-91-219-118 0 0,-1-4-610 0 0,7 32 0 0 0,-10-23-1497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7367 0 0,'-4'0'320'0'0,"2"0"80"0"0,0 3-320 0 0,1-2-80 0 0,1 2 0 0 0,1-2 0 0 0,-1 0 128 0 0,2 3 16 0 0,0 2 0 0 0,2 2 0 0 0,2 2 112 0 0,1 0 32 0 0,0 0 0 0 0,0 0 0 0 0,0 1-792 0 0,-2-1-152 0 0,0 1-32 0 0,0 0-8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3223 0 0,'1'11'501'0'0,"0"1"0"0"0,1-1 0 0 0,0 1 0 0 0,1-1 0 0 0,5 12 0 0 0,-3-9-349 0 0,-1 0 1 0 0,4 26-1 0 0,-5 27-2948 0 0,13-124 2409 0 0,-9 31 525 0 0,3-13 331 0 0,29-72-1 0 0,-39 110-382 0 0,0 0 0 0 0,1 0 0 0 0,-1 0 0 0 0,1 1 1 0 0,-1-1-1 0 0,1 0 0 0 0,-1 0 0 0 0,1 0 0 0 0,0 0 0 0 0,0 1 0 0 0,-1-1 0 0 0,1 0 0 0 0,0 0 0 0 0,0 1 1 0 0,1-1-1 0 0,-2 1-23 0 0,0-1 0 0 0,1 1 0 0 0,-1 0 1 0 0,1 0-1 0 0,-1 0 0 0 0,0 0 0 0 0,1 0 0 0 0,-1 1 1 0 0,0-1-1 0 0,1 0 0 0 0,-1 0 0 0 0,0 0 1 0 0,1 0-1 0 0,-1 0 0 0 0,1 0 0 0 0,-1 1 0 0 0,0-1 1 0 0,0 0-1 0 0,1 0 0 0 0,-1 0 0 0 0,0 1 1 0 0,1-1-1 0 0,-1 0 0 0 0,0 1 0 0 0,0-1 0 0 0,1 0 1 0 0,-1 1-1 0 0,3 3 327 0 0,-1 0 1 0 0,0 1-1 0 0,0-1 0 0 0,3 10 1 0 0,-5-14-398 0 0,51 159 2493 0 0,-20-53-3926 0 0,-26-85-2446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4143 0 0,'1'19'368'0'0,"3"0"-296"0"0,0-2-72 0 0,-2-7 0 0 0,1 0 88 0 0,0 4 0 0 0,4 15 0 0 0,4 15 0 0 0,4 15-240 0 0,0 3-40 0 0,2-3-16 0 0,-3-10 0 0 0,0-7 208 0 0,-4-9 0 0 0,-2-6 0 0 0,-3-7-64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6 156 5063 0 0,'-5'0'2439'0'0,"5"6"-782"0"0,8 14-383 0 0,-6-15-1437 0 0,5 14-60 0 0,-1 0 1 0 0,-1 1-1 0 0,3 21 1 0 0,-6-31-752 0 0,-2 0-1 0 0,1 1 1 0 0,-1-1 0 0 0,-3 16 0 0 0,-2-13-1232 0 0,2-11 1141 0 0,3-9 804 0 0,2-7 195 0 0,2 1 1 0 0,-1-1 0 0 0,2 1-1 0 0,-1 0 1 0 0,14-24 0 0 0,-6 11 71 0 0,-5 9 68 0 0,2 1 0 0 0,13-21 0 0 0,-19 33-52 0 0,-1 0 0 0 0,1 0 0 0 0,0 0 0 0 0,0 1 0 0 0,1-1 0 0 0,-1 1 0 0 0,1 0 0 0 0,-1 0 0 0 0,1 0 0 0 0,0 1 0 0 0,0-1 0 0 0,1 1 0 0 0,-1 0 0 0 0,8-2 0 0 0,-11 3-13 0 0,0 1 0 0 0,1 0-1 0 0,-1 0 1 0 0,0 0 0 0 0,1 0-1 0 0,-1 0 1 0 0,0 0 0 0 0,1 0-1 0 0,-1 1 1 0 0,0-1 0 0 0,1 0-1 0 0,-1 1 1 0 0,0-1 0 0 0,1 1-1 0 0,-1-1 1 0 0,0 1-1 0 0,0 0 1 0 0,2 1 0 0 0,-1 0 96 0 0,1 0 0 0 0,-1 0 0 0 0,0 0 0 0 0,-1 0 0 0 0,1 1 0 0 0,0-1 0 0 0,-1 1 0 0 0,3 3 0 0 0,0 5 409 0 0,0 1 0 0 0,0-1 1 0 0,2 16-1 0 0,-5-23-425 0 0,12 76 1117 0 0,-9-26-3213 0 0,-3-59 1916 0 0,0 0 0 0 0,0 0 0 0 0,1 0 0 0 0,0 0 0 0 0,0 0 0 0 0,0 0 0 0 0,5-6 0 0 0,0-4 12 0 0,-6 13 79 0 0,28-52-174 0 0,-26 49 167 0 0,1 0 1 0 0,-1 0-1 0 0,1 0 1 0 0,1 0-1 0 0,-1 1 1 0 0,0 0-1 0 0,1 0 1 0 0,5-3-1 0 0,-9 6 124 0 0,0 1 1 0 0,0-1-1 0 0,0 1 0 0 0,-1 0 1 0 0,1-1-1 0 0,0 1 0 0 0,0 0 1 0 0,0 0-1 0 0,0 0 0 0 0,0 0 1 0 0,0 0-1 0 0,0 0 0 0 0,0 0 1 0 0,0 0-1 0 0,0 0 0 0 0,0 0 1 0 0,0 0-1 0 0,0 1 0 0 0,0-1 1 0 0,0 0-1 0 0,0 1 0 0 0,-1-1 1 0 0,1 0-1 0 0,0 1 0 0 0,0-1 1 0 0,0 1-1 0 0,0 0 0 0 0,-1-1 1 0 0,1 1-1 0 0,0 0 0 0 0,-1-1 1 0 0,1 1-1 0 0,-1 0 0 0 0,2 1 1 0 0,2 4 374 0 0,0 1 0 0 0,0-1 1 0 0,5 12-1 0 0,-3-6-212 0 0,-4-8-176 0 0,25 39 804 0 0,-25-40-867 0 0,1 0 0 0 0,-1 1 0 0 0,1-1 0 0 0,-1-1 0 0 0,1 1 0 0 0,0 0 1 0 0,1-1-1 0 0,-1 0 0 0 0,0 1 0 0 0,4 1 0 0 0,-6-4-35 0 0,1 0 1 0 0,-1 1-1 0 0,0-1 1 0 0,0 0-1 0 0,0 0 0 0 0,0 0 1 0 0,0 0-1 0 0,0 0 0 0 0,0 0 1 0 0,0 0-1 0 0,0 0 1 0 0,0 0-1 0 0,1 0 0 0 0,-1-1 1 0 0,0 1-1 0 0,0 0 0 0 0,0-1 1 0 0,0 1-1 0 0,0-1 1 0 0,0 1-1 0 0,0-1 0 0 0,-1 1 1 0 0,1-1-1 0 0,0 0 1 0 0,0 0-1 0 0,0 1 0 0 0,-1-1 1 0 0,1 0-1 0 0,0 0 0 0 0,-1 0 1 0 0,1 0-1 0 0,0 0 1 0 0,-1 0-1 0 0,1-1 0 0 0,2-4 9 0 0,0-1 0 0 0,0 1-1 0 0,-1-1 1 0 0,2-7 0 0 0,-3 9-16 0 0,1-2-209 0 0,-1 0-1 0 0,0 0 1 0 0,0-1-1 0 0,-1 1 1 0 0,0 0-1 0 0,0 0 1 0 0,0-1-1 0 0,-1 1 1 0 0,0 0-1 0 0,-4-11 1 0 0,4 13-81 0 0,0 1 0 0 0,-1-1 0 0 0,0 1 0 0 0,0 0 1 0 0,0 0-1 0 0,-1-1 0 0 0,0 2 0 0 0,1-1 0 0 0,-1 0 0 0 0,0 0 0 0 0,-1 1 0 0 0,1 0 1 0 0,-1-1-1 0 0,0 1 0 0 0,1 1 0 0 0,-8-5 0 0 0,9 6 343 0 0,0 0 0 0 0,0 1-1 0 0,0-1 1 0 0,0 1 0 0 0,0-1 0 0 0,0 1 0 0 0,0 0-1 0 0,0 0 1 0 0,0 0 0 0 0,0 0 0 0 0,0 0 0 0 0,0 0-1 0 0,0 1 1 0 0,1-1 0 0 0,-1 1 0 0 0,0-1 0 0 0,0 1-1 0 0,0 0 1 0 0,0-1 0 0 0,0 1 0 0 0,1 0 0 0 0,-1 0-1 0 0,0 1 1 0 0,1-1 0 0 0,-1 0 0 0 0,1 0-1 0 0,-1 1 1 0 0,1-1 0 0 0,0 1 0 0 0,0-1 0 0 0,-3 4-1 0 0,4-4-20 0 0,0-1-1 0 0,0 0 0 0 0,0 1 1 0 0,0-1-1 0 0,1 1 0 0 0,-1-1 1 0 0,0 1-1 0 0,0-1 0 0 0,0 0 0 0 0,0 1 1 0 0,0-1-1 0 0,0 0 0 0 0,1 1 1 0 0,-1-1-1 0 0,0 1 0 0 0,0-1 0 0 0,0 0 1 0 0,1 1-1 0 0,-1-1 0 0 0,0 0 1 0 0,1 0-1 0 0,-1 1 0 0 0,0-1 1 0 0,1 0-1 0 0,-1 0 0 0 0,0 1 0 0 0,1-1 1 0 0,-1 0-1 0 0,0 0 0 0 0,1 0 1 0 0,-1 0-1 0 0,1 1 0 0 0,-1-1 1 0 0,1 0-1 0 0,-1 0 0 0 0,0 0 0 0 0,1 0 1 0 0,-1 0-1 0 0,1 0 0 0 0,19 1 290 0 0,-8-2-21 0 0,1-1-1 0 0,-1-1 0 0 0,0 0 0 0 0,18-8 0 0 0,4-1 383 0 0,15-5-655 0 0,-2-2-1 0 0,63-36 0 0 0,-98 49-589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4143 0 0,'-1'1'120'0'0,"0"1"0"0"0,0-1 0 0 0,0 1 0 0 0,0 0 0 0 0,0-1 0 0 0,1 1 0 0 0,-1 0 0 0 0,1-1 0 0 0,-1 1 0 0 0,1 0 0 0 0,-1 0 0 0 0,1 1 0 0 0,-1 27 911 0 0,1-20-1042 0 0,2 66-13 0 0,18 122 0 0 0,-16-165-260 0 0,-2-18 296 0 0,-1-1-1 0 0,2 0 0 0 0,0 0 1 0 0,1 0-1 0 0,0 0 0 0 0,1-1 1 0 0,10 19-1 0 0,-15-30 12 0 0,1-1 1 0 0,0 0-1 0 0,-1 0 1 0 0,1 0-1 0 0,0 0 0 0 0,0 0 1 0 0,0 0-1 0 0,0 0 1 0 0,0 0-1 0 0,0 0 0 0 0,0 0 1 0 0,0 0-1 0 0,0-1 1 0 0,0 1-1 0 0,1 0 0 0 0,-1-1 1 0 0,0 1-1 0 0,0-1 1 0 0,2 1-1 0 0,-2-1 5 0 0,1 0 0 0 0,-1 0 0 0 0,0 0 0 0 0,0-1-1 0 0,1 1 1 0 0,-1 0 0 0 0,0-1 0 0 0,0 1 0 0 0,0 0 0 0 0,1-1 0 0 0,-1 0 0 0 0,0 1-1 0 0,0-1 1 0 0,0 0 0 0 0,0 1 0 0 0,1-2 0 0 0,4-4 34 0 0,-1 0-1 0 0,0-1 1 0 0,0 1 0 0 0,0-1-1 0 0,3-7 1 0 0,-6 10-105 0 0,10-16-474 0 0,-1-1-2070 0 0</inkml:trace>
  <inkml:trace contextRef="#ctx0" brushRef="#br0" timeOffset="1">235 273 4127 0 0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5527 0 0,'-1'-1'47'0'0,"1"1"-1"0"0,-1 0 0 0 0,0 0 0 0 0,1 0 0 0 0,-1 0 0 0 0,0 0 0 0 0,1 1 1 0 0,-1-1-1 0 0,1 0 0 0 0,-1 0 0 0 0,0 0 0 0 0,1 0 0 0 0,-1 1 1 0 0,1-1-1 0 0,-1 0 0 0 0,1 1 0 0 0,-1-1 0 0 0,1 0 0 0 0,-1 1 0 0 0,1-1 1 0 0,-1 1-1 0 0,1-1 0 0 0,-1 1 0 0 0,1-1 0 0 0,-1 1 0 0 0,1-1 0 0 0,0 1 1 0 0,0-1-1 0 0,-1 2 0 0 0,0 0 120 0 0,1 0-1 0 0,0 0 1 0 0,0 1-1 0 0,0-1 1 0 0,0 0 0 0 0,0 0-1 0 0,0 3 1 0 0,7 39 981 0 0,12 44-1 0 0,-1-13-1029 0 0,8 96 31 0 0,15 64-40 0 0,-36-218-644 0 0,1-3-152 0 0</inkml:trace>
  <inkml:trace contextRef="#ctx0" brushRef="#br0" timeOffset="1">319 222 2759 0 0,'-1'6'5309'0'0,"1"15"-3721"0"0,3 28-985 0 0,13 271-1903 0 0,-16-315 1187 0 0,0-2-33 0 0,0 1 0 0 0,0-1 0 0 0,1 0 0 0 0,-1 1-1 0 0,1-1 1 0 0,0 0 0 0 0,0 1 0 0 0,0-1-1 0 0,0 0 1 0 0,3 5 0 0 0,-1-6-718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6447 0 0,'-3'2'576'0'0,"0"0"-464"0"0,2 1-112 0 0,1-2 0 0 0,1 1 568 0 0,0 1 88 0 0,-1 1 16 0 0,2 2 8 0 0,0 4-272 0 0,3-1-56 0 0,4 2-16 0 0,1-2 0 0 0,3-1-512 0 0,0 0-104 0 0,2 2-16 0 0,-3-3-8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3679 0 0,'-1'7'589'0'0,"0"0"-1"0"0,0 1 1 0 0,1-1-1 0 0,0 0 1 0 0,0 1-1 0 0,3 12 0 0 0,-2-11-339 0 0,13 82 428 0 0,-3-24-2928 0 0,-11-66 2166 0 0,1 0 0 0 0,-1 1 0 0 0,0-1 0 0 0,0 0 0 0 0,1 0 0 0 0,-1 1 0 0 0,0-1 0 0 0,1 0 0 0 0,-1 0 0 0 0,1 0 0 0 0,0 1 0 0 0,1 0 0 0 0,3-2-460 0 0,3-8 353 0 0,3-15 51 0 0,13-32 0 0 0,-17 36 120 0 0,1 0 0 0 0,1 1 0 0 0,14-22 0 0 0,-19 34 109 0 0,-1 2 111 0 0,0 0 1 0 0,0-1-1 0 0,1 1 0 0 0,-1 0 0 0 0,6-4 0 0 0,-8 7-143 0 0,-1 1 0 0 0,1-1 0 0 0,0 1 0 0 0,-1 0 0 0 0,1-1 0 0 0,0 1 0 0 0,-1 0 1 0 0,1-1-1 0 0,0 1 0 0 0,-1 0 0 0 0,1 0 0 0 0,0 0 0 0 0,0-1 0 0 0,0 1 0 0 0,-1 0 0 0 0,1 0 0 0 0,0 0 0 0 0,0 1 0 0 0,-1-1 0 0 0,1 0 1 0 0,0 0-1 0 0,0 0 0 0 0,-1 0 0 0 0,1 1 0 0 0,0-1 0 0 0,-1 0 0 0 0,1 1 0 0 0,0-1 0 0 0,-1 0 0 0 0,1 1 0 0 0,0-1 0 0 0,-1 1 0 0 0,1-1 1 0 0,-1 1-1 0 0,1-1 0 0 0,-1 1 0 0 0,1 0 0 0 0,-1-1 0 0 0,1 1 0 0 0,-1 0 0 0 0,0-1 0 0 0,1 1 0 0 0,-1 0 0 0 0,1 0 0 0 0,3 7 334 0 0,-1 0 0 0 0,1 0 0 0 0,-1 1 0 0 0,-1-1 0 0 0,3 12 0 0 0,4 44 420 0 0,-8-55-745 0 0,13 120-2417 0 0,-12-121-951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3 4143 0 0,'-11'-1'141'0'0,"0"0"0"0"0,1 0 0 0 0,-1 1-1 0 0,0 1 1 0 0,1 0 0 0 0,-1 0-1 0 0,0 1 1 0 0,-13 4 0 0 0,17-3-85 0 0,-1-1 1 0 0,2 1-1 0 0,-1 1 1 0 0,0-1-1 0 0,1 1 0 0 0,-1 0 1 0 0,1 1-1 0 0,0 0 1 0 0,0 0-1 0 0,1 0 1 0 0,0 0-1 0 0,-8 10 0 0 0,5-3-8 0 0,-1 1-1 0 0,2 0 1 0 0,0 0-1 0 0,0 1 0 0 0,1 0 1 0 0,1 0-1 0 0,0 0 0 0 0,1 1 1 0 0,-3 22-1 0 0,6-29 97 0 0,0-1-1 0 0,1 1 1 0 0,0-1-1 0 0,0 0 1 0 0,1 1 0 0 0,0-1-1 0 0,0 1 1 0 0,1-1-1 0 0,0 0 1 0 0,0 0-1 0 0,0 0 1 0 0,1 0-1 0 0,0 0 1 0 0,0-1-1 0 0,1 1 1 0 0,0-1 0 0 0,0 0-1 0 0,1 0 1 0 0,0 0-1 0 0,0-1 1 0 0,6 7-1 0 0,-3-6-38 0 0,1-1 0 0 0,-1 1 0 0 0,1-1-1 0 0,0-1 1 0 0,1 1 0 0 0,-1-2 0 0 0,1 1-1 0 0,-1-1 1 0 0,1-1 0 0 0,0 0 0 0 0,0 0-1 0 0,18 0 1 0 0,-9-1-69 0 0,0-1-1 0 0,0-1 1 0 0,0-1-1 0 0,0-1 1 0 0,35-10-1 0 0,-35 7-1282 0 0,-1 0 1 0 0,35-20-1 0 0,-31 14-2036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51 1375 0 0,'-2'0'208'0'0,"0"0"0"0"0,0 0-1 0 0,0 0 1 0 0,0 0-1 0 0,0 0 1 0 0,0 0 0 0 0,0 1-1 0 0,0-1 1 0 0,0 1-1 0 0,0-1 1 0 0,0 1 0 0 0,0 0-1 0 0,0 0 1 0 0,0 0-1 0 0,-2 1 1 0 0,3-1-158 0 0,0 0 0 0 0,1-1-1 0 0,-1 1 1 0 0,1 0 0 0 0,-1 0-1 0 0,0 0 1 0 0,1-1 0 0 0,0 1 0 0 0,-1 0-1 0 0,1 0 1 0 0,-1 0 0 0 0,1 0 0 0 0,0 0-1 0 0,0 0 1 0 0,0 0 0 0 0,-1 0-1 0 0,1 0 1 0 0,0 0 0 0 0,0 0 0 0 0,0 0-1 0 0,0 0 1 0 0,0 0 0 0 0,1-1 0 0 0,-1 1-1 0 0,0 0 1 0 0,0 0 0 0 0,1 0 0 0 0,-1 0-1 0 0,1 0 1 0 0,-1 0 0 0 0,0 0-1 0 0,1 0 1 0 0,0-1 0 0 0,-1 1 0 0 0,2 1-1 0 0,-1-1 32 0 0,0 0 0 0 0,0 0 0 0 0,0 0 0 0 0,1 0 0 0 0,-1 0-1 0 0,0 0 1 0 0,0 0 0 0 0,1-1 0 0 0,-1 1 0 0 0,1-1-1 0 0,-1 1 1 0 0,1-1 0 0 0,-1 1 0 0 0,1-1 0 0 0,-1 0 0 0 0,1 1-1 0 0,-1-1 1 0 0,1 0 0 0 0,-1 0 0 0 0,1 0 0 0 0,-1-1-1 0 0,1 1 1 0 0,1 0 0 0 0,7-2 444 0 0,-1 0 1 0 0,14-5-1 0 0,-15 4-233 0 0,36-10 186 0 0,1-2-1 0 0,69-35 0 0 0,-97 40-941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9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10135 0 0,'5'3'896'0'0,"-1"-3"-712"0"0,1 1-184 0 0,0-1 0 0 0,0-1 256 0 0,-3-1 24 0 0,3 0 0 0 0,3-3 0 0 0,3-4-56 0 0,5-4 0 0 0,-1-3-8 0 0,-3-4 0 0 0,0-2-1040 0 0,-3-3-200 0 0,-3-1-48 0 0,-2-1-8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 2759 0 0,'-1'-1'79'0'0,"1"0"0"0"0,-1 0-1 0 0,1 0 1 0 0,0 0 0 0 0,-1 0-1 0 0,1 0 1 0 0,0 0 0 0 0,0 0-1 0 0,0 0 1 0 0,-1 0 0 0 0,1 0-1 0 0,0 0 1 0 0,1-1 0 0 0,-1 1-1 0 0,0 0 1 0 0,0 0 0 0 0,0 0-1 0 0,1 0 1 0 0,-1 0 0 0 0,1-2-1 0 0,-1 3 22 0 0,1-1-1 0 0,-1 1 0 0 0,0-1 0 0 0,1 1 0 0 0,-1-1 1 0 0,1 1-1 0 0,-1-1 0 0 0,1 1 0 0 0,-1 0 0 0 0,1-1 0 0 0,-1 1 1 0 0,1-1-1 0 0,-1 1 0 0 0,1 0 0 0 0,-1 0 0 0 0,1-1 0 0 0,-1 1 1 0 0,1 0-1 0 0,-1 0 0 0 0,1 0 0 0 0,0 0 0 0 0,-1 0 1 0 0,1 0-1 0 0,0 0 0 0 0,-1 0 0 0 0,1 0 0 0 0,-1 0 0 0 0,1 0 1 0 0,0 0-1 0 0,-1 0 0 0 0,1 0 0 0 0,-1 0 0 0 0,1 1 0 0 0,-1-1 1 0 0,1 0-1 0 0,0 0 0 0 0,-1 1 0 0 0,1 0 0 0 0,2 0 67 0 0,-1 1 0 0 0,0-1 0 0 0,0 1-1 0 0,0 0 1 0 0,0 0 0 0 0,-1 0-1 0 0,1 0 1 0 0,0 1 0 0 0,-1-1-1 0 0,1 0 1 0 0,1 5 0 0 0,11 30 573 0 0,-11-28-577 0 0,13 46 641 0 0,18 107 1 0 0,-9 60-74 0 0,-21-179-606 0 0,13 155 314 0 0,36 263-409 0 0,-13-303-1148 0 0,-2-58-3936 0 0,-27-77 1883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2303 0 0,'1'-2'27'0'0,"0"0"-1"0"0,0 1 1 0 0,0-1-1 0 0,0 0 1 0 0,0 1-1 0 0,0-1 0 0 0,1 1 1 0 0,-1-1-1 0 0,0 1 1 0 0,1 0-1 0 0,-1 0 1 0 0,1-1-1 0 0,0 1 0 0 0,-1 0 1 0 0,1 0-1 0 0,0 1 1 0 0,0-1-1 0 0,0 0 1 0 0,-1 0-1 0 0,1 1 0 0 0,4-1 1 0 0,6-1 338 0 0,-1 0 1 0 0,21 1-1 0 0,-9 0-1075 0 0,16-5 202 0 0,-26 2 448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2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2783 0 0,'2'0'0'0'0,"-1"0"0"0"0,0 0 0 0 0,0 0 0 0 0,0 0 0 0 0,1 0 0 0 0,-1 0 0 0 0,0 0 0 0 0,0 0 0 0 0,0 1 0 0 0,1-1 0 0 0,-1 0 0 0 0,0 1 0 0 0,0-1 0 0 0,0 1 0 0 0,0-1 0 0 0,0 1 0 0 0,0 0 0 0 0,0-1 0 0 0,0 1 0 0 0,1 1 0 0 0,-1 0 0 0 0,0 0 0 0 0,0 0 0 0 0,-1 0 0 0 0,1 0 0 0 0,-1 0 0 0 0,1 0 0 0 0,-1 0 0 0 0,0 0 0 0 0,0 4 0 0 0,1 1 0 0 0,-1 32 215 0 0,-8 72-1 0 0,1-26-13 0 0,4-54-262 0 0,2-17-17 0 0,0 1-1 0 0,0-1 0 0 0,2 0 0 0 0,-1 0 0 0 0,6 25 0 0 0,-6-39 78 0 0,0 0 0 0 0,0 1 0 0 0,0-1-1 0 0,0 0 1 0 0,0 0 0 0 0,0 0-1 0 0,0 1 1 0 0,0-1 0 0 0,0 0 0 0 0,0 0-1 0 0,0 1 1 0 0,0-1 0 0 0,0 0-1 0 0,0 0 1 0 0,0 0 0 0 0,0 0 0 0 0,1 1-1 0 0,-1-1 1 0 0,0 0 0 0 0,0 0-1 0 0,0 0 1 0 0,0 0 0 0 0,0 1 0 0 0,1-1-1 0 0,-1 0 1 0 0,0 0 0 0 0,0 0-1 0 0,0 0 1 0 0,0 0 0 0 0,1 0 0 0 0,-1 0-1 0 0,0 1 1 0 0,0-1 0 0 0,0 0-1 0 0,1 0 1 0 0,-1 0 0 0 0,0 0 0 0 0,0 0-1 0 0,1 0 1 0 0,-1 0 0 0 0,0 0-1 0 0,0 0 1 0 0,0 0 0 0 0,1 0-1 0 0,-1 0 1 0 0,0 0 0 0 0,0 0 0 0 0,0-1-1 0 0,1 1 1 0 0,-1 0 0 0 0,0 0-1 0 0,0 0 1 0 0,0 0 0 0 0,0 0 0 0 0,1 0-1 0 0,-1 0 1 0 0,0-1 0 0 0,0 1-1 0 0,8-12-74 0 0,-4 1 76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75 379 1583 0 0,'0'-1'9'0'0,"0"1"-1"0"0,0-1 0 0 0,0 1 0 0 0,0 0 0 0 0,0-1 0 0 0,0 1 0 0 0,0-1 0 0 0,0 1 0 0 0,0 0 0 0 0,-1-1 1 0 0,1 1-1 0 0,0 0 0 0 0,0-1 0 0 0,0 1 0 0 0,-1 0 0 0 0,1-1 0 0 0,0 1 0 0 0,0 0 0 0 0,-1-1 0 0 0,1 1 1 0 0,0 0-1 0 0,-1 0 0 0 0,1 0 0 0 0,0-1 0 0 0,-1 1 0 0 0,0 0 0 0 0,1 0 25 0 0,0 0 0 0 0,0 0 0 0 0,0 0 0 0 0,0 0 0 0 0,0 0 0 0 0,-1 0 0 0 0,1 1 0 0 0,0-1 0 0 0,0 0 0 0 0,0 0 0 0 0,0 0 0 0 0,0 0 0 0 0,0 0 0 0 0,0 0 0 0 0,-1 1 0 0 0,1-1 0 0 0,0 0 0 0 0,0 0 0 0 0,0 0 0 0 0,0 0 0 0 0,0 1 0 0 0,0-1 0 0 0,0 0 0 0 0,0 0 0 0 0,0 0 0 0 0,0 0 0 0 0,0 1 0 0 0,0-1 0 0 0,0 0 0 0 0,0 0 0 0 0,0 0 0 0 0,0 0 0 0 0,0 1 0 0 0,0-1 0 0 0,0 0 0 0 0,1 0 0 0 0,-1 0 0 0 0,0 0 0 0 0,0 4 688 0 0,3 44-219 0 0,2 1 0 0 0,12 48 1 0 0,-10-62-469 0 0,3 23 20 0 0,15 70-1462 0 0,-24-122 1157 0 0,0-3 0 0 0,0 0 0 0 0,0 0 0 0 0,0 0 0 0 0,0-1 0 0 0,0 1 0 0 0,0 0 0 0 0,1 0 0 0 0,2 3 0 0 0,-3-39-77 0 0,-4 15 554 0 0,0-1-1 0 0,-2 1 0 0 0,0 0 0 0 0,-1 0 0 0 0,-1 1 0 0 0,-11-24 0 0 0,-12-28-161 0 0,-16-44-64 0 0,30 76 0 0 0,14 32 71 0 0,0-1 0 0 0,0 1-1 0 0,1-1 1 0 0,0 0-1 0 0,0 1 1 0 0,0-1-1 0 0,1 0 1 0 0,0-7-1 0 0,0 10-25 0 0,0-1 0 0 0,1 0-1 0 0,-1 1 1 0 0,1 0 0 0 0,0-1-1 0 0,0 1 1 0 0,0-1 0 0 0,1 1 0 0 0,-1 0-1 0 0,1 0 1 0 0,-1 0 0 0 0,1 0-1 0 0,0 0 1 0 0,4-4 0 0 0,-5 6 42 0 0,0 0 0 0 0,0 0 0 0 0,1 1 1 0 0,-1-1-1 0 0,0 1 0 0 0,0-1 0 0 0,1 1 0 0 0,-1-1 0 0 0,0 1 1 0 0,1 0-1 0 0,-1-1 0 0 0,0 1 0 0 0,1 0 0 0 0,-1 0 1 0 0,0 0-1 0 0,1 0 0 0 0,-1 0 0 0 0,0 0 0 0 0,1 1 1 0 0,-1-1-1 0 0,0 0 0 0 0,1 1 0 0 0,-1-1 0 0 0,0 1 0 0 0,1-1 1 0 0,-1 1-1 0 0,0 0 0 0 0,0-1 0 0 0,0 1 0 0 0,2 2 1 0 0,4 2 188 0 0,0 0 0 0 0,0 1 0 0 0,7 9 0 0 0,-14-15-274 0 0,55 59 38 0 0,-3 3 1 0 0,-3 2-1 0 0,74 126 0 0 0,-108-157-53 0 0,-11-23 14 0 0,1 0-1 0 0,0 0 0 0 0,7 9 0 0 0,-11-18 5 0 0,-1-1 0 0 0,0 1-1 0 0,1-1 1 0 0,-1 1-1 0 0,0-1 1 0 0,1 0-1 0 0,-1 1 1 0 0,0-1 0 0 0,1 0-1 0 0,-1 1 1 0 0,1-1-1 0 0,-1 0 1 0 0,1 1-1 0 0,-1-1 1 0 0,1 0 0 0 0,-1 0-1 0 0,1 1 1 0 0,-1-1-1 0 0,1 0 1 0 0,-1 0-1 0 0,1 0 1 0 0,-1 0 0 0 0,1 0-1 0 0,-1 0 1 0 0,1 0-1 0 0,0 0 1 0 0,0 0 33 0 0,0-1 1 0 0,0 1-1 0 0,0-1 1 0 0,0 1-1 0 0,0-1 1 0 0,-1 0-1 0 0,1 1 1 0 0,0-1-1 0 0,0 0 0 0 0,-1 1 1 0 0,1-1-1 0 0,-1 0 1 0 0,2-1-1 0 0,2-6 381 0 0,0 0 0 0 0,5-16-1 0 0,-5 13-228 0 0,6-11 353 0 0,-2 0 0 0 0,11-45-1 0 0,13-110 142 0 0,-27 138-490 0 0,-2 0-1 0 0,-3-63 0 0 0,-3 64 45 0 0,-1 0 0 0 0,-13-46 0 0 0,9 32 138 0 0,7 39-543 0 0,-1 0 0 0 0,-6-25-1 0 0,8 38 78 0 0,-1-1 1 0 0,1 1-1 0 0,0-1 0 0 0,-1 1 0 0 0,1-1 0 0 0,-1 1 0 0 0,1-1 0 0 0,-1 1 0 0 0,1-1 0 0 0,-1 1 0 0 0,1 0 1 0 0,-1-1-1 0 0,1 1 0 0 0,-1 0 0 0 0,0-1 0 0 0,1 1 0 0 0,-1 0 0 0 0,1 0 0 0 0,-1 0 0 0 0,0-1 1 0 0,1 1-1 0 0,-2 0 0 0 0,-18-1-323 0 0,18 1 383 0 0,-2 0-161 0 0,0 1 1 0 0,0 0-1 0 0,0 0 1 0 0,0 0 0 0 0,-7 3-1 0 0,2-2-317 0 0,3 1 105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2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1983 0 0,'18'-12'-62'0'0,"2"0"0"0"0,28-12 1 0 0,6-3-74 0 0,-46 22 128 0 0,-4 2-5 0 0,0 0 0 0 0,1 1 0 0 0,-1 0 0 0 0,1 0 0 0 0,0 0 0 0 0,0 0 0 0 0,0 0 0 0 0,-1 1 0 0 0,7-1-1 0 0,-9 2 13 0 0,-1 1 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2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4 122 2303 0 0,'0'0'-3'0'0,"0"0"-1"0"0,0 0 0 0 0,-1 0 0 0 0,1 0 0 0 0,0 0 0 0 0,0 0 1 0 0,0 0-1 0 0,0 0 0 0 0,0 0 0 0 0,0 0 0 0 0,0 0 0 0 0,0 0 1 0 0,-1 0-1 0 0,1 0 0 0 0,0-1 0 0 0,0 1 0 0 0,0 0 0 0 0,0 0 0 0 0,0 0 1 0 0,0 0-1 0 0,0 0 0 0 0,0 0 0 0 0,0 0 0 0 0,-1 0 0 0 0,1 0 1 0 0,0 0-1 0 0,0 0 0 0 0,0 0 0 0 0,0-1 0 0 0,0 1 0 0 0,0 0 1 0 0,0 0-1 0 0,0 0 0 0 0,0 0 0 0 0,0 0 0 0 0,0 0 0 0 0,0 0 1 0 0,0-1-1 0 0,0 1 0 0 0,0 0 0 0 0,0 0 0 0 0,0 0 0 0 0,0 0 0 0 0,0 0 1 0 0,0 0-1 0 0,0 0 0 0 0,0-1 0 0 0,0 1 0 0 0,0 0 0 0 0,0 0 1 0 0,0 0-1 0 0,0 0 0 0 0,0 0 0 0 0,0 0 0 0 0,0 0 0 0 0,0 0 1 0 0,0 0-1 0 0,1-1 0 0 0,-1 1 0 0 0,0 0 0 0 0,0 0 0 0 0,0 0 1 0 0,0 0-1 0 0,0 0 0 0 0,0 0 0 0 0,0 0 0 0 0,13-4-234 0 0,-9 3 167 0 0,0 0 1 0 0,0-1-1 0 0,0 1 1 0 0,-1-1-1 0 0,7-3 1 0 0,-6 3 68 0 0,24-20-43 0 0,35-19 0 0 0,-53 36 38 0 0,1 0-1 0 0,-1 0 0 0 0,1 1 0 0 0,0 0 1 0 0,0 1-1 0 0,0 0 0 0 0,19-2 0 0 0,-25 4 8 0 0,-2 0 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3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9 455 0 0,'0'-2'436'0'0,"1"-1"148"0"0,6 1-580 0 0,-6 1-80 0 0,2 1-64 0 0,-2 0 126 0 0,1 0 0 0 0,-1 0-1 0 0,0-1 1 0 0,1 1-1 0 0,-1 0 1 0 0,0 1-1 0 0,1-1 1 0 0,-1 0-1 0 0,0 0 1 0 0,1 1-1 0 0,-1-1 1 0 0,0 0-1 0 0,0 1 1 0 0,1-1-1 0 0,-1 1 1 0 0,0 0-1 0 0,0-1 1 0 0,0 1-1 0 0,0 0 1 0 0,0 0-1 0 0,0 0 1 0 0,0 0-1 0 0,0 0 1 0 0,0 0-1 0 0,0 0 1 0 0,0 0-1 0 0,0 0 1 0 0,-1 0-1 0 0,1 0 1 0 0,0 0-1 0 0,-1 1 1 0 0,1-1-1 0 0,-1 0 1 0 0,0 0-1 0 0,1 1 1 0 0,-1 1-1 0 0,2 7 77 0 0,-1-1-1 0 0,0 1 0 0 0,0-1 0 0 0,-1 1 0 0 0,0-1 0 0 0,-2 14 0 0 0,-15 59 578 0 0,11-53-542 0 0,0 0-66 0 0,-1-1 0 0 0,-2 0 0 0 0,-16 39 0 0 0,18-57 271 0 0,7-9-290 0 0,0-1 1 0 0,0 0-1 0 0,0 0 0 0 0,0 1 0 0 0,-1-1 0 0 0,1 0 1 0 0,0 0-1 0 0,0 1 0 0 0,0-1 0 0 0,-1 0 0 0 0,1 0 1 0 0,0 0-1 0 0,0 1 0 0 0,-1-1 0 0 0,1 0 0 0 0,0 0 1 0 0,0 0-1 0 0,-1 0 0 0 0,1 0 0 0 0,0 1 0 0 0,0-1 1 0 0,-1 0-1 0 0,1 0 0 0 0,0 0 0 0 0,-1 0 1 0 0,1 0-1 0 0,0 0 0 0 0,0 0 0 0 0,-1 0 0 0 0,1 0 1 0 0,0 0-1 0 0,-1 0 0 0 0,1 0 0 0 0,0 0 0 0 0,0-1 1 0 0,-1 1-1 0 0,6 0 854 0 0,4 3-150 0 0,-5 0-703 0 0,0 0 0 0 0,0 1 0 0 0,-1 0 0 0 0,1 0 0 0 0,-1 0 0 0 0,0 0 0 0 0,3 6 0 0 0,17 35 169 0 0,-14-25-124 0 0,50 117-1022 0 0,-58-136 922 0 0,-1 0-1 0 0,0 0 0 0 0,1 0 0 0 0,-1 0 0 0 0,1 0 0 0 0,0 0 0 0 0,-1-1 0 0 0,1 1 0 0 0,0 0 0 0 0,0 0 0 0 0,-1-1 0 0 0,1 1 0 0 0,0 0 0 0 0,0-1 0 0 0,1 1 0 0 0,-2 0 26 0 0,1-1-1 0 0,-1 0 1 0 0,1 0-1 0 0,0-1 1 0 0,-1 1-1 0 0,1 0 1 0 0,-1 0-1 0 0,1 0 0 0 0,-1 0 1 0 0,1 0-1 0 0,-1-1 1 0 0,1 1-1 0 0,-1 0 1 0 0,1 0-1 0 0,-1-1 1 0 0,1 1-1 0 0,-1 0 1 0 0,1-1-1 0 0,-1 1 0 0 0,1 0 1 0 0,-1-1-1 0 0,0 1 1 0 0,1-1-1 0 0,-1 1 1 0 0,0-1-1 0 0,1 1 1 0 0,-1-1-1 0 0,0 0 0 0 0,6-10 18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35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47 1375 0 0,'-3'2'117'0'0,"1"0"0"0"0,0-1 0 0 0,0 2 0 0 0,-1-1 0 0 0,1 0-1 0 0,1 0 1 0 0,-1 1 0 0 0,0-1 0 0 0,0 1 0 0 0,1-1 0 0 0,0 1-1 0 0,-1 0 1 0 0,0 2 0 0 0,-11 40 935 0 0,12-40-1029 0 0,0 0-1 0 0,1 0 0 0 0,0 0 0 0 0,0 0 1 0 0,1 0-1 0 0,-1 0 0 0 0,1 0 0 0 0,0 0 1 0 0,0 0-1 0 0,1 0 0 0 0,0 0 0 0 0,-1-1 1 0 0,1 1-1 0 0,1-1 0 0 0,-1 1 1 0 0,1-1-1 0 0,0 0 0 0 0,0 0 0 0 0,4 5 1 0 0,-4-6-33 0 0,-1 0 0 0 0,1 0 0 0 0,0 0 0 0 0,0-1 0 0 0,0 1 0 0 0,1-1 0 0 0,-1 0 0 0 0,1 0 0 0 0,-1 0 0 0 0,1 0 1 0 0,0 0-1 0 0,0-1 0 0 0,-1 0 0 0 0,1 1 0 0 0,0-1 0 0 0,0-1 0 0 0,0 1 0 0 0,1-1 0 0 0,-1 0 0 0 0,0 1 0 0 0,0-2 0 0 0,0 1 1 0 0,0 0-1 0 0,5-2 0 0 0,-6 1-7 0 0,1-1 0 0 0,-1 1 1 0 0,1-1-1 0 0,-1 0 0 0 0,0 0 1 0 0,1 0-1 0 0,-1 0 0 0 0,0-1 1 0 0,0 1-1 0 0,-1-1 0 0 0,1 0 1 0 0,0 0-1 0 0,-1 0 0 0 0,0 0 1 0 0,0 0-1 0 0,0 0 0 0 0,0-1 1 0 0,0 1-1 0 0,0-1 0 0 0,-1 1 1 0 0,2-8-1 0 0,-2 6-28 0 0,1-1 0 0 0,-1 0 0 0 0,-1 0 0 0 0,1 0 0 0 0,-1 0 0 0 0,0 1 0 0 0,-1-1 0 0 0,1 0 0 0 0,-1 0 0 0 0,0 0 0 0 0,0 0 0 0 0,-1 1-1 0 0,-3-9 1 0 0,2 7-61 0 0,-1 0-1 0 0,0 0 0 0 0,-1 1 0 0 0,1-1 0 0 0,-1 1 1 0 0,0 0-1 0 0,-12-10 0 0 0,14 14 163 0 0,0-1 0 0 0,0 1-1 0 0,0 0 1 0 0,0 0 0 0 0,0 0 0 0 0,-1 0 0 0 0,1 1 0 0 0,-1-1 0 0 0,1 1-1 0 0,-1 0 1 0 0,0 0 0 0 0,1 0 0 0 0,-1 1 0 0 0,0-1 0 0 0,1 1 0 0 0,-1 0-1 0 0,0 0 1 0 0,-6 1 0 0 0,5 0 161 0 0,8-1-548 0 0,11-6 9 0 0,-7-1 311 0 0,1-2 11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3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78 2303 0 0,'-13'-7'252'0'0,"5"6"616"0"0,8 1-825 0 0,0 0 0 0 0,0 0 1 0 0,0 0-1 0 0,0 0 0 0 0,0 0 1 0 0,0 0-1 0 0,0 0 0 0 0,0 0 1 0 0,-1 0-1 0 0,1 0 0 0 0,0 1 1 0 0,0-1-1 0 0,0 0 0 0 0,0 0 1 0 0,0 0-1 0 0,0 0 1 0 0,0 0-1 0 0,0 0 0 0 0,0 0 1 0 0,0 0-1 0 0,0 0 0 0 0,0 1 1 0 0,0-1-1 0 0,0 0 0 0 0,0 0 1 0 0,0 0-1 0 0,0 0 0 0 0,0 0 1 0 0,0 0-1 0 0,0 0 0 0 0,0 1 1 0 0,0-1-1 0 0,0 0 0 0 0,0 0 1 0 0,0 0-1 0 0,0 0 1 0 0,0 0-1 0 0,0 0 0 0 0,0 0 1 0 0,0 0-1 0 0,0 1 0 0 0,0-1 1 0 0,0 0-1 0 0,0 0 0 0 0,0 0 1 0 0,0 0-1 0 0,0 0 0 0 0,1 0 1 0 0,-1 0-1 0 0,2 1 62 0 0,-1 0 1 0 0,1 0-1 0 0,0 0 0 0 0,0 0 1 0 0,0-1-1 0 0,0 1 0 0 0,0-1 1 0 0,1 1-1 0 0,-1-1 0 0 0,0 0 1 0 0,4 0-1 0 0,1 1 10 0 0,-2 0-152 0 0,0 0 1 0 0,-1 0-1 0 0,1 1 1 0 0,0 0-1 0 0,-1 0 1 0 0,1 0-1 0 0,-1 0 1 0 0,0 1-1 0 0,1-1 1 0 0,-1 1-1 0 0,0 0 1 0 0,5 6-1 0 0,-7-7-109 0 0,0 0 0 0 0,-1 1 0 0 0,1-1 0 0 0,0 1 0 0 0,-1 0-1 0 0,1-1 1 0 0,-1 1 0 0 0,0 0 0 0 0,0 0 0 0 0,0 0 0 0 0,0 0-1 0 0,0 0 1 0 0,-1 0 0 0 0,1 0 0 0 0,-1 0 0 0 0,0 0-1 0 0,0 0 1 0 0,0 0 0 0 0,-1 1 0 0 0,0 5 0 0 0,-3 1-292 0 0,1 1 1 0 0,-2 0 0 0 0,1-1-1 0 0,-13 19 1 0 0,12-21 786 0 0,1 0 1 0 0,-1 0-1 0 0,1 0 1 0 0,1 1-1 0 0,-1-1 1 0 0,1 1-1 0 0,1 0 1 0 0,-2 11-1 0 0,4-17-203 0 0,0 0-1 0 0,0 0 0 0 0,0-1 0 0 0,0 1 0 0 0,1 0 0 0 0,-1 0 0 0 0,1 0 0 0 0,0 0 0 0 0,0 0 0 0 0,0-1 1 0 0,0 1-1 0 0,1 0 0 0 0,-1-1 0 0 0,1 1 0 0 0,0-1 0 0 0,-1 1 0 0 0,1-1 0 0 0,0 0 0 0 0,3 3 0 0 0,5 3-99 0 0,-1-1-1 0 0,1 0 1 0 0,18 8 0 0 0,-17-8-241 0 0,19 12 1 0 0,-26-16 83 0 0,0 0 0 0 0,0 1-1 0 0,0-1 1 0 0,-1 1 0 0 0,1 0-1 0 0,-1 0 1 0 0,0 0-1 0 0,4 8 1 0 0,-6-9 16 0 0,0-1 0 0 0,0 1 0 0 0,0 0 0 0 0,-1 0 0 0 0,1 0 0 0 0,-1 0 0 0 0,0-1 0 0 0,1 1 0 0 0,-2 0 0 0 0,1 0-1 0 0,0 0 1 0 0,0 0 0 0 0,-1 0 0 0 0,0-1 0 0 0,1 1 0 0 0,-1 0 0 0 0,-2 3 0 0 0,0 2-281 0 0,0 0 0 0 0,-1-1 0 0 0,-7 11 0 0 0,8-14 257 0 0,1-2 1 0 0,0 1 0 0 0,-1 0-1 0 0,1 0 1 0 0,-1-1-1 0 0,0 1 1 0 0,1-1 0 0 0,-1 0-1 0 0,0 0 1 0 0,-6 3-1 0 0,8-5 120 0 0,1 0 0 0 0,-1 1-1 0 0,0-1 1 0 0,1 0-1 0 0,-1 1 1 0 0,0-1-1 0 0,0 0 1 0 0,1 0-1 0 0,-1 0 1 0 0,0 0-1 0 0,0 0 1 0 0,1 0-1 0 0,-1 0 1 0 0,0 0 0 0 0,0 0-1 0 0,1 0 1 0 0,-1 0-1 0 0,0 0 1 0 0,1-1-1 0 0,-1 1 1 0 0,0 0-1 0 0,1-1 1 0 0,-1 1-1 0 0,0 0 1 0 0,1-1-1 0 0,-1 1 1 0 0,0-1-1 0 0,0 0 3 0 0,0-1 0 0 0,0 1-1 0 0,0 0 1 0 0,0-1-1 0 0,1 1 1 0 0,-1-1-1 0 0,1 1 1 0 0,-1-1-1 0 0,1 1 1 0 0,-1-1-1 0 0,1 1 1 0 0,0-3-1 0 0,-1-4 10 0 0,1-1 0 0 0,0 1 0 0 0,3-15 0 0 0,41-168-12 0 0,-17 82 0 0 0,-25 100 0 0 0,0 0 0 0 0,-1-1 0 0 0,0 1 0 0 0,0-1 0 0 0,-2-11 0 0 0,1 20 50 0 0,0 1 0 0 0,0-1 0 0 0,0 1-1 0 0,0 0 1 0 0,0-1 0 0 0,0 1-1 0 0,0-1 1 0 0,0 1 0 0 0,0-1-1 0 0,-1 1 1 0 0,1-1 0 0 0,0 1-1 0 0,0 0 1 0 0,0-1 0 0 0,-1 1-1 0 0,1 0 1 0 0,0-1 0 0 0,-1 1-1 0 0,1-1 1 0 0,0 1 0 0 0,-1 0-1 0 0,1 0 1 0 0,0-1 0 0 0,-1 1-1 0 0,0 0-10 0 0,1 0-1 0 0,0 0 0 0 0,0 0 1 0 0,-1 0-1 0 0,1 1 0 0 0,0-1 0 0 0,0 0 1 0 0,-1 0-1 0 0,1 0 0 0 0,0 1 0 0 0,0-1 1 0 0,0 0-1 0 0,0 0 0 0 0,-1 1 0 0 0,1-1 1 0 0,0 0-1 0 0,0 1 0 0 0,0-1 0 0 0,0 0 1 0 0,0 0-1 0 0,0 1 0 0 0,0-1 0 0 0,0 0 1 0 0,-1 1-1 0 0,1-1 0 0 0,0 0 1 0 0,0 0-1 0 0,0 1 0 0 0,1-1 0 0 0,-1 0 1 0 0,0 1-1 0 0,0-1 0 0 0,0 0 0 0 0,0 1 1 0 0,0-1-1 0 0,0 0 0 0 0,0 1 0 0 0,2 9 186 0 0,0 0 0 0 0,1-1-1 0 0,0 1 1 0 0,1 0 0 0 0,4 9-1 0 0,28 44-18 0 0,-31-54-192 0 0,25 35 185 0 0,-28-41-46 0 0,1 0 0 0 0,0 0 0 0 0,0 0 0 0 0,0 0 0 0 0,0 0 1 0 0,0-1-1 0 0,1 1 0 0 0,-1-1 0 0 0,8 4 0 0 0,-9-6-70 0 0,0 0 0 0 0,0 1 0 0 0,0-1 0 0 0,0 0 0 0 0,0 0 1 0 0,-1 0-1 0 0,1 0 0 0 0,0-1 0 0 0,0 1 0 0 0,0 0 0 0 0,0-1 0 0 0,0 0 0 0 0,0 1 0 0 0,-1-1 0 0 0,1 0 0 0 0,0 0 0 0 0,0 0 1 0 0,-1 0-1 0 0,1 0 0 0 0,-1 0 0 0 0,3-3 0 0 0,2 0 119 0 0,-1-2 0 0 0,0 1 1 0 0,0-1-1 0 0,5-7 0 0 0,-2 0-174 0 0,0 0 0 0 0,-1-1 1 0 0,0 0-1 0 0,-2 0 0 0 0,1 0 0 0 0,-2-1 0 0 0,0 1 1 0 0,0-1-1 0 0,0-17 0 0 0,-1-5-1209 0 0,-1 0 0 0 0,-6-58 1 0 0,2 69-1517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4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1839 0 0,'7'-1'322'0'0,"1"0"-1"0"0,-1-1 0 0 0,0 1 0 0 0,0-2 0 0 0,13-4 0 0 0,-15 5-182 0 0,16-5-73 0 0,0 1 1 0 0,0 1-1 0 0,0 1 1 0 0,1 1-1 0 0,24-1 1 0 0,111 6-1185 0 0,-111 0 346 0 0,-15 1 416 0 0,-29-3 345 0 0,0 0 1 0 0,0 1-1 0 0,0-1 1 0 0,0 1 0 0 0,0 0-1 0 0,0-1 1 0 0,-1 1-1 0 0,1 0 1 0 0,0 0-1 0 0,0 0 1 0 0,-1 0-1 0 0,1 0 1 0 0,1 2-1 0 0,-2-2 11 0 0,-1 0 0 0 0,0 0 0 0 0,1-1 0 0 0,-1 1 0 0 0,0 0 0 0 0,1 0 0 0 0,-1 0 0 0 0,0 0 0 0 0,0-1 0 0 0,0 1 0 0 0,0 0 0 0 0,0 0 0 0 0,0 0 0 0 0,0 0 0 0 0,0 0 0 0 0,0-1 0 0 0,-1 1 0 0 0,1 0 0 0 0,0 0 0 0 0,0 0 0 0 0,-1 0 0 0 0,1-1 0 0 0,-1 2 0 0 0,-13 20 0 0 0,10-15 0 0 0,-17 25-16 0 0,1 1 0 0 0,2 1 0 0 0,-19 50 0 0 0,33-74 17 0 0,-30 99 76 0 0,29-90-61 0 0,1 1 1 0 0,0-1 0 0 0,0 35-1 0 0,5-43-48 0 0,0-8 10 0 0,0-7 12 0 0,0 0 10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14 2303 0 0,'-34'-14'203'0'0,"33"14"-176"0"0,0 0 1 0 0,1 0-1 0 0,-1 0 0 0 0,0 0 0 0 0,0 0 1 0 0,0 0-1 0 0,1 0 0 0 0,-1 0 0 0 0,0 1 1 0 0,0-1-1 0 0,1 0 0 0 0,-1 0 0 0 0,0 1 1 0 0,0-1-1 0 0,1 0 0 0 0,-1 1 0 0 0,0-1 1 0 0,1 1-1 0 0,-1-1 0 0 0,0 1 0 0 0,-1 1 188 0 0,-6 3 177 0 0,1 0-1 0 0,-1 0 1 0 0,1 1 0 0 0,1 0 0 0 0,-1 0-1 0 0,1 1 1 0 0,0 0 0 0 0,1 0 0 0 0,-1 0-1 0 0,1 1 1 0 0,1-1 0 0 0,-1 1 0 0 0,-4 15-1 0 0,1-4 181 0 0,2 1 1 0 0,0-1-1 0 0,2 1 0 0 0,-5 41 0 0 0,7-37-480 0 0,2 0 0 0 0,0 0 0 0 0,1 0 1 0 0,2 0-1 0 0,7 32 0 0 0,-7-44-78 0 0,0-1-1 0 0,0 1 1 0 0,2-1-1 0 0,-1 0 1 0 0,1 0-1 0 0,1-1 1 0 0,0 1-1 0 0,1-1 1 0 0,0 0 0 0 0,0-1-1 0 0,1 0 1 0 0,15 14-1 0 0,-19-20 88 0 0,0 0 0 0 0,1 0 0 0 0,-1 0 0 0 0,1-1-1 0 0,0 0 1 0 0,0 0 0 0 0,0 0 0 0 0,0 0 0 0 0,0-1 0 0 0,0 0-1 0 0,0 0 1 0 0,0 0 0 0 0,1-1 0 0 0,-1 0 0 0 0,0 0 0 0 0,1 0-1 0 0,-1 0 1 0 0,9-3 0 0 0,-7 1-116 0 0,1 0 0 0 0,-1 0 1 0 0,1-1-1 0 0,-1 0 0 0 0,0 0 0 0 0,0-1 0 0 0,0 0 0 0 0,-1 0 0 0 0,0-1 1 0 0,1 0-1 0 0,-2 0 0 0 0,7-6 0 0 0,2-5-5052 0 0</inkml:trace>
  <inkml:trace contextRef="#ctx0" brushRef="#br0" timeOffset="1">656 252 13823 0 0,'0'16'608'0'0,"1"-3"128"0"0,0 1-584 0 0,2-4-152 0 0,0-3 0 0 0,-2-1 0 0 0,1 2 160 0 0,3 10 0 0 0,2 11 0 0 0,0 10 0 0 0,2 4-328 0 0,-1 2-64 0 0,-2 0-16 0 0,-1-3 0 0 0,-1-4 184 0 0,-3-4 64 0 0,0-2 0 0 0,1-5 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4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1839 0 0,'-6'9'359'0'0,"-1"-1"-1"0"0,1 0 0 0 0,1 1 0 0 0,-9 19 0 0 0,2-3-93 0 0,-26 40 13 0 0,3-4-1193 0 0,-34 81 0 0 0,66-135 1042 0 0,0 0 0 0 0,0 0-1 0 0,1 1 1 0 0,0-1-1 0 0,0 1 1 0 0,1-1-1 0 0,0 1 1 0 0,0 0-1 0 0,1 11 1 0 0,0-19-75 0 0,0 1 1 0 0,1 0 0 0 0,-1-1 0 0 0,0 1-1 0 0,0-1 1 0 0,1 1 0 0 0,-1-1-1 0 0,0 1 1 0 0,0-1 0 0 0,1 1-1 0 0,-1-1 1 0 0,1 1 0 0 0,-1-1-1 0 0,0 1 1 0 0,1-1 0 0 0,-1 0 0 0 0,1 1-1 0 0,-1-1 1 0 0,1 0 0 0 0,-1 1-1 0 0,1-1 1 0 0,-1 0 0 0 0,1 0-1 0 0,0 1 1 0 0,-1-1 0 0 0,1 0 0 0 0,-1 0-1 0 0,1 0 1 0 0,0 0 0 0 0,-1 0-1 0 0,1 0 1 0 0,-1 0 0 0 0,1 0-1 0 0,0 0 1 0 0,-1 0 0 0 0,1 0-1 0 0,-1 0 1 0 0,1 0 0 0 0,-1 0 0 0 0,1-1-1 0 0,0 1 1 0 0,0-1 0 0 0,27-11 727 0 0,-26 11-666 0 0,32-18 301 0 0,1 2 1 0 0,1 1 0 0 0,62-17-1 0 0,12 2-409 0 0,104-28-980 0 0,-182 52-1722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5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1511 455 0 0,'0'-2'88'0'0,"0"1"-1"0"0,0-1 0 0 0,0 0 0 0 0,0 1 0 0 0,0-1 0 0 0,0 0 0 0 0,0 1 0 0 0,0-1 0 0 0,1 0 0 0 0,-1 1 0 0 0,1-1 0 0 0,0 1 0 0 0,-1-1 0 0 0,1 1 0 0 0,0-1 0 0 0,0 1 0 0 0,0-1 0 0 0,0 1 0 0 0,2-3 0 0 0,23-21 284 0 0,-21 20-358 0 0,0 1 0 0 0,1-1 0 0 0,0 2 0 0 0,0-1 0 0 0,0 0 0 0 0,1 1 0 0 0,-1 0 0 0 0,1 1 0 0 0,-1 0 0 0 0,1 0 0 0 0,0 0 0 0 0,0 0 0 0 0,0 1 0 0 0,0 1 0 0 0,0-1 0 0 0,0 1 0 0 0,0 0 0 0 0,0 1 0 0 0,0-1 0 0 0,0 1 0 0 0,0 1 0 0 0,11 3 0 0 0,-8-2 30 0 0,0 0-1 0 0,0 0 1 0 0,0-1 0 0 0,0 0-1 0 0,1-1 1 0 0,-1 0 0 0 0,1 0-1 0 0,-1-2 1 0 0,1 1 0 0 0,-1-1-1 0 0,0 0 1 0 0,1-1 0 0 0,-1-1-1 0 0,0 1 1 0 0,14-7 0 0 0,-1 0 20 0 0,57-26 162 0 0,-70 29-221 0 0,-1 2 0 0 0,15-6-1 0 0,-20 9-3 0 0,-1 0 0 0 0,1 0 0 0 0,-1 1 0 0 0,1-1 0 0 0,0 1 0 0 0,-1 0 0 0 0,1 0 0 0 0,-1 0 0 0 0,1 1 0 0 0,0-1 0 0 0,3 2-1 0 0,1 0 126 0 0,-1-1 0 0 0,1 0 0 0 0,0 0-1 0 0,0-1 1 0 0,-1 0 0 0 0,1 0-1 0 0,0 0 1 0 0,0-1 0 0 0,0-1 0 0 0,-1 1-1 0 0,1-1 1 0 0,-1 0 0 0 0,1-1-1 0 0,-1 0 1 0 0,7-4 0 0 0,9-6 226 0 0,0-1 1 0 0,-1-1-1 0 0,21-20 0 0 0,-1 2-240 0 0,-19 18 77 0 0,0 2 0 0 0,0 1 0 0 0,1 1 0 0 0,47-15 0 0 0,21-10 352 0 0,-62 21-597 0 0,0-2-1 0 0,-1-1 0 0 0,-1-1 0 0 0,-1-1 0 0 0,0-1 1 0 0,-2-2-1 0 0,0-1 0 0 0,31-39 0 0 0,111-145-1248 0 0,-61 80 2165 0 0,-35 45-132 0 0,-64 74-716 0 0,-1 0 0 0 0,0-1 1 0 0,0 1-1 0 0,0-1 0 0 0,-1-1 0 0 0,-1 1 0 0 0,0-1 0 0 0,0 1 0 0 0,-1-1 0 0 0,3-19 0 0 0,-5 23-29 0 0,0 0 1 0 0,-1-1-1 0 0,0 1 0 0 0,0 0 1 0 0,-1-1-1 0 0,0 1 1 0 0,0 0-1 0 0,-1 0 0 0 0,0 0 1 0 0,0 0-1 0 0,-1 0 0 0 0,1 0 1 0 0,-1 0-1 0 0,-1 1 0 0 0,0-1 1 0 0,1 1-1 0 0,-8-7 0 0 0,-11-13 339 0 0,-1 2-1 0 0,-1 1 0 0 0,-1 0 0 0 0,-46-31 1 0 0,56 46-306 0 0,0 0 0 0 0,-1 0 1 0 0,0 1-1 0 0,0 1 1 0 0,0 1-1 0 0,-1 0 0 0 0,0 1 1 0 0,0 1-1 0 0,0 1 1 0 0,-31-1-1 0 0,-197 3-28 0 0,89 2 19 0 0,57 1 163 0 0,1 5 0 0 0,-134 26 0 0 0,197-26-156 0 0,1 1 0 0 0,1 2 0 0 0,-37 17 0 0 0,-92 53-613 0 0,147-73 520 0 0,-15 9-27 0 0,1 1-1 0 0,-29 22 1 0 0,44-28 98 0 0,-1 1 0 0 0,1 0 1 0 0,1 1-1 0 0,1 0 0 0 0,-14 20 0 0 0,17-17 57 0 0,0 0 0 0 0,2 0-1 0 0,0 1 1 0 0,0 0 0 0 0,-4 27 0 0 0,1-10-7 0 0,1 4-43 0 0,2 1 0 0 0,1-1 0 0 0,2 1 0 0 0,2 52 0 0 0,3-68 3 0 0,1 0 1 0 0,1-1 0 0 0,2 1-1 0 0,0 0 1 0 0,10 27 0 0 0,52 110-66 0 0,-55-138 141 0 0,1 0 0 0 0,1-1-1 0 0,28 35 1 0 0,-32-47-41 0 0,0 0 0 0 0,1-1 0 0 0,21 14-1 0 0,-17-12-37 0 0,-3-4-238 0 0,-1 0-1 0 0,1-1 1 0 0,0 0-1 0 0,0-1 0 0 0,1 0 1 0 0,-1-1-1 0 0,1-1 1 0 0,21 4-1 0 0,-20-6-2786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2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1791 0 0,'4'2'0'0'0,"-2"-1"0"0"0,-1 0 0 0 0,0 0 0 0 0,0 0 0 0 0,1-1 0 0 0,-1 1 0 0 0,1 0 0 0 0,-1-1 0 0 0,1 1 0 0 0,-1-1 0 0 0,1 1 0 0 0,-1-1 0 0 0,1 0 0 0 0,-1 0 0 0 0,1 0 0 0 0,-1 0 0 0 0,1 0 0 0 0,-1 0 0 0 0,3 0 0 0 0,-2-1 1 0 0,0 1-1 0 0,1-1 0 0 0,-1 1 0 0 0,0 0 0 0 0,0 0 0 0 0,1 0 0 0 0,3 1 0 0 0,4 0 10 0 0,7-2-2 0 0,0 0-1 0 0,0-1 1 0 0,0 0 0 0 0,-1-1-1 0 0,1-1 1 0 0,25-10-1 0 0,-34 12-10 0 0,1 0-1 0 0,0 0 0 0 0,0 1 0 0 0,0 1 0 0 0,0-1 0 0 0,0 1 0 0 0,0 1 0 0 0,0 0 0 0 0,16 3 0 0 0,-12-1-1 0 0,0-2 0 0 0,-1 1 0 0 0,1-2 0 0 0,14 0 0 0 0,65-18 23 0 0,-3 1 12 0 0,-77 16-27 0 0,1 0 0 0 0,0 1-1 0 0,-1 0 1 0 0,1 1 0 0 0,14 2-1 0 0,43 12-2 0 0,-40-7 0 0 0,0-1 0 0 0,1-2 0 0 0,-1-2 0 0 0,33 1 0 0 0,-41-5 0 0 0,0 0 0 0 0,1-2 0 0 0,-1 0 0 0 0,0-2 0 0 0,0 0 0 0 0,-1-1 0 0 0,1-1 0 0 0,-2-2 0 0 0,1 0 0 0 0,-1-1 0 0 0,0 0 0 0 0,22-18 0 0 0,-24 15 0 0 0,-3 1 0 0 0,0 2 0 0 0,1-1 0 0 0,19-8 0 0 0,-30 17 0 0 0,0 0 0 0 0,1 0 0 0 0,-1 0 0 0 0,1 1 0 0 0,-1 0 0 0 0,1 0 0 0 0,0 0 0 0 0,0 0 0 0 0,-1 1 0 0 0,1 0 0 0 0,0 1 0 0 0,0-1 0 0 0,-1 1 0 0 0,10 2 0 0 0,1 3-7 0 0,1 0 0 0 0,18 11 0 0 0,-25-11 2 0 0,1-1 0 0 0,-1 0 1 0 0,1-1-1 0 0,0 0 0 0 0,0-1 1 0 0,0 0-1 0 0,0-1 0 0 0,14 1 0 0 0,-10-3 7 0 0,0 0 0 0 0,-1-2-1 0 0,1 0 1 0 0,-1 0-1 0 0,21-8 1 0 0,68-29 19 0 0,6-2 2 0 0,-95 38-22 0 0,-1-1 1 0 0,0 2-1 0 0,1 0 1 0 0,0 0-1 0 0,-1 2 1 0 0,21 0-1 0 0,-23 2 2 0 0,-1 0-1 0 0,0 0 0 0 0,0 1 0 0 0,0 0 1 0 0,-1 0-1 0 0,1 1 0 0 0,-1 1 0 0 0,0 0 1 0 0,15 10-1 0 0,5 6 17 0 0,38 38 0 0 0,-5-4-8 0 0,-51-46-13 0 0,1-1 0 0 0,0-1-1 0 0,1 0 1 0 0,-1 0-1 0 0,1-2 1 0 0,0 1-1 0 0,1-2 1 0 0,-1 1-1 0 0,1-2 1 0 0,0 0-1 0 0,0-1 1 0 0,24 2-1 0 0,-18-4 0 0 0,0-1-1 0 0,0-1 1 0 0,0-1-1 0 0,0 0 1 0 0,-1-1-1 0 0,1-2 1 0 0,-1 0-1 0 0,26-11 0 0 0,59-36 18 0 0,18-7 18 0 0,-103 52-28 0 0,0 1 0 0 0,0 2-1 0 0,0 0 1 0 0,38-5-1 0 0,53 2-3 0 0,53-6 0 0 0,120-40 0 0 0,-84 13 0 0 0,3 15 0 0 0,-86 20 0 0 0,135-11 0 0 0,-150 1 0 0 0,135-38 0 0 0,-176 38 0 0 0,-31 8 0 0 0,0 0 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4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17 1807 0 0,'0'-16'148'0'0,"0"16"-209"0"0,-1 3-4 0 0,-37 96 51 0 0,35-88 31 0 0,1 0 0 0 0,0 0 0 0 0,0 0 0 0 0,1 1 0 0 0,0 15 0 0 0,-1 12 51 0 0,-49 413 2468 0 0,30-254-2373 0 0,9-69-448 0 0,7-94 18 0 0,-2 1 0 0 0,-20 67 0 0 0,24-94-195 0 0,5-13-58 0 0,4-8 522 0 0,-5 11-69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4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2303 0 0,'-1'0'-20'0'0,"0"0"0"0"0,0 1-1 0 0,0-1 1 0 0,0 1 0 0 0,0-1-1 0 0,-1 1 1 0 0,1-1-1 0 0,0 1 1 0 0,0 0 0 0 0,0-1-1 0 0,0 1 1 0 0,0 0 0 0 0,1 0-1 0 0,-1 0 1 0 0,0 0-1 0 0,0 0 1 0 0,1 0 0 0 0,-1 0-1 0 0,0 0 1 0 0,1 0-1 0 0,-2 1 1 0 0,-11 29 169 0 0,10-23-210 0 0,-44 109 174 0 0,-66 172 326 0 0,89-223-537 0 0,-71 225-1036 0 0,93-276 893 0 0,2-16 247 0 0,0 1 1 0 0,0 0-1 0 0,0 0 0 0 0,1 0 1 0 0,-1 0-1 0 0,0 0 0 0 0,0 0 1 0 0,0 0-1 0 0,0 0 0 0 0,0 0 0 0 0,1 0 1 0 0,-1-1-1 0 0,0 1 0 0 0,0 0 1 0 0,0 0-1 0 0,0 0 0 0 0,0 0 1 0 0,1 0-1 0 0,-1 0 0 0 0,0 0 1 0 0,0 0-1 0 0,0 0 0 0 0,0 0 0 0 0,1 0 1 0 0,-1 0-1 0 0,0 0 0 0 0,0 1 1 0 0,0-1-1 0 0,0 0 0 0 0,0 0 1 0 0,1 0-1 0 0,-1 0 0 0 0,0 0 1 0 0,0 0-1 0 0,0 0 0 0 0,0 0 0 0 0,0 0 1 0 0,0 1-1 0 0,0-1 0 0 0,1 0 1 0 0,-1 0-1 0 0,0 0 0 0 0,0 0 1 0 0,0 0-1 0 0,0 0 0 0 0,0 1 1 0 0,0-1-1 0 0,0 0 0 0 0,0 0 0 0 0,0 0 1 0 0,0 0-1 0 0,0 0 0 0 0,0 1 1 0 0,0-1-1 0 0,0 0 0 0 0,0 0 1 0 0,0 0-1 0 0,0 0 0 0 0,0 1 1 0 0,0-1-1 0 0,0 0 0 0 0,0 0 0 0 0,5-6 70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4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2 455 0 0,'1'0'12'0'0,"-1"0"-1"0"0,0-1 0 0 0,0 1 0 0 0,0 0 0 0 0,1 0 0 0 0,-1 0 0 0 0,0 0 1 0 0,0 0-1 0 0,0 0 0 0 0,1 0 0 0 0,-1 0 0 0 0,0 0 0 0 0,0 0 0 0 0,1 0 0 0 0,-1 0 1 0 0,0 0-1 0 0,0 0 0 0 0,0 0 0 0 0,1 0 0 0 0,-1 0 0 0 0,0 0 0 0 0,0 0 0 0 0,1 0 1 0 0,-1 0-1 0 0,0 0 0 0 0,0 0 0 0 0,0 0 0 0 0,1 0 0 0 0,-1 1 0 0 0,0-1 0 0 0,0 0 1 0 0,0 0-1 0 0,0 0 0 0 0,1 0 0 0 0,-1 0 0 0 0,0 1 0 0 0,0-1 0 0 0,0 0 0 0 0,0 0 1 0 0,0 0-1 0 0,0 1 0 0 0,1-1 0 0 0,-1 0 0 0 0,0 0 0 0 0,0 0 0 0 0,0 1 0 0 0,0-1 1 0 0,0 0-1 0 0,0 0 0 0 0,0 1 0 0 0,0-1 0 0 0,0 0 0 0 0,4 15 354 0 0,-4-14-358 0 0,5 36 390 0 0,-2 0 0 0 0,-1 0 0 0 0,-5 52 0 0 0,1-36-35 0 0,2-48-338 0 0,0 228 1416 0 0,3-188-1414 0 0,1 0-1 0 0,3 0 0 0 0,14 50 1 0 0,3-25-2225 0 0,-23-70 1648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4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3 919 0 0,'1'0'295'0'0,"1"-1"-1"0"0,-1 1 1 0 0,1 0-1 0 0,-1-1 0 0 0,1 1 1 0 0,-1 0-1 0 0,1 0 1 0 0,-1 0-1 0 0,2 0 0 0 0,32 8-79 0 0,0-3-1 0 0,0 0 1 0 0,1-3-1 0 0,59-2 0 0 0,-85-1-564 0 0,0 0-1 0 0,0-1 0 0 0,0 0 1 0 0,0 0-1 0 0,9-5 0 0 0,-7 2-281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4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1871 0 0,'-1'3'14'0'0,"0"1"0"0"0,0-1 0 0 0,1 1 0 0 0,-1 0 0 0 0,1 0 0 0 0,0-1-1 0 0,0 1 1 0 0,0 0 0 0 0,1 6 0 0 0,1 15 7 0 0,-30 369 2387 0 0,-16 349-1773 0 0,31-506-2456 0 0,13-233 1783 0 0,-1 1-29 0 0,1-1 0 0 0,0 0-1 0 0,0 1 1 0 0,0-1 0 0 0,2 7-1 0 0,-2-11 68 0 0,0 0 0 0 0,0 0-1 0 0,0 0 1 0 0,0 0 0 0 0,0 0-1 0 0,0 0 1 0 0,0 0 0 0 0,0 1-1 0 0,0-1 1 0 0,0 0 0 0 0,0 0 0 0 0,0 0-1 0 0,0 0 1 0 0,0 0 0 0 0,0 0-1 0 0,1 0 1 0 0,-1 0 0 0 0,0 0-1 0 0,0 0 1 0 0,0 0 0 0 0,0 0-1 0 0,0 0 1 0 0,0 0 0 0 0,0 0-1 0 0,0 0 1 0 0,0 0 0 0 0,0 0-1 0 0,0 0 1 0 0,0 0 0 0 0,0 0-1 0 0,0 0 1 0 0,0 0 0 0 0,0 0-1 0 0,0 0 1 0 0,1 0 0 0 0,-1 0-1 0 0,0 0 1 0 0,0 0 0 0 0,0 0-1 0 0,0 0 1 0 0,0 0 0 0 0,0 0-1 0 0,0 0 1 0 0,0 0 0 0 0,0 0-1 0 0,0 0 1 0 0,0 0 0 0 0,0 0-1 0 0,0 0 1 0 0,0 0 0 0 0,0 0-1 0 0,0 0 1 0 0,0-1 0 0 0,0 1-1 0 0,0 0 1 0 0,0 0 0 0 0,0 0-1 0 0,0 0 1 0 0,1 0 0 0 0,-1 0-1 0 0,0 0 1 0 0,0 0 0 0 0,0 0-1 0 0,0 0 1 0 0,0 0 0 0 0,0 0-1 0 0,0 0 1 0 0,0 0 0 0 0,1-5-54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4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1375 0 0,'2'-2'103'0'0,"0"1"-1"0"0,0-1 1 0 0,0 1-1 0 0,0 0 0 0 0,0 0 1 0 0,0 0-1 0 0,1 0 0 0 0,-1 0 1 0 0,0 0-1 0 0,1 1 1 0 0,-1-1-1 0 0,1 1 0 0 0,-1-1 1 0 0,1 1-1 0 0,2 0 1 0 0,7 0-110 0 0,23 4 0 0 0,-17-2 158 0 0,24 2 85 0 0,165 10 84 0 0,-162-10-1358 0 0,-37-3 1024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48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16 887 0 0,'38'-10'2092'0'0,"-2"9"-1012"0"0,46 5 0 0 0,-13 0-486 0 0,167-16-1321 0 0,-198 12-96 0 0,-15 1 567 0 0,-16-1 256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0,'1'9'608'0'0,"1"-2"128"0"0,2 1-584 0 0,0-2-152 0 0,1-1 0 0 0,0-2 0 0 0,1 2 96 0 0,6 2 0 0 0,6 6-8 0 0,4 2 0 0 0,2-2-488 0 0,2 0-96 0 0,-2-3-16 0 0,-1-4-8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4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1 799 0 0,'-3'2'17'0'0,"-1"0"0"0"0,1 1 0 0 0,0 0 0 0 0,0-1 0 0 0,0 1 0 0 0,0 0 0 0 0,0 0 0 0 0,0 1 0 0 0,1-1 0 0 0,-3 5 0 0 0,-21 43-421 0 0,13-24 677 0 0,-148 300-98 0 0,141-289-405 0 0,14-27 212 0 0,0 0 1 0 0,1 0 0 0 0,-7 23-1 0 0,11-34 69 0 0,1 1-1 0 0,0 0 1 0 0,0 0-1 0 0,0-1 0 0 0,-1 1 1 0 0,1 0-1 0 0,0 0 1 0 0,0-1-1 0 0,0 1 1 0 0,1 0-1 0 0,-1 0 1 0 0,0-1-1 0 0,0 1 1 0 0,0 0-1 0 0,0 0 1 0 0,1-1-1 0 0,-1 1 1 0 0,0 0-1 0 0,1-1 0 0 0,-1 1 1 0 0,1 0-1 0 0,-1-1 1 0 0,0 1-1 0 0,2 0 1 0 0,-1 0 36 0 0,1 0-1 0 0,-1 0 1 0 0,1 0 0 0 0,-1-1 0 0 0,0 1 0 0 0,1 0-1 0 0,0-1 1 0 0,-1 1 0 0 0,1-1 0 0 0,-1 0 0 0 0,3 1 0 0 0,6-1 204 0 0,-1 0 1 0 0,0-1-1 0 0,13-1 1 0 0,-18 1-253 0 0,70-10 81 0 0,-1-3 0 0 0,73-24 0 0 0,-140 36-87 0 0,79-22-1946 0 0,-80 22 1913 0 0,-2 0 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5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0 919 0 0,'0'0'408'0'0,"-2"5"592"0"0,-7 18-673 0 0,0 0 0 0 0,2 1-1 0 0,0 1 1 0 0,2-1 0 0 0,1 1-1 0 0,0-1 1 0 0,2 1 0 0 0,1 0-1 0 0,1 0 1 0 0,4 33 0 0 0,7 96 624 0 0,-10-114-712 0 0,-9 74-1 0 0,4-89-149 0 0,-2 0 1 0 0,0 0-1 0 0,-2 0 1 0 0,0-1-1 0 0,-2-1 1 0 0,-17 33-1 0 0,25-54-127 0 0,1 0 1 0 0,0 0-1 0 0,0 0 0 0 0,0 0 0 0 0,0 0 0 0 0,1 1 0 0 0,-1-1 0 0 0,1 0 0 0 0,-1 1 0 0 0,1 3 0 0 0,5-7-827 0 0,-3 0 307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31 156 919 0 0,'-30'-2'320'0'0,"38"2"26"0"0,1 0 0 0 0,-1-1 0 0 0,1 0 0 0 0,-1 0 0 0 0,16-5 0 0 0,43-19 69 0 0,-43 16 14 0 0,222-96-125 0 0,-232 99-304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192 212 919 0 0,'-10'-40'398'0'0,"1"-1"900"0"0,-20-52 1 0 0,28 90-1267 0 0,0 0 1 0 0,-1 0-1 0 0,1 0 0 0 0,-1 0 0 0 0,0 1 1 0 0,1-1-1 0 0,-1 1 0 0 0,0-1 0 0 0,-1 1 1 0 0,1-1-1 0 0,-3-1 0 0 0,4 3-48 0 0,0 1-1 0 0,0-1 0 0 0,0 1 1 0 0,0 0-1 0 0,0-1 0 0 0,0 1 1 0 0,0 0-1 0 0,0-1 1 0 0,-1 1-1 0 0,1 0 0 0 0,0 0 1 0 0,0 0-1 0 0,0 0 0 0 0,0 0 1 0 0,0 0-1 0 0,0 1 1 0 0,-1-1-1 0 0,1 0 0 0 0,0 0 1 0 0,0 1-1 0 0,0-1 1 0 0,0 1-1 0 0,0-1 0 0 0,0 1 1 0 0,0-1-1 0 0,0 1 0 0 0,0 0 1 0 0,0 0-1 0 0,1-1 1 0 0,-1 1-1 0 0,0 0 0 0 0,0 0 1 0 0,1 0-1 0 0,-2 1 0 0 0,-6 7-112 0 0,0 2-1 0 0,0-1 0 0 0,1 1 1 0 0,0 0-1 0 0,1 0 0 0 0,0 1 1 0 0,-5 15-1 0 0,6-10 196 0 0,0 1 0 0 0,1 0 1 0 0,0 1-1 0 0,0 25 0 0 0,3 9 178 0 0,3 0-1 0 0,14 81 0 0 0,-2-54-145 0 0,40 122 0 0 0,-8-39 344 0 0,-42-146-437 0 0,0 0 1 0 0,0 22 0 0 0,-3-35-11 0 0,-1 0 1 0 0,0 1-1 0 0,0-1 1 0 0,0 1 0 0 0,-1-1-1 0 0,0 1 1 0 0,0-1-1 0 0,0 0 1 0 0,0 0-1 0 0,0 1 1 0 0,-1-1 0 0 0,0 0-1 0 0,0 0 1 0 0,-4 5-1 0 0,6-8-18 0 0,-1 0 0 0 0,1-1 0 0 0,-1 1 0 0 0,0 0 0 0 0,1 0 0 0 0,-1-1 0 0 0,0 1-1 0 0,0 0 1 0 0,0-1 0 0 0,0 1 0 0 0,1 0 0 0 0,-1-1 0 0 0,0 1 0 0 0,0-1 0 0 0,0 0-1 0 0,0 1 1 0 0,0-1 0 0 0,0 0 0 0 0,0 0 0 0 0,0 1 0 0 0,0-1 0 0 0,0 0 0 0 0,-3 0-1 0 0,3-1 7 0 0,0 1-1 0 0,0-1 1 0 0,0 1-1 0 0,0-1 1 0 0,0 0-1 0 0,0 1 1 0 0,0-1-1 0 0,1 0 1 0 0,-1 0-1 0 0,0 1 1 0 0,0-1-1 0 0,0 0 1 0 0,1 0-1 0 0,-1 0 1 0 0,0 0-1 0 0,1 0 1 0 0,-1 0-1 0 0,1 0 1 0 0,-1 0-1 0 0,1 0 1 0 0,-1-2-1 0 0,-2-9 98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1375 0 0,'0'0'8'0'0,"0"0"0"0"0,1 0 0 0 0,-1 0-1 0 0,0-1 1 0 0,0 1 0 0 0,0 0 0 0 0,1 0-1 0 0,-1 0 1 0 0,0 0 0 0 0,0 0-1 0 0,0 0 1 0 0,1 0 0 0 0,-1 0 0 0 0,0-1-1 0 0,0 1 1 0 0,1 0 0 0 0,-1 0-1 0 0,0 0 1 0 0,0 0 0 0 0,1 0 0 0 0,-1 0-1 0 0,0 0 1 0 0,0 0 0 0 0,1 1-1 0 0,-1-1 1 0 0,0 0 0 0 0,0 0 0 0 0,0 0-1 0 0,1 0 1 0 0,-1 0 0 0 0,0 0 0 0 0,0 0-1 0 0,1 0 1 0 0,-1 1 0 0 0,0-1-1 0 0,0 0 1 0 0,8 11 554 0 0,3 17 319 0 0,-10-26-874 0 0,4 13-55 0 0,-1 0 0 0 0,-1 0-1 0 0,0 0 1 0 0,-1 1-1 0 0,0 15 1 0 0,-3-26-43 0 0,-1-2 80 0 0</inkml:trace>
  <inkml:trace contextRef="#ctx0" brushRef="#br0" timeOffset="1">47 10 2303 0 0,'-6'-6'200'0'0,"0"3"-200"0"0,3 2 0 0 0,1 1 0 0 0,1 0 264 0 0,1 1 16 0 0,-1 2 0 0 0,1-1 0 0 0,0 3-208 0 0,-1 3-72 0 0,-2 2 0 0 0,3 3 72 0 0,1 1-384 0 0,2 1-72 0 0,1 1-24 0 0,-1 0 0 0 0,4-1 312 0 0,-2-1 96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1807 0 0,'0'1'16'0'0,"1"0"-1"0"0,0-1 0 0 0,-1 1 0 0 0,1 0 1 0 0,-1 0-1 0 0,1-1 0 0 0,-1 1 0 0 0,1 0 1 0 0,-1 0-1 0 0,1 0 0 0 0,-1 0 0 0 0,0 0 1 0 0,1 0-1 0 0,-1 0 0 0 0,0 0 1 0 0,0 0-1 0 0,0-1 0 0 0,0 1 0 0 0,0 0 1 0 0,0 0-1 0 0,0 2 0 0 0,-2 25 491 0 0,0-18-284 0 0,-7 69 94 0 0,4-53-800 0 0,2 0-1 0 0,0 51 1 0 0,3-76 444 0 0,0-1-1 0 0,0 1 1 0 0,0 0 0 0 0,0-1-1 0 0,0 1 1 0 0,0 0 0 0 0,0-1-1 0 0,1 1 1 0 0,-1 0 0 0 0,0-1-1 0 0,0 1 1 0 0,0 0 0 0 0,1-1-1 0 0,-1 1 1 0 0,0-1 0 0 0,1 1-1 0 0,-1 0 1 0 0,1-1 0 0 0,-1 1-1 0 0,0-1 1 0 0,2 2 0 0 0,-2-2 19 0 0,1 0 1 0 0,-1 0 0 0 0,1 0-1 0 0,-1 0 1 0 0,1-1 0 0 0,-1 1-1 0 0,1 0 1 0 0,-1 0 0 0 0,1 0-1 0 0,-1 0 1 0 0,1 0 0 0 0,-1-1-1 0 0,1 1 1 0 0,-1 0 0 0 0,1 0-1 0 0,-1-1 1 0 0,0 1 0 0 0,1 0-1 0 0,-1-1 1 0 0,0 1 0 0 0,1 0-1 0 0,-1-1 1 0 0,4-3 55 0 0,0-1 0 0 0,0 0 0 0 0,4-8 0 0 0,26-48 270 0 0,-23 37-159 0 0,2 0-1 0 0,1 1 1 0 0,1 1-1 0 0,31-37 0 0 0,-45 59-113 0 0,-1 0-1 0 0,0-1 0 0 0,0 1 1 0 0,1 0-1 0 0,-1-1 0 0 0,0 1 1 0 0,0 0-1 0 0,1 0 0 0 0,-1 0 1 0 0,0-1-1 0 0,1 1 0 0 0,-1 0 1 0 0,0 0-1 0 0,1 0 0 0 0,-1-1 1 0 0,0 1-1 0 0,1 0 0 0 0,-1 0 1 0 0,0 0-1 0 0,1 0 0 0 0,-1 0 1 0 0,0 0-1 0 0,1 0 0 0 0,-1 0 1 0 0,1 0-1 0 0,-1 0 0 0 0,0 0 1 0 0,1 0-1 0 0,-1 0 0 0 0,0 0 1 0 0,1 0-1 0 0,-1 0 0 0 0,1 1 1 0 0,0-1 18 0 0,-1 1 1 0 0,1 0 0 0 0,-1 0-1 0 0,1 0 1 0 0,-1-1 0 0 0,1 1-1 0 0,-1 0 1 0 0,0 0 0 0 0,1 0 0 0 0,-1 0-1 0 0,0 0 1 0 0,0 0 0 0 0,1 0-1 0 0,1 35 646 0 0,-2-34-645 0 0,0 14 61 0 0,2 61 167 0 0,-1-66-405 0 0,0 0-1 0 0,1 0 1 0 0,0-1-1 0 0,8 21 0 0 0,-10-30 47 0 0,1 1-1 0 0,-1-1 0 0 0,1 1 0 0 0,0-1 1 0 0,0 1-1 0 0,0-1 0 0 0,0 0 0 0 0,0 1 0 0 0,0-1 1 0 0,0 0-1 0 0,0 0 0 0 0,0 0 0 0 0,0 0 1 0 0,1 0-1 0 0,-1 0 0 0 0,0 0 0 0 0,3 1 1 0 0,-3-2 55 0 0,0 0 0 0 0,0 0 0 0 0,0 0 0 0 0,0 0 0 0 0,0 0 1 0 0,0 0-1 0 0,0 0 0 0 0,0 0 0 0 0,0-1 0 0 0,0 1 1 0 0,0 0-1 0 0,-1 0 0 0 0,1-1 0 0 0,0 1 0 0 0,0-1 1 0 0,0 1-1 0 0,0-1 0 0 0,0 1 0 0 0,0-1 0 0 0,-1 0 1 0 0,1 1-1 0 0,0-1 0 0 0,-1 0 0 0 0,1 0 0 0 0,0 1 1 0 0,-1-1-1 0 0,1 0 0 0 0,0-1 0 0 0,12-21 78 0 0,-7 9-53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38 167 1663 0 0,'-3'2'0'0'0,"-1"2"72"0"0,1 1-72 0 0,1 0 96 0 0,0 0-96 0 0,2-1 0 0 0,-1 1 0 0 0,0 3 0 0 0,-2 6 232 0 0,1 3 32 0 0,1 5 8 0 0,-1-1 0 0 0,4 0-272 0 0,-1-5-72 0 0,0-1-8 0 0,2-2 0 0 0,0-4 80 0 0,-1-4 0 0 0</inkml:trace>
  <inkml:trace contextRef="#ctx0" brushRef="#br0" timeOffset="1">18 7 4143 0 0,'-6'-4'184'0'0,"1"2"40"0"0,2 2-224 0 0,1 0 0 0 0,0 0 0 0 0,2 1 160 0 0,0 2 0 0 0,0-1-8 0 0,2 3 0 0 0,0 0-248 0 0,17 17-376 0 0,-9-13 472 0 0,-1-3 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 2759 0 0,'0'0'13'0'0,"0"0"0"0"0,0 0-1 0 0,0 0 1 0 0,-1 0 0 0 0,1 0-1 0 0,0 0 1 0 0,0-1-1 0 0,-1 1 1 0 0,1 0 0 0 0,0 0-1 0 0,0 0 1 0 0,-1 0 0 0 0,1 0-1 0 0,0 0 1 0 0,0 0-1 0 0,-1 0 1 0 0,1 0 0 0 0,0 0-1 0 0,0 0 1 0 0,-1 0-1 0 0,1 0 1 0 0,0 0 0 0 0,0 0-1 0 0,-1 1 1 0 0,1-1 0 0 0,0 0-1 0 0,0 0 1 0 0,-1 0-1 0 0,1 0 1 0 0,0 0 0 0 0,0 1-1 0 0,0-1 1 0 0,-1 0 0 0 0,1 0-1 0 0,0 0 1 0 0,0 0-1 0 0,0 1 1 0 0,0-1 0 0 0,0 0-1 0 0,-1 0 1 0 0,1 1 0 0 0,0-1-1 0 0,0 0 1 0 0,0 0-1 0 0,0 1 1 0 0,0-1 0 0 0,0 0-1 0 0,0 0 1 0 0,0 1-1 0 0,0-1 66 0 0,0 1-1 0 0,1-1 0 0 0,-1 1 1 0 0,1-1-1 0 0,-1 0 0 0 0,1 1 0 0 0,-1-1 1 0 0,1 1-1 0 0,-1-1 0 0 0,1 0 0 0 0,-1 0 1 0 0,1 1-1 0 0,-1-1 0 0 0,1 0 1 0 0,-1 0-1 0 0,1 0 0 0 0,-1 1 0 0 0,1-1 1 0 0,0 0-1 0 0,-1 0 0 0 0,1 0 0 0 0,-1 0 1 0 0,1 0-1 0 0,-1 0 0 0 0,1 0 1 0 0,0 0-1 0 0,-1-1 0 0 0,2 1 0 0 0,15-4 171 0 0,27-10 1 0 0,-8 2-835 0 0,-32 12 504 0 0,0-1-1 0 0,0 0 1 0 0,0 1-1 0 0,0 0 0 0 0,0 0 1 0 0,0 0-1 0 0,0 1 1 0 0,5 0-1 0 0,-5-1 83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18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84 1375 0 0,'-1'-2'116'0'0,"1"-1"0"0"0,-1 0-1 0 0,1 0 1 0 0,0 1-1 0 0,0-1 1 0 0,0 0-1 0 0,0 0 1 0 0,0 1-1 0 0,1-1 1 0 0,-1 0-1 0 0,1 0 1 0 0,0 1-1 0 0,1-6 1 0 0,0 4 78 0 0,1-1 0 0 0,-1 1 0 0 0,0 0 0 0 0,1-1 0 0 0,0 1 0 0 0,0 0 0 0 0,4-3 0 0 0,-7 7-192 0 0,0-1 1 0 0,0 1-1 0 0,0 0 0 0 0,1 0 1 0 0,-1 0-1 0 0,0-1 1 0 0,0 1-1 0 0,0 0 1 0 0,0 0-1 0 0,1 0 0 0 0,-1 0 1 0 0,0-1-1 0 0,0 1 1 0 0,0 0-1 0 0,1 0 1 0 0,-1 0-1 0 0,0 0 0 0 0,0 0 1 0 0,0 0-1 0 0,1 0 1 0 0,-1 0-1 0 0,0 0 1 0 0,0-1-1 0 0,1 1 0 0 0,-1 0 1 0 0,0 0-1 0 0,0 0 1 0 0,1 0-1 0 0,-1 0 1 0 0,0 1-1 0 0,1-1 0 0 0,-1 7 21 0 0,-4 10-134 0 0,-8 17 1011 0 0,2 1 1 0 0,1 0-1 0 0,-9 67 0 0 0,10-14-98 0 0,4 0-1 0 0,3 0 0 0 0,5 0 1 0 0,20 122-1 0 0,-3-122-1225 0 0,-2-10-2695 0 0,-19-76 1994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1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2303 0 0,'21'3'1467'0'0,"-1"-2"0"0"0,40-1-1 0 0,-54-1-1196 0 0,1 0 0 0 0,-1 0 0 0 0,0 0 0 0 0,0-1 0 0 0,0 0 0 0 0,0 0 0 0 0,0 0 0 0 0,0-1 0 0 0,-1 0 0 0 0,1 0 0 0 0,-1 0 0 0 0,0-1 0 0 0,9-8 0 0 0,-7 5-459 0 0,-1 0 1 0 0,0-1-1 0 0,0 0 0 0 0,-1 0 0 0 0,0 0 0 0 0,-1-1 0 0 0,1 0 0 0 0,-2 1 1 0 0,1-2-1 0 0,3-15 0 0 0,-6 20 28 0 0,0 0-1 0 0,0 0 1 0 0,0 0 0 0 0,-1 0-1 0 0,0 0 1 0 0,0 0 0 0 0,0 0-1 0 0,-1 0 1 0 0,1 0 0 0 0,-1 0-1 0 0,-1 0 1 0 0,1 0 0 0 0,-1 0-1 0 0,1 0 1 0 0,-1 1 0 0 0,-1-1-1 0 0,1 1 1 0 0,-1-1 0 0 0,1 1-1 0 0,-1 0 1 0 0,-1 0 0 0 0,-3-4-1 0 0,5 6 311 0 0,-1 0 0 0 0,1 0 0 0 0,0 0 0 0 0,-1 0 0 0 0,1 1 0 0 0,-1-1 0 0 0,0 1 0 0 0,0 0 0 0 0,1 0 0 0 0,-1 0 0 0 0,0 0 0 0 0,0 0 0 0 0,0 1 0 0 0,0-1 0 0 0,0 1 0 0 0,0 0 0 0 0,0 0 0 0 0,0 0 0 0 0,0 0 0 0 0,0 0-1 0 0,0 1 1 0 0,0-1 0 0 0,0 1 0 0 0,0 0 0 0 0,0 0 0 0 0,1 0 0 0 0,-1 0 0 0 0,0 0 0 0 0,1 1 0 0 0,-4 1 0 0 0,1 1 126 0 0,0 0 0 0 0,0-1 0 0 0,0 2 0 0 0,1-1 0 0 0,0 1 0 0 0,-1-1-1 0 0,2 1 1 0 0,-1 0 0 0 0,0 0 0 0 0,1 1 0 0 0,0-1 0 0 0,0 1 0 0 0,-3 9 0 0 0,3-2-115 0 0,-1 0 0 0 0,2 0 1 0 0,0 0-1 0 0,0 1 0 0 0,2-1 0 0 0,0 20 1 0 0,0-26-243 0 0,1 0 0 0 0,0-1 1 0 0,0 1-1 0 0,1 0 1 0 0,-1-1-1 0 0,2 0 0 0 0,-1 1 1 0 0,1-1-1 0 0,-1 0 1 0 0,2 0-1 0 0,-1-1 0 0 0,1 1 1 0 0,-1 0-1 0 0,2-1 1 0 0,4 5-1 0 0,-6-7-88 0 0,1 0 0 0 0,0-1 0 0 0,0 1 0 0 0,0-1 0 0 0,0 1 0 0 0,1-1 0 0 0,-1-1 0 0 0,1 1 0 0 0,-1-1 0 0 0,1 1 0 0 0,-1-1 0 0 0,1-1 0 0 0,0 1 0 0 0,0-1 0 0 0,-1 1-1 0 0,1-1 1 0 0,0-1 0 0 0,6 0 0 0 0,5-2-235 0 0,0 0-1 0 0,0-1 0 0 0,30-13 1 0 0,-22 7-2529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5983 0 0,'-5'13'536'0'0,"1"-2"-432"0"0,3-1-104 0 0,2-1 0 0 0,-1 0 680 0 0,0 4 120 0 0,-1 12 16 0 0,-1 14 8 0 0,1 12-184 0 0,0 7-32 0 0,0 7 0 0 0,1-1-8 0 0,0 1-600 0 0,-2-3-160 0 0,4-3-16 0 0,-5-6-4592 0 0</inkml:trace>
  <inkml:trace contextRef="#ctx0" brushRef="#br0" timeOffset="1">90 261 8287 0 0,'-1'-4'368'0'0,"2"2"80"0"0,1 2-360 0 0,1 0-88 0 0,0 0 0 0 0,-1 0 0 0 0,3 1 224 0 0,3 0 24 0 0,3 0 8 0 0,6 2 0 0 0,2 1 88 0 0,2-1 16 0 0,-2 0 8 0 0,0 0 0 0 0,-1 0-600 0 0,-2 0-120 0 0,-1-1-32 0 0,-1 1-3912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937 731 13359 0 0,'-2'-2'249'0'0,"1"-1"0"0"0,-1 1 0 0 0,0-1 1 0 0,1 0-1 0 0,-1 1 0 0 0,0-4 0 0 0,-5-9 450 0 0,-4-4-376 0 0,-2 1 1 0 0,0 0-1 0 0,-1 1 0 0 0,0 0 1 0 0,-2 1-1 0 0,-25-21 0 0 0,34 31-530 0 0,-1 1 0 0 0,0 0 0 0 0,-1 0 0 0 0,1 1 1 0 0,-1 0-1 0 0,0 0 0 0 0,-15-3 0 0 0,17 5-146 0 0,1 1 0 0 0,-1 1 0 0 0,0-1 0 0 0,1 1 0 0 0,-1 0 0 0 0,0 0 0 0 0,1 1 1 0 0,-1 0-1 0 0,0 0 0 0 0,1 1 0 0 0,-1 0 0 0 0,-5 2 0 0 0,6-1 139 0 0,0 0-1 0 0,1 0 1 0 0,0 0-1 0 0,-1 0 1 0 0,1 1-1 0 0,1 0 1 0 0,-1 0 0 0 0,0 0-1 0 0,1 0 1 0 0,-4 6-1 0 0,2-2 307 0 0,0 1-1 0 0,1-1 0 0 0,0 1 1 0 0,1 0-1 0 0,-6 15 0 0 0,4-2 502 0 0,0 0-1 0 0,1 0 0 0 0,2 0 0 0 0,-2 40 1 0 0,4-25-95 0 0,6 55-1 0 0,-3-75-553 0 0,0-1 0 0 0,2 0-1 0 0,0 0 1 0 0,1-1-1 0 0,12 29 1 0 0,-16-42-8 0 0,0 1-1 0 0,1 0 1 0 0,-1-1 0 0 0,1 0-1 0 0,0 1 1 0 0,0-1 0 0 0,-1 0 0 0 0,1 0-1 0 0,1 0 1 0 0,-1 0 0 0 0,0 0-1 0 0,0 0 1 0 0,1-1 0 0 0,4 3 0 0 0,-5-3 0 0 0,0-1 0 0 0,0 1 0 0 0,0-1 0 0 0,0 0 0 0 0,0 0 0 0 0,0 0 0 0 0,0 0 0 0 0,0 0 0 0 0,0 0 0 0 0,0 0 0 0 0,0-1 0 0 0,0 1 0 0 0,0-1 0 0 0,-1 1 0 0 0,1-1 0 0 0,0 0 0 0 0,0 0 0 0 0,0 0 0 0 0,-1 0 0 0 0,1 0 0 0 0,0 0 0 0 0,2-2 0 0 0,3-4-125 0 0,0 0 0 0 0,0 0 0 0 0,-1 0 0 0 0,0-1 0 0 0,0 0 0 0 0,8-16 0 0 0,24-58-994 0 0,-32 69 909 0 0,38-117-2087 0 0,-8 18 1371 0 0,-28 94 1071 0 0,-8 18-18 0 0,0-1 0 0 0,0 1 0 0 0,1-1 0 0 0,-1 1 0 0 0,0-1 0 0 0,0 0 0 0 0,1 1 0 0 0,-1-1 0 0 0,0 1 0 0 0,1-1 0 0 0,-1 1 0 0 0,1-1 0 0 0,-1 1 0 0 0,1 0 0 0 0,-1-1 0 0 0,1 1 0 0 0,-1-1 0 0 0,1 1 0 0 0,-1 0-1 0 0,1-1 1 0 0,-1 1 0 0 0,1 0 0 0 0,1-1 0 0 0,-1 3 78 0 0,0 0 0 0 0,-1-1 0 0 0,1 1 0 0 0,0-1 1 0 0,-1 1-1 0 0,1 0 0 0 0,-1 0 0 0 0,1-1 0 0 0,-1 1 0 0 0,0 0 0 0 0,1 0 0 0 0,-1 0 0 0 0,0 2 0 0 0,0 1 148 0 0,7 63 984 0 0,10 68-963 0 0,-15-128-327 0 0,24 104-282 0 0,-22-100 297 0 0,0 0 0 0 0,1 0 1 0 0,0-1-1 0 0,1 1 0 0 0,0-1 1 0 0,15 19-1 0 0,-19-28 23 0 0,-1 0 0 0 0,1 1 0 0 0,0-1 0 0 0,0-1 0 0 0,0 1-1 0 0,0 0 1 0 0,1 0 0 0 0,-1-1 0 0 0,0 1 0 0 0,1-1 0 0 0,-1 0 0 0 0,1 1 0 0 0,0-1 0 0 0,-1-1 0 0 0,1 1-1 0 0,0 0 1 0 0,-1-1 0 0 0,1 1 0 0 0,0-1 0 0 0,0 0 0 0 0,-1 0 0 0 0,1 0 0 0 0,0 0 0 0 0,0 0 0 0 0,0 0-1 0 0,-1-1 1 0 0,1 0 0 0 0,0 1 0 0 0,-1-1 0 0 0,1 0 0 0 0,0 0 0 0 0,-1-1 0 0 0,1 1 0 0 0,-1 0 0 0 0,0-1-1 0 0,3-2 1 0 0,3-2 2 0 0,-1 0 1 0 0,1-1-1 0 0,-1 0 0 0 0,-1-1 0 0 0,1 1 0 0 0,-1-1 0 0 0,-1-1 0 0 0,0 1 0 0 0,5-10 0 0 0,-1-1-144 0 0,-2-1 0 0 0,0 1 1 0 0,0-2-1 0 0,-2 1 0 0 0,-1-1 0 0 0,4-37 0 0 0,-7 30 4 0 0,-1 0-1 0 0,-2 1 0 0 0,0-1 0 0 0,-11-47 0 0 0,3 37 245 0 0,-2 0 0 0 0,-1 1 1 0 0,-2 1-1 0 0,-1 0 0 0 0,-3 1 0 0 0,0 0 0 0 0,-37-47 1 0 0,28 47 17 0 0,-1 1-1 0 0,-1 1 1 0 0,-36-28 0 0 0,42 41-172 0 0,-1 1 0 0 0,-1 1-1 0 0,-1 1 1 0 0,0 2 0 0 0,-35-15 0 0 0,47 25-62 0 0,0 0 1 0 0,-1 0-1 0 0,1 2 1 0 0,-1 0-1 0 0,0 1 1 0 0,0 0-1 0 0,0 1 1 0 0,0 1 0 0 0,0 1-1 0 0,0 0 1 0 0,0 1-1 0 0,0 1 1 0 0,0 0-1 0 0,1 1 1 0 0,-1 1-1 0 0,1 0 1 0 0,0 1-1 0 0,-16 10 1 0 0,12-6 220 0 0,1 1 0 0 0,1 1 0 0 0,0 0 0 0 0,1 2 0 0 0,0 0 0 0 0,1 0 0 0 0,0 2 0 0 0,2-1 0 0 0,-1 2 0 0 0,2 0 0 0 0,1 1 1 0 0,0 0-1 0 0,-14 31 0 0 0,11-11 394 0 0,1 0 0 0 0,2 1 0 0 0,-9 62 1 0 0,-1 125 606 0 0,18-133-1131 0 0,13 134-1 0 0,-4-173-42 0 0,3-1 1 0 0,2 0-1 0 0,33 97 0 0 0,-36-131 183 0 0,0 0 0 0 0,1-1-1 0 0,0 0 1 0 0,2-1 0 0 0,0 0-1 0 0,1-1 1 0 0,1 0 0 0 0,28 27-1 0 0,-29-33-5 0 0,0 0 0 0 0,1 0-1 0 0,1-1 1 0 0,0-1-1 0 0,0-1 1 0 0,0 0 0 0 0,1 0-1 0 0,0-2 1 0 0,0 0 0 0 0,1 0-1 0 0,26 3 1 0 0,-20-6 116 0 0,0-1-1 0 0,0-1 1 0 0,-1 0 0 0 0,1-2 0 0 0,-1-1 0 0 0,1 0-1 0 0,-1-2 1 0 0,0-1 0 0 0,0 0 0 0 0,-1-1-1 0 0,25-13 1 0 0,-3-1-454 0 0,0-3 0 0 0,-2-2 1 0 0,0-1-1 0 0,35-33 0 0 0,-25 17-6737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57 455 0 0,'2'-3'60'0'0,"0"1"0"0"0,0 0-1 0 0,0-1 1 0 0,0 1-1 0 0,1 0 1 0 0,-1 0-1 0 0,1 0 1 0 0,-1 1 0 0 0,4-3-1 0 0,-2 2-23 0 0,2-2 50 0 0,0 0-1 0 0,0 0 0 0 0,1 1 1 0 0,-1 0-1 0 0,1 0 0 0 0,0 1 1 0 0,0 0-1 0 0,0 0 0 0 0,0 0 1 0 0,13 0-1 0 0,-7 2 32 0 0,0 0 1 0 0,-1 1-1 0 0,1 1 0 0 0,0 0 1 0 0,15 5-1 0 0,188 56 915 0 0,-209-61-1092 0 0,0 1 0 0 0,-1 0-1 0 0,1 0 1 0 0,-1 1 0 0 0,1-1-1 0 0,-1 1 1 0 0,0 1 0 0 0,-1-1-1 0 0,1 1 1 0 0,-1 0 0 0 0,0 0 0 0 0,0 0-1 0 0,0 1 1 0 0,-1 0 0 0 0,0 0-1 0 0,0 0 1 0 0,5 11 0 0 0,-9-16 57 0 0,0-1 1 0 0,0 0 0 0 0,0 1-1 0 0,0-1 1 0 0,0 0 0 0 0,0 1-1 0 0,1-1 1 0 0,-1 1 0 0 0,0-1-1 0 0,0 0 1 0 0,0 1 0 0 0,1-1-1 0 0,-1 0 1 0 0,0 0-1 0 0,0 1 1 0 0,1-1 0 0 0,-1 0-1 0 0,0 1 1 0 0,1-1 0 0 0,-1 0-1 0 0,0 0 1 0 0,1 0 0 0 0,-1 1-1 0 0,0-1 1 0 0,1 0 0 0 0,-1 0-1 0 0,0 0 1 0 0,1 0-1 0 0,-1 0 1 0 0,0 0 0 0 0,1 0-1 0 0,-1 0 1 0 0,1 0 0 0 0,-1 0-1 0 0,0 0 1 0 0,1 0 0 0 0,-1 0-1 0 0,1 0 1 0 0,-1 0 0 0 0,0 0-1 0 0,1 0 1 0 0,0 0-1 0 0,3-4 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0 455 0 0,'-10'6'101'0'0,"1"-1"0"0"0,0 2-1 0 0,0-1 1 0 0,1 1-1 0 0,-1 1 1 0 0,-12 14-1 0 0,8-7-234 0 0,1 2-1 0 0,-18 31 0 0 0,28-45 216 0 0,0 0 0 0 0,1 0-1 0 0,-1 1 1 0 0,1-1 0 0 0,0 1-1 0 0,0-1 1 0 0,0 1-1 0 0,1-1 1 0 0,-1 1 0 0 0,1 0-1 0 0,0-1 1 0 0,0 1-1 0 0,0 0 1 0 0,0-1 0 0 0,2 5-1 0 0,-2-6 6 0 0,1 1-1 0 0,0 0 1 0 0,0-1-1 0 0,1 1 0 0 0,-1-1 1 0 0,0 0-1 0 0,1 1 1 0 0,-1-1-1 0 0,1 0 1 0 0,0 0-1 0 0,0 0 1 0 0,0 0-1 0 0,0 0 0 0 0,0 0 1 0 0,0-1-1 0 0,0 1 1 0 0,1-1-1 0 0,-1 1 1 0 0,1-1-1 0 0,3 1 0 0 0,51 17 282 0 0,-42-15-255 0 0,-1 0 1 0 0,1 1-1 0 0,-1 1 0 0 0,17 10 0 0 0,-16-8-122 0 0,-1 1-44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1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28 11055 0 0,'-1'-2'62'0'0,"-1"0"0"0"0,1 0-1 0 0,0 0 1 0 0,0 1 0 0 0,-1-1-1 0 0,1 0 1 0 0,-1 1 0 0 0,1-1-1 0 0,-1 1 1 0 0,0 0 0 0 0,0-1-1 0 0,0 1 1 0 0,1 0 0 0 0,-1 0-1 0 0,0 0 1 0 0,0 0 0 0 0,0 1-1 0 0,-1-1 1 0 0,1 1 0 0 0,0-1-1 0 0,0 1 1 0 0,0-1 0 0 0,0 1-1 0 0,0 0 1 0 0,-1 0 0 0 0,1 0-1 0 0,0 1 1 0 0,0-1 0 0 0,0 0-1 0 0,0 1 1 0 0,0-1 0 0 0,-1 1-1 0 0,1 0 1 0 0,0 0 0 0 0,-3 2-1 0 0,0-1-309 0 0,0 1-1 0 0,1 0 1 0 0,-1 1-1 0 0,1-1 1 0 0,0 1-1 0 0,0 0 0 0 0,0 0 1 0 0,0 0-1 0 0,1 1 1 0 0,-4 5-1 0 0,1 0-520 0 0,0 0 0 0 0,1 0 0 0 0,-8 21 0 0 0,10-21 651 0 0,0 1-1 0 0,0-1 1 0 0,1 1 0 0 0,0 0 0 0 0,0 21 0 0 0,3-25 383 0 0,-1 0 1 0 0,1 0 0 0 0,0-1 0 0 0,1 1 0 0 0,-1 0 0 0 0,2-1 0 0 0,-1 1 0 0 0,1-1 0 0 0,-1 0 0 0 0,7 10 0 0 0,45 55 1681 0 0,-3-4-528 0 0,-48-62-1428 0 0,4 4-285 0 0,-1 1 0 0 0,-1-1 1 0 0,0 1-1 0 0,8 20 0 0 0,-12-27 231 0 0,-1 0 1 0 0,1 0-1 0 0,-1 0 0 0 0,1 0 0 0 0,-1 0 1 0 0,0 0-1 0 0,0 0 0 0 0,0 0 0 0 0,-1 0 1 0 0,1 0-1 0 0,-1 0 0 0 0,1 0 1 0 0,-1 0-1 0 0,0-1 0 0 0,0 1 0 0 0,0 0 1 0 0,-1 0-1 0 0,1-1 0 0 0,-1 1 0 0 0,1 0 1 0 0,-1-1-1 0 0,0 0 0 0 0,-2 3 0 0 0,0-2-91 0 0,1 1-1 0 0,-1-1 1 0 0,0 0-1 0 0,0 0 1 0 0,0-1-1 0 0,0 1 0 0 0,-5 1 1 0 0,8-3 169 0 0,1-1 1 0 0,-1 1-1 0 0,0-1 0 0 0,0 0 1 0 0,0 1-1 0 0,0-1 0 0 0,0 0 1 0 0,0 0-1 0 0,0 1 1 0 0,0-1-1 0 0,0 0 0 0 0,0 0 1 0 0,1 0-1 0 0,-1 0 1 0 0,0 0-1 0 0,0 0 0 0 0,0 0 1 0 0,0-1-1 0 0,0 1 0 0 0,0 0 1 0 0,0-1-1 0 0,0 1 1 0 0,0 0-1 0 0,0-1 0 0 0,1 1 1 0 0,-1-1-1 0 0,0 1 0 0 0,0-1 1 0 0,0 0-1 0 0,1 1 1 0 0,-1-1-1 0 0,0 0 0 0 0,1 1 1 0 0,-1-1-1 0 0,1 0 0 0 0,-1 0 1 0 0,1 1-1 0 0,-1-1 1 0 0,1 0-1 0 0,-1 0 0 0 0,1-1 1 0 0,0 1 69 0 0,0 0 1 0 0,0-1 0 0 0,0 1 0 0 0,0 0 0 0 0,0 0-1 0 0,1 0 1 0 0,-1 0 0 0 0,0 0 0 0 0,1 0-1 0 0,-1 0 1 0 0,1 0 0 0 0,-1 0 0 0 0,1 0-1 0 0,-1 0 1 0 0,1 0 0 0 0,0 0 0 0 0,-1 0 0 0 0,1 1-1 0 0,0-1 1 0 0,0 0 0 0 0,0 0 0 0 0,1 0-1 0 0,22-15 797 0 0,84-31-101 0 0,2 0-1374 0 0,-93 38 270 0 0,0-1 0 0 0,-1 0 0 0 0,-1-1 0 0 0,21-18 1 0 0,-26 20 50 0 0,-1-1 0 0 0,1 0 0 0 0,-2-1 0 0 0,0 0 0 0 0,0 0 1 0 0,-1-1-1 0 0,0 0 0 0 0,5-14 0 0 0,-10 22 132 0 0,0-1 0 0 0,-1-1 0 0 0,0 1 0 0 0,0 0 0 0 0,0 0 0 0 0,0 0 0 0 0,-1-1 0 0 0,0 1 0 0 0,0 0 0 0 0,-1-8 0 0 0,0 9 94 0 0,0 0 0 0 0,-1 0 0 0 0,1 0 0 0 0,-1 0 0 0 0,1 1 0 0 0,-1-1 0 0 0,0 0 0 0 0,-1 1 0 0 0,1-1 0 0 0,-1 1-1 0 0,1 0 1 0 0,-1 0 0 0 0,0 0 0 0 0,-6-4 0 0 0,6 4 205 0 0,0 0 0 0 0,-1 1 0 0 0,1 0 0 0 0,-1 0-1 0 0,1 0 1 0 0,-1 1 0 0 0,0-1 0 0 0,0 1-1 0 0,0 0 1 0 0,0 0 0 0 0,0 0 0 0 0,0 0-1 0 0,0 1 1 0 0,0-1 0 0 0,-1 1 0 0 0,1 0 0 0 0,0 1-1 0 0,0-1 1 0 0,0 1 0 0 0,-4 1 0 0 0,2-1 87 0 0,1 1-1 0 0,0 0 1 0 0,0 0 0 0 0,0 1 0 0 0,0 0 0 0 0,1 0 0 0 0,-1 0 0 0 0,1 0 0 0 0,0 1 0 0 0,0-1-1 0 0,0 1 1 0 0,0 0 0 0 0,0 0 0 0 0,-5 9 0 0 0,4-4 32 0 0,0-1 1 0 0,0 1-1 0 0,1 0 1 0 0,0 0-1 0 0,1 0 1 0 0,0 1-1 0 0,0 0 1 0 0,1-1-1 0 0,-1 13 0 0 0,2-16-248 0 0,1-1-1 0 0,0 0 1 0 0,0 0 0 0 0,1 1-1 0 0,0-1 1 0 0,0 0-1 0 0,0 0 1 0 0,0 0-1 0 0,1 0 1 0 0,0 0-1 0 0,0 0 1 0 0,0 0-1 0 0,1 0 1 0 0,-1-1-1 0 0,1 1 1 0 0,0-1-1 0 0,1 0 1 0 0,6 8-1 0 0,-5-8-183 0 0,0 0 0 0 0,0 0 0 0 0,1-1 0 0 0,-1 1 0 0 0,1-1 0 0 0,-1 0 0 0 0,1-1 0 0 0,0 1 0 0 0,0-1 0 0 0,0 0 0 0 0,0-1 0 0 0,1 0 0 0 0,-1 0 0 0 0,0 0 0 0 0,1 0 0 0 0,10-1 0 0 0,-6-1-281 0 0,1-1 0 0 0,-1 0 1 0 0,0 0-1 0 0,0-1 0 0 0,0 0 1 0 0,-1-1-1 0 0,1 0 0 0 0,15-9 1 0 0,-4 0-3300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2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45 3223 0 0,'-2'-7'199'0'0,"-7"-15"-193"0"0,8 21 58 0 0,1-1-1 0 0,-1 1 0 0 0,1 0 0 0 0,-1 0 0 0 0,0 0 0 0 0,1 0 1 0 0,-1 0-1 0 0,0 0 0 0 0,0 0 0 0 0,0 0 0 0 0,0 0 0 0 0,0 1 1 0 0,-2-2-1 0 0,2 1 181 0 0,0 1 0 0 0,0 0 1 0 0,0 0-1 0 0,0 0 0 0 0,0 0 0 0 0,-1 1 1 0 0,1-1-1 0 0,0 0 0 0 0,0 0 1 0 0,0 1-1 0 0,0-1 0 0 0,0 0 0 0 0,0 1 1 0 0,0-1-1 0 0,0 1 0 0 0,0-1 1 0 0,0 1-1 0 0,0 0 0 0 0,0 0 0 0 0,0-1 1 0 0,0 1-1 0 0,0 0 0 0 0,1 0 1 0 0,-1 0-1 0 0,0 0 0 0 0,1 0 0 0 0,-2 1 1 0 0,-1 4 121 0 0,0-1 1 0 0,0 1 0 0 0,-4 9-1 0 0,1 4-155 0 0,1 1-1 0 0,0-1 0 0 0,-3 39 0 0 0,2 64 588 0 0,6-84-729 0 0,4 214-1917 0 0,0-203 1296 0 0,3 1 0 0 0,1-1 0 0 0,17 51 0 0 0,-22-88 161 0 0,0-2-201 0 0,0 1 0 0 0,1-1 0 0 0,0 0 0 0 0,1 1 1 0 0,8 12-1 0 0,-13-22 476 0 0,0-1 91 0 0,0 0-1 0 0,0 0 0 0 0,1 1 1 0 0,-1-1-1 0 0,0 0 0 0 0,0 0 1 0 0,0 0-1 0 0,0 0 0 0 0,0 0 1 0 0,0 1-1 0 0,0-1 0 0 0,0 0 1 0 0,0 0-1 0 0,0 0 0 0 0,1 0 1 0 0,-1 0-1 0 0,0 0 0 0 0,0 0 1 0 0,0 0-1 0 0,0 1 0 0 0,0-1 1 0 0,0 0-1 0 0,1 0 0 0 0,-1 0 1 0 0,0 0-1 0 0,0 0 0 0 0,0 0 1 0 0,0 0-1 0 0,1 0 0 0 0,-1 0 1 0 0,0 0-1 0 0,0 0 0 0 0,0 0 1 0 0,0 0-1 0 0,0 0 0 0 0,1 0 1 0 0,-1 0-1 0 0,1-3-1925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2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 5527 0 0,'-23'-6'1246'0'0,"11"7"1081"0"0,12-1-2217 0 0,0 1 1 0 0,-1-1 0 0 0,1 0 0 0 0,0 0 0 0 0,0 1-1 0 0,-1-1 1 0 0,1 0 0 0 0,0 1 0 0 0,0-1-1 0 0,0 0 1 0 0,-1 1 0 0 0,1-1 0 0 0,0 0 0 0 0,0 1-1 0 0,0-1 1 0 0,0 0 0 0 0,0 1 0 0 0,0-1 0 0 0,0 0-1 0 0,0 1 1 0 0,0-1 0 0 0,0 0 0 0 0,0 1-1 0 0,0-1 1 0 0,0 0 0 0 0,0 1 0 0 0,0-1 0 0 0,0 0-1 0 0,0 1 1 0 0,1-1 0 0 0,0 2 24 0 0,0 0 0 0 0,0 0 1 0 0,0 0-1 0 0,0-1 0 0 0,1 1 0 0 0,-1-1 1 0 0,1 1-1 0 0,-1-1 0 0 0,1 0 0 0 0,-1 1 0 0 0,1-1 1 0 0,0 0-1 0 0,0 0 0 0 0,-1 0 0 0 0,1 0 0 0 0,4 1 1 0 0,32 10 348 0 0,-16-7-479 0 0,1-2 0 0 0,36 2 1 0 0,12-4-4207 0 0,-67-1 3690 0 0,32 0-4071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5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40 1847 0 0,'0'-3'47'0'0,"1"1"-1"0"0,-1-1 1 0 0,1 1 0 0 0,-1 0-1 0 0,1-1 1 0 0,0 1-1 0 0,0-1 1 0 0,0 1-1 0 0,0 0 1 0 0,3-4-1 0 0,1-3 322 0 0,-8 37 904 0 0,-11 30-646 0 0,-7 76-1 0 0,4 62-527 0 0,11-120 72 0 0,-2 16-22 0 0,-19 283-632 0 0,12-202-1178 0 0,13-149 981 0 0,4-17 93 0 0,3-11 488 0 0,-2-2 100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5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1895 0 0,'-8'97'1126'0'0,"2"-33"-630"0"0,-1 82 40 0 0,-14 135-1012 0 0,20-273 324 0 0,1-3 71 0 0,-1 0 0 0 0,0 0 0 0 0,0 0 0 0 0,0-1 0 0 0,0 1 0 0 0,-1 0 0 0 0,1-1 0 0 0,-1 1 0 0 0,-4 5 0 0 0,6-10 80 0 0,0 0-1 0 0,0 0 0 0 0,0 0 0 0 0,0 1 0 0 0,0-1 1 0 0,-1 0-1 0 0,1 0 0 0 0,0 0 0 0 0,0 0 0 0 0,0 0 1 0 0,-1 0-1 0 0,1 1 0 0 0,0-1 0 0 0,0 0 0 0 0,0 0 1 0 0,-1 0-1 0 0,1 0 0 0 0,0 0 0 0 0,0 0 0 0 0,0 0 1 0 0,-1 0-1 0 0,1 0 0 0 0,0 0 0 0 0,0 0 0 0 0,-1 0 1 0 0,1 0-1 0 0,0 0 0 0 0,0 0 0 0 0,0 0 0 0 0,-1 0 1 0 0,1 0-1 0 0,0 0 0 0 0,0-1 0 0 0,0 1 0 0 0,-1 0 1 0 0,1 0-1 0 0,-4-3-12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1511 0 0,'58'214'346'0'0,"-13"-41"-161"0"0,-43-167-180 0 0,10 31-34 0 0,-11-34 25 0 0,1-1 1 0 0,-1 1 0 0 0,0-1 0 0 0,1 1 0 0 0,-1-1 0 0 0,1 1 0 0 0,0-1 0 0 0,0 0 0 0 0,0 0 0 0 0,3 3-1 0 0,-4-5 5 0 0,-1 0 0 0 0,0 0-1 0 0,1 0 1 0 0,-1 1-1 0 0,1-1 1 0 0,-1 0-1 0 0,1 0 1 0 0,-1 0 0 0 0,1 0-1 0 0,-1 0 1 0 0,1-1-1 0 0,-1 1 1 0 0,1 0 0 0 0,-1 0-1 0 0,0 0 1 0 0,1 0-1 0 0,-1 0 1 0 0,1-1-1 0 0,-1 1 1 0 0,0 0 0 0 0,1 0-1 0 0,-1-1 1 0 0,1 1-1 0 0,-1 0 1 0 0,0-1-1 0 0,1 1 1 0 0,-1 0 0 0 0,0-1-1 0 0,0 1 1 0 0,1 0-1 0 0,-1-1 1 0 0,0 1-1 0 0,0-1 1 0 0,1 1 0 0 0,-1 0-1 0 0,0-1 1 0 0,0 1-1 0 0,0-1 1 0 0,9-21 79 0 0,-8 18-45 0 0,12-34 332 0 0,-3-1 0 0 0,12-76 1 0 0,-5-83-336 0 0,-8 79-232 0 0,5-27-768 0 0,-14 137 968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7 455 0 0,'52'3'1734'0'0,"-33"-1"-1643"0"0,22-1-1 0 0,67-10-234 0 0,-72 6-48 0 0,-15 4 181 0 0,-20-3 11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1079 0 0,'0'2'9'0'0,"0"-1"-1"0"0,0 1 0 0 0,0-1 0 0 0,0 1 0 0 0,0 0 0 0 0,0-1 1 0 0,0 1-1 0 0,-1-1 0 0 0,1 1 0 0 0,-1 1 0 0 0,0 3-2 0 0,-9 54-6 0 0,3 1 0 0 0,1 63 0 0 0,6-112 0 0 0,0-3 0 0 0,0-1 0 0 0,0 0 0 0 0,0 1 0 0 0,-1-1 0 0 0,-1 0 0 0 0,1 1 0 0 0,-5 10 0 0 0,0-9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 10591 0 0,'0'0'44'0'0,"-1"0"0"0"0,1-1 0 0 0,0 1-1 0 0,0 0 1 0 0,0 0 0 0 0,0 0 0 0 0,-1 0-1 0 0,1-1 1 0 0,0 1 0 0 0,0 0-1 0 0,0 0 1 0 0,-1 0 0 0 0,1 0 0 0 0,0 0-1 0 0,0-1 1 0 0,-1 1 0 0 0,1 0 0 0 0,0 0-1 0 0,0 0 1 0 0,-1 0 0 0 0,1 0 0 0 0,0 0-1 0 0,0 0 1 0 0,-1 0 0 0 0,1 0 0 0 0,0 0-1 0 0,0 0 1 0 0,-1 0 0 0 0,1 0 0 0 0,0 0-1 0 0,0 0 1 0 0,-1 0 0 0 0,1 0 0 0 0,0 1-1 0 0,0-1 1 0 0,-1 0 0 0 0,1 0 0 0 0,-5 12 757 0 0,3 19-138 0 0,2-29-574 0 0,11 233-4 0 0,-5-165-66 0 0,12 155-10 0 0,26 448-446 0 0,-41-600 85 0 0,1 73-688 0 0,-5-121 1041 0 0,-1 0 0 0 0,-1 0 0 0 0,-11 42 0 0 0,8-52 595 0 0,2-14 122 0 0,1-9-296 0 0,1-4-393 0 0,0 0 0 0 0,2-1-1 0 0,-1 1 1 0 0,2-1 0 0 0,-1 1-1 0 0,2 0 1 0 0,5-23 0 0 0,-1 4-172 0 0,2 0 1 0 0,13-31-1 0 0,-16 49 137 0 0,0 1 0 0 0,1 0 0 0 0,0 0-1 0 0,1 1 1 0 0,1 0 0 0 0,-1 0 0 0 0,16-15-1 0 0,-19 22 19 0 0,0 0 0 0 0,0 1-1 0 0,0 0 1 0 0,0 0-1 0 0,1 0 1 0 0,-1 1 0 0 0,1-1-1 0 0,0 1 1 0 0,-1 0 0 0 0,1 1-1 0 0,0-1 1 0 0,8-1 0 0 0,-9 3-3 0 0,1 0 0 0 0,-1-1 1 0 0,1 2-1 0 0,-1-1 1 0 0,0 0-1 0 0,1 1 1 0 0,-1 0-1 0 0,0 0 1 0 0,1 0-1 0 0,-1 1 1 0 0,0 0-1 0 0,0-1 1 0 0,0 1-1 0 0,7 5 1 0 0,3 4 63 0 0,-1 0 1 0 0,0 0-1 0 0,-1 1 0 0 0,0 1 1 0 0,-1 0-1 0 0,0 0 1 0 0,-1 1-1 0 0,-1 1 1 0 0,0-1-1 0 0,-1 1 0 0 0,10 26 1 0 0,-9-17-353 0 0,-1 0 1 0 0,-1 1-1 0 0,-2-1 1 0 0,0 1-1 0 0,-1 0 1 0 0,-2 1-1 0 0,0 31 1 0 0,-3-36-185 0 0,-1 0 0 0 0,0-1 1 0 0,-2 1-1 0 0,0-1 0 0 0,-1 0 1 0 0,-8 20-1 0 0,8-28 105 0 0,-1 0 0 0 0,0-1 0 0 0,0 1 1 0 0,-1-1-1 0 0,-1 0 0 0 0,0-1 0 0 0,0 0 1 0 0,-1 0-1 0 0,0-1 0 0 0,-17 14 0 0 0,16-16 194 0 0,1-1-1 0 0,-1 1 1 0 0,0-2-1 0 0,0 1 1 0 0,-1-1-1 0 0,0-1 1 0 0,-12 4-1 0 0,15-6 234 0 0,0-1-1 0 0,0 0 1 0 0,0 0-1 0 0,0 0 1 0 0,0-1 0 0 0,0-1-1 0 0,0 1 1 0 0,0-1-1 0 0,1-1 1 0 0,-1 1-1 0 0,-9-4 1 0 0,4 0 354 0 0,1 0 0 0 0,1-1-1 0 0,-1 0 1 0 0,1-1 0 0 0,0 0 0 0 0,1-1-1 0 0,-1 0 1 0 0,2-1 0 0 0,-1 0 0 0 0,1 0-1 0 0,0-1 1 0 0,1 0 0 0 0,0 0 0 0 0,1-1-1 0 0,0 0 1 0 0,1-1 0 0 0,-9-22 0 0 0,11 24-253 0 0,1 0 1 0 0,0 0 0 0 0,1-1-1 0 0,0 1 1 0 0,0-1-1 0 0,1 1 1 0 0,1-1 0 0 0,0 0-1 0 0,2-18 1 0 0,-1 20-335 0 0,1 0 0 0 0,0 1 0 0 0,1-1 0 0 0,0 1-1 0 0,0 0 1 0 0,1 0 0 0 0,0 0 0 0 0,0 0 0 0 0,1 1 0 0 0,0 0 0 0 0,1 0 0 0 0,10-12 0 0 0,-6 10-317 0 0,0 1 0 0 0,0 0 1 0 0,19-11-1 0 0,-5 5-282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1207 0 0,'-86'792'0'0'0,"51"-523"0"0"0,28-221 0 0 0,3-27 0 0 0,1 1 0 0 0,0 42 0 0 0,4-53 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1583 0 0,'26'1'70'0'0,"32"6"0"0"0,4 0 369 0 0,-15-7-269 0 0,-33 0-155 0 0,0 0 0 0 0,0 1 0 0 0,0 0 0 0 0,26 6 0 0 0,-38-6-15 0 0,1-1 0 0 0,-1 1 0 0 0,0 0 0 0 0,0 0 0 0 0,0 1 0 0 0,1-1 0 0 0,-1 0 0 0 0,0 1 0 0 0,-1-1 0 0 0,1 1 0 0 0,0 0 0 0 0,0 0 0 0 0,-1 0 0 0 0,1-1 0 0 0,-1 1 0 0 0,2 4 0 0 0,-1-1 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1375 0 0,'4'11'60'0'0,"-1"0"0"0"0,-1 1 0 0 0,3 11 0 0 0,-4-12-2 0 0,1-1 0 0 0,0 1 0 0 0,8 18 0 0 0,-10-28-58 0 0,0-1-1 0 0,0 1 1 0 0,0-1-1 0 0,1 1 1 0 0,-1-1-1 0 0,0 1 1 0 0,0-1-1 0 0,1 0 1 0 0,-1 1-1 0 0,0-1 1 0 0,1 1-1 0 0,-1-1 1 0 0,0 0-1 0 0,1 1 0 0 0,-1-1 1 0 0,0 0-1 0 0,1 1 1 0 0,-1-1-1 0 0,1 0 1 0 0,-1 0-1 0 0,1 1 1 0 0,-1-1-1 0 0,1 0 1 0 0,-1 0-1 0 0,1 0 1 0 0,-1 0-1 0 0,1 0 0 0 0,-1 0 1 0 0,1 1-1 0 0,-1-1 1 0 0,1 0-1 0 0,-1-1 1 0 0,1 1-1 0 0,-1 0 1 0 0,1 0-1 0 0,-1 0 1 0 0,1 0-1 0 0,-1 0 1 0 0,1 0-1 0 0,-1-1 1 0 0,0 1-1 0 0,1 0 0 0 0,-1 0 1 0 0,1-1-1 0 0,-1 1 1 0 0,1 0-1 0 0,-1 0 1 0 0,0-1-1 0 0,1 1 1 0 0,-1-1-1 0 0,0 1 1 0 0,1 0-1 0 0,-1-1 1 0 0,5-5-7 0 0,-1 1 0 0 0,0 0 1 0 0,5-9-1 0 0,-4 6 16 0 0,7-10 78 0 0,1-1 166 0 0,1 1 0 0 0,19-21 0 0 0,-32 38-252 0 0,-1 1-1 0 0,0-1 0 0 0,0 1 0 0 0,1 0 0 0 0,-1-1 0 0 0,0 1 0 0 0,1 0 1 0 0,-1-1-1 0 0,0 1 0 0 0,1 0 0 0 0,-1 0 0 0 0,1-1 0 0 0,-1 1 1 0 0,1 0-1 0 0,-1 0 0 0 0,0 0 0 0 0,1 0 0 0 0,-1-1 0 0 0,1 1 0 0 0,-1 0 1 0 0,1 0-1 0 0,-1 0 0 0 0,1 0 0 0 0,-1 0 0 0 0,1 0 0 0 0,-1 0 0 0 0,0 0 1 0 0,1 0-1 0 0,0 1 0 0 0,0-1 1 0 0,-1 1-1 0 0,1-1 1 0 0,-1 1 0 0 0,1 0 0 0 0,-1-1-1 0 0,1 1 1 0 0,-1 0 0 0 0,0 0 0 0 0,1-1-1 0 0,-1 1 1 0 0,0 0 0 0 0,0 0 0 0 0,1-1-1 0 0,-1 1 1 0 0,0 1 0 0 0,0 31 37 0 0,-1-25-2 0 0,-2 17-130 0 0,1 0 1 0 0,2 0 0 0 0,0 0 0 0 0,5 34-1 0 0,-2-74-232 0 0,2 0 0 0 0,8-20 0 0 0,-5 18 403 0 0,1 0 0 0 0,2 1 0 0 0,-1 0 0 0 0,2 1 0 0 0,0 0 0 0 0,1 0 0 0 0,15-13 0 0 0,4 0 1 0 0,-30 26-65 0 0,0 1 0 0 0,1-1 0 0 0,-1 1 0 0 0,0 0 1 0 0,0-1-1 0 0,1 1 0 0 0,-1 0 0 0 0,1 0 0 0 0,-1 1 1 0 0,1-1-1 0 0,-1 0 0 0 0,1 1 0 0 0,5-1 0 0 0,-7 2 22 0 0,0-1-1 0 0,0 1 1 0 0,0-1-1 0 0,0 1 1 0 0,0-1-1 0 0,0 1 0 0 0,0-1 1 0 0,0 1-1 0 0,0 0 1 0 0,0 0-1 0 0,-1-1 1 0 0,1 1-1 0 0,0 0 0 0 0,0 0 1 0 0,-1 0-1 0 0,1 0 1 0 0,0 0-1 0 0,-1 0 0 0 0,1 0 1 0 0,0 2-1 0 0,7 25 627 0 0,-6-22-545 0 0,3 20 192 0 0,0 0-1 0 0,-2 0 1 0 0,0 0-1 0 0,-2 1 1 0 0,-3 32-1 0 0,-22 133 275 0 0,19-164-571 0 0,-26 133 131 0 0,23-131-79 0 0,-1 0-1 0 0,-2 0 1 0 0,-16 33 0 0 0,24-57-18 0 0,0-1 0 0 0,-1 1 0 0 0,0 0 0 0 0,1-1 0 0 0,-2 0-1 0 0,1 0 1 0 0,-1 0 0 0 0,-5 5 0 0 0,7-8 13 0 0,1-1-1 0 0,0 1 1 0 0,0-1-1 0 0,-1 0 1 0 0,1 0-1 0 0,-1 0 1 0 0,1 0 0 0 0,-1 0-1 0 0,1-1 1 0 0,-1 1-1 0 0,1-1 1 0 0,-1 1-1 0 0,0-1 1 0 0,1 0-1 0 0,-1 0 1 0 0,0 0-1 0 0,1-1 1 0 0,-1 1 0 0 0,0-1-1 0 0,1 1 1 0 0,-1-1-1 0 0,1 0 1 0 0,-3-1-1 0 0,-3-2 30 0 0,0 0 0 0 0,1-1-1 0 0,0 1 1 0 0,0-2 0 0 0,0 1-1 0 0,1-1 1 0 0,-1 0-1 0 0,1 0 1 0 0,1 0 0 0 0,-10-15-1 0 0,1-1-220 0 0,1 1 0 0 0,-14-36 0 0 0,20 38-1399 0 0,-11-39-1 0 0,13 33-966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1175 0 0,'18'-58'1720'0'0,"-14"53"-691"0"0,-1 9-306 0 0,0 11-53 0 0,-3 14-345 0 0,-2 1 0 0 0,-7 41 1 0 0,5-43-991 0 0,0 0 1 0 0,2 50-1 0 0,2-77 555 0 0,-1 0-1 0 0,1 0 1 0 0,1 0-1 0 0,-1 0 1 0 0,0 1-1 0 0,0-1 1 0 0,0 0-1 0 0,1 0 1 0 0,-1 0 0 0 0,0 0-1 0 0,1 0 1 0 0,-1 0-1 0 0,1 0 1 0 0,-1 0-1 0 0,1 0 1 0 0,0 0-1 0 0,-1 0 1 0 0,1 0-1 0 0,0 0 1 0 0,0 0-1 0 0,1 1 1 0 0,-1-2 68 0 0,0 0 0 0 0,0 1 1 0 0,1-1-1 0 0,-1 0 1 0 0,0 0-1 0 0,0 0 1 0 0,0 0-1 0 0,0 0 1 0 0,0 0-1 0 0,0 0 0 0 0,0 0 1 0 0,0 0-1 0 0,1-1 1 0 0,-1 1-1 0 0,0 0 1 0 0,0-1-1 0 0,0 1 0 0 0,1-2 1 0 0,6-2 70 0 0,0-2 1 0 0,0 1-1 0 0,-1-1 1 0 0,8-7-1 0 0,-11 9-96 0 0,15-13 67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1159 0 0,'-2'7'100'0'0,"0"1"-1"0"0,-1-1 1 0 0,1 0-1 0 0,-1 1 1 0 0,-7 11-1 0 0,-25 34 569 0 0,23-36-815 0 0,-2 4 217 0 0,-2-1 0 0 0,0-1 0 0 0,-1 0 0 0 0,-1-1 0 0 0,-1-1 0 0 0,0-1 0 0 0,-2-1 0 0 0,1 0 0 0 0,-32 15 0 0 0,51-29-56 0 0,-12 7 951 0 0,13-6-397 0 0,10-2-317 0 0,244-50-776 0 0,-240 47 473 0 0,-9 2-153 0 0,0 0 0 0 0,0-1 0 0 0,0 0 0 0 0,0 0 0 0 0,0 0 0 0 0,0 0 0 0 0,6-5 0 0 0,-9 6 198 0 0,0-1 1 0 0,-1 1-1 0 0,0-1 1 0 0,1 1-1 0 0,-1-1 1 0 0,0 1-1 0 0,0-1 1 0 0,0 0-1 0 0,0 1 1 0 0,0-1-1 0 0,0 0 0 0 0,0 0 1 0 0,0 0-1 0 0,-1 0 1 0 0,1 0-1 0 0,-1 0 1 0 0,0 0-1 0 0,1 0 1 0 0,-1 0-1 0 0,0 0 1 0 0,0 0-1 0 0,-1-4 0 0 0,-1-7 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1151 0 0,'-2'2'13'0'0,"-1"1"0"0"0,1 0-1 0 0,0 0 1 0 0,-1 0 0 0 0,1 0-1 0 0,1 0 1 0 0,-1 0 0 0 0,0 1-1 0 0,-1 5 1 0 0,-12 37 220 0 0,11-31-151 0 0,-9 29-5 0 0,3 2 0 0 0,1-1 1 0 0,2 2-1 0 0,-1 75 0 0 0,8-103-31 0 0,4 31 0 0 0,-3-44-39 0 0,1 0-1 0 0,-1 1 0 0 0,1-1 0 0 0,0 0 1 0 0,0 0-1 0 0,0 0 0 0 0,1-1 0 0 0,6 10 0 0 0,-9-14-9 0 0,1 0-1 0 0,-1 0 0 0 0,1 0 1 0 0,0 0-1 0 0,-1-1 0 0 0,1 1 1 0 0,0 0-1 0 0,0 0 0 0 0,-1-1 0 0 0,1 1 1 0 0,0-1-1 0 0,0 1 0 0 0,0-1 1 0 0,0 1-1 0 0,0-1 0 0 0,0 1 1 0 0,0-1-1 0 0,0 0 0 0 0,0 0 0 0 0,0 1 1 0 0,0-1-1 0 0,0 0 0 0 0,0 0 1 0 0,0 0-1 0 0,2 0 0 0 0,-1-1-11 0 0,-1 1 0 0 0,1-1 0 0 0,0 0 0 0 0,-1 0 0 0 0,1 0-1 0 0,-1 0 1 0 0,1 0 0 0 0,-1 0 0 0 0,0 0 0 0 0,1 0 0 0 0,-1-1 0 0 0,0 1 0 0 0,2-3-1 0 0,1-2-28 0 0,0 0 0 0 0,-1 0 0 0 0,0 0 0 0 0,0-1 0 0 0,0 1 0 0 0,3-11 0 0 0,-5 12 48 0 0,-1 0-1 0 0,1-1 0 0 0,-1 1 1 0 0,0 0-1 0 0,0 0 0 0 0,0 0 0 0 0,-1 0 1 0 0,0 0-1 0 0,0 0 0 0 0,-2-8 0 0 0,2 11-2 0 0,1 1 0 0 0,-1-1 0 0 0,0 1 0 0 0,1 0 0 0 0,-1-1 0 0 0,0 1 0 0 0,0 0 0 0 0,0-1 0 0 0,0 1 0 0 0,0 0 0 0 0,0 0 0 0 0,-1 0 0 0 0,1 0 0 0 0,0 0 0 0 0,0 0 0 0 0,-1 0 0 0 0,1 0 0 0 0,-1 0 0 0 0,1 1 0 0 0,-1-1 0 0 0,1 0 0 0 0,-1 1 0 0 0,1 0 0 0 0,-1-1 0 0 0,1 1 0 0 0,-1 0 0 0 0,0 0 0 0 0,1 0 0 0 0,-1 0 0 0 0,0 0 0 0 0,1 0 0 0 0,-1 0 0 0 0,1 0 0 0 0,-1 1 0 0 0,1-1 0 0 0,-4 2-1 0 0,-3 1 0 0 0,0 1 0 0 0,0-1 0 0 0,1 2 0 0 0,-1-1 0 0 0,1 1 0 0 0,0 0-1 0 0,0 1 1 0 0,-8 9 0 0 0,0 0 6 0 0,2 1 0 0 0,-17 24-1 0 0,26-34 41 0 0,0 0 0 0 0,1 0 0 0 0,-1 1 0 0 0,2-1 0 0 0,-1 1 0 0 0,1 0 0 0 0,-3 9 0 0 0,5-14-40 0 0,0-1 0 0 0,-1 1-1 0 0,1-1 1 0 0,0 1 0 0 0,0-1 0 0 0,0 1-1 0 0,0-1 1 0 0,0 1 0 0 0,0-1-1 0 0,1 1 1 0 0,-1-1 0 0 0,0 1 0 0 0,1-1-1 0 0,-1 0 1 0 0,1 1 0 0 0,-1-1-1 0 0,1 0 1 0 0,0 1 0 0 0,-1-1 0 0 0,1 0-1 0 0,0 0 1 0 0,0 1 0 0 0,0-1 0 0 0,0 0-1 0 0,0 0 1 0 0,0 0 0 0 0,1 0-1 0 0,-1 0 1 0 0,0-1 0 0 0,0 1 0 0 0,1 0-1 0 0,-1 0 1 0 0,0-1 0 0 0,1 1-1 0 0,-1-1 1 0 0,1 0 0 0 0,-1 1 0 0 0,0-1-1 0 0,1 0 1 0 0,-1 0 0 0 0,3 1-1 0 0,3-1 1 0 0,0 0-1 0 0,-1-1 1 0 0,1 1-1 0 0,-1-1 1 0 0,1-1-1 0 0,-1 1 1 0 0,1-1-1 0 0,10-4 1 0 0,51-28 97 0 0,-43 20-88 0 0,-15 9-28 0 0,-5 2-19 0 0,1-1 0 0 0,1 1-1 0 0,-1 1 1 0 0,0-1 0 0 0,1 1-1 0 0,-1 0 1 0 0,1 0 0 0 0,9 0-1 0 0,-16 2 24 0 0,0 0 0 0 0,1 0 0 0 0,-1 0-1 0 0,0 0 1 0 0,1 0 0 0 0,-1 0-1 0 0,0 0 1 0 0,1 0 0 0 0,-1 0 0 0 0,0 1-1 0 0,0-1 1 0 0,1 0 0 0 0,-1 0-1 0 0,0 0 1 0 0,1 1 0 0 0,-1-1 0 0 0,0 0-1 0 0,0 0 1 0 0,0 1 0 0 0,1-1-1 0 0,-1 0 1 0 0,0 0 0 0 0,0 1-1 0 0,0-1 1 0 0,0 0 0 0 0,1 1 0 0 0,-1-1-1 0 0,0 0 1 0 0,0 1 0 0 0,0-1-1 0 0,0 0 1 0 0,0 1 0 0 0,0-1 0 0 0,0 0-1 0 0,0 1 1 0 0,0-1 0 0 0,0 0-1 0 0,0 1 1 0 0,0-1 0 0 0,0 0-1 0 0,0 1 1 0 0,-1-1 0 0 0,1 0 0 0 0,0 1-1 0 0,0-1 1 0 0,0 0 0 0 0,0 1-1 0 0,-1-1 1 0 0,1 0 0 0 0,0 1 0 0 0,-10 17-334 0 0,10-17 310 0 0,-16 25-289 0 0,-63 117 248 0 0,69-122 191 0 0,1 1 1 0 0,1 1-1 0 0,0 0 0 0 0,-6 44 1 0 0,10-39-65 0 0,1 1 0 0 0,2-1 0 0 0,4 44-1 0 0,-2-59 91 0 0,1 1-1 0 0,0-1 0 0 0,1 1 1 0 0,1-1-1 0 0,0 0 0 0 0,1 0 1 0 0,0-1-1 0 0,1 1 0 0 0,11 16 0 0 0,-16-27-126 0 0,0 0 0 0 0,1-1 0 0 0,-1 1 0 0 0,1 0 0 0 0,-1-1-1 0 0,1 1 1 0 0,-1-1 0 0 0,1 1 0 0 0,0-1 0 0 0,-1 0-1 0 0,1 1 1 0 0,0-1 0 0 0,0 0 0 0 0,0 0 0 0 0,0-1 0 0 0,0 1-1 0 0,0 0 1 0 0,0-1 0 0 0,1 1 0 0 0,-1-1 0 0 0,0 1-1 0 0,0-1 1 0 0,3 0 0 0 0,-2-1-65 0 0,0 0 0 0 0,0 1 0 0 0,0-1-1 0 0,0 0 1 0 0,0-1 0 0 0,-1 1 0 0 0,1 0 0 0 0,0-1 0 0 0,-1 0 0 0 0,1 0-1 0 0,-1 1 1 0 0,0-1 0 0 0,1-1 0 0 0,-1 1 0 0 0,0 0 0 0 0,2-4-1 0 0,2-2-156 0 0,-1 0-1 0 0,0 0 0 0 0,0 0 0 0 0,-1-1 0 0 0,4-9 1 0 0,-6 12 203 0 0,0 0 0 0 0,-1 1 0 0 0,0-1 0 0 0,0 0 0 0 0,0 0 1 0 0,0 0-1 0 0,-1 0 0 0 0,0 0 0 0 0,-1-8 0 0 0,1 13 14 0 0,0 1 0 0 0,0-1 0 0 0,0 0 0 0 0,0 1-1 0 0,0-1 1 0 0,-1 0 0 0 0,1 1 0 0 0,0-1 0 0 0,0 0 0 0 0,0 1 0 0 0,-1-1 0 0 0,1 1-1 0 0,0-1 1 0 0,-1 0 0 0 0,1 1 0 0 0,-1-1 0 0 0,1 1 0 0 0,-1-1 0 0 0,1 1-1 0 0,-1-1 1 0 0,1 1 0 0 0,-1 0 0 0 0,1-1 0 0 0,-1 1 0 0 0,1 0 0 0 0,-2-1 0 0 0,1 1-3 0 0,0 0 0 0 0,0 0 0 0 0,0 0 0 0 0,0 0 0 0 0,0 0 1 0 0,0 1-1 0 0,0-1 0 0 0,0 0 0 0 0,0 1 0 0 0,0-1 1 0 0,0 1-1 0 0,1-1 0 0 0,-1 1 0 0 0,0-1 0 0 0,-1 2 1 0 0,-4 4 222 0 0,0 0 0 0 0,0 0 0 0 0,-6 8 1 0 0,11-12-23 0 0,-45 67 1600 0 0,36-53-1796 0 0,0 1-1 0 0,-1-2 1 0 0,-1 1-1 0 0,0-2 0 0 0,-26 25 1 0 0,36-37-62 0 0,-1-1 1 0 0,1 1 0 0 0,0-1-1 0 0,-1 1 1 0 0,1-1-1 0 0,-1 0 1 0 0,0 0 0 0 0,1 0-1 0 0,-1 0 1 0 0,0 0-1 0 0,0 0 1 0 0,1-1-1 0 0,-1 1 1 0 0,0-1 0 0 0,0 0-1 0 0,0 0 1 0 0,-3-1-1 0 0,2 1-40 0 0,0-1 0 0 0,0 0-1 0 0,0-1 1 0 0,1 1-1 0 0,-1-1 1 0 0,0 0 0 0 0,1 0-1 0 0,-1 0 1 0 0,1 0-1 0 0,-6-5 1 0 0,0-1 21 0 0,1-1 1 0 0,0 0-1 0 0,1 0 0 0 0,-1 0 1 0 0,2-1-1 0 0,0 0 0 0 0,-7-15 1 0 0,11 20 147 0 0,0 1 0 0 0,0-1 0 0 0,0 0 0 0 0,1 0 0 0 0,0 0 0 0 0,0 0 0 0 0,0 0 0 0 0,0 0 0 0 0,1 0 0 0 0,0-9 0 0 0,1 10 2 0 0,0 0 0 0 0,0 0 0 0 0,0 0 0 0 0,0 0 0 0 0,1 1 1 0 0,-1-1-1 0 0,1 0 0 0 0,0 1 0 0 0,0-1 0 0 0,1 1 0 0 0,-1-1 0 0 0,1 1 0 0 0,5-5 0 0 0,17-15-5 0 0,2 2 0 0 0,55-35 0 0 0,-30 23-19 0 0,29-21-10 0 0,107-94 0 0 0,-166 128-163 0 0,-1-2 1 0 0,0 0 0 0 0,-2-1-1 0 0,0 0 1 0 0,-2-2 0 0 0,-1 0-1 0 0,-1-1 1 0 0,-1-1 0 0 0,12-32-1 0 0,-16 31-277 0 0,-1-1 0 0 0,8-54 0 0 0,-15 70 388 0 0,-1-1 0 0 0,0 1 0 0 0,-1-1 1 0 0,-1 0-1 0 0,0 1 0 0 0,-1-1 0 0 0,0 1 1 0 0,-6-20-1 0 0,7 31 106 0 0,0-1 1 0 0,0 1-1 0 0,0-1 1 0 0,0 1-1 0 0,0 0 1 0 0,-1 0-1 0 0,1 0 1 0 0,-1 0 0 0 0,0 0-1 0 0,1 0 1 0 0,-1 0-1 0 0,0 0 1 0 0,0 1-1 0 0,0-1 1 0 0,0 1-1 0 0,0-1 1 0 0,-4-1-1 0 0,4 3 8 0 0,1-1-1 0 0,-1 1 1 0 0,1 0-1 0 0,-1 0 0 0 0,1 0 1 0 0,0 0-1 0 0,-1 0 1 0 0,1 0-1 0 0,-1 0 1 0 0,1 0-1 0 0,-1 0 1 0 0,1 1-1 0 0,0-1 1 0 0,-1 1-1 0 0,1-1 0 0 0,0 1 1 0 0,-1-1-1 0 0,1 1 1 0 0,0 0-1 0 0,0 0 1 0 0,0 0-1 0 0,-1 0 1 0 0,1 0-1 0 0,0 0 0 0 0,0 0 1 0 0,0 0-1 0 0,0 0 1 0 0,1 0-1 0 0,-1 0 1 0 0,0 0-1 0 0,0 1 1 0 0,0 1-1 0 0,-5 8 82 0 0,1 1-1 0 0,0-1 1 0 0,1 1-1 0 0,-5 21 1 0 0,-5 53-357 0 0,10-57 91 0 0,-7 41-223 0 0,-11 92-1789 0 0,22-162 2086 0 0,0 1 1 0 0,0-1 0 0 0,0 0-1 0 0,0 1 1 0 0,0-1-1 0 0,0 1 1 0 0,0-1 0 0 0,0 0-1 0 0,0 1 1 0 0,0-1 0 0 0,0 0-1 0 0,0 1 1 0 0,0-1-1 0 0,0 1 1 0 0,0-1 0 0 0,1 0-1 0 0,-1 1 1 0 0,0-1 0 0 0,0 0-1 0 0,0 1 1 0 0,1-1-1 0 0,-1 0 1 0 0,0 1 0 0 0,0-1-1 0 0,1 0 1 0 0,-1 0 0 0 0,0 1-1 0 0,1-1 1 0 0,-1 0-1 0 0,0 0 1 0 0,1 1 0 0 0,-1-1-1 0 0,0 0 1 0 0,1 0-1 0 0,-1 0 1 0 0,0 0 0 0 0,1 0-1 0 0,-1 1 1 0 0,0-1 0 0 0,1 0-1 0 0,-1 0 1 0 0,1 0-1 0 0,-1 0 1 0 0,0 0 0 0 0,1 0-1 0 0,-1 0 1 0 0,1 0 0 0 0,-1-1-1 0 0,0 1 1 0 0,1 0-1 0 0,-1 0 1 0 0,0 0 0 0 0,1 0-1 0 0,0-1 1 0 0,25-11 261 0 0,-17 7-148 0 0,-6 4-99 0 0,0-1 0 0 0,-1 1 0 0 0,1 0 0 0 0,0 1-1 0 0,0-1 1 0 0,0 0 0 0 0,-1 1 0 0 0,1 0 0 0 0,0 0 0 0 0,0 0 0 0 0,0 0 0 0 0,0 0-1 0 0,0 0 1 0 0,3 1 0 0 0,-4 0-8 0 0,0 0-1 0 0,0 0 1 0 0,0 0-1 0 0,0 0 1 0 0,0 0-1 0 0,-1 1 0 0 0,1-1 1 0 0,-1 1-1 0 0,1-1 1 0 0,-1 1-1 0 0,1-1 1 0 0,-1 1-1 0 0,0 0 1 0 0,1 0-1 0 0,-1-1 1 0 0,0 1-1 0 0,-1 0 0 0 0,1 0 1 0 0,1 4-1 0 0,1 4 31 0 0,-1 0 1 0 0,0 0-1 0 0,0 0 0 0 0,-1 1 0 0 0,0-1 0 0 0,-1 0 0 0 0,-2 15 0 0 0,-13 72 404 0 0,12-82-355 0 0,-26 110 213 0 0,23-107-251 0 0,-1 0 1 0 0,0-1-1 0 0,-1 0 0 0 0,-18 29 0 0 0,25-45-79 0 0,0 1 0 0 0,0 0-1 0 0,-1-1 1 0 0,1 1 0 0 0,-1-1 0 0 0,1 1-1 0 0,-1-1 1 0 0,1 0 0 0 0,-1 1-1 0 0,0-1 1 0 0,-2 1 0 0 0,3-2 18 0 0,1 0 0 0 0,-1 0 1 0 0,0 0-1 0 0,1 0 0 0 0,-1 0 1 0 0,0 0-1 0 0,1 0 0 0 0,-1 0 1 0 0,0 0-1 0 0,1 0 0 0 0,-1 0 1 0 0,0 0-1 0 0,1 0 0 0 0,-1-1 0 0 0,1 1 1 0 0,-1 0-1 0 0,0-1 0 0 0,1 1 1 0 0,-1 0-1 0 0,1-1 0 0 0,-1 1 1 0 0,1 0-1 0 0,-1-1 0 0 0,1 1 1 0 0,-1-1-1 0 0,1 1 0 0 0,-1-1 1 0 0,1 0-1 0 0,0 1 0 0 0,-1-1 1 0 0,1 1-1 0 0,0-1 0 0 0,-1 0 0 0 0,1 1 1 0 0,0-1-1 0 0,0 1 0 0 0,0-1 1 0 0,0 0-1 0 0,-5-14-502 0 0,1 0 0 0 0,1 0 0 0 0,1 0 0 0 0,-1-23 0 0 0,-4-22 36 0 0,6 56 409 0 0,-1-13 331 0 0,6 15 115 0 0,5 8 50 0 0,4 5-151 0 0,1 0 0 0 0,0-2 0 0 0,1 0-1 0 0,0 0 1 0 0,0-2 0 0 0,19 8-1 0 0,102 27 1693 0 0,-19-7-1496 0 0,-1 9-426 0 0,-66-24-2733 0 0,-31-13-298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2759 0 0,'4'-2'144'0'0,"0"0"-1"0"0,0 0 0 0 0,1 0 0 0 0,-1 0 0 0 0,1 1 0 0 0,-1 0 0 0 0,10-1 0 0 0,6-2 286 0 0,20-6 326 0 0,48-5 0 0 0,-68 12-1056 0 0,1 2-1 0 0,-1 0 1 0 0,0 2-1 0 0,29 4 0 0 0,-35-4-152 0 0,-2 1 292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0 132 919 0 0,'6'1'81'0'0,"0"0"-1"0"0,-1 0 0 0 0,1-1 0 0 0,0 0 0 0 0,0 0 0 0 0,-1-1 0 0 0,7-1 0 0 0,41-10 990 0 0,-34 7-815 0 0,130-39 2054 0 0,13-3-1674 0 0,-160 46-594 0 0,18-5-907 0 0,-20 6 800 0 0,1 0 0 0 0,-1 0 0 0 0,0 0 0 0 0,1 0 0 0 0,-1 0 0 0 0,1 0 0 0 0,-1 0 0 0 0,0-1 0 0 0,1 1 0 0 0,-1 0 0 0 0,0 0 0 0 0,1 0 0 0 0,-1 0 0 0 0,0-1 0 0 0,1 1 0 0 0,-1 0 0 0 0,0 0 0 0 0,1-1 0 0 0,-1 1 0 0 0,0 0 0 0 0,0-1 0 0 0,0 1 0 0 0,1 0 0 0 0,-1-1 0 0 0,0 1 0 0 0,0 0 0 0 0,0-1 0 0 0,1 1 0 0 0,-1-1 0 0 0,0 1 0 0 0,0 0 0 0 0,0-1 0 0 0,0 1 0 0 0,0 0 0 0 0,0-1 0 0 0,0 1 0 0 0,0-1 0 0 0,0 1 0 0 0,0 0 0 0 0,0-1-1 0 0,0 0 1 0 0,-5-3 34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0 919 0 0,'-8'11'324'0'0,"2"0"-1"0"0,0 0 0 0 0,0 1 0 0 0,1-1 0 0 0,0 1 0 0 0,-5 22 0 0 0,2-10-387 0 0,-7 25 123 0 0,-18 91 1 0 0,30-116-53 0 0,0 1 1 0 0,1-1-1 0 0,2 1 0 0 0,1 0 0 0 0,6 46 0 0 0,-4-58 15 0 0,0 0 0 0 0,8 19 0 0 0,-9-27-14 0 0,0-1 0 0 0,0 1 0 0 0,0-1 0 0 0,1 1 0 0 0,0-1 0 0 0,0 0 0 0 0,0 0 0 0 0,0-1 0 0 0,0 1 0 0 0,5 3 0 0 0,2-2 6 0 0,-1-4-14 0 0</inkml:trace>
  <inkml:trace contextRef="#ctx0" brushRef="#br0" timeOffset="1">119 515 455 0 0,'-1'3'92'0'0,"1"0"0"0"0,-1 0-1 0 0,0 0 1 0 0,1 0 0 0 0,-1 0-1 0 0,1 0 1 0 0,0 0 0 0 0,0 0-1 0 0,0 0 1 0 0,1 0 0 0 0,0 6-1 0 0,11 31 449 0 0,-9-34-465 0 0,0-1 0 0 0,0 0-1 0 0,0 0 1 0 0,0 0 0 0 0,1 0-1 0 0,0-1 1 0 0,0 1-1 0 0,0-1 1 0 0,1 0 0 0 0,-1 0-1 0 0,1 0 1 0 0,0-1-1 0 0,0 0 1 0 0,0 0 0 0 0,1 0-1 0 0,-1-1 1 0 0,1 1 0 0 0,0-1-1 0 0,6 1 1 0 0,6 2 265 0 0,0-2 1 0 0,0 0 0 0 0,0-1-1 0 0,0 0 1 0 0,19-2-1 0 0,-21-1-90 0 0,-1 0 0 0 0,0-1 0 0 0,0-1 0 0 0,0 0 0 0 0,-1-1-1 0 0,1-1 1 0 0,26-11 0 0 0,-31 10-39 0 0,1 1 0 0 0,-1-2 0 0 0,-1 1 0 0 0,1-1 0 0 0,-1-1 0 0 0,0 1 0 0 0,-1-2 0 0 0,0 1 0 0 0,0-1 0 0 0,12-18 0 0 0,-18 23-136 0 0,1 0 0 0 0,-1 0 0 0 0,0-1 0 0 0,0 1 0 0 0,-1-1 0 0 0,1 1 0 0 0,-1-1 0 0 0,0 1 0 0 0,0-1 0 0 0,-1 0 0 0 0,1 1 0 0 0,-1-1-1 0 0,0 0 1 0 0,0 0 0 0 0,-1 1 0 0 0,1-1 0 0 0,-3-7 0 0 0,-1-1-43 0 0,-1 0 0 0 0,-1 1-1 0 0,0 0 1 0 0,-13-19 0 0 0,12 21-495 0 0,1-1 0 0 0,0 1 0 0 0,1-1 0 0 0,0-1 0 0 0,0 1 0 0 0,-4-18 0 0 0,7 14-2620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2303 0 0,'14'4'1854'0'0,"-9"-3"-1707"0"0,-1 1 1 0 0,1-1-1 0 0,0 1 0 0 0,-1 0 1 0 0,1 1-1 0 0,-1-1 1 0 0,1 1-1 0 0,-1 0 1 0 0,0 0-1 0 0,0 0 0 0 0,0 0 1 0 0,5 7-1 0 0,-6-7-386 0 0,-1 0-1 0 0,0 0 0 0 0,0 0 1 0 0,0 1-1 0 0,-1-1 1 0 0,1 0-1 0 0,-1 1 1 0 0,1-1-1 0 0,-1 1 0 0 0,0-1 1 0 0,0 5-1 0 0,0-5-687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55 141 2759 0 0,'0'1'77'0'0,"-5"7"107"0"0,0 0 0 0 0,-6 17 1 0 0,5-4 4780 0 0,-12 95-1585 0 0,13-75-3909 0 0,2 1 0 0 0,2 51 0 0 0,3-57-1022 0 0,2 1 0 0 0,13 54 0 0 0,-11-70 1136 0 0,0-1 0 0 0,1 0 0 0 0,1-1 0 0 0,1 0 1 0 0,21 35-1 0 0,-28-51 458 0 0,1 1 0 0 0,-1-1 0 0 0,1 1 0 0 0,0-1 1 0 0,1 0-1 0 0,-1 0 0 0 0,0 0 0 0 0,1 0 0 0 0,0-1 1 0 0,-1 1-1 0 0,1-1 0 0 0,8 3 0 0 0,-9-4 51 0 0,0 0-1 0 0,0 0 1 0 0,0-1-1 0 0,0 0 1 0 0,1 1-1 0 0,-1-1 1 0 0,0 0-1 0 0,0 0 1 0 0,0-1 0 0 0,1 1-1 0 0,-1-1 1 0 0,0 0-1 0 0,0 0 1 0 0,0 0-1 0 0,0 0 1 0 0,0 0-1 0 0,0 0 1 0 0,4-4-1 0 0,1-1 106 0 0,0 0 0 0 0,-1 0 0 0 0,1 0 0 0 0,-2-1 0 0 0,1 0 0 0 0,10-15 0 0 0,28-52 84 0 0,-22 32-725 0 0,-3-2-1 0 0,-1-1 1 0 0,21-80-1 0 0,18-145-607 0 0,-29 122 1186 0 0,-22 115-90 0 0,-6 30 0 0 0,-1 4 22 0 0,-3 17 156 0 0,-21 180 4357 0 0,20-100-3456 0 0,10 103 0 0 0,-4-168-855 0 0,2 0-1 0 0,12 48 1 0 0,-13-69-149 0 0,0 0 1 0 0,2 0-1 0 0,-1-1 0 0 0,1 1 0 0 0,1-1 0 0 0,0 0 1 0 0,1-1-1 0 0,0 0 0 0 0,15 18 0 0 0,-19-25-197 0 0,-1-1 1 0 0,1 1-1 0 0,0-1 0 0 0,-1 1 0 0 0,1-1 0 0 0,0 0 0 0 0,0 0 0 0 0,1 0 0 0 0,-1-1 1 0 0,0 1-1 0 0,1-1 0 0 0,-1 0 0 0 0,1 0 0 0 0,-1 0 0 0 0,1 0 0 0 0,-1-1 0 0 0,1 1 1 0 0,-1-1-1 0 0,1 0 0 0 0,0 0 0 0 0,-1 0 0 0 0,1-1 0 0 0,0 1 0 0 0,-1-1 0 0 0,1 0 0 0 0,-1 0 1 0 0,1 0-1 0 0,-1 0 0 0 0,0-1 0 0 0,1 1 0 0 0,-1-1 0 0 0,3-2 0 0 0,13-11-3976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3 105 455 0 0,'-1'6'29'0'0,"0"1"0"0"0,1-1-1 0 0,-1 1 1 0 0,2-1 0 0 0,-1 0-1 0 0,1 1 1 0 0,0-1 0 0 0,0 0-1 0 0,1 1 1 0 0,-1-1-1 0 0,1 0 1 0 0,1 0 0 0 0,-1 0-1 0 0,1 0 1 0 0,0-1 0 0 0,1 1-1 0 0,-1-1 1 0 0,1 0 0 0 0,0 0-1 0 0,5 5 1 0 0,-8-9-26 0 0,0-1 1 0 0,0 1-1 0 0,0-1 1 0 0,0 1-1 0 0,-1-1 1 0 0,1 0-1 0 0,0 1 1 0 0,0-1-1 0 0,0 0 1 0 0,0 0 0 0 0,0 0-1 0 0,0 0 1 0 0,0 1-1 0 0,0-1 1 0 0,0-1-1 0 0,0 1 1 0 0,0 0-1 0 0,0 0 1 0 0,0 0-1 0 0,0 0 1 0 0,0-1-1 0 0,0 1 1 0 0,-1 0-1 0 0,1-1 1 0 0,0 1-1 0 0,0-1 1 0 0,0 1-1 0 0,0-1 1 0 0,-1 1-1 0 0,1-1 1 0 0,1-1-1 0 0,4-3-7 0 0,0 0-1 0 0,-1-1 0 0 0,6-6 0 0 0,-4 3 14 0 0,74-76 179 0 0,-64 70 250 0 0,1 0-1 0 0,0 1 0 0 0,22-13 1 0 0,-29 21 184 0 0,0 0 1 0 0,0 0 0 0 0,1 2-1 0 0,0-1 1 0 0,22-5 0 0 0,-31 10-482 0 0,1-1 0 0 0,-1 1 0 0 0,1 0 1 0 0,0 0-1 0 0,-1 0 0 0 0,1 0 0 0 0,-1 0 0 0 0,1 1 0 0 0,-1 0 1 0 0,7 2-1 0 0,-8-2-128 0 0,1 0 1 0 0,-1 0 0 0 0,0 1-1 0 0,1-1 1 0 0,-1 1 0 0 0,0 0-1 0 0,0-1 1 0 0,0 1 0 0 0,0 0-1 0 0,-1 0 1 0 0,1 1 0 0 0,-1-1-1 0 0,1 0 1 0 0,-1 0 0 0 0,0 1-1 0 0,2 2 1 0 0,-2-1-77 0 0,0 0 0 0 0,0-1 0 0 0,0 1 1 0 0,-1 0-1 0 0,0 0 0 0 0,1-1 0 0 0,-1 1 0 0 0,-1 0 0 0 0,1 0 0 0 0,0 0 1 0 0,-1-1-1 0 0,0 1 0 0 0,-1 4 0 0 0,-2 5-2740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5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25 919 0 0,'-3'2'0'0'0,"2"1"80"0"0,2 1-80 0 0,1-1 0 0 0,-1 0 0 0 0,0 0 0 0 0,0 0 0 0 0,2 2 80 0 0,1 3-80 0 0,1 3 80 0 0,1 5-8 0 0,-1-1 0 0 0,1 0 0 0 0,-2-1 0 0 0</inkml:trace>
  <inkml:trace contextRef="#ctx0" brushRef="#br0" timeOffset="1">210 1 2303 0 0,'0'0'26'0'0,"-1"1"-1"0"0,0 0 0 0 0,1-1 0 0 0,-1 1 0 0 0,1 0 0 0 0,-1-1 0 0 0,1 1 1 0 0,0 0-1 0 0,-1-1 0 0 0,1 1 0 0 0,0 0 0 0 0,-1 0 0 0 0,1 0 0 0 0,0-1 1 0 0,0 1-1 0 0,0 0 0 0 0,0 0 0 0 0,-1 0 0 0 0,1 0 0 0 0,0-1 0 0 0,1 1 1 0 0,-1 0-1 0 0,0 0 0 0 0,0 0 0 0 0,0-1 0 0 0,0 1 0 0 0,1 1 0 0 0,10 25 587 0 0,-8-21-704 0 0,3 7 83 0 0,1 0-1 0 0,0 0 0 0 0,0-1 0 0 0,2 0 0 0 0,-1 0 0 0 0,1 0 1 0 0,15 12-1 0 0,-19-19 80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1463 0 0,'70'-47'520'0'0,"-40"28"308"0"0,-12 6 48 0 0,1 2-1 0 0,1 0 0 0 0,36-15 0 0 0,-50 24-702 0 0,0 0 0 0 0,0 0-1 0 0,0 1 1 0 0,1 0-1 0 0,-1 0 1 0 0,0 0-1 0 0,0 1 1 0 0,1 0 0 0 0,-1 0-1 0 0,0 0 1 0 0,1 1-1 0 0,-1 0 1 0 0,0 0-1 0 0,0 1 1 0 0,0 0 0 0 0,0 0-1 0 0,0 0 1 0 0,7 4-1 0 0,-4 0-89 0 0,-1 0 0 0 0,1 0 0 0 0,-2 1 0 0 0,1 0-1 0 0,-1 1 1 0 0,0-1 0 0 0,0 1 0 0 0,-1 1 0 0 0,7 11-1 0 0,-9-15-19 0 0,-2 1 0 0 0,1 0-1 0 0,0 0 1 0 0,-1 0-1 0 0,0 0 1 0 0,-1 0 0 0 0,2 9-1 0 0,-3-12-45 0 0,0 1 1 0 0,1 0-1 0 0,-2 0 0 0 0,1 0 0 0 0,0 0 0 0 0,-1 0 0 0 0,0 0 1 0 0,0-1-1 0 0,0 1 0 0 0,0 0 0 0 0,0-1 0 0 0,-4 7 0 0 0,2-6-127 0 0,0 0 0 0 0,0 0 0 0 0,0-1 0 0 0,-1 1 0 0 0,0 0 0 0 0,1-1 0 0 0,-1 0 0 0 0,0 0-1 0 0,-1 0 1 0 0,1-1 0 0 0,0 0 0 0 0,-1 1 0 0 0,0-1 0 0 0,1-1 0 0 0,-10 3 0 0 0,4-2-228 0 0,1 0 0 0 0,0 0 0 0 0,-1-1 0 0 0,1-1 0 0 0,-1 1 0 0 0,0-2 0 0 0,-13-1 0 0 0,4-2-2221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9 1479 0 0,'-1'-1'242'0'0,"1"0"0"0"0,0 1 0 0 0,-1-1 0 0 0,0 1 0 0 0,1-1 0 0 0,-1 1-1 0 0,1-1 1 0 0,-1 1 0 0 0,0-1 0 0 0,1 1 0 0 0,-1 0 0 0 0,0-1 0 0 0,1 1 0 0 0,-1 0-1 0 0,0 0 1 0 0,1-1 0 0 0,-1 1 0 0 0,-1 0 0 0 0,-7 8 1860 0 0,7-6-2618 0 0,-3 6 507 0 0,0 0 0 0 0,0 1 1 0 0,1-1-1 0 0,0 1 0 0 0,-5 18 1 0 0,0-1-199 0 0,1-5 37 0 0,-59 162-1943 0 0,58-153 1985 0 0,2 0 1 0 0,1 1 0 0 0,1-1-1 0 0,-1 38 1 0 0,5-41 60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4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1695 0 0,'3'5'15'0'0,"0"-1"-1"0"0,0 1 0 0 0,0 0 0 0 0,-1 1 1 0 0,1-1-1 0 0,-1 0 0 0 0,2 10 0 0 0,2 2 8 0 0,16 44 86 0 0,-10-27 136 0 0,0 0 0 0 0,24 40-1 0 0,-30-63-196 0 0,0-1-1 0 0,1 0 0 0 0,0-1 0 0 0,1 1 0 0 0,0-1 0 0 0,1-1 1 0 0,-1 0-1 0 0,2 0 0 0 0,-1-1 0 0 0,21 12 0 0 0,-20-14-15 0 0,-1 0 1 0 0,2-1-1 0 0,-1 0 0 0 0,0-1 1 0 0,1 0-1 0 0,-1-1 0 0 0,1 0 1 0 0,0-1-1 0 0,0 0 0 0 0,0 0 1 0 0,0-1-1 0 0,12-2 0 0 0,9-3 94 0 0,0-2 0 0 0,53-18 0 0 0,-58 16-64 0 0,1 1 0 0 0,-1 1 1 0 0,2 1-1 0 0,32-2 0 0 0,-55 8-50 0 0,-1 0 0 0 0,1 1 0 0 0,0-1 0 0 0,-1 1 0 0 0,1 1 0 0 0,-1-1 0 0 0,1 1 0 0 0,-1 0 0 0 0,0 0 0 0 0,1 0 0 0 0,-1 1 0 0 0,0-1 0 0 0,-1 1 0 0 0,1 1 0 0 0,6 5 0 0 0,3 4-45 0 0,0 2-1 0 0,-1-1 0 0 0,13 21 1 0 0,-13-18 51 0 0,0 0 0 0 0,19 18 0 0 0,-22-26-6 0 0,1 0-1 0 0,1-1 1 0 0,-1 0 0 0 0,1-1-1 0 0,0-1 1 0 0,1 1-1 0 0,0-2 1 0 0,15 5-1 0 0,1-2 165 0 0,1-2 0 0 0,51 5 0 0 0,-78-10-169 0 0,17 0 78 0 0,-1 2 0 0 0,0 0 0 0 0,26 8 0 0 0,-40-9-70 0 0,0 0 1 0 0,0 0-1 0 0,0 0 0 0 0,0 1 1 0 0,-1-1-1 0 0,1 1 0 0 0,-1 0 1 0 0,0 1-1 0 0,0-1 0 0 0,0 1 1 0 0,0 0-1 0 0,0 0 1 0 0,-1 0-1 0 0,0 0 0 0 0,0 0 1 0 0,0 1-1 0 0,3 6 0 0 0,0 5 74 0 0,-1 0-1 0 0,-1 1 1 0 0,0-1-1 0 0,3 28 0 0 0,-5-24 35 0 0,2 0 0 0 0,10 35 0 0 0,-2-24-128 0 0,1-1 1 0 0,27 42-1 0 0,43 54-41 0 0,-40-63 36 0 0,57 79 119 0 0,7 9 27 0 0,25 72-82 0 0,-123-206-53 0 0,16 25 120 0 0,1 0-1 0 0,1-2 0 0 0,3-2 0 0 0,46 48 0 0 0,-53-63-24 0 0,0-2-1 0 0,2-1 1 0 0,1-1-1 0 0,0-1 1 0 0,1-1-1 0 0,1-1 1 0 0,50 19-1 0 0,-20-14 216 0 0,1-3 0 0 0,0-3-1 0 0,67 9 1 0 0,-44-14-443 0 0,148-3 1 0 0,-139-9-2011 0 0,6-1-768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4:0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25 1839 0 0,'-29'-24'810'0'0,"33"25"-811"0"0,-1 0 0 0 0,0 1-1 0 0,1-1 1 0 0,-1 1 0 0 0,0 0 0 0 0,0 0 0 0 0,0 0 0 0 0,0 1-1 0 0,-1-1 1 0 0,1 1 0 0 0,0-1 0 0 0,-1 1 0 0 0,3 3 0 0 0,5 9 351 0 0,12 23 0 0 0,-7-12 326 0 0,0-2-133 0 0,0-1 0 0 0,2-1 0 0 0,0-1 0 0 0,1 0 0 0 0,23 19 0 0 0,-32-33-464 0 0,0 0 1 0 0,0 0-1 0 0,0-1 0 0 0,1-1 0 0 0,0 1 1 0 0,0-2-1 0 0,0 1 0 0 0,1-1 0 0 0,0-1 1 0 0,-1 0-1 0 0,1-1 0 0 0,0 0 1 0 0,0 0-1 0 0,1-1 0 0 0,15-1 0 0 0,-2-2-7 0 0,0-1 0 0 0,0-1 0 0 0,0-1 0 0 0,44-17 0 0 0,91-46 237 0 0,-156 67-303 0 0,96-51 8 0 0,-55 27-15 0 0,50-19 1 0 0,-79 38 1 0 0,0 0 1 0 0,0 2 0 0 0,1 0 0 0 0,0 0-1 0 0,0 2 1 0 0,0 0 0 0 0,19 1 0 0 0,15 4 254 0 0,-1 4 1 0 0,73 17 0 0 0,27 4 162 0 0,-102-22-387 0 0,0-3 0 0 0,71-3-1 0 0,-86-3-71 0 0,-1-1-1 0 0,0-2 0 0 0,0 0 1 0 0,49-19-1 0 0,-59 17-51 0 0,0 1-1 0 0,1 1 1 0 0,0 1 0 0 0,0 1 0 0 0,0 0-1 0 0,0 2 1 0 0,1 1 0 0 0,46 4-1 0 0,17 6 216 0 0,127-2 0 0 0,-179-10-120 0 0,0-1 0 0 0,67-19 1 0 0,-43 9-4 0 0,-43 11-4 0 0,-1 0 0 0 0,1 2 0 0 0,0-1-1 0 0,-1 2 1 0 0,1 0 0 0 0,0 1-1 0 0,-1 0 1 0 0,1 2 0 0 0,-1 0 0 0 0,0 0-1 0 0,1 1 1 0 0,-1 1 0 0 0,-1 1 0 0 0,21 10-1 0 0,-25-11 2 0 0,26 15 9 0 0,67 27-1 0 0,-90-43-14 0 0,-1 0 0 0 0,1-1 0 0 0,-1 0 0 0 0,1-1 0 0 0,0-1 1 0 0,0 0-1 0 0,0 0 0 0 0,0-1 0 0 0,25-4 0 0 0,-4-4-121 0 0,60-22 1 0 0,-57 17 95 0 0,42-9 0 0 0,-44 15 34 0 0,2 2 0 0 0,-1 2 0 0 0,0 1 0 0 0,1 2 0 0 0,-1 1 0 0 0,58 10 0 0 0,137 43-88 0 0,-15-3-55 0 0,-182-45 63 0 0,-1-2 0 0 0,1-2 0 0 0,-1-1 0 0 0,56-5 1 0 0,-29-6-311 0 0,-1-3 0 0 0,-1-3 1 0 0,89-35-1 0 0,-79 24-2197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4:0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37 919 0 0,'5'-8'712'0'0,"-4"6"-473"0"0,0 0-1 0 0,1 0 1 0 0,-1 0 0 0 0,0-1 0 0 0,0 1 0 0 0,0-1 0 0 0,0-2 0 0 0,-1 4-206 0 0,0 1 0 0 0,0 0 0 0 0,0 0 0 0 0,0-1 0 0 0,0 1 0 0 0,0 0 0 0 0,0 0 0 0 0,0-1 0 0 0,0 1 0 0 0,0 0 0 0 0,0 0 0 0 0,0-1 0 0 0,0 1 0 0 0,-1 0 0 0 0,1 0 0 0 0,0-1 0 0 0,0 1 0 0 0,0 0 0 0 0,0 0 0 0 0,-1 0 1 0 0,1-1-1 0 0,0 1 0 0 0,0 0 0 0 0,0 0 0 0 0,-1 0 0 0 0,1 0 0 0 0,0-1 0 0 0,-1 1 0 0 0,0 0 49 0 0,0 0 1 0 0,0-1-1 0 0,-1 1 1 0 0,1 0-1 0 0,0 0 1 0 0,0 0-1 0 0,-1 0 1 0 0,1 0-1 0 0,0 1 1 0 0,-2-1-1 0 0,-6 2 112 0 0,1 1-1 0 0,0 0 1 0 0,0 0-1 0 0,0 0 1 0 0,-11 7-1 0 0,-36 27-346 0 0,29-19 13 0 0,-195 108-1004 0 0,200-116 1170 0 0,9-3 73 0 0,0 0 1 0 0,0 0 0 0 0,1 1 0 0 0,0 0-1 0 0,1 1 1 0 0,-16 15 0 0 0,23-20-33 0 0,-1 0 0 0 0,1 0 0 0 0,0 0 0 0 0,1 0-1 0 0,-1 1 1 0 0,1-1 0 0 0,0 1 0 0 0,0 0 0 0 0,0-1 0 0 0,1 1 0 0 0,0 0 0 0 0,-1 0 0 0 0,2 0 0 0 0,-1 0 0 0 0,1 0 0 0 0,-1 0 0 0 0,1 0 0 0 0,1 0 0 0 0,-1 0 0 0 0,1 0-1 0 0,1 6 1 0 0,-1-6 22 0 0,1 1 0 0 0,0-1 0 0 0,0 0 0 0 0,0 0-1 0 0,0 0 1 0 0,1 0 0 0 0,0-1 0 0 0,0 1 0 0 0,0-1-1 0 0,0 1 1 0 0,1-1 0 0 0,0 0 0 0 0,-1 0 0 0 0,2-1-1 0 0,-1 1 1 0 0,0-1 0 0 0,1 0 0 0 0,-1 0 0 0 0,9 3-1 0 0,0 0 52 0 0,0-2-1 0 0,0 0 0 0 0,0 0 1 0 0,1-2-1 0 0,-1 1 0 0 0,1-2 0 0 0,20 1 1 0 0,98-9 1049 0 0,-119 5-1173 0 0,40-5-421 0 0,-32 4-8 0 0,0 0 0 0 0,0 1 0 0 0,30 2 0 0 0,-39 2-1383 0 0,-6 0-1047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4:1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48 455 0 0,'-1'-3'26'0'0,"-1"-22"1254"0"0,2 24-1233 0 0,0 0 0 0 0,0 0 1 0 0,0 0-1 0 0,0 0 0 0 0,1 0 0 0 0,-1 0 1 0 0,0 0-1 0 0,1 0 0 0 0,-1 0 0 0 0,1 0 1 0 0,-1 1-1 0 0,1-1 0 0 0,-1 0 0 0 0,1 0 1 0 0,0 0-1 0 0,-1 1 0 0 0,1-1 0 0 0,0 0 0 0 0,0 1 1 0 0,0-1-1 0 0,-1 0 0 0 0,3 0 0 0 0,-3 1-48 0 0,0 0 0 0 0,1 0 0 0 0,-1 0 0 0 0,0 0 0 0 0,0 0 0 0 0,0 0 0 0 0,1 0 0 0 0,-1 0-1 0 0,0 1 1 0 0,0-1 0 0 0,0 0 0 0 0,0 0 0 0 0,1 0 0 0 0,-1 0 0 0 0,0 0 0 0 0,0 0-1 0 0,0 0 1 0 0,0 1 0 0 0,1-1 0 0 0,-1 0 0 0 0,0 0 0 0 0,0 0 0 0 0,0 0 0 0 0,0 1 0 0 0,0-1-1 0 0,0 0 1 0 0,0 0 0 0 0,1 0 0 0 0,-1 0 0 0 0,0 1 0 0 0,0-1 0 0 0,0 0 0 0 0,0 0-1 0 0,0 0 1 0 0,0 1 0 0 0,0-1 0 0 0,0 0 0 0 0,0 0 0 0 0,0 0 0 0 0,0 1 0 0 0,0-1-1 0 0,0 0 1 0 0,0 0 0 0 0,0 0 0 0 0,-1 1 0 0 0,1-1 0 0 0,0 0 0 0 0,0 0 0 0 0,0 0 0 0 0,0 1-1 0 0,0-1 6 0 0,0 1 55 0 0,-1 3 34 0 0,-6 40 424 0 0,-16 51 1 0 0,6-24-196 0 0,7-29-173 0 0,-101 496 609 0 0,107-514-857 0 0,2-3-255 0 0,-2 0 0 0 0,-1 0 0 0 0,-13 36 0 0 0,18-57 254 0 0,-6 12-119 0 0,6-13 220 0 0,0 1 1 0 0,0 0 0 0 0,0 0 0 0 0,0 0 0 0 0,0 0 0 0 0,0 0 0 0 0,0-1 0 0 0,0 1 0 0 0,0 0 0 0 0,0 0 0 0 0,0 0 0 0 0,0 0 0 0 0,0 0 0 0 0,0-1 0 0 0,0 1 0 0 0,0 0 0 0 0,0 0 0 0 0,0 0 0 0 0,0 0 0 0 0,0 0 0 0 0,0 0 0 0 0,-1-1 0 0 0,1 1 0 0 0,0 0 0 0 0,0 0 0 0 0,0 0 0 0 0,0 0 0 0 0,0 0 0 0 0,0 0 0 0 0,0 0 0 0 0,-1 0 0 0 0,1 0 0 0 0,0-1-1 0 0,0 1 1 0 0,0 0 0 0 0,0 0 0 0 0,0 0 0 0 0,-1 0 0 0 0,1 0 0 0 0,0 0 0 0 0,0 0 0 0 0,0 0 0 0 0,0 0 0 0 0,0 0 0 0 0,-1 0 0 0 0,1 0 0 0 0,0 0 0 0 0,0 0 0 0 0,0 0 0 0 0,0 0 0 0 0,0 1 0 0 0,-1-1 0 0 0,1 0 0 0 0,0 0 0 0 0,0 0 0 0 0,0 0 0 0 0,0 0 0 0 0,0 0 0 0 0,0 0 0 0 0,0 0 0 0 0,-1 0 0 0 0,1 1 0 0 0,0-1 0 0 0,0 0 0 0 0,0 0 0 0 0,0 0 0 0 0,0 0-1 0 0,0 0 1 0 0,-1-5-2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4:1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1 455 0 0,'-2'41'213'0'0,"-3"0"0"0"0,-16 71 0 0 0,19-99-172 0 0,-57 224 689 0 0,-24 131 844 0 0,76-319-1706 0 0,-1 68-1 0 0,8-117 126 0 0,0 0-1 0 0,0 1 1 0 0,0-1-1 0 0,0 0 1 0 0,0 0-1 0 0,0 0 1 0 0,0 0-1 0 0,0 1 1 0 0,0-1 0 0 0,0 0-1 0 0,0 0 1 0 0,0 0-1 0 0,0 0 1 0 0,0 0-1 0 0,0 1 1 0 0,0-1-1 0 0,0 0 1 0 0,0 0 0 0 0,0 0-1 0 0,0 0 1 0 0,0 1-1 0 0,0-1 1 0 0,0 0-1 0 0,0 0 1 0 0,0 0-1 0 0,0 0 1 0 0,0 0-1 0 0,0 1 1 0 0,1-1 0 0 0,-1 0-1 0 0,0 0 1 0 0,0 0-1 0 0,0 0 1 0 0,0 0-1 0 0,0 0 1 0 0,0 0-1 0 0,1 0 1 0 0,-1 1-1 0 0,4-7-493 0 0,4-10-186 0 0,-4 2 687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4:1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41 125 919 0 0,'2'-7'337'0'0,"1"0"0"0"0,1 1 0 0 0,-1 0 0 0 0,1 0 0 0 0,0 0 0 0 0,1 0 0 0 0,-1 1 0 0 0,10-9 0 0 0,-1 3 212 0 0,0 0 0 0 0,23-14 0 0 0,-33 23-471 0 0,0 0-1 0 0,0 0 0 0 0,1 1 0 0 0,-1-1 0 0 0,1 1 0 0 0,-1 0 0 0 0,1 0 0 0 0,-1 0 0 0 0,1 0 1 0 0,0 1-1 0 0,-1-1 0 0 0,1 1 0 0 0,0 0 0 0 0,7 1 0 0 0,-6 0 6 0 0,0 0-1 0 0,0 1 1 0 0,-1 0 0 0 0,1 0-1 0 0,-1 0 1 0 0,1 0 0 0 0,-1 0-1 0 0,0 1 1 0 0,8 6-1 0 0,2 4 105 0 0,-1 1-1 0 0,0 1 1 0 0,-1 0-1 0 0,16 26 0 0 0,-27-40-177 0 0,0 0-5 0 0,15 23 62 0 0,-1 0 0 0 0,17 38 0 0 0,-28-54-19 0 0,-1 1 0 0 0,0-1 0 0 0,-1 1 0 0 0,0 0-1 0 0,0 0 1 0 0,-1 0 0 0 0,0 0 0 0 0,-1 0 0 0 0,1 0 0 0 0,-2 0 0 0 0,-2 17-1 0 0,-2-4-176 0 0,-1-1 0 0 0,-2 1 0 0 0,0-1 0 0 0,-1-1 0 0 0,0 0 0 0 0,-2 0 0 0 0,-1-1 0 0 0,0 0-1 0 0,-1-1 1 0 0,-1 0 0 0 0,-1-1 0 0 0,0-1 0 0 0,-2-1 0 0 0,1 0 0 0 0,-2-1 0 0 0,0 0 0 0 0,0-2-1 0 0,-23 11 1 0 0,37-20 130 0 0,-1-1 0 0 0,0 1 0 0 0,0-2 0 0 0,0 1 0 0 0,-1 0 0 0 0,1-1 0 0 0,0 0 0 0 0,-8 0 0 0 0,11-1 0 0 0,0 0 0 0 0,0 0 0 0 0,0 0 0 0 0,0-1 0 0 0,0 1 0 0 0,0-1 0 0 0,0 1 0 0 0,1-1 0 0 0,-1 0 0 0 0,0 0 0 0 0,0 0 0 0 0,1 0 0 0 0,-1 0 0 0 0,1 0 0 0 0,-1 0 0 0 0,1 0 0 0 0,-1-1 0 0 0,1 1 0 0 0,0 0 0 0 0,-1-1 0 0 0,1 1 0 0 0,0-1 0 0 0,0 0 0 0 0,0 1 0 0 0,0-1 0 0 0,-1-3 0 0 0,-3-5 22 0 0,4 10 56 0 0,0-1 0 0 0,0 0 1 0 0,1 0-1 0 0,-1 0 0 0 0,0 0 0 0 0,1-1 0 0 0,-1 1 0 0 0,1 0 0 0 0,0 0 0 0 0,-1 0 0 0 0,1-2 577 0 0,3 0 1097 0 0,23-6-1600 0 0,-46 20-581 0 0,13-7 70 0 0,-1 0 1 0 0,1 0 0 0 0,-16 5 0 0 0,23-9 360 0 0,0 0 1 0 0,-1 0-1 0 0,1 0 0 0 0,0 0 1 0 0,0 0-1 0 0,-1 0 1 0 0,1 0-1 0 0,0 0 1 0 0,-1 0-1 0 0,1 0 0 0 0,0 0 1 0 0,-1 0-1 0 0,1 0 1 0 0,0 0-1 0 0,0 0 1 0 0,-1 0-1 0 0,1 0 0 0 0,0 0 1 0 0,-1 0-1 0 0,1 0 1 0 0,0 0-1 0 0,0 0 1 0 0,-1 0-1 0 0,1-1 0 0 0,0 1 1 0 0,0 0-1 0 0,-1 0 1 0 0,1 0-1 0 0,0-1 1 0 0,0 1-1 0 0,0 0 0 0 0,-1 0 1 0 0,1-1-1 0 0,0 1 1 0 0,0 0-1 0 0,0 0 1 0 0,0-1-1 0 0,0 1 0 0 0,-1 0 1 0 0,1 0-1 0 0,0-1 1 0 0,0 1-1 0 0,0 0 1 0 0,0-1 760 0 0,1-3-632 0 0,4-8-20 0 0,-4 11-92 0 0,-1 1-1 0 0,0-1 0 0 0,0 1 0 0 0,1-1 0 0 0,-1 1 0 0 0,0-1 0 0 0,0 0 0 0 0,0 1 1 0 0,0-1-1 0 0,0 1 0 0 0,0-1 0 0 0,0 1 0 0 0,0-1 0 0 0,0 0 0 0 0,0 1 0 0 0,0-1 1 0 0,-1 1-1 0 0,1-1 0 0 0,0 0 0 0 0,0 1 0 0 0,-1-1 0 0 0,1 1 0 0 0,0-1 0 0 0,0 1 1 0 0,-1-1-1 0 0,1 1 0 0 0,-1 0 0 0 0,1-1 0 0 0,0 1 0 0 0,-3-1 1540 0 0,8 1-1438 0 0,0 1 0 0 0,-1-1 0 0 0,1 1 0 0 0,0 0 0 0 0,-1 1 0 0 0,1-1 0 0 0,-1 1 0 0 0,0 0 0 0 0,0 0 0 0 0,0 1 0 0 0,1-1 0 0 0,-2 1 0 0 0,1 0 0 0 0,0 0 0 0 0,4 4 0 0 0,6 8 98 0 0,-1 0 0 0 0,16 22 1 0 0,-12-13-120 0 0,-6-11-16 0 0,0-1 1 0 0,0 0-1 0 0,2-1 1 0 0,-1 0 0 0 0,2-1-1 0 0,18 12 1 0 0,-22-14-52 0 0,1 1 0 0 0,-2 0 0 0 0,1 0 0 0 0,-1 1 0 0 0,-1 0 0 0 0,1 1 0 0 0,-2-1 0 0 0,7 14 0 0 0,6 6 75 0 0,-14-23-98 0 0,0 0 1 0 0,0-1 0 0 0,0 1 0 0 0,1-2 0 0 0,0 1 0 0 0,0-1 0 0 0,0 1-1 0 0,1-2 1 0 0,0 1 0 0 0,0-1 0 0 0,0-1 0 0 0,16 6 0 0 0,8 0 199 0 0,-1-2 0 0 0,39 4 0 0 0,-58-9-66 0 0,-1-1-236 0 0,-1 0 0 0 0,1-1-1 0 0,-1 0 1 0 0,0-1 0 0 0,1 0-1 0 0,-1-1 1 0 0,0 0 0 0 0,0 0-1 0 0,1-1 1 0 0,-2 0 0 0 0,1-1-1 0 0,0 0 1 0 0,-1-1 0 0 0,0 0-1 0 0,0 0 1 0 0,0-1 0 0 0,-1 0-1 0 0,13-12 1 0 0,-1-1-5118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58 13823 0 0,'-3'1'215'0'0,"-1"-1"0"0"0,1 1 0 0 0,-1-1 0 0 0,0 0 1 0 0,1-1-1 0 0,-1 1 0 0 0,1 0 0 0 0,-5-2 0 0 0,-31-10-4 0 0,17 5-248 0 0,13 4-2 0 0,-12-3-907 0 0,0 1-1 0 0,-1 0 1 0 0,-42-3-1 0 0,58 8 761 0 0,-1 0-1 0 0,0 1 1 0 0,0-1-1 0 0,0 1 1 0 0,1 1-1 0 0,-1-1 1 0 0,1 1-1 0 0,-1 1 1 0 0,1-1-1 0 0,0 1 1 0 0,0 0-1 0 0,0 0 1 0 0,0 1-1 0 0,0 0 1 0 0,1 0-1 0 0,-1 0 1 0 0,-4 6-1 0 0,1-1 13 0 0,2 1 0 0 0,-1 0 0 0 0,1 1 0 0 0,1-1 1 0 0,0 1-1 0 0,0 1 0 0 0,1-1 0 0 0,1 1 0 0 0,0 0 0 0 0,-4 18 0 0 0,2-1-236 0 0,1 0 0 0 0,2 1 0 0 0,1 38 0 0 0,2-30 1053 0 0,8 52-1 0 0,-6-74-607 0 0,1 1 0 0 0,1-1 1 0 0,1 1-1 0 0,0-1 0 0 0,12 23 0 0 0,-16-37-98 0 0,0 0-1 0 0,0 0 1 0 0,0 1 0 0 0,1-1 0 0 0,-1 0-1 0 0,1 0 1 0 0,0 0 0 0 0,-1-1-1 0 0,1 1 1 0 0,0 0 0 0 0,0-1-1 0 0,0 1 1 0 0,0-1 0 0 0,1 0 0 0 0,-1 1-1 0 0,4 0 1 0 0,-4-1 2 0 0,1-1 1 0 0,-1 0-1 0 0,0 1 0 0 0,1-1 0 0 0,-1 0 1 0 0,0-1-1 0 0,1 1 0 0 0,-1 0 1 0 0,0-1-1 0 0,1 1 0 0 0,-1-1 1 0 0,0 0-1 0 0,0 1 0 0 0,0-1 1 0 0,0 0-1 0 0,1 0 0 0 0,-1-1 0 0 0,2-1 1 0 0,4-3-41 0 0,0 0 0 0 0,-1-1 1 0 0,1 0-1 0 0,-2 0 0 0 0,1-1 1 0 0,7-11-1 0 0,30-54 231 0 0,-40 66-134 0 0,27-49-44 0 0,-3-1 1 0 0,-3-2-1 0 0,-2 0 0 0 0,27-113 0 0 0,-46 154 48 0 0,1 0 0 0 0,8-20 0 0 0,-13 38 1 0 0,0-1 0 0 0,0 1 0 0 0,0 0 0 0 0,0 0 0 0 0,0 0 0 0 0,0-1 0 0 0,0 1 0 0 0,0 0-1 0 0,0 0 1 0 0,0 0 0 0 0,0 0 0 0 0,0-1 0 0 0,0 1 0 0 0,0 0 0 0 0,0 0 0 0 0,1 0 0 0 0,-1 0-1 0 0,0 0 1 0 0,0-1 0 0 0,0 1 0 0 0,0 0 0 0 0,0 0 0 0 0,0 0 0 0 0,1 0 0 0 0,-1 0 0 0 0,0 0-1 0 0,0 0 1 0 0,0 0 0 0 0,0 0 0 0 0,1-1 0 0 0,-1 1 0 0 0,0 0 0 0 0,0 0 0 0 0,0 0 0 0 0,1 0-1 0 0,2 7 78 0 0,0 15 100 0 0,-3-21-159 0 0,14 204 5460 0 0,12 96-2977 0 0,-23-283-2645 0 0,0-1-1 0 0,9 24 0 0 0,-10-35-41 0 0,0-1-1 0 0,0 0 1 0 0,1 1-1 0 0,0-1 1 0 0,0-1 0 0 0,0 1-1 0 0,0 0 1 0 0,1-1-1 0 0,0 0 1 0 0,0 1 0 0 0,7 4-1 0 0,3 0-3238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4:5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1583 0 0,'1'-1'0'0'0,"-1"1"0"0"0,1-1 0 0 0,0 0 0 0 0,0 0 0 0 0,0 1 0 0 0,0-1 0 0 0,0 0 0 0 0,0 1 0 0 0,0-1 0 0 0,0 1 0 0 0,0-1 0 0 0,0 1 0 0 0,0-1 0 0 0,0 1 0 0 0,0 0 0 0 0,0 0 0 0 0,0-1 0 0 0,0 1 0 0 0,0 0 0 0 0,0 0 0 0 0,1 0 0 0 0,-1 0 0 0 0,1 1 0 0 0,2-1 0 0 0,-1 0 0 0 0,1 1 0 0 0,0-1 0 0 0,-1 1 0 0 0,7 3 0 0 0,27 15 1 0 0,-29-14 0 0 0,-1-1 0 0 0,1 0 0 0 0,0 0 0 0 0,0-1 1 0 0,1 0-1 0 0,-1 0 0 0 0,0-1 0 0 0,14 2 0 0 0,14-3 230 0 0,0-1 0 0 0,59-9 0 0 0,-33 2-239 0 0,-37 6-33 0 0,44 4 0 0 0,-47-1 51 0 0,1-1-1 0 0,33-3 1 0 0,69-5 557 0 0,-51 5-337 0 0,-60 0-237 0 0,0 0-1 0 0,0 0 0 0 0,-1-1 0 0 0,1-1 0 0 0,-1 0 1 0 0,17-8-1 0 0,73-43-93 0 0,-3 1 48 0 0,-51 31 40 0 0,-26 11 1 0 0,0 1-1 0 0,1 2 0 0 0,31-9 0 0 0,-46 16 32 0 0,1 1 0 0 0,-1 0-1 0 0,1 0 1 0 0,0 1 0 0 0,-1 1-1 0 0,12 1 1 0 0,57 14 251 0 0,-59-10-216 0 0,0-2 1 0 0,0 0-1 0 0,0-2 0 0 0,27 1 0 0 0,75-11-78 0 0,42-1-16 0 0,-141 9 30 0 0,-1 1-1 0 0,1 1 0 0 0,0 0 1 0 0,-1 2-1 0 0,43 12 0 0 0,45 31-212 0 0,-32-13 38 0 0,-58-27 38 0 0,1 0 0 0 0,1-1 0 0 0,-1-2 0 0 0,1 0 0 0 0,32 2 0 0 0,-11-5 76 0 0,74-7 0 0 0,-78 1 151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4:5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1 264 1983 0 0,'1'-1'40'0'0,"6"2"50"0"0,10 5 55 0 0,-13-5-144 0 0,0 0 1 0 0,-1 0-1 0 0,1 0 0 0 0,0-1 1 0 0,-1 0-1 0 0,1 1 0 0 0,0-2 0 0 0,0 1 1 0 0,0 0-1 0 0,-1-1 0 0 0,6 0 1 0 0,23-2 31 0 0,-16 6-23 0 0,27 6 1 0 0,-27-5 44 0 0,-1 0 0 0 0,19 1 0 0 0,-29-5-39 0 0,0 0 0 0 0,1 0-1 0 0,-1 0 1 0 0,0-1 0 0 0,0 0 0 0 0,1 0 0 0 0,-1 0 0 0 0,0 0 0 0 0,0-1 0 0 0,7-3-1 0 0,19-13 112 0 0,-1-1 0 0 0,44-37-1 0 0,-38 27-91 0 0,1 2-1 0 0,49-28 0 0 0,43-7-681 0 0,-101 47 647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5:5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24 455 0 0,'0'-1'58'0'0,"0"0"0"0"0,0 0-1 0 0,0 0 1 0 0,0 0-1 0 0,0 0 1 0 0,-1 1-1 0 0,1-1 1 0 0,0 0 0 0 0,0 0-1 0 0,-1 0 1 0 0,1 0-1 0 0,0 0 1 0 0,-1 1-1 0 0,1-1 1 0 0,-1 0-1 0 0,1 0 1 0 0,-1 1 0 0 0,1-1-1 0 0,-1 0 1 0 0,1 0-1 0 0,-1 1 1 0 0,0-1-1 0 0,1 1 1 0 0,-1-1 0 0 0,0 1-1 0 0,0-1 1 0 0,1 1-1 0 0,-1-1 1 0 0,0 1-1 0 0,0 0 1 0 0,0-1-1 0 0,0 1 1 0 0,0 0 0 0 0,1 0-1 0 0,-1 0 1 0 0,0-1-1 0 0,0 1 1 0 0,0 0-1 0 0,0 0 1 0 0,0 0 0 0 0,0 1-1 0 0,0-1 1 0 0,0 0-1 0 0,1 0 1 0 0,-2 1-1 0 0,-4 0 4 0 0,0 1 0 0 0,0 0-1 0 0,0 0 1 0 0,0 0 0 0 0,-5 4-1 0 0,-70 40-42 0 0,46-25-148 0 0,0-2 0 0 0,-43 17 0 0 0,9-12 538 0 0,-1-4 0 0 0,-76 13 0 0 0,125-30 288 0 0,0-1 0 0 0,-24 0 0 0 0,38-1-818 0 0,7 4-490 0 0,12 7-735 0 0,-6-6 1366 0 0,-3-3-278 0 0,-2-1 180 0 0,0-1-1 0 0,1 1 0 0 0,-1-1 0 0 0,0 1 0 0 0,1-1 0 0 0,-1 0 0 0 0,0 0 0 0 0,1 0 0 0 0,2 2 0 0 0,1-4 80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5:5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1295 0 0,'10'-4'103'0'0,"0"0"-1"0"0,1 0 0 0 0,-1 1 0 0 0,1 1 0 0 0,0 0 0 0 0,17-1 0 0 0,-13 1 119 0 0,85-6 442 0 0,168 7-1 0 0,-181 3-667 0 0,-40-2-20 0 0,0-2-1 0 0,0-2 1 0 0,0-2-1 0 0,45-12 0 0 0,-84 16 15 0 0,0 0 0 0 0,-1-1-1 0 0,1 0 1 0 0,-1 0-1 0 0,0-1 1 0 0,10-6-1 0 0,-17 10 3 0 0,0 0 0 0 0,1 0 0 0 0,-1 0 0 0 0,0 0 0 0 0,0 0 0 0 0,0 0 0 0 0,0 0-1 0 0,0 0 1 0 0,0 0 0 0 0,0 0 0 0 0,0 0 0 0 0,0 0 0 0 0,0 0 0 0 0,0 0-1 0 0,1 0 1 0 0,-1 0 0 0 0,0 0 0 0 0,0 0 0 0 0,0 0 0 0 0,0-1 0 0 0,0 1 0 0 0,0 0-1 0 0,0 0 1 0 0,0 0 0 0 0,0 0 0 0 0,0 0 0 0 0,0 0 0 0 0,0 0 0 0 0,0 0-1 0 0,0 0 1 0 0,0 0 0 0 0,0-1 0 0 0,0 1 0 0 0,0 0 0 0 0,0 0 0 0 0,0 0 0 0 0,0 0-1 0 0,0 0 1 0 0,0 0 0 0 0,0 0 0 0 0,0 0 0 0 0,0 0 0 0 0,0-1 0 0 0,0 1 0 0 0,0 0-1 0 0,0 0 1 0 0,0 0 0 0 0,0 0 0 0 0,0 0 0 0 0,0 0 0 0 0,0 0 0 0 0,0 0-1 0 0,-1 0 1 0 0,1 0 0 0 0,0 0 0 0 0,0 0 0 0 0,0 0 0 0 0,0-1 0 0 0,0 1 0 0 0,0 0-1 0 0,0 0 1 0 0,0 0 0 0 0,0 0 0 0 0,0 0 0 0 0,-1 0 0 0 0,1 0 0 0 0,-9-1-575 0 0,2 0 470 0 0,-3-3 103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5:5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9 3223 0 0,'2'-8'389'0'0,"-5"11"14"0"0,-4 11-144 0 0,-7 23-63 0 0,1 0 1 0 0,2 1-1 0 0,2 0 0 0 0,-7 52 0 0 0,6-6-303 0 0,9-57 25 0 0,-2-1 0 0 0,-1 1 0 0 0,-1-1 0 0 0,-2 0-1 0 0,-11 30 1 0 0,16-51 29 0 0,-5 13-15 0 0,-2-1 1 0 0,-11 20-1 0 0,15-30 66 0 0,1 1 701 0 0,12 1-390 0 0,-7-7-363 0 0,4 3 81 0 0,-1 0-1 0 0,0 0 1 0 0,-1 1 0 0 0,1-1-1 0 0,-1 1 1 0 0,0 0-1 0 0,-1 0 1 0 0,4 8-1 0 0,11 55 335 0 0,-10-37-69 0 0,7 24 160 0 0,2-2 0 0 0,25 59 0 0 0,-37-104-497 0 0,1 0 0 0 0,0 0-1 0 0,1-1 1 0 0,0 1 0 0 0,0-1-1 0 0,1 0 1 0 0,0-1 0 0 0,10 9-1 0 0,-1-4-130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1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1807 0 0,'1'0'134'0'0,"-1"-1"-108"0"0,1 1-26 0 0,-1 0 0 0 0,0 0 0 0 0,0-1 0 0 0,0 1 0 0 0,0 0 0 0 0,0 0 0 0 0,1 0 0 0 0,-1 0 0 0 0,0 0 0 0 0,0-1 0 0 0,0 1 0 0 0,0 0 0 0 0,1 0 0 0 0,-1 0 0 0 0,0 0 0 0 0,0 0 0 0 0,0 0 0 0 0,0 0 0 0 0,1 0 0 0 0,-1 0 0 0 0,0 0 0 0 0,0 0 0 0 0,0 0 0 0 0,1 0 0 0 0,-1 0 0 0 0,0 0 0 0 0,0 0 0 0 0,0 0 0 0 0,1 0 0 0 0,-1 0 0 0 0,0 0 0 0 0,0 0 0 0 0,0 0 0 0 0,1 0 0 0 0,-1 0 0 0 0,0 1 0 0 0,0-1 0 0 0,0 0 0 0 0,0 0 0 0 0,1 0 0 0 0,-1 0 0 0 0,0 0 0 0 0,0 0 0 0 0,0 1 0 0 0,0-1 0 0 0,0 0 0 0 0,4 5 0 0 0,-1 0 0 0 0,1-1 0 0 0,0 1 0 0 0,0-1 0 0 0,7 5 0 0 0,-10-8 0 0 0,1 1 0 0 0,-1-1 0 0 0,1-1 0 0 0,-1 1 0 0 0,1 0 0 0 0,0 0 0 0 0,-1 0 0 0 0,1-1 0 0 0,0 1 0 0 0,0-1 0 0 0,-1 0 0 0 0,1 1 0 0 0,0-1 0 0 0,0 0 0 0 0,0 0 0 0 0,0 0 0 0 0,-1 0 0 0 0,1-1 0 0 0,0 1 0 0 0,2-1 0 0 0,30-11 0 0 0,-22 7 0 0 0,0 1 0 0 0,16-3 0 0 0,-26 6 0 0 0,0 1 0 0 0,0 0 0 0 0,0 0 0 0 0,-1 0 0 0 0,1 0 0 0 0,0 0 0 0 0,0 0 0 0 0,0 1 0 0 0,0-1 0 0 0,0 1 0 0 0,-1-1 0 0 0,1 1 0 0 0,0 0 0 0 0,-1 0 0 0 0,3 1 0 0 0,21 19 0 0 0,-22-18 0 0 0,0 0 0 0 0,0 0 0 0 0,0-1 0 0 0,0 1 0 0 0,0-1 0 0 0,1 1 0 0 0,-1-1 0 0 0,1 0 0 0 0,6 2 0 0 0,-4-2 0 0 0,0-1 0 0 0,0 0 0 0 0,0-1 0 0 0,-1 1 0 0 0,1-1 0 0 0,0-1 0 0 0,10-1 0 0 0,1-1 0 0 0,21-7 0 0 0,-28 6 0 0 0,0 1 0 0 0,0 0 0 0 0,0 1 0 0 0,0 1 0 0 0,0-1 0 0 0,1 2 0 0 0,10-1 0 0 0,-17 2 0 0 0,-1 0 0 0 0,1-1 0 0 0,-1 1 0 0 0,0 1 0 0 0,1-1 0 0 0,3 2 0 0 0,-5-2 0 0 0,0 1 0 0 0,0-1 0 0 0,1 0 0 0 0,-1-1 0 0 0,0 1 0 0 0,1 0 0 0 0,-1-1 0 0 0,1 1 0 0 0,-1-1 0 0 0,1 0 0 0 0,-1 0 0 0 0,1 0 0 0 0,-1 0 0 0 0,6-1 0 0 0,6-3 6 0 0,1-1 0 0 0,-1-1 0 0 0,0 0 0 0 0,15-10 0 0 0,-17 9 0 0 0,0 1 0 0 0,0 0-1 0 0,1 1 1 0 0,0 0 0 0 0,21-4-1 0 0,-29 8-5 0 0,1 1 0 0 0,0 0 0 0 0,-1 1 0 0 0,1-1 0 0 0,-1 1 0 0 0,1 0 0 0 0,-1 1 0 0 0,1-1 0 0 0,5 3 0 0 0,-4-1 0 0 0,-1-1 0 0 0,1 0 0 0 0,0-1 0 0 0,1 0 0 0 0,7 1 0 0 0,4-2 0 0 0,0-1 0 0 0,0-1 0 0 0,0 0 0 0 0,-1-1 0 0 0,1-1 0 0 0,32-12 0 0 0,28-16 0 0 0,70-24 0 0 0,-127 50 0 0 0,0 1 0 0 0,0 0 0 0 0,0 2 0 0 0,0 1 0 0 0,26 0 0 0 0,34 5 0 0 0,-58-4 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2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1951 0 0,'-3'6'39'0'0,"0"-1"-1"0"0,1 1 0 0 0,-1-1 0 0 0,-1 8 0 0 0,2-7-42 0 0,0 0 1 0 0,0 0-1 0 0,-6 8 0 0 0,-33 46-2 0 0,24-36 158 0 0,1 1 1 0 0,-16 31 0 0 0,31-54-140 0 0,-4 7-31 0 0,1 0-1 0 0,0 1 0 0 0,1-1 0 0 0,-3 13 0 0 0,9-10 37 0 0,-3-12-5 0 0,0 1 1 0 0,0-1 0 0 0,0 0-1 0 0,1 0 1 0 0,-1 1 0 0 0,0-1-1 0 0,0 0 1 0 0,0 0 0 0 0,0 0-1 0 0,0 1 1 0 0,0-1 0 0 0,1 0-1 0 0,-1 0 1 0 0,0 0 0 0 0,0 0-1 0 0,0 1 1 0 0,0-1 0 0 0,1 0-1 0 0,-1 0 1 0 0,0 0 0 0 0,0 0-1 0 0,0 0 1 0 0,1 0 0 0 0,-1 0 0 0 0,0 1-1 0 0,0-1 1 0 0,1 0 0 0 0,-1 0-1 0 0,0 0 1 0 0,0 0 0 0 0,0 0-1 0 0,1 0 1 0 0,-1 0 0 0 0,0 0-1 0 0,0 0 1 0 0,1 0 0 0 0,-1 0-1 0 0,0 0 1 0 0,0 0 0 0 0,1-1-1 0 0,-1 1 1 0 0,0 0 0 0 0,0 0-1 0 0,0 0 1 0 0,1 0 0 0 0,-1 0-1 0 0,1-1 746 0 0,2-1-685 0 0,0 1-79 0 0,-1 0-1 0 0,1 0 0 0 0,-1 0 1 0 0,1 0-1 0 0,0 0 0 0 0,-1 0 0 0 0,1 1 1 0 0,0 0-1 0 0,0-1 0 0 0,-1 1 1 0 0,1 0-1 0 0,0 0 0 0 0,0 0 0 0 0,0 1 1 0 0,-1-1-1 0 0,1 1 0 0 0,0-1 1 0 0,-1 1-1 0 0,1 0 0 0 0,4 2 0 0 0,5 4 3 0 0,1-1 0 0 0,-1-1-1 0 0,1 0 1 0 0,0-1-1 0 0,0-1 1 0 0,19 4-1 0 0,-13-3-49 0 0,15 0-352 0 0,-31-4 365 0 0,0 0 0 0 0,-1 0 1 0 0,1 0-1 0 0,0-1 0 0 0,-1 1 0 0 0,1-1 1 0 0,0 1-1 0 0,-1-1 0 0 0,1 0 0 0 0,3-2 0 0 0,-6 3 54 0 0,1-1 0 0 0,0 0 0 0 0,-1 1 0 0 0,1-1 0 0 0,-1 0 0 0 0,1 1 0 0 0,-1-1 0 0 0,0 0 0 0 0,1 1-1 0 0,-1-1 1 0 0,0 0 0 0 0,1 0 0 0 0,-1 0 0 0 0,0 1 0 0 0,0-1 0 0 0,0 0 0 0 0,0 0 0 0 0,0 0 0 0 0,0 0-1 0 0,0 0 1 0 0,0 1 0 0 0,0-1 0 0 0,0 0 0 0 0,0 0 0 0 0,0 0 0 0 0,-1 1 0 0 0,1-1 0 0 0,-1-1 0 0 0,-13-28 662 0 0,6 12-477 0 0,5 5-111 0 0,0 0-1 0 0,-3-26 1 0 0,-1-7 34 0 0,6 42-127 0 0,0 1-1 0 0,0 0 0 0 0,0-1 0 0 0,-1 1 0 0 0,1 0 0 0 0,-1-1 0 0 0,0 1 0 0 0,0 0 0 0 0,0 0 0 0 0,0 1 0 0 0,-1-1 1 0 0,-3-3-1 0 0,-3-1-34 0 0,0 0 1 0 0,-16-9 0 0 0,4 3 17 0 0,20 13 14 0 0,1 0 0 0 0,0-1 0 0 0,-1 1 0 0 0,1 0 0 0 0,0 0 0 0 0,-1 0 0 0 0,1 0 0 0 0,0-1-1 0 0,-1 1 1 0 0,1 0 0 0 0,0 0 0 0 0,-1 0 0 0 0,1-1 0 0 0,0 1 0 0 0,0 0 0 0 0,-1-1 0 0 0,1 1-1 0 0,0 0 1 0 0,0 0 0 0 0,0-1 0 0 0,0 1 0 0 0,-1 0 0 0 0,1-1 0 0 0,0 1 0 0 0,0 0 0 0 0,0-1-1 0 0,0 1 1 0 0,0 0 0 0 0,0-1 0 0 0,0 1 0 0 0,0-1 0 0 0,0 1 0 0 0,0 0 0 0 0,0-1 0 0 0,0 1 0 0 0,0 0-1 0 0,0-1 1 0 0,0 1 0 0 0,1-1-50 0 0,0 0 0 0 0,0 1 0 0 0,0-1 0 0 0,0 0 0 0 0,0 1 0 0 0,0-1 0 0 0,0 1 0 0 0,0 0 0 0 0,0-1 0 0 0,0 1 0 0 0,3 0 0 0 0,32-4-954 0 0,-27 4 1012 0 0,0 0 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2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3 455 0 0,'1'0'14'0'0,"-1"0"0"0"0,0-1 0 0 0,1 1 0 0 0,-1 0 0 0 0,0 0 0 0 0,1 0 0 0 0,-1 0 0 0 0,0-1 0 0 0,1 1 0 0 0,-1 0 0 0 0,1 0 0 0 0,-1 0 0 0 0,0 0 0 0 0,1 0 0 0 0,-1 0 0 0 0,1 0 0 0 0,-1 0 0 0 0,0 0 0 0 0,1 0 0 0 0,-1 0 0 0 0,1 0 0 0 0,-1 0 0 0 0,0 0 0 0 0,1 0 0 0 0,-1 1 0 0 0,1-1 0 0 0,-1 0 0 0 0,0 0 0 0 0,1 0 0 0 0,-1 1 0 0 0,0-1 0 0 0,1 0 0 0 0,-1 0 0 0 0,0 1 0 0 0,1-1 0 0 0,-1 0 0 0 0,0 1 0 0 0,0-1 0 0 0,1 0 0 0 0,-1 1 0 0 0,0-1 0 0 0,0 0 0 0 0,0 1 0 0 0,0-1 0 0 0,1 1 0 0 0,-1-1 0 0 0,0 0 0 0 0,0 1-1 0 0,7 19 198 0 0,-4 5 101 0 0,0 0 0 0 0,-2 43-1 0 0,-10 50-568 0 0,9-115 233 0 0,-1 4-558 0 0,2-12 300 0 0,1-15 247 0 0,-2 5 88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2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 3223 0 0,'-12'-7'143'0'0,"3"1"432"0"0,18 9 171 0 0,-4-1-663 0 0,132 61-342 0 0,-120-54 259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2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3679 0 0,'0'0'13'0'0,"0"-1"-1"0"0,0 1 0 0 0,0 0 1 0 0,0 0-1 0 0,0 0 1 0 0,0 0-1 0 0,0 0 0 0 0,0 0 1 0 0,0 0-1 0 0,0 0 0 0 0,0-1 1 0 0,0 1-1 0 0,0 0 0 0 0,0 0 1 0 0,0 0-1 0 0,0 0 0 0 0,0 0 1 0 0,0 0-1 0 0,0 0 0 0 0,0 0 1 0 0,0-1-1 0 0,0 1 0 0 0,0 0 1 0 0,0 0-1 0 0,1 0 0 0 0,-1 0 1 0 0,0 0-1 0 0,0 0 0 0 0,0 0 1 0 0,0 0-1 0 0,0 0 1 0 0,0 0-1 0 0,0 0 0 0 0,0-1 1 0 0,0 1-1 0 0,0 0 0 0 0,0 0 1 0 0,1 0-1 0 0,-1 0 0 0 0,0 0 1 0 0,0 0-1 0 0,0 0 0 0 0,0 0 1 0 0,0 0-1 0 0,0 0 0 0 0,0 0 1 0 0,0 0-1 0 0,1 0 0 0 0,-1 0 1 0 0,0 0-1 0 0,0 0 0 0 0,0 0 1 0 0,0 0-1 0 0,0 0 1 0 0,0 0-1 0 0,0 0 0 0 0,0 0 1 0 0,1 0-1 0 0,-1 0 0 0 0,0 1 1 0 0,13 2 683 0 0,13 9 270 0 0,-22-9-983 0 0,-1 1-1 0 0,0-1 0 0 0,0 0 0 0 0,0 1 0 0 0,0 0 0 0 0,0 0 0 0 0,-1 0 0 0 0,0 0 0 0 0,0 0 1 0 0,0 0-1 0 0,0 0 0 0 0,-1 1 0 0 0,0-1 0 0 0,2 8 0 0 0,-1 5-451 0 0,-1 0 0 0 0,-1 28 0 0 0,0-22-46 0 0,0-22 491 0 0,0 0 1 0 0,0-1 0 0 0,0 1-1 0 0,0 0 1 0 0,0-1-1 0 0,0 1 1 0 0,0 0 0 0 0,0 0-1 0 0,0-1 1 0 0,1 1-1 0 0,-1 0 1 0 0,0-1-1 0 0,0 1 1 0 0,1 0 0 0 0,-1-1-1 0 0,0 1 1 0 0,1-1-1 0 0,0 2 1 0 0,-1-2 4 0 0,0 0-1 0 0,1 0 1 0 0,-1 0 0 0 0,0 0-1 0 0,1 0 1 0 0,-1 0-1 0 0,0 0 1 0 0,1 0 0 0 0,-1 0-1 0 0,0 0 1 0 0,1 0 0 0 0,-1 0-1 0 0,0 0 1 0 0,1 0 0 0 0,-1 0-1 0 0,0 0 1 0 0,1 0 0 0 0,-1 0-1 0 0,0 0 1 0 0,1-1-1 0 0,-1 1 1 0 0,0 0 0 0 0,1 0-1 0 0,-1 0 1 0 0,1-1 0 0 0,1-1-55 0 0,0 0 1 0 0,1 0-1 0 0,-1-1 1 0 0,0 1-1 0 0,0-1 1 0 0,2-2-1 0 0,10-21 46 0 0,-1 0 0 0 0,15-44-1 0 0,2-5 729 0 0,-30 74-692 0 0,10-15 1332 0 0,-9 15-1313 0 0,-1 1 0 0 0,0 0-1 0 0,0 0 1 0 0,0 0-1 0 0,0 0 1 0 0,0 0 0 0 0,1 0-1 0 0,-1 0 1 0 0,0 0 0 0 0,0 0-1 0 0,0 0 1 0 0,1 0-1 0 0,-1 0 1 0 0,0-1 0 0 0,0 1-1 0 0,0 0 1 0 0,1 0 0 0 0,-1 1-1 0 0,0-1 1 0 0,0 0 0 0 0,0 0-1 0 0,1 0 1 0 0,-1 0-1 0 0,0 0 1 0 0,0 0 0 0 0,0 0-1 0 0,0 0 1 0 0,1 0 0 0 0,-1 0-1 0 0,0 0 1 0 0,6 10 341 0 0,-1 2-621 0 0,-2 0 0 0 0,1 0 0 0 0,1 14 0 0 0,-4-15-15 0 0,2 0 0 0 0,-1 0 0 0 0,1 0 0 0 0,7 15 0 0 0,-10-26 214 0 0,1 1-1 0 0,-1 0 0 0 0,0 0 0 0 0,1-1 0 0 0,-1 1 1 0 0,0 0-1 0 0,1-1 0 0 0,-1 1 0 0 0,1 0 0 0 0,-1-1 1 0 0,1 1-1 0 0,0-1 0 0 0,-1 1 0 0 0,1-1 0 0 0,-1 1 0 0 0,1-1 1 0 0,0 1-1 0 0,0-1 0 0 0,-1 0 0 0 0,1 1 0 0 0,0-1 1 0 0,0 0-1 0 0,-1 1 0 0 0,1-1 0 0 0,0 0 0 0 0,0 0 1 0 0,-1 0-1 0 0,2 0 0 0 0,0 0 27 0 0,-1-1-1 0 0,1 1 1 0 0,-1-1 0 0 0,1 0 0 0 0,-1 0-1 0 0,1 1 1 0 0,-1-1 0 0 0,0 0 0 0 0,1 0-1 0 0,-1 0 1 0 0,0 0 0 0 0,0-1 0 0 0,2-1-1 0 0,2-3 85 0 0,0-1 0 0 0,-1 0-1 0 0,0 0 1 0 0,6-12 0 0 0,-2-6-2 0 0,-6 19 92 0 0,-1 0 0 0 0,1 0-1 0 0,1 0 1 0 0,-1 0-1 0 0,4-5 1 0 0,-5 13 80 0 0,1-1 0 0 0,-1 1-1 0 0,0-1 1 0 0,0 1 0 0 0,0 0 0 0 0,0 0 0 0 0,-1-1 0 0 0,1 1 0 0 0,0 3-1 0 0,3 7 149 0 0,3 13 311 0 0,18 38 0 0 0,-22-56-779 0 0,1-1 1 0 0,-1 1-1 0 0,1-1 1 0 0,0 0-1 0 0,1 0 1 0 0,0-1-1 0 0,0 1 1 0 0,0-1-1 0 0,0 0 1 0 0,10 6-1 0 0,-12-9-39 0 0,-1-1 0 0 0,0 0 0 0 0,1 0 0 0 0,-1 0-1 0 0,1 0 1 0 0,0 0 0 0 0,-1 0 0 0 0,1-1 0 0 0,0 1 0 0 0,-1-1 0 0 0,1 0 0 0 0,3 0-1 0 0,13-4-754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7 919 0 0,'-10'-2'1346'0'0,"1"0"0"0"0,-1 1-1 0 0,0 0 1 0 0,0 1-1 0 0,0 0 1 0 0,1 0 0 0 0,-1 1-1 0 0,-11 2 1 0 0,11-1-1030 0 0,0 0-1 0 0,-1 1 1 0 0,1 1 0 0 0,-11 4 0 0 0,16-5-373 0 0,0 0 0 0 0,-1 0 1 0 0,1 1-1 0 0,0 0 1 0 0,0 0-1 0 0,1 0 0 0 0,-1 0 1 0 0,1 1-1 0 0,0-1 1 0 0,0 1-1 0 0,-4 8 0 0 0,3-5-318 0 0,1 1 0 0 0,0 0 0 0 0,0 0-1 0 0,1 1 1 0 0,0-1 0 0 0,-2 16 0 0 0,2 0-481 0 0,1 1 0 0 0,1-1 1 0 0,2 1-1 0 0,5 41 1 0 0,-2-39 643 0 0,10 41 0 0 0,-11-60 299 0 0,0 0 1 0 0,0 0 0 0 0,1 0 0 0 0,0 0 0 0 0,0-1 0 0 0,1 1 0 0 0,0-1 0 0 0,8 9-1 0 0,-12-16-73 0 0,1 1-1 0 0,-1 0 0 0 0,1-1 1 0 0,-1 1-1 0 0,1-1 0 0 0,0 0 1 0 0,-1 0-1 0 0,1 1 0 0 0,0-1 1 0 0,0 0-1 0 0,0-1 0 0 0,0 1 1 0 0,0 0-1 0 0,0 0 0 0 0,0-1 1 0 0,0 1-1 0 0,1-1 0 0 0,-1 0 1 0 0,0 0-1 0 0,0 0 0 0 0,0 0 1 0 0,0 0-1 0 0,0 0 0 0 0,1 0 1 0 0,-1-1-1 0 0,0 1 0 0 0,0-1 1 0 0,0 1-1 0 0,0-1 0 0 0,0 0 1 0 0,0 0-1 0 0,0 0 0 0 0,0 0 1 0 0,-1 0-1 0 0,4-3 0 0 0,2-2-48 0 0,0 0 0 0 0,0-1 0 0 0,0 0-1 0 0,-1 0 1 0 0,-1 0 0 0 0,10-16 0 0 0,10-20-314 0 0,-3 0 0 0 0,22-60 0 0 0,17-97-1739 0 0,-59 193 2058 0 0,-1 3 99 0 0,0-1 0 0 0,0 0 0 0 0,1 1-1 0 0,0 0 1 0 0,3-8 0 0 0,-2 45 3239 0 0,-3 36-799 0 0,18 116 0 0 0,-15-154-2499 0 0,-1-9-40 0 0,1 1 1 0 0,1 0 0 0 0,1-1-1 0 0,10 28 1 0 0,-14-47-133 0 0,0 0 0 0 0,1 0 0 0 0,0 0 1 0 0,-1-1-1 0 0,1 1 0 0 0,0-1 0 0 0,4 4 0 0 0,4 3-4094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2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4607 0 0,'-1'7'86'0'0,"0"0"-1"0"0,1 0 1 0 0,0 0-1 0 0,0 0 1 0 0,0 0-1 0 0,1 0 1 0 0,0 0-1 0 0,4 12 1 0 0,0 3 112 0 0,64 322 850 0 0,-68-341-1078 0 0,1 8-280 0 0,0 0-1 0 0,1 1 1 0 0,0-1 0 0 0,1 0-1 0 0,0-1 1 0 0,1 1 0 0 0,8 13-1 0 0,-13-23 310 0 0,1 0 1 0 0,-1-1-1 0 0,1 1 1 0 0,-1 0-1 0 0,1 0 0 0 0,-1-1 1 0 0,1 1-1 0 0,0 0 0 0 0,-1-1 1 0 0,1 1-1 0 0,0 0 0 0 0,-1-1 1 0 0,1 1-1 0 0,0-1 0 0 0,0 1 1 0 0,0-1-1 0 0,-1 0 0 0 0,1 1 1 0 0,0-1-1 0 0,0 0 1 0 0,0 0-1 0 0,0 1 0 0 0,0-1 1 0 0,0 0-1 0 0,-1 0 0 0 0,1 0 1 0 0,0 0-1 0 0,0 0 0 0 0,0 0 1 0 0,0 0-1 0 0,0-1 0 0 0,0 1 1 0 0,0 0-1 0 0,0-1 0 0 0,5-6 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2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124 350 3223 0 0,'-15'-18'830'0'0,"-1"1"0"0"0,-1 1-1 0 0,-27-21 1 0 0,12 14 2029 0 0,59 32-2649 0 0,-18-4-460 0 0,0 1-1 0 0,0 0 0 0 0,0 0 1 0 0,-1 1-1 0 0,0 0 0 0 0,0 1 1 0 0,-1 0-1 0 0,0 0 0 0 0,0 1 0 0 0,-1-1 1 0 0,0 1-1 0 0,-1 1 0 0 0,0-1 1 0 0,0 1-1 0 0,-1 0 0 0 0,4 13 1 0 0,-6-16 169 0 0,-1 0 0 0 0,1 0 0 0 0,-1 0 0 0 0,-1 1 0 0 0,1-1 0 0 0,-1 0 0 0 0,0 1 0 0 0,-1-1 0 0 0,0 0 0 0 0,-3 13 0 0 0,2-14 78 0 0,0 0 1 0 0,-1 0 0 0 0,1-1 0 0 0,-1 0 0 0 0,0 1 0 0 0,-1-1-1 0 0,1 0 1 0 0,-1 0 0 0 0,0-1 0 0 0,0 1 0 0 0,0-1 0 0 0,-1 0-1 0 0,0 0 1 0 0,-6 4 0 0 0,9-7 8 0 0,0 1 1 0 0,1-1-1 0 0,-1 0 0 0 0,0 0 1 0 0,0 0-1 0 0,0-1 0 0 0,0 1 1 0 0,0 0-1 0 0,0-1 0 0 0,0 1 1 0 0,0-1-1 0 0,0 0 0 0 0,0 1 1 0 0,-1-1-1 0 0,1 0 0 0 0,0 0 1 0 0,0-1-1 0 0,0 1 0 0 0,0 0 1 0 0,-3-2-1 0 0,3 2-32 0 0,1-1 1 0 0,-1 0-1 0 0,0-1 0 0 0,1 1 1 0 0,0 0-1 0 0,-1 0 0 0 0,1-1 0 0 0,0 1 1 0 0,-1 0-1 0 0,1-1 0 0 0,0 1 1 0 0,0-1-1 0 0,0 0 0 0 0,0 1 0 0 0,1-1 1 0 0,-1 0-1 0 0,0 0 0 0 0,1 1 1 0 0,-1-1-1 0 0,1 0 0 0 0,0 0 1 0 0,-1 0-1 0 0,1-2 0 0 0,0-7-107 0 0,0 1 0 0 0,0-1 0 0 0,1 1 0 0 0,1-1 0 0 0,-1 1 0 0 0,2 0 0 0 0,0 0 0 0 0,0 0 0 0 0,8-19 0 0 0,-1 10 131 0 0,0 0-1 0 0,2 1 1 0 0,24-32-1 0 0,18-11-61 0 0,-34 39 53 0 0</inkml:trace>
  <inkml:trace contextRef="#ctx0" brushRef="#br0" timeOffset="1">325 22 919 0 0,'2'-4'109'0'0,"-1"3"-1"0"0,-1-1 0 0 0,1 1-1 0 0,0-1 1 0 0,-1 0 0 0 0,1 1 0 0 0,-1-1 0 0 0,0 1-1 0 0,0-1 1 0 0,1-1 0 0 0,0 56 3994 0 0,2 29-2451 0 0,2 5-920 0 0,25 258-1886 0 0,-26-324-751 0 0,1-3-488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28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0 276 455 0 0,'1'-1'87'0'0,"1"0"-1"0"0,-1 0 0 0 0,0 0 0 0 0,0 0 1 0 0,0 1-1 0 0,1-1 0 0 0,-1 1 0 0 0,0-1 0 0 0,1 1 1 0 0,-1-1-1 0 0,0 1 0 0 0,1 0 0 0 0,-1-1 1 0 0,1 1-1 0 0,-1 0 0 0 0,0 0 0 0 0,3 0 0 0 0,-2 1 94 0 0,0 0 0 0 0,-1 0 0 0 0,1 0 0 0 0,0 0 0 0 0,-1 0 0 0 0,1 1 0 0 0,-1-1 0 0 0,0 0 0 0 0,1 1 0 0 0,-1-1 0 0 0,0 1 0 0 0,0-1 0 0 0,1 3 0 0 0,2 3 35 0 0,0-1 0 0 0,0 1 0 0 0,-1 0 0 0 0,0 0 0 0 0,-1 1 0 0 0,1-1 0 0 0,1 11 0 0 0,4 55-211 0 0,-4-20-1857 0 0,-1-46 1311 0 0,-1-5 383 0 0,-2-3 101 0 0,-2-5 58 0 0</inkml:trace>
  <inkml:trace contextRef="#ctx0" brushRef="#br0" timeOffset="1">27 68 1839 0 0,'-7'-20'121'0'0,"-7"-19"517"0"0,11 30 4756 0 0,10 12-3390 0 0,16 19-2903 0 0,-13-12 812 0 0,21 14-1397 0 0,-15-11 709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2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4143 0 0,'0'0'9'0'0,"0"0"0"0"0,0 0-1 0 0,0 0 1 0 0,0 0 0 0 0,0 0-1 0 0,0 0 1 0 0,1 1-1 0 0,-1-1 1 0 0,0 0 0 0 0,0 0-1 0 0,0 0 1 0 0,0 0 0 0 0,0 0-1 0 0,0 0 1 0 0,0 0-1 0 0,0 0 1 0 0,0 0 0 0 0,0 0-1 0 0,0 0 1 0 0,0 0 0 0 0,0 0-1 0 0,0 0 1 0 0,0 0-1 0 0,0 0 1 0 0,0 0 0 0 0,0 1-1 0 0,0-1 1 0 0,0 0-1 0 0,0 0 1 0 0,0 0 0 0 0,0 0-1 0 0,0 0 1 0 0,0 0 0 0 0,0 0-1 0 0,0 0 1 0 0,0 0-1 0 0,0 0 1 0 0,-1 0 0 0 0,1 0-1 0 0,0 0 1 0 0,0 0 0 0 0,0 0-1 0 0,0 0 1 0 0,0 0-1 0 0,0 0 1 0 0,0 0 0 0 0,0 0-1 0 0,0 0 1 0 0,0 0 0 0 0,0 0-1 0 0,0 1 1 0 0,0-1-1 0 0,0 0 1 0 0,0 0 0 0 0,0 0-1 0 0,0 0 1 0 0,0 0 0 0 0,0 0-1 0 0,-1 0 1 0 0,1 0-1 0 0,0 0 1 0 0,0 0 0 0 0,8 5 621 0 0,11 3 310 0 0,-16-7-896 0 0,0 0 0 0 0,0-1 0 0 0,1 0 0 0 0,-1 0-1 0 0,0 0 1 0 0,0 0 0 0 0,1 0 0 0 0,-1 0 0 0 0,0-1 0 0 0,0 0 0 0 0,0 0 0 0 0,0 0 0 0 0,0 0 0 0 0,4-2 0 0 0,-3 1-183 0 0,1-1 0 0 0,-1 0 0 0 0,0 0 1 0 0,0 0-1 0 0,0 0 0 0 0,-1-1 0 0 0,1 0 0 0 0,4-6 0 0 0,-4 4-130 0 0,0 0 0 0 0,0-1 0 0 0,0 1 0 0 0,-1-1 0 0 0,0 0 0 0 0,-1 0 0 0 0,0 0 0 0 0,0 0 0 0 0,0 0 0 0 0,-1-1 0 0 0,0 1 0 0 0,1-11 0 0 0,-3 10 99 0 0,0-1 0 0 0,0 1 0 0 0,-1 0 0 0 0,1 0 0 0 0,-6-11 0 0 0,6 16 272 0 0,0 0-1 0 0,0 0 0 0 0,-1 0 0 0 0,1 0 1 0 0,-1 0-1 0 0,0 0 0 0 0,0 1 1 0 0,0-1-1 0 0,0 0 0 0 0,-1 1 1 0 0,1 0-1 0 0,0 0 0 0 0,-1-1 1 0 0,0 1-1 0 0,0 1 0 0 0,-3-3 0 0 0,5 4 14 0 0,0-1 0 0 0,-1 1 0 0 0,1 0-1 0 0,0-1 1 0 0,-1 1 0 0 0,1 0-1 0 0,-1 0 1 0 0,1 0 0 0 0,0 0-1 0 0,-1 0 1 0 0,1 0 0 0 0,0 1 0 0 0,-1-1-1 0 0,1 0 1 0 0,0 1 0 0 0,-1-1-1 0 0,1 1 1 0 0,0-1 0 0 0,0 1-1 0 0,-1 0 1 0 0,1-1 0 0 0,0 1 0 0 0,0 0-1 0 0,0 0 1 0 0,0 0 0 0 0,0 0-1 0 0,0 0 1 0 0,0 0 0 0 0,0 0 0 0 0,1 0-1 0 0,-1 0 1 0 0,0 0 0 0 0,0 3-1 0 0,-2 1 122 0 0,0 0 0 0 0,1 1-1 0 0,0 0 1 0 0,0 0-1 0 0,0-1 1 0 0,-1 8 0 0 0,1 2-217 0 0,1-1 1 0 0,0 0-1 0 0,2 27 1 0 0,-1-35-192 0 0,1 0 1 0 0,-1-1 0 0 0,2 1-1 0 0,-1-1 1 0 0,1 1 0 0 0,-1-1-1 0 0,2 1 1 0 0,-1-1 0 0 0,0 0-1 0 0,1 0 1 0 0,0 0 0 0 0,6 7-1 0 0,-8-11 51 0 0,1 1 0 0 0,0-1 0 0 0,0 1 0 0 0,1-1 0 0 0,-1 0-1 0 0,0 0 1 0 0,0 0 0 0 0,1 0 0 0 0,-1 0 0 0 0,0 0-1 0 0,1 0 1 0 0,-1-1 0 0 0,1 0 0 0 0,-1 1 0 0 0,1-1 0 0 0,-1 0-1 0 0,1 0 1 0 0,-1 0 0 0 0,1 0 0 0 0,-1-1 0 0 0,1 1-1 0 0,-1-1 1 0 0,1 0 0 0 0,-1 1 0 0 0,5-3 0 0 0,5-2 59 0 0,0-1 0 0 0,0-1 0 0 0,16-10 1 0 0,-25 15 106 0 0,31-20 26 0 0,145-101 362 0 0,-166 113-433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50 4143 0 0,'-14'-8'775'0'0,"-1"1"-1"0"0,1 0 1 0 0,-1 1-1 0 0,0 0 1 0 0,0 1-1 0 0,-23-4 1 0 0,36 9-795 0 0,-1 0 0 0 0,1-1 1 0 0,0 1-1 0 0,-1 0 1 0 0,1 0-1 0 0,-1 0 0 0 0,1 0 1 0 0,-1 1-1 0 0,1-1 1 0 0,-1 1-1 0 0,1-1 0 0 0,-1 1 1 0 0,1 0-1 0 0,0 0 1 0 0,0 0-1 0 0,-1 0 0 0 0,-3 3 1 0 0,3-1-142 0 0,1-1 1 0 0,-1 1 0 0 0,1 0-1 0 0,0 0 1 0 0,0-1 0 0 0,0 1-1 0 0,0 1 1 0 0,0-1 0 0 0,1 0 0 0 0,-1 0-1 0 0,0 5 1 0 0,-1 3-213 0 0,0-1 0 0 0,2 1 0 0 0,-1 0 0 0 0,1 0 0 0 0,1 0 0 0 0,0 0-1 0 0,1 12 1 0 0,-1-19 396 0 0,1-1-1 0 0,-1 0 1 0 0,1 0-1 0 0,0 0 0 0 0,0 1 1 0 0,0-1-1 0 0,0 0 0 0 0,1 0 1 0 0,-1 0-1 0 0,1-1 1 0 0,0 1-1 0 0,0 0 0 0 0,0-1 1 0 0,0 1-1 0 0,0-1 0 0 0,0 1 1 0 0,1-1-1 0 0,-1 0 1 0 0,1 0-1 0 0,4 3 0 0 0,3 0 410 0 0,0-1-1 0 0,1 0 1 0 0,-1 0-1 0 0,20 3 1 0 0,-19-5-225 0 0,-1 1 0 0 0,0 0 0 0 0,0 0 1 0 0,0 1-1 0 0,12 7 0 0 0,-16-7-230 0 0,0 1 0 0 0,0 0 1 0 0,-1 0-1 0 0,0 0 0 0 0,0 0 0 0 0,0 1 0 0 0,-1 0 1 0 0,1 0-1 0 0,-1 0 0 0 0,-1 1 0 0 0,1-1 0 0 0,-1 1 0 0 0,0 0 1 0 0,-1 0-1 0 0,0 0 0 0 0,0 0 0 0 0,0 0 0 0 0,0 13 1 0 0,-1-14-29 0 0,-1-1 1 0 0,0 1 0 0 0,0-1 0 0 0,-1 1 0 0 0,1-1 0 0 0,-1 1 0 0 0,-1-1 0 0 0,1 0 0 0 0,-1 1 0 0 0,0-1 0 0 0,0 0 0 0 0,0 0 0 0 0,-1 0 0 0 0,1 0 0 0 0,-1-1 0 0 0,-1 1 0 0 0,1-1 0 0 0,0 0 0 0 0,-1 0 0 0 0,0 0 0 0 0,0 0 0 0 0,0 0 0 0 0,-1-1-1 0 0,1 0 1 0 0,-8 4 0 0 0,1-2-9 0 0,0 0-1 0 0,0-1 0 0 0,0-1 1 0 0,0 0-1 0 0,-1 0 0 0 0,1-1 1 0 0,-1-1-1 0 0,0 0 0 0 0,1 0 1 0 0,-1-1-1 0 0,0-1 0 0 0,1 0 1 0 0,-1 0-1 0 0,1-1 0 0 0,-1-1 1 0 0,1 0-1 0 0,0-1 0 0 0,0 0 1 0 0,-13-6-1 0 0,20 8-48 0 0,0 0 0 0 0,0-1-1 0 0,1 1 1 0 0,-1-1 0 0 0,1 0 0 0 0,0 1-1 0 0,0-1 1 0 0,0-1 0 0 0,0 1 0 0 0,0 0-1 0 0,1-1 1 0 0,-1 0 0 0 0,1 1 0 0 0,0-1-1 0 0,0 0 1 0 0,0 0 0 0 0,1 0 0 0 0,0 0-1 0 0,-1 0 1 0 0,1-5 0 0 0,-4-15 86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 4143 0 0,'-3'-1'108'0'0,"1"1"0"0"0,-1-1 0 0 0,0 1 0 0 0,1 0 0 0 0,-1-1 0 0 0,0 1 0 0 0,1 1 0 0 0,-1-1 0 0 0,0 0 0 0 0,1 1 0 0 0,-1-1 0 0 0,0 1 0 0 0,1 0 0 0 0,-4 1 0 0 0,4-1-48 0 0,1-1 0 0 0,-1 1 0 0 0,1 0 0 0 0,-1 0 0 0 0,1 0-1 0 0,0 1 1 0 0,0-1 0 0 0,-1 0 0 0 0,1 0 0 0 0,0 1 0 0 0,0-1-1 0 0,0 1 1 0 0,0-1 0 0 0,0 1 0 0 0,1-1 0 0 0,-1 1 0 0 0,0-1-1 0 0,1 1 1 0 0,-1 0 0 0 0,1-1 0 0 0,0 1 0 0 0,-1 0 0 0 0,1 3-1 0 0,0 25-472 0 0,2 1 0 0 0,6 38-1 0 0,1-4-75 0 0,7 304 365 0 0,-21 2 325 0 0,1-198-926 0 0,4-144 408 0 0,1-14-484 0 0,-1-1-1 0 0,-3 17 1 0 0,-1-50 579 0 0,5-23 222 0 0,0 28 0 0 0,0 1 0 0 0,-2-16 0 0 0,-5-8 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8 162 1695 0 0,'-2'-5'105'0'0,"1"0"0"0"0,-1 0 0 0 0,1 0 0 0 0,1 0-1 0 0,-1 0 1 0 0,1 0 0 0 0,0 0 0 0 0,0 0-1 0 0,0 0 1 0 0,1 0 0 0 0,-1 0 0 0 0,1 0 0 0 0,1 0-1 0 0,-1 0 1 0 0,1 0 0 0 0,-1 0 0 0 0,1 1-1 0 0,1-1 1 0 0,-1 0 0 0 0,1 1 0 0 0,0 0 0 0 0,0 0-1 0 0,7-8 1 0 0,-6 8-41 0 0,1 0-1 0 0,0 1 1 0 0,0-1-1 0 0,0 1 1 0 0,0 0-1 0 0,1 0 1 0 0,0 0 0 0 0,-1 1-1 0 0,1 0 1 0 0,0 0-1 0 0,0 1 1 0 0,0-1-1 0 0,0 1 1 0 0,0 1-1 0 0,0-1 1 0 0,0 1-1 0 0,1 0 1 0 0,-1 0 0 0 0,0 1-1 0 0,0 0 1 0 0,0 0-1 0 0,9 3 1 0 0,-2 0-50 0 0,0 0-1 0 0,-1 1 1 0 0,0 0 0 0 0,0 1 0 0 0,0 1 0 0 0,-1 0 0 0 0,0 0-1 0 0,0 1 1 0 0,13 13 0 0 0,-15-12-59 0 0,0 0-1 0 0,-1 1 1 0 0,0 0 0 0 0,0 0-1 0 0,-1 1 1 0 0,-1 0-1 0 0,0 0 1 0 0,0 1 0 0 0,-1 0-1 0 0,4 12 1 0 0,-8-18 30 0 0,1-1 0 0 0,-1 1 0 0 0,0 0 0 0 0,-1 0 0 0 0,1 0 0 0 0,-1-1 0 0 0,0 1 0 0 0,-1 0 0 0 0,1 0 0 0 0,-1 0 0 0 0,0-1 0 0 0,-1 1 0 0 0,1 0 0 0 0,-1-1 0 0 0,0 1 0 0 0,-1-1 0 0 0,1 0 0 0 0,-1 0 0 0 0,0 0 0 0 0,-1 0 0 0 0,1 0-1 0 0,-1-1 1 0 0,1 1 0 0 0,-6 3 0 0 0,0-1 67 0 0,0 0-1 0 0,0 0 1 0 0,-1-1-1 0 0,1 0 1 0 0,-1-1-1 0 0,-1 0 1 0 0,-16 5-1 0 0,-6 0 383 0 0,-39 7 0 0 0,68-17-398 0 0,-54 10 575 0 0,53-10-601 0 0,-1 0 0 0 0,0 0-1 0 0,1 0 1 0 0,-1 0 0 0 0,0-1 0 0 0,0 0 0 0 0,1 0-1 0 0,-6-2 1 0 0,10 3-51 0 0,0-1 0 0 0,-1 1 0 0 0,1-1 0 0 0,0 1 0 0 0,0-1 0 0 0,0 1 0 0 0,0-1 0 0 0,0 1 0 0 0,0-1 0 0 0,0 0 0 0 0,1 0 0 0 0,-1 1 0 0 0,0-1-1 0 0,0 0 1 0 0,0 0 0 0 0,1 0 0 0 0,-1 0 0 0 0,1 0 0 0 0,-1 0 0 0 0,0 0 0 0 0,1 0 0 0 0,0 0 0 0 0,-1 0 0 0 0,1 0 0 0 0,0 0 0 0 0,-1 0 0 0 0,1-1 0 0 0,0 1 0 0 0,0 0 0 0 0,0-2 0 0 0,1-1-111 0 0,0 0 0 0 0,0 0 0 0 0,0 1 1 0 0,0-1-1 0 0,1 0 0 0 0,0 1 0 0 0,3-7 0 0 0,2-1 152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4143 0 0,'25'-9'1531'0'0,"-7"4"-1198"0"0,0 1 0 0 0,1 0 0 0 0,0 1 1 0 0,-1 2-1 0 0,25-1 0 0 0,95 11-235 0 0,-103-5-182 0 0,28 3-1184 0 0,120-3 0 0 0,-74-16 1160 0 0,-76 8 0 0 0,-30 4 47 0 0,3-1-155 0 0,-1 0-1 0 0,0 1 1 0 0,0 0-1 0 0,1 0 1 0 0,4 1-1 0 0,-10-1 219 0 0,0 0-1 0 0,1 0 0 0 0,-1 0 0 0 0,0 0 0 0 0,0-1 0 0 0,0 1 0 0 0,0 0 0 0 0,0 1 0 0 0,0-1 0 0 0,0 0 0 0 0,0 0 0 0 0,0 0 0 0 0,1 0 0 0 0,-1 0 0 0 0,0 0 0 0 0,0 0 0 0 0,0 0 0 0 0,0 0 1 0 0,0 0-1 0 0,0 0 0 0 0,0 0 0 0 0,0 0 0 0 0,0 0 0 0 0,0 0 0 0 0,1 0 0 0 0,-1 0 0 0 0,0 0 0 0 0,0 0 0 0 0,0 1 0 0 0,0-1 0 0 0,0 0 0 0 0,0 0 0 0 0,0 0 0 0 0,0 0 0 0 0,0 0 1 0 0,0 0-1 0 0,0 0 0 0 0,0 0 0 0 0,0 0 0 0 0,0 0 0 0 0,0 1 0 0 0,0-1 0 0 0,0 0 0 0 0,0 0 0 0 0,0 0 0 0 0,0 0 0 0 0,0 0 0 0 0,0 0 0 0 0,0 0 0 0 0,0 0 0 0 0,0 0 0 0 0,0 1 1 0 0,0-1-1 0 0,0 0 0 0 0,0 0 0 0 0,0 0 0 0 0,0 0 0 0 0,0 0 0 0 0,-1 0 0 0 0,1 0 0 0 0,0 0 0 0 0,0 0 0 0 0,-3 4 12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22 5983 0 0,'-24'-14'707'0'0,"24"14"-488"0"0,-2-5 1694 0 0,2 4-1828 0 0,1 1 0 0 0,0 0 1 0 0,0-1-1 0 0,0 1 0 0 0,0 0 0 0 0,0 0 1 0 0,0 0-1 0 0,0 0 0 0 0,0 0 0 0 0,0 0 1 0 0,0 0-1 0 0,0 0 0 0 0,0 0 0 0 0,0 0 1 0 0,1 1-1 0 0,93 15-857 0 0,-48-6 219 0 0,58 3-1 0 0,-55-14 749 0 0,0-1 0 0 0,76-13-1 0 0,-100 11 433 0 0,22 1-421 0 0,-17 2-2856 0 0,-23 1-25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3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2759 0 0,'-1'0'150'0'0,"0"0"-1"0"0,0 0 1 0 0,0 0-1 0 0,0 0 0 0 0,0 0 1 0 0,0 0-1 0 0,1 0 1 0 0,-1 0-1 0 0,0 1 0 0 0,0-1 1 0 0,0 0-1 0 0,0 1 1 0 0,0-1-1 0 0,0 1 0 0 0,1-1 1 0 0,-1 1-1 0 0,-1 0 1 0 0,2-1-89 0 0,0 1-1 0 0,-1-1 1 0 0,1 1 0 0 0,0-1 0 0 0,-1 1 0 0 0,1 0 0 0 0,0-1 0 0 0,0 1-1 0 0,0-1 1 0 0,0 1 0 0 0,0 0 0 0 0,-1-1 0 0 0,1 1 0 0 0,0-1 0 0 0,0 1-1 0 0,0 0 1 0 0,1-1 0 0 0,-1 1 0 0 0,0 0 0 0 0,2 4 4 0 0,-1 0 0 0 0,1-1 0 0 0,1 1 0 0 0,-1-1 0 0 0,4 6 0 0 0,0-1 134 0 0,7 14 893 0 0,27 31 1 0 0,0 2 242 0 0,59 108 112 0 0,-97-160-1544 0 0,0-1 1 0 0,0 1-1 0 0,-1-1 1 0 0,1 1-1 0 0,-1-1 1 0 0,0 1-1 0 0,0 0 1 0 0,0 0-1 0 0,0-1 1 0 0,0 9-1 0 0,-1-9 10 0 0,-1-1 0 0 0,1 1 0 0 0,-1 0 0 0 0,1-1 0 0 0,-1 1 0 0 0,0-1 1 0 0,0 1-1 0 0,0-1 0 0 0,-1 0 0 0 0,1 1 0 0 0,-1-1 0 0 0,1 0 0 0 0,-1 0 0 0 0,0 0 0 0 0,1 0 0 0 0,-5 3 0 0 0,-40 35 411 0 0,-1-2 0 0 0,-86 51 0 0 0,28-30-3015 0 0,88-51-281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11519 0 0,'-2'5'1024'0'0,"-1"-1"-824"0"0,3-2-200 0 0,0 1-1248 0 0,-2-1 776 0 0,0 0 368 0 0,0-4 104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239 111 3679 0 0,'-6'-3'1182'0'0,"5"3"-920"0"0,0 0 0 0 0,0 0 1 0 0,0-1-1 0 0,0 1 0 0 0,1 0 0 0 0,-1-1 0 0 0,0 1 0 0 0,0-1 1 0 0,0 1-1 0 0,0-1 0 0 0,1 0 0 0 0,-1 1 0 0 0,0-1 1 0 0,0 0-1 0 0,1 1 0 0 0,-1-1 0 0 0,1 0 0 0 0,-1 0 0 0 0,0-1 1 0 0,5 5-2899 0 0,-2-3 2593 0 0,0 1 0 0 0,0-1 1 0 0,0 0-1 0 0,0 1 0 0 0,0-1 1 0 0,0 0-1 0 0,-1 0 0 0 0,1 0 1 0 0,0-1-1 0 0,3 1 0 0 0,-4-1-16 0 0,0 1-1 0 0,0-1 1 0 0,0 0-1 0 0,1 1 1 0 0,-1-1-1 0 0,0 0 1 0 0,0 0-1 0 0,0 0 0 0 0,0 0 1 0 0,0 0-1 0 0,0 0 1 0 0,0 0-1 0 0,0 0 1 0 0,-1 0-1 0 0,1 0 1 0 0,1-3-1 0 0,-2 3 228 0 0,0 0 0 0 0,0-1-1 0 0,0 1 1 0 0,0 0 0 0 0,0-1-1 0 0,0 1 1 0 0,0 0 0 0 0,-1-1 0 0 0,1 1-1 0 0,0 0 1 0 0,-1 0 0 0 0,1-1-1 0 0,-1 1 1 0 0,1 0 0 0 0,-1 0 0 0 0,0 0-1 0 0,-1-2 1 0 0,-1 0-54 0 0,1 0 0 0 0,-1 0-1 0 0,0 0 1 0 0,0 0 0 0 0,0 1 0 0 0,-1 0-1 0 0,1-1 1 0 0,0 1 0 0 0,-1 1 0 0 0,0-1-1 0 0,-7-2 1 0 0,-3-1-320 0 0,-27-5 0 0 0,28 8 232 0 0,-5-2 532 0 0,-27-1 1 0 0,41 5-389 0 0,-1-1 1 0 0,1 2 0 0 0,0-1 0 0 0,-1 0 0 0 0,1 1-1 0 0,0 0 1 0 0,0 0 0 0 0,0 0 0 0 0,0 0 0 0 0,0 1-1 0 0,0-1 1 0 0,-5 4 0 0 0,8-5-161 0 0,0 2 1 0 0,0-1-1 0 0,0 0 0 0 0,1 0 1 0 0,-1 0-1 0 0,0 0 0 0 0,0 0 0 0 0,1 1 1 0 0,-1-1-1 0 0,0 0 0 0 0,1 1 1 0 0,-1-1-1 0 0,1 0 0 0 0,0 1 1 0 0,-1-1-1 0 0,1 3 0 0 0,-1 27-418 0 0,1-18 212 0 0,-4 35-215 0 0,1-17-70 0 0,2 36-1 0 0,1-64 486 0 0,1-1 0 0 0,-1 1 0 0 0,0 0 0 0 0,1-1 0 0 0,-1 1 0 0 0,1-1 0 0 0,0 1 0 0 0,-1 0 0 0 0,1-1 0 0 0,1 0 0 0 0,-1 1 0 0 0,0-1 0 0 0,1 0 0 0 0,-1 1 0 0 0,1-1 0 0 0,-1 0 0 0 0,1 0 0 0 0,0 0 0 0 0,0-1 0 0 0,0 1 0 0 0,0 0 0 0 0,0-1 0 0 0,1 1 0 0 0,-1-1 0 0 0,0 0 0 0 0,1 0 0 0 0,-1 1-1 0 0,1-2 1 0 0,-1 1 0 0 0,1 0 0 0 0,-1 0 0 0 0,4-1 0 0 0,1 1-4 0 0,1 0-1 0 0,-1-1 0 0 0,1-1 1 0 0,-1 1-1 0 0,1-1 1 0 0,-1 0-1 0 0,1-1 0 0 0,-1 0 1 0 0,0 0-1 0 0,9-4 0 0 0,-3 0-303 0 0,0-1 0 0 0,0 0-1 0 0,0-1 1 0 0,-1-1 0 0 0,0 0-1 0 0,-1 0 1 0 0,0-2-1 0 0,-1 1 1 0 0,1-1 0 0 0,14-21-1 0 0,-24 29 332 0 0,1 0-1 0 0,0 0 1 0 0,-1-1-1 0 0,1 1 1 0 0,-1 0 0 0 0,0 0-1 0 0,1-7 1 0 0,-2 10 6 0 0,0-1 0 0 0,1 1 1 0 0,-1-1-1 0 0,0 0 0 0 0,0 1 1 0 0,0-1-1 0 0,0 1 0 0 0,0-1 1 0 0,0 1-1 0 0,0-1 0 0 0,0 1 1 0 0,-1-1-1 0 0,1 1 1 0 0,0-1-1 0 0,0 1 0 0 0,0-1 1 0 0,0 1-1 0 0,-1-1 0 0 0,1 1 1 0 0,0-1-1 0 0,-1 1 0 0 0,1-1 1 0 0,0 1-1 0 0,-1 0 0 0 0,1-1 1 0 0,0 1-1 0 0,-1-1 0 0 0,1 1 1 0 0,-1 0-1 0 0,1 0 1 0 0,-1-1-1 0 0,1 1 0 0 0,0 0 1 0 0,-1 0-1 0 0,1-1 0 0 0,-1 1 1 0 0,0 0-1 0 0,1 0 0 0 0,-1 0 1 0 0,1 0-1 0 0,-1 0 0 0 0,1 0 1 0 0,-1 0-1 0 0,1 0 0 0 0,-1 0 1 0 0,1 0-1 0 0,-1 0 1 0 0,1 0-1 0 0,-1 0 0 0 0,1 0 1 0 0,-1 1-1 0 0,1-1 0 0 0,-1 0 1 0 0,1 0-1 0 0,-2 1 0 0 0,0 0 65 0 0,-1 0 1 0 0,1 1-1 0 0,-1-1 0 0 0,1 1 0 0 0,0-1 0 0 0,-1 1 0 0 0,1 0 0 0 0,0 0 0 0 0,0 0 0 0 0,0 0 1 0 0,1 0-1 0 0,-1 0 0 0 0,0 1 0 0 0,1-1 0 0 0,0 0 0 0 0,-1 1 0 0 0,1-1 0 0 0,-2 6 0 0 0,0 1-16 0 0,1 0 0 0 0,0 0-1 0 0,0 0 1 0 0,-1 13-1 0 0,2 10-76 0 0,2 0-1 0 0,5 37 1 0 0,1 31-19 0 0,-10-1-16 0 0,1-37-23 0 0,9 99 0 0 0,-6-153 49 0 0,0-1 0 0 0,1 0-1 0 0,-1 0 1 0 0,1-1 0 0 0,1 1-1 0 0,-1 0 1 0 0,1-1 0 0 0,1 1-1 0 0,-1-1 1 0 0,1 0 0 0 0,0 0-1 0 0,9 10 1 0 0,-9-12-5 0 0,0-1 0 0 0,0 1 0 0 0,1-1 0 0 0,0 0 0 0 0,-1 0 0 0 0,1 0 0 0 0,0-1 1 0 0,1 1-1 0 0,-1-1 0 0 0,0-1 0 0 0,1 1 0 0 0,-1-1 0 0 0,1 0 0 0 0,-1 0 0 0 0,1 0 0 0 0,9-1 0 0 0,-5 0-263 0 0,0-1-1 0 0,-1 0 1 0 0,1 0-1 0 0,0-1 0 0 0,-1-1 1 0 0,17-5-1 0 0,-2-3-3523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5983 0 0,'0'-1'58'0'0,"0"1"-1"0"0,0-1 1 0 0,0 1-1 0 0,1 0 1 0 0,-1-1-1 0 0,0 1 1 0 0,0 0-1 0 0,0-1 1 0 0,0 1-1 0 0,1 0 1 0 0,-1-1-1 0 0,0 1 1 0 0,0 0-1 0 0,1-1 1 0 0,-1 1-1 0 0,0 0 1 0 0,0 0-1 0 0,1-1 1 0 0,-1 1-1 0 0,0 0 1 0 0,1 0-1 0 0,-1 0 1 0 0,0-1-1 0 0,1 1 1 0 0,-1 0-1 0 0,0 0 1 0 0,1 0-1 0 0,-1 0 1 0 0,1 0-1 0 0,-1 0 1 0 0,0 0-1 0 0,1 0 1 0 0,-1 0-1 0 0,0 0 1 0 0,1 0-1 0 0,0 0 1 0 0,16-2 784 0 0,-10 2-806 0 0,0 0 0 0 0,0 0 0 0 0,0 1 0 0 0,0 1 0 0 0,0-1 0 0 0,0 1 1 0 0,-1 0-1 0 0,1 0 0 0 0,-1 1 0 0 0,1 0 0 0 0,-1 0 0 0 0,0 1 0 0 0,0-1 0 0 0,0 1 0 0 0,-1 1 1 0 0,1-1-1 0 0,-1 1 0 0 0,0 0 0 0 0,0 0 0 0 0,6 10 0 0 0,1 1-57 0 0,-2 1 0 0 0,0 0 0 0 0,0 0 0 0 0,-2 1 1 0 0,0 0-1 0 0,5 23 0 0 0,2 11 120 0 0,-3 1 1 0 0,-3 0-1 0 0,-1 1 1 0 0,0 83-1 0 0,-9-58 148 0 0,-4 0-1 0 0,-21 117 0 0 0,12-121-847 0 0,-4 0 1 0 0,-3-1 0 0 0,-48 113-1 0 0,51-151-2543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0 455 0 0,'0'8'414'0'0,"0"14"-410"0"0,-4 33 0 0 0,-58 551 3659 0 0,53-473-3093 0 0,3-46-212 0 0,4 1 1 0 0,5-1-1 0 0,3 0 1 0 0,22 113-1 0 0,-23-173-297 0 0,2 0 1 0 0,1 0-1 0 0,1 0 1 0 0,1-1-1 0 0,1-1 1 0 0,1 1-1 0 0,2-2 1 0 0,0 0-1 0 0,2-1 0 0 0,0 0 1 0 0,2-1-1 0 0,38 37 1 0 0,-2-14-2384 0 0,-29-24-2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12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2463 0 0,'9'-5'0'0'0,"0"-1"0"0"0,10-8 0 0 0,-10 8 0 0 0,-1-1 0 0 0,13-5 0 0 0,-19 11 11 0 0,-1 1 1 0 0,1-1-1 0 0,-1 1 0 0 0,1-1 0 0 0,-1 1 0 0 0,1 0 0 0 0,0 0 0 0 0,-1 0 0 0 0,1 0 0 0 0,-1 0 0 0 0,1 0 0 0 0,0 1 0 0 0,-1-1 0 0 0,1 0 0 0 0,-1 1 0 0 0,1-1 0 0 0,-1 1 0 0 0,1 0 0 0 0,-1-1 0 0 0,0 1 0 0 0,1 0 0 0 0,-1 0 0 0 0,0 0 0 0 0,1 0 0 0 0,0 1 0 0 0,6 5 221 0 0,-1 0 0 0 0,0 1 0 0 0,5 7 0 0 0,0 0 109 0 0,-6-9-279 0 0,-1 0-1 0 0,1 0 0 0 0,1-1 0 0 0,-1 0 0 0 0,1 0 0 0 0,7 4 0 0 0,-11-8-69 0 0,1 1 0 0 0,0 0 0 0 0,0-1 0 0 0,0 0 0 0 0,-1 0 0 0 0,1 0 0 0 0,0-1 0 0 0,0 1 0 0 0,0-1 0 0 0,0 0 0 0 0,1 0 0 0 0,-1 0 0 0 0,0-1 0 0 0,4-1 0 0 0,22-5-234 0 0,32-14 0 0 0,-24 8 118 0 0,-6 0 433 0 0,-25 10-176 0 0,0 0 0 0 0,0 0-1 0 0,0 1 1 0 0,1-1 0 0 0,-1 2 0 0 0,0-1-1 0 0,16 0 1 0 0,12 0-121 0 0,0-2 1 0 0,0-1-1 0 0,0-2 0 0 0,34-11 0 0 0,-1 1 140 0 0,-40 11-193 0 0,57-5 0 0 0,-71 10 35 0 0,0 1-1 0 0,1 0 1 0 0,-1 1 0 0 0,0 1 0 0 0,28 7-1 0 0,-5 4 7 0 0,-27-9 0 0 0,1 0 0 0 0,1 0 0 0 0,-1-1 0 0 0,0-1 0 0 0,15 2 0 0 0,-1-4 14 0 0,0-2 0 0 0,0 0 0 0 0,-1-2 1 0 0,42-11-1 0 0,-9 3 86 0 0,-25 7-71 0 0,1 2-1 0 0,-1 1 1 0 0,51 4-1 0 0,-66-1-25 0 0,37-2-3 0 0,-1-2 0 0 0,107-21 0 0 0,-113 15 0 0 0,-18 4 14 0 0,0 1-1 0 0,34 1 0 0 0,-52 3-68 0 0,0 0 0 0 0,1 2 0 0 0,-1-1 0 0 0,0 1 0 0 0,0 1 0 0 0,0 0 0 0 0,0 1 0 0 0,17 7-1 0 0,-6 1-607 0 0,-12-6 558 0 0,0 0 0 0 0,1-1 0 0 0,-1-1 0 0 0,1 0 0 0 0,0 0 0 0 0,0-1 0 0 0,1 0 0 0 0,18 1 0 0 0,-8-4 121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1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41 1791 0 0,'0'0'0'0'0,"0"0"-1"0"0,-1 1 0 0 0,1-1 1 0 0,0 0-1 0 0,-1 0 0 0 0,1 0 1 0 0,-1 0-1 0 0,1 0 0 0 0,-1 0 1 0 0,1 0-1 0 0,0 1 0 0 0,-1-1 1 0 0,1-1-1 0 0,-1 1 0 0 0,1 0 1 0 0,-1 0-1 0 0,1 0 0 0 0,0 0 1 0 0,-1 0-1 0 0,1 0 0 0 0,-1 0 0 0 0,1-1 1 0 0,0 1-1 0 0,-1 0 0 0 0,1 0 1 0 0,-1 0-1 0 0,1-1 0 0 0,0 1 1 0 0,-1 0-1 0 0,1-1 0 0 0,0 1 1 0 0,0 0-1 0 0,-1-1 0 0 0,1 1 1 0 0,0 0-1 0 0,0-1 0 0 0,-1 1 1 0 0,1 0-1 0 0,0-1 0 0 0,0 1 1 0 0,0-1-1 0 0,0 1 0 0 0,0 0 1 0 0,0-1-1 0 0,-1 1 0 0 0,1-1 0 0 0,0-1-1 0 0,0 1 0 0 0,0 0 0 0 0,0 0 0 0 0,-1 0 0 0 0,1-1 0 0 0,0 1 0 0 0,1 0-1 0 0,-1-1 1 0 0,0 1 0 0 0,0 0 0 0 0,0 0 0 0 0,1 0 0 0 0,-1-1 0 0 0,2-1-1 0 0,0-3 3 0 0,-2 6 0 0 0,0 0 0 0 0,0 0 0 0 0,0 0 0 0 0,0 0 0 0 0,0-1 0 0 0,0 1 0 0 0,1 0 0 0 0,-1 0 0 0 0,0 0 0 0 0,0 0 0 0 0,0 0 0 0 0,0-1 0 0 0,0 1 0 0 0,0 0 0 0 0,0 0 0 0 0,0 0 0 0 0,0 0 0 0 0,1 0 0 0 0,-1 0 0 0 0,0 0 0 0 0,0 0 0 0 0,0 0 0 0 0,0 0 0 0 0,0-1 0 0 0,1 1 0 0 0,-1 0 0 0 0,0 0 0 0 0,0 0 0 0 0,0 0 0 0 0,0 0 0 0 0,0 0 0 0 0,1 0 0 0 0,-1 0 0 0 0,0 0 0 0 0,0 0 0 0 0,0 0 0 0 0,0 0 0 0 0,0 0 0 0 0,1 0 0 0 0,-1 0 0 0 0,0 1 0 0 0,0-1 0 0 0,0 0 0 0 0,0 0 0 0 0,0 0 0 0 0,0 0 0 0 0,1 0 0 0 0,-1 0 0 0 0,0 0 0 0 0,0 0 0 0 0,14 20 0 0 0,-10-14 0 0 0,0 0 0 0 0,0 0 0 0 0,1 0 0 0 0,0-1 0 0 0,0 0 0 0 0,0 0 0 0 0,0 0 0 0 0,7 4 0 0 0,-6-6-1 0 0,0 0 0 0 0,1 1 0 0 0,-1-2 0 0 0,1 1-1 0 0,0-1 1 0 0,-1 0 0 0 0,1 0 0 0 0,0-1 0 0 0,0 0-1 0 0,9 0 1 0 0,-1-1 2 0 0,0-1-1 0 0,0-1 1 0 0,26-6 0 0 0,105-31 12 0 0,-47 10-16 0 0,-91 27 3 0 0,1 1-1 0 0,-1 0 0 0 0,1 0 0 0 0,0 0 0 0 0,16 2 1 0 0,42 10-10 0 0,-50-7 7 0 0,1-1 1 0 0,0-1 0 0 0,27 1-1 0 0,29-9 15 0 0,26-1 21 0 0,-86 8-30 0 0,0-1 1 0 0,-1 2-1 0 0,1 0 0 0 0,0 1 0 0 0,16 5 0 0 0,-14-4 8 0 0,1-1-1 0 0,0 0 0 0 0,0-1 0 0 0,-1 0 0 0 0,32-3 0 0 0,-25 1-7 0 0,-17 0-3 0 0,1 1 0 0 0,-1 0 0 0 0,0 0 0 0 0,1 0 0 0 0,-1 0 0 0 0,0 1 0 0 0,0 0 0 0 0,0 1 0 0 0,0-1 0 0 0,0 1 0 0 0,-1 0 0 0 0,10 6 0 0 0,-10-5 0 0 0,1-2 0 0 0,-1 1 0 0 0,1-1 0 0 0,0 1 0 0 0,0-1 0 0 0,0-1 0 0 0,10 2 0 0 0,46 3 0 0 0,-40-5 0 0 0,47 0 15 0 0,0-3 0 0 0,104-17-1 0 0,-123 13-4 0 0,136-2 1 0 0,-176 8-12 0 0,8-1-8 0 0,-1-1 0 0 0,0-1 0 0 0,22-5 0 0 0,-22 4 0 0 0,0 0 0 0 0,0 1 0 0 0,22 0 0 0 0,90 0 9 0 0,-129 3 0 0 0,1 0 0 0 0,-1 0 0 0 0,1 0 0 0 0,-1 0 0 0 0,1 0 0 0 0,-1 0 0 0 0,1 0 0 0 0,-1 0 0 0 0,0 0 0 0 0,1 0 0 0 0,-1 1 0 0 0,1-1 0 0 0,-1 0 0 0 0,1 0 0 0 0,-1 0 0 0 0,0 0 0 0 0,1 1 0 0 0,-1-1 0 0 0,0 0 0 0 0,1 0 0 0 0,-1 1 0 0 0,0-1 0 0 0,1 0 0 0 0,-1 1 0 0 0,0-1 0 0 0,1 0 0 0 0,-1 1 0 0 0,22 27 64 0 0,-20-27-64 0 0,0 0 0 0 0,0 0 0 0 0,1-1 0 0 0,-1 1 0 0 0,0-1 0 0 0,1 1 0 0 0,-1-1 0 0 0,0 0 0 0 0,0 0 0 0 0,5 0 0 0 0,8 0 0 0 0,-13 1 0 0 0,1-1 0 0 0,-1 0 0 0 0,1 1 0 0 0,-1-1 0 0 0,1 0 0 0 0,-1 0 0 0 0,1-1 0 0 0,-1 1 0 0 0,1-1 0 0 0,-1 1 0 0 0,0-1 0 0 0,1 1 0 0 0,-1-1 0 0 0,0 0 0 0 0,1 0 0 0 0,-1-1 0 0 0,0 1 0 0 0,0 0 0 0 0,0-1 0 0 0,0 1 0 0 0,0-1 0 0 0,0 1 0 0 0,-1-1 0 0 0,3-3 0 0 0,-3 4 0 0 0,-1 1 0 0 0,1-1 0 0 0,-1 1 0 0 0,1-1 0 0 0,-1 1 0 0 0,1-1 0 0 0,-1 1 0 0 0,1 0 0 0 0,-1-1 0 0 0,1 1 0 0 0,0 0 0 0 0,-1-1 0 0 0,1 1 0 0 0,0 0 0 0 0,-1-1 0 0 0,1 1 0 0 0,0 0 0 0 0,-1 0 0 0 0,1 0 0 0 0,0 0 0 0 0,-1 0 0 0 0,1 0 0 0 0,0 0 0 0 0,0 0 0 0 0,-1 0 0 0 0,1 0 0 0 0,0 0 0 0 0,-1 0 0 0 0,1 1 0 0 0,0-1 0 0 0,-1 0 0 0 0,2 1 0 0 0,-1-1 0 0 0,0 1 0 0 0,-1-1 0 0 0,1 0 0 0 0,0 0 0 0 0,0 1 0 0 0,0-1 0 0 0,0 0 0 0 0,-1 0 0 0 0,1 0 0 0 0,0 0 0 0 0,0 0 0 0 0,0 0 0 0 0,0 0 0 0 0,0 0 0 0 0,-1-1 0 0 0,1 1 0 0 0,0 0 0 0 0,0 0 0 0 0,1-1 0 0 0,-1 0 0 0 0,-1 1 0 0 0,1-1 0 0 0,0 0 0 0 0,0 1 0 0 0,0 0 0 0 0,0-1 0 0 0,0 1 0 0 0,0 0 0 0 0,0-1 0 0 0,0 1 0 0 0,0 0 0 0 0,0 0 0 0 0,0 0 0 0 0,0 0 0 0 0,1 0 0 0 0,9-1 0 0 0,0 1 0 0 0,-1-2 0 0 0,1 1 0 0 0,-1-2 0 0 0,18-5 0 0 0,-27 8 0 0 0,0-1 0 0 0,0 1 0 0 0,0-1 0 0 0,0 1 0 0 0,0-1 0 0 0,0 0 0 0 0,0 1 0 0 0,0-1 0 0 0,0 0 0 0 0,0 0 0 0 0,-1 0 0 0 0,1 1 0 0 0,0-1 0 0 0,-1 0 0 0 0,1 0 0 0 0,0 0 0 0 0,-1-1 0 0 0,1 1 0 0 0,-1 0 0 0 0,0 0 0 0 0,1 0 0 0 0,-1 0 0 0 0,0 0 0 0 0,0 0 0 0 0,1-2 0 0 0,0-11 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2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1695 0 0,'61'-17'72'0'0,"-40"10"-59"0"0,0 0 1 0 0,1 2-1 0 0,0 1 1 0 0,0 0-1 0 0,38 0 0 0 0,-56 4-13 0 0,1 1 0 0 0,-1-1 0 0 0,0 1 0 0 0,1 0 0 0 0,-1 0 0 0 0,0 1 0 0 0,1-1 0 0 0,-1 1 0 0 0,0 0 0 0 0,5 3 0 0 0,-6-3 0 0 0,-1 0 0 0 0,0-1 0 0 0,0 1 0 0 0,0 0 0 0 0,0 0 0 0 0,-1 0 0 0 0,1 0 0 0 0,0 0 0 0 0,-1 1 0 0 0,0-1 0 0 0,1 0 0 0 0,-1 1 0 0 0,0-1 0 0 0,0 1 0 0 0,0-1 0 0 0,-1 1 0 0 0,1-1 0 0 0,0 5 0 0 0,0 0 0 0 0,0-6 0 0 0,-1-1 0 0 0,0 1 0 0 0,0-1 0 0 0,1 1 0 0 0,-1-1 0 0 0,0 1 0 0 0,0-1 0 0 0,0 1 0 0 0,0 0 0 0 0,0-1 0 0 0,0 1 0 0 0,0-1 0 0 0,0 1 0 0 0,0-1 0 0 0,0 1 0 0 0,0 0 0 0 0,0-1 0 0 0,0 1 0 0 0,0-1 0 0 0,-1 1 0 0 0,1-1 0 0 0,0 1 0 0 0,0-1 0 0 0,-1 1 0 0 0,1-1 0 0 0,0 1 0 0 0,0-1 0 0 0,-1 1 0 0 0,1-1 0 0 0,-1 0 0 0 0,1 1 0 0 0,-1-1 0 0 0,1 1 0 0 0,0-1 0 0 0,-1 0 0 0 0,1 0 0 0 0,-1 1 0 0 0,0-1 0 0 0,-4 2 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2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1663 0 0,'67'8'76'0'0,"110"28"0"0"0,-148-27-65 0 0,18 4 23 0 0,-44-13-33 0 0,0 1 1 0 0,0-1-1 0 0,0 0 1 0 0,0 0-1 0 0,0 0 1 0 0,0 0-1 0 0,0 0 1 0 0,0 0-1 0 0,0-1 1 0 0,-1 0-1 0 0,1 1 1 0 0,4-3-1 0 0,5-6-1 0 0,-8 2 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2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1887 0 0,'-15'30'-2'0'0,"-1"0"-1"0"0,-2-2 0 0 0,0 0 1 0 0,-2 0-1 0 0,-37 38 0 0 0,54-63 3 0 0,-3 5 0 0 0,6-7 0 0 0,0 0 0 0 0,0 0 0 0 0,0 0 0 0 0,1 0 0 0 0,-1 0 0 0 0,0 0 0 0 0,1 0 0 0 0,-1 0 0 0 0,0 0 0 0 0,1 0 0 0 0,-1 0 0 0 0,1-1 0 0 0,-1 1 0 0 0,1 0 0 0 0,1 1 0 0 0,13 21 0 0 0,-1 2 0 0 0,-1 0 0 0 0,-1 1 0 0 0,10 30 0 0 0,-8-19 0 0 0,26 48 0 0 0,-35-77 0 0 0,-4-5 0 0 0,0-1 0 0 0,0 1 0 0 0,1-1 0 0 0,-1 0 0 0 0,1 0 0 0 0,2 3 0 0 0,-3-5 0 0 0,3 0 0 0 0,12 1 0 0 0,-10-3 0 0 0,-3-3 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95 919 0 0,'0'-3'72'0'0,"1"-1"-1"0"0,-1 0 1 0 0,0 0-1 0 0,1 0 0 0 0,-2 0 1 0 0,1 0-1 0 0,0 1 0 0 0,-1-1 1 0 0,0 0-1 0 0,0 0 1 0 0,0 1-1 0 0,0-1 0 0 0,-1 0 1 0 0,1 1-1 0 0,-1-1 0 0 0,-3-4 1 0 0,2 6-69 0 0,1-1 1 0 0,-1 1-1 0 0,1 0 0 0 0,-1 0 1 0 0,0 0-1 0 0,0 0 1 0 0,0 0-1 0 0,0 1 0 0 0,0-1 1 0 0,0 1-1 0 0,0 0 1 0 0,0 0-1 0 0,-6-1 0 0 0,3 1 10 0 0,0 1-1 0 0,0 0 0 0 0,1 0 0 0 0,-1 0 0 0 0,0 1 0 0 0,0-1 0 0 0,-7 3 0 0 0,0 1 74 0 0,0 1 0 0 0,0 0 0 0 0,1 0 0 0 0,0 1 0 0 0,0 1 0 0 0,-12 9 0 0 0,11-6-33 0 0,0 1-1 0 0,1 1 1 0 0,1 1-1 0 0,0-1 0 0 0,0 2 1 0 0,1-1-1 0 0,1 2 0 0 0,0-1 1 0 0,1 1-1 0 0,-10 27 0 0 0,17-40-41 0 0,0-1 1 0 0,1 1-1 0 0,-1 0 0 0 0,1-1 0 0 0,-1 1 0 0 0,1 0 0 0 0,-1 0 0 0 0,1-1 0 0 0,0 1 0 0 0,0 0 0 0 0,0 0 0 0 0,0-1 0 0 0,0 1 0 0 0,0 0 0 0 0,1 0 0 0 0,-1 0 0 0 0,1-1 0 0 0,-1 1 0 0 0,1 0 0 0 0,-1-1 0 0 0,1 1 0 0 0,2 2 0 0 0,-1-1 21 0 0,1-1-1 0 0,-1 0 1 0 0,1 1-1 0 0,0-1 1 0 0,0 0-1 0 0,0 0 1 0 0,0-1-1 0 0,0 1 1 0 0,1-1-1 0 0,4 2 0 0 0,50 15 928 0 0,-37-13-786 0 0,38 16 1 0 0,-53-18-169 0 0,0 0 0 0 0,0 0 0 0 0,0 1 0 0 0,-1-1 0 0 0,1 1 0 0 0,-1 1 0 0 0,0-1-1 0 0,0 1 1 0 0,-1-1 0 0 0,6 9 0 0 0,-7-9-13 0 0,-1-1 0 0 0,0 1 0 0 0,0 0 0 0 0,0 0 0 0 0,-1 0 0 0 0,1 0-1 0 0,-1 0 1 0 0,0 0 0 0 0,0 0 0 0 0,0 0 0 0 0,-1 0 0 0 0,0 1 0 0 0,1-1-1 0 0,-1 0 1 0 0,-1 0 0 0 0,1 1 0 0 0,-1-1 0 0 0,1 0 0 0 0,-1 0 0 0 0,-1 0 0 0 0,1 0-1 0 0,0 0 1 0 0,-1 0 0 0 0,0 0 0 0 0,-4 6 0 0 0,2-4-16 0 0,-1 1 1 0 0,0-1 0 0 0,0 0-1 0 0,-1 0 1 0 0,1 0-1 0 0,-1-1 1 0 0,-1 0 0 0 0,1 0-1 0 0,-1 0 1 0 0,0-1-1 0 0,0 0 1 0 0,-12 5-1 0 0,0-2 95 0 0,-1-1-1 0 0,-33 7 1 0 0,45-11-104 0 0,-1-1 1 0 0,1 0-1 0 0,-1-1 0 0 0,1 0 1 0 0,-1 0-1 0 0,1-1 1 0 0,-1 0-1 0 0,1 0 0 0 0,-10-3 1 0 0,17 3-10 0 0,0 1 1 0 0,-1-1-1 0 0,1 1 1 0 0,0-1 0 0 0,0 1-1 0 0,0-1 1 0 0,0 0-1 0 0,0 0 1 0 0,0 1-1 0 0,0-1 1 0 0,-2-2-1 0 0,3 3 37 0 0,0-1 0 0 0,-1 1 0 0 0,1-1-1 0 0,0 1 1 0 0,0 0 0 0 0,0-1 0 0 0,0 1-1 0 0,0-1 1 0 0,0 1 0 0 0,0 0 0 0 0,0-1-1 0 0,0 1 1 0 0,0-1 0 0 0,0 1-1 0 0,0 0 1 0 0,0-1 0 0 0,0 1 0 0 0,0-1-1 0 0,1 1 1 0 0,-1 0 0 0 0,0-1 0 0 0,0 1-1 0 0,0 0 1 0 0,1-1 0 0 0,-1 1-1 0 0,0 0 1 0 0,0-1 0 0 0,1 1 0 0 0,-1 0-1 0 0,0 0 1 0 0,0-1 0 0 0,1 1 0 0 0,-1 0-1 0 0,0 0 1 0 0,1-1 0 0 0,-1 1 0 0 0,1 0-1 0 0,-1 0 1 0 0,0 0 0 0 0,1 0-1 0 0,6-4 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38 455 0 0,'0'-2'93'0'0,"0"0"0"0"0,0 1-1 0 0,0-1 1 0 0,-1 1-1 0 0,1-1 1 0 0,0 1 0 0 0,0-1-1 0 0,-1 1 1 0 0,1-1-1 0 0,-1 1 1 0 0,1 0-1 0 0,-1-1 1 0 0,0 1 0 0 0,1 0-1 0 0,-1-1 1 0 0,0 1-1 0 0,0 0 1 0 0,0 0 0 0 0,0 0-1 0 0,-2-2 1 0 0,1 2-59 0 0,0 0 0 0 0,1 0 0 0 0,-1 0 0 0 0,0 1 0 0 0,0-1 0 0 0,0 1 0 0 0,0-1 1 0 0,0 1-1 0 0,0-1 0 0 0,0 1 0 0 0,0 0 0 0 0,1 0 0 0 0,-5 1 0 0 0,-3 0-63 0 0,0 1 0 0 0,0 0 0 0 0,0 1 0 0 0,0 0-1 0 0,-10 5 1 0 0,5-1 62 0 0,-1 1 1 0 0,1 1-1 0 0,1 0 0 0 0,0 0 0 0 0,0 2 0 0 0,1-1 1 0 0,0 2-1 0 0,1 0 0 0 0,0 0 0 0 0,1 1 0 0 0,0 0 1 0 0,1 0-1 0 0,1 1 0 0 0,0 1 0 0 0,1-1 0 0 0,0 1 1 0 0,1 0-1 0 0,1 1 0 0 0,1 0 0 0 0,-4 17 0 0 0,8-30 1 0 0,-1-1 0 0 0,1 1-1 0 0,0 0 1 0 0,-1 0-1 0 0,1 0 1 0 0,1-1-1 0 0,-1 1 1 0 0,0 0-1 0 0,1 0 1 0 0,-1 0 0 0 0,1-1-1 0 0,0 1 1 0 0,0 0-1 0 0,0-1 1 0 0,0 1-1 0 0,0 0 1 0 0,1-1 0 0 0,-1 0-1 0 0,1 1 1 0 0,0-1-1 0 0,0 0 1 0 0,-1 0-1 0 0,1 0 1 0 0,4 3-1 0 0,0-1 75 0 0,-1-1-1 0 0,1 0 1 0 0,-1-1-1 0 0,1 1 0 0 0,0-1 1 0 0,0-1-1 0 0,0 1 0 0 0,0-1 1 0 0,0 0-1 0 0,9 1 0 0 0,72 0 120 0 0,-55-2-1550 0 0,47 5-1 0 0,-48-2 423 0 0,-18-6 874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97 502 9215 0 0,'3'0'206'0'0,"1"-1"0"0"0,0-1-1 0 0,0 1 1 0 0,-1 0 0 0 0,1-1 0 0 0,-1 0-1 0 0,0 1 1 0 0,1-2 0 0 0,-1 1-1 0 0,0 0 1 0 0,0 0 0 0 0,0-1-1 0 0,0 0 1 0 0,-1 0 0 0 0,1 1-1 0 0,-1-2 1 0 0,4-4 0 0 0,1-4 146 0 0,0 0 0 0 0,0-1 0 0 0,6-19 0 0 0,-8 17-817 0 0,0-1-1 0 0,-1 0 1 0 0,0 0 0 0 0,-2-1 0 0 0,0 1 0 0 0,-1-1-1 0 0,0 1 1 0 0,-1-1 0 0 0,-1 1 0 0 0,-5-26-1 0 0,4 30 10 0 0,-1 0-1 0 0,0 0 0 0 0,-1 0 0 0 0,0 1 1 0 0,-1-1-1 0 0,0 1 0 0 0,-1 0 0 0 0,0 1 0 0 0,-1-1 1 0 0,0 1-1 0 0,-1 0 0 0 0,0 1 0 0 0,0 0 1 0 0,-17-14-1 0 0,24 22 565 0 0,-1 0 0 0 0,1 0 0 0 0,-1 0 0 0 0,1 0 0 0 0,-1 0 0 0 0,1 0 0 0 0,-1 0 0 0 0,0 1 0 0 0,1-1 0 0 0,-1 0 0 0 0,0 1 0 0 0,1 0 0 0 0,-1-1 0 0 0,0 1 0 0 0,0 0 0 0 0,1 0 1 0 0,-1 0-1 0 0,0 0 0 0 0,-3 1 0 0 0,3 0 116 0 0,0-1 0 0 0,0 1 0 0 0,0 0 0 0 0,0 0 1 0 0,0 1-1 0 0,1-1 0 0 0,-1 0 0 0 0,0 1 1 0 0,1-1-1 0 0,-1 1 0 0 0,1-1 0 0 0,0 1 0 0 0,-1 0 1 0 0,0 2-1 0 0,-3 5 499 0 0,0 1 0 0 0,0 0 0 0 0,1 1 0 0 0,1-1 0 0 0,-3 12 0 0 0,0 2-269 0 0,2 0 0 0 0,1-1 1 0 0,0 2-1 0 0,3 42 0 0 0,2-32-693 0 0,2 1 0 0 0,15 55 0 0 0,-14-69 116 0 0,1 0 1 0 0,1-1 0 0 0,1 1 0 0 0,1-2 0 0 0,18 30-1 0 0,-23-42 228 0 0,1-2 0 0 0,0 1-1 0 0,0 0 1 0 0,1-1-1 0 0,0 0 1 0 0,0-1 0 0 0,0 1-1 0 0,1-1 1 0 0,0 0 0 0 0,0-1-1 0 0,0 0 1 0 0,0 0-1 0 0,1 0 1 0 0,0-1 0 0 0,0 0-1 0 0,0 0 1 0 0,0-1 0 0 0,9 1-1 0 0,-11-2-150 0 0,0 0 0 0 0,-1-1-1 0 0,1 1 1 0 0,0-1-1 0 0,0-1 1 0 0,0 1 0 0 0,0-1-1 0 0,0 0 1 0 0,-1 0 0 0 0,1-1-1 0 0,0 0 1 0 0,5-2 0 0 0,13-9-788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1191 0 0,'14'-4'454'0'0,"1"1"-1"0"0,-1 1 1 0 0,25-1-1 0 0,-6 1-195 0 0,428-22 830 0 0,-460 24-1065 0 0,3-1-161 0 0,1 1 1 0 0,-1 0 0 0 0,0 0 0 0 0,1 1 0 0 0,-1-1 0 0 0,1 1 0 0 0,-1 0 0 0 0,0 0 0 0 0,0 0 0 0 0,1 1 0 0 0,-1-1 0 0 0,7 5-1 0 0,-8-4 138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1151 0 0,'-75'323'88'0'0,"65"-272"-80"0"0,-9 57-8 0 0,4 1 0 0 0,5 0 0 0 0,5 125 0 0 0,7-207 0 0 0,-1-18 0 0 0,-1 0 0 0 0,1 0 0 0 0,-1 1 0 0 0,-1-1 0 0 0,-2 16 0 0 0,0-19 0 0 0,-2-5 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1 455 0 0,'0'1'0'0'0,"0"1"0"0"0,0-1 0 0 0,0 0 0 0 0,0 0 216 0 0,0 1 0 0 0,2 0 0 0 0,-2 3 0 0 0,0 3-216 0 0,0 1 0 0 0,-2 3 0 0 0,2 1 0 0 0,0 1 80 0 0,-2-4-80 0 0,-2-1 96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33 455 0 0,'-8'-14'536'0'0,"8"13"-495"0"0,0 0 0 0 0,0 0 1 0 0,-1 0-1 0 0,1 0 0 0 0,0 1 0 0 0,-1-1 0 0 0,1 0 0 0 0,0 0 0 0 0,-1 0 0 0 0,1 1 0 0 0,-1-1 1 0 0,1 0-1 0 0,-1 1 0 0 0,0-1 0 0 0,1 0 0 0 0,-1 1 0 0 0,0-1 0 0 0,1 1 0 0 0,-1-1 1 0 0,0 1-1 0 0,0-1 0 0 0,1 1 0 0 0,-1-1 0 0 0,0 1 0 0 0,0 0 0 0 0,0 0 0 0 0,1-1 1 0 0,-1 1-1 0 0,0 0 0 0 0,0 0 0 0 0,0 0 0 0 0,0 0 0 0 0,0 0 0 0 0,0 0 0 0 0,-1 0 0 0 0,-7 2-63 0 0,1 0-1 0 0,-1 0 0 0 0,1 1 1 0 0,-1 0-1 0 0,1 1 0 0 0,0 0 1 0 0,-10 6-1 0 0,4-1-4 0 0,2 0 0 0 0,-1 1 0 0 0,-14 14 0 0 0,20-16 96 0 0,0 0-1 0 0,0 0 0 0 0,1 1 1 0 0,0 0-1 0 0,0 0 1 0 0,1 1-1 0 0,0-1 0 0 0,1 1 1 0 0,0 0-1 0 0,-4 20 1 0 0,6-23-39 0 0,1 0 1 0 0,0 0 0 0 0,0 0-1 0 0,1 1 1 0 0,0-1 0 0 0,0 0-1 0 0,1 0 1 0 0,0 1-1 0 0,0-1 1 0 0,1 0 0 0 0,-1 0-1 0 0,2 0 1 0 0,-1 0 0 0 0,1-1-1 0 0,0 1 1 0 0,7 11-1 0 0,30 31 250 0 0,-28-36-221 0 0,0 1 0 0 0,-1 0-1 0 0,0 1 1 0 0,9 18 0 0 0,-18-29-66 0 0,0 0 0 0 0,0 1 0 0 0,-1-1 0 0 0,0 0 0 0 0,1 1 0 0 0,-1-1 0 0 0,-1 1 0 0 0,1-1 0 0 0,-1 1-1 0 0,0 0 1 0 0,0-1 0 0 0,0 1 0 0 0,0-1 0 0 0,-1 1 0 0 0,0-1 0 0 0,0 1 0 0 0,0-1 0 0 0,0 1 0 0 0,-1-1 0 0 0,0 0 0 0 0,-2 5 0 0 0,2-6-14 0 0,0 0 0 0 0,0 0 0 0 0,0 0 0 0 0,0-1 0 0 0,-1 1 0 0 0,1-1 0 0 0,-1 1 0 0 0,0-1-1 0 0,1 0 1 0 0,-1 0 0 0 0,0 0 0 0 0,-5 2 0 0 0,2-2-5 0 0,0 0-1 0 0,1 0 1 0 0,-1 0-1 0 0,0-1 1 0 0,0 0-1 0 0,-11 1 1 0 0,6-2-94 0 0,-1 0 0 0 0,1-1 0 0 0,-1 0 0 0 0,1-1 0 0 0,-1 0 0 0 0,1-1 0 0 0,-12-5 0 0 0,21 8 110 0 0,0-1-1 0 0,0 0 0 0 0,0 1 0 0 0,0-1 0 0 0,0 0 0 0 0,0 0 0 0 0,0 0 0 0 0,0-1 1 0 0,0 1-1 0 0,1 0 0 0 0,-1-1 0 0 0,0 1 0 0 0,1-1 0 0 0,0 1 0 0 0,-1-1 1 0 0,1 0-1 0 0,0 0 0 0 0,0 0 0 0 0,0 0 0 0 0,0 1 0 0 0,0-1 0 0 0,0 0 0 0 0,0-1 1 0 0,1 1-1 0 0,-1-3 0 0 0,1 0-43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1 455 0 0,'157'6'1797'0'0,"-61"-2"-1564"0"0,28 6-487 0 0,-118-10 254 0 0,-2-1 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0 455 0 0,'1'1'11'0'0,"-1"-1"-1"0"0,1 1 0 0 0,-1-1 0 0 0,1 1 0 0 0,0-1 0 0 0,-1 0 0 0 0,1 1 0 0 0,-1-1 0 0 0,1 0 0 0 0,0 1 0 0 0,-1-1 0 0 0,1 0 0 0 0,0 0 0 0 0,-1 1 1 0 0,1-1-1 0 0,0 0 0 0 0,-1 0 0 0 0,1 0 0 0 0,1 0 0 0 0,19 4 356 0 0,173 6 2794 0 0,-110-8-2544 0 0,-84-2-614 0 0,12 0-116 0 0,23 4 1 0 0,-33-3 98 0 0,1-1 0 0 0,-1 1 0 0 0,0-1 0 0 0,0 1 0 0 0,1 0 0 0 0,-1 0 0 0 0,0 0 0 0 0,0 0 0 0 0,0 0 0 0 0,0 0 0 0 0,0 1 0 0 0,0-1 0 0 0,0 1 0 0 0,0-1 0 0 0,-1 1 0 0 0,4 3 0 0 0,-4-1 15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0 455 0 0,'1'3'19'0'0,"0"0"-1"0"0,-1 0 0 0 0,1-1 1 0 0,-1 1-1 0 0,1 0 0 0 0,-1 0 0 0 0,0 0 1 0 0,0 0-1 0 0,0 0 0 0 0,-1 3 0 0 0,1 2 25 0 0,-17 311 672 0 0,12-252-496 0 0,-12 98 425 0 0,5-66-592 0 0,2 117 0 0 0,8-169-653 0 0,0-34 375 0 0,2 0 1 0 0,0 18-1 0 0,1-27 237 0 0,1-2 42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12 455 0 0,'0'-1'57'0'0,"0"1"-1"0"0,0-1 1 0 0,1 0-1 0 0,-1 1 0 0 0,0-1 1 0 0,1 1-1 0 0,-1-1 0 0 0,1 1 1 0 0,-1-1-1 0 0,1 1 1 0 0,-1-1-1 0 0,0 1 0 0 0,1-1 1 0 0,0 1-1 0 0,-1-1 0 0 0,1 1 1 0 0,-1 0-1 0 0,1-1 1 0 0,-1 1-1 0 0,1 0 0 0 0,0 0 1 0 0,-1-1-1 0 0,1 1 0 0 0,0 0 1 0 0,-1 0-1 0 0,1 0 1 0 0,0 0-1 0 0,-1 0 0 0 0,1 0 1 0 0,0 0-1 0 0,0 0 0 0 0,23 1 444 0 0,61 19 880 0 0,44 8-216 0 0,-7-19-1677 0 0,-106-8 153 0 0,-5 1 166 0 0,3 0 93 0 0,-12-3 101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2047 0 0,'-43'604'19'0'0,"43"-579"-57"0"0,1-4-14 0 0,-1-1-1 0 0,-1 0 0 0 0,-1 1 0 0 0,0-1 0 0 0,-8 26 0 0 0,7-40 53 0 0,1-2 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400 146 1063 0 0,'2'-30'40'0'0,"2"-30"365"0"0,-3 53-99 0 0,0 1 0 0 0,1-1 0 0 0,0 1 0 0 0,0 0 0 0 0,0 0 0 0 0,6-12 0 0 0,-8 19-298 0 0,0-1 1 0 0,0 0-1 0 0,0 0 0 0 0,1 0 0 0 0,-1 0 0 0 0,0 0 1 0 0,0 1-1 0 0,0-1 0 0 0,0 0 0 0 0,0 0 0 0 0,0 0 1 0 0,0 0-1 0 0,0 0 0 0 0,0 1 0 0 0,0-1 0 0 0,0 0 1 0 0,0 0-1 0 0,0 0 0 0 0,1 0 0 0 0,-1 0 0 0 0,0 0 1 0 0,0 0-1 0 0,0 0 0 0 0,0 1 0 0 0,0-1 0 0 0,0 0 1 0 0,1 0-1 0 0,-1 0 0 0 0,0 0 0 0 0,0 0 1 0 0,0 0-1 0 0,0 0 0 0 0,1 0 0 0 0,-1 0 0 0 0,0 0 1 0 0,0 0-1 0 0,0 0 0 0 0,0 0 0 0 0,0 0 0 0 0,1 0 1 0 0,-1 0-1 0 0,0 0 0 0 0,0 0 0 0 0,0 0 0 0 0,0 0 1 0 0,0 0-1 0 0,1 0 0 0 0,-1 0 0 0 0,0-1 0 0 0,0 1 1 0 0,0 0-1 0 0,0 0 0 0 0,0 0 0 0 0,0 0 0 0 0,1 0 1 0 0,-1 0-1 0 0,0 0 0 0 0,0 0 0 0 0,0-1 1 0 0,0 1-1 0 0,1 14 52 0 0,-27 122-1 0 0,6-41 13 0 0,8-31-18 0 0,-8 52-169 0 0,16-90-45 0 0,2 0-1 0 0,2 37 0 0 0,4-41-29 0 0,-4-22 189 0 0,0 0 0 0 0,0 0 0 0 0,0 0 0 0 0,0 0 0 0 0,0 0 0 0 0,0 0 0 0 0,0 0 0 0 0,0 0 0 0 0,0 0 1 0 0,0 0-1 0 0,0 0 0 0 0,0 0 0 0 0,0 0 0 0 0,0 1 0 0 0,0-1 0 0 0,1 0 0 0 0,-1 0 0 0 0,0 0 0 0 0,0 0 0 0 0,0 0 0 0 0,0 0 0 0 0,0 0 0 0 0,0 0 0 0 0,0 0 1 0 0,0 0-1 0 0,0 0 0 0 0,0 0 0 0 0,0 0 0 0 0,0 0 0 0 0,0 0 0 0 0,0 0 0 0 0,0 0 0 0 0,0 0 0 0 0,0 0 0 0 0,1 0 0 0 0,-1 0 0 0 0,0 0 0 0 0,0 0 1 0 0,0 0-1 0 0,0 0 0 0 0,0 0 0 0 0,0 0 0 0 0,0 0 0 0 0,0 0 0 0 0,0 0 0 0 0,0 0 0 0 0,0 0 0 0 0,0 0 0 0 0,0 0 0 0 0,0 0 0 0 0,0 0 0 0 0,0 0 0 0 0,1 0 1 0 0,-1 0-1 0 0,0 0 0 0 0,0-1 0 0 0,0 1 0 0 0,0 0 0 0 0,0 0 0 0 0,0 0 0 0 0,0 0 0 0 0,0 0 0 0 0,0 0 0 0 0,0 0 0 0 0,2-12 162 0 0,0-7-110 0 0,-2-1-1 0 0,0 1 1 0 0,-2-1 0 0 0,0 1 0 0 0,-8-33-1 0 0,-35-92-712 0 0,34 112 459 0 0,-31-58-1 0 0,38 81 206 0 0,-2 1 0 0 0,1-1 0 0 0,-1 1 0 0 0,-1 1 0 0 0,1-1 1 0 0,-1 1-1 0 0,0 0 0 0 0,-1 0 0 0 0,0 1 0 0 0,0 0 0 0 0,-10-5 0 0 0,14 9 44 0 0,0 0 1 0 0,0 1-1 0 0,0 0 1 0 0,-1 0-1 0 0,1 0 1 0 0,0 0-1 0 0,-1 0 0 0 0,1 1 1 0 0,0 0-1 0 0,-1 0 1 0 0,1 0-1 0 0,-1 1 1 0 0,1-1-1 0 0,0 1 1 0 0,-1 0-1 0 0,1 0 1 0 0,0 1-1 0 0,0-1 1 0 0,0 1-1 0 0,0 0 0 0 0,0 0 1 0 0,0 0-1 0 0,1 1 1 0 0,-1-1-1 0 0,1 1 1 0 0,-7 6-1 0 0,7-6-45 0 0,-1 1 0 0 0,1 0 0 0 0,-1 0-1 0 0,1 0 1 0 0,0 0 0 0 0,1 0 0 0 0,-1 0 0 0 0,1 1-1 0 0,0-1 1 0 0,0 1 0 0 0,0 0 0 0 0,0 0-1 0 0,1 0 1 0 0,0-1 0 0 0,0 1 0 0 0,1 0 0 0 0,-1 1-1 0 0,1-1 1 0 0,0 0 0 0 0,0 0 0 0 0,0 0 0 0 0,1 0-1 0 0,1 6 1 0 0,-1-9-5 0 0,0 1 0 0 0,1-1 0 0 0,-1 1 0 0 0,0-1-1 0 0,1 0 1 0 0,0 0 0 0 0,-1 0 0 0 0,1 0 0 0 0,0 0 0 0 0,0 0 0 0 0,0 0 0 0 0,0 0-1 0 0,0-1 1 0 0,0 1 0 0 0,1-1 0 0 0,-1 0 0 0 0,0 1 0 0 0,1-1 0 0 0,-1 0 0 0 0,1-1-1 0 0,0 1 1 0 0,-1 0 0 0 0,1-1 0 0 0,0 1 0 0 0,-1-1 0 0 0,5 0 0 0 0,5 0 15 0 0,-1 0-1 0 0,0 0 1 0 0,0-2 0 0 0,0 1 0 0 0,12-4-1 0 0,156-54 806 0 0,-126 38-1010 0 0,2 3 1 0 0,57-11-1 0 0,-53 24-101 0 0,-48 3 295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57 13823 0 0,'-2'-2'201'0'0,"-1"-1"0"0"0,1 2 0 0 0,-1-1-1 0 0,1 0 1 0 0,-1 0 0 0 0,0 1 0 0 0,1-1-1 0 0,-1 1 1 0 0,-3-1 0 0 0,5 2-71 0 0,-17-8 57 0 0,0 1 0 0 0,-1 1 0 0 0,1 0 1 0 0,-36-5-1 0 0,47 11-278 0 0,0-1 1 0 0,0 1-1 0 0,0 1 1 0 0,0-1-1 0 0,1 1 0 0 0,-1 0 1 0 0,-10 3-1 0 0,13-2-36 0 0,-1-1 0 0 0,1 1 0 0 0,0 0 0 0 0,0 1 0 0 0,0-1 0 0 0,1 1 0 0 0,-1-1 0 0 0,0 1 0 0 0,1 0 0 0 0,0 1 0 0 0,0-1 0 0 0,-4 6 0 0 0,1 0 75 0 0,1 0 0 0 0,0 0 0 0 0,1 1 0 0 0,0 0 0 0 0,0-1 0 0 0,1 2 0 0 0,0-1 0 0 0,1 0 0 0 0,0 1 0 0 0,1-1 0 0 0,0 19 0 0 0,1-5 46 0 0,1 1-1 0 0,2-1 1 0 0,10 47-1 0 0,-9-53-18 0 0,1-1-1 0 0,14 33 1 0 0,-17-46-5 0 0,0 0 0 0 0,0 0 0 0 0,0 0 0 0 0,1 0 0 0 0,-1 0 0 0 0,1-1 0 0 0,0 0 0 0 0,0 1 0 0 0,0-1 0 0 0,1 0 0 0 0,-1 0 0 0 0,1-1 0 0 0,-1 1 0 0 0,1-1 0 0 0,0 1 0 0 0,0-1 0 0 0,7 2 0 0 0,-8-3 0 0 0,0-1 1 0 0,0 0-1 0 0,0 0 0 0 0,0 1 0 0 0,0-2 1 0 0,1 1-1 0 0,-1 0 0 0 0,0-1 0 0 0,0 1 0 0 0,0-1 1 0 0,0 0-1 0 0,0 0 0 0 0,0 0 0 0 0,0-1 0 0 0,0 1 1 0 0,-1-1-1 0 0,1 1 0 0 0,0-1 0 0 0,-1 0 0 0 0,1 0 1 0 0,-1 0-1 0 0,3-3 0 0 0,4-5-167 0 0,0 0 1 0 0,-1-1-1 0 0,13-21 0 0 0,-1-1-891 0 0,-2-5-2816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0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1375 0 0,'1'0'15'0'0,"0"-1"-1"0"0,0 0 1 0 0,-1 1-1 0 0,1 0 0 0 0,0-1 1 0 0,0 1-1 0 0,0 0 1 0 0,0-1-1 0 0,0 1 0 0 0,0 0 1 0 0,0 0-1 0 0,0 0 1 0 0,0 0-1 0 0,0 0 0 0 0,0 0 1 0 0,0 0-1 0 0,0 0 1 0 0,0 0-1 0 0,0 0 0 0 0,0 0 1 0 0,0 1-1 0 0,0-1 0 0 0,-1 0 1 0 0,1 1-1 0 0,1 0 1 0 0,25 11 229 0 0,-21-8-201 0 0,1 0 0 0 0,-1 0 1 0 0,0 1-1 0 0,0-1 0 0 0,-1 1 0 0 0,0 1 0 0 0,0-1 0 0 0,0 1 0 0 0,8 12 0 0 0,-7-8-34 0 0,-1 0 0 0 0,0 1 0 0 0,0 0 0 0 0,-1 0 0 0 0,4 20 1 0 0,-3-4-99 0 0,-1 0 1 0 0,-2 1 0 0 0,0 0-1 0 0,-5 43 1 0 0,-21 112-408 0 0,-1 19 663 0 0,26-180-237 0 0,0 1 0 0 0,2-1 1 0 0,0 0-1 0 0,9 28 0 0 0,-2-3 307 0 0,143 519 188 0 0,-134-506-416 0 0,47 124-663 0 0,-52-154 500 0 0,1 0 0 0 0,2-1 0 0 0,37 50 0 0 0,-19-35 408 0 0,-15-26-126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0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71 1839 0 0,'1'-4'187'0'0,"1"1"0"0"0,0 1 0 0 0,-1-1 0 0 0,1 0 0 0 0,0 0 0 0 0,1 1 0 0 0,-1-1 0 0 0,0 1 0 0 0,6-4 0 0 0,26-18 594 0 0,-31 22-759 0 0,1 0 1 0 0,0 0-1 0 0,0 0 1 0 0,-1 1-1 0 0,1-1 0 0 0,0 1 1 0 0,0 0-1 0 0,0 0 1 0 0,1 1-1 0 0,-1-1 0 0 0,0 1 1 0 0,0 0-1 0 0,0 0 1 0 0,0 0-1 0 0,0 1 0 0 0,0-1 1 0 0,1 1-1 0 0,3 1 1 0 0,-2 0-6 0 0,-1 1 1 0 0,1 0 0 0 0,-1 0-1 0 0,0 0 1 0 0,1 0 0 0 0,-2 1-1 0 0,1 0 1 0 0,0 0-1 0 0,-1 0 1 0 0,0 1 0 0 0,7 8-1 0 0,-4-3-118 0 0,0 1 0 0 0,0 0 0 0 0,-1 0 0 0 0,0 0 0 0 0,-1 1 0 0 0,0 0 0 0 0,-1 0 0 0 0,-1 0 0 0 0,1 0 0 0 0,-2 1 0 0 0,2 15 0 0 0,-3-7-213 0 0,-1 0-1 0 0,-1 0 0 0 0,-1 0 0 0 0,-1-1 0 0 0,0 1 0 0 0,-8 22 0 0 0,-15 43-410 0 0,-10 39 414 0 0,31-106 365 0 0,2 0 0 0 0,0 1 0 0 0,2 0 0 0 0,0 28 0 0 0,2-34-10 0 0,1 0 0 0 0,1-1 1 0 0,0 1-1 0 0,0-1 0 0 0,11 24 0 0 0,35 59-147 0 0,-3-7 32 0 0,-40-75 129 0 0,-1 0-1 0 0,0 0 0 0 0,-1 1 0 0 0,4 24 0 0 0,-8-30-43 0 0,0 0-1 0 0,0-1 1 0 0,-1 1-1 0 0,0 0 0 0 0,0-1 1 0 0,-1 1-1 0 0,0-1 1 0 0,0 1-1 0 0,-1-1 1 0 0,0 0-1 0 0,-5 8 1 0 0,-7 13 66 0 0,-32 43 1 0 0,23-37-63 0 0,-109 188 144 0 0,120-197-121 0 0,1 1 0 0 0,2 0 0 0 0,1 1 1 0 0,0 1-1 0 0,3-1 0 0 0,-7 55 0 0 0,9-25 468 0 0,-31 272 191 0 0,26-287-756 0 0,-15 103-179 0 0,20-106 235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1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42 163 1375 0 0,'-4'-3'331'0'0,"0"0"0"0"0,0-1 0 0 0,0 1 0 0 0,0-1 0 0 0,-3-4 0 0 0,6 6-222 0 0,-1 0 0 0 0,1 1 0 0 0,0-1 0 0 0,-1 0 0 0 0,1 0 1 0 0,0 0-1 0 0,0 0 0 0 0,0 0 0 0 0,1 0 0 0 0,-1 0 0 0 0,0 0 1 0 0,1 0-1 0 0,-1-1 0 0 0,1-2 0 0 0,0 4-98 0 0,1 0-1 0 0,-1 0 1 0 0,1 0 0 0 0,-1-1-1 0 0,1 1 1 0 0,0 0 0 0 0,-1 0-1 0 0,1 0 1 0 0,0 1 0 0 0,0-1-1 0 0,0 0 1 0 0,0 0 0 0 0,0 0-1 0 0,0 1 1 0 0,0-1 0 0 0,0 0-1 0 0,0 1 1 0 0,0-1 0 0 0,0 1-1 0 0,0-1 1 0 0,1 1 0 0 0,-1-1-1 0 0,0 1 1 0 0,0 0-1 0 0,0 0 1 0 0,1 0 0 0 0,1 0-1 0 0,4-1-19 0 0,-1 1 0 0 0,1 0 0 0 0,10 1-1 0 0,82 18 92 0 0,-17-10 161 0 0,17 3 258 0 0,-61-3-394 0 0,0-3 0 0 0,1 0 1 0 0,73-1-1 0 0,-41-9-39 0 0,183-2 304 0 0,-191 7-332 0 0,1-4-1 0 0,62-10 1 0 0,24-2-42 0 0,-38 13 186 0 0,-1 4 0 0 0,135 20 0 0 0,23-4-184 0 0,-44-6 0 0 0,-143-5 0 0 0,0-4 0 0 0,134-12 0 0 0,370-20-87 0 0,-545 28 86 0 0,40-4-48 0 0,137-29 0 0 0,-50 6 28 0 0,-121 22 43 0 0,76 1 1 0 0,0 9-13 0 0,-24 1-10 0 0,178-15 0 0 0,-245 6 5 0 0,80-11 25 0 0,165 0-1 0 0,-175 18 25 0 0,133 2 19 0 0,-1-20-72 0 0,-172 7-13 0 0,0 4-1 0 0,0 2 0 0 0,0 3 0 0 0,68 9 0 0 0,5 17 1 0 0,19 1 14 0 0,-59-20-173 0 0,-36-5-998 0 0,0 3 0 0 0,93 22 0 0 0,-95-14 569 0 0,-28-10 600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3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97 1839 0 0,'-4'-3'167'0'0,"-1"0"0"0"0,1 0 0 0 0,1 0 0 0 0,-1 0 0 0 0,0 0 0 0 0,-5-8-1 0 0,7 9-82 0 0,0-1 0 0 0,1 0 0 0 0,0 1-1 0 0,-1-1 1 0 0,1 0 0 0 0,0 1-1 0 0,1-1 1 0 0,-1 0 0 0 0,0 0-1 0 0,1 0 1 0 0,0 0 0 0 0,-1-5-1 0 0,1 7-91 0 0,0 0 0 0 0,0 0 0 0 0,0 0 0 0 0,0 0 0 0 0,0 0 0 0 0,0 0 0 0 0,-1 0-1 0 0,1 0 1 0 0,0 0 0 0 0,-1 0 0 0 0,1 0 0 0 0,-1 0 0 0 0,1 1 0 0 0,-1-1 0 0 0,1 0-1 0 0,-1 0 1 0 0,1 0 0 0 0,-1 1 0 0 0,0-1 0 0 0,0 0 0 0 0,1 1 0 0 0,-1-1 0 0 0,-1 0-1 0 0,0 0-33 0 0,-1 0-1 0 0,1 0 0 0 0,0 0 0 0 0,0 1 0 0 0,-1-1 0 0 0,1 1 0 0 0,0-1 0 0 0,-1 1 0 0 0,-3 0 0 0 0,-1 0-61 0 0,0 1 0 0 0,0 0 0 0 0,0 0 0 0 0,0 0 0 0 0,-14 6 0 0 0,17-6 190 0 0,0 1 0 0 0,-1 0-1 0 0,1 0 1 0 0,0 0 0 0 0,0 1-1 0 0,0-1 1 0 0,0 1-1 0 0,1 0 1 0 0,-1 0 0 0 0,1 0-1 0 0,0 1 1 0 0,0-1 0 0 0,0 1-1 0 0,0 0 1 0 0,0 0 0 0 0,1 0-1 0 0,0 0 1 0 0,0 0-1 0 0,0 1 1 0 0,0-1 0 0 0,1 0-1 0 0,0 1 1 0 0,-1-1 0 0 0,2 1-1 0 0,-1 0 1 0 0,0 6-1 0 0,1 11 170 0 0,1 0 0 0 0,0 0-1 0 0,2-1 1 0 0,5 25 0 0 0,-4-30-191 0 0,1-1-1 0 0,0 0 1 0 0,1 0 0 0 0,0 0 0 0 0,1-1 0 0 0,13 19-1 0 0,-18-30-70 0 0,0 1 0 0 0,1-1 0 0 0,0 0 0 0 0,-1 0 0 0 0,1 0 0 0 0,0-1 0 0 0,0 1 0 0 0,1-1 0 0 0,-1 0 0 0 0,1 1 0 0 0,-1-2 0 0 0,6 4 0 0 0,-7-5-24 0 0,0 1 0 0 0,1-1 0 0 0,-1 1 0 0 0,0-1 0 0 0,0 0 0 0 0,1 0 0 0 0,-1 0 0 0 0,0 0 0 0 0,0 0 0 0 0,1-1 0 0 0,-1 1 0 0 0,0 0 0 0 0,0-1 0 0 0,0 0 0 0 0,1 0 0 0 0,-1 1 0 0 0,0-1 1 0 0,0-1-1 0 0,0 1 0 0 0,0 0 0 0 0,-1 0 0 0 0,1-1 0 0 0,2-1 0 0 0,3-4-101 0 0,-1 0 0 0 0,0 0 0 0 0,0-1-1 0 0,0 0 1 0 0,-1 0 0 0 0,-1 0 0 0 0,1-1 0 0 0,-1 0 0 0 0,-1 1 0 0 0,5-15 0 0 0,-3 3-298 0 0,0 0 1 0 0,-2-1 0 0 0,2-37-1 0 0,-4 45 180 0 0,-2 0 1 0 0,-2-18-1 0 0,3 26 260 0 0,-1 0 0 0 0,-1 0 1 0 0,1 0-1 0 0,-1 0 0 0 0,1 1 0 0 0,-1-1 1 0 0,-1 0-1 0 0,1 1 0 0 0,-4-6 0 0 0,5 10 34 0 0,1-1 0 0 0,-1 0 0 0 0,1 1 0 0 0,-1-1 0 0 0,1 1 0 0 0,-1-1 0 0 0,1 0 0 0 0,-1 1 0 0 0,1-1 0 0 0,-1 1 0 0 0,0 0-1 0 0,1-1 1 0 0,-1 1 0 0 0,0 0 0 0 0,1-1 0 0 0,-1 1 0 0 0,0 0 0 0 0,0 0 0 0 0,1-1 0 0 0,-1 1 0 0 0,0 0 0 0 0,-1 0 0 0 0,1 0 19 0 0,1 1 0 0 0,-1-1 1 0 0,0 0-1 0 0,0 1 0 0 0,1-1 1 0 0,-1 0-1 0 0,0 1 1 0 0,1-1-1 0 0,-1 1 0 0 0,1 0 1 0 0,-1-1-1 0 0,0 1 1 0 0,1-1-1 0 0,0 1 0 0 0,-1 0 1 0 0,1-1-1 0 0,-1 2 1 0 0,-2 3 167 0 0,1 0 1 0 0,1 0-1 0 0,-1 0 0 0 0,1 1 1 0 0,-2 6-1 0 0,1 7-185 0 0,1 0 0 0 0,0 0 0 0 0,1 1 0 0 0,1-1 0 0 0,1 0 0 0 0,0 0-1 0 0,2 0 1 0 0,0 0 0 0 0,1 0 0 0 0,1-1 0 0 0,1 0 0 0 0,1 0 0 0 0,0-1 0 0 0,13 21-1 0 0,-19-35-117 0 0,0 0-1 0 0,0 0 0 0 0,1 0 0 0 0,-1-1 0 0 0,1 1 1 0 0,0 0-1 0 0,-1-1 0 0 0,1 0 0 0 0,0 0 0 0 0,0 0 1 0 0,1 0-1 0 0,-1 0 0 0 0,0 0 0 0 0,1-1 0 0 0,-1 0 1 0 0,6 2-1 0 0,-6-3-9 0 0,0 0 0 0 0,0 1 0 0 0,1-1 1 0 0,-1-1-1 0 0,0 1 0 0 0,1 0 0 0 0,-1-1 0 0 0,0 1 1 0 0,0-1-1 0 0,0 0 0 0 0,0 0 0 0 0,0-1 0 0 0,0 1 0 0 0,0-1 1 0 0,0 1-1 0 0,0-1 0 0 0,0 0 0 0 0,3-3 0 0 0,1-1-14 0 0,0-1 0 0 0,-1 1 0 0 0,0-1 0 0 0,0-1 0 0 0,-1 1 0 0 0,0-1 0 0 0,0 0 0 0 0,-1 0 0 0 0,5-12 0 0 0,-4 8-21 0 0,-2 1-1 0 0,1-1 0 0 0,-2 0 1 0 0,1 0-1 0 0,-2 0 0 0 0,1-20 0 0 0,-1 36 447 0 0,1 1-1 0 0,-1-1 1 0 0,1 0-1 0 0,-1 0 1 0 0,6 8 0 0 0,16 28 1984 0 0,-22-38-2279 0 0,9 14 242 0 0,1 3 106 0 0,23 29 0 0 0,-30-43-444 0 0,-1-1 0 0 0,1 0 1 0 0,0 0-1 0 0,1 0 0 0 0,-1 0 0 0 0,1-1 1 0 0,-1 0-1 0 0,1 0 0 0 0,0 0 0 0 0,0 0 0 0 0,9 2 1 0 0,-13-4-1 0 0,-1-1 0 0 0,1 0 0 0 0,-1 1 1 0 0,1-1-1 0 0,-1 0 0 0 0,1 0 0 0 0,-1 0 1 0 0,1 0-1 0 0,-1 0 0 0 0,1 0 0 0 0,-1 0 1 0 0,1 1-1 0 0,-1-1 0 0 0,1-1 0 0 0,-1 1 1 0 0,1 0-1 0 0,0 0 0 0 0,-1 0 0 0 0,1 0 0 0 0,-1 0 1 0 0,1 0-1 0 0,-1-1 0 0 0,0 1 0 0 0,1 0 1 0 0,-1 0-1 0 0,1-1 0 0 0,-1 1 0 0 0,1 0 1 0 0,-1 0-1 0 0,1-1 0 0 0,-1 1 0 0 0,0-1 1 0 0,1 1-1 0 0,-1 0 0 0 0,0-1 0 0 0,0 1 1 0 0,1-1-1 0 0,-1 1 0 0 0,0-1 0 0 0,0 1 1 0 0,1-1-1 0 0,-1 1 0 0 0,0-1 0 0 0,0 1 0 0 0,0-1 1 0 0,0 1-1 0 0,0-1 0 0 0,0 1 0 0 0,0-1 1 0 0,0 1-1 0 0,0-1 0 0 0,0 1 0 0 0,0-1 1 0 0,0 1-1 0 0,0-1 0 0 0,0 1 0 0 0,-1-1 1 0 0,1 0-1 0 0,-6-14-296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3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 5983 0 0,'-16'-7'264'0'0,"6"2"56"0"0,2 2-256 0 0,3 2-64 0 0,3 1 0 0 0,0 1 0 0 0,0 1 392 0 0,-1 0 64 0 0,0 3 16 0 0,0 1 0 0 0,0 2-160 0 0,5 0-32 0 0,2-1-8 0 0,2 0 0 0 0,4-1-408 0 0,3-4-88 0 0,3 0-8 0 0,3-5-3384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3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89 4143 0 0,'-13'-1'1051'0'0,"8"1"584"0"0,13-3-1305 0 0,23-6-402 0 0,-1-1-1 0 0,49-25 0 0 0,-28 16-1326 0 0,-25 10-356 0 0,-22 6 1735 0 0</inkml:trace>
  <inkml:trace contextRef="#ctx0" brushRef="#br0" timeOffset="1">30 333 3223 0 0,'-26'11'2457'0'0,"22"-9"-500"0"0,19-7-1963 0 0,97-35-6 0 0,47-20-912 0 0,-135 50 484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3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16 3223 0 0,'-5'-3'42'0'0,"2"1"-8"0"0,-1 0-1 0 0,1 1 1 0 0,-1-1 0 0 0,1 1 0 0 0,-1 0 0 0 0,0 0 0 0 0,-8-2-1 0 0,12 4 38 0 0,-1-1 0 0 0,0 0-1 0 0,0 0 1 0 0,1 0 0 0 0,-1 0-1 0 0,0 1 1 0 0,1-1-1 0 0,-1 0 1 0 0,0 1 0 0 0,1-1-1 0 0,-1 1 1 0 0,0-1-1 0 0,1 0 1 0 0,-1 1 0 0 0,1 0-1 0 0,-1-1 1 0 0,1 1-1 0 0,-1-1 1 0 0,1 1 0 0 0,-1-1-1 0 0,1 1 1 0 0,0 0 0 0 0,-1-1-1 0 0,1 1 1 0 0,0 0-1 0 0,-1 0 1 0 0,1-1 0 0 0,0 1-1 0 0,0 0 1 0 0,0 0-1 0 0,0-1 1 0 0,0 1 0 0 0,0 0-1 0 0,0 1 1 0 0,-1 2 35 0 0,1 0-1 0 0,1 0 1 0 0,-1 0 0 0 0,2 8-1 0 0,8 24-7 0 0,23 52-1 0 0,-10-27-284 0 0,-1 4-138 0 0,-8-23-303 0 0,1-1 1 0 0,26 49-1 0 0,-41-89 628 0 0,3 5-10 0 0,1-1-1 0 0,-1 1 1 0 0,6 5-1 0 0,-8-10 10 0 0,-1 0 0 0 0,1-1 0 0 0,-1 1 0 0 0,1 0 0 0 0,-1-1 0 0 0,1 1 0 0 0,-1-1 0 0 0,1 1 0 0 0,0-1-1 0 0,0 1 1 0 0,-1-1 0 0 0,1 1 0 0 0,0-1 0 0 0,0 0 0 0 0,-1 1 0 0 0,1-1 0 0 0,0 0 0 0 0,0 0 0 0 0,0 1 0 0 0,-1-1 0 0 0,1 0-1 0 0,0 0 1 0 0,0 0 0 0 0,0 0 0 0 0,0 0 0 0 0,-1 0 0 0 0,1 0 0 0 0,0-1 0 0 0,0 1 0 0 0,0 0 0 0 0,-1 0 0 0 0,1-1 0 0 0,0 1 0 0 0,1-1-1 0 0,5-7 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3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45 919 0 0,'0'-2'85'0'0,"0"0"-1"0"0,-1 0 0 0 0,1-1 0 0 0,-1 1 1 0 0,0 0-1 0 0,0 0 0 0 0,0 0 0 0 0,0-1 1 0 0,0 1-1 0 0,0 0 0 0 0,0 1 0 0 0,-1-1 1 0 0,1 0-1 0 0,-1 0 0 0 0,-2-2 0 0 0,3 3-23 0 0,-1 0-1 0 0,1 0 0 0 0,-1 1 0 0 0,1-1 0 0 0,-1 0 1 0 0,0 1-1 0 0,1-1 0 0 0,-1 0 0 0 0,0 1 0 0 0,0 0 0 0 0,1 0 1 0 0,-1-1-1 0 0,0 1 0 0 0,0 0 0 0 0,1 0 0 0 0,-1 0 1 0 0,0 1-1 0 0,0-1 0 0 0,0 0 0 0 0,1 1 0 0 0,-3 0 0 0 0,-2 1-141 0 0,1 0 0 0 0,-1 1 0 0 0,1-1 0 0 0,-1 1 0 0 0,1 1 0 0 0,0-1 0 0 0,0 1 0 0 0,0 0 0 0 0,0 0 0 0 0,1 0 0 0 0,0 1 0 0 0,0-1 0 0 0,0 1-1 0 0,0 0 1 0 0,1 0 0 0 0,0 0 0 0 0,0 1 0 0 0,0-1 0 0 0,1 1 0 0 0,-1 0 0 0 0,-1 8 0 0 0,2-4 162 0 0,0 0 0 0 0,0 0 0 0 0,1 0-1 0 0,0 1 1 0 0,1-1 0 0 0,0 0 0 0 0,0 1 0 0 0,2-1 0 0 0,-1 0 0 0 0,1 0 0 0 0,0 0 0 0 0,5 11-1 0 0,-3-10 153 0 0,1-1 0 0 0,-1 1 0 0 0,2-1 0 0 0,0-1 0 0 0,0 1 0 0 0,10 11 0 0 0,-14-19-210 0 0,0 1-1 0 0,1-1 0 0 0,-1 0 0 0 0,1 0 0 0 0,-1 0 1 0 0,1 0-1 0 0,0-1 0 0 0,-1 1 0 0 0,1-1 0 0 0,0 0 1 0 0,0 1-1 0 0,3 0 0 0 0,-3-2-53 0 0,-1 0 0 0 0,0 0 0 0 0,0 0 0 0 0,0 0 0 0 0,1 0 0 0 0,-1 0 0 0 0,0-1 0 0 0,0 1 0 0 0,0-1 0 0 0,0 1-1 0 0,1-1 1 0 0,-1 0 0 0 0,0 0 0 0 0,0 0 0 0 0,0 0 0 0 0,0 0 0 0 0,-1 0 0 0 0,1 0 0 0 0,2-3 0 0 0,2-1-121 0 0,0-1 0 0 0,0 0-1 0 0,-1-1 1 0 0,0 1 0 0 0,0-1-1 0 0,0 0 1 0 0,-1 0 0 0 0,0 0 0 0 0,-1-1-1 0 0,1 0 1 0 0,-1 1 0 0 0,2-13 0 0 0,1-7 210 0 0,-1-1 0 0 0,1-37 1 0 0,0 9-235 0 0,-6 50 173 0 0,0 1 1 0 0,1 0-1 0 0,-2 0 0 0 0,0-8 0 0 0,1 11-1 0 0,0 0 1 0 0,-1 0-1 0 0,1 0 0 0 0,-1 1 0 0 0,0-1 0 0 0,1 0 1 0 0,-1 0-1 0 0,0 1 0 0 0,0-1 0 0 0,0 0 0 0 0,0 1 1 0 0,0-1-1 0 0,-1 1 0 0 0,1-1 0 0 0,-2-1 0 0 0,3 3 5 0 0,0 0-1 0 0,0 0 0 0 0,0 0 0 0 0,0 0 1 0 0,0 0-1 0 0,-1 0 0 0 0,1 0 0 0 0,0 0 0 0 0,0 0 1 0 0,0-1-1 0 0,0 1 0 0 0,0 0 0 0 0,0 0 1 0 0,0 0-1 0 0,-1 0 0 0 0,1 0 0 0 0,0 0 0 0 0,0 0 1 0 0,0 0-1 0 0,0 0 0 0 0,0 0 0 0 0,-1 0 1 0 0,1 0-1 0 0,0 0 0 0 0,0 0 0 0 0,0 0 1 0 0,0 0-1 0 0,0 0 0 0 0,0 0 0 0 0,-1 0 0 0 0,1 1 1 0 0,0-1-1 0 0,0 0 0 0 0,0 0 0 0 0,0 0 1 0 0,0 0-1 0 0,0 0 0 0 0,0 0 0 0 0,0 0 0 0 0,-1 0 1 0 0,-1 7 575 0 0,3 8 538 0 0,5 19-373 0 0,1 0-1 0 0,2 0 1 0 0,1-1 0 0 0,23 50-1 0 0,-26-67-723 0 0,0-1 0 0 0,2 0 0 0 0,0 0 0 0 0,13 16 0 0 0,-18-26-151 0 0,1 0-1 0 0,-1 0 0 0 0,1 0 1 0 0,0-1-1 0 0,0 1 0 0 0,0-1 1 0 0,0-1-1 0 0,1 1 0 0 0,0-1 1 0 0,0 0-1 0 0,0 0 0 0 0,0-1 1 0 0,0 1-1 0 0,7 0 0 0 0,-10-3 37 0 0,1 1 0 0 0,-1-1 0 0 0,1 0 0 0 0,-1-1-1 0 0,0 1 1 0 0,1-1 0 0 0,-1 0 0 0 0,1 1-1 0 0,-1-1 1 0 0,0-1 0 0 0,0 1 0 0 0,1 0 0 0 0,-1-1-1 0 0,0 0 1 0 0,0 0 0 0 0,-1 0 0 0 0,1 0-1 0 0,0 0 1 0 0,-1 0 0 0 0,1-1 0 0 0,-1 1 0 0 0,0-1-1 0 0,1 0 1 0 0,-1 1 0 0 0,-1-1 0 0 0,3-4-1 0 0,5-7 99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3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64 455 0 0,'0'0'15'0'0,"0"0"-1"0"0,-1 0 0 0 0,1 0 0 0 0,0-1 1 0 0,0 1-1 0 0,0 0 0 0 0,-1 0 0 0 0,1 0 1 0 0,0 0-1 0 0,0 0 0 0 0,0 0 0 0 0,-1-1 0 0 0,1 1 1 0 0,0 0-1 0 0,0 0 0 0 0,-1 0 0 0 0,1 0 1 0 0,0 0-1 0 0,0 0 0 0 0,-1 0 0 0 0,1 0 1 0 0,0 0-1 0 0,0 0 0 0 0,-1 0 0 0 0,1 0 0 0 0,0 0 1 0 0,0 0-1 0 0,-1 0 0 0 0,1 1 0 0 0,0-1 1 0 0,0 0-1 0 0,0 0 0 0 0,-1 0 0 0 0,1 0 0 0 0,0 0 1 0 0,0 0-1 0 0,0 1 0 0 0,-1-1 0 0 0,1 0 1 0 0,0 0-1 0 0,0 0 0 0 0,0 1 0 0 0,0-1 1 0 0,0 0-1 0 0,-1 0 0 0 0,1 0 0 0 0,0 1 0 0 0,0-1 1 0 0,0 0-1 0 0,0 0 0 0 0,0 1 0 0 0,0-1 1 0 0,0 0-1 0 0,0 0 0 0 0,0 0 0 0 0,0 1 1 0 0,0-1-1 0 0,0 0 0 0 0,0 1 0 0 0,1 19 2051 0 0,-1-16-1913 0 0,5 38 1171 0 0,2 0-1 0 0,17 58 1 0 0,35 81-392 0 0,4 12-1965 0 0,-61-185 808 0 0,0-1 0 0 0,-1 1 0 0 0,0-1 0 0 0,0 1 0 0 0,-1 0 0 0 0,0 0 0 0 0,-1 14 0 0 0,0-20 158 0 0,1 0-1 0 0,0 0 0 0 0,-1-1 0 0 0,0 1 0 0 0,1 0 0 0 0,-1 0 1 0 0,0-1-1 0 0,0 1 0 0 0,0-1 0 0 0,0 1 0 0 0,0-1 0 0 0,0 1 1 0 0,-1-1-1 0 0,1 0 0 0 0,-3 3 0 0 0,2-3 40 0 0,1 0 0 0 0,-1-1 1 0 0,0 1-1 0 0,0 0 0 0 0,0 0 0 0 0,0-1 0 0 0,-1 0 0 0 0,1 1 0 0 0,0-1 1 0 0,0 0-1 0 0,0 0 0 0 0,0 0 0 0 0,0 0 0 0 0,0 0 0 0 0,0-1 0 0 0,-5 0 0 0 0,-3-2-23 0 0,-1-1-1 0 0,1 1 0 0 0,0-2 0 0 0,0 0 0 0 0,0 0 0 0 0,0 0 0 0 0,1-1 0 0 0,0-1 0 0 0,0 0 0 0 0,-11-11 0 0 0,10 8-36 0 0,0-1 0 0 0,1 0 0 0 0,0-1-1 0 0,0 0 1 0 0,1-1 0 0 0,1 1 0 0 0,-8-20-1 0 0,6 5 26 0 0,1-1-1 0 0,1 0 0 0 0,1 0 1 0 0,2 0-1 0 0,-2-45 0 0 0,5 46 53 0 0</inkml:trace>
  <inkml:trace contextRef="#ctx0" brushRef="#br0" timeOffset="1">99 39 1663 0 0,'1'-3'174'0'0,"1"0"0"0"0,0-1-1 0 0,0 1 1 0 0,0 0-1 0 0,0 0 1 0 0,0 1 0 0 0,5-6-1 0 0,-5 7-79 0 0,0 0-1 0 0,0 0 1 0 0,-1 0-1 0 0,1 0 1 0 0,0 0-1 0 0,0 0 1 0 0,0 1-1 0 0,0-1 1 0 0,0 1 0 0 0,0-1-1 0 0,0 1 1 0 0,1 0-1 0 0,-1 0 1 0 0,0 0-1 0 0,4 0 1 0 0,-3 1-145 0 0,1-1 1 0 0,-1 1 0 0 0,1-1-1 0 0,0 1 1 0 0,-1 0 0 0 0,0 1-1 0 0,1-1 1 0 0,-1 0 0 0 0,0 1-1 0 0,1 0 1 0 0,-1 0-1 0 0,3 3 1 0 0,1 0-357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3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1959 0 0,'5'-3'36'0'0,"-1"1"0"0"0,1 0-1 0 0,0 0 1 0 0,0 1-1 0 0,0-1 1 0 0,0 1-1 0 0,0 0 1 0 0,0 0-1 0 0,0 1 1 0 0,0 0-1 0 0,0-1 1 0 0,0 2 0 0 0,9 0-1 0 0,-8 0-22 0 0,1-1 0 0 0,0 0-1 0 0,-1 0 1 0 0,1 0 0 0 0,-1-1 0 0 0,1 0 0 0 0,9-3-1 0 0,-7 0-37 0 0,1 0 0 0 0,-1-1 0 0 0,0 0 0 0 0,-1-1 0 0 0,10-7 0 0 0,38-36-132 0 0,-48 41 152 0 0,-3 4 5 0 0,3-3-9 0 0,-1 0 0 0 0,1 0 0 0 0,-1-1 0 0 0,0 0 0 0 0,-1-1-1 0 0,7-11 1 0 0,-8 8 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5 272 455 0 0,'-2'-43'85'0'0,"0"16"455"0"0,2 0 0 0 0,4-40-1 0 0,1 22 7133 0 0,-4 27-4180 0 0,7-26-1 0 0,-9 74-549 0 0,1-14-2687 0 0,-6 130 239 0 0,-1 94-1849 0 0,37 225-684 0 0,-25-408 2119 0 0,3-1 0 0 0,2 0 0 0 0,26 85 0 0 0,-27-123-65 0 0,-3-16-346 0 0,2-9-485 0 0,4-13-769 0 0,-2-1 0 0 0,0 1 0 0 0,13-44 0 0 0,7-15-572 0 0,-24 68 2011 0 0,0 0 0 0 0,0 0 0 0 0,1 1 1 0 0,14-18-1 0 0,-14 19 532 0 0,1 1 1 0 0,0 0-1 0 0,0 0 1 0 0,0 0-1 0 0,1 1 1 0 0,1 1-1 0 0,-1 0 1 0 0,19-9-1 0 0,-27 14-277 0 0,1 1-1 0 0,0 0 1 0 0,-1-1-1 0 0,1 1 1 0 0,0 0 0 0 0,-1 0-1 0 0,1 0 1 0 0,0 0-1 0 0,0 0 1 0 0,-1 0-1 0 0,1 0 1 0 0,0 0-1 0 0,0 1 1 0 0,-1-1-1 0 0,1 1 1 0 0,0 0-1 0 0,-1-1 1 0 0,1 1 0 0 0,-1 0-1 0 0,1 0 1 0 0,-1 0-1 0 0,1 0 1 0 0,-1 0-1 0 0,0 0 1 0 0,1 0-1 0 0,-1 0 1 0 0,0 1-1 0 0,0-1 1 0 0,0 0-1 0 0,0 1 1 0 0,0-1-1 0 0,1 4 1 0 0,3 5 30 0 0,0-1-1 0 0,-1 2 1 0 0,0-1-1 0 0,2 12 1 0 0,-3-13-152 0 0,5 22-32 0 0,9 26-333 0 0,-15-52 307 0 0,0 0-1 0 0,0 0 1 0 0,0 0 0 0 0,1-1 0 0 0,0 1-1 0 0,0-1 1 0 0,0 0 0 0 0,6 6 0 0 0,-8-9 26 0 0,0 0 0 0 0,0 0 0 0 0,0 0 1 0 0,0 0-1 0 0,0 0 0 0 0,0-1 0 0 0,0 1 1 0 0,0 0-1 0 0,0-1 0 0 0,0 1 1 0 0,0-1-1 0 0,1 1 0 0 0,-1-1 0 0 0,0 0 1 0 0,0 1-1 0 0,1-1 0 0 0,-1 0 0 0 0,0 0 1 0 0,1 0-1 0 0,-1 0 0 0 0,0 0 0 0 0,0 0 1 0 0,3-1-1 0 0,-3 0-52 0 0,1 1-1 0 0,-1-1 1 0 0,1 0-1 0 0,0 0 1 0 0,-1-1 0 0 0,0 1-1 0 0,1 0 1 0 0,-1 0 0 0 0,0-1-1 0 0,0 1 1 0 0,1-1-1 0 0,-1 1 1 0 0,0-1 0 0 0,1-2-1 0 0,2-5-377 0 0,-1 0 0 0 0,1 0 0 0 0,-1 0 0 0 0,-1 0 0 0 0,2-11-1 0 0,8-59-2072 0 0,12-62 1094 0 0,-23 133 1535 0 0,-1 5 118 0 0,1 0-1 0 0,-1-1 0 0 0,1 1 1 0 0,0 0-1 0 0,0 0 1 0 0,0 0-1 0 0,0 0 1 0 0,1 0-1 0 0,-1 0 1 0 0,1 0-1 0 0,3-5 0 0 0,-4 8-119 0 0,-1 0 0 0 0,0 0 0 0 0,1 0 0 0 0,-1 0 0 0 0,1 0 0 0 0,-1 0 0 0 0,0 0-1 0 0,1 0 1 0 0,-1 0 0 0 0,0 0 0 0 0,1 0 0 0 0,-1 0 0 0 0,0 0 0 0 0,1 0 0 0 0,-1 0 0 0 0,0 1-1 0 0,1-1 1 0 0,-1 0 0 0 0,0 0 0 0 0,1 0 0 0 0,-1 1 0 0 0,0-1 0 0 0,1 0 0 0 0,-1 0 0 0 0,0 0-1 0 0,0 1 1 0 0,1-1 0 0 0,-1 0 0 0 0,0 1 0 0 0,0-1 0 0 0,0 0 0 0 0,0 1 0 0 0,1-1-1 0 0,-1 0 1 0 0,0 1 0 0 0,0-1 0 0 0,0 0 0 0 0,0 1 0 0 0,0-1 0 0 0,0 0 0 0 0,0 1 0 0 0,7 21 1105 0 0,-6-19-787 0 0,7 21-257 0 0,21 74 970 0 0,45 97 1 0 0,-70-186-1201 0 0,0 1 0 0 0,1-1-1 0 0,0 0 1 0 0,1-1-1 0 0,0 1 1 0 0,0-1 0 0 0,1 0-1 0 0,9 8 1 0 0,-7-12-809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3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1775 0 0,'5'12'160'0'0,"0"-1"-160"0"0,0-2 0 0 0,-1-1 0 0 0,0-1 80 0 0,3 6-16 0 0,6 12 0 0 0,9 16 8 0 0,7 13-72 0 0,0 1 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5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 1375 0 0,'-14'-3'136'0'0,"9"3"-356"0"0,8 3-573 0 0,-2-2 1558 0 0,0 4-550 0 0,-1 16 571 0 0,-3 39-1 0 0,-1 5 333 0 0,5-25-469 0 0,2 1-1 0 0,13 61 0 0 0,29 79-233 0 0,-27-113-471 0 0,4 18-307 0 0,36 122-490 0 0,-56-202 880 0 0,0-1 1 0 0,0-1-1 0 0,1 1 0 0 0,0 0 0 0 0,0 0 0 0 0,0-1 0 0 0,0 0 0 0 0,1 0 0 0 0,-1 0 0 0 0,1 0 0 0 0,0 0 0 0 0,1-1 0 0 0,-1 1 0 0 0,0-1 0 0 0,8 4 0 0 0,-8-6-104 0 0,-1 1-1 0 0,1-1 1 0 0,0 0-1 0 0,-1 0 1 0 0,1 0-1 0 0,0 0 1 0 0,0-1-1 0 0,-1 0 1 0 0,1 1-1 0 0,0-1 0 0 0,0-1 1 0 0,0 1-1 0 0,-1-1 1 0 0,1 1-1 0 0,0-1 1 0 0,-1 0-1 0 0,1 0 1 0 0,0-1-1 0 0,-1 1 1 0 0,1-1-1 0 0,-1 1 1 0 0,0-1-1 0 0,4-3 0 0 0,19-18 77 0 0,-15 10 54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5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1839 0 0,'-3'0'100'0'0,"2"0"2"0"0,0 0 0 0 0,0 0 0 0 0,0 0-1 0 0,-1 0 1 0 0,1 0 0 0 0,0 0 0 0 0,0 0 0 0 0,-1 1-1 0 0,1-1 1 0 0,0 0 0 0 0,-2 1 0 0 0,3 0-120 0 0,0 0 1 0 0,0 0 0 0 0,0-1-1 0 0,0 1 1 0 0,1 0-1 0 0,-1 0 1 0 0,0-1 0 0 0,0 1-1 0 0,1 0 1 0 0,-1 0-1 0 0,0-1 1 0 0,1 1-1 0 0,-1 0 1 0 0,1-1 0 0 0,-1 1-1 0 0,1-1 1 0 0,0 2-1 0 0,8 14 271 0 0,-1 2-1 0 0,0-1 0 0 0,-1 1 0 0 0,-1 0 1 0 0,6 30-1 0 0,-4-17 18 0 0,51 234 1766 0 0,-52-214-2018 0 0,-2 1 0 0 0,-2-1-1 0 0,-5 65 1 0 0,-1-91-138 0 0,-1 1-1 0 0,-1-1 1 0 0,-1 0-1 0 0,-1-1 1 0 0,-1 0-1 0 0,-13 27 1 0 0,1-10 521 0 0,-2-2 1 0 0,-44 60-1 0 0,60-91-279 0 0,0-1-1 0 0,-1-1 0 0 0,1 1 1 0 0,-1-1-1 0 0,-1-1 0 0 0,1 1 1 0 0,-1-1-1 0 0,0 0 0 0 0,0-1 1 0 0,-1 0-1 0 0,1 0 0 0 0,-1-1 1 0 0,0 0-1 0 0,-16 3 0 0 0,16-4-101 0 0,0 1-1 0 0,0 0 0 0 0,0 1 1 0 0,1 0-1 0 0,-1 0 0 0 0,1 1 1 0 0,-13 9-1 0 0,16-10-187 0 0,1 0-1 0 0,0 0 1 0 0,0 0-1 0 0,0 1 1 0 0,1-1 0 0 0,0 1-1 0 0,-4 7 1 0 0,-3 3-640 0 0,15-16-2905 0 0,-1 0 3676 0 0,-1-1-1 0 0,1 1 1 0 0,-1-1-1 0 0,0 0 1 0 0,0 0-1 0 0,6-4 0 0 0,-1-2 38 0 0,0-1 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5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65 455 0 0,'14'-23'976'0'0,"-12"19"-948"0"0,1 0 0 0 0,1 0 0 0 0,-1 1 0 0 0,0 0 0 0 0,1 0 0 0 0,0 0 0 0 0,0 0 0 0 0,0 0 0 0 0,6-3 0 0 0,-7 5-13 0 0,1 0 1 0 0,-1 0 0 0 0,0 0-1 0 0,1 0 1 0 0,-1 1 0 0 0,1 0-1 0 0,0-1 1 0 0,-1 1 0 0 0,1 0-1 0 0,-1 1 1 0 0,1-1 0 0 0,-1 1-1 0 0,6 1 1 0 0,-6-1 0 0 0,0 0 0 0 0,-1 0 0 0 0,1 0-1 0 0,-1 0 1 0 0,1 1 0 0 0,-1-1 0 0 0,0 1 0 0 0,0 0-1 0 0,0 0 1 0 0,1-1 0 0 0,-2 1 0 0 0,1 1-1 0 0,0-1 1 0 0,0 0 0 0 0,-1 0 0 0 0,1 1 0 0 0,-1-1-1 0 0,1 1 1 0 0,-1-1 0 0 0,1 4 0 0 0,2 7-187 0 0,0 1 0 0 0,-1-1-1 0 0,2 15 1 0 0,2 7 49 0 0,-5-25 54 0 0,2 5-26 0 0,9 23 0 0 0,-12-35 109 0 0,0 0 0 0 0,0-1 0 0 0,1 1 0 0 0,-1 0 0 0 0,1-1-1 0 0,-1 0 1 0 0,1 1 0 0 0,0-1 0 0 0,0 0 0 0 0,0 0 0 0 0,0 0-1 0 0,0 0 1 0 0,1 0 0 0 0,-1 0 0 0 0,4 1 0 0 0,-5-2-10 0 0,-1-1 1 0 0,1 0-1 0 0,0 0 1 0 0,-1 1-1 0 0,1-1 1 0 0,0 0-1 0 0,0 0 1 0 0,-1 0-1 0 0,1 0 1 0 0,0 0-1 0 0,-1 0 1 0 0,1 0-1 0 0,0 0 1 0 0,0-1-1 0 0,4-2 75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1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1839 0 0,'1'-3'115'0'0,"0"-1"0"0"0,1 0 0 0 0,0 0 0 0 0,-1 1 0 0 0,1-1-1 0 0,1 1 1 0 0,-1 0 0 0 0,0-1 0 0 0,6-4 0 0 0,0-2 96 0 0,18-26 329 0 0,32-61 0 0 0,-57 96-583 0 0,0-1-1 0 0,-1 1 1 0 0,1 0 0 0 0,-1 0-1 0 0,0-1 1 0 0,1 1-1 0 0,-1 0 1 0 0,0-1-1 0 0,0 1 1 0 0,0 0-1 0 0,0-1 1 0 0,0 1-1 0 0,0-3 1 0 0,-1-7-446 0 0,4 21 70 0 0,-2-9 383 0 0,-1 0 0 0 0,1-1 0 0 0,-1 1 0 0 0,1 0-1 0 0,-1 0 1 0 0,0 0 0 0 0,0 0 0 0 0,1 0 0 0 0,-1 0-1 0 0,0 0 1 0 0,0-1 0 0 0,0 1 0 0 0,0 0 0 0 0,0 0-1 0 0,0 0 1 0 0,0 0 0 0 0,0 0 0 0 0,0 0 0 0 0,-1 1-1 0 0,-3 14 133 0 0,1 1 0 0 0,1-1-1 0 0,1 0 1 0 0,0 1-1 0 0,1-1 1 0 0,0 1-1 0 0,2-1 1 0 0,0 1-1 0 0,1-1 1 0 0,0 0 0 0 0,9 26-1 0 0,-9-35-139 0 0,-1 1 0 0 0,0-1-1 0 0,-1 1 1 0 0,1 10 0 0 0,-1-15-112 0 0,-1 1 0 0 0,0-1 0 0 0,0 1 0 0 0,-1 0 0 0 0,1-1 0 0 0,-1 1 0 0 0,0-1 0 0 0,0 1 0 0 0,0-1 0 0 0,0 1 0 0 0,-2 3 0 0 0,0-5 222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70 1439 0 0,'-2'-2'11'0'0,"1"1"0"0"0,-1-1 0 0 0,0 0 0 0 0,1 1 0 0 0,-1-1 0 0 0,1 0 0 0 0,0 0 0 0 0,-1 0 0 0 0,1 0-1 0 0,0 0 1 0 0,0 0 0 0 0,0 0 0 0 0,1 0 0 0 0,-2-5 0 0 0,1 1 217 0 0,0-1 0 0 0,0 0-1 0 0,0-10 1 0 0,-13 39-241 0 0,-15 43-181 0 0,2 1 1 0 0,4 2 0 0 0,-28 128-1 0 0,37-126 318 0 0,3 1 0 0 0,-3 118 0 0 0,14-142-62 0 0,2 0 0 0 0,2 0 0 0 0,2 0 0 0 0,3 0 0 0 0,14 47 0 0 0,-19-82-62 0 0,0 0 0 0 0,0 0 0 0 0,2-1 0 0 0,-1 1 0 0 0,2-1 0 0 0,-1 0 0 0 0,10 10 0 0 0,-11-15 0 0 0,0-1 0 0 0,0 1 0 0 0,1-2 0 0 0,-1 1 0 0 0,1 0 0 0 0,0-1 0 0 0,1 0 0 0 0,-1-1 0 0 0,1 1 0 0 0,0-1 0 0 0,0 0 0 0 0,0-1 0 0 0,10 3 0 0 0,6-1-112 0 0,0-2 0 0 0,44 1 0 0 0,-48-5 112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24 1855 0 0,'1'-4'-10'0'0,"1"-4"-15"0"0,-2 8 25 0 0,0 0 1 0 0,0 0-1 0 0,0 0 1 0 0,0 0-1 0 0,0-1 1 0 0,0 1-1 0 0,0 0 1 0 0,0 0-1 0 0,0 0 1 0 0,0 0-1 0 0,0 0 1 0 0,0 0-1 0 0,0 0 0 0 0,0 0 1 0 0,0 0-1 0 0,0-1 1 0 0,0 1-1 0 0,0 0 1 0 0,0 0-1 0 0,0 0 1 0 0,0 0-1 0 0,0 0 1 0 0,1 0-1 0 0,-1 0 1 0 0,0 0-1 0 0,0 0 1 0 0,0 0-1 0 0,0 0 0 0 0,0 0 1 0 0,0 0-1 0 0,0 0 1 0 0,0 0-1 0 0,0-1 1 0 0,0 1-1 0 0,1 0 1 0 0,-1 0-1 0 0,0 0 1 0 0,0 0-1 0 0,0 0 1 0 0,0 0-1 0 0,0 0 1 0 0,0 0-1 0 0,0 0 1 0 0,0 0-1 0 0,0 0 0 0 0,1 0 1 0 0,-1 0-1 0 0,0 1 1 0 0,0-1-1 0 0,0 0 1 0 0,0 0-1 0 0,0 0 1 0 0,0 0-1 0 0,0 0 1 0 0,0 0-1 0 0,3 4 26 0 0,-1 0 0 0 0,0 0 0 0 0,0 0 0 0 0,0 0 0 0 0,-1 0 0 0 0,0 1-1 0 0,0-1 1 0 0,0 0 0 0 0,0 1 0 0 0,0-1 0 0 0,-1 1 0 0 0,0-1 0 0 0,0 6 0 0 0,-1 48-252 0 0,-11 86 1 0 0,5-81 64 0 0,7-60 160 0 0,-1 1-1 0 0,1-1 1 0 0,-1 1 0 0 0,0-1 0 0 0,1 0 0 0 0,-1 1-1 0 0,-1-1 1 0 0,1 0 0 0 0,0 0 0 0 0,-3 4-1 0 0,4-7-1 0 0,0 0 0 0 0,0 0-1 0 0,0 0 1 0 0,0 0-1 0 0,-1 1 1 0 0,1-1-1 0 0,0 0 1 0 0,0 0 0 0 0,0 0-1 0 0,0 0 1 0 0,0 0-1 0 0,0 0 1 0 0,0 0 0 0 0,0 0-1 0 0,-1 0 1 0 0,1 0-1 0 0,0 0 1 0 0,0 0-1 0 0,0 0 1 0 0,0 0 0 0 0,0 0-1 0 0,0 0 1 0 0,0 0-1 0 0,0 0 1 0 0,-1 0-1 0 0,1 0 1 0 0,0-1 0 0 0,0 1-1 0 0,0 0 1 0 0,0 0-1 0 0,0 0 1 0 0,0 0-1 0 0,0 0 1 0 0,0 0 0 0 0,0 0-1 0 0,0 0 1 0 0,-1 0-1 0 0,1 0 1 0 0,0 0-1 0 0,0 0 1 0 0,0-1 0 0 0,0 1-1 0 0,0 0 1 0 0,-2-7-182 0 0,2-7-113 0 0,1 6 288 0 0,10-80-138 0 0,-8 77 135 0 0,0 0-1 0 0,0 0 1 0 0,1 0-1 0 0,1 0 1 0 0,9-17-1 0 0,44-58 282 0 0,-48 73-200 0 0,1 1 0 0 0,0 0 0 0 0,1 0 0 0 0,16-12 0 0 0,-24 21 27 0 0,-1 1 0 0 0,1 0 0 0 0,-1 0 0 0 0,1 0 0 0 0,0 0 0 0 0,-1 0 0 0 0,1 1 0 0 0,5-2 0 0 0,-8 3-65 0 0,0 0 1 0 0,0 0-1 0 0,1 0 0 0 0,-1 0 0 0 0,0 0 0 0 0,0 0 0 0 0,0 0 0 0 0,1 0 0 0 0,-1 1 0 0 0,0-1 0 0 0,0 0 0 0 0,0 1 1 0 0,0-1-1 0 0,0 1 0 0 0,0-1 0 0 0,0 1 0 0 0,0 0 0 0 0,0-1 0 0 0,0 1 0 0 0,0 0 0 0 0,0 0 0 0 0,0-1 1 0 0,0 1-1 0 0,-1 0 0 0 0,1 0 0 0 0,0 0 0 0 0,-1 0 0 0 0,1 0 0 0 0,-1 0 0 0 0,1 0 0 0 0,-1 0 0 0 0,1 2 0 0 0,1 2 6 0 0,0 1 0 0 0,-1-1 0 0 0,0 1 1 0 0,0 0-1 0 0,0-1 0 0 0,0 1 0 0 0,-1 6 0 0 0,-5 43-5 0 0,1-12 63 0 0,1-5-39 0 0,1-26-128 0 0,1-1 0 0 0,1 1 0 0 0,0-1 1 0 0,0 1-1 0 0,1-1 0 0 0,3 15 0 0 0,-4-25 10 0 0,0 1 0 0 0,1-1 0 0 0,-1 0 0 0 0,1 0 0 0 0,0 0 0 0 0,-1 1 0 0 0,1-1 0 0 0,0 0 0 0 0,-1 0-1 0 0,1 0 1 0 0,0 0 0 0 0,0 0 0 0 0,0 0 0 0 0,0 0 0 0 0,0-1 0 0 0,0 1 0 0 0,0 0 0 0 0,0 0 0 0 0,1-1 0 0 0,-1 1 0 0 0,0-1 0 0 0,0 1 0 0 0,1-1 0 0 0,-1 1-1 0 0,0-1 1 0 0,3 1 0 0 0,-1-1 35 0 0,1 0-1 0 0,-1 0 0 0 0,0-1 0 0 0,1 1 0 0 0,-1-1 1 0 0,0 1-1 0 0,0-1 0 0 0,0 0 0 0 0,7-3 0 0 0,2-3 29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1303 0 0,'4'14'22'0'0,"-1"-1"-1"0"0,0 1 1 0 0,-1 0-1 0 0,0 0 0 0 0,-1 26 1 0 0,-11 69-34 0 0,0-15 15 0 0,10-94-3 0 0,-1 10 0 0 0,1 0 0 0 0,-1 0 0 0 0,2 0 0 0 0,0 0 0 0 0,0 0 0 0 0,0 0 0 0 0,4 11 0 0 0,-5-21 0 0 0,1 0 0 0 0,-1 0 0 0 0,0 1 0 0 0,0-1 0 0 0,0 0 0 0 0,0 1 0 0 0,0-1 0 0 0,0 0 0 0 0,0 0 0 0 0,0 0 0 0 0,1 1 0 0 0,-1-1 0 0 0,0 0 0 0 0,0 0 0 0 0,0 1 0 0 0,0-1 0 0 0,1 0 0 0 0,-1 0 0 0 0,0 0 0 0 0,0 0 0 0 0,1 1 0 0 0,-1-1 0 0 0,0 0 0 0 0,0 0 0 0 0,1 0 0 0 0,-1 0 0 0 0,0 0 0 0 0,0 0 0 0 0,1 0 0 0 0,-1 0 0 0 0,0 0 0 0 0,0 0 0 0 0,1 1 0 0 0,-1-1 0 0 0,0-1 0 0 0,1 1 0 0 0,-1 0 0 0 0,0 0 0 0 0,0 0 0 0 0,1 0 0 0 0,-1 0 0 0 0,0 0 0 0 0,0 0 0 0 0,1 0 0 0 0,-1 0 0 0 0,0-1 0 0 0,1 1 0 0 0,-1 0 0 0 0,1-1 0 0 0,-1 1 0 0 0,0-1 0 0 0,1 1 0 0 0,-1-1 0 0 0,0 1 0 0 0,1-1 0 0 0,-1 1 0 0 0,0-1 0 0 0,1 1 0 0 0,-1-1 0 0 0,0 1 0 0 0,0-1 0 0 0,0 0 0 0 0,0 1 0 0 0,0-1 0 0 0,0 1 0 0 0,1-1 0 0 0,-1 1 0 0 0,-1-2 0 0 0,0-3 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1223 0 0,'24'112'353'0'0,"-10"-51"199"0"0,10 118-1 0 0,-23-147-595 0 0,-2 0 0 0 0,-2 0 0 0 0,-1 0 0 0 0,-12 48-1 0 0,-46 121-189 0 0,60-193 233 0 0,-58 132-78 0 0,15-40 30 0 0,39-79 49 0 0,4-15 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34 455 0 0,'78'-13'1328'0'0,"-41"5"-1073"0"0,-1 2 0 0 0,49-1-1 0 0,-85 7-254 0 0,24 2-120 0 0,-23-2 120 0 0,0 0-1 0 0,-1 0 1 0 0,1 0-1 0 0,0 0 1 0 0,0 0 0 0 0,-1 0-1 0 0,1 0 1 0 0,0 1-1 0 0,0-1 1 0 0,-1 0 0 0 0,1 0-1 0 0,0 1 1 0 0,-1-1-1 0 0,1 0 1 0 0,-1 1-1 0 0,1-1 1 0 0,0 1 0 0 0,-1-1-1 0 0,1 1 1 0 0,-1-1-1 0 0,1 1 1 0 0,-1-1 0 0 0,1 1-1 0 0,-1 0 1 0 0,0-1-1 0 0,1 1 1 0 0,0 0-1 0 0,-3 4-9 0 0,-4 0-44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13359 0 0,'-3'7'592'0'0,"1"-2"120"0"0,1 0-568 0 0,-1-1-144 0 0,2-2 0 0 0,0-1 0 0 0,2 2-240 0 0,-2 2-80 0 0,0 4-8 0 0,-2 5-2200 0 0,4 0-432 0 0,-1 0-88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1 455 0 0,'-4'38'211'0'0,"0"58"0"0"0,3-47-225 0 0,-1 0 22 0 0,0-9 20 0 0,1 0 0 0 0,10 79 0 0 0,-7-106 37 0 0,2 0-1 0 0,9 25 1 0 0,-12-36-55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1375 0 0,'-2'1'41'0'0,"0"-1"0"0"0,0 1 0 0 0,1-1 0 0 0,-1 1 0 0 0,0-1 0 0 0,0 1 0 0 0,0 0 0 0 0,1 0 0 0 0,-1 0 0 0 0,1 0 0 0 0,-1 0-1 0 0,0 1 1 0 0,1-1 0 0 0,0 0 0 0 0,-1 1 0 0 0,1-1 0 0 0,0 1 0 0 0,0-1 0 0 0,0 1 0 0 0,0-1 0 0 0,0 1 0 0 0,-1 3-1 0 0,-4 6-34 0 0,2 0 0 0 0,-6 18-1 0 0,8-22 48 0 0,-12 43 92 0 0,-10 69 1 0 0,2 55 197 0 0,16-115-198 0 0,-1 8-27 0 0,2 70 1 0 0,6-99-74 0 0,2-1 1 0 0,1 1-1 0 0,13 50 0 0 0,-16-82-63 0 0,1-1-1 0 0,0 1 0 0 0,0-1 0 0 0,0 0 1 0 0,1 0-1 0 0,0 0 0 0 0,0 0 0 0 0,0 0 1 0 0,5 5-1 0 0,-6-8 9 0 0,-1 0 0 0 0,1-1 0 0 0,0 1 0 0 0,-1-1 0 0 0,1 0 0 0 0,0 0 0 0 0,0 1 0 0 0,0-1 0 0 0,0-1 0 0 0,0 1 0 0 0,0 0 0 0 0,0 0 0 0 0,0-1 0 0 0,1 1 0 0 0,-1-1 0 0 0,0 0 0 0 0,0 1 0 0 0,0-1 0 0 0,1 0 0 0 0,-1 0 0 0 0,0-1 0 0 0,0 1 0 0 0,0 0 0 0 0,0-1 0 0 0,1 1 0 0 0,2-2 0 0 0,2-1-26 0 0,0-1 0 0 0,0 0 0 0 0,0-1 1 0 0,0 1-1 0 0,0-1 0 0 0,-1 0 0 0 0,0-1 0 0 0,0 0 0 0 0,-1 0 0 0 0,7-8 0 0 0,0-3 24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1199 0 0,'-3'6'36'0'0,"0"1"0"0"0,0-1 0 0 0,1 0 0 0 0,0 1-1 0 0,0 0 1 0 0,-1 11 0 0 0,-2 6 91 0 0,-20 62 42 0 0,-10 44 82 0 0,33-109-234 0 0,2-21-17 0 0,0 1 0 0 0,0-1 0 0 0,0 0 0 0 0,0 0 0 0 0,0 0 0 0 0,0 0 0 0 0,0 0 0 0 0,0 0 0 0 0,0 1 0 0 0,0-1 1 0 0,0 0-1 0 0,0 0 0 0 0,0 0 0 0 0,0 0 0 0 0,0 0 0 0 0,0 0 0 0 0,1 1 0 0 0,-1-1 0 0 0,0 0 0 0 0,0 0 0 0 0,0 0 0 0 0,0 0 0 0 0,0 0 0 0 0,0 0 0 0 0,0 0 0 0 0,0 0 0 0 0,1 0 0 0 0,-1 0 0 0 0,0 0 0 0 0,0 1 0 0 0,0-1 0 0 0,0 0 0 0 0,0 0 0 0 0,0 0 0 0 0,1 0 0 0 0,-1 0 0 0 0,0 0 0 0 0,0 0 0 0 0,0 0 1 0 0,0 0-1 0 0,9-9-1 0 0,0-5-23 0 0,0 0-1 0 0,-1-1 0 0 0,9-21 1 0 0,14-51-124 0 0,-22 60 128 0 0,0 0-20 0 0,-3 8 119 0 0,13-29-1 0 0,-19 48-65 0 0,0 0-1 0 0,0 0 1 0 0,0 0-1 0 0,0 0 1 0 0,0 0 0 0 0,0 0-1 0 0,0 0 1 0 0,0 0-1 0 0,0 0 1 0 0,0 0 0 0 0,0 0-1 0 0,0 0 1 0 0,0 1-1 0 0,0-1 1 0 0,0 0-1 0 0,0 0 1 0 0,0 0 0 0 0,0 0-1 0 0,0 0 1 0 0,0 0-1 0 0,0 0 1 0 0,0 0-1 0 0,0 0 1 0 0,0 0 0 0 0,0 0-1 0 0,0 0 1 0 0,0 0-1 0 0,0 0 1 0 0,0 0 0 0 0,0 0-1 0 0,0 0 1 0 0,0 0-1 0 0,0 0 1 0 0,0 1-1 0 0,0-1 1 0 0,1 0 0 0 0,-1 0-1 0 0,0 0 1 0 0,0 0-1 0 0,0 0 1 0 0,0 0-1 0 0,0 0 1 0 0,0 0 0 0 0,0 0-1 0 0,0 0 1 0 0,0 0-1 0 0,0 0 1 0 0,0 0 0 0 0,0 0-1 0 0,0 0 1 0 0,0 0-1 0 0,0 0 1 0 0,0 0-1 0 0,0 0 1 0 0,1 0 0 0 0,-1 0-1 0 0,0 0 1 0 0,0 0-1 0 0,0 0 1 0 0,0 0 0 0 0,0 0-1 0 0,0 0 1 0 0,0-1-1 0 0,1 11 391 0 0,0 11 5 0 0,-1 4-182 0 0,2 0-1 0 0,0-1 1 0 0,2 0 0 0 0,1 1-1 0 0,0-2 1 0 0,2 1 0 0 0,16 38-1 0 0,-17-48-318 0 0,-3-5-91 0 0,0-1 1 0 0,1 0-1 0 0,5 9 0 0 0,-8-16 161 0 0,0 1 0 0 0,0-1 0 0 0,0 1 0 0 0,0-1 0 0 0,1 1 0 0 0,-1-1-1 0 0,0 0 1 0 0,1 0 0 0 0,-1 0 0 0 0,1 0 0 0 0,-1 0 0 0 0,1 0 0 0 0,-1 0 0 0 0,1 0 0 0 0,0-1 0 0 0,-1 1 0 0 0,1 0 0 0 0,0-1 0 0 0,0 0 0 0 0,-1 1 0 0 0,3-1-1 0 0,8 2 24 0 0,-6 0 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50 1375 0 0,'-3'-2'-137'0'0,"1"2"292"0"0,0-1 1 0 0,0 0-1 0 0,0 0 1 0 0,1-1-1 0 0,-1 1 1 0 0,0 0-1 0 0,-2-3 1 0 0,4 4-109 0 0,-1 0 0 0 0,1-1 1 0 0,0 1-1 0 0,0 0 0 0 0,0 0 1 0 0,0-1-1 0 0,0 1 0 0 0,0 0 0 0 0,0 0 1 0 0,-1-1-1 0 0,1 1 0 0 0,0 0 1 0 0,0 0-1 0 0,0-1 0 0 0,0 1 0 0 0,0 0 1 0 0,0-1-1 0 0,0 1 0 0 0,1 0 1 0 0,-1 0-1 0 0,0-1 0 0 0,0 1 0 0 0,0 0 1 0 0,0-1-1 0 0,10-7 690 0 0,-3 4-595 0 0,1 1-1 0 0,0 0 1 0 0,0 0 0 0 0,0 1 0 0 0,0 0 0 0 0,0 1 0 0 0,1-1-1 0 0,-1 2 1 0 0,9-1 0 0 0,-5 1 84 0 0,0 0 0 0 0,0 1 0 0 0,0 1 0 0 0,0 0 0 0 0,20 7 0 0 0,-29-8-295 0 0,0 0 0 0 0,0 0 0 0 0,0 0 0 0 0,0 1 0 0 0,0-1 0 0 0,-1 1 0 0 0,1 0 0 0 0,-1 0 0 0 0,1 0 0 0 0,-1 0 0 0 0,5 5 0 0 0,-7-6 28 0 0,1 1 0 0 0,0-1-1 0 0,0 1 1 0 0,-1-1-1 0 0,1 1 1 0 0,-1-1-1 0 0,1 1 1 0 0,-1-1-1 0 0,1 1 1 0 0,-1 0 0 0 0,0-1-1 0 0,0 1 1 0 0,0 0-1 0 0,0-1 1 0 0,0 1-1 0 0,0-1 1 0 0,-1 1-1 0 0,1 0 1 0 0,0-1 0 0 0,-1 1-1 0 0,1-1 1 0 0,-1 1-1 0 0,0-1 1 0 0,-1 3-1 0 0,-5 7-349 0 0,0 0 0 0 0,0-1 0 0 0,-1 0 0 0 0,0-1 0 0 0,-1 0-1 0 0,-11 10 1 0 0,-63 43-59 0 0,60-48 664 0 0,16-11 52 0 0,0 1 0 0 0,1 0-1 0 0,0 0 1 0 0,0 0 0 0 0,0 1 0 0 0,0 0-1 0 0,1 0 1 0 0,-9 11 0 0 0,14-16-232 0 0,0 1 0 0 0,0-1-1 0 0,0 0 1 0 0,-1 0 0 0 0,1 1 0 0 0,0-1 0 0 0,0 0 0 0 0,0 0 0 0 0,0 1-1 0 0,0-1 1 0 0,0 0 0 0 0,0 1 0 0 0,0-1 0 0 0,0 0 0 0 0,0 1 0 0 0,0-1 0 0 0,0 0-1 0 0,0 1 1 0 0,0-1 0 0 0,0 0 0 0 0,0 0 0 0 0,0 1 0 0 0,0-1 0 0 0,0 0 0 0 0,0 1-1 0 0,1-1 1 0 0,-1 0 0 0 0,0 0 0 0 0,0 1 0 0 0,1-1 0 0 0,9 6 443 0 0,13-3-38 0 0,13-4-35 0 0,0-2 0 0 0,48-10 0 0 0,69-23-2088 0 0,-140 32 1317 0 0,42-9 706 0 0,-47 12-311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1375 0 0,'3'3'49'0'0,"-1"0"0"0"0,0-1 0 0 0,0 1 0 0 0,0 1 0 0 0,-1-1 0 0 0,1 0 0 0 0,-1 0 0 0 0,0 0 0 0 0,2 6 0 0 0,5 35 924 0 0,-4-21-721 0 0,8 45 215 0 0,-3 1 0 0 0,-4 0-1 0 0,-2 83 1 0 0,-9-40-508 0 0,-25 135-1 0 0,27-222-420 0 0,-9 25-1 0 0,11-42 421 0 0,-1 0 0 0 0,0-1-1 0 0,0 1 1 0 0,-1 0-1 0 0,0-1 1 0 0,-1 0 0 0 0,-4 7-1 0 0,2-7 56 0 0,-2-2-13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1839 0 0,'4'-2'234'0'0,"0"0"0"0"0,0 0-1 0 0,0 0 1 0 0,0 1-1 0 0,0-1 1 0 0,0 1 0 0 0,1 0-1 0 0,7-1 1 0 0,2 0-45 0 0,55-12 687 0 0,118-9 0 0 0,-77 9-3096 0 0,-105 13 2220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2303 0 0,'-1'0'21'0'0,"0"0"0"0"0,0 0 0 0 0,0 0 0 0 0,0 0 0 0 0,0 0 0 0 0,0 0-1 0 0,0 0 1 0 0,0 0 0 0 0,0 1 0 0 0,0-1 0 0 0,0 0 0 0 0,0 1 0 0 0,0-1-1 0 0,0 1 1 0 0,0-1 0 0 0,-1 1 0 0 0,1 1 5 0 0,0-1 0 0 0,1 1 1 0 0,-1-1-1 0 0,0 1 0 0 0,1-1 0 0 0,-1 1 0 0 0,1-1 0 0 0,-1 1 1 0 0,1 2-1 0 0,-1-1-35 0 0,-9 39-93 0 0,-36 138-85 0 0,10-29 1142 0 0,32-124-861 0 0,1 1-1 0 0,1-1 1 0 0,3 45-1 0 0,-1-70-133 0 0,0 0 1 0 0,0 0-1 0 0,1-1 0 0 0,-1 1 0 0 0,0 0 0 0 0,1 0 0 0 0,-1-1 0 0 0,1 1 0 0 0,0 0 0 0 0,0-1 0 0 0,-1 1 0 0 0,1 0 0 0 0,0-1 0 0 0,2 3 0 0 0,-2-4 36 0 0,-1 0-1 0 0,1 1 1 0 0,-1-1-1 0 0,1 0 1 0 0,-1 0 0 0 0,1 1-1 0 0,-1-1 1 0 0,0 0-1 0 0,1 0 1 0 0,-1 0 0 0 0,1 0-1 0 0,-1 1 1 0 0,1-1 0 0 0,0 0-1 0 0,-1 0 1 0 0,1 0-1 0 0,-1 0 1 0 0,1 0 0 0 0,-1 0-1 0 0,1-1 1 0 0,1 1 19 0 0,-1-1 0 0 0,0 1 0 0 0,0-1 0 0 0,0 1 0 0 0,0-1 0 0 0,1 0 0 0 0,-1 0 0 0 0,0 0 0 0 0,0 1 0 0 0,0-1-1 0 0,1-1 1 0 0,7-11 1 0 0,2-5-16 0 0</inkml:trace>
  <inkml:trace contextRef="#ctx0" brushRef="#br0" timeOffset="1">479 200 5527 0 0,'0'0'11'0'0,"0"0"0"0"0,0-1-1 0 0,0 1 1 0 0,0 0 0 0 0,0 0 0 0 0,0 0-1 0 0,-1 0 1 0 0,1 0 0 0 0,0 0-1 0 0,0 0 1 0 0,0 0 0 0 0,0 0-1 0 0,0 0 1 0 0,-1 0 0 0 0,1 0-1 0 0,0 0 1 0 0,0 0 0 0 0,0 0 0 0 0,0 0-1 0 0,0 0 1 0 0,0 0 0 0 0,-1 0-1 0 0,1 0 1 0 0,0 0 0 0 0,0 0-1 0 0,0 0 1 0 0,0 0 0 0 0,0 1-1 0 0,0-1 1 0 0,-1 0 0 0 0,1 0 0 0 0,0 0-1 0 0,0 0 1 0 0,0 0 0 0 0,0 0-1 0 0,0 0 1 0 0,0 0 0 0 0,0 0-1 0 0,0 1 1 0 0,0-1 0 0 0,-1 0-1 0 0,1 0 1 0 0,0 0 0 0 0,0 0 0 0 0,0 0-1 0 0,0 1 1 0 0,0-1 0 0 0,0 0-1 0 0,0 0 1 0 0,0 0 0 0 0,0 0-1 0 0,0 0 1 0 0,0 0 0 0 0,0 1-1 0 0,0-1 1 0 0,0 0 0 0 0,9 8 429 0 0,14 5-154 0 0,10-5-448 0 0,-28-7-305 0 0,0 0 0 0 0,0 0-1 0 0,0 0 1 0 0,0 1 0 0 0,0 0-1 0 0,7 4 1 0 0,-6-2 174 0 0,-4 1 259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2759 0 0,'-6'-2'120'0'0,"2"1"32"0"0,3 1-152 0 0,0 0 0 0 0,1 1 0 0 0,1 1 0 0 0,0-1 304 0 0,0 0 32 0 0,2 3 8 0 0,1 0 0 0 0,1 1-344 0 0,1-1-128 0 0,1-1 8 0 0,0 1 0 0 0,-1 1 120 0 0,1 0 0 0 0,-3 0 0 0 0</inkml:trace>
  <inkml:trace contextRef="#ctx0" brushRef="#br0" timeOffset="1">218 0 3223 0 0,'-2'3'136'0'0,"1"-2"40"0"0,-1 0-176 0 0,2 0 0 0 0,0 1 0 0 0,0-1 0 0 0,2 1-96 0 0,-2 1-48 0 0,2 1-16 0 0,-1 1 0 0 0,2 5 160 0 0,-3-1 0 0 0,1 2-64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2759 0 0,'140'-20'2838'0'0,"45"-8"-3480"0"0,-131 16-1279 0 0,-52 11 1900 0 0,-3-2-33 0 0</inkml:trace>
  <inkml:trace contextRef="#ctx0" brushRef="#br0" timeOffset="1">247 6 2303 0 0,'-39'-5'666'0'0,"39"5"-564"0"0,0 0 0 0 0,-1 0 0 0 0,1 0 1 0 0,0 1-1 0 0,-1-1 0 0 0,1 0 0 0 0,0 0 0 0 0,0 1 0 0 0,-1-1 1 0 0,1 0-1 0 0,0 0 0 0 0,0 1 0 0 0,-1-1 0 0 0,1 0 0 0 0,0 1 1 0 0,0-1-1 0 0,0 0 0 0 0,0 1 0 0 0,0-1 0 0 0,0 0 1 0 0,-1 1-1 0 0,1-1 0 0 0,0 0 0 0 0,0 1 0 0 0,0-1 0 0 0,0 0 1 0 0,0 1-1 0 0,0-1 0 0 0,0 1 0 0 0,0-1 0 0 0,1 0 1 0 0,-1 1-1 0 0,2 13 431 0 0,4 28-943 0 0,-1 0 1 0 0,-2 0-1 0 0,-3 68 0 0 0,0-108 395 0 0,1 51-689 0 0,-1-50 662 0 0,0 1 1 0 0,1 0-1 0 0,0 0 0 0 0,0-1 0 0 0,0 1 1 0 0,0 0-1 0 0,0-1 0 0 0,1 1 1 0 0,0-1-1 0 0,-1 0 0 0 0,4 5 0 0 0,0-5 42 0 0,0-4 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1375 0 0,'-9'14'97'0'0,"0"0"-1"0"0,2 1 0 0 0,0 0 0 0 0,0 0 1 0 0,-5 22-1 0 0,-14 52 938 0 0,-15 112 0 0 0,33-148-686 0 0,3 0 1 0 0,2 0-1 0 0,7 86 0 0 0,-2-118-295 0 0,1 0 0 0 0,1 0 0 0 0,1-1 0 0 0,12 32 1 0 0,-14-44-87 0 0,0 0 1 0 0,1 0 0 0 0,0-1 0 0 0,0 1 0 0 0,1-1 0 0 0,0 0 0 0 0,0-1 0 0 0,1 1 0 0 0,0-1 0 0 0,0 0-1 0 0,0 0 1 0 0,1-1 0 0 0,0 0 0 0 0,8 5 0 0 0,-9-7-61 0 0,0-1 0 0 0,0 0 0 0 0,0-1 1 0 0,0 1-1 0 0,0-1 0 0 0,0 0 0 0 0,0-1 0 0 0,0 0 0 0 0,0 0 0 0 0,0 0 1 0 0,1 0-1 0 0,-1-1 0 0 0,0 0 0 0 0,0 0 0 0 0,0-1 0 0 0,0 0 0 0 0,-1 0 1 0 0,1 0-1 0 0,9-6 0 0 0,3-6 199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10591 0 0,'0'0'75'0'0,"0"1"1"0"0,0 0-1 0 0,0 0 0 0 0,1 0 0 0 0,-1 0 0 0 0,0 0 0 0 0,1 0 1 0 0,-1-1-1 0 0,0 1 0 0 0,1 0 0 0 0,-1 0 0 0 0,1-1 0 0 0,-1 1 1 0 0,1 0-1 0 0,-1 0 0 0 0,1-1 0 0 0,0 1 0 0 0,-1-1 0 0 0,1 1 0 0 0,0 0 1 0 0,0-1-1 0 0,-1 1 0 0 0,1-1 0 0 0,1 1 0 0 0,22 12 797 0 0,-15-10-633 0 0,0 1 0 0 0,0-2 0 0 0,0 1 0 0 0,1-1 0 0 0,-1-1 0 0 0,0 0 0 0 0,1 0 0 0 0,18-1 0 0 0,-10-2-841 0 0,0 0 0 0 0,0-1 0 0 0,31-10 0 0 0,-29 6-4188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5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78 15199 0 0,'-23'-15'1161'0'0,"-41"-20"0"0"0,53 30-1131 0 0,0 0 0 0 0,-1 1 0 0 0,0 0 0 0 0,0 1 0 0 0,-24-3 0 0 0,32 6-124 0 0,0 0 1 0 0,0 0-1 0 0,0 0 1 0 0,0 0 0 0 0,1 1-1 0 0,-1-1 1 0 0,0 1-1 0 0,0 0 1 0 0,1 0 0 0 0,-1 1-1 0 0,1-1 1 0 0,-1 1 0 0 0,1 0-1 0 0,-1 0 1 0 0,-3 3-1 0 0,2-1-81 0 0,1 0-1 0 0,0 0 0 0 0,0 1 0 0 0,0-1 0 0 0,0 1 1 0 0,1 0-1 0 0,0 0 0 0 0,0 0 0 0 0,-2 7 0 0 0,-1 3-111 0 0,1 1 0 0 0,0 0 0 0 0,1 0 0 0 0,1 0 0 0 0,1 0 0 0 0,-1 23 0 0 0,3-9 315 0 0,1 0-1 0 0,1-1 0 0 0,2 1 0 0 0,7 29 0 0 0,-6-40 302 0 0,0 0-1 0 0,2 0 1 0 0,0 0 0 0 0,1-1-1 0 0,1 0 1 0 0,21 33-1 0 0,-23-41 39 0 0,1-1 0 0 0,1 0 0 0 0,-1-1 0 0 0,1 1-1 0 0,1-1 1 0 0,-1-1 0 0 0,1 0 0 0 0,1-1 0 0 0,-1 1 0 0 0,21 7-1 0 0,-24-11-243 0 0,0-1-1 0 0,1 1 1 0 0,-1-1-1 0 0,1-1 1 0 0,-1 1-1 0 0,1-2 1 0 0,0 1-1 0 0,-1-1 1 0 0,1 0-1 0 0,0 0 1 0 0,-1-1-1 0 0,1 0 1 0 0,0 0-1 0 0,-1-1 1 0 0,1 0-1 0 0,-1 0 1 0 0,0-1-1 0 0,8-4 1 0 0,-2-1-310 0 0,-1 0 0 0 0,1-1 0 0 0,-1-1 0 0 0,-1 0 0 0 0,0-1 0 0 0,-1 0 0 0 0,13-17 0 0 0,2-6-884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23 919 0 0,'-5'-6'169'0'0,"-8"-11"774"0"0,13 22-605 0 0,0 0-1 0 0,0 0 0 0 0,-1 0 1 0 0,-1 5-1 0 0,1-3-248 0 0,-11 93 1111 0 0,4-48-800 0 0,-1 67 0 0 0,11-104-1272 0 0,-1-15 839 0 0,-1 0 0 0 0,0 0 0 0 0,1 0 0 0 0,-1 0 0 0 0,0 0 0 0 0,0 0 0 0 0,0-1 0 0 0,1 1 0 0 0,-1 0 0 0 0,0 0 1 0 0,0 0-1 0 0,1 0 0 0 0,-1-1 0 0 0,0 1 0 0 0,0 0 0 0 0,0 0 0 0 0,0 0 0 0 0,1-1 0 0 0,-1 1 0 0 0,0 0 0 0 0,0 0 1 0 0,0-1-1 0 0,0 1 0 0 0,0 0 0 0 0,0 0 0 0 0,0-1 0 0 0,0 1 0 0 0,0-1 0 0 0,11-30-1103 0 0,-10 27 1171 0 0,-1 2-47 0 0,39-117-86 0 0,-29 90 215 0 0,2 1-1 0 0,17-28 1 0 0,-29 55-117 0 0,2-3 69 0 0,0 1 1 0 0,0-1-1 0 0,1 1 0 0 0,0-1 1 0 0,3-2-1 0 0,-6 5-37 0 0,1 1-1 0 0,-1-1 1 0 0,0 1-1 0 0,1 0 1 0 0,-1 0 0 0 0,1-1-1 0 0,-1 1 1 0 0,1 0-1 0 0,-1 0 1 0 0,1-1-1 0 0,-1 1 1 0 0,1 0 0 0 0,-1 0-1 0 0,1 0 1 0 0,0 0-1 0 0,-1 0 1 0 0,1 0 0 0 0,-1 0-1 0 0,1 0 1 0 0,-1 0-1 0 0,1 0 1 0 0,-1 0-1 0 0,1 0 1 0 0,-1 0 0 0 0,1 0-1 0 0,-1 1 1 0 0,1-1-1 0 0,-1 0 1 0 0,1 0-1 0 0,-1 1 1 0 0,1-1 0 0 0,-1 0-1 0 0,1 0 1 0 0,-1 1-1 0 0,1-1 1 0 0,-1 1 0 0 0,0-1-1 0 0,1 0 1 0 0,-1 1-1 0 0,0-1 1 0 0,1 1-1 0 0,-1-1 1 0 0,0 1 0 0 0,0-1-1 0 0,1 1 1 0 0,-1-1-1 0 0,0 1 1 0 0,0-1 0 0 0,0 2-1 0 0,8 16 998 0 0,-1 1 0 0 0,8 30 0 0 0,-9-26-471 0 0,12 28 0 0 0,-15-44-939 0 0,0 0-1 0 0,1 0 1 0 0,0-1-1 0 0,0 1 0 0 0,1-1 1 0 0,0 0-1 0 0,10 11 1 0 0,-8-12-2317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1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57 1695 0 0,'-1'0'28'0'0,"0"1"-1"0"0,1-1 0 0 0,-1 0 0 0 0,0 0 0 0 0,0 1 1 0 0,0-1-1 0 0,0 1 0 0 0,0-1 0 0 0,1 1 0 0 0,-1-1 1 0 0,0 1-1 0 0,0-1 0 0 0,1 1 0 0 0,-1 0 0 0 0,0-1 1 0 0,1 1-1 0 0,-1 0 0 0 0,1 0 0 0 0,-2 0 0 0 0,-2 20 822 0 0,4-17-754 0 0,-2 93 1483 0 0,3-70-1709 0 0,-1 0 0 0 0,-8 51-1 0 0,11-117-548 0 0,10-32 510 0 0,-8 37 184 0 0,2 0 0 0 0,1 0 0 0 0,13-33 0 0 0,-20 64 49 0 0,0-1 0 0 0,1 1 0 0 0,-1 0 0 0 0,1 0 0 0 0,0 1 0 0 0,0-1 0 0 0,0 0 1 0 0,0 0-1 0 0,1 1 0 0 0,-1 0 0 0 0,0-1 0 0 0,4-1 0 0 0,-5 3-20 0 0,1 1 0 0 0,-1-1 0 0 0,0 1 0 0 0,1-1 0 0 0,-1 1 0 0 0,0 0 0 0 0,1-1 0 0 0,-1 1 0 0 0,1 0 0 0 0,-1 0 0 0 0,0 0-1 0 0,1 0 1 0 0,-1 0 0 0 0,1 0 0 0 0,-1 1 0 0 0,0-1 0 0 0,1 0 0 0 0,-1 1 0 0 0,0-1 0 0 0,1 1 0 0 0,-1-1 0 0 0,0 1 0 0 0,0 0 0 0 0,1 0 0 0 0,-1-1 0 0 0,0 1 0 0 0,0 0 0 0 0,0 0 0 0 0,0 0 0 0 0,0 0-1 0 0,1 1 1 0 0,4 6 100 0 0,0-1-1 0 0,0 1 1 0 0,0 0-1 0 0,-1 1 1 0 0,0-1-1 0 0,-1 1 0 0 0,0 0 1 0 0,0 0-1 0 0,-1 0 1 0 0,0 1-1 0 0,-1-1 1 0 0,0 1-1 0 0,1 10 0 0 0,-1 5-25 0 0,-1-1-1 0 0,-1 0 1 0 0,-1 0-1 0 0,-5 28 0 0 0,-1-23-377 0 0,5-22-12 0 0,0-1 0 0 0,1 1 0 0 0,0-1 1 0 0,-1 9-1 0 0,2-15 239 0 0,0 0 0 0 0,0 0 1 0 0,0 1-1 0 0,0-1 0 0 0,0 0 0 0 0,0 0 0 0 0,0 0 0 0 0,0 0 1 0 0,0 0-1 0 0,0 0 0 0 0,0 1 0 0 0,1-1 0 0 0,-1 0 1 0 0,0 0-1 0 0,0 0 0 0 0,0 0 0 0 0,0 0 0 0 0,0 0 0 0 0,0 0 1 0 0,0 1-1 0 0,0-1 0 0 0,0 0 0 0 0,0 0 0 0 0,0 0 0 0 0,1 0 1 0 0,-1 0-1 0 0,0 0 0 0 0,0 0 0 0 0,0 0 0 0 0,0 0 1 0 0,0 0-1 0 0,0 0 0 0 0,0 0 0 0 0,1 0 0 0 0,-1 0 0 0 0,0 0 1 0 0,0 0-1 0 0,0 0 0 0 0,0 0 0 0 0,0 0 0 0 0,1 0 0 0 0,7-2-1145 0 0,9-9-258 0 0,-14 10 1293 0 0,-2 0 142 0 0,-1 1 1 0 0,1 0 0 0 0,-1-1-1 0 0,1 1 1 0 0,-1-1 0 0 0,1 1-1 0 0,-1 0 1 0 0,1-1 0 0 0,-1 1-1 0 0,1-1 1 0 0,-1 0 0 0 0,1 1-1 0 0,-1-1 1 0 0,0 1 0 0 0,1-1-1 0 0,-1 0 1 0 0,0 1 0 0 0,1-2-1 0 0,0-5 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1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1839 0 0,'4'7'217'0'0,"0"0"-1"0"0,0 0 0 0 0,-1 1 0 0 0,5 15 0 0 0,-2-4 31 0 0,24 63 855 0 0,-3 0 0 0 0,26 151-1 0 0,-47-192-1072 0 0,-2 0 1 0 0,-1 0-1 0 0,-3 0 0 0 0,-1 0 0 0 0,-2 0 1 0 0,-2 0-1 0 0,-1 0 0 0 0,-14 42 0 0 0,5-33-430 0 0,-3 0-1 0 0,-2-1 1 0 0,-2-2-1 0 0,-2 0 1 0 0,-55 78-1 0 0,48-78-1609 0 0,23-38 1759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1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1 919 0 0,'-1'1'3152'0'0,"-10"93"-2415"0"0,-8 128-2258 0 0,18-212 1535 0 0,-1-2 52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1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1 919 0 0,'-1'1'36'0'0,"0"0"-1"0"0,0 1 0 0 0,0-1 0 0 0,0 1 1 0 0,0-1-1 0 0,0 1 0 0 0,0-1 0 0 0,1 1 1 0 0,-1-1-1 0 0,0 1 0 0 0,1 0 0 0 0,-1-1 1 0 0,1 1-1 0 0,0 0 0 0 0,0-1 1 0 0,-1 3-1 0 0,-2 14 213 0 0,-70 272-346 0 0,69-277 164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2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30 202 1463 0 0,'1'-25'128'0'0,"-1"24"-128"0"0,-1 1 0 0 0,0 0 0 0 0,0 0 12 0 0,2-3 36 0 0,-1 1-41 0 0,0 0-7 0 0,1 1 1 0 0,-1-1-1 0 0,1 1 0 0 0,-1 0 1 0 0,1-1-1 0 0,-1 1 0 0 0,1 0 1 0 0,0-1-1 0 0,0 1 0 0 0,0 0 1 0 0,-1 0-1 0 0,1 0 0 0 0,0 0 1 0 0,1 0-1 0 0,-1 0 0 0 0,2-2 0 0 0,-4 6 0 0 0,-4 15 0 0 0,1-1 0 0 0,0 1 0 0 0,2 0 0 0 0,-2 28 0 0 0,-3 20 0 0 0,0-31 0 0 0,4-24 0 0 0,1 0 0 0 0,0 0 0 0 0,0 1 0 0 0,2-1 0 0 0,0 22 0 0 0,0-33 0 0 0,0 0 0 0 0,0 1 0 0 0,-1-1 0 0 0,1 0 0 0 0,0 0 0 0 0,0 0 0 0 0,0 0 0 0 0,0 1 0 0 0,0-1 0 0 0,0 0 0 0 0,0 0 0 0 0,1 0 0 0 0,-1 1 0 0 0,0-1 0 0 0,0 0 0 0 0,0 0 0 0 0,0 0 0 0 0,0 0 0 0 0,0 1 0 0 0,0-1 0 0 0,0 0 0 0 0,0 0 0 0 0,0 0 0 0 0,1 0 0 0 0,-1 0 0 0 0,0 1 0 0 0,0-1 0 0 0,0 0 0 0 0,0 0 0 0 0,0 0 0 0 0,1 0 0 0 0,-1 0 0 0 0,0 0 0 0 0,0 0 0 0 0,0 0 0 0 0,0 1 0 0 0,1-1 0 0 0,-1 0 0 0 0,0 0 0 0 0,0 0 0 0 0,0 0 0 0 0,1 0 0 0 0,-1 0 0 0 0,0 0 0 0 0,0 0 0 0 0,0 0 0 0 0,1 0 0 0 0,-1 0 0 0 0,9-9 0 0 0,5-16 0 0 0,11-38 0 0 0,-3-1 0 0 0,16-82 0 0 0,-10 37 0 0 0,-26 105 0 0 0,-1 0 0 0 0,0 0 0 0 0,1 0 0 0 0,0 0 0 0 0,0 0 0 0 0,0 0 0 0 0,5-6 0 0 0,-6 9 0 0 0,-1 0 0 0 0,1 0 0 0 0,0 0 0 0 0,0 1 0 0 0,0-1 0 0 0,-1 1 0 0 0,1-1 0 0 0,0 0 0 0 0,0 1 0 0 0,0 0 0 0 0,0-1 0 0 0,0 1 0 0 0,0-1 0 0 0,0 1 0 0 0,0 0 0 0 0,0 0 0 0 0,1 0 0 0 0,-1 0 0 0 0,0 0 0 0 0,0 0 0 0 0,0 0 0 0 0,0 0 0 0 0,0 0 0 0 0,0 0 0 0 0,0 0 0 0 0,0 1 0 0 0,0-1 0 0 0,0 0 0 0 0,0 1 0 0 0,0-1 0 0 0,0 1 0 0 0,0-1 0 0 0,0 1 0 0 0,0 0 0 0 0,0-1 0 0 0,0 2 0 0 0,5 1 0 0 0,-1 1 0 0 0,0 0 0 0 0,0 1 0 0 0,0-1 0 0 0,0 1 0 0 0,-1 0 0 0 0,0 0 0 0 0,0 1 0 0 0,0-1 0 0 0,-1 1 0 0 0,0-1 0 0 0,0 1 0 0 0,0 0 0 0 0,-1 1 0 0 0,0-1 0 0 0,0 0 0 0 0,0 1 0 0 0,-1-1 0 0 0,0 0 0 0 0,0 1 0 0 0,-1 0 0 0 0,0 8 0 0 0,-4 19 0 0 0,-9 41 0 0 0,7-47 0 0 0,1 0 0 0 0,-1 45 0 0 0,5-71 0 0 0,1 0 0 0 0,0-1 0 0 0,0 1 0 0 0,0-1 0 0 0,1 1 0 0 0,-1-1 0 0 0,0 1 0 0 0,0 0 0 0 0,1-1 0 0 0,-1 1 0 0 0,1-1 0 0 0,0 0 0 0 0,-1 1 0 0 0,1-1 0 0 0,0 1 0 0 0,0-1 0 0 0,0 0 0 0 0,0 0 0 0 0,0 1 0 0 0,0-1 0 0 0,0 0 0 0 0,0 0 0 0 0,0 0 0 0 0,1 0 0 0 0,-1 0 0 0 0,0-1 0 0 0,1 1 0 0 0,-1 0 0 0 0,1 0 0 0 0,-1-1 0 0 0,1 1 0 0 0,-1-1 0 0 0,1 0 0 0 0,-1 1 0 0 0,1-1 0 0 0,-1 0 0 0 0,1 0 0 0 0,-1 0 0 0 0,1 0 0 0 0,0 0 0 0 0,-1 0 0 0 0,1 0 0 0 0,-1-1 0 0 0,1 1 0 0 0,-1 0 0 0 0,1-1 0 0 0,-1 1 0 0 0,1-1 0 0 0,-1 0 0 0 0,2-1 0 0 0,13-5 0 0 0,0-1 0 0 0,-1-1 0 0 0,25-19 0 0 0,-31 19 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2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1695 0 0,'2'2'127'0'0,"-2"-1"-102"0"0,-2 64-25 0 0,1 25 0 0 0,2-75 0 0 0,1 0 0 0 0,0-1 0 0 0,7 27 0 0 0,-8-38 0 0 0,0-1 0 0 0,0 1 0 0 0,0-1 0 0 0,0 1 0 0 0,0-1 0 0 0,0 0 0 0 0,1 0 0 0 0,-1 1 0 0 0,1-1 0 0 0,0 0 0 0 0,-1 0 0 0 0,1 0 0 0 0,0-1 0 0 0,0 1 0 0 0,0 0 0 0 0,1-1 0 0 0,-1 1 0 0 0,5 1 0 0 0,-5-2 0 0 0,0-1 0 0 0,0 1 0 0 0,1-1 0 0 0,-1 0 0 0 0,0 1 0 0 0,0-1 0 0 0,0 0 0 0 0,1 0 0 0 0,-1-1 0 0 0,0 1 0 0 0,0 0 0 0 0,0-1 0 0 0,0 1 0 0 0,1-1 0 0 0,-1 0 0 0 0,0 0 0 0 0,0 0 0 0 0,0 0 0 0 0,-1 0 0 0 0,1 0 0 0 0,0 0 0 0 0,0-1 0 0 0,1-1 0 0 0,7-6 0 0 0,0-1 0 0 0,-1-1 0 0 0,-1 1 0 0 0,0-1 0 0 0,0-1 0 0 0,-1 0 0 0 0,0 0 0 0 0,-1 0 0 0 0,-1-1 0 0 0,0 1 0 0 0,0-1 0 0 0,-1-1 0 0 0,-1 1 0 0 0,-1 0 0 0 0,2-18 0 0 0,-4 26 0 0 0,0 0 0 0 0,-1 0 0 0 0,0 0 0 0 0,0 0 0 0 0,0 1 0 0 0,0-1 0 0 0,-1 0 0 0 0,0 1 0 0 0,0-1 0 0 0,0 1 0 0 0,0-1 0 0 0,-1 1 0 0 0,-5-7 0 0 0,6 9 0 0 0,1 0 0 0 0,-1 0 0 0 0,0 0 0 0 0,1 0 0 0 0,-1 0 0 0 0,0 1 0 0 0,0-1 0 0 0,0 1 0 0 0,-1-1 0 0 0,1 1 0 0 0,0 0 0 0 0,0 0 0 0 0,-1 0 0 0 0,1 0 0 0 0,-1 0 0 0 0,1 0 0 0 0,-1 1 0 0 0,1-1 0 0 0,-1 1 0 0 0,1 0 0 0 0,-1 0 0 0 0,1 0 0 0 0,-1 0 0 0 0,1 0 0 0 0,-1 0 0 0 0,1 1 0 0 0,-1-1 0 0 0,-2 2 0 0 0,1 0 0 0 0,0 0 0 0 0,1 0 0 0 0,0 0 0 0 0,-1 0 0 0 0,1 1 0 0 0,0 0 0 0 0,0-1 0 0 0,-3 5 0 0 0,-20 27 0 0 0,20-25 0 0 0,2-3 0 0 0,-4 3 0 0 0,1 1 0 0 0,0 0 0 0 0,1 0 0 0 0,0 1 0 0 0,1 0 0 0 0,0 0 0 0 0,-5 17 0 0 0,10-27 0 0 0,1 0 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2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1639 0 0,'-14'26'24'0'0,"1"0"0"0"0,2 1 0 0 0,0 0 0 0 0,2 1 0 0 0,-7 34 0 0 0,4-4-24 0 0,-5 64 0 0 0,5 59 0 0 0,11-155 0 0 0,-6 142 0 0 0,8 1 0 0 0,29 215 0 0 0,3-184 0 0 0,-23-151 0 0 0,3-1 0 0 0,20 48 0 0 0,-30-85 0 0 0,2 0 0 0 0,0-1 0 0 0,0 1 0 0 0,1-1 0 0 0,0 0 0 0 0,1-1 0 0 0,9 11 0 0 0,-15-19 0 0 0,-1 0 0 0 0,1 0 0 0 0,0 0 0 0 0,0-1 0 0 0,1 1 0 0 0,-1 0 0 0 0,0-1 0 0 0,0 1 0 0 0,0-1 0 0 0,0 1 0 0 0,0-1 0 0 0,1 1 0 0 0,-1-1 0 0 0,0 0 0 0 0,0 0 0 0 0,1 0 0 0 0,-1 1 0 0 0,0-1 0 0 0,1-1 0 0 0,-1 1 0 0 0,0 0 0 0 0,0 0 0 0 0,1 0 0 0 0,-1-1 0 0 0,1 1 0 0 0,1-1 1 0 0,0-1 0 0 0,0 1 0 0 0,-1-1 0 0 0,1 1 0 0 0,-1-1 0 0 0,1 0 1 0 0,-1 0-1 0 0,0 0 0 0 0,3-3 0 0 0,7-8 52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2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1855 0 0,'16'91'0'0'0,"9"158"0"0"0,-22-207 0 0 0,-1 33 0 0 0,-2 1 0 0 0,-4-1 0 0 0,-3 0 0 0 0,-34 147 0 0 0,32-181 0 0 0,-20 76 0 0 0,22-95 0 0 0,-1 0 0 0 0,-1 0 0 0 0,-12 21 0 0 0,19-39 0 0 0,1-2 0 0 0,1-1 0 0 0,-1 1 0 0 0,0-1 0 0 0,0 1 0 0 0,1-1 0 0 0,-1 0 0 0 0,0 1 0 0 0,0-1 0 0 0,0 0 0 0 0,0 0 0 0 0,-1 0 0 0 0,1 0 0 0 0,0 0 0 0 0,0 0 0 0 0,-1 0 0 0 0,1 0 0 0 0,0-1 0 0 0,-3 2 0 0 0,0-2 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2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1583 0 0,'0'0'114'0'0,"1"-2"-113"0"0,-1 0 1 0 0,1 0 0 0 0,0 0-1 0 0,1 0 1 0 0,-1 0 0 0 0,0 0-1 0 0,0 1 1 0 0,1-1 0 0 0,-1 1-1 0 0,1-1 1 0 0,-1 1 0 0 0,1-1-1 0 0,2 0 1 0 0,-4 1-3 0 0,6-3 22 0 0,-1 1 0 0 0,1 0 0 0 0,0 0 0 0 0,0 0 0 0 0,0 0 0 0 0,1 1 0 0 0,-1 0-1 0 0,1 0 1 0 0,-1 1 0 0 0,1 0 0 0 0,-1 0 0 0 0,11 0 0 0 0,5-1 21 0 0,8-4-41 0 0,0-1 0 0 0,52-19 1 0 0,-39 11-84 0 0,-36 13 34 0 0,0 0 36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13823 0 0,'-7'137'8006'0'0,"-17"67"-8882"0"0,17-153-543 0 0,-4 15-3897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3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1695 0 0,'-10'132'136'0'0,"3"-67"-120"0"0,-5 67-16 0 0,7 183 0 0 0,8-270 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31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0 455 0 0,'-2'0'472'0'0,"6"5"-328"0"0,-3-1-179 0 0,1 0-1 0 0,-1 1 0 0 0,0-1 1 0 0,0 1-1 0 0,0-1 0 0 0,-1 1 1 0 0,0-1-1 0 0,0 1 0 0 0,0-1 1 0 0,0 1-1 0 0,-1-1 0 0 0,-1 7 0 0 0,-24 122 564 0 0,26-121-528 0 0,1-12 0 0 0,-1 0 0 0 0,0 0 0 0 0,0 0 0 0 0,0 0 0 0 0,0 0 0 0 0,0 1 0 0 0,1-1 0 0 0,-1 0 0 0 0,0 0 0 0 0,0 0 0 0 0,0 0 0 0 0,0 0 0 0 0,1 0 0 0 0,-1 0 0 0 0,0 0 0 0 0,0 0 0 0 0,0 0 0 0 0,0 0 0 0 0,1 0 0 0 0,-1-1 0 0 0,0 1 0 0 0,0 0 0 0 0,0 0 0 0 0,0 0 0 0 0,1 0 0 0 0,-1 0 0 0 0,0 0 0 0 0,0 0 0 0 0,0 0 0 0 0,0 0 0 0 0,0 0 0 0 0,0-1 0 0 0,1 1 0 0 0,-1 0 0 0 0,13-17 0 0 0,-7 6 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3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0 455 0 0,'-4'7'0'0'0,"0"-2"0"0"0,2 0 0 0 0,-1 0 0 0 0,2 0 96 0 0,1-1-16 0 0,-1 1-8 0 0,-1 2 0 0 0,0 7-8 0 0,-1 4 0 0 0,-1 2 0 0 0,1 3 0 0 0,-1-3-64 0 0,1-1 64 0 0,2-5-64 0 0,-2-4 64 0 0,2-2-64 0 0,-1-5 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1095 0 0,'6'-4'17'0'0,"-1"0"0"0"0,-1-1-1 0 0,1 0 1 0 0,-1 0-1 0 0,7-9 1 0 0,10-12-21 0 0,5-1 4 0 0,-29 30 0 0 0,1 0 0 0 0,-1-1 0 0 0,1 1 0 0 0,0 0 0 0 0,1 0 0 0 0,-1 1 0 0 0,0-1 0 0 0,1 0 0 0 0,0 1 0 0 0,-1-1 0 0 0,1 0 0 0 0,1 1 0 0 0,-1 0 0 0 0,0-1 0 0 0,1 1 0 0 0,0-1 0 0 0,0 5 0 0 0,1 4 0 0 0,0-1 0 0 0,1 1 0 0 0,6 20 0 0 0,9 48 0 0 0,-10-39 0 0 0,-6-41 0 0 0,1 12 0 0 0,0-1 0 0 0,1 24 0 0 0,-10 18 72 0 0,7-52-72 0 0,9-9 0 0 0,-2 0 0 0 0,1 0 0 0 0,14-11 0 0 0,-21 19 0 0 0,0-1 0 0 0,0 1 0 0 0,0-1 0 0 0,-1 0 0 0 0,1 0 0 0 0,0 1 0 0 0,-1-1 0 0 0,1 0 0 0 0,-1 0 0 0 0,1 0 0 0 0,-1 0 0 0 0,1 0 0 0 0,-1 0 0 0 0,0 0 0 0 0,1 0 0 0 0,-1-1 0 0 0,3-9 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3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81 455 0 0,'80'0'2215'0'0,"-16"2"-1623"0"0,108-12-1 0 0,-135 4-992 0 0,0-1 0 0 0,-1-2 0 0 0,0-2 0 0 0,38-16-1 0 0,-74 27 369 0 0,1 0-1 0 0,-1-1 0 0 0,1 1 0 0 0,-1 0 0 0 0,1 0 1 0 0,-1-1-1 0 0,1 1 0 0 0,-1 0 0 0 0,0 0 0 0 0,1-1 0 0 0,-1 1 1 0 0,0-1-1 0 0,1 1 0 0 0,-1 0 0 0 0,0-1 0 0 0,1 1 1 0 0,-1-1-1 0 0,0 1 0 0 0,0-1 0 0 0,1 1 0 0 0,-1-1 0 0 0,0-3 18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3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1607 0 0,'5'0'25'0'0,"1"-1"-1"0"0,-1 0 0 0 0,1 0 0 0 0,7-2 0 0 0,9-2-1 0 0,145-12 278 0 0,66-9 190 0 0,-156 6-981 0 0,-19 4 138 0 0,-54 15 298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3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66 919 0 0,'-1'-1'35'0'0,"1"1"0"0"0,-1-1 0 0 0,1 0 0 0 0,-1 1-1 0 0,0-1 1 0 0,1 0 0 0 0,-1 1 0 0 0,1-1-1 0 0,0 0 1 0 0,-1 0 0 0 0,1 0 0 0 0,0 1 0 0 0,-1-1-1 0 0,1 0 1 0 0,0 0 0 0 0,0 0 0 0 0,0 0 0 0 0,-1 0-1 0 0,1 0 1 0 0,0 1 0 0 0,0-1 0 0 0,1 0-1 0 0,-1 0 1 0 0,0-1 0 0 0,1 0 22 0 0,-1 1-1 0 0,1-1 1 0 0,0 1 0 0 0,0 0 0 0 0,0-1-1 0 0,0 1 1 0 0,0 0 0 0 0,0 0 0 0 0,0 0-1 0 0,0 0 1 0 0,1-1 0 0 0,1 0 0 0 0,3-1 106 0 0,0-1 0 0 0,0 1 1 0 0,0 0-1 0 0,13-3 0 0 0,-11 4-48 0 0,0 0-1 0 0,0 1 0 0 0,1 0 0 0 0,-1 0 0 0 0,0 1 0 0 0,1 0 1 0 0,-1 1-1 0 0,0-1 0 0 0,0 2 0 0 0,1-1 0 0 0,-1 1 1 0 0,12 5-1 0 0,-14-5-17 0 0,0 1 1 0 0,0-1 0 0 0,-1 2-1 0 0,1-1 1 0 0,-1 0-1 0 0,0 1 1 0 0,0 0 0 0 0,0 0-1 0 0,-1 1 1 0 0,1-1 0 0 0,-1 1-1 0 0,0 0 1 0 0,0 0 0 0 0,-1 1-1 0 0,0-1 1 0 0,6 12-1 0 0,-7-10-81 0 0,1 1 0 0 0,-1-1-1 0 0,0 1 1 0 0,-1-1 0 0 0,0 1-1 0 0,0 0 1 0 0,-1 0-1 0 0,0-1 1 0 0,0 1 0 0 0,-2 12-1 0 0,0-9-196 0 0,-1 0-1 0 0,0 0 1 0 0,-1 0-1 0 0,0-1 1 0 0,-1 0-1 0 0,-10 18 1 0 0,4-12-200 0 0,0 0 1 0 0,-2 0-1 0 0,0-1 1 0 0,-1 0-1 0 0,0-2 1 0 0,-1 1-1 0 0,-33 21 1 0 0,20-22 156 0 0,24-12 284 0 0,0 1 1 0 0,0-1-1 0 0,0 1 0 0 0,0 0 0 0 0,0 1 1 0 0,0-1-1 0 0,-4 4 0 0 0,8-5-22 0 0,0-1-1 0 0,0 1 0 0 0,0-1 0 0 0,1 1 0 0 0,-1-1 0 0 0,0 1 1 0 0,0-1-1 0 0,1 0 0 0 0,-1 1 0 0 0,0-1 0 0 0,1 0 0 0 0,-1 1 1 0 0,0-1-1 0 0,1 0 0 0 0,-1 1 0 0 0,1-1 0 0 0,-1 0 0 0 0,0 0 1 0 0,1 1-1 0 0,-1-1 0 0 0,1 0 0 0 0,-1 0 0 0 0,1 0 0 0 0,-1 0 0 0 0,1 1 1 0 0,-1-1-1 0 0,1 0 0 0 0,0 0 0 0 0,17 5 33 0 0,30 6 87 0 0,0-2-1 0 0,81 3 1 0 0,-110-12-173 0 0,-1 0 0 0 0,32-5 0 0 0,-40 3-163 0 0,-1 0 1 0 0,1 0-1 0 0,0-1 1 0 0,0-1-1 0 0,-1 0 1 0 0,14-7-1 0 0,-16 5 167 0 0,-2 0 12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3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30 455 0 0,'4'-1'245'0'0,"-4"1"-206"0"0,1 0-1 0 0,-1 0 1 0 0,0 0-1 0 0,1 0 1 0 0,-1-1-1 0 0,0 1 1 0 0,1 0-1 0 0,-1 0 1 0 0,0 0-1 0 0,1 0 1 0 0,-1 0-1 0 0,1 0 1 0 0,-1 0-1 0 0,0 0 1 0 0,1 0-1 0 0,-1 1 1 0 0,0-1-1 0 0,1 0 1 0 0,-1 0-1 0 0,1 0 1 0 0,-1 0-1 0 0,0 0 1 0 0,0 1-1 0 0,1-1 1 0 0,-1 0-1 0 0,0 0 1 0 0,1 1-1 0 0,-1-1 1 0 0,0 0-1 0 0,0 0 1 0 0,1 1-1 0 0,-1-1 0 0 0,0 0 1 0 0,1 1-1 0 0,1 2 37 0 0,0 0-1 0 0,0 1 0 0 0,0-1 0 0 0,-1 1 0 0 0,1-1 0 0 0,-1 1 0 0 0,0-1 1 0 0,1 1-1 0 0,-2 0 0 0 0,1 0 0 0 0,0-1 0 0 0,-1 1 0 0 0,0 0 0 0 0,0 6 0 0 0,-2 24-45 0 0,-2 0 0 0 0,-14 59 0 0 0,16-86-115 0 0,2-5 36 0 0,0 1-1 0 0,-1-1 1 0 0,0 1 0 0 0,1-1-1 0 0,-1 1 1 0 0,0-1 0 0 0,0 1 0 0 0,0-1-1 0 0,-1 0 1 0 0,1 0 0 0 0,0 1-1 0 0,-3 1 1 0 0,3-4 48 0 0,1 0-1 0 0,0 0 1 0 0,0 0-1 0 0,-1 0 1 0 0,1 0 0 0 0,0-1-1 0 0,0 1 1 0 0,0 0-1 0 0,-1 0 1 0 0,1-1-1 0 0,0 1 1 0 0,0 0 0 0 0,0 0-1 0 0,-1 0 1 0 0,1-1-1 0 0,0 1 1 0 0,0 0-1 0 0,0-1 1 0 0,0 1-1 0 0,0 0 1 0 0,0 0 0 0 0,0-1-1 0 0,0 1 1 0 0,0 0-1 0 0,0-1 1 0 0,0 1-1 0 0,0 0 1 0 0,0-1 0 0 0,0 1-1 0 0,0 0 1 0 0,0 0-1 0 0,0-1 1 0 0,0 1-1 0 0,0-13-85 0 0,3-12 9 0 0,0 1-1 0 0,2 0 0 0 0,11-35 0 0 0,31-67-224 0 0,-46 124 303 0 0,-1 1 10 0 0,0 0-1 0 0,0 0 0 0 0,1 1 0 0 0,-1-1 0 0 0,0 1 0 0 0,1-1 1 0 0,-1 0-1 0 0,1 1 0 0 0,-1-1 0 0 0,1 1 0 0 0,-1-1 0 0 0,1 1 1 0 0,-1-1-1 0 0,1 1 0 0 0,0-1 0 0 0,-1 1 0 0 0,1-1 0 0 0,0 1 0 0 0,-1 0 1 0 0,1 0-1 0 0,0-1 0 0 0,-1 1 0 0 0,1 0 0 0 0,0 0 0 0 0,0 0 1 0 0,-1 0-1 0 0,1-1 0 0 0,0 1 0 0 0,-1 0 0 0 0,1 0 0 0 0,0 1 1 0 0,0-1-1 0 0,-1 0 0 0 0,1 0 0 0 0,0 0 0 0 0,0 0 0 0 0,1 1 0 0 0,-1 0 15 0 0,1 0 0 0 0,0 0-1 0 0,-1 0 1 0 0,1 0 0 0 0,-1 0-1 0 0,1 0 1 0 0,-1 0-1 0 0,0 0 1 0 0,1 1 0 0 0,-1-1-1 0 0,0 1 1 0 0,0-1 0 0 0,0 1-1 0 0,0-1 1 0 0,1 3-1 0 0,2 6 68 0 0,0-1-1 0 0,-1 1 0 0 0,0 0 0 0 0,-1 1 0 0 0,0-1 1 0 0,-1 0-1 0 0,0 1 0 0 0,0-1 0 0 0,-2 18 0 0 0,-1-16 37 0 0,2 0 0 0 0,1 24 0 0 0,-1-33-115 0 0,0 0-1 0 0,1-1 1 0 0,-1 1 0 0 0,1 0 0 0 0,-1-1 0 0 0,1 1-1 0 0,0-1 1 0 0,0 1 0 0 0,0-1 0 0 0,0 1 0 0 0,0-1-1 0 0,1 0 1 0 0,-1 0 0 0 0,1 1 0 0 0,0-1-1 0 0,-1 0 1 0 0,1 0 0 0 0,0-1 0 0 0,0 1 0 0 0,3 2-1 0 0,-3-3-13 0 0,0-1-1 0 0,1 1 1 0 0,-1-1-1 0 0,0 1 1 0 0,1-1 0 0 0,-1 0-1 0 0,0 0 1 0 0,1 0-1 0 0,-1 0 1 0 0,0 0-1 0 0,0 0 1 0 0,1-1-1 0 0,-1 1 1 0 0,0-1-1 0 0,0 1 1 0 0,1-1-1 0 0,-1 0 1 0 0,0 0-1 0 0,0 0 1 0 0,2-2-1 0 0,6-3-126 0 0,0-1-1 0 0,15-12 1 0 0,-16 12 22 0 0,4-4 102 0 0,0-2 72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0:0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55 1407 0 0,'3'-55'292'0'0,"-4"60"-101"0"0,0 0 0 0 0,-1 0 0 0 0,1 0 0 0 0,-1-1 0 0 0,0 1 0 0 0,-3 5 0 0 0,-23 41-382 0 0,14-27 327 0 0,-15 32-115 0 0,2 1 0 0 0,-27 84 0 0 0,44-110-63 0 0,2 0-1 0 0,2 1 0 0 0,0-1 1 0 0,2 1-1 0 0,2 0 1 0 0,2 53-1 0 0,4-36 25 0 0,5 110-112 0 0,-8-114 87 0 0,-8 69-1 0 0,-70 274-706 0 0,39-225 548 0 0,27-92 166 0 0,2 0-1 0 0,2 100 1 0 0,6-121 13 0 0,-16 238-973 0 0,14-266 992 0 0,-9 144-120 0 0,12-165 121 0 0,0 0-1 0 0,0 0 0 0 0,0 1 0 0 0,0-1 0 0 0,0 0 0 0 0,0 0 0 0 0,0 0 0 0 0,0 0 0 0 0,0 0 0 0 0,1 0 0 0 0,-1 0 0 0 0,0 0 0 0 0,1 0 0 0 0,-1 0 0 0 0,1 0 0 0 0,-1 0 0 0 0,1 0 0 0 0,-1 0 0 0 0,1-1 0 0 0,0 1 0 0 0,-1 0 0 0 0,1 0 0 0 0,0 0 0 0 0,0-1 1 0 0,0 1-1 0 0,-1 0 0 0 0,1-1 0 0 0,0 1 0 0 0,0-1 0 0 0,0 1 0 0 0,0-1 0 0 0,0 0 0 0 0,0 1 0 0 0,0-1 0 0 0,0 0 0 0 0,0 1 0 0 0,0-1 0 0 0,0 0 0 0 0,0 0 0 0 0,2 0 0 0 0,4-1 43 0 0,0 0-1 0 0,-1 0 1 0 0,1-1 0 0 0,-1 0-1 0 0,10-4 1 0 0,-2 1 33 0 0,61-14 373 0 0,150-17-1 0 0,-103 19 341 0 0,112-8 945 0 0,-128 16-848 0 0,114-26 0 0 0,-207 32-845 0 0,29-5 228 0 0,0-3 0 0 0,68-27 1 0 0,-98 33-138 0 0,-1-1 1 0 0,0 1 0 0 0,-1-2-1 0 0,0 0 1 0 0,0 0-1 0 0,0 0 1 0 0,-1-1 0 0 0,0-1-1 0 0,0 0 1 0 0,-1 0 0 0 0,0 0-1 0 0,-1-1 1 0 0,0 0 0 0 0,7-15-1 0 0,-3-1-22 0 0,-1-1 0 0 0,-1 0 0 0 0,-1 0 0 0 0,-2 0 0 0 0,-1-1 0 0 0,-1 0 0 0 0,-1 0 0 0 0,-2 0 0 0 0,-2-38 0 0 0,-7-26 549 0 0,-30-136 1 0 0,21 138-555 0 0,-50-252 723 0 0,64 317-656 0 0,1-1-1 0 0,2 1 0 0 0,0-1 1 0 0,5-34-1 0 0,0 15-204 0 0,-5 28 43 0 0,1 1 0 0 0,-2-1 1 0 0,0 0-1 0 0,-1 1 0 0 0,-1-1 0 0 0,-1 1 0 0 0,0-1 0 0 0,-1 1 0 0 0,-1 1 0 0 0,0-1 0 0 0,-1 1 0 0 0,0 0 0 0 0,-2 0 0 0 0,0 1 1 0 0,0 0-1 0 0,-1 1 0 0 0,-1 0 0 0 0,0 1 0 0 0,-1 0 0 0 0,0 0 0 0 0,-1 2 0 0 0,0-1 0 0 0,-1 2 0 0 0,-24-14 0 0 0,3 8-122 0 0,-1 1 0 0 0,-64-16 0 0 0,96 29 112 0 0,-35-12 0 0 0,31 10-34 0 0,0 0-1 0 0,0 0 1 0 0,-1 1-1 0 0,0 0 1 0 0,1 0-1 0 0,-1 1 1 0 0,-12 0-1 0 0,-23 5-1355 0 0,20 2-2452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0:0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1607 0 0,'11'7'93'0'0,"-1"1"-1"0"0,0 1 0 0 0,-1 0 1 0 0,14 16-1 0 0,29 45 777 0 0,-27-34-612 0 0,46 63 582 0 0,75 100 690 0 0,14-12-267 0 0,-80-110-280 0 0,141 106 0 0 0,107 42 1068 0 0,181 128-330 0 0,-470-322-1767 0 0,-2 2 0 0 0,-1 2 0 0 0,-2 1 0 0 0,33 44 0 0 0,-44-48-1445 0 0,24 46-1 0 0,-42-70-1943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10591 0 0,'2'-19'487'0'0,"2"0"0"0"0,1 0-1 0 0,0 1 1 0 0,1 0 0 0 0,14-28-1 0 0,-14 34 148 0 0,1 0-1 0 0,1 1 0 0 0,0 0 1 0 0,0 0-1 0 0,1 0 0 0 0,15-12 0 0 0,-18 17-312 0 0,1 1-1 0 0,0 1 1 0 0,0-1-1 0 0,0 1 0 0 0,1 0 1 0 0,-1 1-1 0 0,1 0 0 0 0,0 0 1 0 0,0 0-1 0 0,0 1 0 0 0,16-2 0 0 0,-5 3-250 0 0,1 0 0 0 0,-1 2-1 0 0,0 0 1 0 0,0 1-1 0 0,0 1 1 0 0,0 0 0 0 0,0 2-1 0 0,-1 0 1 0 0,0 1-1 0 0,0 1 1 0 0,0 1 0 0 0,-1 0-1 0 0,0 1 1 0 0,-1 1-1 0 0,17 13 1 0 0,-13-7-188 0 0,0 0 0 0 0,-2 1 0 0 0,0 1 0 0 0,-1 0 0 0 0,-1 2 0 0 0,-1 0 1 0 0,0 0-1 0 0,-2 2 0 0 0,0-1 0 0 0,-2 2 0 0 0,10 24 0 0 0,-13-22-158 0 0,0 0 1 0 0,-2 1-1 0 0,-1 0 0 0 0,-1 0 1 0 0,-1 0-1 0 0,-2 53 0 0 0,-3-43-779 0 0,-2 1 0 0 0,-1 0 0 0 0,-2-1 0 0 0,-16 49 0 0 0,8-43-4300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0:0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928 81 1007 0 0,'-13'-17'438'0'0,"-11"-21"-1"0"0,7 12 434 0 0,21 57 47 0 0,38 98-807 0 0,-24-77-1 0 0,15 69 0 0 0,-19-41 100 0 0,3 102-1 0 0,-10 85 286 0 0,-4-97-276 0 0,-30 742 629 0 0,23-855-783 0 0,-39 420 180 0 0,28-372-419 0 0,-5-1 0 0 0,-50 154 0 0 0,46-192-306 0 0,-2-1 0 0 0,-36 61-1 0 0,40-88-159 0 0,-1-1 0 0 0,-2-1 0 0 0,-2-1 0 0 0,-42 43 0 0 0,-116 94 668 0 0,136-131-23 0 0,-105 65-1 0 0,139-97-4 0 0,0-1 0 0 0,-25 9 0 0 0,34-15 0 0 0,-1 0 0 0 0,1 0 0 0 0,-1-1 0 0 0,1 0 0 0 0,-1 0 0 0 0,0 0 0 0 0,1-1 0 0 0,-1 0 0 0 0,-8-1 0 0 0,14 0 0 0 0,-1 1 0 0 0,1 0 0 0 0,0 0 0 0 0,0-1 0 0 0,0 1 0 0 0,0 0 0 0 0,0-1 0 0 0,0 1 0 0 0,0-1 0 0 0,1 1 0 0 0,-1-1 0 0 0,0 0 0 0 0,0 1 0 0 0,0-1 0 0 0,0 0 0 0 0,1 0 0 0 0,-1 0 0 0 0,-1-1 0 0 0,-1-4 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0:0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0 876 1007 0 0,'1'-2'14'0'0,"-1"0"-1"0"0,0 0 1 0 0,1 0-1 0 0,0 0 0 0 0,0 1 1 0 0,-1-1-1 0 0,1 0 0 0 0,0 0 1 0 0,0 0-1 0 0,1 1 0 0 0,-1-1 1 0 0,0 1-1 0 0,1-1 1 0 0,-1 1-1 0 0,1-1 0 0 0,-1 1 1 0 0,4-2-1 0 0,35-23 259 0 0,-28 19-207 0 0,17-9 178 0 0,1 1 0 0 0,1 1 0 0 0,0 2 0 0 0,45-12 0 0 0,137-21 504 0 0,-81 19-397 0 0,2 4 293 0 0,161-7-1 0 0,-90 11-242 0 0,-91 7-383 0 0,249-35-17 0 0,-149 10 39 0 0,98-18 48 0 0,635-94 1339 0 0,-322 47-807 0 0,-444 64-604 0 0,23-6-17 0 0,-116 24-34 0 0,162-14 0 0 0,-66 17 33 0 0,92-6-111 0 0,11 9-129 0 0,-197 7 154 0 0,292 1-566 0 0,-339 9 100 0 0,77 15 0 0 0,24 2-568 0 0,29-17 350 0 0,-147-4 787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0:2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1839 0 0,'4'-3'23'0'0,"0"0"-1"0"0,0 0 0 0 0,0 0 0 0 0,0 0 1 0 0,0 1-1 0 0,0 0 0 0 0,0 0 0 0 0,1 0 1 0 0,-1 0-1 0 0,7-1 0 0 0,5 0 303 0 0,28-3 1 0 0,-13 2 569 0 0,-25 3-795 0 0,0-1 0 0 0,-1 0-1 0 0,1-1 1 0 0,-1 0 0 0 0,1 1-1 0 0,-1-2 1 0 0,0 1 0 0 0,0-1 0 0 0,-1 1-1 0 0,1-1 1 0 0,6-8 0 0 0,19-14-32 0 0,19-7-760 0 0,50-38-2197 0 0,-80 52 2862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0:5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10 172 2303 0 0,'-2'-6'-6'0'0,"0"-1"0"0"0,1 1-1 0 0,-1-1 1 0 0,1 0 0 0 0,0 1-1 0 0,1-1 1 0 0,0 0 0 0 0,0 0-1 0 0,0 0 1 0 0,1 1 0 0 0,0-1-1 0 0,0 0 1 0 0,1 0 0 0 0,0 1-1 0 0,4-12 1 0 0,-4 14 30 0 0,0 0 0 0 0,0 0 0 0 0,1 1-1 0 0,-1-1 1 0 0,1 1 0 0 0,0 0 0 0 0,0 0-1 0 0,0 0 1 0 0,0 0 0 0 0,0 0 0 0 0,0 1 0 0 0,1-1-1 0 0,0 1 1 0 0,4-2 0 0 0,-6 3-15 0 0,1 0 1 0 0,-1 0-1 0 0,1 0 0 0 0,-1 1 1 0 0,1-1-1 0 0,0 1 1 0 0,-1 0-1 0 0,1 0 0 0 0,0-1 1 0 0,-1 2-1 0 0,1-1 0 0 0,-1 0 1 0 0,1 1-1 0 0,0-1 0 0 0,-1 1 1 0 0,1 0-1 0 0,-1-1 0 0 0,1 1 1 0 0,-1 1-1 0 0,0-1 0 0 0,1 0 1 0 0,-1 0-1 0 0,4 4 0 0 0,9 9 144 0 0,-1 1-1 0 0,0 0 0 0 0,-1 1 1 0 0,0 0-1 0 0,10 20 0 0 0,7 8 148 0 0,-16-26-206 0 0,0 0 1 0 0,0-1-1 0 0,2 0 1 0 0,24 19-1 0 0,-32-30-80 0 0,-1-1 1 0 0,1 0-1 0 0,0 0 0 0 0,0 0 0 0 0,0-1 1 0 0,1-1-1 0 0,0 0 0 0 0,-1 0 0 0 0,1 0 1 0 0,0-1-1 0 0,1-1 0 0 0,-1 1 0 0 0,13-1 1 0 0,-9-1-1 0 0,-1-2 1 0 0,1 1-1 0 0,-1-2 1 0 0,1 1-1 0 0,-1-2 1 0 0,15-5-1 0 0,67-35 267 0 0,-42 13-264 0 0,-31 18-23 0 0,41-19 1 0 0,-54 29 14 0 0,0 0-1 0 0,0 0 1 0 0,0 1 0 0 0,1 0-1 0 0,-1 1 1 0 0,0 0-1 0 0,1 0 1 0 0,-1 1 0 0 0,12 1-1 0 0,50 8 177 0 0,-40-4 24 0 0,51 2 0 0 0,184-18-164 0 0,-95 9-115 0 0,-114 3 73 0 0,105-10 0 0 0,221-65-1643 0 0,-328 56 1104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1695 0 0,'6'-2'0'0'0,"0"0"0"0"0,1 1 0 0 0,-1 0 0 0 0,0 0 0 0 0,0 1 0 0 0,8 0 0 0 0,-11 1 0 0 0,-1-1 0 0 0,1 1 0 0 0,-1-1 0 0 0,0 1 0 0 0,1 0 0 0 0,-1 0 0 0 0,0 0 0 0 0,0 0 0 0 0,0 1 0 0 0,0-1 0 0 0,0 1 0 0 0,0-1 0 0 0,0 1 0 0 0,0 0 0 0 0,0-1 0 0 0,-1 1 0 0 0,3 4 0 0 0,27 41 0 0 0,-21-30 0 0 0,1 0 0 0 0,1-1 0 0 0,0 0 0 0 0,16 16 0 0 0,-24-29 0 0 0,0 0 0 0 0,0 1 0 0 0,0-1 0 0 0,0-1 0 0 0,0 1 0 0 0,1 0 0 0 0,-1-1 0 0 0,1 0 0 0 0,-1 0 0 0 0,1-1 0 0 0,0 1 0 0 0,0-1 0 0 0,0 0 0 0 0,0 0 0 0 0,0-1 0 0 0,0 1 0 0 0,0-1 0 0 0,0 0 0 0 0,0 0 0 0 0,0-1 0 0 0,6-1 0 0 0,3-1 0 0 0,-1-2 0 0 0,0 1 0 0 0,0-2 0 0 0,-1 0 0 0 0,1 0 0 0 0,-1-1 0 0 0,15-11 0 0 0,74-68 0 0 0,-52 42 0 0 0,-4 5 0 0 0,1 3 0 0 0,2 1 0 0 0,74-40 0 0 0,-7 19 0 0 0,-71 37 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 1823 0 0,'1'-10'0'0'0,"-3"11"0"0"0,-4 16 0 0 0,-110 589 0 0 0,111-571 0 0 0,2 0 0 0 0,1 0 0 0 0,2 1 0 0 0,5 44 0 0 0,-3-68 0 0 0,1-1 0 0 0,-1 1 0 0 0,2-1 0 0 0,0 0 0 0 0,0 0 0 0 0,1-1 0 0 0,7 14 0 0 0,-7-17 0 0 0,0-1 0 0 0,0 0 0 0 0,0 1 0 0 0,1-1 0 0 0,-1-1 0 0 0,2 1 0 0 0,-1-1 0 0 0,0 0 0 0 0,1-1 0 0 0,0 0 0 0 0,12 6 0 0 0,-11-7 3 0 0,1 0 0 0 0,-1-1 0 0 0,1 0 0 0 0,-1 0 0 0 0,1-1 0 0 0,0 0 0 0 0,0 0 0 0 0,-1-1 0 0 0,1 0 0 0 0,14-3-1 0 0,-18 2 0 0 0,1 1 0 0 0,-1-1 0 0 0,0-1-1 0 0,0 1 1 0 0,0-1 0 0 0,0 0-1 0 0,0 0 1 0 0,0 0 0 0 0,0-1-1 0 0,-1 0 1 0 0,1 0 0 0 0,-1 0-1 0 0,0 0 1 0 0,0-1 0 0 0,0 0-1 0 0,0 1 1 0 0,-1-2 0 0 0,5-5-1 0 0,2-12-1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7 1695 0 0,'0'0'3'0'0,"0"0"-1"0"0,-1 0 0 0 0,1 0 0 0 0,0 0 0 0 0,0-1 0 0 0,0 1 0 0 0,0 0 1 0 0,0 0-1 0 0,0 0 0 0 0,0-1 0 0 0,-1 1 0 0 0,1 0 0 0 0,0 0 1 0 0,0-1-1 0 0,0 1 0 0 0,0 0 0 0 0,0 0 0 0 0,0-1 0 0 0,0 1 0 0 0,0 0 1 0 0,0 0-1 0 0,0 0 0 0 0,0-1 0 0 0,0 1 0 0 0,0 0 0 0 0,1 0 0 0 0,-1-1 1 0 0,0 1-1 0 0,0 0 0 0 0,0-1 0 0 0,7 3 45 0 0,9 8-9 0 0,-10-2-38 0 0,1-1 0 0 0,-1 1 0 0 0,-1 1 0 0 0,1-1 0 0 0,-1 1 0 0 0,7 18 0 0 0,-3-1 0 0 0,8 36 0 0 0,-14-52 0 0 0,-1 1 0 0 0,-1 0 0 0 0,0 0 0 0 0,0 21 0 0 0,-2-27 0 0 0,1 0 0 0 0,-1 0 0 0 0,0 0 0 0 0,0 0 0 0 0,0-1 0 0 0,-1 1 0 0 0,1 0 0 0 0,-1-1 0 0 0,0 1 0 0 0,-1-1 0 0 0,1 1 0 0 0,-7 7 0 0 0,8-11 0 0 0,-1 1 0 0 0,0-1 0 0 0,1 1 0 0 0,-1-1 0 0 0,0 0 0 0 0,0 0 0 0 0,1 0 0 0 0,-1 0 0 0 0,0 0 0 0 0,0 0 0 0 0,0-1 0 0 0,0 1 0 0 0,-1-1 0 0 0,1 1 0 0 0,0-1 0 0 0,0 0 0 0 0,0 0 0 0 0,0 0 0 0 0,0 0 0 0 0,0 0 0 0 0,-1 0 0 0 0,1 0 0 0 0,0-1 0 0 0,0 1 0 0 0,0-1 0 0 0,0 0 0 0 0,-2 0 0 0 0,-5-3 0 0 0,1 0 0 0 0,0-1 0 0 0,-1 1 0 0 0,-11-11 0 0 0,20 15 0 0 0,0 0 0 0 0,-1 0 0 0 0,1 0 0 0 0,0 0 0 0 0,0 0 0 0 0,0 0 0 0 0,0-1 0 0 0,0 1 0 0 0,0 0 0 0 0,0 0 0 0 0,0 0 0 0 0,0 0 0 0 0,-1 0 0 0 0,1 0 0 0 0,0 0 0 0 0,0 0 0 0 0,0 0 0 0 0,0 0 0 0 0,0 0 0 0 0,0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0,1 0 0 0 0,-1 0 0 0 0,0-1 0 0 0,0 1 0 0 0,0 0 0 0 0,0 0 0 0 0,0 0 0 0 0,0 0 0 0 0,0 0 0 0 0,0 0 0 0 0,0 0 0 0 0,1 0 0 0 0,10-2 0 0 0,16 2 0 0 0,-9 2 0 0 0,1 0 0 0 0,28 7 0 0 0,-40-8 0 0 0,-1 1 0 0 0,0 0 0 0 0,1 1 0 0 0,-1-1 0 0 0,0 1 0 0 0,0 1 0 0 0,-1-1 0 0 0,1 1 0 0 0,-1 0 0 0 0,9 7 0 0 0,-13-9 0 0 0,1-1 0 0 0,-1 1 0 0 0,0-1 0 0 0,0 1 0 0 0,0 0 0 0 0,0 0 0 0 0,0-1 0 0 0,0 1 0 0 0,0 0 0 0 0,-1 0 0 0 0,1 0 0 0 0,0 0 0 0 0,-1 0 0 0 0,0 0 0 0 0,1 0 0 0 0,-1 0 0 0 0,0 0 0 0 0,0 0 0 0 0,-1 3 0 0 0,0-1 0 0 0,0-1 0 0 0,0 1 0 0 0,0-1 0 0 0,0 1 0 0 0,-1-1 0 0 0,0 0 0 0 0,1 0 0 0 0,-1 0 0 0 0,0 0 0 0 0,-4 4 0 0 0,-3 2 0 0 0,-1 0 0 0 0,0 0 0 0 0,0-1 0 0 0,-23 14 0 0 0,15-12 0 0 0,0-1 0 0 0,0 0 0 0 0,-1-2 0 0 0,0 0 0 0 0,-1-1 0 0 0,1-1 0 0 0,-24 3 0 0 0,39-7 0 0 0,1-1 0 0 0,-1 0 0 0 0,0 0 0 0 0,1 0 0 0 0,-1 0 0 0 0,0-1 0 0 0,-4 0 0 0 0,26 13 0 0 0,-16-12 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1887 0 0,'-9'27'0'0'0,"-4"27"0"0"0,8-28 0 0 0,-8 51 0 0 0,11-67 0 0 0,2 0 0 0 0,0 0 0 0 0,0 1 0 0 0,0-1 0 0 0,4 15 0 0 0,-4-24 0 0 0,0 0 0 0 0,0 0 0 0 0,1 0 0 0 0,-1 0 0 0 0,0 0 0 0 0,0 0 0 0 0,1 0 0 0 0,-1 0 0 0 0,0 0 0 0 0,1-1 0 0 0,-1 1 0 0 0,1 0 0 0 0,-1 0 0 0 0,1 0 0 0 0,0-1 0 0 0,-1 1 0 0 0,1 0 0 0 0,0 0 0 0 0,-1-1 0 0 0,1 1 0 0 0,0-1 0 0 0,0 1 0 0 0,0-1 0 0 0,-1 1 0 0 0,3 0 0 0 0,-2-1 0 0 0,0-1 0 0 0,0 1 0 0 0,0 0 0 0 0,0 0 0 0 0,0-1 0 0 0,0 1 0 0 0,0-1 0 0 0,0 1 0 0 0,0-1 0 0 0,0 1 0 0 0,0-1 0 0 0,0 0 0 0 0,0 1 0 0 0,0-1 0 0 0,-1 0 0 0 0,1 0 0 0 0,0 0 0 0 0,-1 1 0 0 0,1-1 0 0 0,0 0 0 0 0,-1 0 0 0 0,1-2 0 0 0,7-10 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0 1695 0 0,'3'21'63'0'0,"0"1"0"0"0,0 22-1 0 0,-2 80 465 0 0,-6-1 0 0 0,-5-1-1 0 0,-50 234 1 0 0,-45 23-685 0 0,73-287-136 0 0,-5-1-1 0 0,-48 87 1 0 0,71-153 251 0 0,0-6 32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 1783 0 0,'-15'-4'144'0'0,"12"3"-141"0"0,0 0 1 0 0,0 0-1 0 0,0 0 1 0 0,0 1-1 0 0,-6-1 1 0 0,8 1-4 0 0,0 0-1 0 0,0 0 1 0 0,1 0 0 0 0,-1 0 0 0 0,0 0 0 0 0,0 1 0 0 0,0-1-1 0 0,0 0 1 0 0,0 1 0 0 0,1-1 0 0 0,-1 0 0 0 0,0 1 0 0 0,0-1-1 0 0,1 1 1 0 0,-1-1 0 0 0,0 1 0 0 0,1 0 0 0 0,-1-1 0 0 0,1 1-1 0 0,-1 0 1 0 0,0-1 0 0 0,1 1 0 0 0,0 0 0 0 0,-1 0 0 0 0,0 0-1 0 0,-11 29 1 0 0,1 0 0 0 0,1 0 0 0 0,-6 36 0 0 0,7-29 0 0 0,-14 53 0 0 0,-6 19 0 0 0,-21 165 0 0 0,47-243 43 0 0,2 1 0 0 0,3 41-1 0 0,-1-59-26 0 0,1 1 0 0 0,0-1 0 0 0,1 0 0 0 0,1 0 0 0 0,0-1 0 0 0,1 1 0 0 0,10 19 0 0 0,-12-29-22 0 0,0 1-1 0 0,0-1 1 0 0,0 0-1 0 0,0 1 1 0 0,1-1-1 0 0,-1-1 0 0 0,1 1 1 0 0,0-1-1 0 0,0 1 1 0 0,1-1-1 0 0,-1 0 0 0 0,0-1 1 0 0,1 1-1 0 0,0-1 1 0 0,0 0-1 0 0,6 2 0 0 0,-2-2-5 0 0,0 0 0 0 0,0 0-1 0 0,1-1 1 0 0,-1-1-1 0 0,0 0 1 0 0,0 0-1 0 0,1-1 1 0 0,13-2-1 0 0,-5 0 13 0 0,11-2 0 0 0,30-9 0 0 0,-34 6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4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2759 0 0,'5'4'4379'0'0,"1"5"-4228"0"0,1 0 0 0 0,4 11 0 0 0,1 4-52 0 0,-2 1-1 0 0,-1 0 0 0 0,-1 0 0 0 0,-2 1 0 0 0,0 0 0 0 0,-1 0 0 0 0,-2 0 1 0 0,-1 1-1 0 0,0-1 0 0 0,-3 1 0 0 0,0-1 0 0 0,-1 1 0 0 0,-2-1 0 0 0,0 0 1 0 0,-2 0-1 0 0,-1 0 0 0 0,-13 31 0 0 0,-8 2-587 0 0,-3-2 1 0 0,-63 89-1 0 0,60-95 972 0 0,32-49-284 0 0,1 1-1 0 0,-1-1 1 0 0,1 1 0 0 0,0 0-1 0 0,0-1 1 0 0,0 1-1 0 0,0 0 1 0 0,0 0-1 0 0,1 0 1 0 0,-1-1 0 0 0,1 1-1 0 0,0 0 1 0 0,0 5-1 0 0,1-2 5 0 0,0 0 0 0 0,0 1 1 0 0,1-1-1 0 0,0 0 0 0 0,3 8 0 0 0,31 83 3 0 0,-5 2 0 0 0,-4 1-1 0 0,-5 1 1 0 0,-4 1 0 0 0,10 203 0 0 0,-22-33 775 0 0,7 149 180 0 0,-10-385-1268 0 0,1 0-1 0 0,14 58 1 0 0,-17-93 25 0 0,3 12-185 0 0,-4-13 196 0 0,0 0 1 0 0,0 1-1 0 0,1-1 0 0 0,-1 1 1 0 0,0-1-1 0 0,0 0 0 0 0,0 1 0 0 0,1-1 1 0 0,-1 0-1 0 0,0 1 0 0 0,0-1 1 0 0,1 0-1 0 0,-1 1 0 0 0,0-1 1 0 0,1 0-1 0 0,-1 1 0 0 0,0-1 1 0 0,1 0-1 0 0,-1 0 0 0 0,1 0 0 0 0,-1 1 1 0 0,0-1-1 0 0,1 0 0 0 0,-1 0 1 0 0,1 0-1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44 919 0 0,'0'-2'52'0'0,"0"1"-1"0"0,0-1 0 0 0,0 0 0 0 0,0 1 1 0 0,1-1-1 0 0,-1 0 0 0 0,0 1 0 0 0,1-1 0 0 0,0 1 1 0 0,-1-1-1 0 0,1 1 0 0 0,0-1 0 0 0,0 1 0 0 0,-1 0 1 0 0,1-1-1 0 0,0 1 0 0 0,1 0 0 0 0,-1 0 1 0 0,2-2-1 0 0,-1 2-24 0 0,0-1 0 0 0,1 1 0 0 0,-1-1 0 0 0,1 1 0 0 0,-1 0 0 0 0,1 0 0 0 0,-1 0 0 0 0,1 1-1 0 0,0-1 1 0 0,4 0 0 0 0,-1 1-2 0 0,0-1 0 0 0,-1 1-1 0 0,1 1 1 0 0,-1-1-1 0 0,1 1 1 0 0,-1 0 0 0 0,1 0-1 0 0,-1 0 1 0 0,1 1-1 0 0,-1 0 1 0 0,5 3-1 0 0,-6-3-9 0 0,0 1 0 0 0,0 0 0 0 0,0 0-1 0 0,0 0 1 0 0,0 1 0 0 0,-1-1-1 0 0,0 1 1 0 0,0 0 0 0 0,0 0-1 0 0,0 0 1 0 0,4 8 0 0 0,-4-4-30 0 0,0-1 1 0 0,-1 0-1 0 0,0 1 1 0 0,0-1-1 0 0,-1 1 1 0 0,2 15-1 0 0,-3-9-86 0 0,0 0 0 0 0,-1-1 0 0 0,-1 1 0 0 0,0-1 0 0 0,0 1 0 0 0,-2-1 0 0 0,0 0 0 0 0,-6 15 0 0 0,9-24 102 0 0,-1-1 0 0 0,1 0 1 0 0,-1 0-1 0 0,0 0 0 0 0,0 0 0 0 0,0 0 1 0 0,0 0-1 0 0,-1 0 0 0 0,1-1 0 0 0,-1 1 1 0 0,1-1-1 0 0,-1 0 0 0 0,0 0 1 0 0,0 0-1 0 0,0 0 0 0 0,-6 2 0 0 0,3-2 2 0 0,0 0-1 0 0,0-1 0 0 0,-1 1 1 0 0,1-2-1 0 0,-1 1 0 0 0,1-1 1 0 0,-1 0-1 0 0,-7-1 0 0 0,-48-4 449 0 0,62 5-431 0 0,0 1 0 0 0,0-1-1 0 0,-1 0 1 0 0,1 0 0 0 0,0 1 0 0 0,0-1 0 0 0,0 0-1 0 0,0 1 1 0 0,0-1 0 0 0,0 0 0 0 0,0 1-1 0 0,0-1 1 0 0,0 0 0 0 0,0 1 0 0 0,0-1-1 0 0,0 0 1 0 0,0 0 0 0 0,0 1 0 0 0,1-1 0 0 0,-1 0-1 0 0,0 1 1 0 0,0-1 0 0 0,0 0 0 0 0,0 0-1 0 0,0 1 1 0 0,1-1 0 0 0,-1 0 0 0 0,0 0-1 0 0,0 1 1 0 0,0-1 0 0 0,1 0 0 0 0,6 11 520 0 0,5-1-557 0 0,0 0-1 0 0,0-1 1 0 0,1-1-1 0 0,25 13 1 0 0,-26-16-3 0 0,-1 1 0 0 0,0 0 1 0 0,-1 1-1 0 0,1 0 1 0 0,-1 1-1 0 0,-1 0 1 0 0,1 0-1 0 0,11 15 0 0 0,-18-20-22 0 0,-1 1 0 0 0,1-1-1 0 0,-1 1 1 0 0,0 0-1 0 0,0 0 1 0 0,0 0 0 0 0,-1 0-1 0 0,1 0 1 0 0,-1 0-1 0 0,0 0 1 0 0,0 0 0 0 0,-1 1-1 0 0,1-1 1 0 0,-1 0-1 0 0,0 1 1 0 0,0-1 0 0 0,0 0-1 0 0,-1 1 1 0 0,0-1-1 0 0,1 0 1 0 0,-1 0 0 0 0,-1 1-1 0 0,1-1 1 0 0,-1 0-1 0 0,1 0 1 0 0,-1-1 0 0 0,0 1-1 0 0,-1 0 1 0 0,1 0-1 0 0,-1-1 1 0 0,1 0 0 0 0,-1 1-1 0 0,0-1 1 0 0,-6 4-1 0 0,-1 2 148 0 0,0-1 0 0 0,-1-1 0 0 0,0 0 0 0 0,0-1 0 0 0,0 0 0 0 0,-1 0 0 0 0,0-2 0 0 0,0 1 0 0 0,-1-1 0 0 0,1-1-1 0 0,-1 0 1 0 0,0-1 0 0 0,1-1 0 0 0,-1 1 0 0 0,0-2 0 0 0,0 0 0 0 0,0-1 0 0 0,0 0 0 0 0,0-1 0 0 0,1 0 0 0 0,-17-5-1 0 0,26 6-212 0 0,0-1-1 0 0,1 1 1 0 0,-1-1-1 0 0,0 1 1 0 0,1-1-1 0 0,-4-3 0 0 0,6 5 86 0 0,0 0-1 0 0,-1 0 0 0 0,1-1 0 0 0,0 1 1 0 0,0 0-1 0 0,-1-1 0 0 0,1 1 0 0 0,0 0 1 0 0,0-1-1 0 0,-1 1 0 0 0,1 0 0 0 0,0-1 1 0 0,0 1-1 0 0,0-1 0 0 0,0 1 0 0 0,0 0 1 0 0,0-1-1 0 0,0 1 0 0 0,0-1 0 0 0,0 1 1 0 0,0-1-1 0 0,0 1 14 0 0,0-1-1 0 0,0 1 1 0 0,1-1 0 0 0,-1 1-1 0 0,0 0 1 0 0,1-1 0 0 0,-1 1-1 0 0,1 0 1 0 0,-1-1 0 0 0,1 1-1 0 0,-1 0 1 0 0,0-1 0 0 0,1 1-1 0 0,-1 0 1 0 0,1 0 0 0 0,-1 0-1 0 0,1-1 1 0 0,-1 1 0 0 0,1 0-1 0 0,-1 0 1 0 0,1 0 0 0 0,0 0-1 0 0,17-3 11 0 0,-9 1 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50 1359 0 0,'6'-5'32'0'0,"0"0"0"0"0,0 0-1 0 0,1 1 1 0 0,0-1-1 0 0,0 1 1 0 0,0 1-1 0 0,0-1 1 0 0,1 2-1 0 0,-1-1 1 0 0,1 1-1 0 0,0 0 1 0 0,0 0-1 0 0,10-1 1 0 0,-8 3-86 0 0,0-1 1 0 0,0 1-1 0 0,0 0 1 0 0,0 1-1 0 0,0 1 1 0 0,0-1-1 0 0,-1 2 1 0 0,1-1-1 0 0,-1 1 1 0 0,1 0-1 0 0,-1 1 1 0 0,14 8-1 0 0,-19-10 55 0 0,1 1-1 0 0,-1 0 1 0 0,1 1 0 0 0,-1-1-1 0 0,0 1 1 0 0,0 0-1 0 0,-1 0 1 0 0,1 0-1 0 0,-1 0 1 0 0,0 0 0 0 0,0 1-1 0 0,0 0 1 0 0,0-1-1 0 0,-1 1 1 0 0,0 0-1 0 0,0 0 1 0 0,0 1 0 0 0,-1-1-1 0 0,0 0 1 0 0,0 0-1 0 0,0 1 1 0 0,0-1-1 0 0,-1 1 1 0 0,0 7-1 0 0,-1-7 24 0 0,-1 0-1 0 0,1 0 1 0 0,-1 0-1 0 0,0-1 1 0 0,0 1-1 0 0,-1 0 1 0 0,1-1-1 0 0,-1 0 1 0 0,-1 0-1 0 0,1 0 1 0 0,-1 0-1 0 0,0 0 0 0 0,0 0 1 0 0,0-1-1 0 0,0 0 1 0 0,-1 0-1 0 0,-9 6 1 0 0,-3 1-11 0 0,1-1 0 0 0,-1-1 0 0 0,0 0 0 0 0,-25 7 0 0 0,-23 7 13 0 0,19-8 533 0 0,-53 26 0 0 0,86-32 307 0 0,13-9-828 0 0,0 1 0 0 0,0-1-1 0 0,-1 0 1 0 0,1 0 0 0 0,0 1 0 0 0,0-1 0 0 0,0 0-1 0 0,0 1 1 0 0,0-1 0 0 0,-1 0 0 0 0,1 1 0 0 0,0-1 0 0 0,0 0-1 0 0,0 1 1 0 0,0-1 0 0 0,0 0 0 0 0,0 1 0 0 0,0-1-1 0 0,0 0 1 0 0,0 1 0 0 0,0-1 0 0 0,1 0 0 0 0,-1 1 0 0 0,0 0-1 0 0,1 0 13 0 0,1 1-1 0 0,-1-1 1 0 0,0 0-1 0 0,1 1 1 0 0,-1-1 0 0 0,1 0-1 0 0,0 0 1 0 0,-1 0-1 0 0,1 0 1 0 0,0 0-1 0 0,2 1 1 0 0,8 3-119 0 0,0-1 1 0 0,0 0-1 0 0,1-1 1 0 0,-1 0-1 0 0,1-1 0 0 0,0-1 1 0 0,-1 1-1 0 0,15-2 1 0 0,106-12-1111 0 0,-87 6 456 0 0,-16 3 204 0 0,66-10 135 0 0,-70 6 560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1839 0 0,'2'0'15'0'0,"1"1"-1"0"0,-1-1 0 0 0,1 1 0 0 0,-1 0 1 0 0,1 0-1 0 0,-1 0 0 0 0,0 0 0 0 0,1 0 1 0 0,-1 1-1 0 0,0-1 0 0 0,0 1 0 0 0,0-1 1 0 0,0 1-1 0 0,0 0 0 0 0,0 0 0 0 0,-1 0 1 0 0,1 0-1 0 0,0 0 0 0 0,-1 0 0 0 0,2 4 0 0 0,4 7 121 0 0,0-1 0 0 0,6 19-1 0 0,-12-29-125 0 0,8 24 161 0 0,-2 0-1 0 0,0 0 0 0 0,-2 0 0 0 0,-1 1 0 0 0,-1 0 1 0 0,-1 41-1 0 0,-4 8 170 0 0,-14 80 0 0 0,-37 136 0 0 0,-17-3-325 0 0,-18 85-591 0 0,31-140-315 0 0,43-191 701 0 0,-2-1 1 0 0,-1-1-1 0 0,-30 52 0 0 0,25-60 179 0 0,-5-7-48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3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1759 0 0,'54'3'0'0'0,"-31"-1"0"0"0,25-2 0 0 0,166-28 148 0 0,-37 3-53 0 0,-153 22-114 0 0,1-1 1 0 0,-1-2-1 0 0,26-8 0 0 0,-46 12 19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3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1607 0 0,'111'-10'132'0'0,"-64"4"-120"0"0,234-31-78 0 0,-270 35 70 0 0,0 1 1 0 0,0 1 0 0 0,0 0-1 0 0,0 0 1 0 0,0 1-1 0 0,0 1 1 0 0,-1 0 0 0 0,1 0-1 0 0,0 1 1 0 0,12 5-1 0 0,-22-8-4 0 0,6 3 0 0 0,-7-3 0 0 0,0 0 0 0 0,1 0 0 0 0,-1 0 0 0 0,0 0 0 0 0,0 0 0 0 0,0 0 0 0 0,0 0 0 0 0,1 0 0 0 0,-1 0 0 0 0,0 0 0 0 0,0 0 0 0 0,0 0 0 0 0,0 0 0 0 0,0-1 0 0 0,1 1 0 0 0,-1 0 0 0 0,0 0 0 0 0,0 0 0 0 0,0 0 0 0 0,0 0 0 0 0,0 0 0 0 0,1 0 0 0 0,-1 0 0 0 0,0 0 0 0 0,0-1 0 0 0,0 1 0 0 0,0 0 0 0 0,0 0 0 0 0,0 0 0 0 0,0 0 0 0 0,1 0 0 0 0,-1-1 0 0 0,0 1 0 0 0,0 0 0 0 0,0 0 0 0 0,0 0 0 0 0,0 0 0 0 0,0 0 0 0 0,0-1 0 0 0,0 1 0 0 0,0 0 0 0 0,0 0 0 0 0,0-1 0 0 0,-1-2 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3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1263 0 0,'0'1'5'0'0,"0"-1"-1"0"0,0 1 1 0 0,0 0-1 0 0,0 0 1 0 0,0 0-1 0 0,0 0 1 0 0,0-1-1 0 0,0 1 1 0 0,-1 0-1 0 0,1 0 0 0 0,0 0 1 0 0,0 0-1 0 0,-1-1 1 0 0,1 1-1 0 0,0 0 1 0 0,-2 1-1 0 0,-9 15 30 0 0,9-13-32 0 0,-41 62 8 0 0,-45 64 34 0 0,79-118-36 0 0,4-6-8 0 0,0 0 0 0 0,0 0 1 0 0,1 1-1 0 0,0 0 0 0 0,0 0 1 0 0,0 0-1 0 0,-3 11 0 0 0,7-15 0 0 0,1-1 0 0 0,0 0 0 0 0,0 0 0 0 0,-1 0 0 0 0,1 0 0 0 0,0 0 0 0 0,1 0 0 0 0,-1 0 0 0 0,0 0 0 0 0,1 0 0 0 0,-1-1 0 0 0,1 1 0 0 0,-1-1 0 0 0,3 3 0 0 0,6 7 0 0 0,49 81 902 0 0,-7-10-690 0 0,-45-72-286 0 0,-2-2-59 0 0,0 0 0 0 0,1-1 0 0 0,0 0 0 0 0,0 1 1 0 0,9 6-1 0 0,-13-12 129 0 0,1-1 1 0 0,-1 1-1 0 0,1-1 1 0 0,-1 1-1 0 0,1-1 0 0 0,-1 0 1 0 0,1 0-1 0 0,0 0 1 0 0,-1-1-1 0 0,1 1 0 0 0,0-1 1 0 0,0 1-1 0 0,-1-1 1 0 0,1 0-1 0 0,0 0 1 0 0,0 0-1 0 0,0 0 0 0 0,0-1 1 0 0,-1 1-1 0 0,1-1 1 0 0,0 0-1 0 0,2 0 0 0 0,10-5 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0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1751 0 0,'2'39'51'0'0,"-2"-1"-1"0"0,-6 51 1 0 0,2-39-43 0 0,-59 579 391 0 0,62-620-408 0 0,-2 15-38 0 0,3-22 45 0 0,-1-1-1 0 0,1 0 0 0 0,0 0 0 0 0,0 1 0 0 0,-1-1 0 0 0,1 0 0 0 0,-1 0 0 0 0,1 0 0 0 0,-1 0 0 0 0,0 1 0 0 0,1-1 0 0 0,-1 0 0 0 0,-1 1 0 0 0,7-20-51 0 0,0 6 44 0 0,-1 0-1 0 0,0-1 0 0 0,-1 0 1 0 0,0 1-1 0 0,1-17 0 0 0,-2 0 11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0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56 919 0 0,'4'-3'6'0'0,"5"-3"111"0"0,1 0 0 0 0,-1 0-1 0 0,1 1 1 0 0,0 0-1 0 0,15-4 1 0 0,-12 5 89 0 0,1 0 1 0 0,0 1-1 0 0,0 1 1 0 0,0 1-1 0 0,0 0 1 0 0,1 0-1 0 0,-1 2 1 0 0,14 1-1 0 0,-22-1-192 0 0,1 0-1 0 0,-1 1 1 0 0,0 0-1 0 0,0-1 1 0 0,0 2-1 0 0,-1-1 1 0 0,1 1-1 0 0,0 0 1 0 0,-1 0-1 0 0,0 1 1 0 0,0-1 0 0 0,0 1-1 0 0,0 0 1 0 0,0 1-1 0 0,-1-1 1 0 0,0 1-1 0 0,0 0 1 0 0,0 0-1 0 0,-1 0 1 0 0,5 9-1 0 0,-4-5-54 0 0,-1 0 0 0 0,0 0 0 0 0,0 0 0 0 0,-1 0 0 0 0,-1 1 0 0 0,1-1 0 0 0,-2 1 0 0 0,1-1 0 0 0,-1 1 0 0 0,-1-1-1 0 0,1 1 1 0 0,-2-1 0 0 0,1 1 0 0 0,-1-1 0 0 0,-1 0 0 0 0,0 0 0 0 0,0 0 0 0 0,-1 0 0 0 0,0 0 0 0 0,-10 15 0 0 0,10-17 57 0 0,-2 1 1 0 0,1-1 0 0 0,-1-1-1 0 0,0 1 1 0 0,0-1 0 0 0,-1 0 0 0 0,0 0-1 0 0,0-1 1 0 0,0 0 0 0 0,-9 5-1 0 0,10-7-13 0 0,-1 0 1 0 0,1-1-1 0 0,-1 1 0 0 0,1-1 0 0 0,-1-1 0 0 0,0 1 1 0 0,0-1-1 0 0,0 0 0 0 0,0-1 0 0 0,0 0 0 0 0,0 0 0 0 0,0 0 1 0 0,-12-3-1 0 0,11 1 105 0 0,0 0 1 0 0,0-1-1 0 0,1 0 1 0 0,-1 0-1 0 0,-11-7 1 0 0,15 8-71 0 0,1 0 0 0 0,-1-1 0 0 0,1 1 0 0 0,-1-1 0 0 0,1 0 1 0 0,0 0-1 0 0,0 0 0 0 0,0 0 0 0 0,1-1 0 0 0,-1 1 0 0 0,1-1 0 0 0,-3-4 0 0 0,5 6-61 0 0,0 1-1 0 0,-1 0 0 0 0,1 0 0 0 0,0 0 0 0 0,0 0 0 0 0,0 0 0 0 0,0 0 0 0 0,0-1 1 0 0,0 1-1 0 0,1 0 0 0 0,-1 0 0 0 0,0 0 0 0 0,1 0 0 0 0,-1 0 0 0 0,0 0 1 0 0,1 0-1 0 0,-1 0 0 0 0,1 0 0 0 0,0 0 0 0 0,-1 0 0 0 0,1 0 0 0 0,0 0 0 0 0,-1 1 1 0 0,1-1-1 0 0,0 0 0 0 0,0 0 0 0 0,0 1 0 0 0,0-1 0 0 0,1-1 0 0 0,5-2-200 0 0,-1 0 0 0 0,1 1 0 0 0,8-4 0 0 0,-10 4 188 0 0,109-50-36 0 0,-94 42 72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0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0 919 0 0,'-7'17'242'0'0,"1"0"0"0"0,1 1 1 0 0,1-1-1 0 0,0 1 0 0 0,-1 19 0 0 0,0-4 51 0 0,-26 207 1145 0 0,-18 97-1591 0 0,48-332 107 0 0,0-2-68 0 0,1 0-1 0 0,-1 0 1 0 0,1 0-1 0 0,-1 0 1 0 0,0 0-1 0 0,0-1 1 0 0,-1 1-1 0 0,1 0 1 0 0,0 0-1 0 0,-1-1 1 0 0,0 1 0 0 0,1-1-1 0 0,-1 1 1 0 0,0-1-1 0 0,-4 4 1 0 0,5-6 84 0 0,1 0 1 0 0,0 1-1 0 0,-1-1 1 0 0,1 0 0 0 0,0 0-1 0 0,-1 0 1 0 0,1 0-1 0 0,0 1 1 0 0,-1-1-1 0 0,1 0 1 0 0,0 0 0 0 0,-1 0-1 0 0,1 0 1 0 0,0 0-1 0 0,-1 0 1 0 0,1 0-1 0 0,0 0 1 0 0,-1 0-1 0 0,1 0 1 0 0,-1 0 0 0 0,1 0-1 0 0,0-1 1 0 0,-1 1-1 0 0,1 0 1 0 0,0 0-1 0 0,-1 0 1 0 0,1 0 0 0 0,0 0-1 0 0,0-1 1 0 0,-1 1-1 0 0,1 0 1 0 0,-1-1-1 0 0,-4-12-274 0 0,4-16 522 0 0,11-50-90 0 0,-9 57-128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0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40 2759 0 0,'0'0'7'0'0,"2"-3"54"0"0,0 1-1 0 0,0-1 1 0 0,0 0-1 0 0,0 1 0 0 0,0 0 1 0 0,0-1-1 0 0,1 1 1 0 0,-1 0-1 0 0,1 0 0 0 0,-1 0 1 0 0,1 1-1 0 0,0-1 1 0 0,0 1-1 0 0,0-1 0 0 0,0 1 1 0 0,0 0-1 0 0,0 0 1 0 0,5-1-1 0 0,-1 1 94 0 0,-1 0-1 0 0,1 1 1 0 0,0-1 0 0 0,0 1-1 0 0,0 0 1 0 0,0 1 0 0 0,0 0-1 0 0,-1 0 1 0 0,1 1-1 0 0,0-1 1 0 0,7 4 0 0 0,-10-3-158 0 0,0 0 0 0 0,0 1 0 0 0,0-1 0 0 0,0 1 0 0 0,0 0 0 0 0,-1 0 0 0 0,1 0 0 0 0,-1 0 0 0 0,0 1 0 0 0,0-1 0 0 0,-1 1 0 0 0,1 0 0 0 0,0-1 0 0 0,-1 1 0 0 0,0 1 0 0 0,0-1 0 0 0,2 9 0 0 0,-1-4-137 0 0,-1 0-1 0 0,-1 0 0 0 0,0 0 1 0 0,0 1-1 0 0,-1-1 1 0 0,0 0-1 0 0,-1 1 1 0 0,1-1-1 0 0,-2 0 1 0 0,-2 11-1 0 0,1-9-86 0 0,0 0-1 0 0,-1 0 0 0 0,0 0 0 0 0,-1-1 1 0 0,0 0-1 0 0,0 0 0 0 0,-14 18 0 0 0,14-23 124 0 0,1 0 0 0 0,-2 0 0 0 0,1 0 0 0 0,0-1 0 0 0,-1 0 0 0 0,0 0 0 0 0,0-1 0 0 0,0 1-1 0 0,0-1 1 0 0,-1 0 0 0 0,1-1 0 0 0,-1 0 0 0 0,0 0 0 0 0,-8 1 0 0 0,10-2 189 0 0,1 0 1 0 0,-1-1-1 0 0,0 1 0 0 0,1-1 1 0 0,-1-1-1 0 0,0 1 1 0 0,1 0-1 0 0,-1-1 1 0 0,1 0-1 0 0,-1 0 1 0 0,1-1-1 0 0,-1 1 0 0 0,1-1 1 0 0,0 0-1 0 0,0 0 1 0 0,-1 0-1 0 0,2-1 1 0 0,-1 1-1 0 0,0-1 0 0 0,0 0 1 0 0,1 0-1 0 0,-4-4 1 0 0,6 6-8 0 0,0-1 0 0 0,0 1 0 0 0,0 0 0 0 0,0 0 0 0 0,0-1 0 0 0,0 1 0 0 0,1 0 0 0 0,-1-1 0 0 0,0 1 0 0 0,1-1 0 0 0,-1 1 1 0 0,1-1-1 0 0,0 1 0 0 0,0-1 0 0 0,-1 1 0 0 0,1-1 0 0 0,0 1 0 0 0,0-1 0 0 0,1-2 0 0 0,-1 2-76 0 0,1 0-1 0 0,0 0 1 0 0,0 0-1 0 0,0 0 1 0 0,0 1 0 0 0,0-1-1 0 0,0 0 1 0 0,0 1 0 0 0,0-1-1 0 0,1 1 1 0 0,-1 0 0 0 0,1-1-1 0 0,2-1 1 0 0,5-3-507 0 0,0 1 1 0 0,1 0-1 0 0,0 0 1 0 0,16-5-1 0 0,-20 8 122 0 0,9-4 187 0 0,1-1 178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4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4607 0 0,'-1'30'1664'0'0,"-37"314"502"0"0,-28-3-4349 0 0,59-310 1896 0 0,-5 25-637 0 0,11-49 1155 0 0,0-1 1 0 0,1 1-1 0 0,0-1 1 0 0,0 0-1 0 0,1 1 1 0 0,1 10-1 0 0,-1-14 74 0 0,1 0-1 0 0,-1 0 1 0 0,1 0-1 0 0,0 0 1 0 0,-1-1-1 0 0,1 1 1 0 0,0 0-1 0 0,1-1 1 0 0,-1 1-1 0 0,0-1 0 0 0,1 0 1 0 0,-1 0-1 0 0,1 0 1 0 0,3 2-1 0 0,6 3 90 0 0,-1 0 0 0 0,14 4-1 0 0,-5-3-379 0 0,-1-2 0 0 0,1 0 0 0 0,0-1 0 0 0,0-2 0 0 0,36 4 0 0 0,-51-7-66 0 0,1 1-50 0 0,1-1-1 0 0,0 0 1 0 0,-1 0-1 0 0,1 0 1 0 0,0-1-1 0 0,-1 0 1 0 0,1 0-1 0 0,-1 0 1 0 0,9-4-1 0 0,-9 1-420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0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2303 0 0,'-1'0'12'0'0,"1"0"0"0"0,0-1 0 0 0,0 1 0 0 0,0-1 0 0 0,0 1 0 0 0,1-1 0 0 0,-1 1 0 0 0,0-1 0 0 0,0 1 0 0 0,0-1 0 0 0,0 1 0 0 0,0-1 0 0 0,1 1 0 0 0,-1-1 0 0 0,0 1 0 0 0,0-1 0 0 0,1 1 0 0 0,-1 0 0 0 0,0-1 0 0 0,0 1 0 0 0,1-1 0 0 0,-1 1 0 0 0,1 0 0 0 0,0-1 0 0 0,12-1 949 0 0,-7 2-558 0 0,151-1 3190 0 0,-70 3-3947 0 0,-72-2-334 0 0,1 0 1 0 0,-1 2-1 0 0,0-1 0 0 0,0 2 0 0 0,22 6 0 0 0,-33-7 679 0 0,-5-2-55 0 0,-9-1 9 0 0,3 1 55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0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2079 0 0,'-7'20'268'0'0,"1"1"0"0"0,1-1-1 0 0,-1 22 1 0 0,-1-4 104 0 0,-20 133 698 0 0,-27 114-841 0 0,52-276-163 0 0,0 1 1 0 0,-1-2 0 0 0,-7 16-1 0 0,8-21-105 0 0,0 0 0 0 0,0 0-1 0 0,-1 0 1 0 0,1 0-1 0 0,0-1 1 0 0,-1 1 0 0 0,0-1-1 0 0,1 1 1 0 0,-1-1 0 0 0,0 0-1 0 0,0 0 1 0 0,-5 2-1 0 0,8-4 20 0 0,-1 1-1 0 0,1-1 0 0 0,0 0 0 0 0,0 0 0 0 0,-1 0 0 0 0,1 1 0 0 0,0-1 1 0 0,-1 0-1 0 0,1 0 0 0 0,0 0 0 0 0,-1 0 0 0 0,1 0 0 0 0,0 0 0 0 0,-1 0 0 0 0,1 1 1 0 0,0-1-1 0 0,-1 0 0 0 0,1 0 0 0 0,-1 0 0 0 0,1-1 0 0 0,0 1 0 0 0,-1 0 1 0 0,1 0-1 0 0,0 0 0 0 0,-1 0 0 0 0,1 0 0 0 0,0 0 0 0 0,-1 0 0 0 0,1-1 0 0 0,0 1 1 0 0,0 0-1 0 0,-1 0 0 0 0,1 0 0 0 0,0-1 0 0 0,-1 1 0 0 0,1 0 0 0 0,0 0 1 0 0,0-1-1 0 0,-1 1 0 0 0,1 0 0 0 0,0 0 0 0 0,0-1 0 0 0,0 1 0 0 0,0 0 1 0 0,-1-1-1 0 0,1 1 0 0 0,0 0 0 0 0,0-1 0 0 0,0 0 0 0 0,0-20-1536 0 0,1 14 1269 0 0,-2-2 288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1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105 120 455 0 0,'3'-2'86'0'0,"0"0"-1"0"0,0-1 0 0 0,0 1 0 0 0,0 1 0 0 0,0-1 0 0 0,0 0 1 0 0,0 1-1 0 0,0 0 0 0 0,5-2 0 0 0,-1 1 69 0 0,15-7 224 0 0,0 2 1 0 0,0 1-1 0 0,1 0 1 0 0,0 2 0 0 0,27-2-1 0 0,115 3 166 0 0,-92 4-1170 0 0,-58 2-591 0 0,-13-2 474 0 0,-10-1 412 0 0,-15-4 362 0 0,0 0-1 0 0,1-2 1 0 0,-31-12-1 0 0,29 10 4 0 0,-1 0 0 0 0,-33-5 0 0 0,48 12-10 0 0,0 0-1 0 0,-1 1 1 0 0,1 1-1 0 0,0-1 0 0 0,-1 2 1 0 0,1 0-1 0 0,0 0 0 0 0,0 0 1 0 0,0 1-1 0 0,0 1 0 0 0,1 0 1 0 0,-11 5-1 0 0,3 1 6 0 0,-1 1 0 0 0,1 1 0 0 0,0 0 0 0 0,1 1 0 0 0,-16 16 0 0 0,25-21 106 0 0,0-1 1 0 0,1 1-1 0 0,-1 0 1 0 0,2 0 0 0 0,-1 1-1 0 0,1 0 1 0 0,0 0-1 0 0,1 0 1 0 0,0 1-1 0 0,1-1 1 0 0,-4 13-1 0 0,6-13-27 0 0,0 0 0 0 0,0 0-1 0 0,0 0 1 0 0,1 1 0 0 0,0-1 0 0 0,1 0-1 0 0,0 0 1 0 0,1 0 0 0 0,0 0-1 0 0,0 0 1 0 0,1 0 0 0 0,5 13-1 0 0,-2-9-5 0 0,1 0-1 0 0,0 0 0 0 0,1-1 0 0 0,0 0 0 0 0,1 0 1 0 0,0-1-1 0 0,19 18 0 0 0,-20-22-115 0 0,0 0-1 0 0,1-1 1 0 0,0 0 0 0 0,1 0-1 0 0,-1-1 1 0 0,1 0 0 0 0,0-1-1 0 0,1 0 1 0 0,-1 0 0 0 0,21 3-1 0 0,3-3 123 0 0,0-1 0 0 0,1-2 0 0 0,-1-2 0 0 0,0-1 0 0 0,1-1 0 0 0,40-10 0 0 0,-67 12-234 0 0,-6 1-119 0 0,0 0 0 0 0,0 0 1 0 0,-1 0-1 0 0,1 0 1 0 0,0 0-1 0 0,0-1 0 0 0,-1 1 1 0 0,1-1-1 0 0,0 1 1 0 0,-1-1-1 0 0,1 1 0 0 0,2-2 1 0 0,-8-6-1729 0 0,2 7 1860 0 0,-1-3 113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1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2 146 919 0 0,'0'-2'63'0'0,"-1"0"0"0"0,1 0 0 0 0,0 0 0 0 0,0 0-1 0 0,0 1 1 0 0,0-1 0 0 0,0 0 0 0 0,0 0-1 0 0,1 0 1 0 0,-1 0 0 0 0,1 0 0 0 0,-1 1-1 0 0,1-1 1 0 0,1-2 0 0 0,-1 2 21 0 0,1 0 0 0 0,-1 1 0 0 0,1-1 0 0 0,-1 1 0 0 0,1-1 0 0 0,0 1 1 0 0,0 0-1 0 0,0-1 0 0 0,0 1 0 0 0,0 0 0 0 0,0 0 0 0 0,2 0 0 0 0,3-2 64 0 0,-1 1-1 0 0,1 0 0 0 0,-1 1 1 0 0,1 0-1 0 0,0 0 0 0 0,11 0 1 0 0,43 4 277 0 0,-9 1-354 0 0,-27-4-445 0 0,0-1 1 0 0,40-6-1 0 0,-58 6 307 0 0,-1-1 0 0 0,0 1 0 0 0,-1-1 0 0 0,1 0 0 0 0,0 0 0 0 0,0 0 0 0 0,-1-1 1 0 0,0 0-1 0 0,1 0 0 0 0,-1-1 0 0 0,0 1 0 0 0,-1-1 0 0 0,1 0 0 0 0,-1 0 0 0 0,1-1 0 0 0,5-8 0 0 0,-9 12 64 0 0,-1 0-1 0 0,0 0 1 0 0,1 0-1 0 0,-1 0 1 0 0,0 0-1 0 0,1 0 1 0 0,-1 0-1 0 0,0 0 0 0 0,0 0 1 0 0,0 0-1 0 0,0 0 1 0 0,0 0-1 0 0,0 0 1 0 0,0-1-1 0 0,-1 1 1 0 0,1 0-1 0 0,-1-1 0 0 0,-1-6 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1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1751 0 0,'25'701'4515'0'0,"-24"-687"-4419"0"0,25 199 944 0 0,-17-154-983 0 0,-9-57-48 0 0,4 38 55 0 0,-4-39-70 0 0,0 1 0 0 0,0-1-1 0 0,0 1 1 0 0,0-1 0 0 0,-1 1 0 0 0,1 0 0 0 0,0-1 0 0 0,-1 1-1 0 0,1-1 1 0 0,-1 1 0 0 0,1-1 0 0 0,-1 1 0 0 0,1-1-1 0 0,-1 0 1 0 0,0 1 0 0 0,0-1 0 0 0,0 0 0 0 0,0 0-1 0 0,0 1 1 0 0,-2 0 0 0 0,2-1 3 0 0,0-1 0 0 0,0 0 0 0 0,0 1-1 0 0,0-1 1 0 0,0 0 0 0 0,-1 0 0 0 0,1 0 0 0 0,0 0 0 0 0,0 0 0 0 0,0 0-1 0 0,0 0 1 0 0,0 0 0 0 0,0-1 0 0 0,0 1 0 0 0,-1 0 0 0 0,1-1 0 0 0,0 1-1 0 0,0 0 1 0 0,0-1 0 0 0,0 0 0 0 0,0 1 0 0 0,0-1 0 0 0,1 1 0 0 0,-1-1-1 0 0,0 0 1 0 0,0 0 0 0 0,0 0 0 0 0,1 1 0 0 0,-2-3 0 0 0,-2-1-33 0 0,0-1 0 0 0,1 1 0 0 0,0-1-1 0 0,-4-7 1 0 0,6 9-43 0 0,0 0 0 0 0,-1 0-1 0 0,1 0 1 0 0,0 0-1 0 0,1 0 1 0 0,-1 0-1 0 0,1 0 1 0 0,-1-1 0 0 0,1-3-1 0 0,0 6-17 0 0,0 0-1 0 0,0-1 1 0 0,0 1 0 0 0,1 0-1 0 0,-1-1 1 0 0,0 1-1 0 0,1 0 1 0 0,-1 0 0 0 0,1-1-1 0 0,-1 1 1 0 0,1 0-1 0 0,-1 0 1 0 0,1 0 0 0 0,0 0-1 0 0,0 0 1 0 0,0 0-1 0 0,0 0 1 0 0,0 0 0 0 0,0 0-1 0 0,0 0 1 0 0,0 0-1 0 0,0 0 1 0 0,0 1 0 0 0,2-2-1 0 0,2-1-385 0 0,-3 0 387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1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74 1967 0 0,'0'-12'334'0'0,"0"1"0"0"0,-1-1 0 0 0,-5-20 0 0 0,6 32-316 0 0,0-1 0 0 0,0 1 0 0 0,0 0-1 0 0,0 0 1 0 0,0-1 0 0 0,-1 1-1 0 0,1 0 1 0 0,0 0 0 0 0,0-1 0 0 0,0 1-1 0 0,0 0 1 0 0,0 0 0 0 0,-1-1-1 0 0,1 1 1 0 0,0 0 0 0 0,0 0 0 0 0,0-1-1 0 0,-1 1 1 0 0,1 0 0 0 0,0 0-1 0 0,0 0 1 0 0,0 0 0 0 0,-1-1 0 0 0,1 1-1 0 0,0 0 1 0 0,-1 0 0 0 0,1 0-1 0 0,0 0 1 0 0,0 0 0 0 0,-1 0 0 0 0,1 0-1 0 0,0 0 1 0 0,-1 0 0 0 0,-9 6 313 0 0,-6 13-73 0 0,7-3-219 0 0,0 0-1 0 0,0 1 0 0 0,2 0 1 0 0,0 0-1 0 0,1 0 0 0 0,1 1 1 0 0,0 0-1 0 0,1 0 0 0 0,1 1 1 0 0,1-1-1 0 0,1 33 0 0 0,3-27 311 0 0,2 0-1 0 0,1-1 0 0 0,14 44 1 0 0,-7-27 125 0 0,2 24 7 0 0,-11-47-386 0 0,0 0 1 0 0,2 1 0 0 0,0-2 0 0 0,14 33 0 0 0,-17-46-75 0 0,0 0-1 0 0,0 0 1 0 0,0 0-1 0 0,0 0 0 0 0,0 0 1 0 0,1 0-1 0 0,-1-1 0 0 0,1 1 1 0 0,0-1-1 0 0,0 0 1 0 0,0 0-1 0 0,0 0 0 0 0,0 0 1 0 0,0 0-1 0 0,1-1 1 0 0,-1 1-1 0 0,0-1 0 0 0,1 0 1 0 0,-1 0-1 0 0,1 0 0 0 0,0 0 1 0 0,-1-1-1 0 0,1 0 1 0 0,0 1-1 0 0,-1-2 0 0 0,1 1 1 0 0,4-1-1 0 0,-3 0-18 0 0,1 0-1 0 0,-1 0 1 0 0,0-1 0 0 0,0 0-1 0 0,1 0 1 0 0,-1 0 0 0 0,0-1-1 0 0,-1 0 1 0 0,1 0-1 0 0,0 0 1 0 0,-1 0 0 0 0,0-1-1 0 0,0 0 1 0 0,0 0 0 0 0,0 0-1 0 0,0 0 1 0 0,3-6-1 0 0,1-5 28 0 0,0 1-1 0 0,-1-1 0 0 0,0 0 0 0 0,-2-1 1 0 0,0 0-1 0 0,0 1 0 0 0,-1-2 1 0 0,-2 1-1 0 0,1 0 0 0 0,-2-1 0 0 0,0 1 1 0 0,-1-1-1 0 0,0 1 0 0 0,-5-27 0 0 0,4 40-28 0 0,-2-17 15 0 0,-1 1-1 0 0,-1 0 1 0 0,0 0-1 0 0,-15-34 0 0 0,9 32-15 0 0,-1 0 0 0 0,-1 0 0 0 0,-1 1 0 0 0,-1 1 0 0 0,0 0 0 0 0,-27-25-1 0 0,38 41 1 0 0,-1 0-1 0 0,1 0 0 0 0,-1 1 1 0 0,1-1-1 0 0,-1 1 0 0 0,0 0 1 0 0,0 0-1 0 0,0 1 1 0 0,0 0-1 0 0,0 0 0 0 0,0 0 1 0 0,0 0-1 0 0,-1 1 0 0 0,1-1 1 0 0,0 2-1 0 0,-8 0 0 0 0,7-1-2 0 0,0 1 0 0 0,0 0 0 0 0,1 0 0 0 0,-1 1 0 0 0,0 0 0 0 0,1 0 0 0 0,-1 0 0 0 0,1 0 0 0 0,0 1 0 0 0,0 0 0 0 0,0 0 0 0 0,0 1 0 0 0,0-1 0 0 0,-5 7 0 0 0,0 0-5 0 0,2 1 0 0 0,0 0 0 0 0,0 1 0 0 0,1 0 0 0 0,0 0 0 0 0,1 1 0 0 0,0-1 0 0 0,1 1 0 0 0,1 1 0 0 0,0-1 0 0 0,1 0 0 0 0,0 1 0 0 0,1 0 0 0 0,0 0 0 0 0,2 0 0 0 0,-1 0 0 0 0,2-1 0 0 0,0 1 0 0 0,0 0-1 0 0,1 0 1 0 0,1 0 0 0 0,7 21 0 0 0,0-11-15 0 0,0-1 0 0 0,27 41 0 0 0,-22-38 16 0 0,-12-21 9 0 0,1 1-1 0 0,-1-1 0 0 0,1 0 0 0 0,0 0 1 0 0,1 0-1 0 0,-1 0 0 0 0,1-1 0 0 0,0 0 1 0 0,0 0-1 0 0,10 6 0 0 0,-11-8-1 0 0,0 0 0 0 0,0-1 1 0 0,1 1-1 0 0,-1-1 0 0 0,0 0 0 0 0,1 0 1 0 0,-1-1-1 0 0,0 1 0 0 0,1-1 0 0 0,-1 0 0 0 0,1 0 1 0 0,-1-1-1 0 0,1 1 0 0 0,-1-1 0 0 0,0 0 0 0 0,7-2 1 0 0,-5 0-12 0 0,0 1 0 0 0,0-1 1 0 0,0-1-1 0 0,0 1 1 0 0,-1-1-1 0 0,1 0 0 0 0,-1 0 1 0 0,0-1-1 0 0,0 1 1 0 0,-1-1-1 0 0,1 0 0 0 0,-1-1 1 0 0,7-10-1 0 0,-4 4-12 0 0,-1 0-1 0 0,0 0 1 0 0,0-1-1 0 0,-1 0 1 0 0,5-24-1 0 0,-6 22 25 0 0,-1 0 0 0 0,-1 0 0 0 0,-1-1 0 0 0,0 1 0 0 0,-1-1 0 0 0,0 1 0 0 0,-1 0 0 0 0,-1-1 0 0 0,-1 1 0 0 0,0 0 0 0 0,-1 0 0 0 0,0 0 0 0 0,-1 0 0 0 0,-1 1 0 0 0,-11-21 0 0 0,11 25-13 0 0,-2-5-120 0 0,-1 0 0 0 0,0 1 0 0 0,-17-20 1 0 0,24 32 111 0 0,-1-1 0 0 0,1 0 0 0 0,-1 1 1 0 0,1-1-1 0 0,-1 1 0 0 0,0 0 1 0 0,0 0-1 0 0,0 0 0 0 0,0 0 0 0 0,-1 1 1 0 0,1-1-1 0 0,0 1 0 0 0,-1 0 1 0 0,1 0-1 0 0,-1 0 0 0 0,1 0 0 0 0,-1 1 1 0 0,1-1-1 0 0,-1 1 0 0 0,0 0 0 0 0,1 0 1 0 0,-7 1-1 0 0,6 1-11 0 0,1-1 0 0 0,-1 1 0 0 0,0 0 0 0 0,1 0 0 0 0,-1 0 0 0 0,1 0 0 0 0,0 0 0 0 0,0 1 0 0 0,0 0 0 0 0,0-1 0 0 0,0 1 0 0 0,0 0-1 0 0,1 1 1 0 0,-1-1 0 0 0,1 0 0 0 0,-3 7 0 0 0,-3 5-304 0 0,1 0-1 0 0,-9 27 0 0 0,10-22-35 0 0,1 1 0 0 0,0 0-1 0 0,2 1 1 0 0,1-1-1 0 0,0 1 1 0 0,2-1-1 0 0,0 1 1 0 0,6 38-1 0 0,-1-41 373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32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1807 0 0,'3'5'17'0'0,"0"0"0"0"0,0-1 0 0 0,1 1 0 0 0,0-1 0 0 0,-1 0 0 0 0,1 0 0 0 0,1 0 0 0 0,7 6-1 0 0,-11-10-14 0 0,0 1 0 0 0,0 0 0 0 0,1-1 0 0 0,-1 1 0 0 0,0-1 0 0 0,1 1-1 0 0,-1-1 1 0 0,0 0 0 0 0,1 1 0 0 0,-1-1 0 0 0,1 0 0 0 0,-1 0-1 0 0,0 0 1 0 0,1 0 0 0 0,-1 0 0 0 0,0-1 0 0 0,1 1 0 0 0,-1 0 0 0 0,1 0-1 0 0,-1-1 1 0 0,0 1 0 0 0,0-1 0 0 0,1 1 0 0 0,-1-1 0 0 0,0 0-1 0 0,0 0 1 0 0,0 1 0 0 0,0-1 0 0 0,1 0 0 0 0,-1 0 0 0 0,0 0 0 0 0,-1 0-1 0 0,1 0 1 0 0,0 0 0 0 0,0 0 0 0 0,0-1 0 0 0,-1 1 0 0 0,2-2-1 0 0,6-12-1 0 0,-5 8 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3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1983 0 0,'2'13'0'0'0,"-1"0"0"0"0,0-5 0 0 0,0-2 0 0 0,1 0 0 0 0,-1 4 0 0 0,3 10 0 0 0,2 11 0 0 0,3 7 0 0 0,1-2 0 0 0,1-4 0 0 0,1-5 0 0 0,-2-7 0 0 0,-1-5 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3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1791 0 0,'52'118'84'0'0,"-46"-102"-70"0"0,-1 0 0 0 0,-1-1 0 0 0,0 2 0 0 0,-1-1 0 0 0,1 30 0 0 0,-6-31-46 0 0,-1-9 10 0 0,3-6 22 0 0,0 0 0 0 0,0 0 0 0 0,0 1-1 0 0,-1-1 1 0 0,1 0 0 0 0,0 0 0 0 0,0 0-1 0 0,0 0 1 0 0,0 0 0 0 0,0 0 0 0 0,0 0-1 0 0,0 0 1 0 0,-1 0 0 0 0,1 0 0 0 0,0 0-1 0 0,0 0 1 0 0,0 0 0 0 0,0 0 0 0 0,0 0-1 0 0,0 0 1 0 0,-1 0 0 0 0,1 0 0 0 0,0 0-1 0 0,0 0 1 0 0,0 0 0 0 0,0 0 0 0 0,0 0-1 0 0,0 0 1 0 0,-1 0 0 0 0,1 0 0 0 0,0 0-1 0 0,0-1 1 0 0,0 1 0 0 0,0 0 0 0 0,0 0-1 0 0,0 0 1 0 0,0 0 0 0 0,0 0 0 0 0,-1 0-1 0 0,11 9 17 0 0,-2 1 0 0 0,0 0 0 0 0,0 1 0 0 0,0 0 0 0 0,-2 0 0 0 0,9 18 0 0 0,-11-21-4 0 0,-1 1-1 0 0,0 0 0 0 0,0 0 0 0 0,-1 0 0 0 0,-1 0 1 0 0,1 0-1 0 0,-1 1 0 0 0,-1-1 0 0 0,-1 19 0 0 0,1-18-43 0 0,2-21 0 0 0,-1 0 32 0 0</inkml:trace>
  <inkml:trace contextRef="#ctx0" brushRef="#br0" timeOffset="1">268 193 1375 0 0,'1'-4'35'0'0,"1"0"-1"0"0,-1 0 1 0 0,1 0-1 0 0,0 1 1 0 0,0-1-1 0 0,0 1 1 0 0,0-1-1 0 0,1 1 1 0 0,0 0-1 0 0,-1 0 1 0 0,1 0-1 0 0,0 0 1 0 0,0 1-1 0 0,1-1 1 0 0,4-2-1 0 0,22-16 146 0 0,1 2 0 0 0,1 1 0 0 0,1 2 0 0 0,1 1 0 0 0,54-16 0 0 0,-85 30-180 0 0,0 0 0 0 0,0 0 0 0 0,0 0 0 0 0,0 0 0 0 0,0 0 0 0 0,0-1 0 0 0,3-2 0 0 0,0-2 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3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1 455 0 0,'-2'6'4'0'0,"1"0"0"0"0,0 0-1 0 0,1 0 1 0 0,0 0 0 0 0,0 0-1 0 0,0 0 1 0 0,0 0 0 0 0,1 0-1 0 0,3 10 1 0 0,2 5 15 0 0,11 28 1 0 0,-5-18-32 0 0,-5-14 130 0 0,-2 0-1 0 0,0 1 0 0 0,-1 0 0 0 0,3 20 0 0 0,-7-20-87 0 0</inkml:trace>
  <inkml:trace contextRef="#ctx0" brushRef="#br0" timeOffset="1">10 478 1375 0 0,'-1'0'35'0'0,"1"-1"0"0"0,-1 0 0 0 0,0 1 0 0 0,1-1 0 0 0,-1 0 0 0 0,0 1 0 0 0,1-1 0 0 0,-1 0 0 0 0,1 0-1 0 0,-1 0 1 0 0,1 1 0 0 0,0-1 0 0 0,-1 0 0 0 0,1 0 0 0 0,0 0 0 0 0,-1 0 0 0 0,1 0 0 0 0,0 0 0 0 0,0 0-1 0 0,0 0 1 0 0,0 1 0 0 0,0-1 0 0 0,0 0 0 0 0,0 0 0 0 0,0 0 0 0 0,0 0 0 0 0,1-2 0 0 0,1 1 109 0 0,-1-1 1 0 0,1 1 0 0 0,0-1 0 0 0,0 1 0 0 0,0 0 0 0 0,1-1 0 0 0,3-2-1 0 0,4-3-81 0 0,0 1 0 0 0,0 1-1 0 0,0-1 1 0 0,1 2 0 0 0,0-1-1 0 0,0 2 1 0 0,0-1-1 0 0,23-4 1 0 0,-19 5-139 0 0,1 2-1 0 0,-1 0 1 0 0,0 1 0 0 0,1 1-1 0 0,-1 0 1 0 0,25 4 0 0 0,-29-4 142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53 1583 0 0,'0'-2'89'0'0,"0"-1"-1"0"0,-1 1 1 0 0,1 0-1 0 0,-1 0 0 0 0,1-1 1 0 0,-1 1-1 0 0,0 0 0 0 0,0 0 1 0 0,0 0-1 0 0,0 0 0 0 0,0 0 1 0 0,-1 0-1 0 0,1 0 0 0 0,-1 0 1 0 0,1 0-1 0 0,-1 1 0 0 0,1-1 1 0 0,-1 1-1 0 0,0-1 0 0 0,0 1 1 0 0,0 0-1 0 0,0-1 0 0 0,0 1 1 0 0,0 0-1 0 0,0 0 0 0 0,0 1 1 0 0,0-1-1 0 0,-1 0 1 0 0,1 1-1 0 0,0-1 0 0 0,-5 1 1 0 0,4-1-31 0 0,-1 0 0 0 0,0 1 1 0 0,0 0-1 0 0,0 0 0 0 0,0 0 1 0 0,1 0-1 0 0,-1 1 1 0 0,0-1-1 0 0,0 1 0 0 0,1 0 1 0 0,-1 0-1 0 0,0 1 0 0 0,1-1 1 0 0,-1 1-1 0 0,1 0 1 0 0,0-1-1 0 0,-1 1 0 0 0,1 1 1 0 0,-3 2-1 0 0,1 1 30 0 0,0 1 0 0 0,0 0 0 0 0,1-1 0 0 0,0 2 0 0 0,1-1 0 0 0,0 0 0 0 0,0 1 0 0 0,0-1 0 0 0,1 1 0 0 0,0 0 0 0 0,1 0 0 0 0,-1 0 0 0 0,1 8 0 0 0,0 7 47 0 0,1 1-1 0 0,1-1 1 0 0,5 29 0 0 0,-5-45-132 0 0,1 1 0 0 0,0-1 1 0 0,0 1-1 0 0,0-1 0 0 0,6 11 1 0 0,-7-17-5 0 0,0 1 0 0 0,-1-1 0 0 0,1 0 0 0 0,0 0-1 0 0,0 1 1 0 0,0-1 0 0 0,0 0 0 0 0,1 0 0 0 0,-1 0 0 0 0,0 0 0 0 0,0 0 0 0 0,1 0 0 0 0,-1 0 0 0 0,2 1 0 0 0,-1-2-3 0 0,-1 0 1 0 0,0 0-1 0 0,0 0 1 0 0,0 0-1 0 0,0 0 0 0 0,0 0 1 0 0,0 0-1 0 0,0 0 1 0 0,0 0-1 0 0,0-1 1 0 0,0 1-1 0 0,0 0 0 0 0,0-1 1 0 0,0 1-1 0 0,0-1 1 0 0,0 1-1 0 0,0-1 0 0 0,0 1 1 0 0,0-1-1 0 0,0 0 1 0 0,-1 1-1 0 0,1-1 1 0 0,0 0-1 0 0,0-1 0 0 0,6-5-57 0 0,0-1-1 0 0,-1 0 0 0 0,0 0 1 0 0,-1-1-1 0 0,7-14 0 0 0,18-50-900 0 0,-17 38 756 0 0,-13 35 249 0 0,0 0 0 0 0,0 0-1 0 0,0 0 1 0 0,0 0 0 0 0,0 0 0 0 0,0 0 0 0 0,0 0 0 0 0,0 0 0 0 0,0-1 0 0 0,0 1 0 0 0,0 0-1 0 0,0 0 1 0 0,0 0 0 0 0,0 0 0 0 0,0 0 0 0 0,0 0 0 0 0,0 0 0 0 0,0 0 0 0 0,0 0 0 0 0,0 0-1 0 0,0-1 1 0 0,0 1 0 0 0,0 0 0 0 0,0 0 0 0 0,0 0 0 0 0,0 0 0 0 0,0 0 0 0 0,1 0 0 0 0,-1 0 0 0 0,0 0-1 0 0,0 0 1 0 0,0 0 0 0 0,0 0 0 0 0,0 0 0 0 0,0 0 0 0 0,0 0 0 0 0,0-1 0 0 0,0 1 0 0 0,0 0-1 0 0,0 0 1 0 0,1 0 0 0 0,-1 0 0 0 0,0 0 0 0 0,0 0 0 0 0,0 0 0 0 0,0 0 0 0 0,0 0 0 0 0,0 0-1 0 0,0 0 1 0 0,0 0 0 0 0,0 0 0 0 0,1 0 0 0 0,-1 0 0 0 0,0 0 0 0 0,0 1 0 0 0,0-1 0 0 0,0 0-1 0 0,0 0 1 0 0,0 0 0 0 0,0 0 0 0 0,0 0 0 0 0,0 0 0 0 0,3 9 1569 0 0,-1 22-187 0 0,-2-22-970 0 0,2 23 450 0 0,-1-5-850 0 0,1-1-1 0 0,1 1 1 0 0,2-1 0 0 0,14 49 0 0 0,-13-59-922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3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 3223 0 0,'-4'-9'-886'0'0,"7"13"758"0"0,7 15 230 0 0,-1 6-101 0 0,-1 0 0 0 0,7 39 0 0 0,-8-33 12 0 0,18 102 237 0 0,-16-74-79 0 0,28 92 0 0 0,-37-151-171 0 0,11 28-15 0 0,-10-27-3 0 0,0 1 0 0 0,0 0-1 0 0,0-1 1 0 0,0 1 0 0 0,0-1 0 0 0,0 0 0 0 0,1 1 0 0 0,-1-1-1 0 0,0 0 1 0 0,1 0 0 0 0,-1 0 0 0 0,1 0 0 0 0,-1 0 0 0 0,3 1-1 0 0,-4-2 17 0 0,1 0-1 0 0,0 0 1 0 0,0 0-1 0 0,-1 0 0 0 0,1 0 1 0 0,0 0-1 0 0,-1 0 0 0 0,1 0 1 0 0,0-1-1 0 0,0 1 1 0 0,-1 0-1 0 0,1 0 0 0 0,0-1 1 0 0,-1 1-1 0 0,1 0 0 0 0,-1-1 1 0 0,1 1-1 0 0,0-1 1 0 0,-1 1-1 0 0,1-1 0 0 0,-1 1 1 0 0,1-1-1 0 0,-1 1 0 0 0,1-1 1 0 0,-1 0-1 0 0,0 1 1 0 0,1-1-1 0 0,-1 0 0 0 0,0 1 1 0 0,1-1-1 0 0,-1 0 0 0 0,0 1 1 0 0,0-1-1 0 0,0 0 1 0 0,0 0-1 0 0,2-3 2 0 0,-1 0 0 0 0,0 0 0 0 0,0 0-1 0 0,-1 0 1 0 0,1-4 0 0 0,-3-12-66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3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2303 0 0,'0'0'59'0'0,"0"-1"0"0"0,0 1 0 0 0,-1-1 0 0 0,1 1 0 0 0,0-1 0 0 0,0 1 0 0 0,0 0 0 0 0,0-1-1 0 0,1 1 1 0 0,-1-1 0 0 0,0 1 0 0 0,0-1 0 0 0,0 1 0 0 0,0 0 0 0 0,0-1 0 0 0,0 1 0 0 0,1-1-1 0 0,-1 1 1 0 0,0 0 0 0 0,0-1 0 0 0,1 1 0 0 0,-1 0 0 0 0,0-1 0 0 0,1 1 0 0 0,-1 0 0 0 0,1-1-1 0 0,14-7 680 0 0,19-1-144 0 0,-29 9-654 0 0,1-1-1 0 0,-1 1 1 0 0,1 0 0 0 0,-1 0 0 0 0,1 0-1 0 0,-1 1 1 0 0,1 0 0 0 0,-1 0 0 0 0,0 0-1 0 0,0 0 1 0 0,1 1 0 0 0,-1 0 0 0 0,0 0-1 0 0,0 1 1 0 0,-1 0 0 0 0,1-1 0 0 0,0 1 0 0 0,-1 1-1 0 0,0-1 1 0 0,0 1 0 0 0,0 0 0 0 0,0 0-1 0 0,0 0 1 0 0,-1 0 0 0 0,0 0 0 0 0,0 1-1 0 0,0 0 1 0 0,0-1 0 0 0,-1 1 0 0 0,0 0 0 0 0,0 1-1 0 0,0-1 1 0 0,0 0 0 0 0,-1 0 0 0 0,0 1-1 0 0,0-1 1 0 0,-1 1 0 0 0,1-1 0 0 0,-1 8-1 0 0,-2 1-155 0 0,0 1-1 0 0,-1-1 0 0 0,0 1 0 0 0,-1-1 0 0 0,-1 0 0 0 0,0 0 1 0 0,-12 21-1 0 0,17-33 308 0 0,-1 0 0 0 0,0 0 1 0 0,0-1-1 0 0,1 1 0 0 0,-1 0 0 0 0,1 0 1 0 0,0 0-1 0 0,-1 0 0 0 0,1 0 1 0 0,0 0-1 0 0,0 0 0 0 0,0 0 0 0 0,0 0 1 0 0,1 0-1 0 0,-1 0 0 0 0,1 0 1 0 0,-1 0-1 0 0,1 0 0 0 0,-1-1 0 0 0,1 1 1 0 0,2 4-1 0 0,1 0-36 0 0,1 0 1 0 0,-1 0-1 0 0,1-1 0 0 0,9 9 0 0 0,7 7-55 0 0,40 43-199 0 0,36 53-264 0 0,-95-115 470 0 0,-1 1-1 0 0,1 0 1 0 0,0-1-1 0 0,-1 1 0 0 0,1 0 1 0 0,-1 0-1 0 0,0 0 1 0 0,0 0-1 0 0,0 0 1 0 0,-1 0-1 0 0,1 0 0 0 0,-1 0 1 0 0,1 0-1 0 0,-1 0 1 0 0,0 0-1 0 0,0 1 0 0 0,-1-1 1 0 0,1 0-1 0 0,0 0 1 0 0,-1 0-1 0 0,-1 4 0 0 0,-2 4 29 0 0,-1 0-1 0 0,0-1 0 0 0,-1 1 0 0 0,-10 13 0 0 0,2-2-39 0 0,-40 55-880 0 0,53-75 875 0 0,1-1 8 0 0,0-1 1 0 0,0 0-1 0 0,-1 1 1 0 0,1-1-1 0 0,0 0 1 0 0,0 0-1 0 0,0 1 1 0 0,0-1-1 0 0,-1 0 1 0 0,1 1-1 0 0,0-1 1 0 0,0 0-1 0 0,-1 0 1 0 0,1 1-1 0 0,0-1 1 0 0,0 0-1 0 0,-1 0 1 0 0,1 0-1 0 0,0 1 1 0 0,-1-1-1 0 0,1 0 1 0 0,0 0-1 0 0,-1 0 1 0 0,1 0-1 0 0,0 0 1 0 0,-1 0-1 0 0,1 0 1 0 0,-1 1-1 0 0,-3-4 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1551 0 0,'0'0'114'0'0,"-13"24"-92"0"0,-46 107 62 0 0,50-109-62 0 0,-34 94 413 0 0,-53 228 0 0 0,96-342-436 0 0,-3 12-151 0 0,0 0 1 0 0,-1 23-1 0 0,4-37 151 0 0,0 0-1 0 0,0 0 1 0 0,0 0-1 0 0,0 0 1 0 0,0 0-1 0 0,0 0 1 0 0,0 0-1 0 0,0 0 1 0 0,0 1-1 0 0,0-1 1 0 0,0 0-1 0 0,0 0 1 0 0,0 0-1 0 0,0 0 0 0 0,0 0 1 0 0,0 0-1 0 0,0 0 1 0 0,0 0-1 0 0,0 0 1 0 0,0 0-1 0 0,0 0 1 0 0,0 1-1 0 0,0-1 1 0 0,0 0-1 0 0,0 0 1 0 0,0 0-1 0 0,0 0 1 0 0,0 0-1 0 0,0 0 1 0 0,0 0-1 0 0,0 0 0 0 0,0 0 1 0 0,1 0-1 0 0,-1 0 1 0 0,0 0-1 0 0,0 0 1 0 0,0 0-1 0 0,0 0 1 0 0,0 0-1 0 0,0 0 1 0 0,0 0-1 0 0,0 0 1 0 0,0 0-1 0 0,0 0 1 0 0,0 0-1 0 0,0 0 0 0 0,1 0 1 0 0,-1 0-1 0 0,0 0 1 0 0,0 0-1 0 0,0 0 1 0 0,0 0-1 0 0,0 0 1 0 0,0 0-1 0 0,0 0 1 0 0,0 0-1 0 0,0 0 1 0 0,0 0-1 0 0,0 0 1 0 0,0 0-1 0 0,1 0 0 0 0,5-6-103 0 0,4-8-15 0 0,22-44 67 0 0,-22 38 42 0 0,1-1 11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2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1519 0 0,'16'191'126'0'0,"-13"-118"-116"0"0,14 252 118 0 0,-16-312-130 0 0,0-3-5 0 0,0 1-1 0 0,-1 0 0 0 0,0 0 0 0 0,0 0 1 0 0,-1 0-1 0 0,-1-1 0 0 0,-3 17 0 0 0,3-20 8 0 0,1-8 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31 919 0 0,'-1'0'2'0'0,"1"0"-1"0"0,0 0 0 0 0,0 0 1 0 0,0-1-1 0 0,0 1 0 0 0,0 0 1 0 0,0 0-1 0 0,0 0 0 0 0,0 0 1 0 0,0 0-1 0 0,0 0 0 0 0,0 0 1 0 0,0 0-1 0 0,0 0 0 0 0,0 0 1 0 0,0 0-1 0 0,0 0 0 0 0,0 0 1 0 0,0 0-1 0 0,0 0 0 0 0,0 0 1 0 0,0 0-1 0 0,0-1 0 0 0,0 1 1 0 0,0 0-1 0 0,0 0 0 0 0,0 0 1 0 0,0 0-1 0 0,0 0 0 0 0,0 0 1 0 0,0 0-1 0 0,0 0 0 0 0,0 0 1 0 0,0 0-1 0 0,0 0 0 0 0,0 0 1 0 0,0 0-1 0 0,0 0 0 0 0,0 0 1 0 0,0 0-1 0 0,0 0 0 0 0,0 0 1 0 0,0-1-1 0 0,0 1 0 0 0,1 0 1 0 0,-1 0-1 0 0,0 0 0 0 0,0 0 1 0 0,0 0-1 0 0,0 0 0 0 0,0 0 1 0 0,0 0-1 0 0,0 0 0 0 0,0 0 0 0 0,0 0 1 0 0,0 0-1 0 0,0 0 0 0 0,0 0 1 0 0,0 0-1 0 0,7-1 181 0 0,8 2 146 0 0,-15-1-319 0 0,37 0 275 0 0,0-1-1 0 0,0-2 1 0 0,40-8-1 0 0,-16 2-284 0 0,-24 6-1092 0 0,-28 4 662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0 1 1463 0 0</inkml:trace>
  <inkml:trace contextRef="#ctx0" brushRef="#br0" timeOffset="1">36 277 1663 0 0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2 919 0 0,'0'0'39'0'0,"0"0"0"0"0,-1-1 0 0 0,1 1 0 0 0,0 0 0 0 0,-1 0-1 0 0,1 0 1 0 0,0 0 0 0 0,-1-1 0 0 0,1 1 0 0 0,0 0 0 0 0,-1 0-1 0 0,1 0 1 0 0,-1 0 0 0 0,1 0 0 0 0,0 0 0 0 0,-1 0 0 0 0,1 0-1 0 0,0 0 1 0 0,-1 0 0 0 0,1 0 0 0 0,-1 0 0 0 0,1 1 0 0 0,0-1-1 0 0,-1 0 1 0 0,1 0 0 0 0,0 0 0 0 0,-1 0 0 0 0,1 1-1 0 0,0-1 1 0 0,-1 0 0 0 0,1 0 0 0 0,0 1 0 0 0,0-1 0 0 0,-1 0-1 0 0,1 1 1 0 0,-13 10 266 0 0,-8 17-127 0 0,2 0 0 0 0,1 1-1 0 0,-24 49 1 0 0,22-38-114 0 0,-3 1 17 0 0,10-18-369 0 0,1 0-1 0 0,1 0 1 0 0,-11 35 0 0 0,22-53 277 0 0,2-5-6 0 0,6-10-22 0 0,11-16-12 0 0,-13 13 51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1375 0 0,'0'0'12'0'0,"0"0"-1"0"0,0 1 0 0 0,0-1 0 0 0,0 0 0 0 0,0 0 0 0 0,0 0 0 0 0,0 0 0 0 0,0 0 0 0 0,0 0 0 0 0,0 0 0 0 0,0 0 0 0 0,0 0 0 0 0,0 0 0 0 0,0 0 0 0 0,0 1 0 0 0,0-1 0 0 0,0 0 0 0 0,0 0 0 0 0,-1 0 0 0 0,1 0 1 0 0,0 0-1 0 0,0 0 0 0 0,0 0 0 0 0,0 0 0 0 0,0 0 0 0 0,1 1 0 0 0,-1-1 0 0 0,0 0 0 0 0,0 0 0 0 0,0 0 0 0 0,0 0 0 0 0,0 0 0 0 0,0 0 0 0 0,0 0 0 0 0,0 0 0 0 0,0 0 0 0 0,0 1 0 0 0,0-1 0 0 0,0 0 0 0 0,0 0 1 0 0,0 0-1 0 0,0 0 0 0 0,0 0 0 0 0,0 0 0 0 0,1 0 0 0 0,-1 0 0 0 0,0 0 0 0 0,0 0 0 0 0,0 0 0 0 0,0 0 0 0 0,0 0 0 0 0,0 0 0 0 0,0 0 0 0 0,9 10 522 0 0,11 7 95 0 0,8 4-60 0 0,62 32 0 0 0,-16-11-602 0 0,-66-36-79 0 0,-1 0-1 0 0,1 0 0 0 0,9 12 0 0 0,-11-11-274 0 0,1-1-1 0 0,0 1 1 0 0,13 8-1 0 0,-19-15 389 0 0,0 1-1 0 0,0 0 0 0 0,1-1 1 0 0,-1 0-1 0 0,0 1 0 0 0,0-1 1 0 0,1 0-1 0 0,-1 1 0 0 0,0-1 1 0 0,1 0-1 0 0,-1 0 1 0 0,0 0-1 0 0,1 0 0 0 0,-1-1 1 0 0,0 1-1 0 0,3-1 0 0 0,5-1 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31 455 0 0,'-1'0'40'0'0,"1"1"0"0"0,-1-1 0 0 0,1 0 0 0 0,-1 0 0 0 0,1 1-1 0 0,0-1 1 0 0,-1 0 0 0 0,1 1 0 0 0,-1-1 0 0 0,1 0-1 0 0,0 1 1 0 0,-1-1 0 0 0,1 1 0 0 0,0-1 0 0 0,-1 1-1 0 0,1-1 1 0 0,0 0 0 0 0,0 1 0 0 0,0-1 0 0 0,-1 1 0 0 0,1-1-1 0 0,0 2 1 0 0,-5 15 637 0 0,4-10-500 0 0,-170 476 1708 0 0,113-336-3769 0 0,62-160 1872 0 0,11-28 13 0 0,-5 21-13 0 0,1-4-48 0 0</inkml:trace>
  <inkml:trace contextRef="#ctx0" brushRef="#br0" timeOffset="1">168 1 455 0 0,'2'44'1040'0'0,"12"68"-1"0"0,-5-51-775 0 0,10 99 371 0 0,24 154-229 0 0,-40-300-515 0 0,0 1-1 0 0,-1-1 0 0 0,-1 1 1 0 0,-1 0-1 0 0,0-1 0 0 0,0 1 1 0 0,-5 23-1 0 0,3-32 65 0 0,0-3-9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2303 0 0,'2'-3'85'0'0,"0"1"-1"0"0,0 0 0 0 0,0 0 1 0 0,1 0-1 0 0,-1 1 0 0 0,1-1 1 0 0,-1 1-1 0 0,1-1 0 0 0,0 1 1 0 0,-1 0-1 0 0,1 0 0 0 0,5-1 1 0 0,3-3 150 0 0,10-5-141 0 0,0 1 0 0 0,0 1 0 0 0,1 1 0 0 0,-1 1-1 0 0,26-4 1 0 0,-25 11-997 0 0,-12 1 439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5983 0 0,'21'7'803'0'0,"-6"-4"-696"0"0,1-1-1 0 0,-1-1 1 0 0,0-1 0 0 0,1 0-1 0 0,29-5 1 0 0,-23 1-1326 0 0,36-10-1 0 0,-56 13 1043 0 0,0 0 0 0 0,1 0-1 0 0,-1 0 1 0 0,0 0 0 0 0,0 0-1 0 0,0 0 1 0 0,0 0 0 0 0,3-2-1 0 0,3-6-118 0 0</inkml:trace>
  <inkml:trace contextRef="#ctx0" brushRef="#br0" timeOffset="1">141 0 1375 0 0,'-3'2'55'0'0,"1"-1"0"0"0,-1 1-1 0 0,1 0 1 0 0,0-1-1 0 0,-1 1 1 0 0,1 0-1 0 0,0 0 1 0 0,0 1-1 0 0,1-1 1 0 0,-1 0-1 0 0,0 1 1 0 0,1-1-1 0 0,-1 1 1 0 0,-1 2-1 0 0,-2 8 553 0 0,-8 22-1 0 0,10-24-574 0 0,-14 40 435 0 0,3 1 0 0 0,-8 56-1 0 0,18-84-346 0 0,2 0-1 0 0,1-1 0 0 0,0 1 0 0 0,2 0 0 0 0,1 0 0 0 0,1-1 0 0 0,6 28 0 0 0,-6-41-10 0 0,0 0 0 0 0,1-1-1 0 0,0 1 1 0 0,0 0-1 0 0,1-1 1 0 0,0 0-1 0 0,1 0 1 0 0,0-1 0 0 0,1 0-1 0 0,7 9 1 0 0,-10-13 13 0 0,1 0 0 0 0,0 0 0 0 0,0 0 0 0 0,0-1 0 0 0,0 0 0 0 0,0 1 0 0 0,1-2 0 0 0,-1 1 0 0 0,1-1 0 0 0,0 0 0 0 0,0 0 0 0 0,0 0 0 0 0,0-1-1 0 0,0 0 1 0 0,0 0 0 0 0,0-1 0 0 0,0 0 0 0 0,9 0 0 0 0,-4-2-10 0 0,-1 0 0 0 0,1 0-1 0 0,-1-1 1 0 0,0-1-1 0 0,0 1 1 0 0,0-2 0 0 0,0 1-1 0 0,-1-1 1 0 0,0-1-1 0 0,0 0 1 0 0,0 0 0 0 0,-1-1-1 0 0,14-13 1 0 0,-9 6-442 0 0,0 0 0 0 0,-1-1 0 0 0,-1-1 0 0 0,0 0 0 0 0,-1 0 1 0 0,14-34-1 0 0,-19 39 18 0 0,-1-1 0 0 0,0 1 0 0 0,-1-1 0 0 0,3-21 0 0 0,-6 29 255 0 0,1 0 0 0 0,-1-1 1 0 0,0 1-1 0 0,0 0 0 0 0,-1 0 1 0 0,1 0-1 0 0,-1-1 0 0 0,0 1 1 0 0,0 0-1 0 0,0 0 0 0 0,0 0 1 0 0,-1 0-1 0 0,0 0 0 0 0,0 0 1 0 0,0 1-1 0 0,0-1 0 0 0,-3-3 1 0 0,4 6 87 0 0,0 0-1 0 0,0 0 1 0 0,0 0 0 0 0,-1 0 0 0 0,1 1 0 0 0,0-1 0 0 0,0 1 0 0 0,0-1-1 0 0,-1 1 1 0 0,1-1 0 0 0,0 1 0 0 0,0-1 0 0 0,-1 1 0 0 0,1 0-1 0 0,0 0 1 0 0,-1 0 0 0 0,1 0 0 0 0,0 0 0 0 0,-1 0 0 0 0,1 0 0 0 0,0 0-1 0 0,-1 1 1 0 0,1-1 0 0 0,0 0 0 0 0,0 1 0 0 0,-1-1 0 0 0,1 1 0 0 0,0-1-1 0 0,0 1 1 0 0,0 0 0 0 0,0-1 0 0 0,-1 1 0 0 0,1 0 0 0 0,-1 1-1 0 0,-4 3 296 0 0,0 0 0 0 0,1 0-1 0 0,0 1 1 0 0,-9 10 0 0 0,5-2-158 0 0,1 0 0 0 0,0 0 0 0 0,1 1 0 0 0,0 0 1 0 0,1 1-1 0 0,1-1 0 0 0,0 1 0 0 0,1 0 0 0 0,1 1 0 0 0,1-1 1 0 0,0 0-1 0 0,1 1 0 0 0,1-1 0 0 0,2 26 0 0 0,-1-36-263 0 0,0 1 0 0 0,1-1-1 0 0,-1 0 1 0 0,1 1 0 0 0,1-1-1 0 0,-1 0 1 0 0,1 0 0 0 0,0 0-1 0 0,0-1 1 0 0,1 1-1 0 0,0-1 1 0 0,0 1 0 0 0,0-1-1 0 0,0-1 1 0 0,1 1 0 0 0,0 0-1 0 0,0-1 1 0 0,0 0 0 0 0,1 0-1 0 0,-1-1 1 0 0,1 0 0 0 0,0 0-1 0 0,0 0 1 0 0,0 0 0 0 0,0-1-1 0 0,0 0 1 0 0,1 0 0 0 0,-1-1-1 0 0,1 0 1 0 0,-1 0-1 0 0,1 0 1 0 0,-1-1 0 0 0,1 0-1 0 0,11-2 1 0 0,-7 1-153 0 0,0-1 0 0 0,-1 0 0 0 0,14-4 0 0 0,-6-1-2247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1839 0 0,'7'0'77'0'0,"0"1"-1"0"0,0 0 0 0 0,0 0 0 0 0,0 0 1 0 0,-1 1-1 0 0,1 0 0 0 0,-1 0 0 0 0,1 0 0 0 0,-1 1 1 0 0,0 0-1 0 0,0 0 0 0 0,0 1 0 0 0,6 4 1 0 0,-10-6-137 0 0,1 0 0 0 0,-1 0 1 0 0,0 0-1 0 0,1 1 1 0 0,-1-1-1 0 0,0 1 1 0 0,-1-1-1 0 0,1 1 0 0 0,0 0 1 0 0,-1 0-1 0 0,1 0 1 0 0,-1 0-1 0 0,0 0 1 0 0,0 0-1 0 0,0 0 0 0 0,0 0 1 0 0,-1 1-1 0 0,0-1 1 0 0,1 0-1 0 0,-1 0 1 0 0,0 1-1 0 0,0-1 0 0 0,-1 0 1 0 0,1 0-1 0 0,-1 1 1 0 0,1-1-1 0 0,-1 0 1 0 0,0 0-1 0 0,-2 3 0 0 0,-2 6 201 0 0,-1 0-1 0 0,-13 19 0 0 0,13-22 283 0 0,0 0 0 0 0,0 1 0 0 0,1 0 0 0 0,-6 16 0 0 0,11-24-380 0 0,-1 0 0 0 0,0 1-1 0 0,1-1 1 0 0,-1 0-1 0 0,1 0 1 0 0,0 1-1 0 0,0-1 1 0 0,0 0-1 0 0,0 1 1 0 0,0-1 0 0 0,1 0-1 0 0,-1 0 1 0 0,1 1-1 0 0,-1-1 1 0 0,1 0-1 0 0,0 0 1 0 0,0 0-1 0 0,0 0 1 0 0,0 0-1 0 0,0 0 1 0 0,0 0 0 0 0,0 0-1 0 0,1 0 1 0 0,-1-1-1 0 0,1 1 1 0 0,0 0-1 0 0,-1-1 1 0 0,1 1-1 0 0,0-1 1 0 0,0 0 0 0 0,2 2-1 0 0,1-1-33 0 0,-1 0-1 0 0,1 0 1 0 0,0 0-1 0 0,0 0 1 0 0,0-1-1 0 0,0 0 1 0 0,0 0-1 0 0,1 0 0 0 0,-1-1 1 0 0,0 0-1 0 0,0 0 1 0 0,9-1-1 0 0,2-2 18 0 0,0-1-1 0 0,-1 0 1 0 0,1-1-1 0 0,26-13 1 0 0,55-36-1099 0 0,-81 43 578 0 0,-3-1-1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3223 0 0,'-2'10'-176'0'0,"0"-1"-1"0"0,1 0 1 0 0,0 0-1 0 0,0 0 1 0 0,1 1-1 0 0,1 16 0 0 0,0-7 545 0 0,0-3-382 0 0,0 1-1 0 0,2-1 1 0 0,-1 0-1 0 0,2 1 1 0 0,0-1-1 0 0,1-1 1 0 0,12 26-1 0 0,-15-36 15 0 0,1-1 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13 2143 0 0,'-3'-11'1410'0'0,"3"11"-1378"0"0,0 0 0 0 0,0-1 1 0 0,0 1-1 0 0,-1 0 0 0 0,1 0 0 0 0,0 0 1 0 0,0 0-1 0 0,0 0 0 0 0,0 0 0 0 0,-1 0 1 0 0,1-1-1 0 0,0 1 0 0 0,0 0 0 0 0,0 0 0 0 0,-1 0 1 0 0,1 0-1 0 0,0 0 0 0 0,0 0 0 0 0,0 0 1 0 0,-1 0-1 0 0,1 0 0 0 0,0 0 0 0 0,0 0 1 0 0,0 0-1 0 0,-1 0 0 0 0,1 0 0 0 0,0 0 1 0 0,0 1-1 0 0,-1-1 0 0 0,-11 11 577 0 0,10-10-716 0 0,-3 5 183 0 0,0 0 1 0 0,0 0-1 0 0,1 1 0 0 0,0-1 0 0 0,-5 12 0 0 0,0 0 54 0 0,7-14-109 0 0,-124 230 942 0 0,16 8-2142 0 0,99-206-421 0 0,13-36 670 0 0,2-5 754 0 0,6-6 233 0 0,-2-2-100 0 0,2-6 32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1839 0 0,'1'-8'107'0'0,"1"8"238"0"0,5 10 522 0 0,-3-2-612 0 0,10 17 124 0 0,-2 1 1 0 0,-1 0 0 0 0,-1 1-1 0 0,8 32 1 0 0,-8-22-244 0 0,24 52 0 0 0,-29-78-248 0 0,1 0 0 0 0,0 0 0 0 0,1-1 0 0 0,0 1 0 0 0,1-2 0 0 0,0 1 0 0 0,0-1 0 0 0,16 14 0 0 0,-22-22 6 0 0,-1 0 60 0 0,0 0-1 0 0,0 0 0 0 0,1 0 1 0 0,-1 0-1 0 0,1 0 1 0 0,-1 0-1 0 0,1 0 0 0 0,-1 0 1 0 0,1-1-1 0 0,0 1 1 0 0,-1 0-1 0 0,4 0 0 0 0,-2-4 47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10 919 0 0,'0'0'22'0'0,"0"-1"0"0"0,0 1 0 0 0,0-1-1 0 0,-1 1 1 0 0,1-1 0 0 0,0 1-1 0 0,0-1 1 0 0,-1 1 0 0 0,1 0-1 0 0,0-1 1 0 0,-1 1 0 0 0,1-1-1 0 0,0 1 1 0 0,-1 0 0 0 0,1-1-1 0 0,0 1 1 0 0,-1 0 0 0 0,1-1-1 0 0,-1 1 1 0 0,1 0 0 0 0,-1 0-1 0 0,1-1 1 0 0,-1 1 0 0 0,1 0-1 0 0,-1 0 1 0 0,1 0 0 0 0,-1 0-1 0 0,1 0 1 0 0,-1 0 0 0 0,1 0-1 0 0,-1 0 1 0 0,1 0 0 0 0,-2 0-1 0 0,1 1 143 0 0,0 0-1 0 0,0 0 0 0 0,-1 0 1 0 0,1 1-1 0 0,0-1 0 0 0,0 0 1 0 0,0 1-1 0 0,-1 2 0 0 0,-1 1-88 0 0,-17 32 497 0 0,1 1 0 0 0,2 1 0 0 0,-16 55 0 0 0,7-20-271 0 0,-29 71 62 0 0,-34 93 109 0 0,20 6-2012 0 0,68-243 1530 0 0,-1 16-270 0 0,4-13-85 0 0,4-9-218 0 0,10-16 511 0 0,0-1 0 0 0,18-33 0 0 0,-17 24 72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1439 0 0,'24'182'2884'0'0,"-19"-137"-2512"0"0,29 461 140 0 0,-33-480-712 0 0,-1 1 0 0 0,-2-1 0 0 0,-5 31 0 0 0,5-44 114 0 0,-1-1 0 0 0,-1 0 0 0 0,0 0 0 0 0,0 0-1 0 0,-1 0 1 0 0,0-1 0 0 0,-1 0 0 0 0,-13 19-1 0 0,10-22 99 0 0,3-9 48 0 0</inkml:trace>
  <inkml:trace contextRef="#ctx0" brushRef="#br0" timeOffset="1">7 714 2759 0 0,'-1'-1'34'0'0,"1"1"0"0"0,-1-1-1 0 0,1 0 1 0 0,-1 1 0 0 0,1-1-1 0 0,-1 0 1 0 0,1 0-1 0 0,-1 0 1 0 0,1 1 0 0 0,0-1-1 0 0,0 0 1 0 0,-1 0 0 0 0,1 0-1 0 0,0 0 1 0 0,0 1-1 0 0,0-1 1 0 0,0 0 0 0 0,0 0-1 0 0,0 0 1 0 0,0 0-1 0 0,0 0 1 0 0,0 0 0 0 0,1-1-1 0 0,0 0 97 0 0,1 1 0 0 0,-1-1 0 0 0,1 0 0 0 0,0 1 0 0 0,-1 0 0 0 0,1-1 0 0 0,0 1 0 0 0,3-2 1 0 0,-2 1-79 0 0,10-5 11 0 0,-1 1 0 0 0,1 0 0 0 0,1 1 0 0 0,-1 0 0 0 0,1 1 0 0 0,-1 0 1 0 0,1 2-1 0 0,0-1 0 0 0,0 2 0 0 0,0 0 0 0 0,27 1 0 0 0,-12 6-1571 0 0,-18-5 733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3679 0 0,'9'-1'198'0'0,"0"1"0"0"0,0-1 0 0 0,0 2 0 0 0,0-1-1 0 0,0 1 1 0 0,12 3 0 0 0,-16-3-157 0 0,-1 0 1 0 0,1 1-1 0 0,0-1 0 0 0,-1 1 1 0 0,1 0-1 0 0,-1 0 1 0 0,0 1-1 0 0,0-1 0 0 0,0 1 1 0 0,0 0-1 0 0,0 0 1 0 0,-1 0-1 0 0,6 6 0 0 0,-8-7-124 0 0,0 0 0 0 0,1 0-1 0 0,-1 0 1 0 0,0 0-1 0 0,0 0 1 0 0,0 1-1 0 0,0-1 1 0 0,-1 0-1 0 0,1 1 1 0 0,-1-1 0 0 0,1 1-1 0 0,-1-1 1 0 0,0 1-1 0 0,0 3 1 0 0,0-2-85 0 0,-1 0-1 0 0,0 1 1 0 0,0-1 0 0 0,0 0 0 0 0,-1 1-1 0 0,1-1 1 0 0,-4 6 0 0 0,-3 4-124 0 0,-1-1 1 0 0,0 0 0 0 0,-16 17-1 0 0,18-21 467 0 0,-6 5-234 0 0,7-8 402 0 0,0 0 0 0 0,1 1 0 0 0,0-1 0 0 0,-8 14 0 0 0,12-18-236 0 0,1 0 0 0 0,-1-1 0 0 0,0 1 0 0 0,1 0 0 0 0,-1 0 0 0 0,1 0 0 0 0,-1 0 0 0 0,1 0 0 0 0,0 0 0 0 0,0 0 0 0 0,0 0 0 0 0,0-1 0 0 0,0 1 0 0 0,0 0 0 0 0,1 0 0 0 0,-1 0 0 0 0,1 0 0 0 0,-1 0 0 0 0,1 0 0 0 0,0-1 0 0 0,-1 1 0 0 0,1 0 0 0 0,0 0 0 0 0,0-1-1 0 0,0 1 1 0 0,2 1 0 0 0,11 12 301 0 0,1 0-1 0 0,17 14 0 0 0,17 15-257 0 0,-42-37-147 0 0,2 3 9 0 0,0 0 0 0 0,0 0 0 0 0,-1 0 0 0 0,9 17 1 0 0,-15-25-13 0 0,-1 1 1 0 0,1 0-1 0 0,-1 0 1 0 0,0 0-1 0 0,0 0 1 0 0,0 0-1 0 0,-1 0 1 0 0,1 0-1 0 0,-1 0 1 0 0,1 0-1 0 0,-1 0 1 0 0,0 0-1 0 0,0 0 1 0 0,-1 1-1 0 0,1-1 1 0 0,0 0-1 0 0,-1 0 1 0 0,0 0-1 0 0,0 0 1 0 0,0 0-1 0 0,0 0 1 0 0,0-1-1 0 0,-1 1 1 0 0,-1 3-1 0 0,-4 2-11 0 0,1 0-1 0 0,-1 0 1 0 0,0 0 0 0 0,-1-1-1 0 0,-11 8 1 0 0,-46 28-1185 0 0,37-27-1284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1375 0 0,'-5'2'199'0'0,"5"-2"-72"0"0,-1 0-1 0 0,1 0 1 0 0,-1 0 0 0 0,1 0-1 0 0,0 0 1 0 0,-1 1 0 0 0,1-1 0 0 0,-1 0-1 0 0,1 0 1 0 0,0 0 0 0 0,-1 0 0 0 0,1 1-1 0 0,0-1 1 0 0,-1 0 0 0 0,1 1 0 0 0,0-1-1 0 0,-1 0 1 0 0,1 0 0 0 0,0 1-1 0 0,-1-1 1 0 0,1 0 0 0 0,0 1 0 0 0,0-1-1 0 0,-1 1 1 0 0,-94 169 2180 0 0,58-102-1624 0 0,14-27-1212 0 0,2 0 0 0 0,1 1-1 0 0,-13 46 1 0 0,31-80-1599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26 919 0 0,'-1'-2'375'0'0,"0"0"-1"0"0,0 0 0 0 0,0-1 0 0 0,1 1 0 0 0,-1 0 0 0 0,1 0 0 0 0,-1 0 0 0 0,1 0 0 0 0,0-4 0 0 0,0 6-346 0 0,0 0 0 0 0,0 0 0 0 0,0 0 0 0 0,0 0 0 0 0,0 0 0 0 0,0 0 0 0 0,0 0 0 0 0,0 0-1 0 0,0 0 1 0 0,0 0 0 0 0,0 0 0 0 0,0 0 0 0 0,0 0 0 0 0,1 0 0 0 0,-1 0 0 0 0,0 0 0 0 0,0 0 0 0 0,0 0-1 0 0,0 0 1 0 0,0 0 0 0 0,0 0 0 0 0,0 0 0 0 0,0 0 0 0 0,0 0 0 0 0,0 0 0 0 0,0 0 0 0 0,0 0 0 0 0,0 0 0 0 0,0 0-1 0 0,0 0 1 0 0,0 0 0 0 0,0 0 0 0 0,0 0 0 0 0,0 0 0 0 0,0 0 0 0 0,0 0 0 0 0,0 0 0 0 0,0 0 0 0 0,0 0 0 0 0,0 0-1 0 0,1 0 1 0 0,-1 0 0 0 0,0 0 0 0 0,0 0 0 0 0,0 0 0 0 0,0 0 0 0 0,0 0 0 0 0,0-1 0 0 0,0 1 0 0 0,0 0-1 0 0,2 14 208 0 0,29 174-7 0 0,-26-166-192 0 0,2 0 1 0 0,0 0-1 0 0,1 0 0 0 0,1-1 0 0 0,1-1 0 0 0,17 26 0 0 0,-23-40-171 0 0,1 0 0 0 0,-1-1-1 0 0,1 0 1 0 0,0 0 0 0 0,1 0-1 0 0,-1 0 1 0 0,1-1 0 0 0,0 0-1 0 0,0 0 1 0 0,0 0 0 0 0,8 3-1 0 0,1-2-400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 3223 0 0,'-2'0'240'0'0,"2"-1"666"0"0,-2 14 1884 0 0,-15 51-2899 0 0,-41 101 0 0 0,36-107 111 0 0,-40 104 160 0 0,9-30-865 0 0,-35 142-1 0 0,69-203-1509 0 0,19-71 2209 0 0,0 0 0 0 0,0 0 0 0 0,0 0 0 0 0,0 0 0 0 0,0 0 0 0 0,0 0 0 0 0,0 0 0 0 0,0 0 0 0 0,0 0 0 0 0,0 0 0 0 0,0 0 0 0 0,0 0 0 0 0,1 0 0 0 0,-1 0 1 0 0,0 0-1 0 0,0 0 0 0 0,0 0 0 0 0,0 0 0 0 0,0 0 0 0 0,0 0 0 0 0,0 0 0 0 0,0 0 0 0 0,0 0 0 0 0,0 0 0 0 0,0 0 0 0 0,0 0 0 0 0,0 0 0 0 0,0 0 0 0 0,0 0 0 0 0,0 0 0 0 0,0 0 0 0 0,0 0 0 0 0,0 0 0 0 0,0 1 1 0 0,0-1-1 0 0,0 0 0 0 0,0 0 0 0 0,0 0 0 0 0,0 0 0 0 0,0 0 0 0 0,0 0 0 0 0,0 0 0 0 0,0 0 0 0 0,0 0 0 0 0,0 0 0 0 0,0 0 0 0 0,0 0 0 0 0,0 0 0 0 0,0 0 0 0 0,0 0 0 0 0,0 0 0 0 0,0 1 0 0 0,0-1 0 0 0,0 0 0 0 0,0 0 1 0 0,0 0-1 0 0,0 0 0 0 0,0 0 0 0 0,0 0 0 0 0,0 0 0 0 0,0 0 0 0 0,0 0 0 0 0,0 0 0 0 0,5-6-334 0 0,5-10-85 0 0,-3 2 423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8751 0 0,'1'6'189'0'0,"0"0"0"0"0,0 0-1 0 0,0 0 1 0 0,1 0-1 0 0,5 12 1 0 0,-1 0 330 0 0,90 244 2954 0 0,-74-213-3996 0 0,2-1 0 0 0,2-2 0 0 0,40 54 0 0 0,-63-96 341 0 0,-2-2 27 0 0,1 0 0 0 0,-1 1 1 0 0,1-1-1 0 0,0 0 0 0 0,0 0 1 0 0,0 0-1 0 0,0 0 0 0 0,0-1 1 0 0,0 1-1 0 0,0 0 0 0 0,5 2 1 0 0,-4-5-472 0 0,0-2-78 0 0</inkml:trace>
  <inkml:trace contextRef="#ctx0" brushRef="#br0" timeOffset="1">377 103 5527 0 0,'0'0'47'0'0,"0"0"1"0"0,0-1-1 0 0,-1 1 0 0 0,1 0 0 0 0,0 0 0 0 0,-1 0 0 0 0,1 0 0 0 0,0 0 0 0 0,-1 0 0 0 0,1-1 0 0 0,0 1 0 0 0,-1 0 0 0 0,1 0 1 0 0,0 0-1 0 0,-1 0 0 0 0,1 0 0 0 0,0 0 0 0 0,-1 0 0 0 0,1 0 0 0 0,0 0 0 0 0,0 0 0 0 0,-1 1 0 0 0,1-1 0 0 0,0 0 0 0 0,-1 0 0 0 0,1 0 1 0 0,0 0-1 0 0,-1 0 0 0 0,1 1 0 0 0,0-1 0 0 0,0 0 0 0 0,-1 0 0 0 0,1 0 0 0 0,0 1 0 0 0,-1-1 0 0 0,-9 12 1013 0 0,8-9-855 0 0,-86 105 3630 0 0,-104 157-5995 0 0,179-246 2059 0 0,2 0 0 0 0,0 1 0 0 0,1 0 0 0 0,2 1 1 0 0,-11 34-1 0 0,17-37-1125 0 0,3-12-1818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2303 0 0,'0'-15'407'0'0,"0"15"-379"0"0,0 0 0 0 0,0-1 0 0 0,0 1 0 0 0,1 0 1 0 0,-1 0-1 0 0,0-1 0 0 0,0 1 0 0 0,0 0 0 0 0,1 0 0 0 0,-1 0 0 0 0,0 0 0 0 0,0-1 0 0 0,1 1 0 0 0,-1 0 0 0 0,0 0 0 0 0,1 0 1 0 0,-1 0-1 0 0,0 0 0 0 0,0 0 0 0 0,1 0 0 0 0,-1 0 0 0 0,0 0 0 0 0,1 0 0 0 0,-1 0 0 0 0,0 0 0 0 0,0 0 0 0 0,1 0 0 0 0,-1 0 1 0 0,0 0-1 0 0,1 0 0 0 0,-1 0 0 0 0,0 0 0 0 0,0 0 0 0 0,1 0 0 0 0,-1 0 0 0 0,0 0 0 0 0,0 1 0 0 0,1-1 0 0 0,-1 0 1 0 0,0 0-1 0 0,0 0 0 0 0,1 1 0 0 0,-1-1 0 0 0,0 0 0 0 0,0 0 0 0 0,1 1 0 0 0,2 1 50 0 0,-1 1 0 0 0,1-1 0 0 0,0 1-1 0 0,-1 0 1 0 0,1 0 0 0 0,-1 0 0 0 0,0 0 0 0 0,0 0-1 0 0,0 0 1 0 0,-1 1 0 0 0,1-1 0 0 0,1 5 0 0 0,1 6 54 0 0,6 26 0 0 0,-1 28 1078 0 0,1 133 0 0 0,-9-132-601 0 0,0-51-462 0 0,26 458-118 0 0,-24-447-509 0 0,-3-18 238 0 0,1-1 0 0 0,0 1 0 0 0,1 0 0 0 0,1 0 0 0 0,3 12 0 0 0,-4-20-2154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2207 0 0,'6'-1'207'0'0,"0"2"0"0"0,0-1-1 0 0,0 1 1 0 0,0-1 0 0 0,0 1-1 0 0,-1 1 1 0 0,1-1 0 0 0,5 4-1 0 0,-7-5 162 0 0,0 1-1 0 0,0-1 0 0 0,0 0 1 0 0,0 0-1 0 0,0-1 0 0 0,0 1 0 0 0,0-1 1 0 0,-1 1-1 0 0,7-3 0 0 0,-5 2-204 0 0,63-11-2205 0 0,-59 11 1619 0 0,-1 0-1 0 0,1 1 1 0 0,0 0 0 0 0,0 1-1 0 0,15 3 1 0 0,-17-3-571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1375 0 0,'0'0'5'0'0,"0"0"0"0"0,0 0 0 0 0,0 1 0 0 0,0-1 0 0 0,0 0 0 0 0,0 0 0 0 0,0 0 0 0 0,0 0 0 0 0,0 0 0 0 0,0 0-1 0 0,0 0 1 0 0,0 0 0 0 0,0 0 0 0 0,0 0 0 0 0,0 0 0 0 0,0 0 0 0 0,0 0 0 0 0,0 1 0 0 0,0-1 0 0 0,0 0 0 0 0,0 0-1 0 0,-1 0 1 0 0,1 0 0 0 0,0 0 0 0 0,0 0 0 0 0,0 0 0 0 0,0 0 0 0 0,0 0 0 0 0,0 0 0 0 0,0 0 0 0 0,0 0 0 0 0,0 0-1 0 0,0 0 1 0 0,0 0 0 0 0,0 0 0 0 0,0 0 0 0 0,-1 0 0 0 0,1 0 0 0 0,0 0 0 0 0,0 0 0 0 0,0 0 0 0 0,0 0 0 0 0,0 0-1 0 0,0 0 1 0 0,0 0 0 0 0,0 0 0 0 0,0 0 0 0 0,0 0 0 0 0,0 0 0 0 0,0 0 0 0 0,0 0 0 0 0,-1 0 0 0 0,1 0 0 0 0,0 0-1 0 0,0 0 1 0 0,0 0 0 0 0,0 0 0 0 0,0 0 0 0 0,0 0 0 0 0,0-1 0 0 0,6 10 525 0 0,10 10 216 0 0,-5-9-264 0 0,-2-2-596 0 0,-1-1 1 0 0,0 1-1 0 0,-1 0 1 0 0,8 11 0 0 0,-14-17 73 0 0,1 1 0 0 0,-1-1 0 0 0,1 1 1 0 0,-1 0-1 0 0,0 0 0 0 0,0-1 0 0 0,0 1 0 0 0,-1 0 1 0 0,1 0-1 0 0,-1 0 0 0 0,1 0 0 0 0,-1 0 0 0 0,0 0 1 0 0,0 0-1 0 0,0 0 0 0 0,-1 0 0 0 0,1 0 1 0 0,-1 0-1 0 0,1 0 0 0 0,-2 3 0 0 0,-2 4 448 0 0,1 0 1 0 0,1 1-1 0 0,0-1 0 0 0,0 0 0 0 0,1 1 0 0 0,0 0 1 0 0,1-1-1 0 0,0 1 0 0 0,1 0 0 0 0,2 13 0 0 0,4 3 3 0 0,0-1-1 0 0,19 45 0 0 0,-24-66-174 0 0,1 1 2 0 0,-1 1 0 0 0,1 0 0 0 0,-1 0 0 0 0,2 11 0 0 0,-4-15-229 0 0,0-1 0 0 0,0 0-1 0 0,0 0 1 0 0,0 0 0 0 0,-1 1 0 0 0,1-1-1 0 0,-1 0 1 0 0,1 0 0 0 0,-1 0-1 0 0,0 0 1 0 0,1 0 0 0 0,-1 0-1 0 0,0 0 1 0 0,-1 0 0 0 0,1 0 0 0 0,0 0-1 0 0,0 0 1 0 0,-1-1 0 0 0,-1 3-1 0 0,-9 6-115 0 0,1 0 0 0 0,-17 9-1 0 0,-2 3-2468 0 0,10-6-198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3223 0 0,'1'-1'123'0'0,"-1"0"-1"0"0,1 0 1 0 0,0 0 0 0 0,0 0-1 0 0,-1 0 1 0 0,1 0-1 0 0,0 0 1 0 0,0 0-1 0 0,0 0 1 0 0,0 0-1 0 0,0 1 1 0 0,0-1-1 0 0,0 0 1 0 0,2 0-1 0 0,18-11 847 0 0,-21 12-912 0 0,15-7 183 0 0,-1 0 1 0 0,1 2-1 0 0,0 0 0 0 0,0 0 0 0 0,0 2 0 0 0,30-4 0 0 0,-29 6-1395 0 0,0 0 1 0 0,0 1 0 0 0,29 5-1 0 0,-34-4 1116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55 6911 0 0,'-4'-1'87'0'0,"-23"-2"570"0"0,66 1-1333 0 0,-1-2-1 0 0,72-17 0 0 0,7-1-325 0 0,-109 20 1002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3047 0 0,'-1'0'9'0'0,"1"0"0"0"0,0 0 0 0 0,-1 0-1 0 0,1 0 1 0 0,-1 0 0 0 0,1 0-1 0 0,-1 0 1 0 0,1 0 0 0 0,0 0 0 0 0,-1 0-1 0 0,1 0 1 0 0,-1 0 0 0 0,1 0 0 0 0,-1 0-1 0 0,1 0 1 0 0,0 0 0 0 0,-1 1-1 0 0,1-1 1 0 0,-1 0 0 0 0,1 0 0 0 0,0 0-1 0 0,-1 1 1 0 0,1-1 0 0 0,0 0-1 0 0,-1 1 1 0 0,-10 12 499 0 0,-3 16 316 0 0,-1 19-686 0 0,1 0 1 0 0,3 2-1 0 0,-6 59 1 0 0,7-43-132 0 0,-75 413-193 0 0,65-338-453 0 0,17-109 122 0 0,2 0-1 0 0,4 46 1 0 0,-2-74 507 0 0,-1 1 0 0 0,1-1 0 0 0,0 1 0 0 0,0-1 0 0 0,0 1 0 0 0,1-1 0 0 0,0 0 0 0 0,0 0 0 0 0,0 0 0 0 0,3 4 0 0 0,-4-6-9 0 0,0 0 0 0 0,1 0-1 0 0,-1-1 1 0 0,1 1 0 0 0,0-1-1 0 0,-1 0 1 0 0,1 1 0 0 0,0-1-1 0 0,0 0 1 0 0,0 0 0 0 0,0 0-1 0 0,0 0 1 0 0,0 0 0 0 0,0-1-1 0 0,0 1 1 0 0,0-1 0 0 0,0 1-1 0 0,0-1 1 0 0,1 0-1 0 0,-1 0 1 0 0,0 0 0 0 0,4 0-1 0 0,5-1 14 0 0,0-1-1 0 0,17-5 0 0 0,-13 1 7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0 919 0 0,'-109'212'930'0'0,"57"-90"-911"0"0,-70 250 0 0 0,119-364-19 0 0,2 0 0 0 0,-1 0 0 0 0,1 1 0 0 0,0-1 0 0 0,1 13 0 0 0,0-21 0 0 0,0 0 0 0 0,0 0 0 0 0,0 0 0 0 0,0 0 0 0 0,0 0 0 0 0,0 0 0 0 0,0 1 0 0 0,-1-1 0 0 0,1 0 0 0 0,0 0 0 0 0,0 0 0 0 0,0 0 0 0 0,0 0 0 0 0,0 0 0 0 0,0 0 0 0 0,0 1 0 0 0,0-1 0 0 0,0 0 0 0 0,0 0 0 0 0,0 0 0 0 0,0 0 0 0 0,1 0 0 0 0,-1 0 0 0 0,0 0 0 0 0,0 1 0 0 0,0-1 0 0 0,0 0 0 0 0,0 0 0 0 0,0 0 0 0 0,0 0 0 0 0,0 0 0 0 0,0 0 0 0 0,0 0 0 0 0,0 0 0 0 0,0 0 0 0 0,0 0 0 0 0,1 1 0 0 0,-1-1 0 0 0,0 0 0 0 0,0 0 0 0 0,0 0 0 0 0,0 0 0 0 0,0 0 0 0 0,0 0 0 0 0,0 0 0 0 0,0 0 0 0 0,1 0 0 0 0,-1 0 0 0 0,0 0 0 0 0,0 0 0 0 0,0 0 0 0 0,0 0 0 0 0,0 0 0 0 0,0 0 0 0 0,0 0 0 0 0,1 0 0 0 0,-1 0 0 0 0,0 0 0 0 0,0 0 0 0 0,4-7 0 0 0,0-3 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 2303 0 0,'0'0'5'0'0,"0"-1"0"0"0,0 1-1 0 0,0 0 1 0 0,-1 0-1 0 0,1 0 1 0 0,0 0-1 0 0,0 0 1 0 0,0 0-1 0 0,0-1 1 0 0,0 1-1 0 0,0 0 1 0 0,0 0-1 0 0,-1 0 1 0 0,1 0-1 0 0,0 0 1 0 0,0 0 0 0 0,0 0-1 0 0,0 0 1 0 0,0 0-1 0 0,-1 0 1 0 0,1 0-1 0 0,0 0 1 0 0,0-1-1 0 0,0 1 1 0 0,0 0-1 0 0,0 0 1 0 0,-1 0-1 0 0,1 0 1 0 0,0 1-1 0 0,0-1 1 0 0,0 0-1 0 0,0 0 1 0 0,-1 0 0 0 0,1 0-1 0 0,0 0 1 0 0,0 0-1 0 0,0 0 1 0 0,0 0-1 0 0,0 0 1 0 0,0 0-1 0 0,-1 0 1 0 0,1 0-1 0 0,0 0 1 0 0,0 1-1 0 0,-2 8 279 0 0,2 16 236 0 0,0-23-477 0 0,25 211 2158 0 0,1 15-1733 0 0,-23-182-513 0 0,0-23-396 0 0,-1 1 1 0 0,-2-1 0 0 0,0 1 0 0 0,-7 42 0 0 0,6-64 286 0 0,1 1-1 0 0,-1 0 0 0 0,0-1 1 0 0,-1 1-1 0 0,1-1 1 0 0,0 1-1 0 0,-1-1 1 0 0,1 1-1 0 0,-1-1 1 0 0,-3 3-1 0 0,5-5 136 0 0,-1 1-1 0 0,1-1 1 0 0,-1 1 0 0 0,1-1-1 0 0,-1 1 1 0 0,1-1 0 0 0,-1 1-1 0 0,0-1 1 0 0,1 0 0 0 0,-1 1-1 0 0,0-1 1 0 0,1 0 0 0 0,-1 0-1 0 0,0 1 1 0 0,1-1-1 0 0,-1 0 1 0 0,0 0 0 0 0,1 0-1 0 0,-1 0 1 0 0,0 0 0 0 0,0 0-1 0 0,1 0 1 0 0,-1 0 0 0 0,0 0-1 0 0,1 0 1 0 0,-1-1 0 0 0,0 1-1 0 0,0 0 1 0 0,1 0-1 0 0,-1-1 1 0 0,1 1 0 0 0,-1 0-1 0 0,0-1 1 0 0,1 1 0 0 0,-1-1-1 0 0,1 1 1 0 0,-1-1 0 0 0,1 1-1 0 0,-1-1 1 0 0,1 1 0 0 0,-1-1-1 0 0,1 1 1 0 0,-1-2-1 0 0,-7-10 21 0 0</inkml:trace>
  <inkml:trace contextRef="#ctx0" brushRef="#br0" timeOffset="1">0 558 3223 0 0,'1'0'52'0'0,"0"-1"0"0"0,0 0 0 0 0,0 0 0 0 0,0 0-1 0 0,0 1 1 0 0,0-1 0 0 0,0 1 0 0 0,0-1 0 0 0,0 0-1 0 0,0 1 1 0 0,0 0 0 0 0,0-1 0 0 0,0 1 0 0 0,0 0 0 0 0,0-1-1 0 0,0 1 1 0 0,1 0 0 0 0,1 0 0 0 0,1-1 131 0 0,36-7 95 0 0,1 1-1 0 0,-1 2 0 0 0,1 2 1 0 0,42 2-1 0 0,-53 5-224 0 0,-17-3-53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1839 0 0,'3'11'649'0'0,"-1"1"-1"0"0,0-1 1 0 0,0 24-1 0 0,-1-10-323 0 0,10 197-840 0 0,-11-221 466 0 0,0-1-1 0 0,0 1 1 0 0,0 0-1 0 0,0 0 1 0 0,0 0-1 0 0,0-1 1 0 0,0 1-1 0 0,0 0 1 0 0,1 0-1 0 0,-1-1 1 0 0,0 1-1 0 0,1 0 1 0 0,-1-1-1 0 0,0 1 1 0 0,1 0-1 0 0,0 0 1 0 0,-1-1 10 0 0,0 0 0 0 0,1 0-1 0 0,-1 0 1 0 0,0 0 0 0 0,0 0 0 0 0,1 0 0 0 0,-1 0 0 0 0,0 0 0 0 0,1 0-1 0 0,-1 0 1 0 0,0 0 0 0 0,0 0 0 0 0,1 0 0 0 0,-1 0 0 0 0,0 0 0 0 0,0 0 0 0 0,1 0-1 0 0,-1 0 1 0 0,0-1 0 0 0,0 1 0 0 0,1 0 0 0 0,-1 0 0 0 0,0 0 0 0 0,0 0 0 0 0,0-1-1 0 0,1 1 1 0 0,-1 0 0 0 0,0-1 0 0 0,16-23-1282 0 0,-14 20 1466 0 0,37-61-104 0 0,17-30-14 0 0,-41 65-27 0 0</inkml:trace>
  <inkml:trace contextRef="#ctx0" brushRef="#br0" timeOffset="1">385 0 919 0 0,'-13'22'2915'0'0,"-43"111"-872"0"0,24-52-1707 0 0,12-32-543 0 0,9-20-1116 0 0,-2 0 1 0 0,-28 48-1 0 0,40-76 1093 0 0,-2 3-403 0 0,2-8 564 0 0,1-2 122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2303 0 0,'0'0'7'0'0,"0"0"-1"0"0,0 0 0 0 0,-1 0 1 0 0,1 0-1 0 0,0 0 0 0 0,0 0 1 0 0,-1 0-1 0 0,1 0 0 0 0,0 1 0 0 0,0-1 1 0 0,-1 0-1 0 0,1 0 0 0 0,0 0 1 0 0,0 0-1 0 0,-1 0 0 0 0,1 1 0 0 0,0-1 1 0 0,0 0-1 0 0,0 0 0 0 0,0 1 1 0 0,-1-1-1 0 0,1 0 0 0 0,0 0 1 0 0,0 1-1 0 0,0-1 0 0 0,0 0 0 0 0,0 0 1 0 0,0 1-1 0 0,0-1 0 0 0,0 0 1 0 0,0 0-1 0 0,0 1 0 0 0,0-1 1 0 0,0 0-1 0 0,0 0 0 0 0,0 1 0 0 0,0-1 1 0 0,0 0-1 0 0,0 1 0 0 0,0-1 1 0 0,0 0-1 0 0,0 0 0 0 0,0 1 0 0 0,0-1 1 0 0,0 0-1 0 0,1 1 0 0 0,5 15 530 0 0,-4-13-357 0 0,12 25 15 0 0,2-1 0 0 0,0 0 0 0 0,2-1 0 0 0,1-1 0 0 0,1-1 0 0 0,1-1 0 0 0,34 29 0 0 0,-47-45-504 0 0,0-1-1 0 0,0 0 1 0 0,1-1-1 0 0,-1 0 1 0 0,1 0-1 0 0,1-1 0 0 0,-1 0 1 0 0,14 4-1 0 0,-9-7 311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3679 0 0,'0'-1'39'0'0,"0"0"0"0"0,0 1-1 0 0,0-1 1 0 0,0 0-1 0 0,0 1 1 0 0,0-1-1 0 0,0 0 1 0 0,0 1-1 0 0,0-1 1 0 0,0 0 0 0 0,0 1-1 0 0,0-1 1 0 0,1 0-1 0 0,-1 1 1 0 0,0-1-1 0 0,1 1 1 0 0,-1-1 0 0 0,0 0-1 0 0,1 1 1 0 0,-1-1-1 0 0,1 1 1 0 0,-1-1-1 0 0,1 1 1 0 0,-1-1-1 0 0,1 1 1 0 0,-1 0 0 0 0,1-1-1 0 0,-1 1 1 0 0,2-1-1 0 0,22-7 1720 0 0,-11 4-1441 0 0,62-20 1596 0 0,14-5-4258 0 0,-72 23-455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70 3335 0 0,'0'0'10'0'0,"-1"0"-1"0"0,1 0 0 0 0,0 0 0 0 0,-1 0 1 0 0,1 0-1 0 0,-1 0 0 0 0,1-1 1 0 0,0 1-1 0 0,-1 0 0 0 0,1 0 0 0 0,-1 0 1 0 0,1 0-1 0 0,-1 0 0 0 0,1 1 0 0 0,0-1 1 0 0,-1 0-1 0 0,1 0 0 0 0,-1 0 0 0 0,1 0 1 0 0,-1 0-1 0 0,1 0 0 0 0,0 1 0 0 0,-1-1 1 0 0,1 0-1 0 0,0 0 0 0 0,-1 1 0 0 0,-9 12 170 0 0,-2 25 245 0 0,9-27-157 0 0,-63 193 1216 0 0,-45 139-3950 0 0,99-303 1650 0 0,7-23 218 0 0,0-1 0 0 0,-10 22 0 0 0,70-138 877 0 0,-42 72-278 0 0</inkml:trace>
  <inkml:trace contextRef="#ctx0" brushRef="#br0" timeOffset="1">240 1 4143 0 0,'0'0'10'0'0,"-1"0"0"0"0,1 0 0 0 0,0 0 0 0 0,0 0 0 0 0,-1 0-1 0 0,1-1 1 0 0,0 2 0 0 0,-1-1 0 0 0,1 0 0 0 0,0 0-1 0 0,-1 0 1 0 0,1 0 0 0 0,0 0 0 0 0,-1 0 0 0 0,1 0-1 0 0,0 0 1 0 0,-1 0 0 0 0,1 0 0 0 0,0 1 0 0 0,0-1 0 0 0,-1 0-1 0 0,1 0 1 0 0,0 0 0 0 0,0 1 0 0 0,-1-1 0 0 0,1 0-1 0 0,0 0 1 0 0,0 1 0 0 0,0-1 0 0 0,-1 0 0 0 0,1 0-1 0 0,0 1 1 0 0,0-1 0 0 0,0 0 0 0 0,0 1 0 0 0,0-1 0 0 0,0 0-1 0 0,0 1 1 0 0,-1-1 0 0 0,1 0 0 0 0,0 0 0 0 0,0 1-1 0 0,0-1 1 0 0,0 0 0 0 0,0 1 0 0 0,0-1 0 0 0,1 1-1 0 0,0 20 309 0 0,-1-15-73 0 0,14 99 1380 0 0,33 129 0 0 0,-26-142-1538 0 0,-8-32-996 0 0,4 0 0 0 0,35 83 0 0 0,-50-136 202 0 0,1 1-1 0 0,2 15 1 0 0,-4-17-872 0 0,-2-11 1556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84 4431 0 0,'-27'-16'435'0'0,"27"15"-321"0"0,0 0 1 0 0,0 1-1 0 0,0-1 1 0 0,1 0-1 0 0,-1 0 0 0 0,0 0 1 0 0,0 1-1 0 0,1-1 1 0 0,-1 0-1 0 0,0 1 0 0 0,1-1 1 0 0,-1 0-1 0 0,1 1 0 0 0,-1-1 1 0 0,1 0-1 0 0,-1 1 1 0 0,1-1-1 0 0,0 0 0 0 0,3-2 108 0 0,0 0-1 0 0,0 0 1 0 0,0 0 0 0 0,0 1-1 0 0,0-1 1 0 0,1 1-1 0 0,6-2 1 0 0,37-10 33 0 0,-30 9-184 0 0,-5 2-342 0 0,0 0-1 0 0,0 1 1 0 0,15-1 0 0 0,-14 3-2647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1 468 2303 0 0,'0'0'102'0'0,"19"0"2016"0"0,-10 2-1751 0 0,0-1 0 0 0,0 2 0 0 0,0-1 0 0 0,0 1 0 0 0,0 1 0 0 0,-1 0 0 0 0,0 0 0 0 0,13 8 0 0 0,-18-9-414 0 0,1 0 0 0 0,0 0 0 0 0,-1 1 0 0 0,1-1 0 0 0,-1 1 1 0 0,0 0-1 0 0,0 0 0 0 0,-1 0 0 0 0,1 0 0 0 0,-1 0 0 0 0,0 0 0 0 0,0 1 1 0 0,0-1-1 0 0,0 1 0 0 0,-1 0 0 0 0,0-1 0 0 0,0 1 0 0 0,0 6 0 0 0,0-4-28 0 0,-1 1-1 0 0,0-1 0 0 0,-1 1 0 0 0,1-1 1 0 0,-1 0-1 0 0,-1 0 0 0 0,0 1 0 0 0,0-1 1 0 0,0 0-1 0 0,-1 0 0 0 0,0-1 0 0 0,0 1 1 0 0,0-1-1 0 0,-1 1 0 0 0,0-1 0 0 0,-1 0 1 0 0,1 0-1 0 0,-1-1 0 0 0,0 0 0 0 0,-11 9 1 0 0,16-13 170 0 0,-1-1 0 0 0,0 1 1 0 0,1-1-1 0 0,-1 1 0 0 0,0-1 1 0 0,1 1-1 0 0,-1 0 0 0 0,1-1 0 0 0,-1 1 1 0 0,1 0-1 0 0,0-1 0 0 0,-1 1 1 0 0,1 0-1 0 0,0 0 0 0 0,-1-1 0 0 0,1 1 1 0 0,0 0-1 0 0,0 0 0 0 0,0 0 1 0 0,0-1-1 0 0,0 1 0 0 0,0 0 0 0 0,0 1 1 0 0,0-1-51 0 0,0 0-1 0 0,1-1 1 0 0,-1 1 0 0 0,1 0 0 0 0,-1 0 0 0 0,1-1 0 0 0,-1 1 0 0 0,1 0-1 0 0,0-1 1 0 0,-1 1 0 0 0,1 0 0 0 0,0-1 0 0 0,-1 1 0 0 0,1-1 0 0 0,0 1-1 0 0,0-1 1 0 0,0 1 0 0 0,-1-1 0 0 0,1 0 0 0 0,0 1 0 0 0,0-1 0 0 0,1 0-1 0 0,3 2 34 0 0,0-1-1 0 0,1-1 0 0 0,-1 1 1 0 0,0-1-1 0 0,0 0 1 0 0,0 0-1 0 0,0-1 0 0 0,6 0 1 0 0,42-12-119 0 0,-35 8-161 0 0,-1 1-573 0 0,1-1-2248 0 0</inkml:trace>
  <inkml:trace contextRef="#ctx0" brushRef="#br0" timeOffset="1">462 16 943 0 0,'0'-3'27'0'0,"1"-8"-50"0"0,-1 10 44 0 0,0 1-1 0 0,0 0 0 0 0,0 0 0 0 0,1 0 0 0 0,-1 0 0 0 0,0 0 0 0 0,0 0 0 0 0,1 0 0 0 0,-1-1 0 0 0,0 1 0 0 0,0 0 0 0 0,1 0 0 0 0,-1 0 0 0 0,0 0 0 0 0,0 0 0 0 0,1 0 1 0 0,-1 0-1 0 0,0 0 0 0 0,0 0 0 0 0,1 0 0 0 0,-1 0 0 0 0,0 0 0 0 0,0 0 0 0 0,1 1 0 0 0,-1-1 0 0 0,0 0 0 0 0,0 0 0 0 0,0 0 0 0 0,1 0 0 0 0,-1 0 0 0 0,0 0 0 0 0,0 1 1 0 0,0-1-1 0 0,1 0 0 0 0,-1 0 0 0 0,0 0 0 0 0,0 1 0 0 0,0-1 0 0 0,0 0 0 0 0,1 0 0 0 0,-1 0 0 0 0,0 1 0 0 0,6 5 315 0 0,-1-1 1 0 0,0 1-1 0 0,0 1 0 0 0,0-1 1 0 0,-1 1-1 0 0,6 10 0 0 0,17 47 898 0 0,-25-59-1120 0 0,11 31 450 0 0,-1 2 0 0 0,-2 0 0 0 0,-2 0 0 0 0,-2 0 0 0 0,-1 1 0 0 0,0 54 0 0 0,-6-29-695 0 0,-4 0 0 0 0,-1 0 0 0 0,-18 68 1 0 0,19-108-848 0 0,-2 0 1 0 0,-12 30 0 0 0,7-28-101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34 2759 0 0,'0'-1'119'0'0,"-1"-1"0"0"0,1 1-1 0 0,0 0 1 0 0,-1 0-1 0 0,1-1 1 0 0,0 1 0 0 0,0 0-1 0 0,0-1 1 0 0,0 1-1 0 0,0 0 1 0 0,0-1 0 0 0,0 1-1 0 0,1 0 1 0 0,-1 0-1 0 0,0-1 1 0 0,1 1 0 0 0,-1 0-1 0 0,1 0 1 0 0,-1 0-1 0 0,2-3 1 0 0,-2 4-94 0 0,1 0 0 0 0,-1-1 0 0 0,0 1 0 0 0,0 0 0 0 0,1-1 0 0 0,-1 1 0 0 0,0 0 0 0 0,1 0 0 0 0,-1-1 0 0 0,0 1 0 0 0,1 0 0 0 0,-1 0 0 0 0,0-1 0 0 0,1 1 0 0 0,-1 0 0 0 0,1 0 0 0 0,-1 0 0 0 0,0 0 0 0 0,1 0 0 0 0,-1 0 0 0 0,1 0 0 0 0,-1 0 0 0 0,1 0 0 0 0,0 0-17 0 0,0 0-1 0 0,-1 0 1 0 0,1 1-1 0 0,0-1 1 0 0,-1 1-1 0 0,1-1 0 0 0,0 0 1 0 0,-1 1-1 0 0,1-1 1 0 0,-1 1-1 0 0,1 0 0 0 0,-1-1 1 0 0,1 1-1 0 0,-1-1 1 0 0,1 1-1 0 0,-1 0 1 0 0,0-1-1 0 0,1 2 0 0 0,2 6-105 0 0,0 0-1 0 0,0 1 1 0 0,-1-1-1 0 0,2 14 0 0 0,-3-16 18 0 0,0 1 0 0 0,0 0 0 0 0,1 0 0 0 0,0-1-1 0 0,0 1 1 0 0,1-1 0 0 0,0 1 0 0 0,4 6-1 0 0,0-6 82 0 0,0-2 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2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49 3679 0 0,'0'-1'136'0'0,"-1"1"-1"0"0,1-1 1 0 0,0 0-1 0 0,-1 1 1 0 0,1-1-1 0 0,0 0 1 0 0,0 0-1 0 0,-1 1 1 0 0,1-1-1 0 0,0 0 1 0 0,0 0-1 0 0,0 1 1 0 0,0-1-1 0 0,0 0 1 0 0,0 0-1 0 0,0 0 1 0 0,0 1-1 0 0,0-1 1 0 0,1 0-1 0 0,-1 0 1 0 0,0 1-1 0 0,0-1 1 0 0,1 0-1 0 0,-1 0 1 0 0,1 1-1 0 0,-1-1 1 0 0,0 0-1 0 0,2 0 1 0 0,13-17 1085 0 0,-14 17-1145 0 0,0 0-1 0 0,0 0 1 0 0,0 0-1 0 0,1 0 1 0 0,-1 1-1 0 0,0-1 1 0 0,0 1-1 0 0,1-1 1 0 0,-1 1-1 0 0,0-1 1 0 0,1 1-1 0 0,1-1 1 0 0,-3 1-85 0 0,1 0 0 0 0,-1 0-1 0 0,1 1 1 0 0,0-1 0 0 0,-1 0 0 0 0,1 0 0 0 0,-1 0 0 0 0,1 0 0 0 0,-1 0 0 0 0,1 1 0 0 0,-1-1 0 0 0,1 0 0 0 0,-1 1 0 0 0,1-1 0 0 0,-1 0 0 0 0,1 1 0 0 0,-1-1 0 0 0,0 0 0 0 0,1 1 0 0 0,-1-1 0 0 0,1 1 0 0 0,-1-1 0 0 0,0 1 0 0 0,1-1 0 0 0,-1 1 0 0 0,0-1 0 0 0,0 1 0 0 0,0-1 0 0 0,1 1 0 0 0,-1-1-1 0 0,0 1 1 0 0,0 0 0 0 0,0-1 0 0 0,0 1 0 0 0,2 11-3367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3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2303 0 0,'8'-3'179'0'0,"0"0"0"0"0,-1 1 0 0 0,1 0 0 0 0,10-1 0 0 0,8-3-138 0 0,-6 1-53 0 0,99-25 147 0 0,-96 26-434 0 0,-1 1 0 0 0,1 1 0 0 0,31 1 0 0 0,-51 1 272 0 0,-1 0 0 0 0,0 0-1 0 0,1 0 1 0 0,-1 0 0 0 0,0 1 0 0 0,0-1 0 0 0,1 1-1 0 0,-1 0 1 0 0,0 0 0 0 0,0 0 0 0 0,2 1-1 0 0,-1 1 28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3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5527 0 0,'20'-3'29'0'0,"1"0"0"0"0,-1-1 0 0 0,38-14 0 0 0,-15 5 375 0 0,-12 4-363 0 0,11-4-79 0 0,0 3 0 0 0,1 1 0 0 0,59-5-1 0 0,-89 12 39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3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8 807 4143 0 0,'-1'-1'55'0'0,"0"0"-1"0"0,1-1 0 0 0,-1 1 1 0 0,0-1-1 0 0,1 1 0 0 0,-1-1 0 0 0,0 1 1 0 0,1-1-1 0 0,0 1 0 0 0,-1-1 1 0 0,1 0-1 0 0,0 1 0 0 0,0-1 0 0 0,0 1 1 0 0,0-1-1 0 0,0-2 0 0 0,9-28 1292 0 0,-4 17-1064 0 0,167-547 4917 0 0,-137 475-4391 0 0,-30 78-743 0 0,0-1 1 0 0,0 1-1 0 0,1 0 1 0 0,1 0-1 0 0,0 1 1 0 0,11-12-1 0 0,-17 19-74 0 0,-1 1-1 0 0,1-1 1 0 0,-1 0-1 0 0,1 1 0 0 0,-1-1 1 0 0,1 1-1 0 0,-1-1 1 0 0,1 1-1 0 0,0-1 0 0 0,-1 1 1 0 0,1 0-1 0 0,0-1 1 0 0,-1 1-1 0 0,1 0 1 0 0,0-1-1 0 0,0 1 0 0 0,-1 0 1 0 0,1 0-1 0 0,0 0 1 0 0,0 0-1 0 0,-1-1 1 0 0,1 1-1 0 0,0 0 0 0 0,0 1 1 0 0,0-1-1 0 0,-1 0 1 0 0,1 0-1 0 0,0 0 0 0 0,0 0 1 0 0,-1 1-1 0 0,1-1 1 0 0,0 0-1 0 0,0 0 1 0 0,-1 1-1 0 0,1-1 0 0 0,0 1 1 0 0,-1-1-1 0 0,1 1 1 0 0,-1-1-1 0 0,1 1 0 0 0,0-1 1 0 0,-1 1-1 0 0,1-1 1 0 0,-1 1-1 0 0,0 0 1 0 0,1-1-1 0 0,-1 1 0 0 0,1 0 1 0 0,-1-1-1 0 0,0 1 1 0 0,1 1-1 0 0,1 5-174 0 0,0-1-1 0 0,0 0 0 0 0,0 1 1 0 0,0 11-1 0 0,30 476 186 0 0,-20-238-462 0 0,-13-228-1155 0 0,0-22-511 0 0,1 0-1121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3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1007 0 0,'0'-1'6'0'0,"0"0"0"0"0,0 0 0 0 0,1 1 0 0 0,-1-1-1 0 0,0 0 1 0 0,1 1 0 0 0,-1-1 0 0 0,0 1 0 0 0,1-1-1 0 0,-1 0 1 0 0,1 1 0 0 0,-1-1 0 0 0,1 1 0 0 0,-1-1 0 0 0,1 1-1 0 0,0-1 1 0 0,-1 1 0 0 0,1 0 0 0 0,0-1 0 0 0,-1 1-1 0 0,1 0 1 0 0,1-1 0 0 0,19-6 604 0 0,-14 5-246 0 0,151-46 3033 0 0,-49 28-3976 0 0,-104 19 566 0 0,1 1 0 0 0,-1 0 0 0 0,0 0-1 0 0,8 2 1 0 0,-5-1-47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3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18 361 2759 0 0,'0'0'41'0'0,"-1"0"0"0"0,0 0-1 0 0,0 0 1 0 0,0 1-1 0 0,1-1 1 0 0,-1 0-1 0 0,0 0 1 0 0,0 1 0 0 0,0-1-1 0 0,1 1 1 0 0,-1-1-1 0 0,0 0 1 0 0,1 1-1 0 0,-1 0 1 0 0,0-1-1 0 0,1 1 1 0 0,-1-1 0 0 0,1 1-1 0 0,-1 0 1 0 0,1-1-1 0 0,-1 1 1 0 0,1 0-1 0 0,-1-1 1 0 0,1 1-1 0 0,0 0 1 0 0,-1 0 0 0 0,1-1-1 0 0,0 1 1 0 0,0 0-1 0 0,-1 0 1 0 0,1 1-1 0 0,0 2 200 0 0,0 0 0 0 0,1 0-1 0 0,-1 0 1 0 0,1 0 0 0 0,2 6-1 0 0,11 38 796 0 0,-7-26-1039 0 0,-1 1-1 0 0,-1 0 0 0 0,3 32 0 0 0,-8-21-507 0 0,0-34 473 0 0,0 0-1 0 0,0 0 0 0 0,0 0 0 0 0,0 0 1 0 0,0 0-1 0 0,0 0 0 0 0,0 0 0 0 0,0-1 1 0 0,0 1-1 0 0,0 0 0 0 0,0 0 0 0 0,0 0 1 0 0,0 0-1 0 0,0 0 0 0 0,0 0 0 0 0,0 0 1 0 0,0 0-1 0 0,0 0 0 0 0,0 0 0 0 0,0 0 1 0 0,0 0-1 0 0,0 0 0 0 0,0 0 1 0 0,0 0-1 0 0,0-1 0 0 0,0 1 0 0 0,0 0 1 0 0,1 0-160 0 0,-1 0 159 0 0,0 0 0 0 0,0 0 1 0 0,0 0-1 0 0,0 0 0 0 0,0 0 0 0 0,0 0 1 0 0,0 0-1 0 0,0 0 0 0 0,0 0 0 0 0,0 0 1 0 0,0 0-1 0 0,0 0 0 0 0,1 0 0 0 0,-1 0 1 0 0,0 0-1 0 0,0 0 0 0 0,0 0 0 0 0,0 0 1 0 0,0 0-1 0 0,0 0 0 0 0,0 0 0 0 0,0 0 1 0 0,0 0-1 0 0,0 0 0 0 0,0 0 0 0 0,0 0 1 0 0,0 0-1 0 0,2-6-1106 0 0,-2-1 796 0 0</inkml:trace>
  <inkml:trace contextRef="#ctx0" brushRef="#br0" timeOffset="1">407 0 3223 0 0,'0'0'32'0'0,"-1"0"0"0"0,1 0 0 0 0,-1 0 0 0 0,1 1 0 0 0,-1-1 0 0 0,1 0 0 0 0,-1 0-1 0 0,1 0 1 0 0,0 0 0 0 0,-1 1 0 0 0,1-1 0 0 0,-1 0 0 0 0,1 0 0 0 0,0 1-1 0 0,-1-1 1 0 0,1 0 0 0 0,-1 0 0 0 0,1 1 0 0 0,0-1 0 0 0,0 1 0 0 0,-1-1 0 0 0,1 0-1 0 0,0 1 1 0 0,0-1 0 0 0,-1 1 0 0 0,1-1 0 0 0,0 0 0 0 0,0 1 0 0 0,0 0-1 0 0,-10 21 170 0 0,6-12-78 0 0,-76 145 38 0 0,16-33-448 0 0,62-117 205 0 0,0 1-16 0 0,1-9 52 0 0,1-2 46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27 2527 0 0,'-1'-3'209'0'0,"0"1"-1"0"0,0 0 1 0 0,0-1-1 0 0,-1 1 1 0 0,1 0-1 0 0,-1 0 1 0 0,0 0-1 0 0,1 0 1 0 0,-4-2-1 0 0,5 4-161 0 0,-1 0 0 0 0,1-1 0 0 0,-1 1 0 0 0,1 0 0 0 0,-1-1 0 0 0,1 1 0 0 0,-1 0 0 0 0,1 0 0 0 0,-1 0 0 0 0,1-1 0 0 0,-1 1 0 0 0,0 0 0 0 0,1 0 0 0 0,-1 0 0 0 0,1 0 0 0 0,-1 0 0 0 0,0 0 0 0 0,1 0 0 0 0,-1 0 0 0 0,1 0 0 0 0,-1 1 0 0 0,0-1 0 0 0,1 0 0 0 0,-1 0 0 0 0,1 0 0 0 0,-1 1 0 0 0,1-1 0 0 0,-1 0 0 0 0,1 0 0 0 0,-1 1 0 0 0,1-1 0 0 0,-1 1 0 0 0,1-1 0 0 0,0 0 0 0 0,-1 1 0 0 0,1-1 0 0 0,-1 1 0 0 0,1-1 0 0 0,0 1 0 0 0,-1-1 0 0 0,1 1 0 0 0,0-1 0 0 0,0 1-1 0 0,0 0 1 0 0,-1-1 0 0 0,1 1 0 0 0,0 0 0 0 0,-6 15 34 0 0,2 0-1 0 0,0 1 0 0 0,0-1 0 0 0,2 1 1 0 0,0-1-1 0 0,0 23 0 0 0,-1 1-175 0 0,-8 50-1127 0 0,9-79 959 0 0,-1 0 0 0 0,0-1 0 0 0,0 0 0 0 0,-1 1 0 0 0,-1-2 0 0 0,-7 14 0 0 0,3-10 263 0 0,-2-4 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3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 5983 0 0,'0'0'27'0'0,"-1"0"0"0"0,0-1 0 0 0,1 1 0 0 0,-1 0 0 0 0,1 0-1 0 0,-1 0 1 0 0,0 0 0 0 0,1 0 0 0 0,-1 0 0 0 0,0 0 0 0 0,1 0 0 0 0,-1 0-1 0 0,1 0 1 0 0,-1 0 0 0 0,0 0 0 0 0,1 1 0 0 0,-1-1 0 0 0,0 0-1 0 0,1 0 1 0 0,-1 1 0 0 0,0-1 0 0 0,1 1-8 0 0,0-1 0 0 0,0 1 0 0 0,0-1-1 0 0,0 0 1 0 0,0 1 0 0 0,0-1 0 0 0,1 1 0 0 0,-1-1 0 0 0,0 1 0 0 0,0-1 0 0 0,0 0 0 0 0,0 1-1 0 0,1-1 1 0 0,-1 0 0 0 0,0 1 0 0 0,0-1 0 0 0,1 1 0 0 0,-1-1 0 0 0,0 0 0 0 0,1 0 0 0 0,0 1-1 0 0,25 22 450 0 0,-22-21-406 0 0,56 38 469 0 0,-45-32-711 0 0,-2 1-1 0 0,1 0 0 0 0,-1 1 1 0 0,-1 0-1 0 0,22 23 0 0 0,-27-24-299 0 0,13 16-1359 0 0,-19-24 1735 0 0,-1 0 0 0 0,1-1 0 0 0,0 1 0 0 0,0 0 0 0 0,-1-1-1 0 0,1 1 1 0 0,0 0 0 0 0,0-1 0 0 0,0 1 0 0 0,0-1 0 0 0,0 1 0 0 0,0-1 0 0 0,0 0 0 0 0,0 1 0 0 0,0-1 0 0 0,0 0 0 0 0,0 0 0 0 0,0 0 0 0 0,0 0 0 0 0,0 0 0 0 0,0 0 0 0 0,0 0 0 0 0,2 0 0 0 0,2-4 81 0 0,0-2 23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3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 2303 0 0,'0'-1'24'0'0,"-1"0"-1"0"0,0 1 1 0 0,0-1-1 0 0,1 1 1 0 0,-1-1-1 0 0,0 1 0 0 0,0-1 1 0 0,0 1-1 0 0,0-1 1 0 0,0 1-1 0 0,1 0 0 0 0,-1-1 1 0 0,0 1-1 0 0,0 0 1 0 0,0 0-1 0 0,0 0 0 0 0,0 0 1 0 0,0-1-1 0 0,0 2 1 0 0,0-1-1 0 0,0 0 1 0 0,0 0-1 0 0,0 0 0 0 0,0 0 1 0 0,0 1-1 0 0,-1-1 1 0 0,0 1 36 0 0,0 1 0 0 0,1-1 0 0 0,-1 1 0 0 0,1-1 0 0 0,-1 1 0 0 0,1 0 0 0 0,-1-1-1 0 0,1 1 1 0 0,0 0 0 0 0,0 0 0 0 0,-2 3 0 0 0,-3 8 109 0 0,1 1-1 0 0,0 0 0 0 0,1 0 0 0 0,0 0 0 0 0,1 0 0 0 0,0 1 0 0 0,0 24 1 0 0,2 6 618 0 0,6 52 0 0 0,3 0 413 0 0,4 0 0 0 0,25 100 0 0 0,-31-175-1658 0 0,10 23 0 0 0,-13-38 167 0 0,0-1-1 0 0,0 1 1 0 0,0-1 0 0 0,1 0 0 0 0,0 0-1 0 0,0 0 1 0 0,9 8 0 0 0,-6-8-2695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79 5983 0 0,'-1'0'30'0'0,"0"0"0"0"0,0 0 1 0 0,0 1-1 0 0,0-1 0 0 0,0 0 0 0 0,0 1 0 0 0,0-1 0 0 0,0 0 0 0 0,1 1 0 0 0,-1-1 0 0 0,0 1 0 0 0,0-1 0 0 0,0 1 0 0 0,0-1 0 0 0,1 1 0 0 0,-1 0 0 0 0,0 0 0 0 0,1-1 0 0 0,-1 1 0 0 0,0 0 0 0 0,1 0 0 0 0,-1 0 0 0 0,1-1 0 0 0,-1 1 0 0 0,1 1 0 0 0,-9 29 22 0 0,6-20 27 0 0,-20 82 246 0 0,-48 173-324 0 0,63-240-24 0 0,-41 143-246 0 0,48-166 187 0 0,0 0-1 0 0,1-1 1 0 0,-1 1 0 0 0,1 0 0 0 0,0 0 0 0 0,0-1 0 0 0,0 7-1 0 0,1-10-15 0 0,-1 1 0 0 0,1 0 0 0 0,0 0-1 0 0,-1-1 1 0 0,1 1 0 0 0,-1 0 0 0 0,1-1-1 0 0,-1 1 1 0 0,1-1 0 0 0,-1 1 0 0 0,1 0-1 0 0,-1-1 1 0 0,1 1 0 0 0,-1-1 0 0 0,1 0-1 0 0,13-22-1258 0 0,-4 3 1102 0 0</inkml:trace>
  <inkml:trace contextRef="#ctx0" brushRef="#br0" timeOffset="1">148 1 6447 0 0,'-1'0'34'0'0,"0"1"0"0"0,0 0 0 0 0,0-1 0 0 0,0 1 0 0 0,0 0 0 0 0,0 0 0 0 0,1 0 0 0 0,-1 0 0 0 0,0-1 0 0 0,1 1 0 0 0,-1 0-1 0 0,0 0 1 0 0,1 0 0 0 0,-1 1 0 0 0,1-1 0 0 0,0 0 0 0 0,-1 0 0 0 0,1 0 0 0 0,0 0 0 0 0,0 0 0 0 0,-1 0 0 0 0,1 1 0 0 0,0-1 0 0 0,1 2-1 0 0,-1 3 33 0 0,1 1-1 0 0,0 0 0 0 0,2 8 0 0 0,0-2 114 0 0,13 78 615 0 0,47 316 150 0 0,-54-330-1110 0 0,5 62-846 0 0,-14-129 376 0 0,-1-2-2128 0 0</inkml:trace>
  <inkml:trace contextRef="#ctx0" brushRef="#br0" timeOffset="2">10 621 5527 0 0,'-4'-1'488'0'0,"3"1"-392"0"0,2 0-96 0 0,2 0 568 0 0,-1 0 88 0 0,2-2 16 0 0,1 1 8 0 0,4-1-496 0 0,3-3-104 0 0,5-1-16 0 0,1 0-64 0 0,3 0 80 0 0,1-1-80 0 0,-2 1 64 0 0,0 0-64 0 0,-3 1-416 0 0,-1 1-128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3223 0 0,'-7'3'311'0'0,"8"0"596"0"0,10 2 970 0 0,-8-5-1734 0 0,33 7 2217 0 0,4 1-1363 0 0,-38-7-982 0 0,1 0 0 0 0,-1-1 0 0 0,1 1 0 0 0,-1 0 0 0 0,0 1 1 0 0,1-1-1 0 0,-1 0 0 0 0,0 1 0 0 0,0-1 0 0 0,0 1 0 0 0,3 3 0 0 0,-3-3-34 0 0,-1 1 0 0 0,0-1-1 0 0,0 0 1 0 0,0 0-1 0 0,0 1 1 0 0,-1-1 0 0 0,1 0-1 0 0,0 1 1 0 0,-1-1 0 0 0,0 1-1 0 0,1-1 1 0 0,-1 1-1 0 0,0-1 1 0 0,-1 1 0 0 0,1-1-1 0 0,0 1 1 0 0,-1-1-1 0 0,0 5 1 0 0,-3 5-166 0 0,0 0 0 0 0,-8 17 0 0 0,5-15-9 0 0,-6 13-63 0 0,9-21 233 0 0,1 0 0 0 0,0 0 0 0 0,0 1 0 0 0,1-1 1 0 0,-1 1-1 0 0,-1 9 0 0 0,4-16 43 0 0,0 1-1 0 0,0 0 1 0 0,0-1-1 0 0,0 1 1 0 0,0 0-1 0 0,0-1 1 0 0,0 1-1 0 0,0 0 1 0 0,0-1-1 0 0,0 1 1 0 0,0-1 0 0 0,0 1-1 0 0,1 0 1 0 0,-1-1-1 0 0,0 1 1 0 0,0-1-1 0 0,1 1 1 0 0,-1 0-1 0 0,0-1 1 0 0,1 1-1 0 0,-1-1 1 0 0,1 1-1 0 0,-1-1 1 0 0,0 0 0 0 0,1 1-1 0 0,0 0 1 0 0,0-1 12 0 0,0 1 0 0 0,1-1 0 0 0,-1 1 1 0 0,0-1-1 0 0,0 0 0 0 0,1 0 0 0 0,-1 0 0 0 0,0 1 1 0 0,0-1-1 0 0,1 0 0 0 0,-1-1 0 0 0,2 1 1 0 0,4-1 74 0 0,-1-1 1 0 0,1 1 0 0 0,10-6-1 0 0,-2 0-20 0 0,0 0 1 0 0,-1-1-1 0 0,17-13 0 0 0,-1-1-2997 0 0,-15 10-195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4607 0 0,'-2'2'229'0'0,"0"-1"-1"0"0,0 1 1 0 0,0-1-1 0 0,0 1 1 0 0,0 0 0 0 0,1 0-1 0 0,-1 0 1 0 0,1 0-1 0 0,-1 0 1 0 0,1 0-1 0 0,0 0 1 0 0,0 1-1 0 0,0-1 1 0 0,0 0-1 0 0,-1 4 1 0 0,-3 4 5 0 0,-13 34 411 0 0,2 0-1 0 0,-19 80 0 0 0,25-87-654 0 0,-18 83-1622 0 0,26-110 794 0 0</inkml:trace>
  <inkml:trace contextRef="#ctx0" brushRef="#br0" timeOffset="1">4 72 4143 0 0,'-1'1'103'0'0,"1"0"-1"0"0,-1 1 0 0 0,1-1 0 0 0,-1 0 0 0 0,1 0 0 0 0,0 0 1 0 0,0 0-1 0 0,-1 0 0 0 0,1 0 0 0 0,0 1 0 0 0,0-1 1 0 0,0 0-1 0 0,0 0 0 0 0,0 0 0 0 0,1 0 0 0 0,-1 1 0 0 0,0-1 1 0 0,1 1-1 0 0,7 25 1530 0 0,-6-22-1602 0 0,4 10 247 0 0,0 0 0 0 0,1 0 0 0 0,1-1 0 0 0,1 0 0 0 0,0 0 0 0 0,0-1 1 0 0,1 0-1 0 0,13 11 0 0 0,-10-11-911 0 0,0-1 1 0 0,1-1 0 0 0,0 0-1 0 0,17 10 1 0 0,-10-10-2418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6911 0 0,'-7'9'608'0'0,"0"1"-480"0"0,2 0-128 0 0,1-1 0 0 0,2-1 528 0 0,-2 3 80 0 0,-2 9 24 0 0,-7 12 0 0 0,-3 12-432 0 0,-2 7-80 0 0,1 3-24 0 0,3-2 0 0 0,2-4-216 0 0,0-5-40 0 0,4-2-16 0 0,0-6 0 0 0,2-2-840 0 0,-1-5-168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6911 0 0,'-2'3'70'0'0,"0"0"0"0"0,1 0-1 0 0,0 0 1 0 0,-1 0 0 0 0,1 0-1 0 0,0 0 1 0 0,0 0 0 0 0,1 0-1 0 0,-1 0 1 0 0,0 0 0 0 0,1 0-1 0 0,0 1 1 0 0,0-1 0 0 0,1 6-1 0 0,0 6 240 0 0,8 29 0 0 0,-3-17-49 0 0,62 250 1665 0 0,-26-124-7010 0 0,-37-131 2618 0 0</inkml:trace>
  <inkml:trace contextRef="#ctx0" brushRef="#br0" timeOffset="1">11 435 1375 0 0,'-10'0'1239'0'0,"19"-1"3049"0"0,12 0-2511 0 0,60-8-947 0 0,34-3-3237 0 0,-96 12 1480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4143 0 0,'0'1'138'0'0,"-1"-1"-1"0"0,1 0 0 0 0,0 0 0 0 0,-1 1 0 0 0,1-1 0 0 0,0 0 0 0 0,-1 1 0 0 0,1-1 0 0 0,0 0 0 0 0,0 1 0 0 0,-1-1 0 0 0,1 0 0 0 0,0 1 1 0 0,0-1-1 0 0,0 1 0 0 0,-1-1 0 0 0,1 0 0 0 0,0 1 0 0 0,0-1 0 0 0,0 1 0 0 0,0-1 0 0 0,0 1 0 0 0,0-1 0 0 0,0 0 0 0 0,0 1 1 0 0,0-1-1 0 0,0 1 0 0 0,0-1 0 0 0,0 1 0 0 0,0-1 0 0 0,1 0 0 0 0,-1 1 0 0 0,0-1 0 0 0,0 1 0 0 0,0-1 0 0 0,1 0 0 0 0,-1 1 1 0 0,0-1-1 0 0,0 0 0 0 0,1 1 0 0 0,-1-1 0 0 0,1 1 0 0 0,16 17 1187 0 0,-13-13-963 0 0,-1-3-439 0 0,-1 1-1 0 0,1 0 0 0 0,-1 0 1 0 0,0 1-1 0 0,0-1 0 0 0,-1 0 1 0 0,1 1-1 0 0,-1-1 0 0 0,1 1 1 0 0,-1-1-1 0 0,0 1 0 0 0,0-1 1 0 0,-1 1-1 0 0,1 0 0 0 0,-1 0 1 0 0,0-1-1 0 0,0 1 0 0 0,0 0 1 0 0,0 0-1 0 0,-2 6 0 0 0,0 2-345 0 0,0 1 251 0 0,0-1-1 0 0,1 1 1 0 0,1 16-1 0 0,0-25 269 0 0,1 0-1 0 0,0 0 1 0 0,-1 0-1 0 0,1 0 1 0 0,1 0-1 0 0,-1 0 1 0 0,0 0-1 0 0,1-1 0 0 0,0 1 1 0 0,0-1-1 0 0,0 1 1 0 0,0-1-1 0 0,1 0 1 0 0,4 6-1 0 0,4 1 337 0 0,1 0-1 0 0,25 15 1 0 0,-26-18-245 0 0,0 0 1 0 0,0 1-1 0 0,-1 0 1 0 0,12 13-1 0 0,-22-21-187 0 0,1 1 1 0 0,0 0-1 0 0,-1-1 1 0 0,1 1-1 0 0,-1 0 0 0 0,0 0 1 0 0,1-1-1 0 0,-1 1 1 0 0,0 0-1 0 0,1 0 0 0 0,-1-1 1 0 0,0 1-1 0 0,0 0 1 0 0,0 0-1 0 0,1 0 0 0 0,-1 0 1 0 0,0 0-1 0 0,0-1 1 0 0,-1 1-1 0 0,1 0 0 0 0,0 0 1 0 0,0 1-1 0 0,-1 0-28 0 0,0 0 0 0 0,0 0 0 0 0,0 0 0 0 0,0-1 0 0 0,0 1 0 0 0,0 0-1 0 0,-1-1 1 0 0,1 1 0 0 0,-3 1 0 0 0,-2 3-185 0 0,-1 0 0 0 0,-1-1 1 0 0,-9 5-1 0 0,16-9 198 0 0,-17 9-901 0 0,-35 14-1 0 0,47-22 594 0 0,-1 1 0 0 0,0-1 0 0 0,0-1-1 0 0,0 0 1 0 0,0 1 0 0 0,0-2 0 0 0,0 1-1 0 0,0-1 1 0 0,-8-1 0 0 0,6-1-2042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7831 0 0,'7'7'762'0'0,"1"-1"1"0"0,14 9-1 0 0,6 4-191 0 0,-9-4-372 0 0,-1 2 1 0 0,0 0 0 0 0,-1 1 0 0 0,-2 1-1 0 0,0 0 1 0 0,0 1 0 0 0,-2 1 0 0 0,16 32 0 0 0,-21-34-626 0 0,0 1 1 0 0,-1 0-1 0 0,-1 0 1 0 0,-1 0 0 0 0,-1 1-1 0 0,-1 0 1 0 0,0 0 0 0 0,-2 0-1 0 0,0 0 1 0 0,-3 25-1 0 0,-5 10-2950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86 919 0 0,'0'0'67'0'0,"70"0"2476"0"0,198-5 838 0 0,48-12-610 0 0,-167 10-2005 0 0,-98 4-458 0 0,369-32 820 0 0,-408 33-1110 0 0,32-5 9 0 0,-1 1-1 0 0,1 3 1 0 0,63 2-1 0 0,-99 2-41 0 0,0 0 0 0 0,0 0-1 0 0,0 1 1 0 0,0 0 0 0 0,7 4 0 0 0,8 5-3475 0 0,-18-7-129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10591 0 0,'-1'1'86'0'0,"1"0"-1"0"0,0 0 1 0 0,0 0-1 0 0,-1 0 1 0 0,1 0-1 0 0,0 0 1 0 0,0 0-1 0 0,0 0 1 0 0,1 0-1 0 0,-1 1 1 0 0,0-1-1 0 0,0 0 0 0 0,1 2 1 0 0,0 3 295 0 0,5 65 1138 0 0,3 56-384 0 0,-18 109-778 0 0,0 36-3980 0 0,11-239 2377 0 0</inkml:trace>
  <inkml:trace contextRef="#ctx0" brushRef="#br0" timeOffset="1">250 98 11519 0 0,'-3'10'280'0'0,"1"1"-1"0"0,0 0 1 0 0,0-1-1 0 0,2 1 1 0 0,-1 0-1 0 0,2 11 1 0 0,-1 9 315 0 0,-39 380 980 0 0,24-284-2574 0 0,9-78 71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33 3223 0 0,'-25'-7'312'0'0,"25"7"-212"0"0,-1-1-1 0 0,1 1 0 0 0,0 0 0 0 0,-1 0 0 0 0,1 0 0 0 0,-1 0 0 0 0,1 0 1 0 0,-1 0-1 0 0,1 0 0 0 0,-1 0 0 0 0,1 0 0 0 0,-1 0 0 0 0,1 0 0 0 0,-1 0 1 0 0,1 0-1 0 0,0 1 0 0 0,-1-1 0 0 0,1 0 0 0 0,-1 0 0 0 0,1 0 0 0 0,-1 1 1 0 0,1-1-1 0 0,0 0 0 0 0,-1 0 0 0 0,1 1 0 0 0,0-1 0 0 0,-1 0 0 0 0,1 1 1 0 0,0-1-1 0 0,-1 1 0 0 0,1-1 0 0 0,0 0 0 0 0,0 1 0 0 0,-1-1 0 0 0,1 1 1 0 0,0-1-1 0 0,0 1 0 0 0,0 0 0 0 0,-1 0-23 0 0,1-1 1 0 0,0 1-1 0 0,0 0 1 0 0,0 0-1 0 0,0-1 0 0 0,0 1 1 0 0,0 0-1 0 0,0 0 0 0 0,0 0 1 0 0,0-1-1 0 0,0 1 1 0 0,0 0-1 0 0,1 0 0 0 0,-1-1 1 0 0,0 1-1 0 0,1 0 1 0 0,-1 0-1 0 0,0-1 0 0 0,1 1 1 0 0,-1 0-1 0 0,1-1 1 0 0,-1 1-1 0 0,1 0 0 0 0,2 1-153 0 0,-1 0-1 0 0,1 0 0 0 0,0-1 0 0 0,0 1 0 0 0,0-1 1 0 0,0 0-1 0 0,0 0 0 0 0,0 0 0 0 0,0 0 0 0 0,0 0 1 0 0,0-1-1 0 0,1 1 0 0 0,-1-1 0 0 0,0 0 0 0 0,0 0 1 0 0,1 0-1 0 0,-1 0 0 0 0,0-1 0 0 0,0 1 0 0 0,5-2 1 0 0,6-3-653 0 0,0 0 0 0 0,0 0 0 0 0,16-10 0 0 0,-8 4-190 0 0,-6 3 338 0 0,-10 5 298 0 0,-1 0 1 0 0,1 1-1 0 0,0-1 1 0 0,8-2-1 0 0,-14 5 295 0 0,1 0 0 0 0,-1 0 0 0 0,0 1 0 0 0,0-1 0 0 0,1 0 0 0 0,-1 0 0 0 0,0 0 0 0 0,0 0 0 0 0,0 0 0 0 0,1 0 0 0 0,-1 0 0 0 0,0 0 0 0 0,0 0 0 0 0,0 0 0 0 0,0 1 0 0 0,1-1 0 0 0,-1 0 0 0 0,0 0 0 0 0,0 0 0 0 0,0 0 0 0 0,0 1 0 0 0,0-1 0 0 0,1 0 0 0 0,-1 0 0 0 0,0 0 0 0 0,0 1 0 0 0,0-1 0 0 0,0 0 0 0 0,0 0 0 0 0,0 0 0 0 0,0 1 0 0 0,0-1 0 0 0,0 0 0 0 0,0 0 0 0 0,0 0 0 0 0,0 1 0 0 0,0-1 0 0 0,0 0 0 0 0,0 0 0 0 0,0 0 0 0 0,0 1 0 0 0,0-1 0 0 0,0 0 0 0 0,0 0 0 0 0,0 1 0 0 0,0-1 0 0 0,-4 15 1060 0 0,3-11-644 0 0,-37 231 3581 0 0,18 1-7258 0 0,20-230 2916 0 0,0-4 160 0 0,-1-1 0 0 0,1 1 0 0 0,0 0 0 0 0,0 0 0 0 0,0 0 0 0 0,0-1 0 0 0,0 1 0 0 0,1 0 0 0 0,-1 0 0 0 0,1 3 0 0 0,7-24 222 0 0,-4 9 438 0 0,0 1 0 0 0,1 0 0 0 0,0 0 0 0 0,1 0 0 0 0,-1 1 0 0 0,2 0 0 0 0,-1 0 0 0 0,16-14 0 0 0,1 4 204 0 0,45-29 1 0 0,-59 41-868 0 0,5-5-851 0 0,-8 6-1498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19 455 0 0,'-2'0'117'0'0,"1"0"0"0"0,-1 0-1 0 0,1-1 1 0 0,-1 1-1 0 0,1 0 1 0 0,-1-1 0 0 0,1 0-1 0 0,-1 1 1 0 0,1-1 0 0 0,0 0-1 0 0,-1 1 1 0 0,1-1-1 0 0,0 0 1 0 0,-2-2 0 0 0,2 2-66 0 0,1 1 0 0 0,-1-1 0 0 0,0 0 0 0 0,0 1 0 0 0,1-1 0 0 0,-1 1 0 0 0,0-1 0 0 0,0 1 1 0 0,1-1-1 0 0,-1 1 0 0 0,0-1 0 0 0,0 1 0 0 0,0 0 0 0 0,0 0 0 0 0,0-1 0 0 0,0 1 1 0 0,0 0-1 0 0,0 0 0 0 0,0 0 0 0 0,1 0 0 0 0,-1 0 0 0 0,0 0 0 0 0,0 0 0 0 0,0 0 0 0 0,0 1 1 0 0,0-1-1 0 0,0 0 0 0 0,0 0 0 0 0,0 1 0 0 0,0-1 0 0 0,1 1 0 0 0,-1-1 0 0 0,0 1 1 0 0,0-1-1 0 0,-1 2 0 0 0,-11 9-252 0 0,0 0 0 0 0,1 1 0 0 0,0 1 1 0 0,1 0-1 0 0,0 0 0 0 0,-15 26 0 0 0,24-36 200 0 0,1-1 0 0 0,0 1 0 0 0,0 0-1 0 0,0-1 1 0 0,1 1 0 0 0,-1 0-1 0 0,1 0 1 0 0,-1 0 0 0 0,1-1 0 0 0,0 1-1 0 0,0 0 1 0 0,0 0 0 0 0,0 0 0 0 0,1 0-1 0 0,-1 0 1 0 0,1-1 0 0 0,-1 1-1 0 0,1 0 1 0 0,0-1 0 0 0,0 1 0 0 0,2 3-1 0 0,4 6-9 0 0,0-1-1 0 0,1 1 0 0 0,12 13 1 0 0,6 10-3 0 0,-20-25 43 0 0,30 51 759 0 0,-33-54-693 0 0,1 0 1 0 0,-1 1 0 0 0,-1-1-1 0 0,0 1 1 0 0,0 0-1 0 0,2 12 1 0 0,-4-17-70 0 0,0 0 0 0 0,0 0 0 0 0,0 0 0 0 0,-1 0 0 0 0,1 0 0 0 0,-1 0 0 0 0,1 0 0 0 0,-1 0 0 0 0,0 0 0 0 0,0 0 0 0 0,-1-1 0 0 0,1 1 0 0 0,0 0 0 0 0,-3 2 0 0 0,1 0-9 0 0,-1-2 0 0 0,1 1 0 0 0,-1 0 1 0 0,0-1-1 0 0,0 0 0 0 0,0 1 0 0 0,-8 3 0 0 0,0-1-46 0 0,0 0 0 0 0,0-1-1 0 0,-1-1 1 0 0,1 0 0 0 0,-24 3 0 0 0,29-5 7 0 0,-1-2 1 0 0,1 1 0 0 0,-1-1-1 0 0,0 0 1 0 0,-9-2-1 0 0,15 2-134 0 0,-1 0-1 0 0,1-1 0 0 0,-1 1 1 0 0,1-1-1 0 0,0 0 0 0 0,-1 0 1 0 0,1 0-1 0 0,0 0 1 0 0,0 0-1 0 0,0 0 0 0 0,0 0 1 0 0,0-1-1 0 0,0 1 0 0 0,0-1 1 0 0,0 0-1 0 0,0 0 0 0 0,1 1 1 0 0,-1-1-1 0 0,-2-4 0 0 0,2 1 141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1 455 0 0,'-1'0'40'0'0,"1"0"22"0"0,-1 1-1 0 0,1-1 1 0 0,-1 0-1 0 0,1 1 0 0 0,0-1 1 0 0,-1 1-1 0 0,1-1 0 0 0,0 1 1 0 0,-1-1-1 0 0,1 1 0 0 0,0-1 1 0 0,0 1-1 0 0,-1-1 0 0 0,1 1 1 0 0,0-1-1 0 0,0 1 0 0 0,0 0 1 0 0,0-1-1 0 0,0 2 0 0 0,-3 13-30 0 0,3-14 33 0 0,-6 144 686 0 0,6-76-340 0 0,-15 165-655 0 0,1-36-1341 0 0,14-193 1596 0 0,-1-4-10 0 0,1 1 0 0 0,0 0 1 0 0,0 0-1 0 0,0 0 1 0 0,0 0-1 0 0,0 0 0 0 0,1 0 1 0 0,-1 0-1 0 0,1 2 0 0 0,0-4 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4143 0 0,'-11'7'21'0'0,"0"0"0"0"0,1 1-1 0 0,0 0 1 0 0,0 1-1 0 0,1 0 1 0 0,-11 13-1 0 0,10-10 89 0 0,1 0 0 0 0,1 1-1 0 0,0 0 1 0 0,-7 16-1 0 0,-21 58 873 0 0,14-32-835 0 0,-26 51-32 0 0,20-46 491 0 0,-23 68 0 0 0,50-124-488 0 0,0-1 1 0 0,0 1 0 0 0,0 0 0 0 0,0 0-1 0 0,1-1 1 0 0,-1 1 0 0 0,1 0 0 0 0,0 0-1 0 0,1 0 1 0 0,0 5 0 0 0,-1-7-20 0 0,1 0 0 0 0,0 0 0 0 0,-1-1 0 0 0,1 1 0 0 0,0 0 0 0 0,0-1 0 0 0,0 1 0 0 0,1 0 0 0 0,-1-1 1 0 0,0 1-1 0 0,0-1 0 0 0,1 0 0 0 0,-1 1 0 0 0,1-1 0 0 0,-1 0 0 0 0,1 0 0 0 0,0 0 0 0 0,-1 0 0 0 0,1 0 0 0 0,0-1 0 0 0,0 1 0 0 0,2 0 0 0 0,6 2 258 0 0,1 0 1 0 0,-1-1-1 0 0,1-1 0 0 0,-1 0 0 0 0,14 0 0 0 0,55-6 1081 0 0,-37 2-797 0 0,-7 1-341 0 0,99-10 789 0 0,-122 10-1485 0 0,1-1 1 0 0,-1 0 0 0 0,1-1-1 0 0,-1 0 1 0 0,0-1 0 0 0,0 0-1 0 0,-1-1 1 0 0,13-8 0 0 0,-14 6-2664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6911 0 0,'-2'0'52'0'0,"1"0"0"0"0,0 0 0 0 0,-1 0 0 0 0,1 1 0 0 0,0-1-1 0 0,-1 0 1 0 0,1 1 0 0 0,0-1 0 0 0,0 1 0 0 0,0-1-1 0 0,-1 1 1 0 0,1 0 0 0 0,0 0 0 0 0,0-1 0 0 0,0 1 0 0 0,-2 2-1 0 0,2 0 20 0 0,0-1-1 0 0,-1 1 0 0 0,1 0 1 0 0,0-1-1 0 0,0 1 0 0 0,0 5 1 0 0,0-6-53 0 0,-17 107-1581 0 0,2-14 1236 0 0,6-51 559 0 0,3-17-239 0 0,2-1 1 0 0,0 1 0 0 0,-1 32-1 0 0,6-58-19 0 0,0-1 0 0 0,0 1 0 0 0,0-1-1 0 0,0 0 1 0 0,0 1 0 0 0,0-1 0 0 0,0 0-1 0 0,0 1 1 0 0,0-1 0 0 0,0 0 0 0 0,1 1 0 0 0,-1-1-1 0 0,0 0 1 0 0,0 1 0 0 0,0-1 0 0 0,0 0-1 0 0,0 1 1 0 0,1-1 0 0 0,-1 0 0 0 0,0 1-1 0 0,0-1 1 0 0,1 0 0 0 0,-1 0 0 0 0,0 1-1 0 0,0-1 1 0 0,1 0 0 0 0,-1 0 0 0 0,0 1-1 0 0,1-1 1 0 0,-1 0 0 0 0,0 0 0 0 0,1 0-1 0 0,0 0 24 0 0,0 0-1 0 0,-1 0 1 0 0,1 0-1 0 0,0 0 0 0 0,-1 0 1 0 0,1 0-1 0 0,0-1 0 0 0,-1 1 1 0 0,1 0-1 0 0,0 0 0 0 0,-1-1 1 0 0,1 1-1 0 0,-1-1 0 0 0,1 1 1 0 0,0 0-1 0 0,0-2 0 0 0,5-4 64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0 919 0 0,'-37'52'1693'0'0,"-47"85"0"0"0,-13 19-1792 0 0,93-151 19 0 0,-11 14-12 0 0,14-19 92 0 0,1 1 0 0 0,-1-1 1 0 0,0 1-1 0 0,0-1 0 0 0,1 1 0 0 0,-1-1 1 0 0,0 1-1 0 0,0-1 0 0 0,0 0 0 0 0,0 1 1 0 0,1-1-1 0 0,-1 0 0 0 0,0 0 0 0 0,0 0 1 0 0,0 0-1 0 0,0 0 0 0 0,0 0 0 0 0,0 0 0 0 0,0 0 1 0 0,1 0-1 0 0,-1 0 0 0 0,-2-1 0 0 0,-4-2 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0,'14'5'-296'0'0,"-2"2"-1"0"0,1-1 0 0 0,-1 2 0 0 0,0 0 1 0 0,0 0-1 0 0,-1 1 0 0 0,0 1 1 0 0,10 11-1 0 0,3 4-389 0 0,-1 1 0 0 0,30 47 0 0 0,-48-66 667 0 0,-2-2-133 0 0,0 1-1 0 0,1-1 0 0 0,-1 0 1 0 0,1 0-1 0 0,1 0 0 0 0,-1-1 0 0 0,1 1 1 0 0,8 6-1 0 0,-11-11 59 0 0,-1 0 1 0 0,1 1-1 0 0,-1-1 0 0 0,1 0 0 0 0,-1 0 1 0 0,0 0-1 0 0,1 0 0 0 0,-1 0 0 0 0,1 0 0 0 0,-1 0 1 0 0,1-1-1 0 0,-1 1 0 0 0,0 0 0 0 0,1-1 1 0 0,-1 1-1 0 0,1-1 0 0 0,-1 0 0 0 0,0 1 1 0 0,0-1-1 0 0,1 0 0 0 0,-1 0 0 0 0,0 0 1 0 0,0 0-1 0 0,0 0 0 0 0,0 0 0 0 0,0 0 1 0 0,0 0-1 0 0,0 0 0 0 0,-1-1 0 0 0,2-1 0 0 0,3-8 74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0 919 0 0,'-10'2'-180'0'0,"9"-2"528"0"0,1 0 0 0 0,-1 1 0 0 0,1-1 0 0 0,-1 1 0 0 0,1-1 0 0 0,-1 1 0 0 0,1 0 0 0 0,-1-1 0 0 0,1 1-1 0 0,-1-1 1 0 0,1 1 0 0 0,0 0 0 0 0,-1-1 0 0 0,1 1 0 0 0,0 0 0 0 0,0 0 0 0 0,-1-1 0 0 0,1 1 0 0 0,0 0 0 0 0,0-1 0 0 0,0 1 0 0 0,0 1 0 0 0,-1 4-347 0 0,-27 163-3894 0 0,25-155 4445 0 0,1-1-1 0 0,0 1 0 0 0,1-1 1 0 0,0 1-1 0 0,2 22 1 0 0,-1-34-455 0 0,1 1 0 0 0,-1 0 0 0 0,1 0 1 0 0,-1-1-1 0 0,1 1 0 0 0,0 0 1 0 0,0-1-1 0 0,0 1 0 0 0,0-1 0 0 0,0 1 1 0 0,1-1-1 0 0,-1 0 0 0 0,1 1 0 0 0,0-1 1 0 0,-1 0-1 0 0,1 0 0 0 0,0 0 1 0 0,0 0-1 0 0,0-1 0 0 0,1 1 0 0 0,-1 0 1 0 0,0-1-1 0 0,1 0 0 0 0,-1 1 1 0 0,1-1-1 0 0,-1 0 0 0 0,1 0 0 0 0,-1-1 1 0 0,1 1-1 0 0,0 0 0 0 0,0-1 0 0 0,-1 1 1 0 0,1-1-1 0 0,5 0 0 0 0,4-1-168 0 0,-1 0 0 0 0,0 0 0 0 0,0-1 0 0 0,0 0 0 0 0,11-5 0 0 0,53-22 65 0 0,0 0-2484 0 0,-65 26 1808 0 0</inkml:trace>
  <inkml:trace contextRef="#ctx0" brushRef="#br0" timeOffset="1">232 80 10135 0 0,'-4'1'156'0'0,"0"0"-1"0"0,0 0 0 0 0,1 0 0 0 0,-1 1 0 0 0,-5 2 0 0 0,7-3-140 0 0,1 0-1 0 0,0 0 1 0 0,0 0-1 0 0,0 1 0 0 0,-1-1 1 0 0,1 0-1 0 0,0 0 1 0 0,0 1-1 0 0,1-1 1 0 0,-1 0-1 0 0,0 1 0 0 0,0-1 1 0 0,1 1-1 0 0,-1-1 1 0 0,1 1-1 0 0,-1-1 1 0 0,1 3-1 0 0,-5 23-110 0 0,1 0-1 0 0,2 1 1 0 0,1-1-1 0 0,1 1 1 0 0,1-1 0 0 0,6 36-1 0 0,29 151-2805 0 0,-34-206 2344 0 0,-1-2-2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11055 0 0,'-1'0'49'0'0,"1"0"0"0"0,-1 0 0 0 0,0 1 0 0 0,1-1 0 0 0,-1 0 0 0 0,0 0-1 0 0,1 0 1 0 0,-1 1 0 0 0,1-1 0 0 0,-1 0 0 0 0,0 1 0 0 0,1-1 0 0 0,-1 0-1 0 0,1 1 1 0 0,-1-1 0 0 0,1 1 0 0 0,-1-1 0 0 0,1 1 0 0 0,-1-1 0 0 0,1 1 0 0 0,0-1-1 0 0,-1 1 1 0 0,1-1 0 0 0,-1 2 0 0 0,2 14-863 0 0,1-6 334 0 0,10 54-2297 0 0,-7-44 1919 0 0,3 33-1 0 0,-4-4 2064 0 0,-2 0-217 0 0,3 1 1 0 0,2-1-1 0 0,14 51 0 0 0,-18-90-983 0 0,-1 0 0 0 0,0 1-1 0 0,-1-1 1 0 0,1 20-1 0 0,-2-25 56 0 0,0 0-1 0 0,-1 0 0 0 0,1 0 0 0 0,-1 0 0 0 0,0 0 0 0 0,0 0 0 0 0,-1 0 1 0 0,0-1-1 0 0,1 1 0 0 0,-2-1 0 0 0,1 1 0 0 0,-4 5 0 0 0,4-8-83 0 0,1-1 1 0 0,-1 1-1 0 0,0 0 0 0 0,0-1 0 0 0,0 1 0 0 0,0-1 0 0 0,0 0 0 0 0,0 0 1 0 0,0 0-1 0 0,0 0 0 0 0,-1 0 0 0 0,1 0 0 0 0,0-1 0 0 0,0 1 1 0 0,-1-1-1 0 0,1 1 0 0 0,-1-1 0 0 0,-2 0 0 0 0,0 0-252 0 0,0 0 0 0 0,0-1 0 0 0,-1 1-1 0 0,1-1 1 0 0,0 0 0 0 0,0-1 0 0 0,-7-2 0 0 0,-1-2-638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4143 0 0,'2'-4'368'0'0,"-1"1"-296"0"0,1 0-72 0 0,1 2 0 0 0,-1 1 1240 0 0,2-1 232 0 0,0-1 40 0 0,4-1 16 0 0,4-1-1408 0 0,5-4-280 0 0,2 1-64 0 0,2-2 0 0 0,-1 1-432 0 0,-1-1-80 0 0,0 2-24 0 0,-1 0 0 0 0,-1 1-56 0 0,-3 1-16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1839 0 0,'7'-4'160'0'0,"1"2"-160"0"0,-2 0 0 0 0,-2 1 0 0 0,1 0 0 0 0,2 0 0 0 0,5-3-80 0 0,7-1 80 0 0,8-3 0 0 0,1-1 0 0 0,2 2 0 0 0,-6 0 0 0 0,-5 5 0 0 0,-6-1 0 0 0</inkml:trace>
  <inkml:trace contextRef="#ctx0" brushRef="#br0" timeOffset="1">65 309 3679 0 0,'-3'2'489'0'0,"-18"8"-753"0"0,14-3 2141 0 0,7-7-1663 0 0,0 0-1 0 0,0 1 1 0 0,0-1-1 0 0,0 0 0 0 0,0 1 1 0 0,-1-1-1 0 0,1 0 1 0 0,0 0-1 0 0,0 1 0 0 0,0-1 1 0 0,0 0-1 0 0,0 1 1 0 0,0-1-1 0 0,1 0 0 0 0,-1 1 1 0 0,0-1-1 0 0,0 0 1 0 0,0 1-1 0 0,0-1 1 0 0,0 0-1 0 0,0 0 0 0 0,0 1 1 0 0,1-1-1 0 0,-1 0 1 0 0,0 1-1 0 0,1-1-295 0 0,0 1 0 0 0,-1-1-1 0 0,1 1 1 0 0,0-1 0 0 0,0 0 0 0 0,0 1-1 0 0,0-1 1 0 0,-1 0 0 0 0,1 0 0 0 0,0 0 0 0 0,0 0-1 0 0,0 1 1 0 0,0-1 0 0 0,0 0 0 0 0,0 0-1 0 0,-1-1 1 0 0,1 1 0 0 0,0 0 0 0 0,0 0 0 0 0,0 0-1 0 0,0-1 1 0 0,1 1 0 0 0,20-8-370 0 0,-21 7 402 0 0,21-9 967 0 0,-2-2 1 0 0,31-21-1 0 0,1 0 229 0 0,63-29-2916 0 0,-99 54-2296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 5527 0 0,'-1'0'30'0'0,"0"-1"-1"0"0,1 1 0 0 0,-1 0 0 0 0,1-1 0 0 0,-1 1 0 0 0,0 0 0 0 0,1 0 0 0 0,-1 0 0 0 0,0-1 0 0 0,1 1 1 0 0,-1 0-1 0 0,0 0 0 0 0,1 0 0 0 0,-1 0 0 0 0,0 0 0 0 0,1 0 0 0 0,-1 0 0 0 0,0 1 0 0 0,1-1 1 0 0,-1 0-1 0 0,0 0 0 0 0,1 0 0 0 0,-1 1 0 0 0,0-1 0 0 0,1 0 0 0 0,-1 1 0 0 0,1-1 0 0 0,-1 0 1 0 0,0 2-1 0 0,0 0 86 0 0,0 0 0 0 0,0 0 1 0 0,0 0-1 0 0,0 0 0 0 0,0 0 0 0 0,1 0 1 0 0,-1 4-1 0 0,0-1 147 0 0,-4 25 371 0 0,2-1 0 0 0,1 0 0 0 0,2 43-1 0 0,1-27-1454 0 0,-1-24-2529 0 0</inkml:trace>
  <inkml:trace contextRef="#ctx0" brushRef="#br0" timeOffset="1">64 127 6447 0 0,'0'-3'41'0'0,"2"-14"716"0"0,2 16-37 0 0,6 9 260 0 0,53 61 2082 0 0,12 12-1750 0 0,-63-70-1322 0 0,1 1 0 0 0,1-2 0 0 0,0 0 0 0 0,22 12 0 0 0,-13-10-426 0 0,0-2 0 0 0,1 0 0 0 0,0-2 1 0 0,39 9-1 0 0,-25-11-479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1839 0 0,'-5'26'880'0'0,"-2"23"721"0"0,-2 76 0 0 0,10 51-528 0 0,1-121-1020 0 0,-2-16-207 0 0,7 104-2517 0 0,-7-142 2665 0 0,0 0 0 0 0,0-1-1 0 0,0 1 1 0 0,0 0 0 0 0,0-1 0 0 0,0 1 0 0 0,0 0-1 0 0,1-1 1 0 0,-1 1 0 0 0,0 0 0 0 0,0-1 0 0 0,1 1-1 0 0,-1 0 1 0 0,0-1 0 0 0,1 1 0 0 0,-1-1 0 0 0,0 1-1 0 0,1-1 1 0 0,-1 1 0 0 0,1-1 0 0 0,-1 1 0 0 0,1-1-1 0 0,-1 1 1 0 0,1-1 0 0 0,0 0 0 0 0,-1 1-1 0 0,1-1 1 0 0,-1 0 0 0 0,1 1 0 0 0,0-1 0 0 0,0 0-1 0 0,5-3 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108 268 1871 0 0,'8'-22'141'0'0,"0"1"427"0"0,-1-1-1 0 0,-1 0 1 0 0,-1 0-1 0 0,0-1 0 0 0,1-30 1 0 0,-6 48-571 0 0,-1 0 0 0 0,1 1 0 0 0,-1-1 0 0 0,0 0 1 0 0,0 1-1 0 0,-1-1 0 0 0,1 1 0 0 0,-1 0 0 0 0,0-1 0 0 0,0 1 0 0 0,-3-4 1 0 0,4 6 19 0 0,-1 0 1 0 0,1 0-1 0 0,0 1 1 0 0,-1-1-1 0 0,1 1 1 0 0,-1-1-1 0 0,1 1 1 0 0,-1 0-1 0 0,1-1 1 0 0,-1 1-1 0 0,0 0 1 0 0,0 0-1 0 0,0 0 1 0 0,0 0-1 0 0,1 1 1 0 0,-1-1-1 0 0,0 0 1 0 0,-1 1-1 0 0,1-1 1 0 0,0 1-1 0 0,0 0 1 0 0,0 0-1 0 0,0 0 1 0 0,0 0-1 0 0,0 0 1 0 0,0 0-1 0 0,-3 1 1 0 0,2 0 23 0 0,0 0 1 0 0,0 1-1 0 0,1-1 1 0 0,-1 1 0 0 0,0 0-1 0 0,1 0 1 0 0,-1 0-1 0 0,1 0 1 0 0,0 0 0 0 0,0 0-1 0 0,-1 0 1 0 0,1 1-1 0 0,1-1 1 0 0,-1 1-1 0 0,-2 4 1 0 0,-1 2-15 0 0,0 1 1 0 0,1-1-1 0 0,-4 14 0 0 0,6-16-51 0 0,0-1 0 0 0,1 1-1 0 0,0-1 1 0 0,0 1-1 0 0,0-1 1 0 0,1 1 0 0 0,0 0-1 0 0,1 7 1 0 0,-1-10 45 0 0,1 0 0 0 0,0 0 0 0 0,1 0 0 0 0,-1 0 0 0 0,1 0 1 0 0,-1-1-1 0 0,1 1 0 0 0,0 0 0 0 0,0-1 0 0 0,1 1 0 0 0,-1-1 0 0 0,1 0 0 0 0,0 0 1 0 0,3 3-1 0 0,37 31 753 0 0,12 12-150 0 0,-50-45-608 0 0,-1 0-1 0 0,-1 0 0 0 0,1 1 1 0 0,-1-1-1 0 0,0 1 0 0 0,0 0 1 0 0,0 0-1 0 0,0 0 0 0 0,-1 0 1 0 0,0 1-1 0 0,0-1 0 0 0,1 8 0 0 0,-2-8-27 0 0,-1 0 0 0 0,0 0-1 0 0,0 0 1 0 0,0-1-1 0 0,-1 1 1 0 0,1 0-1 0 0,-1 0 1 0 0,0 0-1 0 0,-1 0 1 0 0,1 0-1 0 0,-1-1 1 0 0,0 1-1 0 0,0-1 1 0 0,-4 6-1 0 0,0 1-155 0 0,-1-1-1 0 0,-1 0 1 0 0,-17 18-1 0 0,21-23 116 0 0,-2-1 0 0 0,1 1 0 0 0,0-1 0 0 0,-1 0 1 0 0,1 0-1 0 0,-1-1 0 0 0,0 0 0 0 0,-12 5 0 0 0,16-8 75 0 0,0 1 1 0 0,0-1-1 0 0,0 1 0 0 0,0-1 1 0 0,-1 0-1 0 0,1 0 1 0 0,0 0-1 0 0,0 0 0 0 0,0 0 1 0 0,0 0-1 0 0,-1-1 0 0 0,1 1 1 0 0,0-1-1 0 0,0 1 1 0 0,0-1-1 0 0,0 0 0 0 0,0 0 1 0 0,0 0-1 0 0,-2-1 1 0 0,3 1 45 0 0,0 0 1 0 0,0-1 0 0 0,0 1 0 0 0,0 0-1 0 0,0 0 1 0 0,0 0 0 0 0,0-1-1 0 0,0 1 1 0 0,1 0 0 0 0,-1-1 0 0 0,0 1-1 0 0,1-1 1 0 0,-1 1 0 0 0,1 0-1 0 0,0-1 1 0 0,-1 0 0 0 0,1 1 0 0 0,0-1-1 0 0,0 1 1 0 0,0-1 0 0 0,0 1-1 0 0,0-1 1 0 0,0 1 0 0 0,1-1 0 0 0,-1 1-1 0 0,0-1 1 0 0,1-1 0 0 0,3-7-128 0 0,0 1 1 0 0,0 0 0 0 0,1 0-1 0 0,0 0 1 0 0,11-14 0 0 0,37-39-2181 0 0,-37 44 1522 0 0,-1 2 23 0 0,0 0 0 0 0,2 1-1 0 0,0 1 1 0 0,0 0 0 0 0,1 1-1 0 0,1 1 1 0 0,23-11 0 0 0,-40 22 695 0 0,-1 1 1 0 0,0-1-1 0 0,1 0 0 0 0,-1 1 1 0 0,0-1-1 0 0,1 1 0 0 0,-1 0 1 0 0,1-1-1 0 0,-1 1 1 0 0,1 0-1 0 0,-1 0 0 0 0,0 0 1 0 0,1 0-1 0 0,-1 0 0 0 0,1 0 1 0 0,-1 0-1 0 0,1 1 1 0 0,-1-1-1 0 0,1 1 0 0 0,0 0 1 0 0,-1-1 44 0 0,0 1 0 0 0,0 0 0 0 0,0 0 0 0 0,0 0 0 0 0,0 0 0 0 0,0 0 0 0 0,-1 1 0 0 0,1-1 0 0 0,0 0 1 0 0,-1 0-1 0 0,1 0 0 0 0,-1 1 0 0 0,0-1 0 0 0,1 0 0 0 0,-1 0 0 0 0,0 1 0 0 0,0-1 0 0 0,1 0 0 0 0,-1 1 0 0 0,0-1 0 0 0,-1 2 0 0 0,1 23 139 0 0,-1-14 247 0 0,1 0 0 0 0,2 21 0 0 0,-1-28-319 0 0,0-1-1 0 0,0 0 1 0 0,1 0-1 0 0,-1 0 1 0 0,1 1-1 0 0,0-1 1 0 0,0-1-1 0 0,0 1 1 0 0,1 0-1 0 0,-1 0 1 0 0,5 4-1 0 0,-4-4 0 0 0,1-1 1 0 0,-1 0-1 0 0,1 1 1 0 0,0-1-1 0 0,0 0 0 0 0,1-1 1 0 0,-1 1-1 0 0,0-1 1 0 0,1 0-1 0 0,-1 0 0 0 0,1 0 1 0 0,0-1-1 0 0,0 1 1 0 0,0-1-1 0 0,0 0 0 0 0,0-1 1 0 0,0 1-1 0 0,8-1 1 0 0,-7-1 52 0 0,0 0 1 0 0,0 0-1 0 0,0 0 0 0 0,0-1 1 0 0,0 0-1 0 0,0 0 1 0 0,0 0-1 0 0,0-1 1 0 0,-1 0-1 0 0,1 0 1 0 0,-1 0-1 0 0,0-1 0 0 0,0 0 1 0 0,8-8-1 0 0,-9 8-61 0 0,0 0 0 0 0,0 0 0 0 0,-1-1 0 0 0,1 1-1 0 0,-1-1 1 0 0,0 0 0 0 0,0 0 0 0 0,-1-1 0 0 0,1 1-1 0 0,-1 0 1 0 0,2-9 0 0 0,-3 11-104 0 0,-1-1-1 0 0,0 1 1 0 0,0-1 0 0 0,0 1 0 0 0,0-1-1 0 0,0 1 1 0 0,-1-1 0 0 0,1 1-1 0 0,-1-1 1 0 0,0 1 0 0 0,0-1 0 0 0,-1 1-1 0 0,1 0 1 0 0,0 0 0 0 0,-1-1-1 0 0,0 1 1 0 0,0 0 0 0 0,0 1 0 0 0,-5-6-1 0 0,4 4-120 0 0,0 1 0 0 0,0 0-1 0 0,-1 0 1 0 0,0 0 0 0 0,1 0-1 0 0,-1 1 1 0 0,0-1 0 0 0,0 1-1 0 0,-1 0 1 0 0,1 0 0 0 0,0 0-1 0 0,-1 1 1 0 0,1 0 0 0 0,-1 0-1 0 0,1 0 1 0 0,-1 0 0 0 0,1 1-1 0 0,-1-1 1 0 0,0 1 0 0 0,1 0-1 0 0,-1 1 1 0 0,0-1 0 0 0,1 1-1 0 0,-1 0 1 0 0,1 0 0 0 0,-1 0-1 0 0,1 1 1 0 0,-1 0 0 0 0,1 0-1 0 0,0 0 1 0 0,0 0 0 0 0,0 0-1 0 0,0 1 1 0 0,0 0 0 0 0,-3 3-1 0 0,-5 5-414 0 0,-17 17 0 0 0,17-14 168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2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3511 0 0,'-19'49'197'0'0,"13"-36"133"0"0,1 0 0 0 0,0 0 0 0 0,1 1 0 0 0,1 0 0 0 0,0-1 1 0 0,0 1-1 0 0,0 17 0 0 0,4-24-226 0 0,-1 0 1 0 0,1 1-1 0 0,1-1 1 0 0,-1 0-1 0 0,1 0 1 0 0,1 0 0 0 0,-1 0-1 0 0,1 0 1 0 0,6 10-1 0 0,5 6-138 0 0,22 27-1 0 0,-20-29 40 0 0,16 19-48 0 0,-16-21-23 0 0,26 41 0 0 0,-38-54 103 0 0,-1-1-1 0 0,0 2 1 0 0,0-1-1 0 0,-1 0 0 0 0,0 0 1 0 0,0 1-1 0 0,0-1 1 0 0,-1 1-1 0 0,0 0 1 0 0,-1-1-1 0 0,1 14 1 0 0,-2-17 49 0 0,0 1 1 0 0,1-1 0 0 0,-1 0-1 0 0,-1 1 1 0 0,1-1-1 0 0,-1 0 1 0 0,1 0 0 0 0,-1 0-1 0 0,0 0 1 0 0,0 0 0 0 0,0 0-1 0 0,0-1 1 0 0,-1 1-1 0 0,1 0 1 0 0,-1-1 0 0 0,1 0-1 0 0,-1 0 1 0 0,0 0 0 0 0,0 0-1 0 0,0 0 1 0 0,0-1-1 0 0,-5 3 1 0 0,-5 1 162 0 0,-1 0 0 0 0,1-1 0 0 0,0 0 0 0 0,-19 2 0 0 0,21-4-396 0 0,-1-1 0 0 0,1 0 1 0 0,-24-2-1 0 0,7-4-3095 0 0,17 1 224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2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 4143 0 0,'-4'-1'109'0'0,"3"1"-82"0"0,0 0 0 0 0,-1 0 0 0 0,1 0 0 0 0,0-1 0 0 0,0 1 0 0 0,0 0 0 0 0,1-1 0 0 0,-1 1 0 0 0,0-1 0 0 0,0 1-1 0 0,-2-2 1 0 0,3 2 91 0 0,11 1 290 0 0,40 14 93 0 0,38 11 496 0 0,-50-19-997 0 0,-23-3 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2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5527 0 0,'0'0'32'0'0,"-1"0"0"0"0,1 0 0 0 0,0 0-1 0 0,-1 0 1 0 0,1 0 0 0 0,-1 0-1 0 0,1 0 1 0 0,0 0 0 0 0,-1 0 0 0 0,1 0-1 0 0,0 0 1 0 0,-1 0 0 0 0,1 0-1 0 0,-1 0 1 0 0,1 1 0 0 0,0-1 0 0 0,-1 0-1 0 0,1 0 1 0 0,0 0 0 0 0,-1 1-1 0 0,1-1 1 0 0,0 0 0 0 0,-1 1 0 0 0,5 5 34 0 0,5 5-807 0 0,-7-6 469 0 0,0 1-1 0 0,-1 0 1 0 0,1 0-1 0 0,-1 0 1 0 0,-1-1-1 0 0,1 1 1 0 0,-1 0-1 0 0,0 0 1 0 0,0 0-1 0 0,-1 0 0 0 0,0 0 1 0 0,-2 11-1 0 0,0-5 273 0 0</inkml:trace>
  <inkml:trace contextRef="#ctx0" brushRef="#br0" timeOffset="1">20 319 1375 0 0,'-5'6'128'0'0,"3"-2"-128"0"0,-1 0 0 0 0,2-1 0 0 0,0-1 576 0 0,1-1 88 0 0,0 2 16 0 0,-2-1 8 0 0,1 3-8 0 0,0 2 0 0 0,0 0 0 0 0,1 1 0 0 0,1 0-288 0 0,0-2-56 0 0,2-1-16 0 0,3 5-2376 0 0,0-6-480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2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48 1375 0 0,'0'-1'70'0'0,"-1"1"-1"0"0,1-1 0 0 0,-1 0 1 0 0,0 1-1 0 0,1-1 0 0 0,0 0 1 0 0,-1 1-1 0 0,1-1 0 0 0,-1 0 1 0 0,1 0-1 0 0,0 0 0 0 0,-1 0 1 0 0,1 1-1 0 0,0-1 0 0 0,0 0 1 0 0,0 0-1 0 0,0 0 0 0 0,0 0 1 0 0,0 0-1 0 0,0 1 0 0 0,0-1 1 0 0,0 0-1 0 0,0 0 0 0 0,0 0 1 0 0,1-1-1 0 0,-1 1 38 0 0,1-1 0 0 0,0 1-1 0 0,0 0 1 0 0,0-1 0 0 0,0 1 0 0 0,0 0 0 0 0,0 0 0 0 0,0 0 0 0 0,0 0-1 0 0,0 0 1 0 0,0 0 0 0 0,1 0 0 0 0,-1 0 0 0 0,0 0 0 0 0,2 0-1 0 0,0-1-32 0 0,-1 1 1 0 0,1 0-1 0 0,-1 1 0 0 0,1-1 0 0 0,0 0 0 0 0,-1 1 0 0 0,1-1 0 0 0,0 1 0 0 0,0 0 0 0 0,-1 0 0 0 0,1 0 0 0 0,0 0 0 0 0,0 0 0 0 0,-1 1 0 0 0,1-1 0 0 0,0 1 1 0 0,-1 0-1 0 0,1 0 0 0 0,-1 0 0 0 0,1 0 0 0 0,-1 0 0 0 0,1 1 0 0 0,-1-1 0 0 0,0 1 0 0 0,1-1 0 0 0,-1 1 0 0 0,2 2 0 0 0,-1-1-99 0 0,-1-1 1 0 0,0 0-1 0 0,0 1 0 0 0,0 0 0 0 0,-1-1 0 0 0,1 1 1 0 0,-1 0-1 0 0,1 0 0 0 0,-1 0 0 0 0,0 0 0 0 0,0 0 1 0 0,0 0-1 0 0,-1 0 0 0 0,1 0 0 0 0,-1 0 0 0 0,1 0 1 0 0,-1 1-1 0 0,0-1 0 0 0,0 0 0 0 0,-1 0 0 0 0,1 0 1 0 0,-1 0-1 0 0,0 5 0 0 0,-3 2-280 0 0,-1 1 1 0 0,0-1-1 0 0,0 0 0 0 0,-1-1 1 0 0,-12 17-1 0 0,-40 39-789 0 0,24-29 1511 0 0,32-35-353 0 0,1 0 1 0 0,0 0 0 0 0,0 1-1 0 0,0-1 1 0 0,0 0 0 0 0,1 1-1 0 0,-1-1 1 0 0,0 0 0 0 0,0 1-1 0 0,1-1 1 0 0,-1 1-1 0 0,1-1 1 0 0,0 1 0 0 0,-1 0-1 0 0,1-1 1 0 0,0 1 0 0 0,0-1-1 0 0,0 1 1 0 0,0 0 0 0 0,0-1-1 0 0,0 1 1 0 0,0-1-1 0 0,1 1 1 0 0,-1-1 0 0 0,0 1-1 0 0,1-1 1 0 0,-1 1 0 0 0,1-1-1 0 0,0 1 1 0 0,1 1 0 0 0,1 1-34 0 0,0 0 0 0 0,0 0 0 0 0,1-1 0 0 0,-1 1 0 0 0,1-1 0 0 0,0 0 0 0 0,0 0 0 0 0,0-1 0 0 0,5 3 0 0 0,-6-3-25 0 0,1 0-1 0 0,0-1 0 0 0,-1 1 0 0 0,1-1 0 0 0,0 0 1 0 0,0 0-1 0 0,0 0 0 0 0,0-1 0 0 0,0 1 1 0 0,0-1-1 0 0,0 0 0 0 0,0 0 0 0 0,7-2 0 0 0,-5 1-77 0 0,0-1 0 0 0,1 0-1 0 0,-1 0 1 0 0,0-1 0 0 0,0 1-1 0 0,-1-1 1 0 0,11-7 0 0 0,-3-1-455 0 0,0 0 1 0 0,0 0 0 0 0,-1-1-1 0 0,-1-1 1 0 0,17-22-1 0 0,-15 14-90 0 0,-8 13 617 0 0,1 0 0 0 0,11-14 0 0 0,-17 22 14 0 0,0 0 0 0 0,0 0 0 0 0,0 0 0 0 0,0 0-1 0 0,1-1 1 0 0,-1 1 0 0 0,0 0 0 0 0,0 0 0 0 0,0 0 0 0 0,0 0 0 0 0,0 0-1 0 0,0 0 1 0 0,0-1 0 0 0,0 1 0 0 0,1 0 0 0 0,-1 0 0 0 0,0 0 0 0 0,0 0-1 0 0,0 0 1 0 0,0 0 0 0 0,0 0 0 0 0,1 0 0 0 0,-1 0 0 0 0,0 0 0 0 0,0 0-1 0 0,0 0 1 0 0,0 0 0 0 0,1 0 0 0 0,-1 0 0 0 0,0 0 0 0 0,0 0 0 0 0,0 0-1 0 0,0 0 1 0 0,0 0 0 0 0,1 0 0 0 0,-1 0 0 0 0,0 0 0 0 0,0 0 0 0 0,0 0 0 0 0,0 0-1 0 0,1 0 1 0 0,-1 0 0 0 0,0 0 0 0 0,0 0 0 0 0,0 0 0 0 0,0 0 0 0 0,0 1-1 0 0,0-1 1 0 0,1 0 0 0 0,-1 0 0 0 0,0 0 0 0 0,1 8 417 0 0,-1-7-275 0 0,0 2-97 0 0,-4 25 106 0 0,1-15 90 0 0,1 0 0 0 0,0 15 0 0 0,2-25-188 0 0,0 0-1 0 0,0-1 1 0 0,1 1-1 0 0,-1 0 0 0 0,1 0 1 0 0,-1 0-1 0 0,1-1 1 0 0,0 1-1 0 0,0 0 1 0 0,0-1-1 0 0,0 1 0 0 0,0-1 1 0 0,1 1-1 0 0,-1-1 1 0 0,4 4-1 0 0,-4-4-26 0 0,0-1 1 0 0,0 0-1 0 0,0 0 0 0 0,0 0 0 0 0,0 0 1 0 0,0 0-1 0 0,1-1 0 0 0,-1 1 1 0 0,0 0-1 0 0,0 0 0 0 0,1-1 0 0 0,-1 1 1 0 0,0-1-1 0 0,1 1 0 0 0,-1-1 0 0 0,1 0 1 0 0,-1 0-1 0 0,1 1 0 0 0,-1-1 1 0 0,1 0-1 0 0,-1 0 0 0 0,0 0 0 0 0,1 0 1 0 0,-1-1-1 0 0,1 1 0 0 0,-1 0 0 0 0,1-1 1 0 0,-1 1-1 0 0,0-1 0 0 0,1 1 0 0 0,-1-1 1 0 0,0 0-1 0 0,1 1 0 0 0,-1-1 1 0 0,0 0-1 0 0,0 0 0 0 0,0 0 0 0 0,0 0 1 0 0,0 0-1 0 0,0 0 0 0 0,0 0 0 0 0,0 0 1 0 0,1-2-1 0 0,3-4 88 0 0,-1 0 1 0 0,0 1-1 0 0,0-2 1 0 0,-1 1-1 0 0,0 0 0 0 0,4-13 1 0 0,-4 9-195 0 0,-1-1 1 0 0,0 1-1 0 0,1-18 1 0 0,-3 25-27 0 0,0 0 0 0 0,0 0 1 0 0,0 0-1 0 0,0 0 0 0 0,-1 0 1 0 0,0 0-1 0 0,0 1 0 0 0,0-1 0 0 0,0 0 1 0 0,0 1-1 0 0,-1-1 0 0 0,0 0 1 0 0,0 1-1 0 0,-2-4 0 0 0,3 6 87 0 0,0 0-1 0 0,1 1 1 0 0,-1-1-1 0 0,1 1 1 0 0,-1-1-1 0 0,0 1 1 0 0,0-1-1 0 0,1 1 1 0 0,-1-1-1 0 0,0 1 1 0 0,0-1-1 0 0,1 1 0 0 0,-1 0 1 0 0,0 0-1 0 0,0-1 1 0 0,0 1-1 0 0,0 0 1 0 0,0 0-1 0 0,1 0 1 0 0,-1 0-1 0 0,-2 0 1 0 0,1 0 30 0 0,1 1 0 0 0,-1-1-1 0 0,0 1 1 0 0,0-1 0 0 0,1 1 0 0 0,-1 0 0 0 0,0 0 0 0 0,1 0 0 0 0,-1 0 0 0 0,-1 1 0 0 0,-1 1 26 0 0,0 1 0 0 0,0 0 0 0 0,1-1 0 0 0,0 1 0 0 0,-1 0 0 0 0,-4 8 0 0 0,5-4-128 0 0,0 0 0 0 0,0-1 0 0 0,1 1-1 0 0,0 0 1 0 0,-2 16 0 0 0,2-15 102 0 0,1-2-25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2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36 2759 0 0,'0'-3'273'0'0,"1"0"0"0"0,-1 0 0 0 0,0 0-1 0 0,1 0 1 0 0,-1 1 0 0 0,1-1 0 0 0,0 0-1 0 0,0 0 1 0 0,0 1 0 0 0,3-6 262 0 0,-4 21 110 0 0,-9 101-380 0 0,1-16-639 0 0,7-77 364 0 0,0-9-6 0 0,0 0 1 0 0,1 0-1 0 0,3 22 1 0 0,-2-30 15 0 0,0-1-1 0 0,0 0 1 0 0,0 0 0 0 0,0 0-1 0 0,0 0 1 0 0,1 0 0 0 0,-1 0-1 0 0,1 0 1 0 0,0 0 0 0 0,-1-1-1 0 0,1 1 1 0 0,1 0 0 0 0,-1-1-1 0 0,0 0 1 0 0,1 0 0 0 0,-1 1-1 0 0,1-1 1 0 0,0-1 0 0 0,2 3-1 0 0,25 11 129 0 0,-16-9-22 0 0,1 2 0 0 0,-1 0 0 0 0,24 18 0 0 0,-35-23-100 0 0,0-1-1 0 0,0 1 0 0 0,0 0 1 0 0,-1 0-1 0 0,1 0 0 0 0,-1 1 1 0 0,1-1-1 0 0,-1 0 0 0 0,0 1 1 0 0,-1 0-1 0 0,1-1 0 0 0,-1 1 1 0 0,1 0-1 0 0,-1 0 0 0 0,0 0 1 0 0,0 0-1 0 0,-1 0 0 0 0,1 0 1 0 0,-1 0-1 0 0,0 6 0 0 0,-1-7 9 0 0,0 1 0 0 0,0 0 0 0 0,0-1 0 0 0,0 1 0 0 0,-1-1 0 0 0,1 1 0 0 0,-1-1 0 0 0,0 0 0 0 0,0 0 0 0 0,0 0 0 0 0,0 0 0 0 0,0 0 0 0 0,-1 0 0 0 0,0 0 0 0 0,1-1 0 0 0,-1 0 0 0 0,0 1 0 0 0,0-1 0 0 0,0 0 0 0 0,0 0 0 0 0,-1-1 0 0 0,1 1 0 0 0,-4 1 0 0 0,1-1 6 0 0,0 0-1 0 0,1 0 0 0 0,-1 0 1 0 0,0-1-1 0 0,0 0 1 0 0,0 0-1 0 0,0 0 1 0 0,0-1-1 0 0,0 0 1 0 0,0 0-1 0 0,0-1 0 0 0,0 1 1 0 0,-10-3-1 0 0,12 1-44 0 0,-1 0 0 0 0,0 0 0 0 0,1 0-1 0 0,-1-1 1 0 0,1 0 0 0 0,0 1 0 0 0,0-2 0 0 0,0 1-1 0 0,0 0 1 0 0,0-1 0 0 0,1 1 0 0 0,-5-6-1 0 0,2-2-334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2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59 4143 0 0,'0'0'12'0'0,"0"0"0"0"0,0 0-1 0 0,0 0 1 0 0,0 0 0 0 0,0 0-1 0 0,0 0 1 0 0,0 0 0 0 0,0 0-1 0 0,0 0 1 0 0,-1 0 0 0 0,1-1-1 0 0,0 1 1 0 0,0 0 0 0 0,0 0-1 0 0,0 0 1 0 0,0 0 0 0 0,0 0-1 0 0,0 0 1 0 0,0 0 0 0 0,0 0-1 0 0,0 0 1 0 0,0 0 0 0 0,0 0-1 0 0,0 0 1 0 0,0 0 0 0 0,0-1-1 0 0,-1 1 1 0 0,1 0 0 0 0,0 0-1 0 0,0 0 1 0 0,0 0 0 0 0,0 0-1 0 0,0 0 1 0 0,0 0-1 0 0,0 0 1 0 0,0 0 0 0 0,0-1-1 0 0,0 1 1 0 0,0 0 0 0 0,0 0-1 0 0,0 0 1 0 0,0 0 0 0 0,1 0-1 0 0,-1 0 1 0 0,0 0 0 0 0,0 0-1 0 0,0 0 1 0 0,0-1 0 0 0,0 1-1 0 0,0 0 1 0 0,0 0 0 0 0,0 0-1 0 0,0 0 1 0 0,0 0 0 0 0,0 0-1 0 0,0 0 1 0 0,0 0 0 0 0,0 0-1 0 0,0 0 1 0 0,1 0 0 0 0,-1 0-1 0 0,0 0 1 0 0,0 0 0 0 0,0 0-1 0 0,0 0 1 0 0,0 0 0 0 0,12-7 300 0 0,25-5-391 0 0,-27 8 35 0 0,7-2-165 0 0,1 0-1 0 0,0 0 1 0 0,0 2-1 0 0,0 1 0 0 0,0 0 1 0 0,35-1-1 0 0,-40 5-254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3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1 189 919 0 0,'14'-1'277'0'0,"0"-1"0"0"0,0 0 0 0 0,26-8 0 0 0,-27 6-500 0 0,1 1 0 0 0,0 0-1 0 0,27-1 1 0 0,-25 1 176 0 0,-11 1 47 0 0</inkml:trace>
  <inkml:trace contextRef="#ctx0" brushRef="#br0" timeOffset="1">381 0 1375 0 0,'-1'1'28'0'0,"0"-1"-1"0"0,0 1 0 0 0,0-1 0 0 0,0 1 0 0 0,0 0 1 0 0,1-1-1 0 0,-1 1 0 0 0,0 0 0 0 0,0 0 0 0 0,1 0 0 0 0,-1-1 1 0 0,0 1-1 0 0,1 0 0 0 0,-1 0 0 0 0,1 0 0 0 0,-1 0 0 0 0,1 0 1 0 0,0 0-1 0 0,-1 2 0 0 0,-4 24 303 0 0,3-15-549 0 0,-29 201 740 0 0,31-209-472 0 0,-2 8 112 0 0,1-1 0 0 0,1 0 0 0 0,0 13 1 0 0,0-22-150 0 0,0 0 0 0 0,0 0 0 0 0,0 0 0 0 0,1 0 0 0 0,-1-1 0 0 0,0 1 0 0 0,1 0 0 0 0,0 0 0 0 0,-1 0 0 0 0,1 0 0 0 0,0-1 0 0 0,0 1 0 0 0,0 0 0 0 0,0-1 0 0 0,0 1 0 0 0,0-1 0 0 0,0 1 0 0 0,1-1 0 0 0,-1 0 0 0 0,1 1 0 0 0,-1-1 0 0 0,1 0 0 0 0,-1 0 0 0 0,1 0 0 0 0,3 2 0 0 0,-4-3-4 0 0,0 0 0 0 0,1 0 0 0 0,-1 0 0 0 0,0 1 0 0 0,0-1 0 0 0,1 0 0 0 0,-1-1 0 0 0,0 1 0 0 0,0 0 0 0 0,2 0 0 0 0,6-3 58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3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2303 0 0,'0'2'13'0'0,"-1"-1"0"0"0,0 1-1 0 0,0-1 1 0 0,1 1-1 0 0,-1 0 1 0 0,1-1 0 0 0,0 1-1 0 0,-1 0 1 0 0,1 0-1 0 0,0-1 1 0 0,0 1-1 0 0,0 0 1 0 0,0-1 0 0 0,0 1-1 0 0,1 0 1 0 0,-1 0-1 0 0,0-1 1 0 0,2 4-1 0 0,14 33-7 0 0,-10-26 109 0 0,-6-11-70 0 0,0 0 1 0 0,1 0 0 0 0,-1 0-1 0 0,0 0 1 0 0,1-1-1 0 0,-1 1 1 0 0,1 0-1 0 0,0 0 1 0 0,-1 0 0 0 0,1 0-1 0 0,0-1 1 0 0,-1 1-1 0 0,1 0 1 0 0,0-1-1 0 0,0 1 1 0 0,0-1 0 0 0,-1 1-1 0 0,1-1 1 0 0,0 1-1 0 0,0-1 1 0 0,0 1-1 0 0,0-1 1 0 0,0 0 0 0 0,0 0-1 0 0,2 1 1 0 0,-1-1 32 0 0,-1-1 0 0 0,1 1 0 0 0,0 0 0 0 0,-1-1 0 0 0,1 0 0 0 0,-1 1 0 0 0,1-1 0 0 0,-1 0 0 0 0,1 0 0 0 0,-1 0 0 0 0,0 0 0 0 0,1 0 0 0 0,-1 0 0 0 0,2-1 0 0 0,2-4 93 0 0,-1 1 0 0 0,1 0 0 0 0,-1-1 0 0 0,0 0 0 0 0,0 0 0 0 0,4-10 0 0 0,-7 14-167 0 0,-1 1 0 0 0,1-1 0 0 0,-1 1 0 0 0,1-1 0 0 0,-1 1 0 0 0,1-1 0 0 0,-1 1 0 0 0,0-1 1 0 0,0 1-1 0 0,0-1 0 0 0,0 1 0 0 0,0-1 0 0 0,0 0 0 0 0,0 1 0 0 0,0-1 0 0 0,-1 1 0 0 0,1-1 0 0 0,-1 1 0 0 0,1-1 0 0 0,-1 1 1 0 0,1-1-1 0 0,-1 1 0 0 0,0 0 0 0 0,0-1 0 0 0,0 1 0 0 0,-1-2 0 0 0,0 2-18 0 0,1 0 1 0 0,-1 0-1 0 0,0 0 1 0 0,1 0-1 0 0,-1 0 0 0 0,0 0 1 0 0,0 1-1 0 0,0-1 0 0 0,0 1 1 0 0,1-1-1 0 0,-1 1 0 0 0,0 0 1 0 0,0 0-1 0 0,0 0 1 0 0,0 0-1 0 0,0 0 0 0 0,0 0 1 0 0,0 0-1 0 0,0 1 0 0 0,1-1 1 0 0,-4 2-1 0 0,-5 1-293 0 0,0 1 1 0 0,1 1-1 0 0,-1 0 1 0 0,1 0-1 0 0,0 1 1 0 0,1 0-1 0 0,-1 0 0 0 0,1 1 1 0 0,-12 13-1 0 0,19-19 235 0 0,1-1 0 0 0,-1 1-1 0 0,1-1 1 0 0,-1 1 0 0 0,1-1 0 0 0,0 1-1 0 0,-1 0 1 0 0,1-1 0 0 0,0 1 0 0 0,0-1-1 0 0,-1 1 1 0 0,1 0 0 0 0,0-1 0 0 0,0 2-1 0 0,2 0-486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61 4143 0 0,'0'-1'106'0'0,"-1"-1"0"0"0,1 1 0 0 0,-1 0 0 0 0,1 0 0 0 0,0-1 0 0 0,0 1 0 0 0,0 0 0 0 0,-1 0 0 0 0,1-1 0 0 0,0 1 0 0 0,0 0-1 0 0,1-1 1 0 0,-1 1 0 0 0,0 0 0 0 0,0 0 0 0 0,1-1 0 0 0,-1 1 0 0 0,1-2 0 0 0,1 2 69 0 0,-1 0 0 0 0,1-1 0 0 0,-1 1 0 0 0,1 0 0 0 0,0 0 0 0 0,-1 0 0 0 0,1 0 0 0 0,0 1 0 0 0,0-1 0 0 0,0 0 0 0 0,0 1 0 0 0,2-1 0 0 0,23-5 283 0 0,0 1-1 0 0,0 1 0 0 0,53 1 0 0 0,-22 1-1176 0 0,-50 1 599 0 0,18-1-2454 0 0,48 4 0 0 0,-73-2 2506 0 0,-1 0-1 0 0,1 0 1 0 0,0 0 0 0 0,0 0 0 0 0,-1 1 0 0 0,1-1-1 0 0,0 0 1 0 0,0 0 0 0 0,-1 1 0 0 0,1-1 0 0 0,0 1 0 0 0,-1-1-1 0 0,1 1 1 0 0,-1-1 0 0 0,1 1 0 0 0,-1-1 0 0 0,1 1-1 0 0,-1-1 1 0 0,1 1 0 0 0,-1 0 0 0 0,1-1 0 0 0,-1 2 0 0 0,1 0 78 0 0,0 0 1 0 0,0 0 0 0 0,-1 0-1 0 0,1 0 1 0 0,-1 0 0 0 0,0 1-1 0 0,1 3 1 0 0,-2 3 577 0 0,0 1 1 0 0,-3 15-1 0 0,4-22-500 0 0,-3 12 536 0 0,-5 25 353 0 0,-1-1 1 0 0,-1 0 0 0 0,-17 39 0 0 0,26-76-1144 0 0,-1 1 0 0 0,1 0 0 0 0,0-1 0 0 0,-1 1 0 0 0,1-1 0 0 0,-1 0-1 0 0,0 1 1 0 0,0-1 0 0 0,0 0 0 0 0,0 0 0 0 0,0 0 0 0 0,0 0 0 0 0,-3 1 0 0 0,4-3 44 0 0,0 1 1 0 0,0-1-1 0 0,0 0 0 0 0,0 1 1 0 0,0-1-1 0 0,1 0 1 0 0,-1 0-1 0 0,0 0 1 0 0,0 0-1 0 0,0 0 0 0 0,0 0 1 0 0,0 0-1 0 0,0 0 1 0 0,0 0-1 0 0,0 0 0 0 0,1-1 1 0 0,-2 1-1 0 0,0-1-23 0 0,0 0-1 0 0,1 0 1 0 0,-1 0 0 0 0,1 0-1 0 0,-1 0 1 0 0,1 0-1 0 0,0-1 1 0 0,-1 1 0 0 0,1 0-1 0 0,0-1 1 0 0,-1-1-1 0 0,-51-83-1590 0 0,-11-16 4218 0 0,63 101-2433 0 0,1 1 0 0 0,0 0 0 0 0,0 0 0 0 0,0-1 0 0 0,0 1 0 0 0,0 0 0 0 0,-1 0 0 0 0,1-1 0 0 0,0 1 0 0 0,0 0 0 0 0,0 0 0 0 0,-1 0 0 0 0,1-1 0 0 0,0 1 0 0 0,0 0 0 0 0,0 0 0 0 0,-1 0 0 0 0,1 0 0 0 0,0-1 0 0 0,-1 1 0 0 0,1 0 0 0 0,0 0 1 0 0,0 0-1 0 0,-1 0 0 0 0,1 0 0 0 0,0 0 0 0 0,-1 0 0 0 0,1 0 0 0 0,0 0 0 0 0,0 0 0 0 0,-1 0 0 0 0,1 0 0 0 0,0 0 0 0 0,-1 0 0 0 0,1 0 0 0 0,-5 11 1556 0 0,3 15-228 0 0,2-25-1391 0 0,13 149 741 0 0,-7-105-3226 0 0,0 85 0 0 0,-4-66 912 0 0,1-34 3307 0 0,2 1-1 0 0,14 48 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3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72 103 919 0 0,'0'-1'37'0'0,"-1"1"-1"0"0,1 0 0 0 0,-1-1 1 0 0,0 1-1 0 0,1 0 0 0 0,-1-1 1 0 0,1 1-1 0 0,0-1 0 0 0,-1 1 0 0 0,1-1 1 0 0,-1 1-1 0 0,1-1 0 0 0,0 1 1 0 0,-1-1-1 0 0,1 0 0 0 0,0 1 1 0 0,0-1-1 0 0,-1 0 0 0 0,1 1 0 0 0,0-1 1 0 0,0 1-1 0 0,0-1 0 0 0,0 0 1 0 0,0 1-1 0 0,0-1 0 0 0,0 0 1 0 0,0 1-1 0 0,0-1 0 0 0,0 0 0 0 0,0 1 1 0 0,0-1-1 0 0,1 0 0 0 0,-1 1 1 0 0,0-1-1 0 0,1 0 0 0 0,1-2 101 0 0,0 0 0 0 0,0 1-1 0 0,0 0 1 0 0,0-1 0 0 0,1 1 0 0 0,3-3-1 0 0,0 1 106 0 0,0 1 1 0 0,1-1-1 0 0,-1 1 0 0 0,1 0 0 0 0,-1 0 0 0 0,1 1 0 0 0,0 0 0 0 0,0 0 0 0 0,11-1 0 0 0,9 0 624 0 0,32 1-1 0 0,-38 1-517 0 0,120 0 747 0 0,53-3-170 0 0,-63-4-636 0 0,225-6 798 0 0,48 30-1087 0 0,-321-11 3 0 0,44 5-19 0 0,-126-10 11 0 0,0 0 0 0 0,0 0 1 0 0,0 0-1 0 0,0 0 0 0 0,0 0 0 0 0,1 0 1 0 0,-1 1-1 0 0,0-1 0 0 0,0 0 0 0 0,0 1 1 0 0,0-1-1 0 0,0 1 0 0 0,0-1 0 0 0,-1 1 0 0 0,1-1 1 0 0,0 1-1 0 0,0 0 0 0 0,0-1 0 0 0,0 1 1 0 0,-1 0-1 0 0,1 0 0 0 0,0 0 0 0 0,-1 0 0 0 0,1 0 1 0 0,0-1-1 0 0,-1 1 0 0 0,1 0 0 0 0,-1 0 1 0 0,0 0-1 0 0,1 1 0 0 0,-1-1 0 0 0,0 0 1 0 0,0 0-1 0 0,1 0 0 0 0,-1 1 0 0 0,-1 3 5 0 0,0 0-1 0 0,0-1 0 0 0,0 1 1 0 0,-1-1-1 0 0,1 1 1 0 0,-5 7-1 0 0,4-7 28 0 0,0 0-26 0 0,0 0 0 0 0,1 1 0 0 0,0-1 0 0 0,0 0 1 0 0,0 0-1 0 0,0 0 0 0 0,1 1 0 0 0,0-1 0 0 0,0 0 1 0 0,2 9-1 0 0,2 7-2 0 0,9 27 0 0 0,-6-22 0 0 0,6 24 12 0 0,-3 0 0 0 0,7 73-1 0 0,-16-101-6 0 0,0 0-1 0 0,-2-1 1 0 0,-1 1 0 0 0,0-1-1 0 0,-2 1 1 0 0,0-1-1 0 0,-1 0 1 0 0,-12 29-1 0 0,-41 73 125 0 0,56-119-128 0 0,-2 2 6 0 0,-1 0 0 0 0,1-1 0 0 0,-1 1 0 0 0,-1-1 0 0 0,1 0-1 0 0,-1-1 1 0 0,0 0 0 0 0,0 1 0 0 0,-9 3 0 0 0,1 1-1 0 0,6-4-14 0 0,1-1 0 0 0,-1-1 0 0 0,0 0 0 0 0,0 0 0 0 0,0 0 0 0 0,-10 1 0 0 0,15-3 8 0 0,-11 2-1 0 0,-19 6-43 0 0,1-2-1 0 0,-63 6 1 0 0,42-11 29 0 0,-6 1 25 0 0,1-2 0 0 0,-90-10-1 0 0,75-3-8 0 0,10 1 0 0 0,-110-4 0 0 0,-145 35-64 0 0,281-16 86 0 0,0-2-1 0 0,-44-3 0 0 0,68 0-15 0 0,1-1 0 0 0,0 0 0 0 0,-1 0 0 0 0,1-1-1 0 0,0-1 1 0 0,0 0 0 0 0,1-1 0 0 0,-1 0 0 0 0,1-1 0 0 0,-14-9-1 0 0,-14-12-58 0 0,35 24 60 0 0,0 1 0 0 0,1-1 0 0 0,-1 0 0 0 0,1-1 0 0 0,0 1 0 0 0,0-1 0 0 0,0 1 0 0 0,1-1 0 0 0,-1 0 0 0 0,1 0 0 0 0,0 0 0 0 0,0 0 0 0 0,0 0 0 0 0,0-1 0 0 0,1 1-1 0 0,-1-5 1 0 0,-2-10 226 0 0,1 0-1 0 0,-1-30 0 0 0,2 23-3 0 0,-3-35-141 0 0,-11-277 649 0 0,17 326-919 0 0,0 0 0 0 0,0 1 1 0 0,1-1-1 0 0,1 1 0 0 0,0-1 0 0 0,7-18 0 0 0,-4 17-609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5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1807 0 0,'6'1'36'0'0,"0"-1"-1"0"0,0 1 0 0 0,0-1 0 0 0,9-1 0 0 0,-10 1-37 0 0,0 0 1 0 0,0 0 0 0 0,-1 0-1 0 0,1 0 1 0 0,0 0-1 0 0,0 1 1 0 0,0 0 0 0 0,-1 0-1 0 0,1 1 1 0 0,4 1-1 0 0,49 32 3 0 0,-47-28 5 0 0,-1 0 0 0 0,1 0-1 0 0,1-1 1 0 0,-1-1 0 0 0,1 0 0 0 0,0 0 0 0 0,0-1 0 0 0,16 3 0 0 0,-9-5 11 0 0,1-1-1 0 0,26-1 1 0 0,-32-2-54 0 0,0 2-1 0 0,1 0 0 0 0,-1 1 1 0 0,0 1-1 0 0,0 0 0 0 0,19 5 0 0 0,-6 3 96 0 0,43 24-1 0 0,17 7-39 0 0,-77-37-60 0 0,0-1-1 0 0,0 0 1 0 0,0-1-1 0 0,1 0 0 0 0,-1 0 1 0 0,21-1-1 0 0,16-5-32 0 0,0-2-1 0 0,-1-3 1 0 0,65-19-1 0 0,1 0 63 0 0,-81 23 98 0 0,1 2 0 0 0,-1 1-1 0 0,62 4 1 0 0,28-1 88 0 0,-85-5-173 0 0,0-1 0 0 0,0-3 0 0 0,-1 0 0 0 0,0-2 0 0 0,67-30 0 0 0,-69 27 0 0 0,46-14 0 0 0,-65 23 0 0 0,1 2 0 0 0,-1-1 0 0 0,0 2 0 0 0,0 0 0 0 0,1 0 0 0 0,18 3 0 0 0,-7 2 62 0 0,1 1 0 0 0,31 11 0 0 0,-40-10-17 0 0,0 0 1 0 0,0-2-1 0 0,0 0 1 0 0,1-1-1 0 0,-1-1 1 0 0,35-1-1 0 0,6-9-123 0 0,111-30 0 0 0,-55 10 2 0 0,-111 27 76 0 0,185-36-214 0 0,-136 30 121 0 0,86-2 0 0 0,81 5 93 0 0,-197 3-18 0 0,0 1 0 0 0,-1 1 0 0 0,1 1 0 0 0,0 0 0 0 0,-1 2 0 0 0,1 1 0 0 0,36 13 0 0 0,-41-10 2 0 0,1-1 0 0 0,-1 0 0 0 0,1-2 0 0 0,0 0 0 0 0,0-2 0 0 0,0 0 0 0 0,1-1 0 0 0,23 0 0 0 0,278-18 80 0 0,-247 12-119 0 0,193-17 46 0 0,-258 19 9 0 0,0 1 0 0 0,-1 0 0 0 0,1 0 0 0 0,0 1 0 0 0,-1 0 0 0 0,1 1 0 0 0,0 0 0 0 0,-1 0 0 0 0,1 1 0 0 0,-1 0 0 0 0,1 1 0 0 0,-1-1 0 0 0,0 2 0 0 0,0-1 0 0 0,11 7 0 0 0,-2 0 257 0 0,1 0 0 0 0,0-2 0 0 0,0 0 0 0 0,1-1 0 0 0,26 6 0 0 0,100 11-119 0 0,-110-21-203 0 0,0-3 0 0 0,37-3 1 0 0,-37 1-183 0 0,0 1-1 0 0,38 5 1 0 0,-46-1 23 0 0,0-1 103 0 0,0 2 1 0 0,47 13-1 0 0,-66-14 123 0 0,0-1 1 0 0,1 0 0 0 0,9 1-1 0 0,-5-3-2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1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1727 0 0,'3'-2'12'0'0,"1"1"-1"0"0,-1 0 1 0 0,1 0-1 0 0,0 0 0 0 0,0 1 1 0 0,-1-1-1 0 0,1 1 1 0 0,0 0-1 0 0,4 0 0 0 0,2 1 2 0 0,-1 0 0 0 0,14 4-1 0 0,-10-1-12 0 0,-1 0 0 0 0,0 2 0 0 0,0-1 0 0 0,-1 2 0 0 0,12 7 0 0 0,-14-8 0 0 0,0 0 0 0 0,1-1 0 0 0,-1 0 0 0 0,1-1 0 0 0,0 0 0 0 0,0 0 0 0 0,1-1 0 0 0,13 3 0 0 0,-19-6 0 0 0,0 0 0 0 0,1-1 0 0 0,-1 1 0 0 0,0-1 0 0 0,0 0 0 0 0,0 0 0 0 0,0 0 0 0 0,9-4 0 0 0,38-21 0 0 0,-44 22 0 0 0,14-8 5 0 0,-14 7 2 0 0,0 0 0 0 0,0 1 0 0 0,1 0 0 0 0,13-5 0 0 0,-19 9-5 0 0,0-1-1 0 0,0 1 0 0 0,0-1 0 0 0,0 1 0 0 0,0 0 1 0 0,-1 0-1 0 0,1 0 0 0 0,0 1 0 0 0,0-1 0 0 0,0 1 1 0 0,0-1-1 0 0,0 1 0 0 0,-1 0 0 0 0,1 0 0 0 0,0 0 1 0 0,-1 1-1 0 0,1-1 0 0 0,-1 0 0 0 0,3 3 0 0 0,5 3-1 0 0,-4-2 0 0 0,0-1 0 0 0,0 1 0 0 0,1-2 0 0 0,6 4 0 0 0,-10-6 0 0 0,0 0 0 0 0,0 0 0 0 0,0 0 0 0 0,0-1 0 0 0,0 1 0 0 0,-1-1 0 0 0,1 0 0 0 0,0 0 0 0 0,0 0 0 0 0,0 0 0 0 0,0-1 0 0 0,0 1 0 0 0,5-2 0 0 0,10-5 0 0 0,0 0 0 0 0,-1-1 0 0 0,19-11 0 0 0,-15 7 0 0 0,24-10 0 0 0,-36 19 0 0 0,-1 1 0 0 0,0-1 0 0 0,0 1 0 0 0,1 0 0 0 0,0 1 0 0 0,14-1 0 0 0,-8 4 0 0 0,-1-1 0 0 0,0 2 0 0 0,0 0 0 0 0,0 0 0 0 0,22 9 0 0 0,-21-6 0 0 0,1-1 0 0 0,0-1 0 0 0,32 5 0 0 0,-19-8 0 0 0,-1-1 0 0 0,1-1 0 0 0,0-1 0 0 0,-1-2 0 0 0,40-10 0 0 0,-56 10 0 0 0,1 0 0 0 0,-1-1 0 0 0,-1 0 0 0 0,1-1 0 0 0,13-8 0 0 0,15-15 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2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4143 0 0,'-1'1'55'0'0,"0"-1"1"0"0,0 0-1 0 0,0 0 0 0 0,0 1 0 0 0,0-1 0 0 0,0 1 0 0 0,1-1 0 0 0,-1 0 0 0 0,0 1 0 0 0,0 0 0 0 0,0-1 0 0 0,1 1 0 0 0,-1-1 0 0 0,0 1 0 0 0,1 0 0 0 0,-2 1 1 0 0,-10 15 763 0 0,8-11-736 0 0,-4 7 107 0 0,1 0 1 0 0,0 0-1 0 0,1 1 0 0 0,0 0 0 0 0,-4 15 1 0 0,-14 78 307 0 0,9-37-118 0 0,-84 249-155 0 0,66-224-1565 0 0,33-94 1031 0 0,3-9-36 0 0,-1 1 0 0 0,1 0 0 0 0,5-8 0 0 0,2-4-23 0 0,17-44 192 0 0,-3-1-1 0 0,-3-2 1 0 0,-2 0-1 0 0,10-72 0 0 0,-24 105 140 0 0,28-142-110 0 0,-32 171 272 0 0,0 0-1 0 0,0 1 0 0 0,0-1 0 0 0,1 0 0 0 0,2-4 0 0 0,-3 7-58 0 0,-1 1 1 0 0,0-1-1 0 0,0 1 0 0 0,1 0 1 0 0,-1-1-1 0 0,1 1 0 0 0,-1-1 1 0 0,0 1-1 0 0,1 0 0 0 0,-1-1 1 0 0,1 1-1 0 0,-1 0 0 0 0,1-1 1 0 0,-1 1-1 0 0,1 0 0 0 0,-1 0 1 0 0,1 0-1 0 0,-1-1 0 0 0,1 1 0 0 0,-1 0 1 0 0,1 0-1 0 0,-1 0 0 0 0,1 0 1 0 0,0 0-1 0 0,-1 0 0 0 0,1 0 1 0 0,-1 0-1 0 0,1 0 0 0 0,-1 0 1 0 0,1 0-1 0 0,-1 1 0 0 0,1-1 1 0 0,-1 0-1 0 0,1 0 0 0 0,-1 0 1 0 0,1 1-1 0 0,-1-1 0 0 0,1 0 1 0 0,-1 1-1 0 0,1-1 0 0 0,-1 0 0 0 0,1 1 1 0 0,-1-1-1 0 0,0 1 0 0 0,1-1 1 0 0,-1 0-1 0 0,1 2 0 0 0,11 12 519 0 0,-1 2-1 0 0,0-1 1 0 0,-1 1 0 0 0,-1 1-1 0 0,14 31 1 0 0,-15-28-342 0 0,29 63 336 0 0,35 126 0 0 0,0 96-2252 0 0,-71-303 1458 0 0,2 25-372 0 0,-3-26 443 0 0,0 0 1 0 0,0 0-1 0 0,0 0 1 0 0,0 0-1 0 0,0 0 1 0 0,0 0-1 0 0,0 0 0 0 0,0 0 1 0 0,-1 0-1 0 0,1-1 1 0 0,0 1-1 0 0,-1 0 1 0 0,1 0-1 0 0,0 0 1 0 0,-1 0-1 0 0,1-1 1 0 0,-1 1-1 0 0,1 0 1 0 0,-1 0-1 0 0,0-1 0 0 0,1 1 1 0 0,-1-1-1 0 0,0 1 1 0 0,1 0-1 0 0,-2 0 1 0 0,-4 0-2619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2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12 100 5527 0 0,'-4'-4'185'0'0,"-3"-7"205"0"0,7 10-355 0 0,0 1 0 0 0,0-1 0 0 0,0 1 1 0 0,0-1-1 0 0,1 1 0 0 0,-1-1 0 0 0,0 1 0 0 0,0 0 1 0 0,0-1-1 0 0,1 1 0 0 0,-1-1 0 0 0,0 1 0 0 0,1 0 1 0 0,-1-1-1 0 0,0 1 0 0 0,1 0 0 0 0,-1-1 0 0 0,1 1 1 0 0,-1 0-1 0 0,0-1 0 0 0,1 1 0 0 0,-1 0 0 0 0,1 0 1 0 0,-1 0-1 0 0,1-1 0 0 0,-1 1 0 0 0,1 0 0 0 0,37-14 403 0 0,-1 2 1 0 0,2 1-1 0 0,43-6 0 0 0,-67 14-415 0 0,66-11-2531 0 0,-56 10-232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2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5983 0 0,'4'-9'536'0'0,"-1"4"-432"0"0,2 0-104 0 0,-1 2 0 0 0,1 3 576 0 0,-2 0 96 0 0,2 0 24 0 0,4 0 0 0 0,5 0-408 0 0,5 0-88 0 0,3 1-8 0 0,1 1-8 0 0,0-1-184 0 0,-1-1-160 0 0,-3 1 32 0 0,-2-1-3824 0 0</inkml:trace>
  <inkml:trace contextRef="#ctx0" brushRef="#br0" timeOffset="1">162 2 5983 0 0,'-1'0'11'0'0,"1"0"0"0"0,0 0 0 0 0,0 0 0 0 0,0 0 0 0 0,0-1 0 0 0,0 1 0 0 0,0 0-1 0 0,-1 0 1 0 0,1 0 0 0 0,0 0 0 0 0,0 0 0 0 0,0 0 0 0 0,0 0 0 0 0,0 0-1 0 0,-1 0 1 0 0,1-1 0 0 0,0 1 0 0 0,0 0 0 0 0,0 0 0 0 0,-1 0 0 0 0,1 0 0 0 0,0 0-1 0 0,0 0 1 0 0,0 0 0 0 0,0 0 0 0 0,-1 0 0 0 0,1 0 0 0 0,0 0 0 0 0,0 0 0 0 0,0 1-1 0 0,0-1 1 0 0,-1 0 0 0 0,1 0 0 0 0,0 0 0 0 0,0 0 0 0 0,0 0 0 0 0,0 0 0 0 0,-1 0-1 0 0,1 0 1 0 0,0 0 0 0 0,0 1 0 0 0,0-1 0 0 0,0 0 0 0 0,0 0 0 0 0,0 0 0 0 0,0 0-1 0 0,-1 0 1 0 0,1 1 0 0 0,0-1 0 0 0,0 0 0 0 0,0 0 0 0 0,0 0 0 0 0,0 0 0 0 0,0 1-1 0 0,0-1 1 0 0,0 0 0 0 0,0 0 0 0 0,0 0 0 0 0,0 1 0 0 0,0-1 0 0 0,0 0-1 0 0,0 0 1 0 0,0 0 0 0 0,0 0 0 0 0,0 1 0 0 0,0-1 0 0 0,0 18 218 0 0,0-15-9 0 0,0 11-27 0 0,3 105 1205 0 0,-1-101-1469 0 0,0 0-1 0 0,1 0 1 0 0,1 0 0 0 0,10 25-1 0 0,-14-41-215 0 0,1 0-1 0 0,0 0 0 0 0,-1-1 0 0 0,1 1 1 0 0,0 0-1 0 0,0-1 0 0 0,0 1 0 0 0,1 0 1 0 0,-1-1-1 0 0,2 3 0 0 0,1-2-1975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2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28 6247 0 0,'-3'0'21'0'0,"2"-1"2"0"0,-1 1 1 0 0,1 0 0 0 0,0-1-1 0 0,0 1 1 0 0,-1 0 0 0 0,1 0-1 0 0,0 0 1 0 0,-1 0 0 0 0,1 0-1 0 0,0 0 1 0 0,0 0-1 0 0,-1 0 1 0 0,1 1 0 0 0,0-1-1 0 0,0 0 1 0 0,-1 1 0 0 0,1-1-1 0 0,0 1 1 0 0,0 0 0 0 0,0-1-1 0 0,0 1 1 0 0,0 0 0 0 0,0 0-1 0 0,0-1 1 0 0,0 1 0 0 0,0 0-1 0 0,0 0 1 0 0,0 0-1 0 0,0 0 1 0 0,-1 2 0 0 0,-2 4 287 0 0,-1 0 1 0 0,1 1-1 0 0,1-1 1 0 0,-1 1 0 0 0,1 0-1 0 0,1-1 1 0 0,-1 1-1 0 0,1 1 1 0 0,1-1 0 0 0,-2 16-1 0 0,3-13-217 0 0,0 0 1 0 0,1 0-1 0 0,0 0 0 0 0,1 0 1 0 0,0 0-1 0 0,1 0 0 0 0,6 16 0 0 0,-1-10-157 0 0,0 0-1 0 0,1 0 0 0 0,1-1 0 0 0,0 0 0 0 0,2-1 0 0 0,-1 0 0 0 0,2-1 0 0 0,0 0 0 0 0,22 18 0 0 0,-29-28 153 0 0,0 0-1 0 0,0 0 1 0 0,0 0 0 0 0,0-1-1 0 0,0 0 1 0 0,1 0-1 0 0,0-1 1 0 0,-1 0-1 0 0,1 0 1 0 0,0 0-1 0 0,0-1 1 0 0,0 0-1 0 0,0-1 1 0 0,0 1 0 0 0,0-1-1 0 0,0-1 1 0 0,0 1-1 0 0,0-1 1 0 0,0 0-1 0 0,0-1 1 0 0,0 0-1 0 0,0 0 1 0 0,0 0-1 0 0,-1-1 1 0 0,0 0 0 0 0,1 0-1 0 0,-1-1 1 0 0,0 0-1 0 0,0 0 1 0 0,-1 0-1 0 0,1 0 1 0 0,-1-1-1 0 0,7-9 1 0 0,-6 7-177 0 0,0 0 0 0 0,-1-1 0 0 0,0 0 0 0 0,0 0 0 0 0,-1-1-1 0 0,0 1 1 0 0,0-1 0 0 0,-1 0 0 0 0,0 0 0 0 0,-1 0 0 0 0,0 0 0 0 0,0 0 0 0 0,-1-1 0 0 0,0 1 0 0 0,-1-1 0 0 0,0 1-1 0 0,0 0 1 0 0,-1-1 0 0 0,-1 1 0 0 0,1 0 0 0 0,-1 0 0 0 0,-1-1 0 0 0,0 2 0 0 0,0-1 0 0 0,-1 0 0 0 0,0 1 0 0 0,0-1-1 0 0,-9-12 1 0 0,4 10-207 0 0,-1-1 0 0 0,0 1 0 0 0,0 0 0 0 0,-1 1 0 0 0,-1 1 0 0 0,1-1 0 0 0,-1 2 0 0 0,-1 0 0 0 0,0 0 0 0 0,-14-5 0 0 0,19 9 259 0 0,0 1 0 0 0,-1 1-1 0 0,1-1 1 0 0,-1 1 0 0 0,1 1 0 0 0,-1 0 0 0 0,0 0-1 0 0,1 1 1 0 0,-1 0 0 0 0,0 0 0 0 0,0 1 0 0 0,1 0-1 0 0,-1 0 1 0 0,0 1 0 0 0,1 0 0 0 0,-1 1-1 0 0,1 0 1 0 0,-10 5 0 0 0,7-2 290 0 0,0 0 0 0 0,0 1 0 0 0,0 1 0 0 0,1 0 0 0 0,-18 17 0 0 0,25-21-206 0 0,-1 1-1 0 0,1-1 0 0 0,-1 1 1 0 0,1 0-1 0 0,0 0 0 0 0,1 0 1 0 0,-3 5-1 0 0,4-7-68 0 0,0 0 0 0 0,0 0 1 0 0,1 0-1 0 0,-1 0 0 0 0,1 0 0 0 0,0 0 0 0 0,0 0 1 0 0,0 0-1 0 0,0 0 0 0 0,0 0 0 0 0,1 0 1 0 0,-1 0-1 0 0,2 6 0 0 0,-1-7-116 0 0,0 0 0 0 0,0-1-1 0 0,0 1 1 0 0,0 0 0 0 0,0-1 0 0 0,1 1-1 0 0,-1-1 1 0 0,0 1 0 0 0,1-1 0 0 0,-1 1-1 0 0,1-1 1 0 0,-1 0 0 0 0,1 0 0 0 0,3 2-1 0 0,7 2-2354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2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15 455 0 0,'5'-2'199'0'0,"-1"0"0"0"0,1 0 0 0 0,-1 0 0 0 0,1 1 0 0 0,0-1 0 0 0,0 1 0 0 0,-1 0 0 0 0,1 0 0 0 0,0 1 0 0 0,0-1 0 0 0,0 1 0 0 0,0 0 0 0 0,0 1 0 0 0,0-1 0 0 0,0 1 0 0 0,0 0 0 0 0,-1 0 0 0 0,1 1 0 0 0,0-1 0 0 0,0 1 0 0 0,-1 0 0 0 0,0 0 0 0 0,1 1 0 0 0,-1-1 0 0 0,0 1 0 0 0,0 0 0 0 0,0 0 0 0 0,0 0-1 0 0,-1 1 1 0 0,7 7 0 0 0,2 7-44 0 0,-2 0 0 0 0,0 1-1 0 0,-1 0 1 0 0,-1 1 0 0 0,0 0-1 0 0,-2 0 1 0 0,0 1 0 0 0,-2 0-1 0 0,0 0 1 0 0,1 32 0 0 0,-5-47-202 0 0,0 0 0 0 0,-1-1 0 0 0,1 1 0 0 0,-3 8-1 0 0,2-13 33 0 0,1 1 0 0 0,0-1 0 0 0,-1 0 0 0 0,1 0 0 0 0,-1 0-1 0 0,1 0 1 0 0,-1 0 0 0 0,0 0 0 0 0,1 0 0 0 0,-1 0-1 0 0,0 0 1 0 0,-1 1 0 0 0,1-1 13 0 0,1-1 0 0 0,-1 0-1 0 0,1 0 1 0 0,-1 0 0 0 0,1 0 0 0 0,-1 1-1 0 0,1-1 1 0 0,-1 0 0 0 0,1 0 0 0 0,-1 0 0 0 0,1 0-1 0 0,-1 0 1 0 0,1 0 0 0 0,-1 0 0 0 0,1 0 0 0 0,-1 0-1 0 0,1-1 1 0 0,-1 1 0 0 0,1 0 0 0 0,-1 0 0 0 0,1 0-1 0 0,-1-1 1 0 0,1 1 0 0 0,-1 0 0 0 0,1 0-1 0 0,-1-1 1 0 0,1 1 0 0 0,-1 0 0 0 0,1-1 0 0 0,-1 0-1 0 0,0-1 11 0 0,-1 0 0 0 0,1 0-1 0 0,-1 0 1 0 0,1 0-1 0 0,0 0 1 0 0,0 0 0 0 0,-1-1-1 0 0,2 1 1 0 0,-1-1-1 0 0,0 1 1 0 0,0-1-1 0 0,1 1 1 0 0,-1-4 0 0 0,-1-33 117 0 0,2 21-74 0 0,0-1 0 0 0,2 1-1 0 0,0 0 1 0 0,9-32-1 0 0,-9 43-42 0 0,0 1-1 0 0,1 0 0 0 0,-1 0 1 0 0,2 0-1 0 0,-1 0 0 0 0,0 1 1 0 0,6-7-1 0 0,-6 9 18 0 0,0 0 0 0 0,0 0 1 0 0,0 0-1 0 0,1 0 0 0 0,-1 1 0 0 0,0 0 0 0 0,1-1 0 0 0,0 2 0 0 0,-1-1 1 0 0,1 0-1 0 0,0 1 0 0 0,7-3 0 0 0,-5 4 4 0 0,0-1-1 0 0,0 0 1 0 0,0 1-1 0 0,0 0 1 0 0,0 1-1 0 0,0 0 1 0 0,0-1-1 0 0,0 2 1 0 0,0-1 0 0 0,11 5-1 0 0,4 2 107 0 0,30 17-1 0 0,-46-22-132 0 0,0 0-6 0 0,0 0 0 0 0,1 0 0 0 0,-2 1 0 0 0,1 0 0 0 0,0 0 0 0 0,-1 0 0 0 0,0 1 1 0 0,0 0-1 0 0,0-1 0 0 0,0 2 0 0 0,-1-1 0 0 0,0 0 0 0 0,0 0 0 0 0,0 1 0 0 0,-1 0 0 0 0,3 9 0 0 0,1 7-225 0 0,-2 0 0 0 0,-1-1 0 0 0,2 31 0 0 0,-2-7-593 0 0,1-15-2389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2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6911 0 0,'3'3'99'0'0,"1"0"-190"0"0,-1 1-1 0 0,0-1 1 0 0,-1 1-1 0 0,1-1 0 0 0,3 8 1 0 0,-3-2 110 0 0,0 0 0 0 0,-1 0 1 0 0,0 0-1 0 0,-1 1 0 0 0,0-1 1 0 0,0 16-1 0 0,-8 61 431 0 0,5-65-343 0 0,-32 188 993 0 0,0 10-394 0 0,33-210-924 0 0,0 1-1 0 0,1-1 0 0 0,0 1 0 0 0,0-1 0 0 0,1 0 0 0 0,1 1 1 0 0,-1-1-1 0 0,7 17 0 0 0,-8-26 191 0 0,0 0-1 0 0,0 0 1 0 0,0 0-1 0 0,0 1 1 0 0,0-1 0 0 0,0 0-1 0 0,0 0 1 0 0,0 0-1 0 0,0 0 1 0 0,0 0 0 0 0,0 0-1 0 0,0 0 1 0 0,0 1-1 0 0,0-1 1 0 0,0 0 0 0 0,0 0-1 0 0,0 0 1 0 0,0 0-1 0 0,0 0 1 0 0,0 0-1 0 0,0 0 1 0 0,1 0 0 0 0,-1 0-1 0 0,0 1 1 0 0,0-1-1 0 0,0 0 1 0 0,0 0 0 0 0,0 0-1 0 0,0 0 1 0 0,0 0-1 0 0,1 0 1 0 0,-1 0 0 0 0,0 0-1 0 0,0 0 1 0 0,0 0-1 0 0,0 0 1 0 0,0 0 0 0 0,0 0-1 0 0,0 0 1 0 0,1 0-1 0 0,-1 0 1 0 0,0 0 0 0 0,0 0-1 0 0,0 0 1 0 0,0 0-1 0 0,0 0 1 0 0,0 0-1 0 0,1 0 1 0 0,1-4-691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2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3679 0 0,'0'-21'-42'0'0,"1"0"567"0"0,3-24 1 0 0,-3 39-259 0 0,0 1 0 0 0,0 0 0 0 0,1 0-1 0 0,-1 0 1 0 0,1 0 0 0 0,0 1 0 0 0,1-1 0 0 0,-1 0 0 0 0,1 1 0 0 0,3-5-1 0 0,-5 8-199 0 0,-1 0-1 0 0,1 1 0 0 0,0-1 0 0 0,-1 0 0 0 0,1 1 1 0 0,0-1-1 0 0,-1 1 0 0 0,1-1 0 0 0,0 1 0 0 0,0-1 1 0 0,0 1-1 0 0,0 0 0 0 0,-1-1 0 0 0,1 1 1 0 0,0 0-1 0 0,0 0 0 0 0,0 0 0 0 0,0-1 0 0 0,0 1 1 0 0,0 0-1 0 0,1 0 0 0 0,0 1 9 0 0,0-1 0 0 0,0 1 1 0 0,-1-1-1 0 0,1 1 0 0 0,0 0 0 0 0,0-1 0 0 0,-1 1 1 0 0,1 0-1 0 0,3 2 0 0 0,0 2 67 0 0,0 0 0 0 0,0-1-1 0 0,0 2 1 0 0,7 8 0 0 0,2 6 83 0 0,-1 1 0 0 0,-1 0 0 0 0,-1 1 0 0 0,8 23 0 0 0,24 96 268 0 0,-26-51-255 0 0,-13-58-405 0 0,13 43 0 0 0,-15-65-2779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54 1839 0 0,'0'-2'261'0'0,"0"0"0"0"0,0 0 0 0 0,0 0-1 0 0,0 0 1 0 0,1-1 0 0 0,-1 1 0 0 0,1 0-1 0 0,-1 0 1 0 0,1 0 0 0 0,0 0 0 0 0,0 0-1 0 0,0 0 1 0 0,0 0 0 0 0,0 1 0 0 0,0-1-1 0 0,1 0 1 0 0,-1 0 0 0 0,0 1-1 0 0,1-1 1 0 0,0 1 0 0 0,-1-1 0 0 0,1 1-1 0 0,0 0 1 0 0,-1 0 0 0 0,1-1 0 0 0,0 1-1 0 0,0 0 1 0 0,0 1 0 0 0,3-2 0 0 0,-2 1-318 0 0,0 1 0 0 0,0-1 0 0 0,-1 1 0 0 0,1 0 0 0 0,0 0 1 0 0,0 0-1 0 0,0 0 0 0 0,0 1 0 0 0,-1-1 0 0 0,1 1 0 0 0,0-1 1 0 0,0 1-1 0 0,-1 0 0 0 0,1 0 0 0 0,0 1 0 0 0,-1-1 1 0 0,1 0-1 0 0,-1 1 0 0 0,0-1 0 0 0,1 1 0 0 0,3 4 0 0 0,-5-5-108 0 0,0 1-1 0 0,0 0 1 0 0,0 0-1 0 0,0 0 1 0 0,0 0-1 0 0,-1-1 1 0 0,1 1-1 0 0,0 0 1 0 0,-1 0-1 0 0,0 0 1 0 0,1 1-1 0 0,-1-1 1 0 0,0 0-1 0 0,0 0 1 0 0,0 0-1 0 0,0 0 1 0 0,0 0-1 0 0,-1 0 1 0 0,1 0-1 0 0,-1 0 1 0 0,1 0-1 0 0,-1 0 0 0 0,0 0 1 0 0,-1 3-1 0 0,-3 5-124 0 0,0-1-1 0 0,0 1 1 0 0,-9 11-1 0 0,-46 54 4693 0 0,48-60-2541 0 0,8-8-840 0 0,6-4-163 0 0,11-7-978 0 0,-12 4-166 0 0,2-2-26 0 0,101-60-3589 0 0,-89 53 1418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3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4 622 3679 0 0,'0'0'107'0'0,"0"-1"1"0"0,0 1-1 0 0,-1-1 0 0 0,1 1 0 0 0,0 0 0 0 0,-1-1 0 0 0,1 1 0 0 0,0 0 0 0 0,0-1 0 0 0,0 1 0 0 0,0-1 0 0 0,-1 1 0 0 0,1-1 0 0 0,0 1 0 0 0,0-1 0 0 0,0 1 0 0 0,0 0 0 0 0,0-1 0 0 0,0 1 0 0 0,0-1 0 0 0,0 1 0 0 0,0-1 0 0 0,0 1 0 0 0,0-1 1 0 0,1 0-1 0 0,8-11 1273 0 0,-6 9-1205 0 0,1 1 1 0 0,-1-1-1 0 0,1 1 1 0 0,0 0-1 0 0,4-2 0 0 0,65-23 533 0 0,-21 8-977 0 0,51-25 1 0 0,-83 33-1952 0 0,-1 1-731 0 0</inkml:trace>
  <inkml:trace contextRef="#ctx0" brushRef="#br0" timeOffset="1">470 0 6447 0 0,'-5'2'576'0'0,"0"0"-464"0"0,3 2-112 0 0,0 0 0 0 0,0 1 432 0 0,-1 1 64 0 0,-3 4 16 0 0,-3 5 0 0 0,-2 8-160 0 0,-1 4-32 0 0,3 2-8 0 0,1-1 0 0 0,3-3-224 0 0,-1-1-88 0 0,5-2 64 0 0,-1-1-64 0 0,3-4-608 0 0,0-3-160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3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 6911 0 0,'-2'-10'867'0'0,"8"15"228"0"0,2 2-665 0 0,13 9-126 0 0,0 0 0 0 0,1-1 0 0 0,0-2 0 0 0,1 0 0 0 0,41 16 0 0 0,-41-21-832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3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5527 0 0,'0'0'250'0'0,"8"16"484"0"0,-5-10-657 0 0,-1-1-170 0 0,1 0 1 0 0,-1 0 0 0 0,-1 1 0 0 0,1-1-1 0 0,-1 0 1 0 0,0 1 0 0 0,0-1-1 0 0,0 1 1 0 0,-1 9 0 0 0,-3-20-3955 0 0,0-8 3631 0 0,3 12 512 0 0,0-4 31 0 0,0-4 394 0 0,1-1 1 0 0,0 0-1 0 0,1 0 0 0 0,0 0 1 0 0,0 0-1 0 0,1 1 0 0 0,7-16 1 0 0,-9 22-331 0 0,1 0 0 0 0,0 0 0 0 0,0 0 0 0 0,0 0 0 0 0,0 1 0 0 0,0-1 0 0 0,0 1 1 0 0,1-1-1 0 0,-1 1 0 0 0,1 0 0 0 0,-1 0 0 0 0,4-2 0 0 0,-3 3-156 0 0,-1 0 0 0 0,0 0 0 0 0,1 0 0 0 0,-1 1 0 0 0,1-1 0 0 0,-1 1-1 0 0,1 0 1 0 0,-1-1 0 0 0,1 1 0 0 0,-1 0 0 0 0,1 0 0 0 0,-1 1 0 0 0,1-1 0 0 0,-1 1 0 0 0,1-1 0 0 0,-1 1 0 0 0,1 0-1 0 0,3 1 1 0 0,-3 0 3 0 0,0 0-1 0 0,0 0 0 0 0,0 0 1 0 0,0 0-1 0 0,0 1 0 0 0,0-1 1 0 0,0 1-1 0 0,-1 0 0 0 0,0 0 1 0 0,1 0-1 0 0,-1 0 0 0 0,0 0 1 0 0,0 0-1 0 0,-1 1 0 0 0,4 6 1 0 0,-1 1 267 0 0,-1 1 0 0 0,0-1 0 0 0,3 22 0 0 0,0 67 1513 0 0,-6-57-4360 0 0,0-36 1583 0 0,0 4-2864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3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8751 0 0,'0'-1'936'0'0,"2"1"-936"0"0,-1 1 144 0 0,0-1 0 0 0,0 1 0 0 0,3 2 0 0 0,1 0-144 0 0,3 4 0 0 0,-1 0 0 0 0,0 4 0 0 0,-1 1-560 0 0,-1 2-64 0 0,-1 3-16 0 0,-1 0 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6 3223 0 0,'-1'-1'-49'0'0,"-1"0"0"0"0,1 1 0 0 0,-1-1-1 0 0,1 1 1 0 0,0-1 0 0 0,-1 1-1 0 0,1-1 1 0 0,-1 1 0 0 0,1 0 0 0 0,-1 0-1 0 0,0 0 1 0 0,1 0 0 0 0,-1 0 0 0 0,1 0-1 0 0,-2 1 1 0 0,0-1 48 0 0,1 1 0 0 0,0 0 0 0 0,0 1 0 0 0,-1-1 0 0 0,1 0 0 0 0,0 1 0 0 0,0-1 0 0 0,0 1 0 0 0,-1 1 0 0 0,0 1 117 0 0,-1-1-1 0 0,1 1 1 0 0,1 0 0 0 0,-1 0 0 0 0,1 0-1 0 0,-1 1 1 0 0,1-1 0 0 0,0 0 0 0 0,1 1-1 0 0,-3 7 1 0 0,0 9 114 0 0,-3 24-1 0 0,2-14-35 0 0,-103 476 1470 0 0,97-471-1578 0 0,-9 33-281 0 0,-20 126 0 0 0,39-188 127 0 0,1-4 19 0 0,-1-1 0 0 0,1 1 0 0 0,0 0 0 0 0,-1-1 1 0 0,1 1-1 0 0,1 0 0 0 0,-1 0 0 0 0,0-1 1 0 0,1 1-1 0 0,0 4 0 0 0,0-7 25 0 0,-1 0 0 0 0,0 0-1 0 0,0 0 1 0 0,1 1 0 0 0,-1-1 0 0 0,0 0 0 0 0,1 0-1 0 0,-1 0 1 0 0,0 0 0 0 0,1 0 0 0 0,-1 0 0 0 0,0 0-1 0 0,1 0 1 0 0,-1 0 0 0 0,0 0 0 0 0,1 0 0 0 0,-1 0-1 0 0,0 0 1 0 0,1 0 0 0 0,-1 0 0 0 0,0 0 0 0 0,1 0-1 0 0,-1 0 1 0 0,0 0 0 0 0,1 0 0 0 0,-1-1 0 0 0,0 1-1 0 0,0 0 1 0 0,1 0 0 0 0,-1 0 0 0 0,0-1 0 0 0,1 1-1 0 0,-1 0 1 0 0,0 0 0 0 0,0-1 0 0 0,0 1-1 0 0,1 0 1 0 0,-1-1 0 0 0,11-10-545 0 0,-5 2 319 0 0,-1 1 1 0 0,0-2 0 0 0,0 1-1 0 0,0 0 1 0 0,-1-1 0 0 0,5-19-1 0 0,-2-3 234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9 126 3223 0 0,'-3'-24'392'0'0,"-2"-23"-741"0"0,4 43 565 0 0,1 0 0 0 0,1 0-1 0 0,-1 0 1 0 0,0 0 0 0 0,1 0 0 0 0,0 0 0 0 0,0 0 0 0 0,2-6 0 0 0,-3 9-173 0 0,1 1 0 0 0,-1-1 0 0 0,1 0 1 0 0,0 0-1 0 0,-1 0 0 0 0,1 1 0 0 0,-1-1 1 0 0,1 0-1 0 0,0 0 0 0 0,0 1 0 0 0,-1-1 1 0 0,1 1-1 0 0,0-1 0 0 0,0 1 0 0 0,0-1 1 0 0,0 1-1 0 0,0-1 0 0 0,0 1 0 0 0,-1 0 0 0 0,1 0 1 0 0,0-1-1 0 0,0 1 0 0 0,0 0 0 0 0,0 0 1 0 0,0 0-1 0 0,0 0 0 0 0,0 0 0 0 0,0 0 1 0 0,0 0-1 0 0,0 0 0 0 0,0 1 0 0 0,0-1 1 0 0,0 0-1 0 0,0 1 0 0 0,0-1 0 0 0,0 0 1 0 0,0 1-1 0 0,-1-1 0 0 0,1 1 0 0 0,1 0 0 0 0,3 2 19 0 0,0 0 0 0 0,-1 0-1 0 0,1 1 1 0 0,-1 0 0 0 0,7 7-1 0 0,0 2 12 0 0,-1 0-1 0 0,-1 1 0 0 0,-1 0 0 0 0,0 1 0 0 0,0 0 1 0 0,-2 0-1 0 0,8 24 0 0 0,21 114 32 0 0,-34-149-106 0 0,36 268-456 0 0,-9-51-1548 0 0,-25-207 986 0 0,7 22 0 0 0,-16-50 666 0 0,0 0 460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90 4143 0 0,'-35'-12'408'0'0,"40"11"153"0"0,0 1 0 0 0,0-1 0 0 0,0 0 0 0 0,6-2 0 0 0,2 0-362 0 0,137-39 89 0 0,-97 25-956 0 0,-21 7-1916 0 0</inkml:trace>
  <inkml:trace contextRef="#ctx0" brushRef="#br0" timeOffset="1">532 51 3223 0 0,'-3'2'52'0'0,"0"1"-1"0"0,1-1 1 0 0,-1 1-1 0 0,1-1 1 0 0,0 1 0 0 0,-1 0-1 0 0,1 0 1 0 0,1 0-1 0 0,-1 1 1 0 0,0-1-1 0 0,-2 7 1 0 0,-1 6 340 0 0,-4 22 0 0 0,4-18-196 0 0,-5 18 99 0 0,2 1-1 0 0,-4 59 1 0 0,11-85-370 0 0,0 1-1 0 0,2 0 1 0 0,0 0-1 0 0,0-1 1 0 0,1 1-1 0 0,1 0 0 0 0,0-1 1 0 0,1 0-1 0 0,1 0 1 0 0,10 23-1 0 0,-9-26 16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12 3679 0 0,'-1'0'33'0'0,"-1"0"-1"0"0,1 1 0 0 0,0-1 1 0 0,0 0-1 0 0,-1 1 0 0 0,1-1 0 0 0,0 1 1 0 0,0 0-1 0 0,0-1 0 0 0,0 1 0 0 0,0 0 1 0 0,0-1-1 0 0,0 1 0 0 0,0 0 0 0 0,0 0 1 0 0,0 0-1 0 0,0 0 0 0 0,-1 2 0 0 0,-14 23 467 0 0,11-16-385 0 0,-21 39-17 0 0,3 1 0 0 0,-32 96 0 0 0,40-101-498 0 0,10-31 389 0 0,0-4 12 0 0</inkml:trace>
  <inkml:trace contextRef="#ctx0" brushRef="#br0" timeOffset="1">25 3 5063 0 0,'-2'-3'446'0'0,"3"11"-308"0"0,4 12 93 0 0,6 9 21 0 0,2-1-1 0 0,0 0 1 0 0,2-1 0 0 0,19 28-1 0 0,-20-37-424 0 0,0 0 0 0 0,1 0 0 0 0,1-1 0 0 0,1-1 0 0 0,0-1 0 0 0,24 16 0 0 0,-20-18-466 0 0,0-4-8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227 126 3223 0 0,'-4'3'35'0'0,"0"0"-1"0"0,0 0 0 0 0,0 1 0 0 0,1-1 0 0 0,-1 1 0 0 0,1 0 0 0 0,0 0 0 0 0,0 1 0 0 0,0-1 0 0 0,-3 9 0 0 0,-2 5 209 0 0,-7 29 1 0 0,6-19 22 0 0,-94 323 678 0 0,55-110-3808 0 0,45-223 2624 0 0</inkml:trace>
  <inkml:trace contextRef="#ctx0" brushRef="#br0" timeOffset="1">200 0 4143 0 0,'0'0'18'0'0,"1"0"-1"0"0,-1 0 0 0 0,0 0 1 0 0,0 0-1 0 0,1 0 0 0 0,-1 0 0 0 0,0 0 1 0 0,0 0-1 0 0,1 0 0 0 0,-1 0 1 0 0,0 0-1 0 0,0 1 0 0 0,0-1 1 0 0,1 0-1 0 0,-1 0 0 0 0,0 0 0 0 0,0 0 1 0 0,0 0-1 0 0,1 0 0 0 0,-1 1 1 0 0,0-1-1 0 0,0 0 0 0 0,0 0 0 0 0,0 0 1 0 0,1 1-1 0 0,-1-1 0 0 0,0 0 1 0 0,0 0-1 0 0,0 0 0 0 0,0 1 1 0 0,0-1-1 0 0,0 0 0 0 0,0 0 0 0 0,0 0 1 0 0,0 1-1 0 0,0-1 0 0 0,0 1 1 0 0,6 12 367 0 0,-5-9-260 0 0,34 95 1320 0 0,27 123-1 0 0,4 107-1893 0 0,-51-252-644 0 0,-8-46-1358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56 1375 0 0,'0'-1'71'0'0,"-1"0"0"0"0,1 1-1 0 0,-1-1 1 0 0,1 1 0 0 0,0-1-1 0 0,-1 1 1 0 0,1-1 0 0 0,0 0-1 0 0,-1 1 1 0 0,1-1-1 0 0,0 0 1 0 0,0 1 0 0 0,0-1-1 0 0,-1 0 1 0 0,1 0 0 0 0,0 1-1 0 0,0-1 1 0 0,0 0 0 0 0,0 1-1 0 0,0-1 1 0 0,0 0-1 0 0,1 1 1 0 0,-1-2 0 0 0,1 1 145 0 0,0 0-1 0 0,1 0 1 0 0,-1 1 0 0 0,0-1 0 0 0,0 0-1 0 0,1 1 1 0 0,-1-1 0 0 0,0 0 0 0 0,1 1-1 0 0,2-1 1 0 0,-1 0-358 0 0,25-7 494 0 0,0 1-1 0 0,34-4 1 0 0,-48 9-496 0 0,0 1 1 0 0,0 0-1 0 0,0 1 0 0 0,0 1 1 0 0,0 0-1 0 0,22 5 0 0 0,-22-2 144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 8751 0 0,'0'-2'384'0'0,"-2"2"88"0"0,1 2-376 0 0,1-1-96 0 0,-1 0 0 0 0,0 0 0 0 0,1 2 128 0 0,-3 2 16 0 0,2 4 0 0 0,-3 4 0 0 0,0 4-144 0 0,-1 2 0 0 0,0 2 0 0 0,0 0-72 0 0,-1 1-936 0 0,1-2-184 0 0,-2 0-40 0 0,2-1-8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4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3223 0 0,'2'-1'82'0'0,"0"0"-1"0"0,0 0 1 0 0,0 0-1 0 0,0 0 1 0 0,0 0-1 0 0,0 0 1 0 0,0 0-1 0 0,1 1 1 0 0,-1-1-1 0 0,0 1 0 0 0,0 0 1 0 0,1 0-1 0 0,-1 0 1 0 0,0 0-1 0 0,0 0 1 0 0,0 0-1 0 0,1 0 1 0 0,-1 1-1 0 0,3 0 1 0 0,1 1 72 0 0,0-1 1 0 0,0 1 0 0 0,0 1 0 0 0,0-1 0 0 0,10 6 0 0 0,-14-6-185 0 0,0 0-1 0 0,0 0 1 0 0,0-1 0 0 0,0 1-1 0 0,-1 0 1 0 0,1 1-1 0 0,0-1 1 0 0,-1 0 0 0 0,0 0-1 0 0,0 1 1 0 0,0-1 0 0 0,0 0-1 0 0,0 1 1 0 0,0-1-1 0 0,0 1 1 0 0,-1-1 0 0 0,1 1-1 0 0,-1 0 1 0 0,0-1 0 0 0,0 1-1 0 0,0 0 1 0 0,0-1-1 0 0,0 4 1 0 0,-2 7-464 0 0,-1 0 0 0 0,0 0 0 0 0,-6 17 0 0 0,5-18 176 0 0,-7 18 230 0 0,-2 0 0 0 0,-1-1 0 0 0,-24 37 0 0 0,37-65 220 0 0,0 0-1 0 0,0 0 0 0 0,1 0 1 0 0,-1 1-1 0 0,1-1 0 0 0,-1 0 0 0 0,1 0 1 0 0,-1 0-1 0 0,1 0 0 0 0,-1 3 0 0 0,2-4-16 0 0,-1 0-1 0 0,1 1 0 0 0,-1-1 0 0 0,0 0 1 0 0,1 0-1 0 0,-1 1 0 0 0,1-1 0 0 0,-1 0 1 0 0,1 0-1 0 0,-1 0 0 0 0,1 0 0 0 0,-1 0 1 0 0,1 0-1 0 0,-1 0 0 0 0,1 1 0 0 0,-1-1 0 0 0,1-1 1 0 0,-1 1-1 0 0,1 0 0 0 0,-1 0 0 0 0,0 0 1 0 0,1 0-1 0 0,-1 0 0 0 0,1 0 0 0 0,-1 0 1 0 0,1-1-1 0 0,0 1 0 0 0,68-17 2173 0 0,-4 1-5269 0 0,-51 13 242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 6447 0 0,'-12'-17'696'0'0,"34"22"860"0"0,6 2-1207 0 0,25 5-27 0 0,-16-6-2897 0 0,-14-3-341 0 0</inkml:trace>
  <inkml:trace contextRef="#ctx0" brushRef="#br0" timeOffset="1">111 272 4143 0 0,'-3'-1'-30'0'0,"-8"0"895"0"0,10 3-59 0 0,7 3 32 0 0,0-1-725 0 0,1-1 0 0 0,0 1 0 0 0,0-1 0 0 0,0 0 0 0 0,0-1 0 0 0,0 0 0 0 0,0 0-1 0 0,1-1 1 0 0,10 2 0 0 0,10-1-204 0 0,32-2 0 0 0,-58 0 60 0 0,24-1-1788 0 0,1-1-637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6911 0 0,'10'39'1630'0'0,"-2"5"-1270"0"0,-3 2 1 0 0,-1-1 0 0 0,-5 74-1 0 0,-2-76-3060 0 0,-17 81 0 0 0,12-108 804 0 0,2-4 3354 0 0,5-8-972 0 0,1 1 1 0 0,0 0-1 0 0,1-1 1 0 0,-1 1-1 0 0,1 0 1 0 0,0 0-1 0 0,0-1 1 0 0,0 1-1 0 0,1-1 1 0 0,1 5-1 0 0,-1-5-311 0 0,20 66 432 0 0,-2 0 1 0 0,16 117-1 0 0,-28-118-857 0 0,-3-19-1601 0 0,22 86 1 0 0,-22-120-154 0 0,0-3-407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 4143 0 0,'0'0'16'0'0,"0"-1"-1"0"0,-1 1 0 0 0,1 0 1 0 0,-1 0-1 0 0,0 0 0 0 0,1-1 1 0 0,-1 1-1 0 0,1 0 0 0 0,-1 0 1 0 0,1 0-1 0 0,-1 0 0 0 0,1 0 1 0 0,-1 0-1 0 0,1 0 0 0 0,-1 0 0 0 0,0 0 1 0 0,1 1-1 0 0,-1-1 0 0 0,1 0 1 0 0,-1 0-1 0 0,1 0 0 0 0,-1 1 1 0 0,1-1-1 0 0,-1 0 0 0 0,1 0 1 0 0,0 1-1 0 0,-1-1 0 0 0,1 1 1 0 0,-1-1-1 0 0,1 0 0 0 0,0 1 1 0 0,-1-1-1 0 0,1 1 0 0 0,0-1 1 0 0,-1 1-1 0 0,1 0 0 0 0,-9 23 422 0 0,6-16-273 0 0,-3 16 100 0 0,0 0-1 0 0,2 0 1 0 0,-3 36-1 0 0,4 77 150 0 0,3-126-421 0 0,6 158 94 0 0,-3-142-161 0 0,1 0 0 0 0,1-1 0 0 0,1 1 0 0 0,12 30 0 0 0,-14-47-107 0 0,0-1 0 0 0,1 1 1 0 0,0-1-1 0 0,10 13 0 0 0,-13-19-27 0 0,1 1-1 0 0,-1-1 1 0 0,1-1-1 0 0,0 1 1 0 0,0 0-1 0 0,0-1 1 0 0,0 1 0 0 0,0-1-1 0 0,1 0 1 0 0,-1 0-1 0 0,1 0 1 0 0,-1 0-1 0 0,1-1 1 0 0,7 2-1 0 0,3-2-141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60 1839 0 0,'-5'-5'234'0'0,"1"0"0"0"0,-1 0-1 0 0,0 0 1 0 0,0 0-1 0 0,0 1 1 0 0,-1 0 0 0 0,1 0-1 0 0,-1 1 1 0 0,-12-6-1 0 0,13 7-90 0 0,1 0-1 0 0,0 0 1 0 0,0 1 0 0 0,-1 0-1 0 0,1 0 1 0 0,-1 0-1 0 0,1 1 1 0 0,-1 0 0 0 0,1-1-1 0 0,-1 1 1 0 0,1 1-1 0 0,-1-1 1 0 0,1 1 0 0 0,-1 0-1 0 0,1 0 1 0 0,-5 2-1 0 0,4-1-103 0 0,1 0-1 0 0,0 1 1 0 0,0 0-1 0 0,0 0 1 0 0,0 0-1 0 0,0 0 1 0 0,1 1-1 0 0,0-1 1 0 0,-1 1-1 0 0,1 0 1 0 0,0 0-1 0 0,1 0 1 0 0,-1 1-1 0 0,1-1 0 0 0,-3 8 1 0 0,-2 7-65 0 0,0 1-1 0 0,-5 27 1 0 0,10-37 57 0 0,-11 46-244 0 0,3 2 0 0 0,-3 72-1 0 0,13-128 183 0 0,1 18-309 0 0,-1-20 301 0 0,0 1 0 0 0,0 0 0 0 0,0 0 0 0 0,0-1 0 0 0,0 1 0 0 0,0 0 0 0 0,1-1 0 0 0,-1 1 0 0 0,0 0 0 0 0,0-1 1 0 0,1 1-1 0 0,-1 0 0 0 0,1-1 0 0 0,-1 1 0 0 0,0-1 0 0 0,1 1 0 0 0,-1-1 0 0 0,1 1 0 0 0,-1-1 0 0 0,1 1 0 0 0,1 0 0 0 0,-2-1 21 0 0,1 0-1 0 0,-1 0 1 0 0,1 0-1 0 0,-1 0 1 0 0,1 0-1 0 0,-1 0 1 0 0,1 0-1 0 0,-1 0 1 0 0,1 0-1 0 0,-1-1 1 0 0,1 1-1 0 0,-1 0 1 0 0,0 0-1 0 0,1 0 1 0 0,-1-1-1 0 0,1 1 1 0 0,-1 0-1 0 0,1-1 1 0 0,-1 1-1 0 0,0 0 1 0 0,1-1-1 0 0,-1 1 1 0 0,0 0-1 0 0,1-1 1 0 0,-1 0-1 0 0,9-12-91 0 0,-7 10 105 0 0,131-218 535 0 0,-123 207 445 0 0,-7 14-274 0 0,-1 10-556 0 0,-3 3-119 0 0,-1 0-1 0 0,-3 17 1 0 0,-1 7-42 0 0,4-18 8 0 0,0 1 0 0 0,2-1 0 0 0,2 30 0 0 0,-1-42-91 0 0,0 0-1 0 0,0 0 1 0 0,1-1 0 0 0,0 1 0 0 0,0 0-1 0 0,1-1 1 0 0,0 1 0 0 0,0-1-1 0 0,0 0 1 0 0,1 0 0 0 0,0 0-1 0 0,0-1 1 0 0,7 7 0 0 0,-4-6 45 0 0,1-3 54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2303 0 0,'-4'5'96'0'0,"3"0"32"0"0,1 3-128 0 0,-1-2 0 0 0,1 0 0 0 0,-2-1 0 0 0,2 3 168 0 0,-1 5 16 0 0,0 7 0 0 0,-2 8 0 0 0,3 1-184 0 0,0 0 0 0 0,2-2 0 0 0,-1-6 0 0 0,4-3 88 0 0,-1-4-24 0 0,2-4 0 0 0,-1-3 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238 152 3223 0 0,'-7'-26'3144'0'0,"2"5"-1341"0"0,-13-31 0 0 0,17 49-1963 0 0,-1-1 1 0 0,1 1 0 0 0,-1 0-1 0 0,0 0 1 0 0,0 0 0 0 0,0 0 0 0 0,0 1-1 0 0,0-1 1 0 0,-1 1 0 0 0,1-1-1 0 0,-1 1 1 0 0,0 0 0 0 0,0 0-1 0 0,1 0 1 0 0,-1 0 0 0 0,-1 0 0 0 0,1 1-1 0 0,0-1 1 0 0,0 1 0 0 0,0 0-1 0 0,-1 0 1 0 0,1 0 0 0 0,-1 0-1 0 0,1 1 1 0 0,-1-1 0 0 0,1 1 0 0 0,-1 0-1 0 0,1 0 1 0 0,-7 1 0 0 0,4 0 160 0 0,1 1 0 0 0,0-1 0 0 0,0 1 0 0 0,0 0 0 0 0,0 0 0 0 0,0 0 0 0 0,1 1 0 0 0,-1 0 0 0 0,1 0 0 0 0,-1 0 0 0 0,1 0 0 0 0,0 1 0 0 0,0-1 0 0 0,1 1 0 0 0,-1 0 0 0 0,1 0 0 0 0,0 1 0 0 0,0-1 0 0 0,-3 7 0 0 0,0 1 175 0 0,1 1-1 0 0,1 0 1 0 0,0 0 0 0 0,0 0-1 0 0,2 0 1 0 0,-1 0-1 0 0,2 1 1 0 0,0-1 0 0 0,0 1-1 0 0,2 0 1 0 0,-1-1-1 0 0,2 1 1 0 0,0-1 0 0 0,0 1-1 0 0,1-1 1 0 0,8 21-1 0 0,-10-31-210 0 0,1 0 0 0 0,0 1 0 0 0,0-1 1 0 0,0 0-1 0 0,0 0 0 0 0,1 0 0 0 0,-1 0 0 0 0,1 0 0 0 0,-1-1 0 0 0,1 1 0 0 0,4 2 0 0 0,-5-4-51 0 0,0 0 0 0 0,0 0 0 0 0,0 0 0 0 0,0 0 0 0 0,0 0 0 0 0,0-1 0 0 0,0 1 0 0 0,0-1 0 0 0,0 1 1 0 0,1-1-1 0 0,-1 0 0 0 0,0 0 0 0 0,0 0 0 0 0,0 0 0 0 0,1 0 0 0 0,-1 0 0 0 0,0-1 0 0 0,0 1 0 0 0,0-1 0 0 0,3 0 0 0 0,7-5-586 0 0</inkml:trace>
  <inkml:trace contextRef="#ctx0" brushRef="#br0" timeOffset="1">259 160 455 0 0,'-7'43'6191'0'0,"0"61"-4923"0"0,7-89-1324 0 0,1 1-1 0 0,0 0 1 0 0,1 0-1 0 0,1-1 1 0 0,5 16-1 0 0,0-12 57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5063 0 0,'23'15'1479'0'0,"-18"-12"-1431"0"0,0 0 0 0 0,-1 0 0 0 0,1 0 0 0 0,8 8 0 0 0,-12-10-167 0 0,0 1-1 0 0,0-1 0 0 0,1 1 0 0 0,-1 0 1 0 0,0-1-1 0 0,0 1 0 0 0,-1 0 0 0 0,1 0 1 0 0,0-1-1 0 0,-1 1 0 0 0,1 0 0 0 0,-1 0 1 0 0,1 0-1 0 0,-1 0 0 0 0,0 0 0 0 0,0 0 1 0 0,0 0-1 0 0,0-1 0 0 0,0 4 0 0 0,-2 4 94 0 0,-1 0-1 0 0,0 0 0 0 0,0 0 1 0 0,-1-1-1 0 0,0 1 0 0 0,0-1 1 0 0,-1 0-1 0 0,-7 10 0 0 0,-3 5-77 0 0,15-22 152 0 0,0-1-1 0 0,-1 1 1 0 0,1-1 0 0 0,0 1-1 0 0,-1 0 1 0 0,1 0-1 0 0,0-1 1 0 0,0 1-1 0 0,0 0 1 0 0,-1-1-1 0 0,1 1 1 0 0,0 0-1 0 0,0 0 1 0 0,0-1-1 0 0,0 1 1 0 0,0 0-1 0 0,0 0 1 0 0,1-1-1 0 0,-1 1 1 0 0,0 0-1 0 0,0-1 1 0 0,0 1-1 0 0,1 0 1 0 0,-1-1-1 0 0,0 1 1 0 0,1 0 0 0 0,-1-1-1 0 0,1 1 1 0 0,-1 0-1 0 0,0-1 1 0 0,1 1-1 0 0,-1-1 1 0 0,1 1-1 0 0,0-1 1 0 0,-1 1-1 0 0,1-1 1 0 0,-1 0-1 0 0,1 1 1 0 0,0-1-1 0 0,-1 1 1 0 0,1-1-1 0 0,0 0 1 0 0,-1 0-1 0 0,1 0 1 0 0,1 1-1 0 0,2 0 47 0 0,0 0-1 0 0,0 0 1 0 0,0 0-1 0 0,0-1 1 0 0,0 1-1 0 0,7-1 0 0 0,-5 0-325 0 0,0-1 0 0 0,-1 0-1 0 0,1 0 1 0 0,0-1 0 0 0,-1 0-1 0 0,0 0 1 0 0,1 0 0 0 0,-1 0-1 0 0,0-1 1 0 0,0 0 0 0 0,0 0-1 0 0,0 0 1 0 0,-1-1-1 0 0,8-6 1 0 0,-4-1 217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6911 0 0,'16'38'1923'0'0,"8"13"-1209"0"0,23 78-1 0 0,-40-104-708 0 0,-1 0-1 0 0,-1 1 0 0 0,-1-1 1 0 0,-1 1-1 0 0,-2 39 0 0 0,-4-20-464 0 0,-2 1 0 0 0,-20 80 0 0 0,9-68-2776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4607 0 0,'-4'0'408'0'0,"2"0"-328"0"0,2 2-80 0 0,0-1 0 0 0,0 0 224 0 0,-1 2 32 0 0,-1-1 8 0 0,0 3 0 0 0,-2 4-40 0 0,0 3-16 0 0,2 2 0 0 0,-1 1 0 0 0,2 4-384 0 0,0 0-80 0 0,1 4-8 0 0,0-6-8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3223 0 0,'-4'10'47'0'0,"3"-8"-21"0"0,0 0 0 0 0,0 0 1 0 0,1 1-1 0 0,-1-1 0 0 0,1 0 0 0 0,-1 1 1 0 0,1-1-1 0 0,0 4 0 0 0,0-5 58 0 0,0-1 1 0 0,1 1-1 0 0,-1-1 0 0 0,0 1 1 0 0,1-1-1 0 0,-1 1 1 0 0,0-1-1 0 0,1 1 0 0 0,-1-1 1 0 0,1 1-1 0 0,-1-1 0 0 0,0 1 1 0 0,1-1-1 0 0,-1 0 0 0 0,1 1 1 0 0,0-1-1 0 0,-1 0 0 0 0,1 1 1 0 0,-1-1-1 0 0,2 0 0 0 0,15 7 1370 0 0,-11-5-930 0 0,27 7 844 0 0,-27-8-1425 0 0,0 0 0 0 0,0 1 0 0 0,0 0 0 0 0,0 0 0 0 0,0 0 0 0 0,-1 1 0 0 0,12 6 0 0 0,-17-8-11 0 0,1-1-1 0 0,-1 1 0 0 0,1 0 0 0 0,-1-1 0 0 0,1 1 0 0 0,-1 0 0 0 0,1 0 1 0 0,-1 0-1 0 0,0 0 0 0 0,0-1 0 0 0,1 1 0 0 0,-1 0 0 0 0,0 0 1 0 0,0 0-1 0 0,0 0 0 0 0,0 0 0 0 0,0 0 0 0 0,0 0 0 0 0,0-1 1 0 0,0 1-1 0 0,0 0 0 0 0,0 0 0 0 0,0 0 0 0 0,-1 0 0 0 0,1 0 0 0 0,0 0 1 0 0,-1-1-1 0 0,0 2 0 0 0,-15 25-892 0 0,13-23 784 0 0,-13 18-360 0 0,-21 35 1163 0 0,34-51-320 0 0,-1 1 0 0 0,1-1 0 0 0,1 1 0 0 0,-1 0 0 0 0,1 0 0 0 0,1 0 0 0 0,-2 9 0 0 0,3-13-287 0 0,0 0 0 0 0,0 0 0 0 0,0 0 1 0 0,0 0-1 0 0,1 0 0 0 0,-1 0 0 0 0,1 0 0 0 0,0 0 0 0 0,0 0 0 0 0,0 0 0 0 0,0 0 1 0 0,0-1-1 0 0,1 1 0 0 0,-1 0 0 0 0,3 2 0 0 0,2 2-178 0 0,0 1 0 0 0,1-1 0 0 0,11 8 0 0 0,-9-6-188 0 0,-7-8 280 0 0,-1 0 0 0 0,1 1-1 0 0,-1-1 1 0 0,0 1 0 0 0,0-1 0 0 0,0 1 0 0 0,0 0 0 0 0,0 0 0 0 0,0-1 0 0 0,0 1 0 0 0,-1 0 0 0 0,1 0-1 0 0,-1 0 1 0 0,1 0 0 0 0,-1 0 0 0 0,0 0 0 0 0,1 0 0 0 0,-1 0 0 0 0,0 0 0 0 0,0 0 0 0 0,-1 0-1 0 0,1 0 1 0 0,0-1 0 0 0,-1 1 0 0 0,1 0 0 0 0,-1 0 0 0 0,1 0 0 0 0,-1 0 0 0 0,0 0 0 0 0,-1 1 0 0 0,-2 5 9 0 0,-1-1 1 0 0,1 0-1 0 0,-1 0 0 0 0,-1-1 1 0 0,-9 10-1 0 0,13-13 219 0 0,4-3-558 0 0,-1-1 205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3223 0 0,'-3'22'416'0'0,"0"-1"0"0"0,2 34-1 0 0,1-16-136 0 0,-3 166 888 0 0,-3 89-670 0 0,-32 241-615 0 0,4-83-2674 0 0,32-410 2776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30 5063 0 0,'-6'-4'161'0'0,"0"0"-1"0"0,0 1 0 0 0,0 0 1 0 0,-1 0-1 0 0,1 0 0 0 0,-1 1 1 0 0,0 0-1 0 0,1 0 0 0 0,-1 1 1 0 0,-14-1-1 0 0,16 2-275 0 0,0 0 0 0 0,0 0 0 0 0,-1 1 0 0 0,1 0 0 0 0,0 0 0 0 0,0 0 0 0 0,0 1 0 0 0,0 0 0 0 0,0 0 0 0 0,0 0 0 0 0,0 1 0 0 0,1-1 0 0 0,-1 1 0 0 0,1 0 0 0 0,-5 4 0 0 0,-1 2-66 0 0,1 0 0 0 0,1 1-1 0 0,-1-1 1 0 0,2 2 0 0 0,-1-1-1 0 0,2 1 1 0 0,-1 0-1 0 0,1 0 1 0 0,1 1 0 0 0,0 0-1 0 0,-4 15 1 0 0,7-18 293 0 0,-1-1 0 0 0,2 1 0 0 0,-1-1 1 0 0,2 1-1 0 0,-1 0 0 0 0,1 0 0 0 0,0-1 0 0 0,1 1 0 0 0,0 0 1 0 0,0-1-1 0 0,1 1 0 0 0,0-1 0 0 0,0 1 0 0 0,1-1 1 0 0,0 0-1 0 0,1 0 0 0 0,6 11 0 0 0,-10-18-124 0 0,1 1 0 0 0,0-1 0 0 0,0 1 1 0 0,0-1-1 0 0,0 0 0 0 0,0 1 0 0 0,1-1 0 0 0,-1 0 0 0 0,0 0 0 0 0,0 0 0 0 0,1 1 0 0 0,-1-1 0 0 0,1-1 1 0 0,-1 1-1 0 0,1 0 0 0 0,0 0 0 0 0,-1-1 0 0 0,1 1 0 0 0,0-1 0 0 0,-1 1 0 0 0,1-1 0 0 0,0 0 1 0 0,-1 1-1 0 0,1-1 0 0 0,0 0 0 0 0,0 0 0 0 0,-1 0 0 0 0,1-1 0 0 0,0 1 0 0 0,0 0 0 0 0,-1-1 0 0 0,1 1 1 0 0,0-1-1 0 0,-1 1 0 0 0,1-1 0 0 0,-1 0 0 0 0,1 0 0 0 0,-1 0 0 0 0,1 1 0 0 0,-1-2 0 0 0,3-1 1 0 0,4-4-261 0 0,0 0 1 0 0,-1 0-1 0 0,0-1 1 0 0,0 0 0 0 0,8-14-1 0 0,10-17-143 0 0,-1 0 1 0 0,-3-2-1 0 0,33-87 2734 0 0,-59 135-1052 0 0,-6 14-362 0 0,-7 24-680 0 0,1 2-1 0 0,2 0 1 0 0,2 1 0 0 0,-12 95 0 0 0,24-124-1959 0 0,1-3-574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1839 0 0,'4'22'4039'0'0,"10"65"-879"0"0,-12-77-3242 0 0,1 0 0 0 0,1 0 0 0 0,0 0 0 0 0,0 0-1 0 0,1-1 1 0 0,8 13 0 0 0,-4-10-270 0 0</inkml:trace>
  <inkml:trace contextRef="#ctx0" brushRef="#br0" timeOffset="1">96 2 6447 0 0,'-7'-1'576'0'0,"2"2"-464"0"0,4 2-112 0 0,0-1 0 0 0,1 1 376 0 0,-1 1 48 0 0,-3 1 16 0 0,-1 4 0 0 0,1 2-120 0 0,0 3-16 0 0,4 0-8 0 0,3 1 0 0 0,2-1-448 0 0,2-1-88 0 0,5-2-16 0 0,0-1-8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 3679 0 0,'-2'-1'110'0'0,"-1"0"-1"0"0,1 1 0 0 0,0 0 0 0 0,-1-1 0 0 0,1 1 0 0 0,-1 0 0 0 0,1 0 0 0 0,-1 0 0 0 0,1 0 0 0 0,0 1 0 0 0,-1-1 0 0 0,1 1 0 0 0,-1 0 0 0 0,1-1 0 0 0,-4 3 0 0 0,-34 17 569 0 0,28-12-644 0 0,1 0 1 0 0,1 1-1 0 0,-1 0 0 0 0,2 0 1 0 0,-1 1-1 0 0,1 1 0 0 0,0-1 1 0 0,1 1-1 0 0,1 1 0 0 0,0 0 0 0 0,0 0 1 0 0,1 0-1 0 0,0 1 0 0 0,-4 15 1 0 0,2-1-117 0 0,1 1 1 0 0,1-1-1 0 0,2 1 1 0 0,1 0-1 0 0,0 56 0 0 0,4-62 72 0 0,0 0 0 0 0,9 39-1 0 0,-8-52-93 0 0,0 0 0 0 0,1-1 0 0 0,0 1 0 0 0,1-1 0 0 0,0 1 0 0 0,0-1 0 0 0,0-1 0 0 0,1 1 0 0 0,10 11-1 0 0,-14-18 99 0 0,0 0 0 0 0,0 0 0 0 0,-1 0 0 0 0,1 0 0 0 0,0-1 0 0 0,0 1 0 0 0,0 0 0 0 0,1-1-1 0 0,-1 1 1 0 0,0 0 0 0 0,0-1 0 0 0,0 0 0 0 0,0 1 0 0 0,0-1 0 0 0,2 1 0 0 0,-2-1 4 0 0,-1 0 0 0 0,1-1 0 0 0,0 1 0 0 0,-1 0 0 0 0,1 0 0 0 0,0 0 0 0 0,-1-1 0 0 0,1 1 0 0 0,-1 0 0 0 0,1 0 0 0 0,0-1 0 0 0,-1 1 0 0 0,1-1 1 0 0,-1 1-1 0 0,1-1 0 0 0,-1 1 0 0 0,1 0 0 0 0,-1-1 0 0 0,0 0 0 0 0,1 1 0 0 0,-1-1 0 0 0,1 1 0 0 0,-1-1 0 0 0,0 1 0 0 0,0-1 0 0 0,1 0 0 0 0,-1 1 0 0 0,0-1 0 0 0,0-1 0 0 0,3-11-10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4 432 5527 0 0,'-2'-1'488'0'0,"1"1"-392"0"0,2 0-96 0 0,1 0 0 0 0,-1 1 160 0 0,1-1 16 0 0,1 0 0 0 0,2-1 0 0 0,4-1 48 0 0,2 1 0 0 0,6 0 8 0 0,2-2 0 0 0,2 1-232 0 0,3-2-96 0 0,2 0 8 0 0,0-1 0 0 0,-1 0 88 0 0,1-2 72 0 0</inkml:trace>
  <inkml:trace contextRef="#ctx0" brushRef="#br0" timeOffset="1">449 0 8751 0 0,'-9'8'384'0'0,"2"1"88"0"0,0 1-376 0 0,2 0-96 0 0,1-1 0 0 0,2-2 0 0 0,-2 6 208 0 0,-3 7 24 0 0,-4 13 8 0 0,-4 12 0 0 0,-1 7-80 0 0,-2 3-24 0 0,0 1 0 0 0,1 0 0 0 0,-1-1-440 0 0,1 2-88 0 0,0-2-24 0 0,0-2 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5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17 7367 0 0,'-2'-17'739'0'0,"7"27"-516"0"0,8 27-89 0 0,13 46 240 0 0,-3 2 0 0 0,-4 0 0 0 0,13 140 0 0 0,-25-37-1138 0 0,-7-131 216 0 0</inkml:trace>
  <inkml:trace contextRef="#ctx0" brushRef="#br0" timeOffset="1">30 707 7687 0 0,'-5'-6'105'0'0,"3"4"-24"0"0,0 0 1 0 0,0 1-1 0 0,0-1 0 0 0,0 0 0 0 0,0 1 1 0 0,0-1-1 0 0,-5-1 0 0 0,7 3-53 0 0,0 0-1 0 0,0 0 1 0 0,0 0-1 0 0,-1 0 1 0 0,1 0-1 0 0,0 0 1 0 0,0 0 0 0 0,0 0-1 0 0,0 0 1 0 0,0 0-1 0 0,-1 0 1 0 0,1 0 0 0 0,0 0-1 0 0,0 0 1 0 0,0 0-1 0 0,0 0 1 0 0,0 1-1 0 0,-1-1 1 0 0,1 0 0 0 0,0 0-1 0 0,0 0 1 0 0,0 0-1 0 0,0 0 1 0 0,0 0-1 0 0,0 1 1 0 0,0-1 0 0 0,0 0-1 0 0,0 0 1 0 0,-1 0-1 0 0,1 0 1 0 0,0 0-1 0 0,0 1 1 0 0,0-1 0 0 0,0 0-1 0 0,0 0 1 0 0,0 0-1 0 0,0 0 1 0 0,0 0-1 0 0,0 1 1 0 0,0-1 0 0 0,0 0-1 0 0,0 0 1 0 0,0 0-1 0 0,0 0 1 0 0,0 1-1 0 0,0-1 1 0 0,1 0 0 0 0,-1 0-1 0 0,0 0 1 0 0,0 0-1 0 0,0 0 1 0 0,0 1-1 0 0,0-1 1 0 0,0 0 0 0 0,0 0-1 0 0,0 0 1 0 0,0 0-1 0 0,1 0 1 0 0,-1 0-1 0 0,0 0 1 0 0,0 1 0 0 0,0-1-1 0 0,0 0 1 0 0,0 0-1 0 0,1 0 1 0 0,-1 0 0 0 0,0 0-1 0 0,0 0 1 0 0,4 2 51 0 0,0 0 1 0 0,-1 0 0 0 0,1-1-1 0 0,0 1 1 0 0,0-1 0 0 0,0 0 0 0 0,1 0-1 0 0,-1 0 1 0 0,0-1 0 0 0,5 1-1 0 0,45-2-970 0 0,-46 0 644 0 0,17 0-390 0 0,1-3-10 0 0</inkml:trace>
  <inkml:trace contextRef="#ctx0" brushRef="#br0" timeOffset="2">441 666 4607 0 0,'1'0'200'0'0,"0"1"48"0"0,0 3-248 0 0,1 0 0 0 0,-1 0 0 0 0,0 0 0 0 0,-1 2 592 0 0,1 3 72 0 0,3 6 8 0 0,-1 5 8 0 0,1 6-56 0 0,-1-1-16 0 0,1 2 0 0 0,0-2 0 0 0,-2 0-424 0 0,1 0-88 0 0,0-2-24 0 0,-2-1-4256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5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9671 0 0,'-3'-1'424'0'0,"1"1"96"0"0,2 3-416 0 0,0-2-104 0 0,0 0 0 0 0,0 2 0 0 0,1-2 0 0 0,1 3-104 0 0,1 1 16 0 0,2 2 8 0 0,1 4-136 0 0,2-3-24 0 0,1 3-8 0 0,-2-4 0 0 0,1-2 248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5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38 9215 0 0,'-1'-2'221'0'0,"0"0"0"0"0,0 0 0 0 0,0 0 0 0 0,0 0 1 0 0,1 0-1 0 0,-1 0 0 0 0,0-1 0 0 0,1 1 0 0 0,0-3 0 0 0,0 5-170 0 0,0-1 0 0 0,0 1 1 0 0,0-1-1 0 0,0 0 1 0 0,0 1-1 0 0,0-1 0 0 0,0 1 1 0 0,1-1-1 0 0,-1 1 0 0 0,0-1 1 0 0,0 1-1 0 0,1-1 1 0 0,-1 1-1 0 0,0-1 0 0 0,1 1 1 0 0,-1-1-1 0 0,1 1 0 0 0,-1-1 1 0 0,1 1-1 0 0,-1 0 0 0 0,0-1 1 0 0,1 1-1 0 0,-1 0 1 0 0,1-1-1 0 0,0 1 0 0 0,-1 0 1 0 0,1 0-1 0 0,-1-1 0 0 0,1 1 1 0 0,-1 0-1 0 0,1 0 1 0 0,0 0-1 0 0,-1 0 0 0 0,1 0 1 0 0,-1 0-1 0 0,1 0 0 0 0,0 0 1 0 0,-1 0-1 0 0,1 0 1 0 0,-1 0-1 0 0,2 1 0 0 0,3-1-56 0 0,1 1 0 0 0,-1 1 0 0 0,0-1-1 0 0,1 1 1 0 0,-1 0 0 0 0,0 0 0 0 0,0 1-1 0 0,0-1 1 0 0,7 6 0 0 0,-1 0-709 0 0,-1 0 1 0 0,19 18-1 0 0,-23-20 220 0 0,-1 1 1 0 0,1 0-1 0 0,-1 0 0 0 0,-1 0 1 0 0,1 1-1 0 0,-1 0 1 0 0,0-1-1 0 0,-1 1 0 0 0,0 1 1 0 0,0-1-1 0 0,-1 0 0 0 0,0 1 1 0 0,1 8-1 0 0,-2 1 46 0 0,0 1-1 0 0,-1-1 1 0 0,-1 1 0 0 0,-1-1-1 0 0,-5 21 1 0 0,-8 57 3669 0 0,-4 141 0 0 0,18-201-3243 0 0,2-1-1 0 0,1 0 0 0 0,2 0 1 0 0,1 0-1 0 0,14 48 0 0 0,-12-56 6 0 0,-1 1-1 0 0,-2 0 1 0 0,0 0-1 0 0,-1 31 0 0 0,-10 112 807 0 0,0-12 467 0 0,8-129-881 0 0,1 0 0 0 0,1 0-1 0 0,9 39 1 0 0,1-27 110 0 0,1-1-1 0 0,26 50 0 0 0,10 29 135 0 0,-44-103-701 0 0,-1-1 0 0 0,-1 1-1 0 0,-1 0 1 0 0,0 0 0 0 0,-2 1-1 0 0,1-1 1 0 0,-3 18 0 0 0,-4 10-4532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5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4607 0 0,'-4'1'136'0'0,"-2"0"277"0"0,1 1 0 0 0,-1 0 0 0 0,1 1 0 0 0,0-1 0 0 0,-1 1 0 0 0,1 0 0 0 0,-4 3 0 0 0,9-5-384 0 0,0-1 0 0 0,-1 0-1 0 0,1 0 1 0 0,0 0-1 0 0,0 0 1 0 0,0 0 0 0 0,0 0-1 0 0,0 0 1 0 0,0 0 0 0 0,0 1-1 0 0,0-1 1 0 0,0 0-1 0 0,0 0 1 0 0,0 0 0 0 0,0 0-1 0 0,0 0 1 0 0,0 0 0 0 0,0 0-1 0 0,0 1 1 0 0,0-1-1 0 0,0 0 1 0 0,0 0 0 0 0,0 0-1 0 0,0 0 1 0 0,0 0-1 0 0,0 0 1 0 0,0 0 0 0 0,0 1-1 0 0,0-1 1 0 0,0 0 0 0 0,0 0-1 0 0,1 0 1 0 0,-1 0-1 0 0,0 0 1 0 0,0 0 0 0 0,0 0-1 0 0,0 0 1 0 0,0 0 0 0 0,0 0-1 0 0,0 1 1 0 0,0-1-1 0 0,0 0 1 0 0,1 0 0 0 0,7 4 517 0 0,11 1-257 0 0,-18-4-208 0 0,18 4-4 0 0,-1 1-1 0 0,-1 1 1 0 0,1 0-1 0 0,27 17 1 0 0,58 48-332 0 0,-80-56 305 0 0,1-1-1 0 0,0-1 0 0 0,1-1 1 0 0,0-1-1 0 0,1-2 0 0 0,30 9 1 0 0,166 31 1017 0 0,-94-24-968 0 0,22 10-21 0 0,84 18-134 0 0,-156-40-240 0 0,83 5 1 0 0,197-19-126 0 0,-219-4 772 0 0,150 14 0 0 0,-222-3-96 0 0,346 23 426 0 0,-99-44-673 0 0,-114 2 119 0 0,210 24 151 0 0,-226-1-117 0 0,98-19-90 0 0,-1-24-78 0 0,-50 5 9 0 0,129 10-36 0 0,-27 2 4 0 0,209-58-382 0 0,-441 57 363 0 0,200-6-258 0 0,-73 9 131 0 0,-73-1 227 0 0,138-17 102 0 0,-32 11 395 0 0,-105 12-297 0 0,139-35-422 0 0,-270 42-412 0 0,-25 1 393 0 0,-4 0 107 0 0,3 0-229 0 0,-2 0-561 0 0,-57 9-5235 0 0,51-7 4009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0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2 455 0 0,'-3'-1'-128'0'0,"3"1"155"0"0,0 0 0 0 0,0 0 0 0 0,0 0 1 0 0,0 0-1 0 0,0 0 0 0 0,0 0 0 0 0,0 1 1 0 0,0-1-1 0 0,0 0 0 0 0,0 0 0 0 0,0 0 0 0 0,0 0 1 0 0,0 0-1 0 0,0 0 0 0 0,0 0 0 0 0,0 0 1 0 0,0 0-1 0 0,0 0 0 0 0,0 0 0 0 0,0 1 0 0 0,0-1 1 0 0,0 0-1 0 0,0 0 0 0 0,0 0 0 0 0,0 0 0 0 0,0 0 1 0 0,0 0-1 0 0,0 0 0 0 0,-1 0 0 0 0,1 0 1 0 0,0 0-1 0 0,0 0 0 0 0,0 0 0 0 0,0 0 0 0 0,0 0 1 0 0,0 0-1 0 0,0 0 0 0 0,0 0 0 0 0,0 0 1 0 0,0 0-1 0 0,0 0 0 0 0,-1 0 0 0 0,1 0 0 0 0,0 0 1 0 0,0 0-1 0 0,0 0 0 0 0,0 0 0 0 0,0 0 1 0 0,0 0-1 0 0,0 0 0 0 0,0 0 0 0 0,0 0 0 0 0,0 0 1 0 0,-1 0-1 0 0,1 0 0 0 0,0 0 0 0 0,0 0 0 0 0,0 0 1 0 0,0 0-1 0 0,0-1 284 0 0,0 5-120 0 0,1 1-57 0 0,0 1-1 0 0,0-1 0 0 0,0 0 1 0 0,1 0-1 0 0,-1 0 1 0 0,5 8-1 0 0,-5-10-62 0 0,0-1-1 0 0,1-1 1 0 0,-1 1-1 0 0,1 0 1 0 0,-1 0 0 0 0,1 0-1 0 0,-1-1 1 0 0,1 1-1 0 0,0-1 1 0 0,0 1-1 0 0,0-1 1 0 0,0 0 0 0 0,0 0-1 0 0,0 0 1 0 0,0 0-1 0 0,0 0 1 0 0,1 0-1 0 0,-1-1 1 0 0,3 1-1 0 0,27 4 807 0 0,-24-5-741 0 0,-1 1-1 0 0,1 0 0 0 0,-1 1 1 0 0,0 0-1 0 0,1 0 0 0 0,-1 0 1 0 0,0 1-1 0 0,0 0 1 0 0,8 4-1 0 0,-5 0 45 0 0,1 0 1 0 0,0-1-1 0 0,1-1 0 0 0,18 7 1 0 0,-23-11-81 0 0,0 1 0 0 0,1-1 0 0 0,-1 0 1 0 0,0 0-1 0 0,1-1 0 0 0,-1 0 0 0 0,0 0 1 0 0,1-1-1 0 0,8-1 0 0 0,5-4 204 0 0,-1 0 0 0 0,38-17 1 0 0,-34 12 55 0 0,33-9 0 0 0,-23 12-124 0 0,0 2 0 0 0,50-2 0 0 0,-16 2-48 0 0,47-3-146 0 0,-39 4-20 0 0,-52 4 6 0 0,-17 1-3 0 0,1-1-1 0 0,0 1 1 0 0,-1-1-1 0 0,1 0 0 0 0,-1-1 1 0 0,0 0-1 0 0,0 0 1 0 0,1 0-1 0 0,11-7 0 0 0,-15 7-81 0 0,-1 1 0 0 0,0 0 0 0 0,0 0-1 0 0,1 0 1 0 0,-1 0 0 0 0,0 1 0 0 0,1-1-1 0 0,-1 1 1 0 0,5 0 0 0 0,-3 0-364 0 0,12 0-3458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 5983 0 0,'-1'-4'536'0'0,"1"2"-168"0"0,1 4-232 0 0,1-1 0 0 0,-1 0 32 0 0,3 3 8 0 0,2 1 0 0 0,0 0 0 0 0,2 0-240 0 0,-1 0-56 0 0,2 0-8 0 0,0-1-2904 0 0</inkml:trace>
  <inkml:trace contextRef="#ctx0" brushRef="#br0" timeOffset="1">146 109 5983 0 0,'20'98'1290'0'0,"-14"-76"-778"0"0,4 11-102 0 0,-2 0-1 0 0,5 48 0 0 0,-12-71-633 0 0,-1 0-1 0 0,0 0 1 0 0,0 0-1 0 0,-1 0 0 0 0,0 0 1 0 0,-1-1-1 0 0,0 1 1 0 0,0 0-1 0 0,-1-1 1 0 0,-1 1-1 0 0,1-1 1 0 0,-11 17-1 0 0,11-22 32 0 0,0 0 0 0 0,0 0 0 0 0,0-1 0 0 0,0 1 0 0 0,-1-1 0 0 0,1 0 0 0 0,-1 0 0 0 0,0 0 0 0 0,0 0 0 0 0,0-1 0 0 0,-1 0 0 0 0,1 0 0 0 0,0 0 0 0 0,-1 0 0 0 0,0-1 0 0 0,1 1 0 0 0,-8 0 0 0 0,8-1 285 0 0,0-1 1 0 0,0 0 0 0 0,0 0 0 0 0,0 0-1 0 0,0 0 1 0 0,0 0 0 0 0,0-1-1 0 0,1 0 1 0 0,-1 0 0 0 0,0 0 0 0 0,0 0-1 0 0,1-1 1 0 0,-1 1 0 0 0,0-1-1 0 0,1 0 1 0 0,0 0 0 0 0,-1 0 0 0 0,1-1-1 0 0,0 1 1 0 0,0-1 0 0 0,-5-5-1 0 0,7 7 27 0 0,0 0 0 0 0,1 0 0 0 0,-1 0 0 0 0,0 0 0 0 0,0 0 0 0 0,0 0-1 0 0,1 0 1 0 0,-1-1 0 0 0,1 1 0 0 0,-1 0 0 0 0,1 0 0 0 0,-1-1 0 0 0,1 1 0 0 0,0 0-1 0 0,0 0 1 0 0,0-1 0 0 0,-1 1 0 0 0,1 0 0 0 0,0-1 0 0 0,1 1 0 0 0,-1 0-1 0 0,0-1 1 0 0,0 1 0 0 0,0 0 0 0 0,1-1 0 0 0,-1 1 0 0 0,1 0 0 0 0,-1 0-1 0 0,1-1 1 0 0,-1 1 0 0 0,1 0 0 0 0,0 0 0 0 0,0 0 0 0 0,0 0 0 0 0,-1 0 0 0 0,1 0-1 0 0,0 0 1 0 0,0 0 0 0 0,0 0 0 0 0,0 1 0 0 0,2-2 0 0 0,5-3 208 0 0,0 0 0 0 0,1 1 0 0 0,-1 0 0 0 0,17-5 0 0 0,-15 5-255 0 0,16-4-146 0 0,1 1 0 0 0,0 2 0 0 0,0 0 0 0 0,0 2 0 0 0,37 0 0 0 0,-53 2-359 0 0,-5 2-129 0 0,0-2 1 0 0,0 1-1 0 0,0 0 1 0 0,0-1-1 0 0,0 0 1 0 0,10-4-1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6:5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1 455 0 0,'6'-1'347'0'0,"0"1"-1"0"0,1 1 0 0 0,-1-1 0 0 0,7 3 0 0 0,-10-3-251 0 0,-1 2-1 0 0,1-1 1 0 0,0 0-1 0 0,0 1 0 0 0,-1-1 1 0 0,1 1-1 0 0,-1 0 1 0 0,1-1-1 0 0,-1 1 0 0 0,3 4 1 0 0,2 0 68 0 0,0 0 1 0 0,0-1-1 0 0,0 1 1 0 0,1-1-1 0 0,0 0 1 0 0,0-1-1 0 0,16 6 1 0 0,2-1-465 0 0,35 6 0 0 0,-58-14 251 0 0,16 5-2700 0 0,-18-6 2730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6:5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1375 0 0,'-2'-1'1849'0'0,"9"6"-1062"0"0,14 5-439 0 0,97 43-328 0 0,-52-23-2361 0 0,-58-26 2186 0 0,1-1-1 0 0,0 0 1 0 0,0 0 0 0 0,0-1-1 0 0,18 2 1 0 0,-9-3 208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1375 0 0,'23'8'2921'0'0,"-16"-5"-2687"0"0,5 1 57 0 0,127 41 1709 0 0,-111-38-2789 0 0,1 0 0 0 0,57 4 0 0 0,-82-11 765 0 0,0 0 0 0 0,0 0 1 0 0,0 0-1 0 0,-1-1 0 0 0,1 1 0 0 0,0-1 0 0 0,4-1 0 0 0,1-3 24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282 126 919 0 0,'-2'-6'303'0'0,"-1"0"-1"0"0,2 0 1 0 0,-1-1-1 0 0,1 1 1 0 0,-1-1-1 0 0,1-9 1 0 0,1 9 34 0 0,-1 0 1 0 0,0 1-1 0 0,0-1 1 0 0,-1 1 0 0 0,-4-11-1 0 0,6 15-384 0 0,-1 1 0 0 0,0 0 0 0 0,0-1 0 0 0,0 1 1 0 0,0 0-1 0 0,0 0 0 0 0,0-1 0 0 0,0 1 0 0 0,0 0 0 0 0,0 0 0 0 0,0 0 0 0 0,-1 1 0 0 0,1-1 0 0 0,0 0 0 0 0,-1 0 0 0 0,1 1 1 0 0,-1-1-1 0 0,1 1 0 0 0,0-1 0 0 0,-1 1 0 0 0,0-1 0 0 0,1 1 0 0 0,-1 0 0 0 0,1 0 0 0 0,-1 0 0 0 0,1 0 0 0 0,-1 0 0 0 0,1 0 1 0 0,-1 0-1 0 0,1 1 0 0 0,-1-1 0 0 0,1 0 0 0 0,-1 1 0 0 0,-2 0 0 0 0,-4 3-275 0 0,-1-1-1 0 0,1 1 0 0 0,0 1 1 0 0,-11 7-1 0 0,5-3 355 0 0,1 1-1 0 0,0 1 1 0 0,0 0-1 0 0,2 0 0 0 0,-1 1 1 0 0,1 1-1 0 0,1 0 1 0 0,-12 18-1 0 0,16-20 192 0 0,0 0 0 0 0,1 1 0 0 0,1-1 0 0 0,-1 1 1 0 0,2 0-1 0 0,0 0 0 0 0,0 0 0 0 0,1 1 0 0 0,0-1 0 0 0,1 0 0 0 0,2 23 0 0 0,0-14 154 0 0,2 0 0 0 0,1 0 0 0 0,9 28 0 0 0,26 59 308 0 0,3 11-836 0 0,-38-104-130 0 0,5 26 0 0 0,-9-36 132 0 0,1 0 0 0 0,-1 0 1 0 0,0 0-1 0 0,0-1 0 0 0,-1 1 0 0 0,1 0 0 0 0,-1 0 0 0 0,0 0 0 0 0,-3 7 0 0 0,4-11 84 0 0,-1 0 0 0 0,1 0 0 0 0,-1 0 0 0 0,1 0 0 0 0,-1 0 0 0 0,1 0 0 0 0,-1 0 0 0 0,0 0 0 0 0,0 0 0 0 0,1-1 0 0 0,-1 1 0 0 0,-2 1 0 0 0,3-2 30 0 0,0 0 0 0 0,-1 0 0 0 0,1 1 0 0 0,0-1 0 0 0,-1 0 0 0 0,1 0 0 0 0,0 0 0 0 0,-1 0 0 0 0,1 0 0 0 0,0 0 0 0 0,-1 0 1 0 0,1 0-1 0 0,0 0 0 0 0,-1 0 0 0 0,1 0 0 0 0,0 0 0 0 0,-1 0 0 0 0,1 0 0 0 0,-1-1 0 0 0,1 1 0 0 0,0 0 0 0 0,0 0 0 0 0,-1 0 0 0 0,1 0 1 0 0,-1-1-1 0 0,0 0-3 0 0,0 0 1 0 0,0 0 0 0 0,0-1-1 0 0,0 1 1 0 0,0 0 0 0 0,0-1-1 0 0,1 1 1 0 0,-1-1 0 0 0,0 1-1 0 0,1-1 1 0 0,-1 1 0 0 0,1-1-1 0 0,0 1 1 0 0,-1-1 0 0 0,1-1-1 0 0,0-10 38 0 0,1 1 0 0 0,0-1 0 0 0,1 1 0 0 0,0 0 0 0 0,1 0 0 0 0,0 0 0 0 0,1 0 0 0 0,7-15 0 0 0,1-1 0 0 0</inkml:trace>
  <inkml:trace contextRef="#ctx0" brushRef="#br0" timeOffset="1">583 116 2759 0 0,'0'0'20'0'0,"-1"0"0"0"0,0 0 0 0 0,0 0 0 0 0,0 0 0 0 0,0 0 0 0 0,1 1 0 0 0,-1-1 0 0 0,0 0 0 0 0,0 0 0 0 0,1 1 0 0 0,-1-1 0 0 0,0 0 0 0 0,0 1 0 0 0,1-1-1 0 0,-1 0 1 0 0,0 1 0 0 0,1-1 0 0 0,-1 1 0 0 0,0 0 0 0 0,1-1 0 0 0,-1 1 0 0 0,1-1 0 0 0,-1 1 0 0 0,1 0 0 0 0,-1-1 0 0 0,1 1 0 0 0,-1 0 0 0 0,1 0 0 0 0,-1 1-1 0 0,-12 29 861 0 0,11-24-686 0 0,-9 25 52 0 0,1 0 0 0 0,2 0 0 0 0,1 1-1 0 0,1 0 1 0 0,2 0 0 0 0,1 1-1 0 0,2-1 1 0 0,2 1 0 0 0,0-1-1 0 0,13 65 1 0 0,-14-97-246 0 0,15 52-596 0 0,-13-49 392 0 0,-1 0-1 0 0,1 0 1 0 0,0 0 0 0 0,0-1 0 0 0,0 1-1 0 0,1 0 1 0 0,-1-1 0 0 0,1 0 0 0 0,0 1 0 0 0,4 3-1 0 0,-6-7 198 0 0,0 1 0 0 0,0-1-1 0 0,0 1 1 0 0,-1-1 0 0 0,1 0-1 0 0,0 0 1 0 0,0 0 0 0 0,0 1-1 0 0,0-1 1 0 0,0 0 0 0 0,0 0-1 0 0,0 0 1 0 0,0 0-1 0 0,0 0 1 0 0,0 0 0 0 0,0-1-1 0 0,0 1 1 0 0,-1 0 0 0 0,1 0-1 0 0,0-1 1 0 0,0 1 0 0 0,0-1-1 0 0,0 1 1 0 0,0-1 0 0 0,-1 1-1 0 0,1-1 1 0 0,0 1 0 0 0,0-1-1 0 0,-1 1 1 0 0,2-2-1 0 0,7-8 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51 919 0 0,'-1'3'90'0'0,"-1"0"-1"0"0,1 0 0 0 0,1-1 0 0 0,-1 1 0 0 0,0 0 0 0 0,1 0 0 0 0,-1 1 1 0 0,1-1-1 0 0,0 0 0 0 0,0 0 0 0 0,0 0 0 0 0,0 0 0 0 0,2 5 0 0 0,1 7 1022 0 0,8 22-1 0 0,-6-23-1041 0 0,38 109 1805 0 0,-36-105-2239 0 0,2 0 1 0 0,0-1 0 0 0,0 0 0 0 0,21 26 0 0 0,-27-40 194 0 0,0 1 0 0 0,1-1 1 0 0,-1 1-1 0 0,7 3 0 0 0,-2-2 148 0 0</inkml:trace>
  <inkml:trace contextRef="#ctx0" brushRef="#br0" timeOffset="1">320 0 1839 0 0,'-7'3'42'0'0,"1"1"0"0"0,-1-1 0 0 0,1 1 0 0 0,0 0 0 0 0,0 0 0 0 0,0 1-1 0 0,0 0 1 0 0,1 0 0 0 0,-9 10 0 0 0,-4 8 337 0 0,-17 29 1 0 0,15-22-203 0 0,-37 57-110 0 0,-49 101 1 0 0,102-181-32 0 0,2-4-30 0 0,1-1 0 0 0,0 1 1 0 0,-1 0-1 0 0,1-1 0 0 0,0 1 1 0 0,0 0-1 0 0,0 4 0 0 0,3-6-6 0 0,3-5 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2759 0 0,'-3'5'211'0'0,"1"0"-1"0"0,0 0 1 0 0,1 1-1 0 0,-1-1 1 0 0,1 0-1 0 0,0 1 1 0 0,0-1-1 0 0,1 1 1 0 0,0 9 0 0 0,-2 9 542 0 0,-3 32 272 0 0,-25 232 2187 0 0,4 1-4789 0 0,23-245 890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2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4143 0 0,'9'-8'534'0'0,"1"1"0"0"0,-1 1 0 0 0,2 0 0 0 0,-1 0-1 0 0,20-8 1 0 0,-12 7-225 0 0,28-14-145 0 0,1 3 0 0 0,1 1 0 0 0,0 3 0 0 0,79-13 0 0 0,-93 22-3224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360 227 919 0 0,'-123'-119'2662'0'0,"100"100"-3007"0"0,-2 1-1 0 0,0 1 1 0 0,-44-22-1 0 0,64 36 288 0 0,1 1-1 0 0,-1 0 1 0 0,1 1-1 0 0,-1-1 0 0 0,0 1 1 0 0,0 0-1 0 0,0 0 1 0 0,-6 0-1 0 0,9 1 98 0 0,0 0 1 0 0,1 0-1 0 0,-1 1 1 0 0,0-1-1 0 0,1 0 1 0 0,-1 1-1 0 0,1-1 0 0 0,-1 1 1 0 0,1 0-1 0 0,-1-1 1 0 0,1 1-1 0 0,-1 0 1 0 0,1 0-1 0 0,0 0 0 0 0,-1 0 1 0 0,1 0-1 0 0,0 0 1 0 0,0 0-1 0 0,0 0 1 0 0,0 1-1 0 0,0-1 0 0 0,0 0 1 0 0,0 1-1 0 0,0-1 1 0 0,1 1-1 0 0,-1-1 1 0 0,0 1-1 0 0,0 2 0 0 0,-1 4 47 0 0,0 1-1 0 0,0-1 1 0 0,1 1-1 0 0,0-1 1 0 0,1 1-1 0 0,0-1 1 0 0,0 1-1 0 0,2 9 1 0 0,17 70 541 0 0,-12-62-408 0 0,19 78 365 0 0,57 256 848 0 0,-61-255-1106 0 0,-7-44 99 0 0,11 110 0 0 0,-26-166-429 0 0,0 1 0 0 0,0 0 0 0 0,0 0 0 0 0,-1-1 0 0 0,1 1 0 0 0,-1 0 0 0 0,-1-1 0 0 0,1 1 0 0 0,-1-1 0 0 0,0 1 0 0 0,-3 5 0 0 0,3-8 2 0 0,0 0-1 0 0,0 0 1 0 0,0 0-1 0 0,-1 0 1 0 0,1-1-1 0 0,-1 1 1 0 0,0-1-1 0 0,0 1 1 0 0,0-1-1 0 0,0 0 1 0 0,0 0-1 0 0,0-1 1 0 0,-1 1-1 0 0,1-1 0 0 0,-1 1 1 0 0,1-1-1 0 0,-1 0 1 0 0,-4 1-1 0 0,1-1-238 0 0,0-1 0 0 0,-1 1 0 0 0,1-1 0 0 0,0 0-1 0 0,-1-1 1 0 0,1 0 0 0 0,0 0 0 0 0,0 0 0 0 0,-1-1-1 0 0,-11-4 1 0 0,-2-3-1866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 8751 0 0,'-3'-9'776'0'0,"2"4"-616"0"0,1 4-160 0 0,0 2-184 0 0,0 0-64 0 0,-1 2-8 0 0,1 2-8 0 0,-2 1 64 0 0,2 6 8 0 0,0 3 8 0 0,0 3-3104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12 570 455 0 0,'-4'3'0'0'0,"2"-2"0"0"0,-1 2 0 0 0,2-2 0 0 0,1 0 272 0 0,0 1 16 0 0,0-1 0 0 0,-1 1 0 0 0,1 1 96 0 0,0 2 32 0 0,1-1 0 0 0,2-2 0 0 0,0 1-416 0 0,4-3-128 0 0,2-3 0 0 0,2-2 0 0 0,4-4 128 0 0,-2-3 0 0 0</inkml:trace>
  <inkml:trace contextRef="#ctx0" brushRef="#br0" timeOffset="1">577 1 5063 0 0,'-4'4'448'0'0,"0"1"-352"0"0,2 1-96 0 0,0-1 0 0 0,0 0 112 0 0,-2 3 8 0 0,-2 4 0 0 0,-3 10 0 0 0,-5 10 360 0 0,-1 7 80 0 0,-3 8 16 0 0,3 1 0 0 0,0 4-416 0 0,1-2-72 0 0,3 0-24 0 0,3-3-2344 0 0,3-4-472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186 581 2759 0 0,'-5'-3'61'0'0,"0"0"-1"0"0,-1 0 0 0 0,1 1 0 0 0,-7-2 0 0 0,10 3 103 0 0,-1 1 0 0 0,1 0 1 0 0,-1 0-1 0 0,1 0 1 0 0,-1 0-1 0 0,1 0 0 0 0,-1 0 1 0 0,1 0-1 0 0,-1 1 0 0 0,1-1 1 0 0,-1 1-1 0 0,-3 2 0 0 0,1-1 61 0 0,0 0-1 0 0,0 0 0 0 0,1 1 0 0 0,-1 0 0 0 0,1 0 0 0 0,-1 0 0 0 0,1 1 0 0 0,0 0 0 0 0,0-1 0 0 0,1 1 0 0 0,-1 1 1 0 0,1-1-1 0 0,-3 5 0 0 0,1 0-55 0 0,1 0 1 0 0,0 0-1 0 0,0 1 1 0 0,1-1-1 0 0,0 1 1 0 0,-2 13-1 0 0,-21 232-1725 0 0,24-227-1365 0 0</inkml:trace>
  <inkml:trace contextRef="#ctx0" brushRef="#br0" timeOffset="1">844 2 4607 0 0,'7'-1'408'0'0,"-2"2"-328"0"0,-1 2-80 0 0,-3-1 0 0 0,-1 2 592 0 0,1 0 104 0 0,4 1 16 0 0,2 5 8 0 0,0 4 136 0 0,2 2 24 0 0,0 5 8 0 0,-4 0 0 0 0,0-1-664 0 0,-3 1-136 0 0,0-2-24 0 0,-1 0-4744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17 919 0 0,'-7'-7'-224'0'0,"-5"-2"1666"0"0,8 11 1149 0 0,2 8 1852 0 0,2 24-3448 0 0,2 1 0 0 0,1-1-1 0 0,10 43 1 0 0,43 211 219 0 0,-9-99-4197 0 0,-36-150-1239 0 0</inkml:trace>
  <inkml:trace contextRef="#ctx0" brushRef="#br0" timeOffset="1">24 370 9671 0 0,'-24'-18'1048'0'0,"39"14"1020"0"0,32-2-1626 0 0,89-1 1 0 0,-61 5-4378 0 0,-31 1-259 0 0</inkml:trace>
  <inkml:trace contextRef="#ctx0" brushRef="#br0" timeOffset="2">758 304 6447 0 0,'12'-10'288'0'0,"-3"3"56"0"0,2 2-280 0 0,-2 2-64 0 0,-2 1 0 0 0,-2 1 0 0 0,4-1 752 0 0,5-1 136 0 0,10-2 24 0 0,10-1 8 0 0,9-1-112 0 0,4 1-16 0 0,3 1-8 0 0,-2 0 0 0 0,-4 1-784 0 0,-2 1-200 0 0,-3 1-24 0 0,-5-1-5144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 6911 0 0,'-6'-2'304'0'0,"1"2"64"0"0,1 2-296 0 0,1 0-72 0 0,2-1 0 0 0,0 0 0 0 0,0 2 352 0 0,-1 0 64 0 0,-1 5 0 0 0,0 3 8 0 0,-1 2-160 0 0,2 4-32 0 0,-1 0-8 0 0,1 2 0 0 0,-1 0-752 0 0,-1 1-152 0 0,-1 1-32 0 0,-1 0-2680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2879 0 0,'7'-4'35'0'0,"-5"3"-15"0"0,1-1 0 0 0,-1 1 0 0 0,0-1 0 0 0,1 1 0 0 0,-1 0 0 0 0,1 0 1 0 0,-1 1-1 0 0,1-1 0 0 0,-1 0 0 0 0,1 1 0 0 0,0-1 0 0 0,2 1 0 0 0,-3 1 96 0 0,0 0-1 0 0,-1-1 0 0 0,1 1 0 0 0,-1 1 0 0 0,1-1 0 0 0,-1 0 1 0 0,1 0-1 0 0,-1 0 0 0 0,0 1 0 0 0,0-1 0 0 0,1 1 0 0 0,1 2 1 0 0,11 20 1954 0 0,-7-7-1188 0 0,-1-1 0 0 0,0 1 0 0 0,6 28-1 0 0,5 57 551 0 0,-13-77-1316 0 0,2 27-20 0 0,7 35-531 0 0,0-29-3223 0 0,-7-38 284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77 497 919 0 0,'9'-413'8394'0'0,"-9"405"-7947"0"0,1 0 0 0 0,0 1 1 0 0,0-1-1 0 0,5-14 1 0 0,-5 20-334 0 0,-1 0 0 0 0,1 1-1 0 0,0-1 1 0 0,0 0 0 0 0,0 1 0 0 0,0-1 0 0 0,0 1 0 0 0,0-1 0 0 0,1 1 0 0 0,-1-1 0 0 0,0 1 0 0 0,1 0 0 0 0,-1 0 0 0 0,1 0 0 0 0,-1 0 0 0 0,1 0 0 0 0,0 0 0 0 0,-1 0 0 0 0,1 0 0 0 0,0 0 0 0 0,0 1 0 0 0,0-1 0 0 0,-1 1 0 0 0,1 0 0 0 0,2-1 0 0 0,5 1-92 0 0,1 0-1 0 0,-1 0 1 0 0,0 1 0 0 0,0 0 0 0 0,0 1 0 0 0,0 0 0 0 0,0 1 0 0 0,-1 0 0 0 0,1 0 0 0 0,-1 0 0 0 0,1 1 0 0 0,9 6 0 0 0,-10-4-320 0 0,1-1 1 0 0,-1 1 0 0 0,0 0 0 0 0,-1 1-1 0 0,1 0 1 0 0,-1 0 0 0 0,-1 1-1 0 0,1 0 1 0 0,-1 0 0 0 0,-1 0-1 0 0,6 10 1 0 0,-10-15 134 0 0,1 1-1 0 0,0 0 1 0 0,-1 0 0 0 0,0-1 0 0 0,1 1-1 0 0,-2 0 1 0 0,1 0 0 0 0,0 0-1 0 0,-1 1 1 0 0,0-1 0 0 0,0 0-1 0 0,0 0 1 0 0,0 0 0 0 0,-1 0 0 0 0,1 0-1 0 0,-1 0 1 0 0,0 0 0 0 0,-1 0-1 0 0,1 0 1 0 0,0 0 0 0 0,-1-1 0 0 0,0 1-1 0 0,0 0 1 0 0,0-1 0 0 0,-4 4-1 0 0,-4 5 297 0 0,-2 0 0 0 0,1-2-1 0 0,-1 1 1 0 0,-1-1-1 0 0,-16 9 1 0 0,-22 19 2326 0 0,51-38-2358 0 0,-1 1-1 0 0,0-1 1 0 0,1 1-1 0 0,-1-1 0 0 0,0 1 1 0 0,1-1-1 0 0,-1 1 1 0 0,1 0-1 0 0,-1-1 1 0 0,1 1-1 0 0,0 0 0 0 0,-1 0 1 0 0,1-1-1 0 0,0 1 1 0 0,-1 0-1 0 0,1 0 0 0 0,0 0 1 0 0,0-1-1 0 0,0 1 1 0 0,0 0-1 0 0,0 0 1 0 0,-1 0-1 0 0,2 1 0 0 0,-1-1-9 0 0,1 0-1 0 0,-1 0 0 0 0,1 0 1 0 0,-1 0-1 0 0,1 0 0 0 0,0 0 1 0 0,-1 0-1 0 0,1 0 0 0 0,0 0 1 0 0,0 0-1 0 0,0 0 1 0 0,-1-1-1 0 0,1 1 0 0 0,2 1 1 0 0,4 2 129 0 0,0 0 0 0 0,1-1 1 0 0,14 5-1 0 0,-18-7-173 0 0,60 17 297 0 0,-31-9-247 0 0,34 14 0 0 0,-58-19-141 0 0,0 0 0 0 0,0 1 0 0 0,0 0 0 0 0,0 0 0 0 0,-1 1 0 0 0,0 0 0 0 0,0 1 0 0 0,7 7 0 0 0,-13-12 0 0 0,0 0-1 0 0,0 0 1 0 0,-1 0 0 0 0,1 0-1 0 0,-1 0 1 0 0,0 0 0 0 0,1 0-1 0 0,-1 1 1 0 0,0-1-1 0 0,0 0 1 0 0,-1 1 0 0 0,1-1-1 0 0,0 1 1 0 0,-1-1-1 0 0,1 1 1 0 0,-1-1 0 0 0,0 1-1 0 0,0-1 1 0 0,0 4-1 0 0,-1-3-29 0 0,0 0 0 0 0,0 0 0 0 0,0-1 0 0 0,0 1 0 0 0,-1 0-1 0 0,1 0 1 0 0,-1-1 0 0 0,0 1 0 0 0,0 0 0 0 0,0-1 0 0 0,0 0-1 0 0,0 1 1 0 0,0-1 0 0 0,0 0 0 0 0,-4 2 0 0 0,-5 4-61 0 0,-1 0 1 0 0,-1-1 0 0 0,1 0 0 0 0,-1-1-1 0 0,0-1 1 0 0,-18 6 0 0 0,-5-1 80 0 0,-45 6 0 0 0,52-12 236 0 0,-1 0 1 0 0,-33-2 0 0 0,52-2-39 0 0,0 0-1 0 0,0-2 1 0 0,1 1 0 0 0,-1-1-1 0 0,1 0 1 0 0,-1-1 0 0 0,1-1 0 0 0,0 1-1 0 0,-13-8 1 0 0,21 10-184 0 0,1 0 0 0 0,-1 0 0 0 0,0 0 0 0 0,0 0 0 0 0,1 0 0 0 0,-1-1-1 0 0,1 1 1 0 0,-1-1 0 0 0,1 1 0 0 0,-1-1 0 0 0,1 1 0 0 0,0-1 0 0 0,0 0 0 0 0,0 1 0 0 0,0-1 0 0 0,0 0 0 0 0,0 0 0 0 0,0 0 0 0 0,0-3 0 0 0,3-7-4634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4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1 163 455 0 0,'23'0'400'0'0,"0"-2"0"0"0,0-1 0 0 0,26-6 0 0 0,-32 7-122 0 0,0 0 1 0 0,1 1-1 0 0,0 1 0 0 0,-1 1 0 0 0,34 5 0 0 0,-32-3 146 0 0,0-1 1 0 0,0-1 0 0 0,0 0 0 0 0,35-4-1 0 0,-17-6 195 0 0,0-1-1 0 0,64-28 0 0 0,-65 23-170 0 0,1 2 0 0 0,64-15 0 0 0,-75 25-399 0 0,0 1-1 0 0,0 1 1 0 0,33 3 0 0 0,5 0-3 0 0,55-7-103 0 0,27 0-22 0 0,74 17-1 0 0,-171-11 80 0 0,-1-3 0 0 0,92-14 0 0 0,-81 7 0 0 0,76-1 0 0 0,-41 13 0 0 0,-46 0 0 0 0,73-6 0 0 0,-47-3-21 0 0,1 4 0 0 0,131 12-1 0 0,-137-4-202 0 0,136-8 0 0 0,-157-2-96 0 0,1 3 0 0 0,-1 1 0 0 0,0 3 0 0 0,56 9 0 0 0,-91-10 364 0 0,1-1 0 0 0,0 0 0 0 0,17-2 0 0 0,-20 1-6 0 0,-1-1 0 0 0,1 1-1 0 0,0 1 1 0 0,-1 0 0 0 0,1 1 0 0 0,20 5-1 0 0,-6 3-207 0 0,-13-5-159 0 0,-1 0 0 0 0,1-1 1 0 0,0 0-1 0 0,0-1 0 0 0,0 0 0 0 0,15 1 0 0 0,-28-5 329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3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0 919 0 0,'-13'20'784'0'0,"-3"23"-120"0"0,-22 86 0 0 0,37-124-612 0 0,-58 208 1705 0 0,-45 207-1430 0 0,103-415-371 0 0,-2 12-85 0 0,-1 24 0 0 0,4-37 62 0 0,0 0-1 0 0,0 0 1 0 0,0 1-1 0 0,0-1 1 0 0,1 0-1 0 0,0 0 1 0 0,0 0-1 0 0,0 0 1 0 0,0 0-1 0 0,1 0 1 0 0,3 6-1 0 0,-5-10 61 0 0,1 1 0 0 0,-1-1-1 0 0,1 1 1 0 0,-1-1 0 0 0,1 0-1 0 0,-1 1 1 0 0,1-1-1 0 0,0 1 1 0 0,-1-1 0 0 0,1 0-1 0 0,0 0 1 0 0,-1 1-1 0 0,1-1 1 0 0,0 0 0 0 0,-1 0-1 0 0,1 0 1 0 0,0 0 0 0 0,-1 0-1 0 0,1 0 1 0 0,0 0-1 0 0,-1 0 1 0 0,1 0 0 0 0,0 0-1 0 0,0 0 1 0 0,-1 0-1 0 0,1 0 1 0 0,0-1 0 0 0,-1 1-1 0 0,1 0 1 0 0,0 0 0 0 0,-1-1-1 0 0,1 1 1 0 0,-1-1-1 0 0,1 1 1 0 0,0 0 0 0 0,-1-1-1 0 0,1 1 1 0 0,0-2-1 0 0,2 0-24 0 0,1-1 0 0 0,-1 0 0 0 0,0 0 0 0 0,5-7 0 0 0,0-2 32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3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9 919 0 0,'-1'-1'10'0'0,"1"1"0"0"0,0-1 0 0 0,0 1 0 0 0,-1-1 0 0 0,1 1 0 0 0,0-1-1 0 0,-1 1 1 0 0,1 0 0 0 0,0-1 0 0 0,-1 1 0 0 0,1-1 0 0 0,0 1-1 0 0,-1 0 1 0 0,1-1 0 0 0,-1 1 0 0 0,1 0 0 0 0,-1 0 0 0 0,1-1 0 0 0,-1 1-1 0 0,1 0 1 0 0,-1 0 0 0 0,1 0 0 0 0,-1-1 0 0 0,1 1 0 0 0,-1 0-1 0 0,0 0 1 0 0,-1 0 37 0 0,1 1 0 0 0,0-1 0 0 0,0 0 0 0 0,0 1-1 0 0,0-1 1 0 0,0 1 0 0 0,0-1 0 0 0,0 1 0 0 0,0-1 0 0 0,0 1-1 0 0,1 0 1 0 0,-3 1 0 0 0,-1 3 232 0 0,-1 0 1 0 0,0 0-1 0 0,-4 8 0 0 0,8-11-239 0 0,-155 268 589 0 0,125-211-819 0 0,-7 13-993 0 0,34-67 913 0 0,5-10 227 0 0,4-10 68 0 0,20-32-25 0 0,-13 26 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3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0 455 0 0,'8'17'1808'0'0,"4"30"-1263"0"0,-1 1 0 0 0,-2-1 0 0 0,-2 2-1 0 0,0 56 1 0 0,-19 196-1437 0 0,7-274 143 0 0,-2-15-200 0 0,6-12 903 0 0,1 1 1 0 0,0-1 0 0 0,0 0-1 0 0,-1 0 1 0 0,1 0 0 0 0,-1 1-1 0 0,1-1 1 0 0,0 0 0 0 0,-1 0-1 0 0,1 0 1 0 0,0 0 0 0 0,-1 0-1 0 0,1 0 1 0 0,-1 0 0 0 0,1 1-1 0 0,0-1 1 0 0,-1 0 0 0 0,1 0-1 0 0,-1-1 1 0 0,1 1 0 0 0,0 0-1 0 0,-1 0 1 0 0,1 0 0 0 0,0 0-1 0 0,-1 0 1 0 0,1 0 0 0 0,-1-1-1 0 0,-4-2 30 0 0</inkml:trace>
  <inkml:trace contextRef="#ctx0" brushRef="#br0" timeOffset="1">17 532 1375 0 0,'-3'-2'-219'0'0,"-10"-9"1168"0"0,13 11-910 0 0,0 0-1 0 0,0-1 1 0 0,0 1-1 0 0,0 0 0 0 0,-1-1 1 0 0,1 1-1 0 0,0 0 0 0 0,0-1 1 0 0,0 1-1 0 0,0 0 0 0 0,0-1 1 0 0,0 1-1 0 0,0-1 0 0 0,0 1 1 0 0,0 0-1 0 0,0-1 0 0 0,0 1 1 0 0,0 0-1 0 0,1-1 1 0 0,-1 1-1 0 0,0 0 0 0 0,0-1 1 0 0,0 1-1 0 0,0 0 0 0 0,1-1 1 0 0,-1 1-1 0 0,0 0 0 0 0,0-1 1 0 0,0 1-1 0 0,1 0 0 0 0,-1 0 1 0 0,0-1-1 0 0,1 1 1 0 0,-1 0-1 0 0,0 0 0 0 0,1 0 1 0 0,-1 0-1 0 0,0-1 0 0 0,0 1 1 0 0,1 0-1 0 0,-1 0 0 0 0,1 0 1 0 0,-1 0-1 0 0,1 0 0 0 0,6-3 126 0 0,0 0 0 0 0,0 1 0 0 0,1 0 0 0 0,-1 0 0 0 0,1 1 0 0 0,12-1 0 0 0,48 1 250 0 0,-65 2-384 0 0,12-1-130 0 0,0 1 0 0 0,0 0 0 0 0,0 1 0 0 0,0 1 0 0 0,0 1 0 0 0,0 0 0 0 0,-1 0 0 0 0,1 2 0 0 0,14 7 0 0 0,-25-11 100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3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17 919 0 0,'1'-16'373'0'0,"1"27"561"0"0,-1 12-898 0 0,-2-1-1 0 0,-5 36 1 0 0,0-8 2 0 0,-14 164 1001 0 0,-24 358 286 0 0,43-532-1905 0 0,2 0 0 0 0,12 73-1 0 0,-14-103-106 0 0,1-8-233 0 0,0-6 668 0 0,1-5 252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3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20 919 0 0,'6'-2'259'0'0,"0"0"0"0"0,1 0-1 0 0,0 0 1 0 0,-1 1-1 0 0,1 0 1 0 0,0 0 0 0 0,9 1-1 0 0,-3-1-191 0 0,7-1 83 0 0,89-3 1135 0 0,-93 5-1916 0 0,0 1 1 0 0,1 0-1 0 0,-1 2 0 0 0,26 6 1 0 0,-34-8 399 0 0,-11-2 284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46 8751 0 0,'5'2'465'0'0,"0"-1"0"0"0,0 1 0 0 0,1-1 0 0 0,-1 0 0 0 0,1-1 0 0 0,-1 1-1 0 0,1-1 1 0 0,-1 0 0 0 0,1-1 0 0 0,8-1 0 0 0,68-14-1107 0 0,-56 10-362 0 0,13-5-820 0 0,-25 7 907 0 0,1 0 0 0 0,1 1 0 0 0,-1 0 0 0 0,17 0 0 0 0,-32 3 947 0 0,1 0 0 0 0,-1 0 0 0 0,1 0 0 0 0,-1 0 0 0 0,0 0 0 0 0,1 0-1 0 0,-1 0 1 0 0,0 0 0 0 0,1 0 0 0 0,-1 0 0 0 0,1 0 0 0 0,-1 1 0 0 0,0-1 0 0 0,1 0 0 0 0,-1 0 0 0 0,0 0 0 0 0,1 1 0 0 0,-1-1-1 0 0,0 0 1 0 0,1 0 0 0 0,-1 1 0 0 0,0-1 0 0 0,0 0 0 0 0,1 0 0 0 0,-1 1 0 0 0,0-1 0 0 0,0 0 0 0 0,1 1 0 0 0,-2 13 1274 0 0,-14 17 941 0 0,11-24-2057 0 0,-215 378 2702 0 0,147-264-2460 0 0,60-98-525 0 0,3-8-147 0 0,0 1 0 0 0,-1-1-1 0 0,-21 25 1 0 0,23-34-169 0 0,8-6 360 0 0,0 0 1 0 0,-1 0-1 0 0,1 1 0 0 0,0-1 0 0 0,0 0 1 0 0,0 0-1 0 0,-1 0 0 0 0,1 0 0 0 0,0 0 1 0 0,0 0-1 0 0,0 0 0 0 0,-1 0 0 0 0,1 0 1 0 0,0 0-1 0 0,0 1 0 0 0,0-1 0 0 0,-1 0 1 0 0,1 0-1 0 0,0 0 0 0 0,0 0 0 0 0,0 0 1 0 0,-1-1-1 0 0,1 1 0 0 0,0 0 0 0 0,0 0 1 0 0,-1 0-1 0 0,1 0 0 0 0,0 0 0 0 0,0 0 1 0 0,0 0-1 0 0,0 0 0 0 0,-1 0 0 0 0,1 0 1 0 0,0-1-1 0 0,0 1 0 0 0,0 0 0 0 0,0 0 1 0 0,-1 0-1 0 0,1 0 0 0 0,0-1 0 0 0,0-4-3697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3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3223 0 0,'20'3'491'0'0,"0"-2"-1"0"0,0 0 0 0 0,0-1 0 0 0,33-5 0 0 0,13 0 382 0 0,-21 5-1217 0 0,59 7 0 0 0,-73-3-1900 0 0,35 10-1 0 0,-62-13 2234 0 0,-1 1 1 0 0,1-2 0 0 0,0 1-1 0 0,0 0 1 0 0,0-1-1 0 0,0 1 1 0 0,0-1 0 0 0,0 0-1 0 0,-1-1 1 0 0,1 1-1 0 0,0-1 1 0 0,0 1 0 0 0,0-1-1 0 0,0 0 1 0 0,-1-1-1 0 0,1 1 1 0 0,5-3-1 0 0,-2-2 12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3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2 919 0 0,'0'-1'61'0'0,"-1"1"-1"0"0,1 0 1 0 0,-1 0-1 0 0,0 0 1 0 0,1 0-1 0 0,-1 0 0 0 0,1 0 1 0 0,-1 0-1 0 0,1 0 1 0 0,-1 0-1 0 0,1 0 0 0 0,-1 0 1 0 0,0 0-1 0 0,1 0 1 0 0,-1 1-1 0 0,1-1 0 0 0,-1 0 1 0 0,1 0-1 0 0,-1 1 1 0 0,1-1-1 0 0,-1 0 0 0 0,0 1 1 0 0,-13 8 1095 0 0,14-8-1130 0 0,-9 6 349 0 0,0 1 0 0 0,0 0 0 0 0,1 1 0 0 0,1 0 0 0 0,-1 0 0 0 0,-11 20 0 0 0,-29 67 40 0 0,37-72-357 0 0,-4 7-56 0 0,2 2 1 0 0,2 0 0 0 0,-15 65-1 0 0,25-93 34 0 0,0 0 0 0 0,1-1-1 0 0,0 1 1 0 0,0 0 0 0 0,0 0-1 0 0,0 0 1 0 0,1 0 0 0 0,0 0-1 0 0,0 0 1 0 0,0 0 0 0 0,4 8-1 0 0,-4-10-6 0 0,1 0-1 0 0,-1-1 0 0 0,1 1 0 0 0,0 0 0 0 0,0-1 1 0 0,0 1-1 0 0,0-1 0 0 0,1 0 0 0 0,-1 0 0 0 0,1 0 1 0 0,-1 0-1 0 0,1 0 0 0 0,0-1 0 0 0,0 1 0 0 0,-1-1 1 0 0,1 1-1 0 0,0-1 0 0 0,0 0 0 0 0,4 1 0 0 0,7 0 617 0 0,0 1 0 0 0,1-2 0 0 0,-1 1-1 0 0,17-2 1 0 0,60-8 1188 0 0,-27 2-1294 0 0,-19 2-324 0 0,11-1-809 0 0,-20 6-2583 0 0,-30 0-431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3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1 919 0 0,'-60'238'2309'0'0,"48"-181"-2058"0"0,-6 36-735 0 0,-9 130-1 0 0,20-145 37 0 0,3-52 433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4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1375 0 0,'0'-1'107'0'0,"0"1"-81"0"0,0 0 1 0 0,0 0-1 0 0,0-1 0 0 0,1 1 0 0 0,-1 0 1 0 0,0 0-1 0 0,0 0 0 0 0,0-1 0 0 0,1 1 0 0 0,-1 0 1 0 0,0 0-1 0 0,0 0 0 0 0,0 0 0 0 0,1-1 1 0 0,-1 1-1 0 0,0 0 0 0 0,1 0 0 0 0,-1 0 0 0 0,0 0 1 0 0,0 0-1 0 0,1 0 0 0 0,-1 0 0 0 0,0 0 1 0 0,0 0-1 0 0,1 0 0 0 0,-1 0 0 0 0,0 0 0 0 0,1 0 1 0 0,-1 0-1 0 0,0 0 0 0 0,0 0 0 0 0,1 0 1 0 0,12 2 397 0 0,-11-2-333 0 0,102 28 1269 0 0,-80-25-1343 0 0,0 0 0 0 0,0-2-1 0 0,0-1 1 0 0,0-1 0 0 0,0-1-1 0 0,0-1 1 0 0,0-1 0 0 0,-1-1-1 0 0,35-12 1 0 0,-44 11-48 0 0,-2-1 31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89 919 0 0,'-2'-17'51'0'0,"2"11"-19"0"0,-1 0 0 0 0,0 0 0 0 0,0 1 0 0 0,0-1 0 0 0,0 0-1 0 0,-1 1 1 0 0,0 0 0 0 0,0-1 0 0 0,-5-6 0 0 0,6 11-22 0 0,0 0 0 0 0,0 0 0 0 0,0 1 0 0 0,0-1 0 0 0,0 0 0 0 0,0 1 0 0 0,0-1 0 0 0,0 1-1 0 0,-1-1 1 0 0,1 1 0 0 0,0-1 0 0 0,0 1 0 0 0,-1 0 0 0 0,1 0 0 0 0,0 0 0 0 0,-1 0 0 0 0,1 0 0 0 0,0 0 0 0 0,0 0 0 0 0,-1 0 0 0 0,1 0 0 0 0,0 1 0 0 0,0-1 0 0 0,-1 0 0 0 0,1 1 0 0 0,0-1 0 0 0,-2 2 0 0 0,-1 0 42 0 0,-1 0 0 0 0,1 0 0 0 0,-1 1 0 0 0,1 0 0 0 0,-6 5-1 0 0,6-4-80 0 0,0 0 0 0 0,0 1 0 0 0,1-1-1 0 0,-1 1 1 0 0,1 0 0 0 0,1 0-1 0 0,-1 0 1 0 0,1 1 0 0 0,-1-1-1 0 0,-1 10 1 0 0,-2 8 398 0 0,-2 31 1 0 0,5-33-387 0 0,-26 222 823 0 0,26-195-676 0 0,3 0 1 0 0,1-1 0 0 0,10 55-1 0 0,-5-74-127 0 0,1 0 0 0 0,1 0 0 0 0,2 0 0 0 0,1-1 0 0 0,1-1 0 0 0,1 0 0 0 0,23 34 0 0 0,-35-59-35 0 0,0 0-1 0 0,-1 0 0 0 0,1 0 0 0 0,0 0 0 0 0,-1 0 0 0 0,1 0 1 0 0,-1 0-1 0 0,1 0 0 0 0,-1 1 0 0 0,0-1 0 0 0,1 0 0 0 0,-1 0 0 0 0,0 1 1 0 0,0-1-1 0 0,0 0 0 0 0,0 0 0 0 0,0 1 0 0 0,0-1 0 0 0,0 0 1 0 0,-1 3-1 0 0,0-3-23 0 0,1 0 0 0 0,-1 0 1 0 0,0 0-1 0 0,0 0 0 0 0,1 0 1 0 0,-1 0-1 0 0,0-1 0 0 0,0 1 1 0 0,0 0-1 0 0,0 0 0 0 0,0-1 1 0 0,0 1-1 0 0,0-1 0 0 0,0 1 1 0 0,-1-1-1 0 0,1 1 0 0 0,-2-1 1 0 0,-2 2-12 0 0,-1-1 0 0 0,0-1 1 0 0,0 1-1 0 0,1-1 1 0 0,-1 0-1 0 0,0 0 1 0 0,-10-3-1 0 0,4 1 154 0 0,5 1 46 0 0,-1 0 0 0 0,1-1 0 0 0,-1 0 0 0 0,1-1 0 0 0,0 1 0 0 0,0-1 0 0 0,0 0 0 0 0,0-1-1 0 0,-7-4 1 0 0,9 3-133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1 919 0 0,'0'0'80'0'0,"0"1"-80"0"0,0 0 0 0 0,0 0 0 0 0,0 1 224 0 0,0-1 32 0 0,0 0 8 0 0,1 4 0 0 0,-1 0-144 0 0,2 3-32 0 0,0 3-8 0 0,1 0 0 0 0,-1-1-80 0 0,2 0 0 0 0,1 0 0 0 0,0-1 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1007 0 0,'-4'3'0'0'0,"0"-2"0"0"0,2 1 0 0 0,1 0 88 0 0,1-1-88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0 919 0 0,'2'1'91'0'0,"-1"-1"0"0"0,1 1-1 0 0,0-1 1 0 0,0 1-1 0 0,0 0 1 0 0,-1-1-1 0 0,1 1 1 0 0,0 0 0 0 0,-1 0-1 0 0,1 0 1 0 0,-1 1-1 0 0,3 1 1 0 0,16 17 325 0 0,-17-16-467 0 0,0 0 0 0 0,0 0 0 0 0,-1 1 0 0 0,1-1 0 0 0,-1 1 0 0 0,0-1 0 0 0,0 1 0 0 0,0 0 0 0 0,-1 0 0 0 0,0-1 0 0 0,0 1 0 0 0,0 0 0 0 0,-1 0 0 0 0,1 0 0 0 0,-1 0 0 0 0,0 0 0 0 0,-1 0 0 0 0,1 0 0 0 0,-1 0 0 0 0,-2 9 0 0 0,0-5 66 0 0,0 0 0 0 0,-1-1 0 0 0,1 0 0 0 0,-2 1 0 0 0,1-1 0 0 0,-1-1 0 0 0,0 1 0 0 0,-1-1 0 0 0,0 0 0 0 0,-11 12 0 0 0,-11 0-74 0 0,22-16 368 0 0,0 0-1 0 0,1 1 1 0 0,-8 7-1 0 0,13-11-288 0 0,-1 0-1 0 0,1 0 0 0 0,0 0 1 0 0,0 0-1 0 0,0 0 0 0 0,0 0 1 0 0,0 1-1 0 0,0-1 1 0 0,0 0-1 0 0,0 0 0 0 0,-1 0 1 0 0,1 0-1 0 0,0 0 1 0 0,0 0-1 0 0,0 1 0 0 0,0-1 1 0 0,0 0-1 0 0,0 0 1 0 0,0 0-1 0 0,0 0 0 0 0,0 0 1 0 0,0 1-1 0 0,0-1 1 0 0,0 0-1 0 0,0 0 0 0 0,0 0 1 0 0,0 0-1 0 0,0 0 1 0 0,0 1-1 0 0,0-1 0 0 0,0 0 1 0 0,0 0-1 0 0,0 0 1 0 0,0 0-1 0 0,0 0 0 0 0,0 1 1 0 0,1-1-1 0 0,-1 0 1 0 0,0 0-1 0 0,0 0 0 0 0,0 0 1 0 0,0 0-1 0 0,8 4 311 0 0,10-3-197 0 0,8-4-453 0 0,0-2-1 0 0,35-10 1 0 0,7-2-127 0 0,-49 13 447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1375 0 0,'1'0'38'0'0,"0"1"0"0"0,1 0 0 0 0,-1 0-1 0 0,0 0 1 0 0,0 0 0 0 0,0 0-1 0 0,0 0 1 0 0,0 1 0 0 0,0-1-1 0 0,0 0 1 0 0,0 0 0 0 0,0 1-1 0 0,0-1 1 0 0,-1 1 0 0 0,1-1-1 0 0,-1 0 1 0 0,1 3 0 0 0,0 0 91 0 0,0 1 0 0 0,-1-1 0 0 0,0 1 0 0 0,0-1 0 0 0,-1 6-1 0 0,-2 8-330 0 0,-1 1 0 0 0,0-1-1 0 0,-2 0 1 0 0,0 0-1 0 0,-16 32 1 0 0,9-19 196 0 0,10-24 6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5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2759 0 0,'0'-1'28'0'0,"0"1"-1"0"0,0-1 1 0 0,0 1-1 0 0,0-1 1 0 0,0 1-1 0 0,0-1 0 0 0,1 1 1 0 0,-1-1-1 0 0,0 1 1 0 0,0-1-1 0 0,0 1 1 0 0,1-1-1 0 0,-1 1 0 0 0,0 0 1 0 0,1-1-1 0 0,-1 1 1 0 0,0-1-1 0 0,1 1 1 0 0,-1 0-1 0 0,1-1 0 0 0,-1 1 1 0 0,0 0-1 0 0,1 0 1 0 0,-1-1-1 0 0,1 1 1 0 0,-1 0-1 0 0,1 0 0 0 0,-1 0 1 0 0,1-1-1 0 0,-1 1 1 0 0,1 0-1 0 0,-1 0 1 0 0,1 0-1 0 0,1 0 69 0 0,0 1-1 0 0,-1-1 1 0 0,1 0 0 0 0,-1 1 0 0 0,1-1-1 0 0,-1 1 1 0 0,1 0 0 0 0,-1 0 0 0 0,1-1-1 0 0,1 3 1 0 0,5 3 52 0 0,-1 1-1 0 0,14 13 0 0 0,-18-16-280 0 0,1 1-1 0 0,-1-1 0 0 0,0 0 0 0 0,0 1 0 0 0,-1 0 0 0 0,1 0 0 0 0,-1 0 0 0 0,0 0 0 0 0,0 0 0 0 0,-1 0 0 0 0,3 11 0 0 0,-4-12 45 0 0,0 1 0 0 0,0-1 0 0 0,0 0 0 0 0,-1 0-1 0 0,1 1 1 0 0,-1-1 0 0 0,0 0 0 0 0,0 0-1 0 0,-1 0 1 0 0,1 0 0 0 0,-1 0 0 0 0,0 0-1 0 0,0-1 1 0 0,0 1 0 0 0,0 0 0 0 0,-3 2-1 0 0,0 1 285 0 0,0-1 0 0 0,1 1-1 0 0,0-1 1 0 0,0 1-1 0 0,1 0 1 0 0,0 0 0 0 0,0 1-1 0 0,-2 9 1 0 0,5-14-142 0 0,-1-1 0 0 0,1 1 1 0 0,0-1-1 0 0,-1 0 1 0 0,1 1-1 0 0,0-1 0 0 0,1 1 1 0 0,-1-1-1 0 0,0 0 0 0 0,1 1 1 0 0,-1-1-1 0 0,1 0 0 0 0,0 1 1 0 0,0-1-1 0 0,0 0 0 0 0,0 0 1 0 0,0 0-1 0 0,0 0 0 0 0,0 0 1 0 0,1 0-1 0 0,-1 0 1 0 0,1 0-1 0 0,0 0 0 0 0,-1-1 1 0 0,1 1-1 0 0,0-1 0 0 0,0 1 1 0 0,0-1-1 0 0,0 0 0 0 0,0 0 1 0 0,4 2-1 0 0,6 2-240 0 0,25 6-1 0 0,-28-9 114 0 0,-1 0 1 0 0,0 0-1 0 0,-1 1 1 0 0,1 0-1 0 0,0 0 1 0 0,-1 1-1 0 0,0 0 0 0 0,9 7 1 0 0,-15-11 73 0 0,-1 1 1 0 0,1 0-1 0 0,0 0 1 0 0,-1 0-1 0 0,1 0 1 0 0,-1 0 0 0 0,1 0-1 0 0,-1 0 1 0 0,1 0-1 0 0,-1 0 1 0 0,0 1-1 0 0,1-1 1 0 0,-1 0-1 0 0,0 0 1 0 0,0 0-1 0 0,0 0 1 0 0,0 0-1 0 0,0 0 1 0 0,0 1 0 0 0,0-1-1 0 0,-1 0 1 0 0,1 0-1 0 0,0 0 1 0 0,-1 0-1 0 0,1 0 1 0 0,0 0-1 0 0,-1 0 1 0 0,0 0-1 0 0,1 0 1 0 0,-1 0 0 0 0,1 0-1 0 0,-2 1 1 0 0,-3 5 81 0 0,0 0 0 0 0,-1 0 1 0 0,-6 6-1 0 0,7-8-31 0 0,-19 20-197 0 0,13-14-265 0 0,0 0 0 0 0,1 0-1 0 0,0 1 1 0 0,-9 14 0 0 0,18-23 409 0 0,0-1-1 0 0,0 0 1 0 0,0 1 0 0 0,0-1 0 0 0,1 1 0 0 0,-1-1 0 0 0,0 4-1 0 0,1-2 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 5983 0 0,'-6'-9'612'0'0,"4"10"-153"0"0,4 6 1121 0 0,0-3-773 0 0,19 30 33 0 0,2-1-1 0 0,47 54 1 0 0,-25-33-249 0 0,94 103 1672 0 0,-115-135-1905 0 0,0 0 0 0 0,2-2 0 0 0,0 0 0 0 0,41 22 1 0 0,-61-39-348 0 0,0 0 1 0 0,0 0-1 0 0,1-1 1 0 0,-1 0 0 0 0,1 0-1 0 0,0 0 1 0 0,0-1 0 0 0,7 1-1 0 0,-12-2-140 0 0,0 0 0 0 0,0 0 0 0 0,1 0 0 0 0,-1 0 0 0 0,0 0 0 0 0,0-1 0 0 0,0 1 0 0 0,1-1-1 0 0,-1 0 1 0 0,0 1 0 0 0,0-1 0 0 0,0 0 0 0 0,0 0 0 0 0,0 0 0 0 0,0-1 0 0 0,-1 1 0 0 0,1 0 0 0 0,0-1 0 0 0,0 1 0 0 0,-1-1 0 0 0,1 1 0 0 0,-1-1-1 0 0,0 0 1 0 0,1 0 0 0 0,-1 0 0 0 0,0 0 0 0 0,0 0 0 0 0,1-2 0 0 0,1-3-4614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1 1 1679 0 0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3679 0 0,'-2'2'131'0'0,"0"1"0"0"0,0 0-1 0 0,1-1 1 0 0,-1 1 0 0 0,1 0-1 0 0,0 0 1 0 0,0 0 0 0 0,0 0-1 0 0,0 0 1 0 0,1 0 0 0 0,-1 0-1 0 0,0 7 1 0 0,1 38 482 0 0,1-35-606 0 0,1-1-1 0 0,-1 0 1 0 0,2 0-1 0 0,0-1 1 0 0,0 1-1 0 0,1 0 0 0 0,0-1 1 0 0,10 19-1 0 0,-12-27-34 0 0,0 0 0 0 0,0 1 0 0 0,0-1 0 0 0,1 0 0 0 0,-1 0 0 0 0,1-1 0 0 0,0 1 0 0 0,-1-1 0 0 0,1 1 0 0 0,0-1 0 0 0,0 0 0 0 0,1 0 0 0 0,-1 0-1 0 0,0 0 1 0 0,1-1 0 0 0,-1 1 0 0 0,1-1 0 0 0,0 0 0 0 0,-1 0 0 0 0,1 0 0 0 0,0 0 0 0 0,-1-1 0 0 0,1 0 0 0 0,0 0 0 0 0,0 0 0 0 0,0 0 0 0 0,-1 0 0 0 0,1-1 0 0 0,0 1 0 0 0,0-1-1 0 0,5-2 1 0 0,12-4-119 0 0,0-2-1 0 0,0 0 1 0 0,-1-1-1 0 0,0 0 1 0 0,-1-2-1 0 0,0-1 1 0 0,-1 0-1 0 0,19-19 0 0 0,-27 22 148 0 0</inkml:trace>
  <inkml:trace contextRef="#ctx0" brushRef="#br0" timeOffset="1">225 32 2303 0 0,'-4'2'32'0'0,"1"0"0"0"0,0-1 0 0 0,0 1 0 0 0,0 0 0 0 0,1 0-1 0 0,-1 1 1 0 0,0-1 0 0 0,1 0 0 0 0,0 1 0 0 0,-1 0 0 0 0,1-1-1 0 0,0 1 1 0 0,-2 4 0 0 0,-3 7 306 0 0,-10 25 0 0 0,11-23-174 0 0,-8 19 86 0 0,-11 42 0 0 0,20-60-381 0 0,1 2 1 0 0,1-1 0 0 0,1 0 0 0 0,0 27 0 0 0,2-40 95 0 0,0-1-1 0 0,1 1 1 0 0,0-1-1 0 0,-1 1 1 0 0,1-1-1 0 0,1 1 1 0 0,2 6-1 0 0,4 2 89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3223 0 0,'1'-2'823'0'0,"2"4"-231"0"0,8 10 59 0 0,11 18-405 0 0,-16-21-540 0 0,0 0 0 0 0,-1 0 0 0 0,-1 1 0 0 0,1-1 0 0 0,3 14 0 0 0,-7-18 98 0 0,0 0 1 0 0,0 0-1 0 0,-1 1 1 0 0,1-1 0 0 0,-1 0-1 0 0,0 0 1 0 0,-1 1-1 0 0,1-1 1 0 0,-1 0-1 0 0,0 0 1 0 0,0 0 0 0 0,-4 8-1 0 0,0 0 599 0 0,-2 0 0 0 0,-9 14 0 0 0,9-15 507 0 0,0 0 1 0 0,-9 22 0 0 0,15-30-781 0 0,-1 0 0 0 0,1 0-1 0 0,0 0 1 0 0,1 0 0 0 0,-1 1 0 0 0,1-1 0 0 0,0 0 0 0 0,0 0-1 0 0,0 1 1 0 0,0-1 0 0 0,1 0 0 0 0,-1 0 0 0 0,2 5 0 0 0,1-2-116 0 0,0 1 1 0 0,0-1-1 0 0,1 0 1 0 0,0 0-1 0 0,0-1 1 0 0,7 10-1 0 0,34 33 85 0 0,-34-39 46 0 0,-1 0 1 0 0,-1 0 0 0 0,0 1 0 0 0,0 1 0 0 0,13 23-1 0 0,-21-32-200 0 0,1 0 0 0 0,-1 0 0 0 0,0 0-1 0 0,0 0 1 0 0,-1 1 0 0 0,1-1-1 0 0,-1 0 1 0 0,1 1 0 0 0,-1-1 0 0 0,0 0-1 0 0,0 1 1 0 0,0-1 0 0 0,-1 0 0 0 0,1 0-1 0 0,-1 1 1 0 0,0-1 0 0 0,0 0-1 0 0,0 0 1 0 0,0 0 0 0 0,-1 0 0 0 0,-2 5-1 0 0,-4 7-2440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53 1623 0 0,'0'-3'66'0'0,"0"-1"0"0"0,0 0 0 0 0,0 0 0 0 0,1 1 0 0 0,-1-1 0 0 0,1 0 0 0 0,0 1 0 0 0,0-1 0 0 0,1 0 0 0 0,-1 1 0 0 0,1 0 0 0 0,2-4 0 0 0,-4 7-51 0 0,0-1 0 0 0,0 1 0 0 0,0 0 0 0 0,0 0 0 0 0,0 0 1 0 0,0 0-1 0 0,0 0 0 0 0,0 0 0 0 0,0 0 0 0 0,0 0 0 0 0,0 0 0 0 0,0-1 1 0 0,1 1-1 0 0,-1 0 0 0 0,0 0 0 0 0,0 0 0 0 0,0 0 0 0 0,0 0 0 0 0,0 0 1 0 0,0 0-1 0 0,0 0 0 0 0,0 0 0 0 0,1 0 0 0 0,-1 0 0 0 0,0 0 0 0 0,0 0 1 0 0,0 0-1 0 0,0 0 0 0 0,0 0 0 0 0,0 0 0 0 0,0 0 0 0 0,1 0 0 0 0,-1 0 1 0 0,0 0-1 0 0,0 0 0 0 0,0 0 0 0 0,0 0 0 0 0,0 0 0 0 0,0 0 0 0 0,0 0 1 0 0,0 0-1 0 0,1 0 0 0 0,-1 0 0 0 0,0 0 0 0 0,0 1 0 0 0,0-1 0 0 0,0 0 1 0 0,0 0-1 0 0,0 0 0 0 0,0 0 0 0 0,0 0 0 0 0,0 0 0 0 0,0 0 0 0 0,0 0 1 0 0,4 10 334 0 0,-1 13-87 0 0,-3-23-248 0 0,3 47 234 0 0,-2 0-1 0 0,-9 82 0 0 0,5-112-439 0 0,0 0 0 0 0,-1-1-1 0 0,-7 21 1 0 0,7-29-130 0 0,1 1-1 0 0,-1-1 1 0 0,-1 0 0 0 0,1 0-1 0 0,-1 0 1 0 0,-1 0 0 0 0,-9 10-1 0 0,13-17 284 0 0,1 1-1 0 0,-1-1 1 0 0,1 0-1 0 0,-1 0 1 0 0,0 0-1 0 0,1 0 1 0 0,-1 0-1 0 0,0-1 1 0 0,0 1-1 0 0,0 0 1 0 0,0-1-1 0 0,0 1 1 0 0,0-1-1 0 0,-3 0 1 0 0,-12 4 1389 0 0,17-4-1330 0 0,-1 1 0 0 0,0-1 0 0 0,1 0 0 0 0,-1 1 0 0 0,1 0 0 0 0,-1-1 0 0 0,1 1 0 0 0,-1-1 0 0 0,1 1 0 0 0,0-1 0 0 0,-1 1 0 0 0,1 0 0 0 0,-1-1 0 0 0,1 1 0 0 0,0 0 0 0 0,0-1 0 0 0,0 1 0 0 0,-1 0 0 0 0,1 0 0 0 0,0-1 0 0 0,0 1 0 0 0,0 0 0 0 0,0 0 0 0 0,0-1 1 0 0,0 1-1 0 0,0 0 0 0 0,0 0 0 0 0,0-1 0 0 0,1 1 0 0 0,-1 0 0 0 0,0 0 0 0 0,8 23-76 0 0,10 8 50 0 0,-12-21 33 0 0,0 0-1 0 0,-1 0 1 0 0,0 1-1 0 0,6 19 0 0 0,-8-15-44 0 0,0 1 0 0 0,-1 0 0 0 0,-1-1 0 0 0,-1 1-1 0 0,-2 23 1 0 0,-17 83-536 0 0,10-73 84 0 0,7-28 72 0 0,2-22 396 0 0,0 0 0 0 0,0 1 0 0 0,0-1 1 0 0,0 0-1 0 0,0 0 0 0 0,0 0 1 0 0,0 1-1 0 0,0-1 0 0 0,0 0 0 0 0,0 0 1 0 0,0 0-1 0 0,0 1 0 0 0,0-1 1 0 0,1 0-1 0 0,-1 0 0 0 0,0 0 0 0 0,0 1 1 0 0,0-1-1 0 0,0 0 0 0 0,0 0 0 0 0,1 0 1 0 0,-1 0-1 0 0,0 0 0 0 0,0 1 1 0 0,0-1-1 0 0,0 0 0 0 0,1 0 0 0 0,-1 0 1 0 0,0 0-1 0 0,1 0 9 0 0,0 0 0 0 0,-1 0 0 0 0,1-1 0 0 0,0 1 1 0 0,-1 0-1 0 0,1 0 0 0 0,0-1 0 0 0,-1 1 0 0 0,1 0 0 0 0,-1-1 0 0 0,1 1 0 0 0,-1-1 0 0 0,1 1 1 0 0,-1-1-1 0 0,1 0 0 0 0,17-17 72 0 0,-8 5-14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1679 0 0,'-7'60'62'0'0,"-9"142"28"0"0,16-200-90 0 0,0 3 0 0 0,-1 0 0 0 0,1-1 0 0 0,1 1 0 0 0,-1 0 0 0 0,1 0 0 0 0,-1-1 0 0 0,4 10 0 0 0,-4-14 0 0 0,0 0 0 0 0,0 0 0 0 0,0 0 0 0 0,0 0 0 0 0,0 0 0 0 0,0 0 0 0 0,0 0 0 0 0,0 1 0 0 0,0-1 0 0 0,0 0 0 0 0,0 0 0 0 0,0 0 0 0 0,0 0 0 0 0,0 0 0 0 0,0 0 0 0 0,0 0 0 0 0,0 0 0 0 0,0 0 0 0 0,0 0 0 0 0,0 1 0 0 0,1-1 0 0 0,-1 0 0 0 0,0 0 0 0 0,0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0,1 0 0 0 0,-1 0 0 0 0,0 0 0 0 0,0-1 0 0 0,1-2 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1839 0 0,'0'10'0'0'0,"0"-5"0"0"0,-1-5 0 0 0,1-1 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21 919 0 0,'1'-9'80'0'0,"0"4"-80"0"0,1 1 0 0 0,-1 3 0 0 0,-1 0 0 0 0,1 2 0 0 0,-1 0 0 0 0,1 0 0 0 0,-1 3 0 0 0,2 1 0 0 0,-4 4-88 0 0,1 2 176 0 0,-1 2 32 0 0,-1 1 8 0 0,-1 1 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2071 0 0,'-11'26'92'0'0,"-10"33"0"0"0,7 6 185 0 0,1 0-1 0 0,4 0 0 0 0,-1 103 1 0 0,9 48-880 0 0,1-209 501 0 0,-1 0 1 0 0,1-1-1 0 0,-1 1 0 0 0,-1 6 0 0 0,1-11 96 0 0,1 0-1 0 0,-1-1 0 0 0,0 1 0 0 0,0 0 1 0 0,1 0-1 0 0,-1 0 0 0 0,0-1 0 0 0,0 1 0 0 0,-1 0 1 0 0,1-1-1 0 0,0 1 0 0 0,0-1 0 0 0,-1 0 1 0 0,1 1-1 0 0,-1-1 0 0 0,1 0 0 0 0,-4 2 0 0 0,0 0 7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39 1679 0 0,'-1'1'6'0'0,"0"1"0"0"0,0 0 1 0 0,0-1-1 0 0,0 1 0 0 0,0 0 0 0 0,1-1 0 0 0,-1 1 0 0 0,1 0 0 0 0,-1 0 0 0 0,1 0 0 0 0,0 0 0 0 0,-1-1 0 0 0,1 1 0 0 0,0 3 0 0 0,3 30 68 0 0,-2-28-71 0 0,0-2 20 0 0,0 1-1 0 0,0-1 0 0 0,1 0 0 0 0,0 0 0 0 0,0 1 0 0 0,0-1 0 0 0,0 0 0 0 0,1 0 0 0 0,0-1 0 0 0,0 1 0 0 0,5 5 0 0 0,-7-8-14 0 0,0-1 0 0 0,1 1 0 0 0,-1-1 0 0 0,0 0 0 0 0,1 0 0 0 0,-1 0 0 0 0,1 0-1 0 0,0 0 1 0 0,-1 0 0 0 0,1 0 0 0 0,0 0 0 0 0,-1 0 0 0 0,1-1 0 0 0,0 1 0 0 0,0-1 0 0 0,0 1 0 0 0,-1-1 0 0 0,1 0-1 0 0,0 0 1 0 0,0 0 0 0 0,0 0 0 0 0,0 0 0 0 0,0 0 0 0 0,-1 0 0 0 0,1-1 0 0 0,0 1 0 0 0,0-1 0 0 0,0 1 0 0 0,-1-1-1 0 0,1 0 1 0 0,0 1 0 0 0,0-1 0 0 0,-1 0 0 0 0,1 0 0 0 0,-1 0 0 0 0,3-2 0 0 0,4-5 17 0 0,0 1 0 0 0,0-1 0 0 0,-1 0 0 0 0,11-17 0 0 0,22-39-160 0 0,-35 54 110 0 0,23-38-50 0 0,-28 48 75 0 0,2-4 0 0 0,-4 4 0 0 0,-4 3 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49 919 0 0,'4'-5'33'0'0,"0"1"-1"0"0,0 0 0 0 0,0 0 0 0 0,0 1 0 0 0,1-1 0 0 0,-1 1 0 0 0,1 0 1 0 0,0 0-1 0 0,0 0 0 0 0,0 1 0 0 0,0 0 0 0 0,1 0 0 0 0,-1 0 0 0 0,1 1 0 0 0,-1-1 1 0 0,1 1-1 0 0,-1 1 0 0 0,1-1 0 0 0,11 1 0 0 0,-13 0-10 0 0,1 1-1 0 0,-1-1 0 0 0,0 1 1 0 0,1 0-1 0 0,-1 0 1 0 0,0 0-1 0 0,0 1 1 0 0,0-1-1 0 0,1 1 0 0 0,-2 0 1 0 0,1 0-1 0 0,0 1 1 0 0,0-1-1 0 0,-1 1 1 0 0,1 0-1 0 0,-1 0 0 0 0,0 0 1 0 0,0 0-1 0 0,0 0 1 0 0,0 1-1 0 0,-1-1 1 0 0,1 1-1 0 0,-1 0 1 0 0,0 0-1 0 0,0 0 0 0 0,2 5 1 0 0,-3-5-96 0 0,0 0 0 0 0,0 0 0 0 0,-1 0 1 0 0,1 0-1 0 0,-1 1 0 0 0,0-1 0 0 0,0 0 1 0 0,0 0-1 0 0,0 0 0 0 0,-1 0 0 0 0,-2 7 1 0 0,1-4 80 0 0,-1 0 0 0 0,1 0 0 0 0,-2-1 0 0 0,1 1 0 0 0,-1-1 1 0 0,-5 7-1 0 0,-1 0 42 0 0,0-2 0 0 0,-1 1 0 0 0,-1-2 0 0 0,1 1 0 0 0,-22 12-1 0 0,-22 9-122 0 0,14-10 919 0 0,58-25 284 0 0,15-7-213 0 0,233-68 562 0 0,-231 66-1385 0 0,-20 7-356 0 0,1-1 0 0 0,0 2 0 0 0,0 0 0 0 0,1 1 0 0 0,25-2-1 0 0,-32 5 248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5983 0 0,'-11'0'536'0'0,"3"2"-432"0"0,5 0-104 0 0,1 1 0 0 0,2 1 408 0 0,-2 1 56 0 0,-4 2 16 0 0,-3 7 0 0 0,-3 5 64 0 0,3 5 24 0 0,1 4 0 0 0,4 1 0 0 0,1 0-424 0 0,4 0-80 0 0,3 0-64 0 0,3-1 72 0 0,3-2-608 0 0,1-2-120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8751 0 0,'2'-2'134'0'0,"0"0"-1"0"0,0 0 0 0 0,1 0 1 0 0,-1 0-1 0 0,1 0 0 0 0,0 1 1 0 0,-1-1-1 0 0,1 1 0 0 0,0-1 1 0 0,0 1-1 0 0,5-1 0 0 0,37-6 1018 0 0,-25 6-902 0 0,115-23 198 0 0,-45 3-3795 0 0,-64 14-39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1295 0 0,'-7'25'22'0'0,"2"1"0"0"0,0 0-1 0 0,2 0 1 0 0,0 29 0 0 0,0-19-19 0 0,1 225 162 0 0,3-140-114 0 0,-1-111-38 0 0,0-1 0 0 0,-1 1 0 0 0,0-1 0 0 0,-3 13-1 0 0,0-9-12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16 114 743 0 0,'-8'-5'84'0'0,"3"9"113"0"0,4 17 226 0 0,1-15-355 0 0,-1 4-66 0 0,1 0 0 0 0,0 1-1 0 0,1-1 1 0 0,3 15 0 0 0,-4-22 15 0 0,1 0 0 0 0,-1 0 0 0 0,1 0 0 0 0,0 0 0 0 0,0 0 0 0 0,0-1 0 0 0,1 1 0 0 0,-1 0 0 0 0,1-1 0 0 0,-1 1 0 0 0,1-1 0 0 0,0 1 0 0 0,0-1 0 0 0,0 0 0 0 0,0 0 0 0 0,1 0 0 0 0,-1 0 0 0 0,5 3 0 0 0,-4-4 30 0 0,-1-1 0 0 0,0 1 0 0 0,0-1 0 0 0,0 0 0 0 0,1 0 0 0 0,-1 1 0 0 0,0-1 0 0 0,0-1-1 0 0,1 1 1 0 0,-1 0 0 0 0,0-1 0 0 0,0 1 0 0 0,1-1 0 0 0,-1 1 0 0 0,0-1 0 0 0,0 0-1 0 0,0 0 1 0 0,0 0 0 0 0,0 0 0 0 0,3-3 0 0 0,4-2 161 0 0,1-2-1 0 0,13-12 1 0 0,-18 15-161 0 0,33-35-120 0 0,-1 0-1 0 0,37-57 0 0 0,-51 66-721 0 0,-34 48 396 0 0,0-6 399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1375 0 0,'0'-1'39'0'0,"0"0"0"0"0,0 1 0 0 0,0-1 0 0 0,0 1 0 0 0,0-1-1 0 0,0 0 1 0 0,1 1 0 0 0,-1-1 0 0 0,0 1 0 0 0,0-1 0 0 0,0 0-1 0 0,1 1 1 0 0,-1-1 0 0 0,0 1 0 0 0,1-1 0 0 0,-1 1 0 0 0,0-1-1 0 0,1 1 1 0 0,-1-1 0 0 0,1 1 0 0 0,-1 0 0 0 0,1-1-1 0 0,-1 1 1 0 0,1-1 0 0 0,-1 1 0 0 0,1 0 0 0 0,-1 0 0 0 0,1-1-1 0 0,-1 1 1 0 0,1 0 0 0 0,0 0 0 0 0,-1 0 0 0 0,1-1 0 0 0,-1 1-1 0 0,1 0 1 0 0,0 0 0 0 0,32-6 994 0 0,-24 5-767 0 0,14-3 95 0 0,43-1-1 0 0,-59 5-514 0 0,0 0-1 0 0,0 1 1 0 0,0-1 0 0 0,0 2 0 0 0,0-1 0 0 0,0 1-1 0 0,0 0 1 0 0,-1 0 0 0 0,1 0 0 0 0,9 7-1 0 0,-14-9 109 0 0,-1 1-1 0 0,0 0 0 0 0,0 1 1 0 0,0-1-1 0 0,0 0 0 0 0,1 0 0 0 0,-2 0 1 0 0,1 1-1 0 0,0-1 0 0 0,0 0 1 0 0,0 1-1 0 0,-1-1 0 0 0,1 1 1 0 0,0-1-1 0 0,-1 1 0 0 0,0-1 0 0 0,1 1 1 0 0,-1 0-1 0 0,0-1 0 0 0,0 1 1 0 0,0-1-1 0 0,0 1 0 0 0,0-1 0 0 0,0 1 1 0 0,0 0-1 0 0,0-1 0 0 0,-1 1 1 0 0,1-1-1 0 0,-1 1 0 0 0,1-1 0 0 0,-1 1 1 0 0,-1 2-1 0 0,-2 5-128 0 0,-1 0-1 0 0,0-1 1 0 0,-13 16-1 0 0,17-21 125 0 0,-8 6-56 0 0,1 0 1 0 0,-11 8-1 0 0,9-7 199 0 0,-16 17 1 0 0,23-24 19 0 0,1-1 0 0 0,0 1-1 0 0,0 1 1 0 0,0-1 0 0 0,0 0 0 0 0,1 0 0 0 0,-1 1 0 0 0,1-1 0 0 0,0 1 0 0 0,0-1 0 0 0,0 5 0 0 0,1-6-42 0 0,0-1 0 0 0,0 1 0 0 0,0 0 0 0 0,0 0 0 0 0,0-1 1 0 0,1 1-1 0 0,-1 0 0 0 0,1-1 0 0 0,0 1 0 0 0,-1-1 0 0 0,1 1 0 0 0,0 0 0 0 0,0-1 1 0 0,0 1-1 0 0,0-1 0 0 0,0 0 0 0 0,0 1 0 0 0,0-1 0 0 0,0 0 0 0 0,1 0 0 0 0,-1 0 0 0 0,0 0 1 0 0,1 0-1 0 0,2 2 0 0 0,4 1 83 0 0,0 0 0 0 0,1 0 0 0 0,12 4 0 0 0,-12-5-24 0 0,11 4 52 0 0,-4-1-98 0 0,1 0 0 0 0,-2 0 0 0 0,1 2 1 0 0,-1 0-1 0 0,16 10 0 0 0,-30-17-99 0 0,0 0-1 0 0,0 0 1 0 0,0 0-1 0 0,0 0 0 0 0,0 0 1 0 0,-1 0-1 0 0,1 0 1 0 0,0 0-1 0 0,0 0 0 0 0,-1 0 1 0 0,1 0-1 0 0,-1 0 0 0 0,1 1 1 0 0,-1-1-1 0 0,1 0 1 0 0,-1 0-1 0 0,0 1 0 0 0,1-1 1 0 0,-1 0-1 0 0,0 3 1 0 0,0-2-38 0 0,-1 0 0 0 0,1 0 0 0 0,-1 0 1 0 0,1 1-1 0 0,-1-1 0 0 0,0 0 1 0 0,0 0-1 0 0,0 0 0 0 0,0 0 0 0 0,0 0 1 0 0,-2 2-1 0 0,-2 2-169 0 0,0 1 1 0 0,-1-1 0 0 0,0-1-1 0 0,0 1 1 0 0,-10 6-1 0 0,-17 9-63 0 0,-2-1 0 0 0,1-2 0 0 0,-55 20 0 0 0,69-29 286 0 0,10-8 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1607 0 0,'-3'3'10'0'0,"0"1"-1"0"0,0 0 0 0 0,0 0 0 0 0,0 0 1 0 0,1 0-1 0 0,0 1 0 0 0,0-1 0 0 0,0 1 1 0 0,-2 8-1 0 0,0 6 14 0 0,-2 24 0 0 0,2-15-18 0 0,-51 324 1607 0 0,54-348-1626 0 0,-3 19-353 0 0,1 0-1 0 0,2 0 1 0 0,0 0-1 0 0,3 31 0 0 0,-2-52 368 0 0,0-5 0 0 0,-1-3 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1351 0 0,'1'5'12'0'0,"0"-1"0"0"0,0 0 0 0 0,0 1 0 0 0,1-1 0 0 0,-1 0 0 0 0,1 1 0 0 0,0-1-1 0 0,0 0 1 0 0,1 0 0 0 0,4 7 0 0 0,-6-10-12 0 0,0 0-1 0 0,0 0 1 0 0,0 0 0 0 0,1 0 0 0 0,-1 0-1 0 0,0-1 1 0 0,0 1 0 0 0,1 0-1 0 0,-1 0 1 0 0,0-1 0 0 0,1 1 0 0 0,-1-1-1 0 0,1 1 1 0 0,-1-1 0 0 0,0 0-1 0 0,1 1 1 0 0,-1-1 0 0 0,1 0 0 0 0,-1 0-1 0 0,1 0 1 0 0,-1 0 0 0 0,1 0-1 0 0,-1-1 1 0 0,1 1 0 0 0,-1 0 0 0 0,1-1-1 0 0,-1 1 1 0 0,0-1 0 0 0,1 1-1 0 0,-1-1 1 0 0,0 0 0 0 0,1 1 0 0 0,-1-1-1 0 0,0 0 1 0 0,0 0 0 0 0,2-2-1 0 0,15-12 1 0 0,-1-1 0 0 0,27-33 0 0 0,16-15 0 0 0,-52 57 0 0 0,-7 6 0 0 0,-1 1 0 0 0,0 0 0 0 0,1 0 0 0 0,-1-1 0 0 0,0 1 0 0 0,1 0 0 0 0,-1 0 0 0 0,0 0 0 0 0,1-1 0 0 0,-1 1 0 0 0,1 0 0 0 0,-1 0 0 0 0,0 0 0 0 0,1 0 0 0 0,-1 0 0 0 0,1 0 0 0 0,-1 0 0 0 0,0 0 0 0 0,1 0 0 0 0,-1 0 0 0 0,1 0 0 0 0,-1 0 0 0 0,0 0 0 0 0,1 0 0 0 0,0 0 0 0 0,-1 2 0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0 919 0 0,'-3'6'95'0'0,"0"0"0"0"0,0 0 0 0 0,1 0-1 0 0,-1 1 1 0 0,1-1 0 0 0,-2 12 0 0 0,-4 43 784 0 0,6-43-790 0 0,-2 17-255 0 0,2-1 0 0 0,0 1 0 0 0,6 53 0 0 0,-3-83 198 0 0,-1-1-1 0 0,1 0 0 0 0,0-1 0 0 0,0 1 0 0 0,1 0 0 0 0,-1 0 1 0 0,1 0-1 0 0,0-1 0 0 0,0 1 0 0 0,0-1 0 0 0,0 1 0 0 0,0-1 1 0 0,1 0-1 0 0,0 0 0 0 0,5 5 0 0 0,-5-6 22 0 0,0 0-1 0 0,0 0 1 0 0,0 0-1 0 0,1-1 1 0 0,-1 1-1 0 0,0-1 1 0 0,1 0 0 0 0,-1 0-1 0 0,1 0 1 0 0,-1-1-1 0 0,1 1 1 0 0,-1-1-1 0 0,1 0 1 0 0,-1 0 0 0 0,1 0-1 0 0,0 0 1 0 0,-1-1-1 0 0,5 0 1 0 0,12-3-203 0 0,0-1 0 0 0,-1-1 0 0 0,1-1 0 0 0,-1-1 0 0 0,-1 0 0 0 0,1-1 0 0 0,-1-1 0 0 0,-1-1 0 0 0,0 0 0 0 0,29-27 0 0 0,-38 30 150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1375 0 0,'-3'3'55'0'0,"0"0"-1"0"0,1-1 1 0 0,0 1-1 0 0,0 0 1 0 0,0 0-1 0 0,0 0 1 0 0,0 0-1 0 0,0 1 1 0 0,1-1-1 0 0,-1 0 1 0 0,-1 8-1 0 0,0 3 362 0 0,-2 24 0 0 0,3-22-479 0 0,-7 170-1272 0 0,8-142 962 0 0,0-31 374 0 0,-3 23 1 0 0,0-18 64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0 919 0 0,'0'2'13'0'0,"1"0"-1"0"0,-1 1 0 0 0,0-1 1 0 0,1 0-1 0 0,-1 0 0 0 0,0 0 0 0 0,0 1 1 0 0,-1-1-1 0 0,1 0 0 0 0,0 0 0 0 0,-1 3 1 0 0,-1 3 58 0 0,-71 461 958 0 0,67-443-1065 0 0,3-13 25 0 0,0 0 1 0 0,0 1-1 0 0,2-1 0 0 0,-1 24 0 0 0,3-32-32 0 0,1-4 32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0 107 919 0 0,'1'15'172'0'0,"0"0"-1"0"0,1-1 1 0 0,6 25-1 0 0,18 43 688 0 0,-20-62-804 0 0,-3-12-36 0 0,10 26 248 0 0,-12-32-247 0 0,0 0 0 0 0,0 1 0 0 0,0-1 1 0 0,0 0-1 0 0,1 0 0 0 0,-1 0 0 0 0,1 0 1 0 0,0-1-1 0 0,-1 1 0 0 0,1 0 0 0 0,3 2 0 0 0,-4-4-2 0 0,0 0-1 0 0,0 1 0 0 0,0-1 0 0 0,1 0 0 0 0,-1 0 0 0 0,0 0 0 0 0,0 0 0 0 0,0 0 0 0 0,0 0 0 0 0,0 0 0 0 0,1 0 0 0 0,-1 0 0 0 0,0 0 1 0 0,0-1-1 0 0,0 1 0 0 0,0 0 0 0 0,0-1 0 0 0,0 1 0 0 0,0-1 0 0 0,0 0 0 0 0,0 1 0 0 0,0-1 0 0 0,0 1 0 0 0,0-1 0 0 0,-1 0 0 0 0,2-1 1 0 0,23-25 227 0 0,-18 19-184 0 0,32-41 100 0 0,53-86 0 0 0,-20 25-1181 0 0,-70 108 957 0 0,-1 0-13 0 0,0 0 1 0 0,1 0-1 0 0,-1 0 1 0 0,0 1-1 0 0,1-1 1 0 0,0 0-1 0 0,-1 1 1 0 0,1-1-1 0 0,0 1 1 0 0,2-2-1 0 0,-2 3 60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3223 0 0,'1'-1'6'0'0,"-1"-1"0"0"0,1 0 0 0 0,0 1 0 0 0,1-1 0 0 0,-1 1 0 0 0,0-1 0 0 0,0 1 0 0 0,1 0 0 0 0,-1-1 0 0 0,0 1 0 0 0,1 0 0 0 0,0 0 0 0 0,-1 0 0 0 0,1 0 0 0 0,2-1 0 0 0,0 0 114 0 0,23-14 102 0 0,39-26-2030 0 0,2-9 864 0 0,-80 63 1099 0 0,0 0 0 0 0,1 1 0 0 0,-19 27 0 0 0,22-30-138 0 0,-1 4 63 0 0,0 0 1 0 0,1 0-1 0 0,1 0 0 0 0,1 1 0 0 0,0 0 1 0 0,0 0-1 0 0,2 1 0 0 0,0 0 0 0 0,0-1 1 0 0,-1 26-1 0 0,4-9 100 0 0,0 1-1 0 0,3-1 1 0 0,0 0 0 0 0,9 41-1 0 0,-9-55-368 0 0,-2-15 118 0 0,0 0 0 0 0,0 0 0 0 0,0 1 0 0 0,1-1 0 0 0,-1 0 0 0 0,1 0 0 0 0,0 0 0 0 0,0 0 0 0 0,0 0 0 0 0,0 0 0 0 0,3 4 0 0 0,-4-7 60 0 0,0 0-1 0 0,0 0 0 0 0,1 0 1 0 0,-1 0-1 0 0,0 1 1 0 0,0-1-1 0 0,1 0 1 0 0,-1 0-1 0 0,0 0 1 0 0,0 0-1 0 0,0 0 0 0 0,1 0 1 0 0,-1 0-1 0 0,0 0 1 0 0,0 0-1 0 0,1 0 1 0 0,-1-1-1 0 0,0 1 0 0 0,0 0 1 0 0,0 0-1 0 0,1 0 1 0 0,-1 0-1 0 0,0 0 1 0 0,0 0-1 0 0,0 0 1 0 0,0 0-1 0 0,1-1 0 0 0,-1 1 1 0 0,0 0-1 0 0,0 0 1 0 0,0 0-1 0 0,0 0 1 0 0,1-1-1 0 0,-1 1 0 0 0,0 0 1 0 0,0 0-1 0 0,0 0 1 0 0,0-1-1 0 0,0 1 1 0 0,3-3-86 0 0,0 3 97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33 1375 0 0,'-1'-1'9'0'0,"-1"-3"72"0"0,0-1 0 0 0,0 1 1 0 0,0-1-1 0 0,-1 1 0 0 0,-3-5 0 0 0,5 9-45 0 0,1 0 0 0 0,0 0 0 0 0,0 0 0 0 0,0 0-1 0 0,-1 0 1 0 0,1 0 0 0 0,0 0 0 0 0,0 0-1 0 0,-1 0 1 0 0,1 0 0 0 0,0 0 0 0 0,0 0 0 0 0,0 0-1 0 0,-1 0 1 0 0,1 0 0 0 0,0 0 0 0 0,0 0-1 0 0,-1 0 1 0 0,1 0 0 0 0,0 0 0 0 0,0 0 0 0 0,0 0-1 0 0,-1 0 1 0 0,1 0 0 0 0,0 1 0 0 0,0-1-1 0 0,0 0 1 0 0,-1 0 0 0 0,1 0 0 0 0,0 0 0 0 0,0 0-1 0 0,0 1 1 0 0,0-1 0 0 0,0 0 0 0 0,-1 0-1 0 0,1 0 1 0 0,0 1 0 0 0,0-1 0 0 0,0 0-1 0 0,0 0 1 0 0,0 0 0 0 0,0 1 0 0 0,0-1 0 0 0,-4 11 485 0 0,1 6 96 0 0,1 0-1 0 0,0 32 0 0 0,2-10 23 0 0,-53 544 4656 0 0,46-536-5004 0 0,-10 98 247 0 0,17-126-689 0 0,0-1-1 0 0,0 0 0 0 0,2 0 0 0 0,0 0 0 0 0,9 33 1 0 0,-10-47-341 0 0,1 1 1 0 0,0 0 0 0 0,0-1-1 0 0,1 1 1 0 0,2 3 0 0 0,-1-3-2807 0 0</inkml:trace>
  <inkml:trace contextRef="#ctx0" brushRef="#br0" timeOffset="1">128 587 7831 0 0,'-10'10'344'0'0,"3"-1"72"0"0,2 3-328 0 0,0-2-88 0 0,2-2 0 0 0,1 0 0 0 0,-1 1 160 0 0,-2 7 8 0 0,-4 8 8 0 0,-1 11 0 0 0,-1 3-64 0 0,-1 1-16 0 0,2-2 0 0 0,0-5 0 0 0,2-1-816 0 0,2-5-168 0 0,0-3-32 0 0,1-4-8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4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1 311 0 0,'-64'652'0'0'0,"56"-495"-50"0"0,-5 62 135 0 0,3-69 187 0 0,12-141 56 0 0,3-10-167 0 0,-3 0-157 0 0,-1-1-1 0 0,0 1 0 0 0,0-1 0 0 0,0 1 0 0 0,0-1 0 0 0,0 1 0 0 0,0-1 0 0 0,0-2 0 0 0,0 2-3 0 0,0 0 0 0 0,0 0 0 0 0,-1 0 0 0 0,1-1 0 0 0,-1 1 0 0 0,1 0 0 0 0,-1 0 0 0 0,0-1 0 0 0,0 1 0 0 0,-1-3 0 0 0,1 3 0 0 0,-1 1 0 0 0,1-1 0 0 0,-1 1 0 0 0,0 0 0 0 0,0-1 0 0 0,0 1 0 0 0,0 0 0 0 0,0-1 0 0 0,0 1 0 0 0,0 0 0 0 0,0 0 0 0 0,0 0 0 0 0,-1 0 0 0 0,-1-2 0 0 0,2 2 0 0 0,-1 0 0 0 0,1-1 0 0 0,0 1 0 0 0,0-1 0 0 0,0 1 0 0 0,0-1 0 0 0,0 0 0 0 0,0 1 0 0 0,0-1 0 0 0,1 0 0 0 0,-1 0 0 0 0,1 0 0 0 0,-1 1 0 0 0,1-1 0 0 0,-1 0 0 0 0,1-3 0 0 0,0-36 0 0 0,1 24 0 0 0,-1 12 0 0 0,1-1 0 0 0,-2 0 0 0 0,1 0 0 0 0,-2-9 0 0 0,2 14 0 0 0,0 0 0 0 0,0 0 0 0 0,0 1 0 0 0,-1-1 0 0 0,1 0 0 0 0,0 0 0 0 0,-1 0 0 0 0,1 0 0 0 0,0 1 0 0 0,-1-1 0 0 0,1 0 0 0 0,-1 0 0 0 0,1 1 0 0 0,-1-1 0 0 0,0 0 0 0 0,1 0 0 0 0,-1 1 0 0 0,0-1 0 0 0,1 1 0 0 0,-1-1 0 0 0,0 1 0 0 0,1-1 0 0 0,-1 1 0 0 0,0-1 0 0 0,0 1 0 0 0,0 0 0 0 0,0-1 0 0 0,1 1 0 0 0,-1 0 0 0 0,-2 0 0 0 0,3 0 0 0 0,-1-1 0 0 0,1 1 0 0 0,0 0 0 0 0,-1 0 0 0 0,1 0 0 0 0,0 0 0 0 0,-1 0 0 0 0,1 0 0 0 0,0 0 0 0 0,-1 0 0 0 0,1 0 0 0 0,-1 0 0 0 0,1 0 0 0 0,0 0 0 0 0,-1 0 0 0 0,1 0 0 0 0,0 0 0 0 0,-1 0 0 0 0,1 1 0 0 0,0-1 0 0 0,-1 0 0 0 0,1 0 0 0 0,0 0 0 0 0,0 0 0 0 0,-1 1 0 0 0,1-1 0 0 0,0 0 0 0 0,0 0 0 0 0,-1 1 0 0 0,1-1 0 0 0,0 0 0 0 0,0 0 0 0 0,-1 1 0 0 0,1-1 0 0 0,0 0 0 0 0,0 1 0 0 0,0-1 0 0 0,0 0 0 0 0,0 1 0 0 0,-1-1 0 0 0,1 0 0 0 0,0 1 0 0 0,0-1 0 0 0,0 0 0 0 0,0 1 0 0 0,0-1 0 0 0,0 1 0 0 0,0-1 0 0 0,0 0 0 0 0,0 1 0 0 0,0-1 0 0 0,1 0 0 0 0,-1 1 0 0 0,0-1 0 0 0,0 0 0 0 0,0 1 0 0 0,0-1 0 0 0,0 0 0 0 0,1 1 0 0 0,-1-1 0 0 0,2 12 0 0 0,-2 5 0 0 0,-4 27 0 0 0,1 6 0 0 0,3-40 11 0 0,-1 3-22 0 0,4 22 0 0 0,-3-32 23 0 0,1 0 0 0 0,-1 1 0 0 0,1-1 0 0 0,0 0 0 0 0,0 0 0 0 0,0 0 0 0 0,1 0 0 0 0,-1-1 0 0 0,1 1 1 0 0,-1 0-1 0 0,1 0 0 0 0,3 3 0 0 0,-5-6 1 0 0,0 0-1 0 0,1 1 1 0 0,-1-1 0 0 0,0 0 0 0 0,1 0 0 0 0,-1 1-1 0 0,1-1 1 0 0,-1 0 0 0 0,0 0 0 0 0,1 0 0 0 0,-1 1-1 0 0,1-1 1 0 0,-1 0 0 0 0,0 0 0 0 0,1 0 0 0 0,-1 0-1 0 0,1 0 1 0 0,-1 0 0 0 0,1 0 0 0 0,-1 0 0 0 0,0 0-1 0 0,1 0 1 0 0,-1 0 0 0 0,1 0 0 0 0,-1 0 0 0 0,1-1 0 0 0,11-8 229 0 0,4-18 61 0 0,-15 25-276 0 0,49-105 599 0 0,-24 49-579 0 0,2 0-1 0 0,39-56 1 0 0,-41 80-71 0 0,-16 20-30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4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21 1519 0 0,'-1'-1'76'0'0,"0"0"0"0"0,1 0 0 0 0,-1 0 0 0 0,0-1 0 0 0,1 1 0 0 0,-1 0 0 0 0,1-1 0 0 0,-1 1-1 0 0,1 0 1 0 0,0-1 0 0 0,0 1 0 0 0,0-3 0 0 0,0 4-53 0 0,0 0 0 0 0,0 0-1 0 0,0 0 1 0 0,0 0 0 0 0,0 0 0 0 0,0 0 0 0 0,0 0 0 0 0,0 0-1 0 0,0 0 1 0 0,0 0 0 0 0,0-1 0 0 0,0 1 0 0 0,0 0 0 0 0,0 0-1 0 0,0 0 1 0 0,0 0 0 0 0,0 0 0 0 0,0 0 0 0 0,0 0 0 0 0,0 0-1 0 0,0 0 1 0 0,0 0 0 0 0,0 0 0 0 0,0 0 0 0 0,1 0 0 0 0,-1 0-1 0 0,0-1 1 0 0,0 1 0 0 0,0 0 0 0 0,0 0 0 0 0,0 0 0 0 0,0 0-1 0 0,0 0 1 0 0,0 0 0 0 0,0 0 0 0 0,0 0 0 0 0,1 0 0 0 0,-1 0-1 0 0,0 0 1 0 0,0 0 0 0 0,0 0 0 0 0,0 0 0 0 0,0 0 0 0 0,0 0-1 0 0,0 0 1 0 0,0 0 0 0 0,0 1 0 0 0,0-1 0 0 0,1 0 0 0 0,-1 0-1 0 0,7 8 379 0 0,-6-7-175 0 0,2 2-92 0 0,7 8 2 0 0,1-1 0 0 0,17 11-1 0 0,-15-11-91 0 0,1 1-1 0 0,13 15 1 0 0,-25-24-54 0 0,0 0 0 0 0,-1 0 0 0 0,0 0 1 0 0,1 0-1 0 0,-1 0 0 0 0,0 1 0 0 0,0-1 1 0 0,0 0-1 0 0,0 1 0 0 0,0-1 0 0 0,-1 0 1 0 0,1 1-1 0 0,-1-1 0 0 0,1 5 0 0 0,-1-3-49 0 0,-1 1 0 0 0,1-1 0 0 0,-1 0-1 0 0,0 0 1 0 0,0 0 0 0 0,0 0 0 0 0,0 0 0 0 0,-3 4-1 0 0,-4 7-246 0 0,0-1 0 0 0,-1 0 0 0 0,-17 20-1 0 0,14-20 154 0 0,-16 19-112 0 0,20-25 315 0 0,0 1 0 0 0,1 0-1 0 0,0 0 1 0 0,0 1 0 0 0,-10 19 0 0 0,17-27-13 0 0,0-1 0 0 0,-1 0 1 0 0,1 1-1 0 0,0-1 0 0 0,0 0 1 0 0,0 1-1 0 0,0-1 0 0 0,0 0 1 0 0,0 1-1 0 0,0-1 0 0 0,0 0 1 0 0,0 1-1 0 0,1-1 0 0 0,-1 0 1 0 0,0 0-1 0 0,1 1 0 0 0,0-1 1 0 0,-1 0-1 0 0,1 0 0 0 0,-1 0 1 0 0,1 0-1 0 0,0 0 0 0 0,0 0 1 0 0,0 0-1 0 0,0 0 0 0 0,0 0 0 0 0,0 0 1 0 0,2 1-1 0 0,3 3 81 0 0,2 0 0 0 0,-1 0 0 0 0,13 5 0 0 0,-3-1 114 0 0,-8-3-169 0 0,0 0-1 0 0,0 0 0 0 0,-1 1 1 0 0,0 0-1 0 0,0 0 0 0 0,0 1 1 0 0,11 15-1 0 0,-16-18-77 0 0,-1-1-1 0 0,1 1 1 0 0,-1-1-1 0 0,0 1 1 0 0,0 0-1 0 0,0 0 1 0 0,-1 0 0 0 0,0 0-1 0 0,0 0 1 0 0,0 0-1 0 0,0 1 1 0 0,-1-1-1 0 0,0 0 1 0 0,0 0-1 0 0,-1 0 1 0 0,1 1 0 0 0,-1-1-1 0 0,-1 6 1 0 0,-3 4-177 0 0,0-1 1 0 0,-1 1 0 0 0,-1-1-1 0 0,0 0 1 0 0,-1-1 0 0 0,0 0-1 0 0,-1 0 1 0 0,-12 13 0 0 0,6-9 29 0 0,-1-1 1 0 0,0-1-1 0 0,-1-1 1 0 0,-1 0 0 0 0,-20 12-1 0 0,36-25 144 0 0,0 0 1 0 0,0 0-1 0 0,-1 0 0 0 0,1 0 1 0 0,0 0-1 0 0,0 0 0 0 0,-1 0 1 0 0,1-1-1 0 0,-1 1 0 0 0,-2-1 1 0 0,4 0 11 0 0,-1 0 1 0 0,1 0 0 0 0,0 0-1 0 0,0 0 1 0 0,0-1-1 0 0,0 1 1 0 0,0 0 0 0 0,0-1-1 0 0,0 1 1 0 0,0-1-1 0 0,0 1 1 0 0,0-1 0 0 0,0 1-1 0 0,1-1 1 0 0,-1 0-1 0 0,0 0 1 0 0,0 1 0 0 0,0-1-1 0 0,1 0 1 0 0,-1 0-1 0 0,0 0 1 0 0,1 0 0 0 0,-1 0-1 0 0,1 0 1 0 0,-1-1-1 0 0,-5-12 6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5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9 719 0 0,'-4'-8'446'0'0,"7"19"39"0"0,-4-7-453 0 0,1 1-1 0 0,0-1 1 0 0,-1 1-1 0 0,0-1 1 0 0,0 1 0 0 0,-1-1-1 0 0,1 1 1 0 0,-4 5-1 0 0,0 4 153 0 0,-10 38 159 0 0,3 1 1 0 0,2 0-1 0 0,-5 88 0 0 0,14 163 320 0 0,29 19-839 0 0,-16-206-556 0 0,-11-110 599 0 0,0 4-24 0 0,0-1 0 0 0,-1 15 0 0 0,0-23 79 0 0,-1 0-1 0 0,1 0 1 0 0,0 0-1 0 0,0 0 1 0 0,-1 0-1 0 0,1 0 1 0 0,-1 0-1 0 0,0 0 1 0 0,0 0 0 0 0,0 0-1 0 0,0 0 1 0 0,0-1-1 0 0,0 1 1 0 0,0 0-1 0 0,0-1 1 0 0,-1 1-1 0 0,1 0 1 0 0,-3 1-1 0 0,3-2 79 0 0,1-1 0 0 0,-1 0 0 0 0,0 1-1 0 0,0-1 1 0 0,1 1 0 0 0,-1-1 0 0 0,0 0 0 0 0,0 0-1 0 0,0 1 1 0 0,1-1 0 0 0,-1 0 0 0 0,0 0-1 0 0,0 0 1 0 0,0 0 0 0 0,0 0 0 0 0,1 0-1 0 0,-1 0 1 0 0,0 0 0 0 0,0 0 0 0 0,0-1-1 0 0,0 1 1 0 0,1 0 0 0 0,-1 0 0 0 0,0-1-1 0 0,0 1 1 0 0,1-1 0 0 0,-1 1 0 0 0,0 0-1 0 0,1-1 1 0 0,-1 1 0 0 0,0-1 0 0 0,1 0-1 0 0,-2 0 1 0 0,-1-3 11 0 0,0 0 0 0 0,0-1 0 0 0,0 1-1 0 0,-4-8 1 0 0,-4-6 306 0 0,7 15-304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5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1695 0 0,'1'0'6'0'0,"0"1"-1"0"0,-1 0 0 0 0,1-1 0 0 0,0 1 0 0 0,-1 0 0 0 0,1 0 1 0 0,0-1-1 0 0,-1 1 0 0 0,1 0 0 0 0,-1 0 0 0 0,1 0 1 0 0,-1 0-1 0 0,0 0 0 0 0,1 0 0 0 0,-1-1 0 0 0,0 1 0 0 0,0 0 1 0 0,0 0-1 0 0,1 2 0 0 0,-1 20 41 0 0,0-19-44 0 0,0 8 228 0 0,1 0 0 0 0,0 0-1 0 0,0 0 1 0 0,5 16-1 0 0,-5-24-161 0 0,1 0 0 0 0,-1 0-1 0 0,0 0 1 0 0,1-1-1 0 0,0 1 1 0 0,0 0-1 0 0,0-1 1 0 0,1 1-1 0 0,-1-1 1 0 0,1 0-1 0 0,0 1 1 0 0,0-1-1 0 0,0-1 1 0 0,0 1-1 0 0,0 0 1 0 0,4 2-1 0 0,-5-5-65 0 0,0 1 0 0 0,0 0 0 0 0,0-1-1 0 0,0 1 1 0 0,0-1 0 0 0,0 0-1 0 0,0 0 1 0 0,0 0 0 0 0,0 0-1 0 0,1 0 1 0 0,-1 0 0 0 0,0 0-1 0 0,0-1 1 0 0,0 1 0 0 0,0-1-1 0 0,0 1 1 0 0,0-1 0 0 0,-1 0 0 0 0,1 0-1 0 0,0 0 1 0 0,0 0 0 0 0,0 0-1 0 0,-1 0 1 0 0,3-2 0 0 0,5-4 24 0 0,0-1 0 0 0,16-17 1 0 0,-18 18-13 0 0,68-74-45 0 0,111-106-186 0 0,-174 177 217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5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50 455 0 0,'2'-2'160'0'0,"-1"0"0"0"0,1-1 0 0 0,0 2-1 0 0,-1-1 1 0 0,1 0 0 0 0,0 0-1 0 0,0 1 1 0 0,0-1 0 0 0,0 1-1 0 0,5-3 1 0 0,25-11 557 0 0,-27 13-628 0 0,0 0-49 0 0,-1 0-1 0 0,1 1 1 0 0,0-1 0 0 0,0 1-1 0 0,0 0 1 0 0,0 0-1 0 0,0 1 1 0 0,0-1 0 0 0,0 1-1 0 0,0 0 1 0 0,0 1 0 0 0,0-1-1 0 0,0 1 1 0 0,7 2-1 0 0,-9-2-7 0 0,0 0-1 0 0,0 1 0 0 0,0-1 0 0 0,0 1 0 0 0,-1 0 0 0 0,1 0 0 0 0,0 0 0 0 0,-1 0 1 0 0,0 0-1 0 0,1 0 0 0 0,-1 1 0 0 0,0-1 0 0 0,0 1 0 0 0,0 0 0 0 0,-1 0 0 0 0,1-1 1 0 0,0 1-1 0 0,-1 0 0 0 0,0 0 0 0 0,0 0 0 0 0,0 1 0 0 0,0-1 0 0 0,0 3 0 0 0,1 6-152 0 0,-1-1-1 0 0,-1 0 1 0 0,0 0-1 0 0,0 1 1 0 0,-1-1-1 0 0,-1 0 1 0 0,0 0-1 0 0,0 0 1 0 0,-1 0-1 0 0,-1 0 1 0 0,0 0-1 0 0,0-1 0 0 0,-1 0 1 0 0,0 0-1 0 0,-1 0 1 0 0,0 0-1 0 0,0-1 1 0 0,-1 0-1 0 0,-1 0 1 0 0,1-1-1 0 0,-1 0 1 0 0,-1 0-1 0 0,1-1 1 0 0,-1 0-1 0 0,-20 11 0 0 0,17-13 246 0 0,-18 11 801 0 0,28-15-816 0 0,1 0-1 0 0,-1 0 0 0 0,1 0 0 0 0,0 0 1 0 0,-1 0-1 0 0,1 0 0 0 0,0 1 1 0 0,0-1-1 0 0,0 0 0 0 0,0 1 0 0 0,0-1 1 0 0,0 1-1 0 0,0-1 0 0 0,1 1 0 0 0,-2 2 1 0 0,2-3-76 0 0,0 0 1 0 0,0 0-1 0 0,0 0 0 0 0,0-1 1 0 0,0 1-1 0 0,0 0 1 0 0,0 0-1 0 0,0 0 0 0 0,0 0 1 0 0,1-1-1 0 0,-1 1 0 0 0,0 0 1 0 0,0 0-1 0 0,1 0 1 0 0,-1-1-1 0 0,1 1 0 0 0,-1 0 1 0 0,1-1-1 0 0,-1 1 1 0 0,1 0-1 0 0,-1-1 0 0 0,1 1 1 0 0,-1 0-1 0 0,1-1 1 0 0,0 1-1 0 0,-1-1 0 0 0,1 1 1 0 0,0-1-1 0 0,0 0 0 0 0,-1 1 1 0 0,1-1-1 0 0,0 0 1 0 0,0 1-1 0 0,0-1 0 0 0,-1 0 1 0 0,1 0-1 0 0,0 0 1 0 0,0 0-1 0 0,1 0 0 0 0,2 1 83 0 0,0-1 0 0 0,0 0 0 0 0,0 0 0 0 0,0 0 0 0 0,0 0 0 0 0,8-2-1 0 0,56-23 1338 0 0,-54 19-1686 0 0,1 0 0 0 0,-1 1 0 0 0,1 0 0 0 0,0 2 0 0 0,1-1 0 0 0,16 0 0 0 0,-15 4-2333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5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1327 0 0,'0'0'5'0'0,"-1"0"-1"0"0,1 0 0 0 0,-1 1 0 0 0,0-1 1 0 0,1 0-1 0 0,-1 0 0 0 0,1 0 0 0 0,-1 0 1 0 0,0 1-1 0 0,1-1 0 0 0,-1 0 0 0 0,1 1 1 0 0,-1-1-1 0 0,1 0 0 0 0,-1 1 0 0 0,1-1 1 0 0,0 0-1 0 0,-1 1 0 0 0,1-1 0 0 0,-1 1 1 0 0,1-1-1 0 0,0 1 0 0 0,-1-1 0 0 0,1 1 1 0 0,0-1-1 0 0,0 1 0 0 0,-1 0 0 0 0,1-1 0 0 0,0 1 1 0 0,0-1-1 0 0,0 1 0 0 0,0 0 0 0 0,0-1 1 0 0,0 2-1 0 0,-7 29 185 0 0,6-23-53 0 0,-31 273 1297 0 0,17-115-1129 0 0,-22 112-248 0 0,-11 106-775 0 0,39-190 495 0 0,11-177 176 0 0,-1-16 42 0 0,-1-1 0 0 0,0 1 0 0 0,0-1 1 0 0,0 1-1 0 0,1-1 0 0 0,-1 1 0 0 0,0-1 0 0 0,0 1 1 0 0,1-1-1 0 0,-1 0 0 0 0,0 1 0 0 0,1-1 1 0 0,-1 1-1 0 0,0-1 0 0 0,1 0 0 0 0,-1 1 1 0 0,1-1-1 0 0,-1 0 0 0 0,1 0 0 0 0,-1 1 1 0 0,1-1-1 0 0,-1 0 0 0 0,1 0 0 0 0,-1 0 1 0 0,1 1-1 0 0,-1-1 0 0 0,1 0 0 0 0,0 0 0 0 0,1 0-18 0 0,-4-1-36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59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1095 0 0,'0'0'4'0'0,"1"0"0"0"0,0 0 0 0 0,-1 1 0 0 0,1-1 0 0 0,-1 0 0 0 0,1 0-1 0 0,-1 1 1 0 0,1-1 0 0 0,-1 0 0 0 0,1 1 0 0 0,-1-1 0 0 0,1 0 0 0 0,-1 1-1 0 0,1-1 1 0 0,-1 1 0 0 0,1-1 0 0 0,-1 1 0 0 0,0-1 0 0 0,1 1 0 0 0,-1-1-1 0 0,0 1 1 0 0,0-1 0 0 0,1 1 0 0 0,-1-1 0 0 0,0 1 0 0 0,0 0 0 0 0,5 19-14 0 0,-4-14 37 0 0,1 7 203 0 0,3 18 276 0 0,-4-29-432 0 0,-1-1 0 0 0,0 1 0 0 0,1-1 0 0 0,0 1 0 0 0,-1-1 0 0 0,1 1 0 0 0,0-1 0 0 0,0 1 0 0 0,0-1 0 0 0,0 0 0 0 0,0 1 0 0 0,0-1 0 0 0,0 0 0 0 0,2 2 0 0 0,-2-3-24 0 0,0 0-1 0 0,1 1 0 0 0,-1-1 0 0 0,0 0 0 0 0,0 0 0 0 0,0 0 0 0 0,1 0 0 0 0,-1 0 0 0 0,0 0 1 0 0,0-1-1 0 0,0 1 0 0 0,1 0 0 0 0,-1 0 0 0 0,0-1 0 0 0,0 1 0 0 0,0-1 0 0 0,0 1 1 0 0,0-1-1 0 0,0 0 0 0 0,0 1 0 0 0,0-1 0 0 0,2-1 0 0 0,21-20 543 0 0,-23 21-571 0 0,45-46 354 0 0,47-46-599 0 0,-79 82-73 0 0,0 0 0 0 0,0 1 0 0 0,1 0 0 0 0,0 1 0 0 0,22-9 0 0 0,-23 11 281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38 455 0 0,'0'2'-180'0'0,"0"-2"268"0"0,0 0 0 0 0,0 0 1 0 0,0 0-1 0 0,0 1 0 0 0,0-1 0 0 0,1 0 0 0 0,-1 0 0 0 0,0 0 0 0 0,0 1 1 0 0,0-1-1 0 0,0 0 0 0 0,0 0 0 0 0,1 0 0 0 0,-1 0 0 0 0,0 1 1 0 0,0-1-1 0 0,0 0 0 0 0,1 0 0 0 0,-1 0 0 0 0,0 0 0 0 0,0 0 0 0 0,0 0 1 0 0,1 0-1 0 0,-1 0 0 0 0,0 0 0 0 0,0 0 0 0 0,1 0 0 0 0,-1 0 0 0 0,4 1 37 0 0,-1-1 0 0 0,1-1 0 0 0,0 1 0 0 0,-1 0-1 0 0,1-1 1 0 0,-1 0 0 0 0,1 0 0 0 0,-1 0 0 0 0,6-3-1 0 0,-3 1-203 0 0,0 0 0 0 0,0 0 0 0 0,0-1 0 0 0,0 0 0 0 0,0 0 0 0 0,8-10 0 0 0,-21 23-58 0 0,-1 1 0 0 0,1 0 1 0 0,1 0-1 0 0,0 0 0 0 0,0 1 0 0 0,1 0 0 0 0,0 0 1 0 0,1 0-1 0 0,0 1 0 0 0,1-1 0 0 0,-3 18 0 0 0,3-6 464 0 0,0-1-1 0 0,2 0 1 0 0,0 1-1 0 0,2-1 1 0 0,5 40-1 0 0,20 72-594 0 0,-27-156-916 0 0,-1 0 1184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1063 0 0,'1'13'15'0'0,"-1"-1"0"0"0,-1 1 0 0 0,-1 0 0 0 0,0 0 0 0 0,-4 16 0 0 0,0 0-9 0 0,-26 139-3 0 0,-31 192 666 0 0,41-115 251 0 0,21-199-988 0 0,2 1 0 0 0,2-1 0 0 0,11 59 0 0 0,11-9-1266 0 0,-24-116 1348 0 0,-4 10-14 0 0,2 6 0 0 0,-1 0 0 0 0,0 1 0 0 0,0-1 0 0 0,0 1 0 0 0,-1-1 0 0 0,1 1 0 0 0,-1 0 0 0 0,0 0 0 0 0,0 0 0 0 0,0 1 0 0 0,0-1 0 0 0,0 1 0 0 0,0-1 0 0 0,-1 1 0 0 0,1 0 0 0 0,-1 0 0 0 0,0 1 0 0 0,0-1 0 0 0,1 1 0 0 0,-1 0 0 0 0,0 0 0 0 0,0 0 0 0 0,-8-1 0 0 0,-7 3 0 0 0,12-1 0 0 0,0 1 0 0 0,0-2 0 0 0,-1 1 0 0 0,1-1 0 0 0,-14-3 0 0 0,19 1-20 0 0,4 2 54 0 0,4 4 184 0 0,-2 0-102 0 0,0 1 0 0 0,0 0 0 0 0,0 0 0 0 0,0 0 0 0 0,-1 1 0 0 0,1-1 0 0 0,-1 1 0 0 0,0 0 0 0 0,-1 0 0 0 0,1 0 0 0 0,1 6 0 0 0,3 7 286 0 0,-4-10-253 0 0,-1-1 1 0 0,1 1 0 0 0,1-1 0 0 0,-1 0 0 0 0,1 0 0 0 0,1-1 0 0 0,5 9-1 0 0,-9-15-141 0 0,0 1-1 0 0,-1-1 1 0 0,1 1-1 0 0,0-1 0 0 0,-1 1 1 0 0,1-1-1 0 0,0 0 0 0 0,-1 0 1 0 0,1 1-1 0 0,0-1 1 0 0,0 0-1 0 0,-1 0 0 0 0,1 0 1 0 0,0 0-1 0 0,0 0 0 0 0,0 0 1 0 0,-1 0-1 0 0,1 0 1 0 0,0 0-1 0 0,0 0 0 0 0,-1 0 1 0 0,1 0-1 0 0,0 0 1 0 0,0-1-1 0 0,-1 1 0 0 0,1 0 1 0 0,0-1-1 0 0,-1 1 0 0 0,1-1 1 0 0,0 1-1 0 0,-1 0 1 0 0,2-2-1 0 0,21-19 86 0 0,-17 14-51 0 0,72-72-379 0 0,18-18-497 0 0,-78 82 834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1351 0 0,'-17'18'9'0'0,"1"1"0"0"0,1 1 0 0 0,0 0 0 0 0,-19 38 0 0 0,13-16-71 0 0,-23 67-1 0 0,36-84 53 0 0,0 1-1 0 0,-4 32 0 0 0,10-44 6 0 0,0 1 0 0 0,2-1-1 0 0,-1 0 1 0 0,2 0 0 0 0,3 27-1 0 0,-3-39 9 0 0,-1 0-1 0 0,0-1 0 0 0,1 1 0 0 0,-1-1 0 0 0,1 1 0 0 0,0 0 0 0 0,-1-1 0 0 0,1 1 0 0 0,0-1 0 0 0,0 0 1 0 0,0 1-1 0 0,0-1 0 0 0,0 0 0 0 0,0 1 0 0 0,0-1 0 0 0,1 0 0 0 0,-1 0 0 0 0,0 0 0 0 0,1 0 0 0 0,-1 0 1 0 0,0-1-1 0 0,1 1 0 0 0,-1 0 0 0 0,1 0 0 0 0,0-1 0 0 0,-1 1 0 0 0,1-1 0 0 0,-1 0 0 0 0,1 1 0 0 0,0-1 1 0 0,-1 0-1 0 0,1 0 0 0 0,0 0 0 0 0,1 0 0 0 0,7-1 25 0 0,0-1 0 0 0,-1 0 0 0 0,1 0 0 0 0,16-7 0 0 0,-11 4 4 0 0,70-26 500 0 0,-59 20-653 0 0,0 1-1 0 0,1 2 0 0 0,49-10 0 0 0,-68 15 123 0 0,-7 2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1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10591 0 0,'2'0'107'0'0,"0"1"0"0"0,0 0 0 0 0,-1 1 0 0 0,1-1 0 0 0,-1 0-1 0 0,1 0 1 0 0,-1 1 0 0 0,1-1 0 0 0,-1 1 0 0 0,0-1 0 0 0,1 1-1 0 0,0 3 1 0 0,15 26 510 0 0,-11-18-189 0 0,11 21 277 0 0,-1 1 0 0 0,20 65 0 0 0,-28-68-1477 0 0,8 57 1 0 0,-14-68-214 0 0,-1-8-203 0 0,0-1 1 0 0,0 0 0 0 0,2 0 0 0 0,-1 0-1 0 0,2 0 1 0 0,8 22 0 0 0,-9-30 521 0 0,0-2 110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1095 0 0,'-25'106'48'0'0,"-17"169"0"0"0,41-268-48 0 0,-1 4 0 0 0,1 0 0 0 0,1 0 0 0 0,0 0 0 0 0,1 15 0 0 0,-1-25 0 0 0,0-1 0 0 0,1 1 0 0 0,-1 0 0 0 0,0 0 0 0 0,0-1 0 0 0,0 1 0 0 0,1 0 0 0 0,-1-1 0 0 0,0 1 0 0 0,1 0 0 0 0,-1-1 0 0 0,1 1 0 0 0,-1 0 0 0 0,1-1 0 0 0,-1 1 0 0 0,1-1 0 0 0,-1 1 0 0 0,1-1 0 0 0,-1 1 0 0 0,1-1 0 0 0,0 1 0 0 0,0 0 0 0 0,0-1 0 0 0,-1 0 0 0 0,1 0 0 0 0,0 0 0 0 0,-1 0 0 0 0,1 0 0 0 0,-1-1 0 0 0,1 1 0 0 0,-1 0 0 0 0,1 0 0 0 0,-1 0 0 0 0,1 0 0 0 0,-1 0 0 0 0,1-1 0 0 0,-1 1 0 0 0,0 0 0 0 0,1-1 0 0 0,-1 1 0 0 0,1 0 0 0 0,-1-1 0 0 0,1 1 0 0 0,-1 0 0 0 0,0-1 0 0 0,1 1 0 0 0,-1-1 0 0 0,0 1 0 0 0,0 0 0 0 0,1-1 0 0 0,-1 1 0 0 0,0-1 0 0 0,0 1 0 0 0,0-1 0 0 0,1 1 0 0 0,-1-1 0 0 0,4-12 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15 455 0 0,'0'-1'87'0'0,"1"0"-1"0"0,-1 0 0 0 0,1 0 0 0 0,-1 0 1 0 0,1 0-1 0 0,0 0 0 0 0,-1 1 0 0 0,1-1 1 0 0,0 0-1 0 0,0 0 0 0 0,0 1 0 0 0,0-1 1 0 0,-1 1-1 0 0,1-1 0 0 0,0 1 0 0 0,0-1 1 0 0,0 1-1 0 0,0 0 0 0 0,0-1 0 0 0,0 1 1 0 0,2 0-1 0 0,-1-1-8 0 0,1 1 0 0 0,-1 0 0 0 0,1 1 0 0 0,-1-1 0 0 0,1 0 0 0 0,-1 1 1 0 0,1-1-1 0 0,4 3 0 0 0,1 0 84 0 0,1 1-1 0 0,-1 1 1 0 0,0 0 0 0 0,8 5 0 0 0,15 11 856 0 0,42 20 0 0 0,-49-29-527 0 0,-1 1 1 0 0,0 1-1 0 0,-1 1 1 0 0,28 25-1 0 0,-29-19-359 0 0,-2 2 0 0 0,0-1 0 0 0,-2 2 0 0 0,-1 1 0 0 0,0 0 0 0 0,17 40-1 0 0,-8-5 16 0 0,32 117 0 0 0,14 149-10 0 0,-9-35-130 0 0,-9-96 12 0 0,32 140 58 0 0,-71-263-61 0 0,-3 1 0 0 0,3 125 0 0 0,-37 206-424 0 0,1-70 42 0 0,16-183 169 0 0,-6 0 0 0 0,-61 286 0 0 0,-63 11-2446 0 0,124-421 2375 0 0,-1-1-1 0 0,-1 0 0 0 0,-1-1 0 0 0,-2 0 1 0 0,0-2-1 0 0,-1 0 0 0 0,-2 0 1 0 0,-29 26-1 0 0,-14 13-356 0 0,21-20-349 0 0,-90 71-1 0 0,130-111 969 0 0,0-1 0 0 0,0 0 0 0 0,-1 0 0 0 0,1 1-1 0 0,0-1 1 0 0,0 0 0 0 0,-1-1 0 0 0,1 1-1 0 0,-1 0 1 0 0,1-1 0 0 0,-4 1 0 0 0,5-1 4 0 0,0 0 1 0 0,0 0 0 0 0,0 0-1 0 0,0-1 1 0 0,0 1 0 0 0,0 0-1 0 0,0 0 1 0 0,0-1 0 0 0,0 1-1 0 0,0-1 1 0 0,0 1 0 0 0,0-1-1 0 0,1 1 1 0 0,-1-1 0 0 0,0 1-1 0 0,0-1 1 0 0,1 0 0 0 0,-1 1-1 0 0,0-1 1 0 0,1 0 0 0 0,-1 0-1 0 0,1 1 1 0 0,-1-1 0 0 0,1 0-1 0 0,-1 0 1 0 0,1 0 0 0 0,-1 0-1 0 0,1 0 1 0 0,0 0 0 0 0,-1-1-1 0 0,1 0 17 0 0,-1 0-1 0 0,0 1 0 0 0,1-1 1 0 0,-1 0-1 0 0,1 0 0 0 0,0 0 1 0 0,-1 0-1 0 0,1 0 0 0 0,0 0 1 0 0,0 0-1 0 0,0 0 0 0 0,1 0 0 0 0,-1 0 1 0 0,0 0-1 0 0,1 0 0 0 0,-1 0 1 0 0,1 0-1 0 0,0 1 0 0 0,0-1 1 0 0,0 0-1 0 0,-1 0 0 0 0,2 1 1 0 0,-1-1-1 0 0,0 0 0 0 0,2-2 0 0 0,1 1-14 0 0,-3-1 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1295 0 0,'-2'4'95'0'0,"-1"1"0"0"0,1-1 0 0 0,-1 1-1 0 0,1-1 1 0 0,1 1 0 0 0,-1 0 0 0 0,1 0-1 0 0,-1 0 1 0 0,2 0 0 0 0,-1 0 0 0 0,0 6-1 0 0,-3 11 89 0 0,-19 69 799 0 0,-6 25 2010 0 0,29-112-2845 0 0,-1 0 0 0 0,1 0 1 0 0,-1 0-1 0 0,1 0 0 0 0,0 0 0 0 0,1 0 1 0 0,-1 0-1 0 0,1 0 0 0 0,0 4 1 0 0,0-7-121 0 0,-1 0 1 0 0,1 0-1 0 0,-1 0 1 0 0,0 0-1 0 0,1 0 1 0 0,0 0-1 0 0,-1 0 1 0 0,1 0-1 0 0,0-1 1 0 0,-1 1-1 0 0,1 0 1 0 0,0 0-1 0 0,0-1 1 0 0,-1 1 0 0 0,1 0-1 0 0,0-1 1 0 0,0 1-1 0 0,0-1 1 0 0,0 1-1 0 0,0-1 1 0 0,0 1-1 0 0,0-1 1 0 0,0 0-1 0 0,0 0 1 0 0,0 1-1 0 0,0-1 1 0 0,0 0-1 0 0,0 0 1 0 0,1 0 0 0 0,-1 0-1 0 0,0 0 1 0 0,0 0-1 0 0,0-1 1 0 0,0 1-1 0 0,0 0 1 0 0,0 0-1 0 0,0-1 1 0 0,1 0-1 0 0,11-4-19 0 0,-1-1-1 0 0,0 0 0 0 0,0 0 0 0 0,-1-2 1 0 0,0 1-1 0 0,15-14 0 0 0,1 0-155 0 0,-7 5-561 0 0,2 0-2301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1119 0 0,'0'0'23'0'0,"1"-1"0"0"0,-1 0 0 0 0,0 0-1 0 0,0 0 1 0 0,1 1 0 0 0,-1-1-1 0 0,1 0 1 0 0,-1 1 0 0 0,1-1-1 0 0,-1 0 1 0 0,1 1 0 0 0,-1-1-1 0 0,1 0 1 0 0,-1 1 0 0 0,1-1-1 0 0,0 1 1 0 0,-1-1 0 0 0,1 1-1 0 0,0 0 1 0 0,-1-1 0 0 0,1 1-1 0 0,0 0 1 0 0,0-1 0 0 0,0 1-1 0 0,-1 0 1 0 0,1 0 0 0 0,1 0 0 0 0,0-1 38 0 0,0 1 0 0 0,0-1 0 0 0,0 1 1 0 0,0 0-1 0 0,0 0 0 0 0,0 0 1 0 0,0 0-1 0 0,0 0 0 0 0,0 0 1 0 0,3 1-1 0 0,14 7 57 0 0,-10-4 262 0 0,0 0 0 0 0,17 4 0 0 0,-22-7-425 0 0,0-1 0 0 0,0 1 0 0 0,0-1 0 0 0,0 0 0 0 0,0 0 0 0 0,0-1 0 0 0,0 1 0 0 0,0-1 0 0 0,0 1 0 0 0,5-3-1 0 0,3-1-210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371 199 919 0 0,'-9'-52'2080'0'0,"7"39"-1927"0"0,0 0 0 0 0,-1 0 0 0 0,0 0 0 0 0,-1 1 0 0 0,-7-18 0 0 0,9 25-73 0 0,-1-1 186 0 0,0 1 0 0 0,0 0 0 0 0,0-1 1 0 0,0 1-1 0 0,-6-6 0 0 0,8 11-230 0 0,0-1-1 0 0,0 0 1 0 0,0 0-1 0 0,0 0 1 0 0,0 0-1 0 0,0 1 1 0 0,0-1-1 0 0,0 0 1 0 0,0 1-1 0 0,-1-1 1 0 0,1 1-1 0 0,0 0 1 0 0,0-1-1 0 0,-1 1 1 0 0,1 0-1 0 0,0-1 1 0 0,-1 1 0 0 0,1 0-1 0 0,0 0 1 0 0,0 0-1 0 0,-1 1 1 0 0,1-1-1 0 0,0 0 1 0 0,-1 0-1 0 0,1 1 1 0 0,0-1-1 0 0,0 0 1 0 0,-1 1-1 0 0,1-1 1 0 0,-2 2-1 0 0,-6 4-162 0 0,0 0 1 0 0,0 1-1 0 0,0 0 0 0 0,1 0 0 0 0,0 1 0 0 0,0 0 0 0 0,-6 10 0 0 0,-45 66-462 0 0,52-72 609 0 0,-5 8 54 0 0,0 0-1 0 0,2 0 0 0 0,0 1 0 0 0,2 0 0 0 0,0 1 0 0 0,1 0 0 0 0,-5 32 1 0 0,9-36 18 0 0,2 0 0 0 0,0-1 1 0 0,1 1-1 0 0,0 0 0 0 0,2 0 1 0 0,0 0-1 0 0,1-1 1 0 0,1 1-1 0 0,0-1 0 0 0,8 19 1 0 0,-6-21 6 0 0,38 108 607 0 0,-38-99-626 0 0,0-1-1 0 0,-1 1 1 0 0,2 33 0 0 0,-6-36-59 0 0,-1-1 0 0 0,-1 0 1 0 0,0 1-1 0 0,-6 25 1 0 0,5-39-30 0 0,0 1 0 0 0,-1 0 0 0 0,1-1 0 0 0,-2 1 0 0 0,1-1 0 0 0,-5 7-1 0 0,6-10-33 0 0,-1-1 0 0 0,0 1 0 0 0,0-1 0 0 0,0 1 0 0 0,-1-1 0 0 0,1 0 0 0 0,-1 0 0 0 0,1 0 0 0 0,-1-1 0 0 0,0 1 0 0 0,-6 2 0 0 0,8-4-65 0 0,-1 0 1 0 0,0 0-1 0 0,0 0 0 0 0,1 0 0 0 0,-1-1 0 0 0,0 1 0 0 0,0-1 0 0 0,0 0 0 0 0,0 0 0 0 0,0 0 1 0 0,0 0-1 0 0,1 0 0 0 0,-1-1 0 0 0,-4 0 0 0 0,5 0-15 0 0,1 1 0 0 0,-1-1 1 0 0,1 0-1 0 0,0 1 0 0 0,-1-1 0 0 0,1 0 0 0 0,0 0 0 0 0,0 0 1 0 0,-1 0-1 0 0,1 0 0 0 0,0 0 0 0 0,0-1 0 0 0,0 1 1 0 0,1 0-1 0 0,-1 0 0 0 0,0-1 0 0 0,0 1 0 0 0,1-1 1 0 0,-1 1-1 0 0,0 0 0 0 0,1-1 0 0 0,0 1 0 0 0,-1-1 1 0 0,1 1-1 0 0,0-1 0 0 0,0 0 0 0 0,0 1 0 0 0,0-3 0 0 0,3-29-995 0 0,1 14 1090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21 114 2759 0 0,'-1'1'5'0'0,"-1"-1"-1"0"0,1 1 0 0 0,0 0 0 0 0,-1 0 0 0 0,1 0 0 0 0,0 0 0 0 0,0 0 0 0 0,0 0 0 0 0,0 0 0 0 0,0 0 0 0 0,0 1 0 0 0,0-1 0 0 0,0 0 0 0 0,1 1 0 0 0,-1-1 0 0 0,0 0 0 0 0,1 1 1 0 0,-1-1-1 0 0,1 1 0 0 0,-1-1 0 0 0,1 1 0 0 0,0-1 0 0 0,0 1 0 0 0,0-1 0 0 0,0 4 0 0 0,-1-3 19 0 0,1 1 0 0 0,0-1 0 0 0,0 1 0 0 0,1-1 0 0 0,-1 1-1 0 0,0-1 1 0 0,1 1 0 0 0,-1-1 0 0 0,1 1 0 0 0,0-1 0 0 0,0 1 0 0 0,0-1 0 0 0,0 0 0 0 0,0 0 0 0 0,3 4-1 0 0,-3-5-13 0 0,-1-1 0 0 0,1 1 0 0 0,-1-1 0 0 0,1 1 0 0 0,0-1 0 0 0,0 1 0 0 0,-1-1 0 0 0,1 0 0 0 0,0 1 0 0 0,0-1 0 0 0,-1 0 0 0 0,1 0 0 0 0,0 1 0 0 0,0-1 0 0 0,0 0 0 0 0,-1 0-1 0 0,1 0 1 0 0,0 0 0 0 0,0 0 0 0 0,0 0 0 0 0,0 0 0 0 0,-1 0 0 0 0,2-1 0 0 0,1 0 35 0 0,-1 0 1 0 0,0 0-1 0 0,0 0 1 0 0,0 0-1 0 0,0 0 0 0 0,0 0 1 0 0,0-1-1 0 0,2-2 1 0 0,2-1 94 0 0,-1 0 1 0 0,0-1 0 0 0,-1 0 0 0 0,7-10 0 0 0,-9 14-184 0 0,-1-1 0 0 0,1 0 0 0 0,-1 0 0 0 0,0 1 0 0 0,0-1 0 0 0,0 0 0 0 0,0 0 0 0 0,-1 0 0 0 0,1 0 0 0 0,-1 0 0 0 0,1 0 0 0 0,-1 0 1 0 0,-1-4-1 0 0,1 6-47 0 0,0-1 0 0 0,-1 1 0 0 0,1-1 0 0 0,-1 1 0 0 0,0-1 0 0 0,1 1 0 0 0,-1-1 0 0 0,0 1 1 0 0,0 0-1 0 0,0 0 0 0 0,0-1 0 0 0,0 1 0 0 0,0 0 0 0 0,-1 0 0 0 0,1 0 0 0 0,0 0 0 0 0,0 0 1 0 0,-1 0-1 0 0,1 0 0 0 0,-1 1 0 0 0,1-1 0 0 0,-1 1 0 0 0,1-1 0 0 0,-1 1 0 0 0,1-1 0 0 0,-3 0 0 0 0,1 1 73 0 0,0-1-1 0 0,-1 0 1 0 0,1 1-1 0 0,0 0 1 0 0,0-1-1 0 0,0 1 1 0 0,0 0-1 0 0,0 1 1 0 0,-1-1-1 0 0,-4 2 0 0 0,28 1 178 0 0,39-11-77 0 0,-52 7-75 0 0,-1 0-1 0 0,1-1 1 0 0,0 0 0 0 0,-1-1 0 0 0,0 0 0 0 0,10-5-1 0 0,-9 3 1342 0 0,-7 4-1070 0 0,1 0 0 0 0,0 1 0 0 0,0-1 0 0 0,-1 0-1 0 0,1 1 1 0 0,0-1 0 0 0,0 1 0 0 0,0-1 0 0 0,0 1 0 0 0,0-1-1 0 0,0 1 1 0 0,0 0 0 0 0,1-1 0 0 0,35-5 993 0 0,1 2-1 0 0,43 0 1 0 0,-36 2-895 0 0,115-14-2436 0 0,-149 14-1226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1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38 455 0 0,'-1'-2'80'0'0,"-1"-1"-1"0"0,0 0 0 0 0,0 1 0 0 0,0-1 1 0 0,0 1-1 0 0,-1 0 0 0 0,1 0 0 0 0,-1 0 0 0 0,1 0 1 0 0,-1 0-1 0 0,0 0 0 0 0,0 1 0 0 0,1-1 1 0 0,-1 1-1 0 0,0 0 0 0 0,0 0 0 0 0,-1 0 0 0 0,1 0 1 0 0,0 0-1 0 0,0 1 0 0 0,-5-1 0 0 0,-2 1-203 0 0,0-1-1 0 0,0 2 0 0 0,0-1 1 0 0,0 2-1 0 0,-17 3 0 0 0,23-4 184 0 0,-1 0-1 0 0,1 0 0 0 0,-1 1 1 0 0,1 0-1 0 0,0 0 1 0 0,0 0-1 0 0,0 0 0 0 0,0 1 1 0 0,0-1-1 0 0,0 1 1 0 0,1 0-1 0 0,-1 0 0 0 0,1 0 1 0 0,-5 7-1 0 0,5-6 133 0 0,1 0-1 0 0,0 1 0 0 0,0-1 1 0 0,0 0-1 0 0,1 1 1 0 0,0-1-1 0 0,-1 1 0 0 0,2-1 1 0 0,-1 1-1 0 0,0-1 1 0 0,1 1-1 0 0,0 0 0 0 0,0-1 1 0 0,2 10-1 0 0,10 71 956 0 0,-3-26-250 0 0,1 65-1 0 0,-24 142 1504 0 0,8-180-1846 0 0,3-49-474 0 0,-8 83 157 0 0,8-100-209 0 0,-1 0 1 0 0,0-1-1 0 0,-14 36 0 0 0,16-51-83 0 0,1 0 0 0 0,-1-1-1 0 0,0 1 1 0 0,0-1 0 0 0,0 0-1 0 0,0 1 1 0 0,-1-1 0 0 0,0 0-1 0 0,1 0 1 0 0,-1 0 0 0 0,0-1 0 0 0,0 1-1 0 0,0-1 1 0 0,-1 1 0 0 0,1-1-1 0 0,0 0 1 0 0,-1-1 0 0 0,0 1-1 0 0,1 0 1 0 0,-5 0 0 0 0,-5 0-3666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1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40 455 0 0,'0'-2'400'0'0,"-1"-1"-230"0"0,-5 1 832 0 0,2 0-877 0 0,-11-2 1538 0 0,25 7-1927 0 0,5-3 482 0 0,0-2-1 0 0,0 1 0 0 0,22-7 0 0 0,26-3-336 0 0,-1 6-157 0 0,-27 3 250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4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1839 0 0,'13'-6'434'0'0,"0"-2"0"0"0,-1 1-1 0 0,14-13 1 0 0,-1 1-66 0 0,31-20 140 0 0,77-41 0 0 0,-127 77-763 0 0,14-7-92 0 0,-19 10 156 0 0,0-1 1 0 0,0 1 0 0 0,0 0 0 0 0,0-1 0 0 0,0 1 0 0 0,1 0-1 0 0,-1 0 1 0 0,0 0 0 0 0,0 0 0 0 0,0 0 0 0 0,0 0 0 0 0,0 0-1 0 0,0 0 1 0 0,1 0 0 0 0,0 1 0 0 0,-1 0-16 0 0,-2-2 186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4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160 196 1375 0 0,'-3'-16'292'0'0,"1"1"-1"0"0,0-1 0 0 0,1 1 0 0 0,1-1 0 0 0,2-15 0 0 0,-2 12-190 0 0,1 14-189 0 0,-1-1-1 0 0,0 1 1 0 0,0-1-1 0 0,-1 1 1 0 0,0-1-1 0 0,0 1 1 0 0,-2-8-1 0 0,2 12 59 0 0,1 0-1 0 0,-1 0 0 0 0,1 0 0 0 0,-1 0 0 0 0,1 0 0 0 0,-1 0 1 0 0,0 0-1 0 0,0 0 0 0 0,1 1 0 0 0,-1-1 0 0 0,0 0 0 0 0,0 0 1 0 0,0 1-1 0 0,0-1 0 0 0,0 1 0 0 0,0-1 0 0 0,-1 0 0 0 0,1 1 15 0 0,-1-1 0 0 0,0 1 0 0 0,1 0 0 0 0,-1 0 0 0 0,0 0 0 0 0,1 0 0 0 0,-1 0 0 0 0,0 0 0 0 0,1 0 0 0 0,-1 1 0 0 0,1-1 0 0 0,-1 0 0 0 0,0 1 0 0 0,1 0 0 0 0,-2 0-1 0 0,-3 2 19 0 0,0 0 0 0 0,1 1-1 0 0,0-1 1 0 0,0 1-1 0 0,0 0 1 0 0,0 1-1 0 0,1-1 1 0 0,-1 1-1 0 0,1 0 1 0 0,0 0 0 0 0,1 0-1 0 0,-1 0 1 0 0,1 1-1 0 0,0-1 1 0 0,0 1-1 0 0,-3 11 1 0 0,1-1 13 0 0,1 1 1 0 0,0-1-1 0 0,1 1 0 0 0,1 0 1 0 0,0 20-1 0 0,2-20 130 0 0,0-1-1 0 0,2 1 1 0 0,0 0-1 0 0,7 22 1 0 0,23 63 660 0 0,5 16 20 0 0,-22-34-485 0 0,-4 1 0 0 0,-3 0 0 0 0,-4 88 0 0 0,-4-172-344 0 0,0 10-26 0 0,-1 0 1 0 0,1 0 0 0 0,-5 17-1 0 0,5-26 16 0 0,0 0-1 0 0,-1 0 1 0 0,1 0-1 0 0,-1 0 1 0 0,0 0-1 0 0,0 0 1 0 0,0 0-1 0 0,0 0 1 0 0,0 0-1 0 0,0-1 1 0 0,0 1-1 0 0,-1 0 1 0 0,1-1 0 0 0,0 1-1 0 0,-1 0 1 0 0,0-1-1 0 0,1 0 1 0 0,-1 1-1 0 0,0-1 1 0 0,0 0-1 0 0,0 0 1 0 0,1 0-1 0 0,-1 0 1 0 0,0 0-1 0 0,-3 0 1 0 0,2-1-57 0 0,1 1-1 0 0,0-1 1 0 0,-1-1 0 0 0,1 1 0 0 0,0 0 0 0 0,-1 0 0 0 0,1-1-1 0 0,0 1 1 0 0,-1-1 0 0 0,1 0 0 0 0,0 0 0 0 0,0 0-1 0 0,0 0 1 0 0,0 0 0 0 0,0 0 0 0 0,0 0 0 0 0,0-1 0 0 0,0 1-1 0 0,0-1 1 0 0,-2-3 0 0 0,-1-1-162 0 0,0 0 0 0 0,0 0 0 0 0,1 0 0 0 0,0-1 0 0 0,-4-8-1 0 0,-2-5 234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1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 14279 0 0,'-4'-9'1036'0'0,"6"5"-538"0"0,13 6-109 0 0,-8-1-110 0 0,5 1 158 0 0,110 17-374 0 0,-98-17-1687 0 0,0-1 1 0 0,0-1 0 0 0,27-3-1 0 0,-37 1-2320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2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202 193 1583 0 0,'4'-23'94'0'0,"-3"20"-90"0"0,0 1 0 0 0,0 0 0 0 0,-1 0 0 0 0,1-1 0 0 0,-1 1-1 0 0,0 0 1 0 0,0-1 0 0 0,0 1 0 0 0,0 0 0 0 0,0-4-1 0 0,-1 0-3 0 0,1 1 0 0 0,-1-1 0 0 0,2 0 0 0 0,-1 0 0 0 0,1 0 0 0 0,0 0 0 0 0,0 0 0 0 0,0 1 0 0 0,1-1 0 0 0,0 0 0 0 0,4-8 0 0 0,7-28 0 0 0,-13 42 0 0 0,1-1 0 0 0,-1 1 0 0 0,0-1 0 0 0,0 0 0 0 0,0 0 0 0 0,0 1 0 0 0,1-1 0 0 0,-1 0 0 0 0,0 1 0 0 0,0-1 0 0 0,-1 0 0 0 0,1 1 0 0 0,0-1 0 0 0,0 0 0 0 0,0 1 0 0 0,0-1 0 0 0,-1 0 0 0 0,1 1 0 0 0,0-1 0 0 0,0 0 0 0 0,-1 1 0 0 0,1-1 0 0 0,-1 1 0 0 0,1-1 0 0 0,-1-1 0 0 0,-1 2 0 0 0,1 0 0 0 0,0-1 0 0 0,-1 1 0 0 0,1-1 0 0 0,0 1 0 0 0,-1 0 0 0 0,1 0 0 0 0,-1 0 0 0 0,1 0 0 0 0,0 0 0 0 0,-1 0 0 0 0,1 0 0 0 0,-2 1 0 0 0,-3 0 0 0 0,1 1 0 0 0,-1-1 0 0 0,1 1 0 0 0,0 0 0 0 0,-1 1 0 0 0,1-1 0 0 0,0 1 0 0 0,1 0 0 0 0,-1 0 0 0 0,0 1 0 0 0,1 0 0 0 0,0-1 0 0 0,0 1 0 0 0,0 1 0 0 0,0-1 0 0 0,1 0 0 0 0,-6 10 0 0 0,-3 7 0 0 0,0 0 0 0 0,-15 44 0 0 0,19-43 0 0 0,-8 20 16 0 0,-17 67 0 0 0,28-86-9 0 0,1 0-1 0 0,1 1 1 0 0,1-1-1 0 0,2 41 0 0 0,0-62-6 0 0,0 0-1 0 0,0 0 0 0 0,0 0 0 0 0,1-1 0 0 0,-1 1 0 0 0,0 0 0 0 0,1 0 0 0 0,0 0 0 0 0,-1-1 0 0 0,1 1 0 0 0,0 0 0 0 0,0-1 1 0 0,0 1-1 0 0,0-1 0 0 0,1 2 0 0 0,-1-2 2 0 0,-1-1 0 0 0,1 0 1 0 0,-1 1-1 0 0,1-1 0 0 0,-1 0 1 0 0,1 1-1 0 0,-1-1 0 0 0,1 0 0 0 0,-1 0 1 0 0,1 0-1 0 0,0 0 0 0 0,-1 0 1 0 0,1 0-1 0 0,-1 1 0 0 0,1-1 1 0 0,-1 0-1 0 0,1-1 0 0 0,1 1 0 0 0,-1 0 15 0 0,1-1 0 0 0,-1 1 0 0 0,1-1 0 0 0,-1 0-1 0 0,1 1 1 0 0,-1-1 0 0 0,0 0 0 0 0,0 0 0 0 0,3-2-1 0 0,5-6 129 0 0,0 0 0 0 0,0-1 0 0 0,-1 0-1 0 0,0-1 1 0 0,11-19 0 0 0,25-63-448 0 0,-32 58-26 0 0,11-49 0 0 0,8-22-270 0 0,-27 96 394 0 0,-3 8 136 0 0,0 0 0 0 0,0 0 0 0 0,0 0 1 0 0,0-1-1 0 0,-1 1 0 0 0,1 0 0 0 0,-1 0 0 0 0,1-4 0 0 0,-4 7-219 0 0,-1 10 1230 0 0,-1 18-928 0 0,2 1 0 0 0,0 36-1 0 0,6 67 204 0 0,0-49 281 0 0,-2 9 5 0 0,5-1 0 0 0,22 119-1 0 0,-20-171-468 0 0,0-10-4 0 0,-2 0 0 0 0,-2 0 0 0 0,3 57-1 0 0,-8-79-29 0 0,0 1 0 0 0,0-1 0 0 0,-1 0 0 0 0,0 0 0 0 0,0 0 0 0 0,-1 0-1 0 0,0 0 1 0 0,-1-1 0 0 0,1 1 0 0 0,-1-1 0 0 0,-1 0 0 0 0,1 0 0 0 0,-1-1-1 0 0,-1 1 1 0 0,1-1 0 0 0,-1 0 0 0 0,0 0 0 0 0,0-1 0 0 0,-1 0 0 0 0,-9 6-1 0 0,14-10-2 0 0,0 0 0 0 0,0 0 0 0 0,0-1-1 0 0,0 1 1 0 0,0-1 0 0 0,0 1-1 0 0,0-1 1 0 0,-1 0 0 0 0,1 0-1 0 0,0 0 1 0 0,0 0 0 0 0,-1 0 0 0 0,1 0-1 0 0,0-1 1 0 0,0 1 0 0 0,0-1-1 0 0,0 1 1 0 0,0-1 0 0 0,0 0 0 0 0,0 0-1 0 0,0 0 1 0 0,0 0 0 0 0,-3-2-1 0 0,-4-4-137 0 0,0 0 0 0 0,0 0 0 0 0,-11-14 0 0 0,10 11-19 0 0,4 4 155 0 0,0 0 0 0 0,1-1-1 0 0,-1 0 1 0 0,1 0-1 0 0,1 0 1 0 0,-1 0-1 0 0,1-1 1 0 0,1 0-1 0 0,-4-8 1 0 0,5 10 29 0 0,1 0 0 0 0,0 0 0 0 0,0 0 0 0 0,0 0 0 0 0,1 0 0 0 0,0-1 1 0 0,0 1-1 0 0,0 0 0 0 0,1 0 0 0 0,0 0 0 0 0,0 0 0 0 0,1 0 0 0 0,2-8 0 0 0,17-34-28 0 0,2 1 0 0 0,42-66 1 0 0,-45 80-651 0 0,-19 32 622 0 0,6-13-170 0 0,1 1 1 0 0,1 1-1 0 0,0-1 1 0 0,18-17-1 0 0,-21 24 203 0 0,-2-1 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2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86 455 0 0,'0'-2'110'0'0,"-1"0"0"0"0,1 0 0 0 0,0 0 0 0 0,0 0 0 0 0,0-1 0 0 0,0 1 0 0 0,0 0-1 0 0,0 0 1 0 0,1 0 0 0 0,-1 0 0 0 0,1 0 0 0 0,-1 0 0 0 0,1 0 0 0 0,0 0 0 0 0,0 0-1 0 0,0 0 1 0 0,0 0 0 0 0,0 0 0 0 0,0 0 0 0 0,0 1 0 0 0,1-1 0 0 0,-1 0 0 0 0,1 1-1 0 0,-1-1 1 0 0,3 0 0 0 0,0-2 32 0 0,0 1-1 0 0,0 0 1 0 0,1 0-1 0 0,-1 0 1 0 0,1 0-1 0 0,0 1 1 0 0,0 0-1 0 0,0 0 1 0 0,6-2-1 0 0,4 2 71 0 0,0 0-1 0 0,0 1 0 0 0,0 1 0 0 0,19 1 0 0 0,32-1-1171 0 0,-65 0 793 0 0,1 0 0 0 0,0 0 0 0 0,0 0-1 0 0,-1 0 1 0 0,1 0 0 0 0,0 1-1 0 0,-1-1 1 0 0,1 0 0 0 0,0 1 0 0 0,2 1-1 0 0,-3-2 148 0 0,-1 0 1 0 0,0 1-1 0 0,1-1 0 0 0,-1 0 0 0 0,0 1 0 0 0,1-1 0 0 0,-1 0 0 0 0,0 1 0 0 0,1-1 0 0 0,-1 1 0 0 0,0-1 1 0 0,0 1-1 0 0,0-1 0 0 0,0 1 0 0 0,1-1 0 0 0,-1 1 0 0 0,0-1 0 0 0,0 1 0 0 0,0-1 0 0 0,0 1 0 0 0,0-1 0 0 0,0 1 1 0 0,0-1-1 0 0,0 1 0 0 0,0-1 0 0 0,-1 1 0 0 0,1-1 0 0 0,0 0 0 0 0,0 1 0 0 0,0-1 0 0 0,0 1 0 0 0,-1-1 1 0 0,1 1-1 0 0,0-1 0 0 0,0 0 0 0 0,-1 1 0 0 0,1-1 0 0 0,0 1 0 0 0,-1-1 0 0 0,1 0 0 0 0,-1 1 0 0 0,1-1 0 0 0,-7 8 20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2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66 455 0 0,'0'0'26'0'0,"-1"0"0"0"0,1-1-1 0 0,0 1 1 0 0,-1-1 0 0 0,1 1-1 0 0,0-1 1 0 0,0 1-1 0 0,-1-1 1 0 0,1 1 0 0 0,0-1-1 0 0,0 1 1 0 0,0-1-1 0 0,0 1 1 0 0,0-1 0 0 0,-1 1-1 0 0,1-1 1 0 0,0 1-1 0 0,0-1 1 0 0,0 1 0 0 0,1-1-1 0 0,-1 1 1 0 0,0-1-1 0 0,0 1 1 0 0,0-1 0 0 0,0 1-1 0 0,0-1 1 0 0,1 1-1 0 0,-1-1 1 0 0,0 1 0 0 0,0-1-1 0 0,1 1 1 0 0,-1-1 0 0 0,0 1-1 0 0,1 0 1 0 0,-1-1-1 0 0,0 1 1 0 0,1-1 0 0 0,-1 1-1 0 0,1 0 1 0 0,-1-1-1 0 0,0 1 1 0 0,1 0 0 0 0,-1 0-1 0 0,1-1 1 0 0,-1 1-1 0 0,2 0 1 0 0,2-3 209 0 0,1-1-61 0 0,0 1 0 0 0,1 0 0 0 0,0 0 0 0 0,-1 1 0 0 0,1-1 1 0 0,0 1-1 0 0,1 0 0 0 0,-1 1 0 0 0,0-1 0 0 0,0 1 0 0 0,9 0 0 0 0,5 1-396 0 0,0 1 1 0 0,25 4-1 0 0,-20-2-527 0 0,-20-3 640 0 0,0 0-1 0 0,0 0 1 0 0,0 0 0 0 0,0 0 0 0 0,0-1-1 0 0,0 1 1 0 0,0-1 0 0 0,0-1 0 0 0,0 1 0 0 0,0-1-1 0 0,-1 1 1 0 0,9-5 0 0 0,-8 1 119 0 0,-2-1-10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2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1391 0 0,'101'-41'1281'0'0,"8"-3"134"0"0,-109 44-1415 0 0,40-10-783 0 0,-37 9 719 0 0,0 0 1 0 0,0 1 0 0 0,0 0-1 0 0,0 0 1 0 0,0 0 0 0 0,0 0-1 0 0,0 0 1 0 0,0 0 0 0 0,0 1-1 0 0,0-1 1 0 0,4 3-1 0 0,-4-2 64 0 0,-4 0 0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2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361 202 1151 0 0,'28'-80'430'0'0,"-21"57"-124"0"0,-4 14-209 0 0,8-35 362 0 0,-10 42-443 0 0,-1 0 0 0 0,1 0 0 0 0,-1 0 0 0 0,0 0 0 0 0,0-1 0 0 0,0 1 0 0 0,0 0 0 0 0,-1 0 0 0 0,1 0 0 0 0,0 0 0 0 0,-1 0 0 0 0,1 0 0 0 0,-1 0 0 0 0,0 0 0 0 0,0 0 0 0 0,-2-4 0 0 0,2 5-33 0 0,0 1 0 0 0,1-1 0 0 0,-1 1 0 0 0,0-1 0 0 0,0 0 0 0 0,0 1-1 0 0,0 0 1 0 0,0-1 0 0 0,-1 1 0 0 0,1 0 0 0 0,0-1 0 0 0,0 1 0 0 0,0 0-1 0 0,0 0 1 0 0,0 0 0 0 0,0 0 0 0 0,0 0 0 0 0,0 0 0 0 0,-1 0-1 0 0,1 0 1 0 0,0 1 0 0 0,0-1 0 0 0,0 0 0 0 0,0 1 0 0 0,0-1 0 0 0,0 0-1 0 0,0 1 1 0 0,0 0 0 0 0,0-1 0 0 0,-1 2 0 0 0,-4 1-91 0 0,1 1 0 0 0,0-1 1 0 0,-9 10-1 0 0,-1 3 42 0 0,1 2 1 0 0,0-1-1 0 0,1 2 1 0 0,1 0-1 0 0,1 0 1 0 0,1 1-1 0 0,0 1 1 0 0,2-1-1 0 0,0 1 1 0 0,2 1-1 0 0,-5 22 1 0 0,3-1 282 0 0,2 1 1 0 0,2 0-1 0 0,2 0 1 0 0,5 72-1 0 0,3-68 164 0 0,18 74 0 0 0,2 8-254 0 0,-21-83-137 0 0,-2 0-1 0 0,-2 1 0 0 0,-2 0 1 0 0,-2-1-1 0 0,-3 0 0 0 0,-14 62 1 0 0,15-91-59 0 0,-1 0 1 0 0,0 0-1 0 0,-1 0 1 0 0,-13 22-1 0 0,14-29 3 0 0,-1-1 0 0 0,0 0 1 0 0,0 0-1 0 0,-1 0 0 0 0,0-1 0 0 0,-1-1 0 0 0,-17 15 0 0 0,23-21 60 0 0,1 0 0 0 0,0-1 0 0 0,-1 1 0 0 0,1-1 0 0 0,-1 0 0 0 0,1 1 0 0 0,-1-1 0 0 0,1 0 0 0 0,-1-1-1 0 0,0 1 1 0 0,0 0 0 0 0,1-1 0 0 0,-1 0 0 0 0,0 1 0 0 0,0-1 0 0 0,1 0 0 0 0,-1-1 0 0 0,0 1-1 0 0,0 0 1 0 0,0-1 0 0 0,1 0 0 0 0,-1 1 0 0 0,0-1 0 0 0,1 0 0 0 0,-1 0 0 0 0,1-1 0 0 0,-1 1 0 0 0,1 0-1 0 0,-1-1 1 0 0,1 0 0 0 0,0 1 0 0 0,0-1 0 0 0,0 0 0 0 0,0 0 0 0 0,0 0 0 0 0,0 0 0 0 0,-2-4-1 0 0,-3-6 7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2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1655 0 0,'1'0'0'0'0,"0"0"0"0"0,6 0 0 0 0,0 1 0 0 0,-1 0 0 0 0,1 0 0 0 0,12 5 0 0 0,-13-4 0 0 0,-1-1 0 0 0,1 1 0 0 0,0-1 0 0 0,11 1 0 0 0,200 2 904 0 0,-147-2-581 0 0,74 6 506 0 0,-93-2-949 0 0,60 0 0 0 0,-99-6 129 0 0,-7 0 5 0 0,0 0 1 0 0,0 0-1 0 0,0 0 0 0 0,8-2 0 0 0,1-3 2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80 1375 0 0,'-6'-10'269'0'0,"-1"0"0"0"0,0 1 0 0 0,-9-10-1 0 0,-8-9 1201 0 0,21 25-1184 0 0,4 4-165 0 0,3 10-81 0 0,-3 13 253 0 0,-1 1-1 0 0,-4 23 0 0 0,1 2 231 0 0,3 137 501 0 0,2-73-3844 0 0,-2-113 2813 0 0,0 6-6 0 0,0-7 14 0 0,0 0 0 0 0,0 0 0 0 0,-1 0 0 0 0,1 0 1 0 0,0 0-1 0 0,0 0 0 0 0,0 0 0 0 0,0 0 0 0 0,0 0 0 0 0,0 0 0 0 0,0 0 0 0 0,0 1 0 0 0,0-1 0 0 0,0 0 0 0 0,0 0 0 0 0,0 0 0 0 0,0 0 1 0 0,0 0-1 0 0,0 0 0 0 0,0 0 0 0 0,-1 0 0 0 0,1 0 0 0 0,0 0 0 0 0,0 0 0 0 0,0 0 0 0 0,0 0 0 0 0,0 0 0 0 0,0 0 0 0 0,0 0 0 0 0,0 0 1 0 0,0 0-1 0 0,0 0 0 0 0,-1 0 0 0 0,1 0 0 0 0,0 0 0 0 0,0 0 0 0 0,0 0 0 0 0,0 0 0 0 0,0 0 0 0 0,0 0 0 0 0,0 0 0 0 0,0 0 0 0 0,0 0 0 0 0,0 0 1 0 0,-1 0-1 0 0,1 0 0 0 0,0 0 0 0 0,0 0 0 0 0,0 0 0 0 0,0 0 0 0 0,0 0 0 0 0,0-1 0 0 0,0 1 0 0 0,0 0 0 0 0,0 0 0 0 0,0 0 0 0 0,-5-4 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18 919 0 0,'-1'1'17'0'0,"0"0"0"0"0,0 0 0 0 0,0 0 0 0 0,0-1 0 0 0,0 1-1 0 0,0 0 1 0 0,1 0 0 0 0,-1 1 0 0 0,0-1 0 0 0,1 0 0 0 0,-1 0-1 0 0,1 0 1 0 0,-1 0 0 0 0,1 0 0 0 0,-1 1 0 0 0,1-1 0 0 0,0 2-1 0 0,-1 0 96 0 0,1 1-1 0 0,0 0 1 0 0,0 0-1 0 0,0-1 0 0 0,2 8 1 0 0,1 0 218 0 0,0 1 1 0 0,9 19-1 0 0,-9-25-328 0 0,0 0 1 0 0,0-1-1 0 0,0 1 1 0 0,0 0-1 0 0,1-1 0 0 0,0 0 1 0 0,1 0-1 0 0,5 6 0 0 0,-8-10-16 0 0,-1 0 0 0 0,0 0 0 0 0,1 0 0 0 0,-1 0 0 0 0,1 0 0 0 0,-1 0 0 0 0,1-1 0 0 0,0 1 0 0 0,-1 0 0 0 0,1-1 0 0 0,0 1 0 0 0,-1-1 0 0 0,1 0 0 0 0,0 0 0 0 0,0 1 0 0 0,-1-1 0 0 0,1 0 0 0 0,0 0 0 0 0,0-1 0 0 0,-1 1 0 0 0,1 0 0 0 0,0-1 0 0 0,-1 1 0 0 0,1-1 0 0 0,0 1 0 0 0,-1-1 0 0 0,1 0 0 0 0,-1 1 0 0 0,1-1 0 0 0,-1 0 0 0 0,1 0 0 0 0,-1 0 0 0 0,1 0 0 0 0,-1-1 0 0 0,2 0 0 0 0,14-17-122 0 0,-1 0-1 0 0,0-1 0 0 0,16-27 0 0 0,10-14-40 0 0,-38 54 237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1 455 0 0,'-4'12'316'0'0,"1"0"-1"0"0,1 0 0 0 0,0 1 0 0 0,0-1 1 0 0,1 21-1 0 0,1-24-327 0 0,0-4 54 0 0,0-1-1 0 0,0 1 1 0 0,0 0-1 0 0,1-1 1 0 0,0 1-1 0 0,0-1 1 0 0,0 1-1 0 0,1-1 1 0 0,-1 1-1 0 0,5 7 1 0 0,-5-11-21 0 0,-1 1 0 0 0,1-1 0 0 0,1 0 0 0 0,-1 1-1 0 0,0-1 1 0 0,0 0 0 0 0,1 0 0 0 0,-1 1 0 0 0,0-1 0 0 0,1 0 0 0 0,-1 0 0 0 0,1-1 0 0 0,-1 1 0 0 0,1 0-1 0 0,0 0 1 0 0,-1-1 0 0 0,1 1 0 0 0,0-1 0 0 0,-1 0 0 0 0,1 1 0 0 0,0-1 0 0 0,0 0 0 0 0,-1 0 0 0 0,1 0-1 0 0,0 0 1 0 0,0 0 0 0 0,-1 0 0 0 0,1-1 0 0 0,0 1 0 0 0,-1-1 0 0 0,3 0 0 0 0,96-37 2336 0 0,-13 4-1869 0 0,-76 30-1189 0 0,-1 0 0 0 0,-1 0 0 0 0,1-1 1 0 0,0-1-1 0 0,12-9 0 0 0,-21 15 699 0 0,-1-1 1 0 0,0 1-1 0 0,1 0 0 0 0,-1-1 1 0 0,0 1-1 0 0,1-1 0 0 0,-1 1 1 0 0,0-1-1 0 0,1 1 1 0 0,-1 0-1 0 0,0-1 0 0 0,0 1 1 0 0,1-1-1 0 0,-1 1 0 0 0,0-1 1 0 0,0 1-1 0 0,0-2 0 0 0,1-2 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2303 0 0,'-3'1'55'0'0,"1"0"-1"0"0,-1 1 1 0 0,1 0-1 0 0,-1-1 1 0 0,1 1-1 0 0,-1 0 1 0 0,1 0-1 0 0,0 0 1 0 0,0 0-1 0 0,0 1 1 0 0,0-1-1 0 0,1 0 0 0 0,-1 1 1 0 0,0 0-1 0 0,-1 3 1 0 0,-3 8 608 0 0,-8 26 0 0 0,8-24-585 0 0,-11 42 125 0 0,-16 103-1 0 0,25-117-187 0 0,-4 29-87 0 0,6-53 72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1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2967 0 0,'-1'2'20'0'0,"-3"7"-1"0"0,0-1 1 0 0,0 0 0 0 0,-1 0-1 0 0,0-1 1 0 0,0 1-1 0 0,-1-1 1 0 0,-10 10-1 0 0,15-17-16 0 0,1 1-1 0 0,0-1 1 0 0,-1 0-1 0 0,1 0 1 0 0,-1 1-1 0 0,1-1 1 0 0,-1 0-1 0 0,1 0 1 0 0,-1 0-1 0 0,1 1 1 0 0,-1-1-1 0 0,1 0 0 0 0,-1 0 1 0 0,1 0-1 0 0,-1 0 1 0 0,1 0-1 0 0,0 0 1 0 0,-1 0-1 0 0,1 0 1 0 0,-1 0-1 0 0,1 0 1 0 0,-1-1-1 0 0,1 1 1 0 0,-1 0-1 0 0,0 0 0 0 0,2-4-2 0 0,-1 3-2 0 0,0 0 0 0 0,1 0 0 0 0,-1 0 0 0 0,1 0 0 0 0,-1 0 0 0 0,1 1 0 0 0,-1-1 0 0 0,1 0-1 0 0,0 0 1 0 0,-1 0 0 0 0,1 0 0 0 0,0 1 0 0 0,0-1 0 0 0,0 0 0 0 0,0 1 0 0 0,-1-1 0 0 0,3 0 0 0 0,-1 0 35 0 0,0 1 1 0 0,1-1 0 0 0,-1 1 0 0 0,0 0 0 0 0,1 0 0 0 0,-1 0-1 0 0,1 0 1 0 0,3 0 0 0 0,25 4 87 0 0,-1-3-1 0 0,0 0 1 0 0,50-6 0 0 0,49-20-1180 0 0,-119 23 992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70 455 0 0,'42'-10'554'0'0,"2"2"-1"0"0,-1 1 1 0 0,53 0-1 0 0,-73 5-495 0 0,2 1-57 0 0,37-5 1 0 0,-55 5-4 0 0,-1 0 0 0 0,1-1 0 0 0,0 0 0 0 0,-1-1 0 0 0,1 1 0 0 0,9-7-1 0 0,-2 0-57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1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162 193 2303 0 0,'-35'-70'2531'0'0,"-20"-31"-55"0"0,54 100-2475 0 0,0-1 0 0 0,0 0 0 0 0,0 1-1 0 0,-1-1 1 0 0,1 1 0 0 0,-1-1 0 0 0,1 1 0 0 0,-1-1-1 0 0,1 1 1 0 0,-1 0 0 0 0,0 0 0 0 0,0 0 0 0 0,0 0 0 0 0,-2-1-1 0 0,3 2-31 0 0,1 0 0 0 0,-1 0 0 0 0,0 0 0 0 0,0 0 0 0 0,0 0 0 0 0,0 0 0 0 0,0 0-1 0 0,0 0 1 0 0,0 0 0 0 0,0 1 0 0 0,1-1 0 0 0,-1 0 0 0 0,0 0 0 0 0,0 1 0 0 0,0-1-1 0 0,0 1 1 0 0,1-1 0 0 0,-1 0 0 0 0,0 1 0 0 0,0 0 0 0 0,1-1 0 0 0,-1 1 0 0 0,0-1-1 0 0,1 1 1 0 0,-1 0 0 0 0,1 0 0 0 0,-1-1 0 0 0,1 1 0 0 0,-1 0 0 0 0,1 0 0 0 0,-1-1 0 0 0,1 2-1 0 0,-4 8-109 0 0,0 0-1 0 0,1 0 1 0 0,0 1-1 0 0,0-1 1 0 0,1 1-1 0 0,1-1 1 0 0,-1 12-1 0 0,1 2 149 0 0,2-1 0 0 0,3 28-1 0 0,11 31 973 0 0,35 113 0 0 0,-17-75 129 0 0,-24-83-912 0 0,17 65 103 0 0,19 144-1 0 0,-43-231-332 0 0,-1 1-1 0 0,0 0 1 0 0,-2-1-1 0 0,-3 30 1 0 0,3-41-83 0 0,0 1 0 0 0,0-1 0 0 0,-1 0 0 0 0,1 0 0 0 0,-1 0 0 0 0,0 0 0 0 0,0 0 0 0 0,0-1 0 0 0,-5 7 0 0 0,5-8-79 0 0,-1 0 0 0 0,1 0 0 0 0,0 0 0 0 0,-1 0 0 0 0,1 0 0 0 0,-1-1 0 0 0,1 1 0 0 0,-1-1 0 0 0,0 0 0 0 0,0 0 0 0 0,0 0 0 0 0,1 0 0 0 0,-1 0 0 0 0,0-1-1 0 0,-5 1 1 0 0,-5 0-1784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2 455 0 0,'1'10'379'0'0,"0"-1"-1"0"0,0 1 0 0 0,0-1 0 0 0,1 1 0 0 0,1-1 0 0 0,-1 0 0 0 0,1 0 1 0 0,1 0-1 0 0,0 0 0 0 0,0 0 0 0 0,11 14 0 0 0,-12-19-405 0 0,0 1 0 0 0,1-1 0 0 0,-1 0-1 0 0,1 0 1 0 0,0 0 0 0 0,0 0 0 0 0,1-1 0 0 0,-1 0-1 0 0,1 0 1 0 0,0 0 0 0 0,-1 0 0 0 0,1-1-1 0 0,0 0 1 0 0,1 0 0 0 0,-1 0 0 0 0,0-1 0 0 0,1 1-1 0 0,-1-1 1 0 0,0-1 0 0 0,1 1 0 0 0,-1-1 0 0 0,7 0-1 0 0,-11 0-13 0 0,0 0-1 0 0,0 0 1 0 0,1 0 0 0 0,-1 0-1 0 0,0 0 1 0 0,0-1-1 0 0,0 1 1 0 0,1 0-1 0 0,-1-1 1 0 0,0 1-1 0 0,0-1 1 0 0,0 1-1 0 0,0-1 1 0 0,0 0-1 0 0,0 1 1 0 0,0-1-1 0 0,0 0 1 0 0,0 0 0 0 0,0 0-1 0 0,0 0 1 0 0,-1 0-1 0 0,2-1 1 0 0,-1 0-44 0 0,-1 0 1 0 0,1 0 0 0 0,-1 1 0 0 0,1-1-1 0 0,-1 0 1 0 0,0 0 0 0 0,0 1 0 0 0,0-1-1 0 0,0 0 1 0 0,0 0 0 0 0,0 0 0 0 0,-1 1-1 0 0,0-4 1 0 0,-2-4-90 0 0,0 0-1 0 0,-1 0 1 0 0,0 1 0 0 0,-9-14-1 0 0,8 13 205 0 0,-1 1 1 0 0,0 0-1 0 0,-1 0 1 0 0,-14-12-1 0 0,17 16-21 0 0,-1 0 0 0 0,0 1 1 0 0,0 0-1 0 0,0 0 0 0 0,0 0 0 0 0,-1 0 0 0 0,1 1 1 0 0,-1 0-1 0 0,-8-3 0 0 0,13 5 0 0 0,0 0-1 0 0,1 0 1 0 0,-1 0 0 0 0,0 0-1 0 0,1 0 1 0 0,-1 0-1 0 0,0 0 1 0 0,1 0-1 0 0,-1 0 1 0 0,0 0 0 0 0,1 0-1 0 0,-1 0 1 0 0,0 0-1 0 0,1 1 1 0 0,-1-1 0 0 0,0 0-1 0 0,1 1 1 0 0,-1-1-1 0 0,1 0 1 0 0,-1 1 0 0 0,1-1-1 0 0,-1 1 1 0 0,1-1-1 0 0,-1 1 1 0 0,0 0-1 0 0,0 0 29 0 0,0 1-1 0 0,0-1 1 0 0,1 1-1 0 0,-1-1 0 0 0,1 1 1 0 0,-1 0-1 0 0,1-1 1 0 0,-1 1-1 0 0,1 0 0 0 0,0 1 1 0 0,-1 3 42 0 0,1-1 0 0 0,0 0 0 0 0,1 0 0 0 0,-1 0 0 0 0,1 0 0 0 0,2 6 0 0 0,8 9-15 0 0,-10-19-61 0 0,2 3 10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1607 0 0,'23'-7'299'0'0,"0"1"0"0"0,0 0-1 0 0,0 2 1 0 0,36-2-1 0 0,-34 4-37 0 0,0-2 0 0 0,0 0 0 0 0,44-13-1 0 0,-59 13-308 0 0,-6 3 46 0 0,0 0 0 0 0,0-1 0 0 0,-1 1 0 0 0,1-1 0 0 0,0 0 0 0 0,-1 0 0 0 0,6-4 0 0 0,-1-4 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270 406 1839 0 0,'-7'-25'583'0'0,"1"1"-1"0"0,1-1 0 0 0,1 0 0 0 0,0-35 0 0 0,3 36-419 0 0,-1 1 1 0 0,-1-1-1 0 0,-1 1 0 0 0,0 0 1 0 0,-11-27-1 0 0,12 44-304 0 0,1 0-1 0 0,-1 0 1 0 0,0 1 0 0 0,0 0-1 0 0,-1 0 1 0 0,0 0-1 0 0,0 0 1 0 0,0 0 0 0 0,0 1-1 0 0,-1-1 1 0 0,-6-4 0 0 0,8 8 141 0 0,1-1 0 0 0,-1 0 1 0 0,0 1-1 0 0,0 0 1 0 0,0 0-1 0 0,0-1 1 0 0,0 2-1 0 0,0-1 1 0 0,0 0-1 0 0,0 1 1 0 0,0-1-1 0 0,0 1 0 0 0,0 0 1 0 0,0 0-1 0 0,-1 0 1 0 0,1 0-1 0 0,0 1 1 0 0,0-1-1 0 0,0 1 1 0 0,0 0-1 0 0,0 0 0 0 0,0 0 1 0 0,0 0-1 0 0,-3 2 1 0 0,1 0 75 0 0,0 0 1 0 0,0 0-1 0 0,0 1 0 0 0,1 0 1 0 0,-1 0-1 0 0,1 0 1 0 0,0 0-1 0 0,0 1 0 0 0,0-1 1 0 0,-4 8-1 0 0,4-4 143 0 0,0 0 0 0 0,0 0 0 0 0,0 0 0 0 0,1 1-1 0 0,1-1 1 0 0,-3 11 0 0 0,2 10 410 0 0,0-1 0 0 0,2 1 0 0 0,2 36 0 0 0,0-51-571 0 0,5 74 186 0 0,4 0 0 0 0,5-2 0 0 0,37 131 0 0 0,-50-212-243 0 0,36 143-14 0 0,-32-117-86 0 0,-1 1-1 0 0,1 55 1 0 0,-6-65-160 0 0,-5 39 0 0 0,4-53 110 0 0,-1 0-1 0 0,0 0 0 0 0,-1 0 0 0 0,0 0 1 0 0,0-1-1 0 0,0 1 0 0 0,-1-1 0 0 0,-4 7 0 0 0,7-12 74 0 0,0 0-1 0 0,0-1 0 0 0,-1 1 0 0 0,1-1 1 0 0,0 1-1 0 0,-1-1 0 0 0,1 0 1 0 0,-1 0-1 0 0,1 1 0 0 0,-1-1 0 0 0,1 0 1 0 0,-1 0-1 0 0,0 0 0 0 0,0-1 0 0 0,1 1 1 0 0,-1 0-1 0 0,0-1 0 0 0,0 1 0 0 0,0-1 1 0 0,0 0-1 0 0,0 1 0 0 0,0-1 0 0 0,0 0 1 0 0,0 0-1 0 0,0 0 0 0 0,1-1 1 0 0,-1 1-1 0 0,-4-1 0 0 0,-2-3-314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28 119 1839 0 0,'0'0'15'0'0,"-1"-1"-1"0"0,1 1 1 0 0,-1-1-1 0 0,0 1 1 0 0,1 0-1 0 0,-1-1 1 0 0,0 1-1 0 0,1 0 1 0 0,-1 0-1 0 0,0-1 1 0 0,1 1-1 0 0,-1 0 1 0 0,0 0-1 0 0,0 0 0 0 0,1 0 1 0 0,-1 0-1 0 0,0 0 1 0 0,1 0-1 0 0,-1 0 1 0 0,0 0-1 0 0,0 0 1 0 0,1 0-1 0 0,-1 1 1 0 0,0-1-1 0 0,1 0 1 0 0,-1 0-1 0 0,-1 1 0 0 0,2 0 42 0 0,-1 0 0 0 0,0 0 0 0 0,0 0 0 0 0,1 0 0 0 0,-1 0 0 0 0,0 0 0 0 0,1 0 0 0 0,-1 1 0 0 0,1-1 0 0 0,0 0 0 0 0,-1 0 0 0 0,1 0 0 0 0,0 1 0 0 0,0 1-1 0 0,-1 3 117 0 0,1-1 0 0 0,0 1 0 0 0,0-1 0 0 0,1 1 0 0 0,0-1 0 0 0,2 8 0 0 0,-1-7-323 0 0,-1-1 0 0 0,2 0-1 0 0,-1-1 1 0 0,1 1-1 0 0,-1 0 1 0 0,1-1-1 0 0,1 1 1 0 0,-1-1 0 0 0,5 5-1 0 0,-7-8 90 0 0,0 0 0 0 0,0 0 0 0 0,0-1 0 0 0,1 1 0 0 0,-1 0 0 0 0,0-1 0 0 0,0 1 0 0 0,1 0 0 0 0,-1-1-1 0 0,0 0 1 0 0,0 1 0 0 0,1-1 0 0 0,-1 0 0 0 0,0 1 0 0 0,1-1 0 0 0,2 0 0 0 0,-3-1 34 0 0,1 1-1 0 0,-1 0 1 0 0,1-1 0 0 0,0 0 0 0 0,-1 1-1 0 0,1-1 1 0 0,-1 0 0 0 0,0 0-1 0 0,1 0 1 0 0,-1 0 0 0 0,0 0 0 0 0,1 0-1 0 0,-1 0 1 0 0,0 0 0 0 0,0-1-1 0 0,0 1 1 0 0,1-2 0 0 0,2-3 49 0 0,0 0 0 0 0,-1 0 0 0 0,0 0 0 0 0,-1-1-1 0 0,1 1 1 0 0,-1-1 0 0 0,0 0 0 0 0,-1 0 0 0 0,1 0 0 0 0,-1 0 0 0 0,-1 0 0 0 0,0-12 0 0 0,0 12 21 0 0,0-1 1 0 0,-1 1-1 0 0,0-1 0 0 0,0 1 1 0 0,-1 0-1 0 0,0 0 0 0 0,-1 0 1 0 0,1 0-1 0 0,-1 0 0 0 0,0 0 0 0 0,-8-11 1 0 0,8 15-6 0 0,0 0 0 0 0,1 0 0 0 0,-1 0 0 0 0,0 0 1 0 0,-1 1-1 0 0,1-1 0 0 0,-4-1 0 0 0,6 3-36 0 0,0 1 0 0 0,0-1-1 0 0,0 0 1 0 0,0 1 0 0 0,0-1 0 0 0,0 1-1 0 0,0 0 1 0 0,0-1 0 0 0,-1 1 0 0 0,1 0 0 0 0,0 0-1 0 0,0 0 1 0 0,0-1 0 0 0,0 1 0 0 0,0 0 0 0 0,-1 1-1 0 0,1-1 1 0 0,0 0 0 0 0,0 0 0 0 0,0 0-1 0 0,0 1 1 0 0,0-1 0 0 0,0 1 0 0 0,0-1 0 0 0,0 0-1 0 0,0 1 1 0 0,0 0 0 0 0,-2 0 0 0 0,3 0-14 0 0,-1 0-1 0 0,0 0 1 0 0,1 0 0 0 0,-1 0-1 0 0,1 0 1 0 0,-1 0 0 0 0,1 0 0 0 0,0 0-1 0 0,-1 0 1 0 0,1 0 0 0 0,0 0 0 0 0,0 1-1 0 0,0-1 1 0 0,0 0 0 0 0,0 0-1 0 0,0 0 1 0 0,0 0 0 0 0,0 0 0 0 0,0 0-1 0 0,0 0 1 0 0,1 1 0 0 0,-1-1 0 0 0,0 0-1 0 0,1 0 1 0 0,-1 0 0 0 0,1 0-1 0 0,-1 0 1 0 0,2 1 0 0 0,-1 0-1 0 0,0 0 0 0 0,0-1 0 0 0,0 1 0 0 0,1 0 0 0 0,-1-1 0 0 0,0 1 0 0 0,1-1 0 0 0,-1 0 0 0 0,1 0 0 0 0,0 1 1 0 0,-1-1-1 0 0,1 0 0 0 0,0 0 0 0 0,0 0 0 0 0,2 0 0 0 0,-1 0 20 0 0,-1-1 0 0 0,1 0 0 0 0,0 0 0 0 0,-1 0 0 0 0,1-1 0 0 0,0 1 0 0 0,-1-1 0 0 0,1 1 0 0 0,-1-1 0 0 0,5-1 0 0 0,5-3-6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3223 0 0,'6'-3'328'0'0,"1"1"-1"0"0,0-1 0 0 0,0 1 1 0 0,1 0-1 0 0,-1 1 1 0 0,13-1-1 0 0,6-2 168 0 0,104-18 1685 0 0,-101 19-2452 0 0,1 1 0 0 0,43 3 0 0 0,-57 0-151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211 367 1375 0 0,'9'-59'1870'0'0,"-2"18"-1065"0"0,-1 1-1 0 0,-3-2 1 0 0,-1-41-1 0 0,-2 77-865 0 0,-1 0 0 0 0,0-1 0 0 0,-1 1 0 0 0,0 0 0 0 0,0 0-1 0 0,0 0 1 0 0,0 0 0 0 0,-1 1 0 0 0,0-1 0 0 0,0 0 0 0 0,-6-6 0 0 0,7 10 66 0 0,1 0 1 0 0,-1 0 0 0 0,1 0-1 0 0,-1 1 1 0 0,0-1 0 0 0,1 1-1 0 0,-1-1 1 0 0,0 1 0 0 0,0 0-1 0 0,0 0 1 0 0,0-1 0 0 0,0 2-1 0 0,-1-1 1 0 0,1 0-1 0 0,0 0 1 0 0,0 1 0 0 0,-1-1-1 0 0,1 1 1 0 0,0-1 0 0 0,0 1-1 0 0,-1 0 1 0 0,1 0 0 0 0,0 0-1 0 0,-1 1 1 0 0,1-1 0 0 0,0 0-1 0 0,-1 1 1 0 0,1-1 0 0 0,0 1-1 0 0,0 0 1 0 0,0 0 0 0 0,-1 0-1 0 0,-3 2 1 0 0,0 2 79 0 0,0 0 0 0 0,0 0 1 0 0,1 0-1 0 0,-1 0 0 0 0,1 1 0 0 0,0 0 0 0 0,1 0 0 0 0,-1 0 0 0 0,1 1 1 0 0,-4 8-1 0 0,-2 6-82 0 0,1 0 0 0 0,-7 26-1 0 0,12-32 66 0 0,1 1-1 0 0,0 0 0 0 0,1-1 0 0 0,1 1 0 0 0,0 0 0 0 0,1 0 1 0 0,3 23-1 0 0,28 112 818 0 0,-7-42-432 0 0,-13-31-282 0 0,-4 0 0 0 0,-3 1 0 0 0,-4-1 0 0 0,-3 1 0 0 0,-14 77 0 0 0,16-148-118 0 0,0-1 1 0 0,0-1-1 0 0,-1 1 1 0 0,0 0 0 0 0,-1 0-1 0 0,1-1 1 0 0,-6 9-1 0 0,6-11-106 0 0,-1 0 0 0 0,0 0 0 0 0,-1 0 0 0 0,1 0 0 0 0,-1-1-1 0 0,1 0 1 0 0,-1 1 0 0 0,0-1 0 0 0,0-1 0 0 0,-1 1 0 0 0,-4 2-1 0 0,-6 3-3386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44 628 1807 0 0,'-1'2'29'0'0,"0"1"0"0"0,0 0 0 0 0,0 0 0 0 0,1 0-1 0 0,-1-1 1 0 0,1 1 0 0 0,0 0 0 0 0,0 0 0 0 0,0 0-1 0 0,0 0 1 0 0,1 0 0 0 0,-1-1 0 0 0,1 1 0 0 0,0 0-1 0 0,-1 0 1 0 0,1-1 0 0 0,0 1 0 0 0,1 0 0 0 0,1 2-1 0 0,11 22 333 0 0,16 41-1 0 0,-23-53-197 0 0,-7-15-159 0 0,10 20 183 0 0,-3-11-97 0 0,-7-9-88 0 0,1 0 1 0 0,-1 1-1 0 0,0-1 0 0 0,0 0 1 0 0,0 0-1 0 0,0 0 0 0 0,1 0 1 0 0,-1 0-1 0 0,0 0 0 0 0,0 0 1 0 0,0 0-1 0 0,1 1 0 0 0,-1-1 1 0 0,0 0-1 0 0,0 0 0 0 0,1 0 1 0 0,-1 0-1 0 0,0 0 0 0 0,0 0 1 0 0,0 0-1 0 0,1 0 1 0 0,-1-1-1 0 0,0 1 0 0 0,0 0 1 0 0,1 0-1 0 0,-1 0 0 0 0,0 0 1 0 0,0 0-1 0 0,0 0 0 0 0,1 0 1 0 0,-1 0-1 0 0,0 0 0 0 0,0-1 1 0 0,0 1-1 0 0,3-4 27 0 0,-1 0 1 0 0,0 0-1 0 0,-1 0 0 0 0,1 0 0 0 0,-1-1 1 0 0,0 1-1 0 0,1-9 0 0 0,-1 13-24 0 0,0-6-7 0 0,4-20-263 0 0,1-29 0 0 0,-5 48 216 0 0,-1-1 0 0 0,0 1 0 0 0,0 0 0 0 0,-1-1 0 0 0,0 1 0 0 0,-1 0 0 0 0,1 0 0 0 0,-1 0 0 0 0,-3-7 0 0 0,4 12 68 0 0,1 1-1 0 0,0 0 0 0 0,-1-1 1 0 0,0 1-1 0 0,1 0 0 0 0,-1-1 1 0 0,0 1-1 0 0,0 0 0 0 0,1 0 1 0 0,-1 0-1 0 0,0 0 0 0 0,0 0 1 0 0,0 0-1 0 0,-1 0 0 0 0,1 0 1 0 0,0 0-1 0 0,0 0 0 0 0,0 1 1 0 0,-1-1-1 0 0,1 0 0 0 0,0 1 1 0 0,-1-1-1 0 0,1 1 0 0 0,0 0 1 0 0,-1-1-1 0 0,1 1 0 0 0,-1 0 1 0 0,1 0-1 0 0,0 0 0 0 0,-1 0 1 0 0,1 0-1 0 0,-1 0 0 0 0,1 0 1 0 0,0 0-1 0 0,-1 1 0 0 0,1-1 1 0 0,-1 1-1 0 0,1-1 0 0 0,0 1 0 0 0,-1-1 1 0 0,1 1-1 0 0,0 0 0 0 0,0-1 1 0 0,0 1-1 0 0,-2 1 0 0 0,-5 4 120 0 0,1 0-1 0 0,0 1 1 0 0,0 0-1 0 0,0 0 1 0 0,-6 9-1 0 0,-10 17-828 0 0,21-30 581 0 0,0 0 1 0 0,1 0 0 0 0,-1 0 0 0 0,1 0-1 0 0,0 0 1 0 0,0 0 0 0 0,0 0 0 0 0,0 1 0 0 0,0 5-1 0 0,1-9 100 0 0,0 1-1 0 0,0 0 1 0 0,0 0-1 0 0,1 0 1 0 0,-1-1-1 0 0,0 1 1 0 0,1 0-1 0 0,-1 0 0 0 0,0-1 1 0 0,1 1-1 0 0,-1 0 1 0 0,1-1-1 0 0,-1 1 1 0 0,1-1-1 0 0,0 1 0 0 0,-1-1 1 0 0,1 1-1 0 0,-1-1 1 0 0,1 1-1 0 0,0-1 1 0 0,-1 1-1 0 0,1-1 1 0 0,0 0-1 0 0,0 1 0 0 0,-1-1 1 0 0,1 0-1 0 0,0 0 1 0 0,0 0-1 0 0,0 1 1 0 0,-1-1-1 0 0,1 0 0 0 0,0 0 1 0 0,0 0-1 0 0,1-1 1 0 0,34-1-13 0 0,-28 2-18 0 0,15-4 12 0 0,-1-1-1 0 0,1-1 1 0 0,-1-1 0 0 0,42-19 0 0 0,12-3-49 0 0,193-52 3003 0 0,-255 77-2831 0 0,-6 2-188 0 0,0 0 1 0 0,0-1-1 0 0,0 0 1 0 0,0 0-1 0 0,-1-1 1 0 0,0 0-1 0 0,1 0 1 0 0,7-7-1 0 0,-14 10 55 0 0,-1 1-1 0 0,0-1 1 0 0,1 0-1 0 0,-1 0 1 0 0,0 1-1 0 0,0-1 1 0 0,1 0-1 0 0,-1 0 1 0 0,0 0-1 0 0,0 1 1 0 0,0-1-1 0 0,0 0 0 0 0,0 0 1 0 0,0 0-1 0 0,0 0 1 0 0,0 1-1 0 0,-1-2 1 0 0,-4-19-844 0 0,2 6 545 0 0,2-3 307 0 0,1-1-1 0 0,0 0 0 0 0,5-28 0 0 0,1-8-30 0 0,0-134 3694 0 0,-5 181-3576 0 0,-2 0 1 0 0,1 0-1 0 0,-1 0 0 0 0,-1 0 1 0 0,1 0-1 0 0,-1 1 0 0 0,-5-15 0 0 0,5 19-168 0 0,0-1-1 0 0,0 1 0 0 0,0-1 1 0 0,-1 1-1 0 0,1 0 0 0 0,-1 0 0 0 0,0 0 1 0 0,1 0-1 0 0,-1 0 0 0 0,-1 1 1 0 0,1-1-1 0 0,0 1 0 0 0,-1 0 0 0 0,1 0 1 0 0,-1 0-1 0 0,1 0 0 0 0,-5-1 0 0 0,1 1-54 0 0,1 0-1 0 0,-1 1 1 0 0,1-1-1 0 0,-1 2 1 0 0,0-1-1 0 0,0 0 1 0 0,1 1-1 0 0,-1 1 1 0 0,0-1-1 0 0,1 1 1 0 0,-1 0-1 0 0,-8 3 1 0 0,8-2 327 0 0,0 0 0 0 0,1 1 0 0 0,0 0 0 0 0,-1 0 0 0 0,1 1 0 0 0,1 0 0 0 0,-1 0-1 0 0,0 0 1 0 0,1 1 0 0 0,0 0 0 0 0,0 0 0 0 0,0 0 0 0 0,1 0 0 0 0,0 1 0 0 0,0 0 0 0 0,0-1 0 0 0,1 2 0 0 0,-5 8 0 0 0,3 1 101 0 0,0-1 0 0 0,1 1 0 0 0,0 0 0 0 0,2 1 0 0 0,-1-1 0 0 0,2 0 0 0 0,0 1 0 0 0,2-1 0 0 0,1 20 0 0 0,6 18 173 0 0,19 74 1 0 0,-23-112-393 0 0,70 228 263 0 0,16-3-229 0 0,-49-135-88 0 0,-35-91 15 0 0,-1 0 0 0 0,-1 1-1 0 0,0 0 1 0 0,3 23-1 0 0,-7-32-13 0 0,1 0-1 0 0,-1 0 1 0 0,-1 0 0 0 0,1 0-1 0 0,-1 0 1 0 0,0 0-1 0 0,-1-1 1 0 0,0 1 0 0 0,0 0-1 0 0,0-1 1 0 0,-1 1-1 0 0,0-1 1 0 0,-4 7 0 0 0,-6 5-147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2759 0 0,'216'-14'1859'0'0,"-194"12"-2180"0"0,25 0-1602 0 0,-40 1 1900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22 143 455 0 0,'0'0'-26'0'0,"-2"-1"390"0"0,-1 0-1 0 0,1 0 1 0 0,0-1 0 0 0,-1 1 0 0 0,1-1 0 0 0,0 1 0 0 0,-2-3-1 0 0,4 3-263 0 0,-1 1 0 0 0,1 0 0 0 0,0 0 0 0 0,0 0 0 0 0,0-1 0 0 0,0 1 0 0 0,0 0 0 0 0,0 0 0 0 0,-1-1 0 0 0,1 1 0 0 0,0 0 0 0 0,0 0 0 0 0,0-1 0 0 0,0 1 0 0 0,0 0 0 0 0,0 0 0 0 0,0-1 0 0 0,0 1 0 0 0,0 0 0 0 0,0-1 0 0 0,0 1 0 0 0,1 0 0 0 0,-1 0 0 0 0,0-1 0 0 0,0 1 0 0 0,0 0 0 0 0,0 0 0 0 0,0-1 0 0 0,13-7 786 0 0,31-7-34 0 0,0 2 0 0 0,72-12 0 0 0,-67 15-631 0 0,71-5-243 0 0,-84 12-1599 0 0,-1-2 0 0 0,62-15 0 0 0,-91 18 1170 0 0,-4 1 311 0 0,1 0-1 0 0,-1 0 0 0 0,1 1 1 0 0,0-1-1 0 0,-1 1 1 0 0,4-1-1 0 0,-5 1 141 0 0,-1 0 1 0 0,0 0-1 0 0,0 0 0 0 0,1 0 1 0 0,-1 0-1 0 0,0 0 0 0 0,1 0 1 0 0,-1 0-1 0 0,0 0 0 0 0,0 1 1 0 0,1-1-1 0 0,-1 0 0 0 0,0 0 0 0 0,0 0 1 0 0,1 0-1 0 0,-1 1 0 0 0,0-1 1 0 0,0 0-1 0 0,1 0 0 0 0,-1 0 1 0 0,0 1-1 0 0,0-1 0 0 0,0 0 1 0 0,1 1-1 0 0,-2 11 505 0 0,-13 26 1154 0 0,-29 57 0 0 0,14-35-1137 0 0,18-36-437 0 0,6-15-135 0 0,0 1 0 0 0,0 0-1 0 0,1 0 1 0 0,1 0 0 0 0,0 0 0 0 0,0 1-1 0 0,-2 19 1 0 0,5-30 13 0 0,0 1 1 0 0,0 0-1 0 0,0-1 1 0 0,0 1-1 0 0,0-1 0 0 0,0 1 1 0 0,0-1-1 0 0,0 1 1 0 0,0-1-1 0 0,0 1 0 0 0,1-1 1 0 0,-1 1-1 0 0,0-1 1 0 0,0 1-1 0 0,0-1 0 0 0,1 1 1 0 0,-1-1-1 0 0,0 1 1 0 0,1-1-1 0 0,-1 0 0 0 0,0 1 1 0 0,1-1-1 0 0,-1 1 1 0 0,0-1-1 0 0,1 0 0 0 0,-1 1 1 0 0,1-1-1 0 0,-1 0 1 0 0,1 0-1 0 0,-1 1 0 0 0,1-1 1 0 0,-1 0-1 0 0,1 0 1 0 0,-1 0-1 0 0,1 0 0 0 0,-1 1 1 0 0,1-1-1 0 0,-1 0 1 0 0,1 0-1 0 0,-1 0 0 0 0,1 0 1 0 0,-1 0-1 0 0,1 0 1 0 0,-1 0-1 0 0,1-1 0 0 0,-1 1 1 0 0,2 0-1 0 0,3-2-110 0 0,-1 1 0 0 0,1-1 0 0 0,0 0 0 0 0,5-4 0 0 0,-3 3 140 0 0,25-13 136 0 0,43-16 822 0 0,-65 28-585 0 0,-1 1-1 0 0,1 1 1 0 0,0 0-1 0 0,0 0 1 0 0,19 0 0 0 0,-27 1-309 0 0,0 1 0 0 0,-1 0 0 0 0,1 0 0 0 0,0 0 0 0 0,0 1 0 0 0,0-1 0 0 0,0 0 0 0 0,-1 1 0 0 0,1-1 0 0 0,0 1-1 0 0,0 0 1 0 0,-1 0 0 0 0,1-1 0 0 0,0 1 0 0 0,-1 0 0 0 0,1 0 0 0 0,-1 1 0 0 0,1-1 0 0 0,-1 0 0 0 0,0 0 0 0 0,1 1 0 0 0,-1-1 0 0 0,0 1 0 0 0,2 2 0 0 0,-2-2-78 0 0,-1 0 0 0 0,1 1 0 0 0,0-1 0 0 0,-1 1 0 0 0,0 0 0 0 0,1-1 0 0 0,-1 1 0 0 0,0-1 0 0 0,0 1 0 0 0,0 0 0 0 0,-1-1 0 0 0,1 1 0 0 0,-1-1 0 0 0,1 1 0 0 0,-1-1 0 0 0,0 1 0 0 0,-2 2 0 0 0,-5 14-642 0 0,-2 0-1 0 0,-1-1 0 0 0,-15 20 1 0 0,6-10-1907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4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1375 0 0,'-22'9'392'0'0,"21"-9"-356"0"0,1 1-1 0 0,0-1 1 0 0,-1 0-1 0 0,1 0 1 0 0,0 0-1 0 0,0 1 1 0 0,-1-1-1 0 0,1 0 1 0 0,0 0-1 0 0,-1 1 1 0 0,1-1-1 0 0,0 0 1 0 0,0 1-1 0 0,0-1 1 0 0,-1 0-1 0 0,1 1 1 0 0,0-1-1 0 0,0 0 0 0 0,0 1 1 0 0,0-1-1 0 0,0 0 1 0 0,-1 1-1 0 0,2 0 9 0 0,-1-1 0 0 0,0 1-1 0 0,1-1 1 0 0,-1 0-1 0 0,0 1 1 0 0,1-1-1 0 0,-1 1 1 0 0,1-1 0 0 0,-1 0-1 0 0,1 0 1 0 0,-1 1-1 0 0,0-1 1 0 0,1 0-1 0 0,-1 0 1 0 0,1 1 0 0 0,-1-1-1 0 0,1 0 1 0 0,-1 0-1 0 0,1 0 1 0 0,0 0 0 0 0,0 0-1 0 0,9 2 122 0 0,0-1 0 0 0,0 0 0 0 0,0-1-1 0 0,19-2 1 0 0,-2 0-72 0 0,29 0-276 0 0,87 1-1252 0 0,-127 1 1394 0 0,1 0 1 0 0,22-3-1 0 0,-18-2 41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4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157 141 2759 0 0,'-1'5'74'0'0,"0"-1"-1"0"0,0 1 1 0 0,0-1-1 0 0,0 1 1 0 0,1 0-1 0 0,0-1 1 0 0,0 1-1 0 0,1 7 1 0 0,0 5 120 0 0,-2 28-268 0 0,-3 0-1 0 0,-17 83 0 0 0,17-100-297 0 0,2-19 360 0 0</inkml:trace>
  <inkml:trace contextRef="#ctx0" brushRef="#br0" timeOffset="1">13 25 5063 0 0,'-7'-10'224'0'0,"4"3"48"0"0,1 4-272 0 0,1 0 0 0 0,1 2 0 0 0,1 1 0 0 0,2 0 456 0 0,-1 1 40 0 0,6-1 8 0 0,2 0 0 0 0,4 1-200 0 0,4 1-40 0 0,3-1-8 0 0,3-1 0 0 0,3 1-256 0 0,1-1-152 0 0,2-1 24 0 0,2 0 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4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178 525 2303 0 0,'-5'-4'796'0'0,"0"1"-1"0"0,0-1 1 0 0,0 1-1 0 0,-8-3 1 0 0,-3-3-28 0 0,12 7-777 0 0,0-1 1 0 0,0 1-1 0 0,-1 0 1 0 0,1 1-1 0 0,0-1 1 0 0,-1 1-1 0 0,0 0 1 0 0,1 0-1 0 0,-1 0 1 0 0,1 0-1 0 0,-1 1 1 0 0,-5 0-1 0 0,7 0-39 0 0,1 1 0 0 0,-1-1 0 0 0,1 1 0 0 0,-1-1 1 0 0,1 1-1 0 0,-1 0 0 0 0,1 0 0 0 0,0 0 0 0 0,0 1 0 0 0,-1-1 0 0 0,1 0 0 0 0,0 1 0 0 0,0-1 0 0 0,0 1 0 0 0,0 0 0 0 0,1 0 0 0 0,-1 0 0 0 0,0 0 0 0 0,1 0 0 0 0,0 0 0 0 0,-1 0 0 0 0,1 0 0 0 0,-2 5 0 0 0,0 2 147 0 0,0 0 0 0 0,0 1 0 0 0,1-1 0 0 0,0 1 0 0 0,1 0 0 0 0,0-1 0 0 0,1 19 0 0 0,0-10 127 0 0,2-1 1 0 0,1 0 0 0 0,6 27 0 0 0,-8-39-226 0 0,1 0-1 0 0,0 0 0 0 0,0 0 1 0 0,0 0-1 0 0,1 0 1 0 0,2 4-1 0 0,-4-8-19 0 0,-1 0-1 0 0,1 0 1 0 0,0-1-1 0 0,-1 1 0 0 0,1 0 1 0 0,0 0-1 0 0,0 0 1 0 0,0-1-1 0 0,0 1 1 0 0,-1-1-1 0 0,1 1 0 0 0,0 0 1 0 0,0-1-1 0 0,0 0 1 0 0,0 1-1 0 0,0-1 0 0 0,0 1 1 0 0,0-1-1 0 0,0 0 1 0 0,0 0-1 0 0,0 0 1 0 0,1 0-1 0 0,-1 0 0 0 0,0 0 1 0 0,0 0-1 0 0,0 0 1 0 0,0 0-1 0 0,0 0 0 0 0,0 0 1 0 0,0-1-1 0 0,0 1 1 0 0,0 0-1 0 0,0-1 0 0 0,0 1 1 0 0,0-1-1 0 0,1 0 1 0 0,4-3-169 0 0,-1 0 1 0 0,0-1 0 0 0,0 1-1 0 0,0-1 1 0 0,-1 0-1 0 0,1 0 1 0 0,-1-1 0 0 0,6-9-1 0 0,23-52-887 0 0,-22 42 634 0 0,11-24-137 0 0,-3 0 0 0 0,-3-2 0 0 0,13-61 0 0 0,16-159 1167 0 0,-36 194 227 0 0,-23 173 3462 0 0,-4 22-4270 0 0,1 116-503 0 0,16-168 240 0 0,12 103-1 0 0,-10-161 173 0 0,0 0 0 0 0,1 0 0 0 0,0 0 0 0 0,0 0 0 0 0,1 0 0 0 0,0 0 0 0 0,5 10 0 0 0,-7-16 57 0 0,1-1 0 0 0,-1 1 0 0 0,0 0-1 0 0,1 0 1 0 0,-1-1 0 0 0,1 1 0 0 0,0 0-1 0 0,-1-1 1 0 0,1 0 0 0 0,0 1 0 0 0,0-1-1 0 0,0 0 1 0 0,0 0 0 0 0,0 0 0 0 0,0 0-1 0 0,0-1 1 0 0,0 1 0 0 0,0 0 0 0 0,0-1-1 0 0,1 1 1 0 0,-1-1 0 0 0,0 0 0 0 0,0 0-1 0 0,1 0 1 0 0,-1 0 0 0 0,0 0 0 0 0,0-1-1 0 0,0 1 1 0 0,1 0 0 0 0,-1-1 0 0 0,3-1-1 0 0,28-12-378 0 0,-18 3 394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4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2735 0 0,'-2'0'14'0'0,"1"0"0"0"0,0 0-1 0 0,0 1 1 0 0,0-1-1 0 0,0 0 1 0 0,0 1-1 0 0,0-1 1 0 0,0 0-1 0 0,0 1 1 0 0,0-1-1 0 0,0 1 1 0 0,0 0-1 0 0,0-1 1 0 0,0 1-1 0 0,0 0 1 0 0,0 0 0 0 0,0-1-1 0 0,-1 3 1 0 0,-11 20 145 0 0,6-12 115 0 0,-18 31 578 0 0,-97 178-67 0 0,54-52-4086 0 0,67-163 3234 0 0,2-5 51 0 0,4-7 32 0 0,-3-5-16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4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40 2303 0 0,'0'-5'-87'0'0,"1"2"180"0"0,-1 0 1 0 0,1 0-1 0 0,-1 0 0 0 0,1 0 0 0 0,0 1 1 0 0,0-1-1 0 0,1-2 0 0 0,-1 4 3 0 0,-1 0 0 0 0,1 0 0 0 0,-1 1 0 0 0,1-1 0 0 0,0 0 0 0 0,0 1 0 0 0,-1-1 0 0 0,1 1 0 0 0,0-1 0 0 0,0 1 0 0 0,0-1 0 0 0,-1 1 0 0 0,1 0 0 0 0,0-1 0 0 0,0 1 0 0 0,0 0 0 0 0,0 0 0 0 0,0-1 0 0 0,0 1 0 0 0,0 0 0 0 0,0 0 0 0 0,-1 0 0 0 0,1 0 0 0 0,0 0 0 0 0,0 1 0 0 0,1-1 0 0 0,3 1 17 0 0,-1 0 0 0 0,1 1-1 0 0,-1-1 1 0 0,1 1 0 0 0,-1 0-1 0 0,0 0 1 0 0,0 0 0 0 0,0 1-1 0 0,0 0 1 0 0,-1-1 0 0 0,1 1 0 0 0,-1 0-1 0 0,1 1 1 0 0,-1-1 0 0 0,4 6-1 0 0,3 5 41 0 0,-1 0-1 0 0,15 27 0 0 0,-10-10-211 0 0,-1 0 0 0 0,-1 1 1 0 0,-2 0-1 0 0,9 49 0 0 0,-8-11-817 0 0,2 77-1 0 0,-12-146 810 0 0,-1 0 0 0 0,0 0 0 0 0,0 1 0 0 0,0-1 0 0 0,0 0 0 0 0,0 0 0 0 0,-1 0 0 0 0,1 0 0 0 0,0 1 0 0 0,-1-1 0 0 0,1 0 0 0 0,0 0 0 0 0,-1 1 0 0 0,-2-4-934 0 0,0-10 27 0 0,1 1 411 0 0,1-5 335 0 0</inkml:trace>
  <inkml:trace contextRef="#ctx0" brushRef="#br0" timeOffset="1">3 358 5063 0 0,'0'-1'136'0'0,"-1"1"-1"0"0,1-1 1 0 0,0 0-1 0 0,-1 1 0 0 0,1-1 1 0 0,0 1-1 0 0,0-1 1 0 0,0 1-1 0 0,-1-1 0 0 0,1 0 1 0 0,0 1-1 0 0,0-1 0 0 0,0 1 1 0 0,0-1-1 0 0,0 0 1 0 0,0 1-1 0 0,0-1 0 0 0,0 1 1 0 0,0-1-1 0 0,1 0 1 0 0,-1 1-1 0 0,0-1 0 0 0,0 1 1 0 0,0-1-1 0 0,1 0 0 0 0,0-1 55 0 0,0 1-1 0 0,0 0 0 0 0,0 0 0 0 0,0 0 0 0 0,1-1 0 0 0,-1 1 0 0 0,0 0 0 0 0,1 1 0 0 0,1-3 0 0 0,2 1 121 0 0,0-1-1 0 0,0 1 1 0 0,1 1-1 0 0,-1-1 1 0 0,9-1-1 0 0,20 0-39 0 0,1 3 0 0 0,-1 0 0 0 0,59 9 0 0 0,-70-6-938 0 0,13 0-3924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97 170 3879 0 0,'-6'-164'-1433'0'0,"6"159"1037"0"0,-12 32 2243 0 0,-7 23-1000 0 0,2 0 1 0 0,-20 103-1 0 0,35-141-927 0 0,0-1 0 0 0,0 18 0 0 0,2-25 60 0 0,0-1 0 0 0,1 1 0 0 0,-1 0 0 0 0,1 0 0 0 0,0-1 0 0 0,0 1 0 0 0,0 0 0 0 0,0-1 0 0 0,0 1 0 0 0,1-1 0 0 0,2 5 0 0 0,2-2 20 0 0,1-2 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6911 0 0,'-3'-1'608'0'0,"1"1"-480"0"0,0 1-128 0 0,1 2 0 0 0,0 0-160 0 0,-3-1-64 0 0,-1 2 0 0 0,-3 3-8 0 0,-2 4 600 0 0,-4 1 120 0 0,2 5 24 0 0,-2-1 8 0 0,1 3-400 0 0,1 1-120 0 0,-1 1 0 0 0,0-1-3504 0 0</inkml:trace>
  <inkml:trace contextRef="#ctx0" brushRef="#br0" timeOffset="1">0 261 1839 0 0,'1'1'177'0'0,"0"0"-1"0"0,0 1 1 0 0,0-1-1 0 0,0 1 1 0 0,0-1-1 0 0,0 0 1 0 0,0 1 0 0 0,-1 0-1 0 0,1-1 1 0 0,0 1-1 0 0,-1-1 1 0 0,0 1-1 0 0,1 3 1 0 0,0-2-106 0 0,15 70 2220 0 0,11 105 1 0 0,-24-149-2452 0 0,0-4-639 0 0,1-3-2120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65 6447 0 0,'-5'-9'171'0'0,"3"5"-70"0"0,0 1 1 0 0,0-1 0 0 0,0 1-1 0 0,0 0 1 0 0,-5-5-1 0 0,25 6 2389 0 0,202-16-1554 0 0,-160 10-1731 0 0,-29 5-2752 0 0</inkml:trace>
  <inkml:trace contextRef="#ctx0" brushRef="#br0" timeOffset="1">55 205 5983 0 0,'-8'9'264'0'0,"2"3"56"0"0,2 3-256 0 0,1 0-64 0 0,2-2 0 0 0,-1-2 0 0 0,0 7 672 0 0,0 15 128 0 0,-3 18 16 0 0,0 22 8 0 0,0 14-88 0 0,-2 5-24 0 0,5-4 0 0 0,-1-7 0 0 0,3-9-712 0 0,3-11-192 0 0,2-9-8 0 0,2-9-4712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36 8751 0 0,'-5'-8'394'0'0,"-5"-11"164"0"0,10 18-521 0 0,1 1 0 0 0,-1-1 0 0 0,1 1 0 0 0,-1 0-1 0 0,1-1 1 0 0,-1 1 0 0 0,1 0 0 0 0,-1-1 0 0 0,1 1 0 0 0,-1 0-1 0 0,1 0 1 0 0,-1 0 0 0 0,1-1 0 0 0,-1 1 0 0 0,1 0 0 0 0,-1 0-1 0 0,1 0 1 0 0,-1 0 0 0 0,1 0 0 0 0,0 0 0 0 0,14-2 840 0 0,26 0-1308 0 0,52 4-1 0 0,-75-1-1448 0 0,9 1-1828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5983 0 0,'-1'-1'47'0'0,"1"1"-1"0"0,-1 0 0 0 0,0 0 0 0 0,0 0 1 0 0,1 0-1 0 0,-1 0 0 0 0,0 0 0 0 0,0 0 1 0 0,1 1-1 0 0,-1-1 0 0 0,0 0 0 0 0,1 0 1 0 0,-1 0-1 0 0,0 1 0 0 0,1-1 1 0 0,-1 0-1 0 0,0 1 0 0 0,1-1 0 0 0,-1 1 1 0 0,1-1-1 0 0,-1 0 0 0 0,1 1 0 0 0,-1-1 1 0 0,1 1-1 0 0,-1 0 0 0 0,1-1 0 0 0,-1 1 1 0 0,1-1-1 0 0,0 1 0 0 0,-1 0 0 0 0,1 0 1 0 0,-12 27 547 0 0,9-18-558 0 0,-55 162-2864 0 0,39-119 3452 0 0,-22 105-1 0 0,34-119 756 0 0,2 1-1 0 0,2 0 1 0 0,3 59-1 0 0,3-53-4658 0 0,-1-26-476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1375 0 0,'-13'12'1427'0'0,"9"-8"-948"0"0,-1 1-1 0 0,1 0 1 0 0,0 0-1 0 0,0 0 1 0 0,-3 7-1 0 0,6-11-407 0 0,0 0 0 0 0,1 0 1 0 0,-1 0-1 0 0,1 1 0 0 0,0-1 0 0 0,-1 0 0 0 0,1 0 0 0 0,0 0 0 0 0,0 0 0 0 0,-1 0 0 0 0,1 0 0 0 0,0 1 0 0 0,0-1 0 0 0,0 0 0 0 0,0 0 0 0 0,1 0 1 0 0,-1 0-1 0 0,0 1 0 0 0,0-1 0 0 0,1 0 0 0 0,-1 0 0 0 0,1 0 0 0 0,-1 0 0 0 0,1 0 0 0 0,-1 0 0 0 0,1 0 0 0 0,0 0 0 0 0,-1 0 0 0 0,1 0 0 0 0,0 0 1 0 0,0-1-1 0 0,0 1 0 0 0,-1 0 0 0 0,1 0 0 0 0,0-1 0 0 0,0 1 0 0 0,1 0 0 0 0,5 3 56 0 0,1-1-1 0 0,-1 0 1 0 0,0-1-1 0 0,1 0 1 0 0,-1 0-1 0 0,1 0 1 0 0,0-1-1 0 0,12 1 1 0 0,65-4-1532 0 0,-76 1 946 0 0,11 0-2375 0 0</inkml:trace>
  <inkml:trace contextRef="#ctx0" brushRef="#br0" timeOffset="1">244 8 1839 0 0,'-1'-1'120'0'0,"0"1"0"0"0,0 0-1 0 0,1-1 1 0 0,-1 1-1 0 0,0 0 1 0 0,0 0-1 0 0,0 0 1 0 0,0 0-1 0 0,0 0 1 0 0,0 0-1 0 0,0 0 1 0 0,0 0-1 0 0,1 0 1 0 0,-1 0 0 0 0,0 0-1 0 0,0 0 1 0 0,0 1-1 0 0,0-1 1 0 0,0 0-1 0 0,1 1 1 0 0,-1-1-1 0 0,0 1 1 0 0,0-1-1 0 0,0 1 1 0 0,1-1-1 0 0,-1 1 1 0 0,0-1 0 0 0,1 1-1 0 0,-1 0 1 0 0,1-1-1 0 0,-1 1 1 0 0,0 1-1 0 0,-3 2 257 0 0,2 0 0 0 0,-1 0 0 0 0,0 0 0 0 0,1 0 0 0 0,-4 6-1 0 0,1 7-92 0 0,0 0 0 0 0,2 0 0 0 0,-1 1 0 0 0,0 23 1 0 0,0-1-384 0 0,-7 27-978 0 0,5-34-1936 0 0</inkml:trace>
  <inkml:trace contextRef="#ctx0" brushRef="#br0" timeOffset="2">43 463 2303 0 0,'-1'0'198'0'0,"0"0"0"0"0,0-1 0 0 0,1 1 0 0 0,-1-1 0 0 0,0 1 0 0 0,1-1-1 0 0,-1 1 1 0 0,0-1 0 0 0,1 0 0 0 0,-1 1 0 0 0,0-1 0 0 0,1 0 0 0 0,-1 1-1 0 0,1-1 1 0 0,0 0 0 0 0,-1 0 0 0 0,1 1 0 0 0,0-1 0 0 0,-1 0 0 0 0,1 0-1 0 0,0 0 1 0 0,0 1 0 0 0,0-1 0 0 0,-1 0 0 0 0,1 0 0 0 0,0 0-1 0 0,0 0 1 0 0,0 0 0 0 0,0 0 0 0 0,1 1 0 0 0,-1-1 0 0 0,0-2 0 0 0,1 1 73 0 0,0 1 0 0 0,0-1-1 0 0,-1 0 1 0 0,1 0 0 0 0,0 1 0 0 0,0-1 0 0 0,0 1 0 0 0,1-1 0 0 0,-1 1 0 0 0,0-1 0 0 0,1 1 0 0 0,-1 0 0 0 0,2-2 0 0 0,14-6 297 0 0,0 0 1 0 0,0 2-1 0 0,1 0 1 0 0,28-7-1 0 0,-9 2-557 0 0,16-5-200 0 0,7-3-1075 0 0,-20 6-2563 0 0,-12 4-573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95 7831 0 0,'-2'-6'79'0'0,"1"6"-11"0"0,1-1 0 0 0,0 1 0 0 0,-1-1 0 0 0,1 1 0 0 0,-1-1 1 0 0,1 0-1 0 0,0 1 0 0 0,0-1 0 0 0,-1 0 0 0 0,1 1 0 0 0,0-1 0 0 0,0 0 0 0 0,0 1 0 0 0,0-1 0 0 0,0 0 0 0 0,0 1 0 0 0,0-1 0 0 0,0 0 0 0 0,0 0 0 0 0,0 1 0 0 0,0-1 1 0 0,0 0-1 0 0,0 1 0 0 0,0-1 0 0 0,1 0 0 0 0,-1 1 0 0 0,0-1 0 0 0,1 0 0 0 0,-1 1 0 0 0,0-1 0 0 0,1 1 0 0 0,-1-1 0 0 0,1 1 0 0 0,-1-1 0 0 0,1 1 0 0 0,-1-1 0 0 0,1 1 0 0 0,-1-1 1 0 0,1 1-1 0 0,0-1 0 0 0,15-8 63 0 0,1 0 0 0 0,32-12 0 0 0,-31 15-1755 0 0,-1 0 0 0 0,36-5 0 0 0,-49 11 1212 0 0,-1-1 0 0 0,1 1 0 0 0,-1 0 0 0 0,1 0 0 0 0,-1 0 0 0 0,1 1 0 0 0,6 0 0 0 0,-9 0 355 0 0,0-1 0 0 0,-1 1 0 0 0,1-1 0 0 0,0 0 1 0 0,0 1-1 0 0,0 0 0 0 0,0-1 0 0 0,-1 1 0 0 0,1-1 1 0 0,0 1-1 0 0,0 0 0 0 0,-1 0 0 0 0,1-1 1 0 0,-1 1-1 0 0,1 0 0 0 0,-1 0 0 0 0,1 0 0 0 0,-1 0 1 0 0,1 0-1 0 0,-1-1 0 0 0,0 1 0 0 0,1 0 0 0 0,-1 0 1 0 0,0 0-1 0 0,0 0 0 0 0,0 0 0 0 0,0 0 0 0 0,0 0 1 0 0,0 0-1 0 0,0 0 0 0 0,0 0 0 0 0,0 1 0 0 0,-5 49 4153 0 0,4 76-1 0 0,3-61-3583 0 0,-2-1-1 0 0,-16 122 1 0 0,16-187-541 0 0,0 1 0 0 0,0 0 0 0 0,-1 0 1 0 0,1 0-1 0 0,0 0 0 0 0,0-1 0 0 0,0 1 1 0 0,-1 0-1 0 0,1 0 0 0 0,0 0 0 0 0,-1-1 1 0 0,1 1-1 0 0,0 0 0 0 0,-1 0 0 0 0,1-1 1 0 0,-1 1-1 0 0,1 0 0 0 0,-1-1 0 0 0,0 1 1 0 0,1-1-1 0 0,-2 1 0 0 0,1 0-37 0 0,1-1-1 0 0,-1 0 1 0 0,1 0-1 0 0,-1 0 1 0 0,0 0 0 0 0,1-1-1 0 0,-1 1 1 0 0,1 0-1 0 0,-1 0 1 0 0,0 0 0 0 0,1 0-1 0 0,-1-1 1 0 0,1 1-1 0 0,-1 0 1 0 0,1 0 0 0 0,-1-1-1 0 0,0 1 1 0 0,1 0-1 0 0,0-1 1 0 0,-1 1 0 0 0,0-1-1 0 0,-3-3-360 0 0,0-1 0 0 0,1 1 0 0 0,-1-1 0 0 0,-4-8-1 0 0,-57-118-1696 0 0,8-4 4902 0 0,56 133-2515 0 0,0 0 1 0 0,0 0-1 0 0,1 0 1 0 0,-1 0 0 0 0,1 0-1 0 0,-1 0 1 0 0,1 0-1 0 0,0 0 1 0 0,0 0 0 0 0,0 0-1 0 0,0-3 1 0 0,0 4-125 0 0,1 0 1 0 0,-1 0-1 0 0,1 0 1 0 0,-1 0-1 0 0,1 0 1 0 0,-1 1-1 0 0,1-1 1 0 0,0 0-1 0 0,0 0 1 0 0,-1 1-1 0 0,1-1 1 0 0,0 0-1 0 0,0 1 0 0 0,0-1 1 0 0,0 1-1 0 0,-1-1 1 0 0,1 1-1 0 0,0-1 1 0 0,0 1-1 0 0,0-1 1 0 0,0 1-1 0 0,0 0 1 0 0,2 0-1 0 0,0-1-156 0 0,39-9-1018 0 0,-38 10 557 0 0,-1-1 0 0 0,1 1 0 0 0,0 0 0 0 0,-1 0 0 0 0,1 0 0 0 0,-1 0 0 0 0,1 1 0 0 0,0-1 0 0 0,4 3 0 0 0,-7-3 419 0 0,-1 0 0 0 0,0 0 0 0 0,0 0 0 0 0,1 1 0 0 0,-1-1 0 0 0,0 0 0 0 0,0 0 0 0 0,0 0 0 0 0,1 1-1 0 0,-1-1 1 0 0,0 0 0 0 0,0 0 0 0 0,0 0 0 0 0,0 1 0 0 0,0-1 0 0 0,0 0 0 0 0,1 0 0 0 0,-1 1 0 0 0,0-1 0 0 0,0 0-1 0 0,0 1 1 0 0,0-1 0 0 0,0 0 0 0 0,0 0 0 0 0,0 1 0 0 0,0-1 0 0 0,0 0 0 0 0,0 0 0 0 0,0 1 0 0 0,0-1 0 0 0,0 0-1 0 0,-1 1 1 0 0,1-1 0 0 0,0 0 0 0 0,0 0 0 0 0,0 1 0 0 0,0-1 0 0 0,0 0 0 0 0,0 0 0 0 0,-1 0 0 0 0,1 1 0 0 0,0-1-1 0 0,-1 0 1 0 0,-9 12-785 0 0,8-10 702 0 0,-34 35 511 0 0,-11 12 1567 0 0,41-43-1637 0 0,1 1 1 0 0,0 0 0 0 0,0 1-1 0 0,0-1 1 0 0,-4 12-1 0 0,9-18-283 0 0,-1 0 0 0 0,1 0-1 0 0,-1 0 1 0 0,1 0-1 0 0,0 0 1 0 0,-1 0 0 0 0,1 0-1 0 0,0 0 1 0 0,0 0 0 0 0,0 0-1 0 0,0 0 1 0 0,0 0-1 0 0,0 0 1 0 0,0 0 0 0 0,0 0-1 0 0,0 0 1 0 0,0 0-1 0 0,0 0 1 0 0,1 0 0 0 0,-1 0-1 0 0,0 0 1 0 0,1 0-1 0 0,-1 0 1 0 0,2 1 0 0 0,-1-1-164 0 0,1 1 1 0 0,-1-1-1 0 0,1 0 0 0 0,0 0 1 0 0,0 0-1 0 0,-1 0 1 0 0,1 0-1 0 0,0-1 0 0 0,3 2 1 0 0,-3-2 6 0 0,1 1 0 0 0,-1 0 1 0 0,1 0-1 0 0,-1 0 0 0 0,0 1 1 0 0,0-1-1 0 0,1 0 0 0 0,1 3 0 0 0,-3-3 156 0 0,-1 0 0 0 0,1 0 0 0 0,0 1-1 0 0,-1-1 1 0 0,1 0 0 0 0,-1 1 0 0 0,1-1-1 0 0,-1 1 1 0 0,1-1 0 0 0,-1 0-1 0 0,0 1 1 0 0,0-1 0 0 0,0 1 0 0 0,0-1-1 0 0,0 1 1 0 0,0-1 0 0 0,0 1 0 0 0,-1-1-1 0 0,1 1 1 0 0,-1 0 0 0 0,-10 33 447 0 0,8-27-318 0 0,-15 32 380 0 0,13-28-374 0 0,-1-1-1 0 0,2 0 1 0 0,0 1-1 0 0,0 0 1 0 0,1 0-1 0 0,0 1 1 0 0,-1 14-1 0 0,4-26-125 0 0,0-1 0 0 0,0 1-1 0 0,0-1 1 0 0,0 1 0 0 0,0 0-1 0 0,0-1 1 0 0,0 1 0 0 0,0 0-1 0 0,0-1 1 0 0,0 1 0 0 0,0-1-1 0 0,1 1 1 0 0,-1 0 0 0 0,0-1-1 0 0,0 1 1 0 0,1-1 0 0 0,-1 1-1 0 0,0-1 1 0 0,1 1 0 0 0,-1-1-1 0 0,0 1 1 0 0,1-1 0 0 0,-1 1-1 0 0,1-1 1 0 0,-1 0 0 0 0,1 1-1 0 0,-1-1 1 0 0,1 1 0 0 0,-1-1-1 0 0,1 0 1 0 0,-1 0 0 0 0,1 1-1 0 0,-1-1 1 0 0,1 0 0 0 0,0 0-1 0 0,1 0-88 0 0,0 0 0 0 0,-1 0 0 0 0,1 0 0 0 0,0-1 0 0 0,-1 1 0 0 0,1 0 0 0 0,-1-1-1 0 0,1 0 1 0 0,-1 1 0 0 0,1-1 0 0 0,-1 0 0 0 0,3-1 0 0 0,6-5-3061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23 131 3679 0 0,'-8'-8'259'0'0,"-6"-8"484"0"0,14 15-584 0 0,0 0 0 0 0,-1 1 0 0 0,1-1 1 0 0,0 0-1 0 0,0 1 0 0 0,0-1 0 0 0,0 0 0 0 0,1 0 1 0 0,-1 1-1 0 0,0-1 0 0 0,0 0 0 0 0,0 1 0 0 0,0-1 1 0 0,1 0-1 0 0,-1 1 0 0 0,0-1 0 0 0,1 0 1 0 0,-1 1-1 0 0,0-1 0 0 0,1 1 0 0 0,-1-1 0 0 0,1 0 1 0 0,-1 1-1 0 0,1-1 0 0 0,-1 1 0 0 0,2-1 0 0 0,14-12 255 0 0,2 2-841 0 0,0 0-1 0 0,1 2 1 0 0,0 0 0 0 0,0 1 0 0 0,1 0 0 0 0,0 2 0 0 0,29-6-1 0 0,-47 11 313 0 0,0 1 1 0 0,0 0-1 0 0,0 0 0 0 0,0-1 0 0 0,0 1 0 0 0,-1 1 0 0 0,1-1 0 0 0,0 0 0 0 0,0 0 0 0 0,0 0 0 0 0,0 1 0 0 0,-1-1 0 0 0,1 1 0 0 0,0 0 0 0 0,0 0 0 0 0,-1-1 0 0 0,1 1 1 0 0,0 0-1 0 0,-1 0 0 0 0,3 2 0 0 0,-3-1 68 0 0,1 0 0 0 0,-1 1 0 0 0,0-1 0 0 0,0 0 0 0 0,0 1 0 0 0,0-1 0 0 0,0 1 0 0 0,0-1 0 0 0,-1 1 0 0 0,1-1 0 0 0,-1 1-1 0 0,0 0 1 0 0,0 4 0 0 0,-7 152 4430 0 0,2-98-3035 0 0,0 15-352 0 0,-6 145-395 0 0,6-235-5274 0 0,-11-47 3560 0 0,11 43 1082 0 0,-2-5 736 0 0,-13-28 0 0 0,13 35 711 0 0,0 0-1 0 0,2-1 1 0 0,-8-32-1 0 0,13 49-1358 0 0,0-1 1 0 0,0 1-1 0 0,0 0 0 0 0,0-1 0 0 0,0 1 1 0 0,0 0-1 0 0,0 0 0 0 0,0-1 1 0 0,0 1-1 0 0,0 0 0 0 0,0-1 1 0 0,0 1-1 0 0,0 0 0 0 0,0 0 0 0 0,0-1 1 0 0,0 1-1 0 0,0 0 0 0 0,1 0 1 0 0,-1-1-1 0 0,0 1 0 0 0,0 0 1 0 0,0 0-1 0 0,0-1 0 0 0,1 1 0 0 0,-1 0 1 0 0,0 0-1 0 0,0 0 0 0 0,1-1 1 0 0,-1 1-1 0 0,0 0 0 0 0,1 0 1 0 0,10 0 364 0 0,15 8-1183 0 0,-23-7 709 0 0,6 2-333 0 0,-1 1 1 0 0,1 0 0 0 0,-1 0 0 0 0,0 1-1 0 0,-1 0 1 0 0,1 0 0 0 0,-1 1 0 0 0,8 7-1 0 0,-12-10 244 0 0,-1 0-1 0 0,1 0 0 0 0,-1 0 1 0 0,1 1-1 0 0,-1-1 1 0 0,0 1-1 0 0,0-1 0 0 0,-1 1 1 0 0,1 0-1 0 0,-1 0 1 0 0,0 0-1 0 0,0-1 1 0 0,0 1-1 0 0,0 0 0 0 0,-1 0 1 0 0,1 0-1 0 0,-1 1 1 0 0,0-1-1 0 0,0 0 0 0 0,-2 8 1 0 0,-1 1 4 0 0,-1 0 0 0 0,-1 0 0 0 0,0-1 0 0 0,0 1 0 0 0,-10 14 0 0 0,-42 58 722 0 0,16-25-126 0 0,-15 37 653 0 0,57-95-1059 0 0,4-4-120 0 0,4-5-375 0 0,9-11-900 0 0,-7 5-916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8 100 455 0 0,'-3'-9'-791'0'0,"2"7"1084"0"0,0-1 0 0 0,1 1 0 0 0,-1 0 0 0 0,1 0 0 0 0,-1 0 1 0 0,1 0-1 0 0,0-1 0 0 0,0-2 0 0 0,0 3-103 0 0,0 1 0 0 0,1 0 0 0 0,-1 0-1 0 0,1 0 1 0 0,-1 0 0 0 0,1 0-1 0 0,-1 0 1 0 0,1 0 0 0 0,0 0-1 0 0,-1 0 1 0 0,1 1 0 0 0,0-1-1 0 0,0 0 1 0 0,0 0 0 0 0,0 1 0 0 0,0-1-1 0 0,0 0 1 0 0,0 1 0 0 0,0-1-1 0 0,2 0 1 0 0,18-7-7 0 0,1 0-1 0 0,0 2 1 0 0,0 0-1 0 0,37-4 0 0 0,-25 4-457 0 0,-26 5 252 0 0,-1-1 0 0 0,1 1-1 0 0,1 1 1 0 0,-1-1 0 0 0,14 2-1 0 0,-17 1 8 0 0</inkml:trace>
  <inkml:trace contextRef="#ctx0" brushRef="#br0" timeOffset="1">250 28 2759 0 0,'-29'33'120'0'0,"24"-27"32"0"0,3-5-152 0 0,1 2 0 0 0,-4 5 0 0 0,-2 8 728 0 0,-5 12 112 0 0,-4 14 24 0 0,-5 13 8 0 0,0 12 0 0 0,-1 0 0 0 0,3-1 0 0 0,2-6 0 0 0,3-6-736 0 0,1-6-136 0 0,4-7 0 0 0,2-6-4008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 7831 0 0,'-5'-7'696'0'0,"3"5"-560"0"0,0 1-136 0 0,1 1 0 0 0,1 1 1016 0 0,0 1 168 0 0,0 2 40 0 0,0 3 8 0 0,3 5-592 0 0,-1 8-128 0 0,3 7-16 0 0,2 5-8 0 0,0 1-288 0 0,3 1-56 0 0,-1 1-16 0 0,0-1 0 0 0,0 1-968 0 0,-2-2-200 0 0</inkml:trace>
  <inkml:trace contextRef="#ctx0" brushRef="#br0" timeOffset="1">200 65 919 0 0,'-1'-5'4728'0'0,"2"9"-2112"0"0,2 2 8 0 0,2 6-1376 0 0,1 5-288 0 0,4 5-48 0 0,2 4-16 0 0,1 5-384 0 0,3-1-88 0 0,0 3-8 0 0,3 1-6880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1:0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32 1063 0 0,'0'-2'60'0'0,"0"0"0"0"0,0 0 0 0 0,0 0 0 0 0,0 0-1 0 0,1 0 1 0 0,-1 0 0 0 0,1 0 0 0 0,1-3-1 0 0,-2 4-36 0 0,1 0 0 0 0,-1 0 0 0 0,1 1 0 0 0,-1-1 0 0 0,1 0 0 0 0,-1 1 0 0 0,1-1 0 0 0,0 1 0 0 0,-1-1 0 0 0,1 1 0 0 0,0-1 0 0 0,-1 1 0 0 0,1-1 0 0 0,0 1 0 0 0,0 0 0 0 0,-1-1 0 0 0,1 1 0 0 0,0 0 0 0 0,0 0 0 0 0,0-1 0 0 0,0 1 0 0 0,-1 0 0 0 0,1 0 0 0 0,1 0-1 0 0,0 0-10 0 0,-1 0-1 0 0,0 1 1 0 0,0-1-1 0 0,0 0 1 0 0,0 1-1 0 0,0-1 1 0 0,0 1-1 0 0,0-1 1 0 0,0 1-1 0 0,0 0 1 0 0,0-1-1 0 0,0 1 1 0 0,0 0-1 0 0,0 0 1 0 0,0 0-1 0 0,0-1 1 0 0,-1 1-1 0 0,1 0 1 0 0,0 0-1 0 0,-1 0 1 0 0,1 0-1 0 0,0 2 1 0 0,11 25 180 0 0,-11-25-157 0 0,11 44 589 0 0,-1 1 1 0 0,8 93-1 0 0,-7-45 122 0 0,71 462 1125 0 0,-80-540-1961 0 0,-1 0 0 0 0,0 0 0 0 0,-1 1 1 0 0,-2-1-1 0 0,0 1 0 0 0,0-1 1 0 0,-2 0-1 0 0,0 0 0 0 0,-1 0 0 0 0,-1 0 1 0 0,-1 0-1 0 0,-12 26 0 0 0,-5-2-384 0 0,-1-1 0 0 0,-2-2 0 0 0,-2-1 0 0 0,-2 0 0 0 0,-1-3 0 0 0,-61 56-1 0 0,78-78 462 0 0,-1-1 0 0 0,0-1-1 0 0,-1 0 1 0 0,-23 12 0 0 0,9-9-1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1:0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88 455 0 0,'-3'-7'309'0'0,"0"0"-1"0"0,0 0 0 0 0,0 0 1 0 0,-1 1-1 0 0,0-1 0 0 0,-1 1 1 0 0,1 0-1 0 0,-1 0 0 0 0,0 1 1 0 0,-1 0-1 0 0,1-1 0 0 0,-9-5 0 0 0,13 11-283 0 0,1 0 0 0 0,-1 0-1 0 0,1 0 1 0 0,-1-1-1 0 0,1 1 1 0 0,-1 0-1 0 0,1 0 1 0 0,-1 0-1 0 0,1 0 1 0 0,-1 0 0 0 0,1 0-1 0 0,-1 0 1 0 0,1 0-1 0 0,-1 0 1 0 0,1 0-1 0 0,-1 0 1 0 0,1 0-1 0 0,-1 1 1 0 0,1-1 0 0 0,-1 0-1 0 0,1 0 1 0 0,-1 0-1 0 0,1 1 1 0 0,0-1-1 0 0,-1 0 1 0 0,1 0-1 0 0,-1 1 1 0 0,1-1-1 0 0,0 0 1 0 0,-1 1 0 0 0,1-1-1 0 0,0 1 1 0 0,-1-1-1 0 0,1 0 1 0 0,0 1-1 0 0,0-1 1 0 0,-1 1-1 0 0,1-1 1 0 0,0 1 0 0 0,0-1-1 0 0,0 1 1 0 0,0-1-1 0 0,-1 1 1 0 0,1-1-1 0 0,0 2 1 0 0,-5 27-124 0 0,5-24 156 0 0,-23 239-204 0 0,14-127 373 0 0,-10 189 453 0 0,19-213-402 0 0,13 119-1 0 0,-9-183-272 0 0,1-1 0 0 0,1 1-1 0 0,1-1 1 0 0,16 40 0 0 0,-16-53-4 0 0,1 1 0 0 0,0-2-1 0 0,1 1 1 0 0,0-1 0 0 0,1 0 0 0 0,0-1 0 0 0,2 0 0 0 0,-1-1 0 0 0,16 12-1 0 0,-10-10-13 0 0,2-2 0 0 0,-1 1 0 0 0,2-2-1 0 0,-1-1 1 0 0,27 10 0 0 0,105 28-642 0 0,-52-19-613 0 0,-1 1-57 0 0,-45-17 1126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6 1439 0 0,'-2'2'49'0'0,"0"0"0"0"0,0 0 0 0 0,1 1 0 0 0,-1-1 0 0 0,0 0 0 0 0,1 1 0 0 0,0 0 0 0 0,-1-1 0 0 0,1 1 0 0 0,0 0 0 0 0,0-1 0 0 0,0 4 0 0 0,-2 2-6 0 0,-287 845 589 0 0,272-788-1542 0 0,35-96 748 0 0,56-163 162 0 0,-56 141 0 0 0,16-96 0 0 0,22-215 0 0 0,-53 346 0 0 0,11-57 0 0 0,-11 67 0 0 0,0 1 0 0 0,0-1 0 0 0,1 1 0 0 0,0 0 0 0 0,1 0 0 0 0,-1 0 0 0 0,7-8 0 0 0,-9 13 11 0 0,0 1 0 0 0,-1 0 0 0 0,1 0-1 0 0,0 0 1 0 0,0 0 0 0 0,0 0 0 0 0,0 0-1 0 0,0 1 1 0 0,0-1 0 0 0,0 0 0 0 0,0 0-1 0 0,0 1 1 0 0,0-1 0 0 0,0 0 0 0 0,1 1-1 0 0,-1 0 1 0 0,0-1 0 0 0,0 1-1 0 0,1 0 1 0 0,-1-1 0 0 0,0 1 0 0 0,1 0-1 0 0,-1 0 1 0 0,0 0 0 0 0,1 0 0 0 0,-1 0-1 0 0,0 0 1 0 0,1 1 0 0 0,-1-1 0 0 0,0 0-1 0 0,0 1 1 0 0,1-1 0 0 0,-1 1 0 0 0,0-1-1 0 0,0 1 1 0 0,0-1 0 0 0,2 3-1 0 0,1-1 44 0 0,-1 1 0 0 0,0 0-1 0 0,1 1 1 0 0,-2-1-1 0 0,1 1 1 0 0,0-1 0 0 0,-1 1-1 0 0,1 0 1 0 0,3 8-1 0 0,2 11 198 0 0,0 0-1 0 0,-1 0 1 0 0,7 48-1 0 0,-1 77 445 0 0,-10-105-456 0 0,5 76 191 0 0,33 310-704 0 0,-39-419 28 0 0,-1-6 60 0 0,0 1 1 0 0,0 0-1 0 0,-1-1 1 0 0,1 1-1 0 0,-1-1 1 0 0,0 1-1 0 0,0 0 1 0 0,-1-1 0 0 0,0 6-1 0 0,1-10 164 0 0,0 0 1 0 0,0 0-1 0 0,0 0 0 0 0,0 0 0 0 0,0 0 1 0 0,0 0-1 0 0,0 0 0 0 0,0 0 0 0 0,-1 0 1 0 0,1 0-1 0 0,0 0 0 0 0,0-1 1 0 0,0 1-1 0 0,0 0 0 0 0,0 0 0 0 0,0 0 1 0 0,0 0-1 0 0,0 0 0 0 0,0 0 0 0 0,0 0 1 0 0,0 0-1 0 0,0 0 0 0 0,0 0 0 0 0,0 0 1 0 0,0 0-1 0 0,0 0 0 0 0,0 0 0 0 0,0 0 1 0 0,0 0-1 0 0,0 0 0 0 0,0 0 0 0 0,0 0 1 0 0,0 0-1 0 0,0 0 0 0 0,0 0 0 0 0,-1 0 1 0 0,1 0-1 0 0,0 0 0 0 0,0 0 1 0 0,0 0-1 0 0,0 0 0 0 0,0 0 0 0 0,0 0 1 0 0,0 0-1 0 0,0 0 0 0 0,0 0 0 0 0,0 1 1 0 0,0-1-1 0 0,0 0 0 0 0,0 0 0 0 0,0 0 1 0 0,0 0-1 0 0,0 0 0 0 0,0 0 0 0 0,0 0 1 0 0,-1-5-240 0 0,1 3 247 0 0,-2-7-5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8 207 1463 0 0,'-1'0'5'0'0,"1"0"0"0"0,0 0 0 0 0,-1 0 0 0 0,1 0 0 0 0,0 0 0 0 0,-1 0 0 0 0,1-1-1 0 0,0 1 1 0 0,-1 0 0 0 0,1 0 0 0 0,0 0 0 0 0,-1-1 0 0 0,1 1 0 0 0,0 0 0 0 0,0 0-1 0 0,-1-1 1 0 0,1 1 0 0 0,0 0 0 0 0,0-1 0 0 0,-1 1 0 0 0,1 0 0 0 0,0-1 0 0 0,0 1-1 0 0,0 0 1 0 0,0-1 0 0 0,0 1 0 0 0,0 0 0 0 0,-1-1 0 0 0,1 1 0 0 0,0-1 0 0 0,0 1-1 0 0,0 0 1 0 0,0-1 0 0 0,0 1 0 0 0,0 0 0 0 0,0-1 0 0 0,0 1 0 0 0,1-1 0 0 0,-1 1-1 0 0,0 0 1 0 0,0-1 0 0 0,14-12 750 0 0,-11 10-579 0 0,10-6-188 0 0,-1 1 0 0 0,1 0 0 0 0,1 1 0 0 0,-1 0 0 0 0,28-9 0 0 0,75-13-375 0 0,-81 22 273 0 0,-1-2 1 0 0,46-18-1 0 0,-66 21 114 0 0,-1-1 0 0 0,0-1 0 0 0,15-11 0 0 0,-14 8 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 1239 0 0,'1'-1'94'0'0,"-13"11"438"0"0,-5 10-339 0 0,1 1 0 0 0,-22 37 0 0 0,-19 51 647 0 0,9-16-493 0 0,37-74-363 0 0,-122 202-996 0 0,124-210 942 0 0,10-16 16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1319 0 0,'-1'0'3'0'0,"0"-1"0"0"0,0 1 0 0 0,0 0 0 0 0,0 0 0 0 0,0 0 0 0 0,0 0 0 0 0,0 1 0 0 0,0-1 0 0 0,0 0 0 0 0,0 0 0 0 0,1 1 0 0 0,-1-1 0 0 0,0 0 0 0 0,0 1 0 0 0,0-1 0 0 0,0 1 0 0 0,0-1 0 0 0,1 1-1 0 0,-1-1 1 0 0,0 1 0 0 0,0-1 0 0 0,1 1 0 0 0,-1 0 0 0 0,1 0 0 0 0,-2 1 0 0 0,1 1 49 0 0,1-1 1 0 0,-1 1-1 0 0,1 0 1 0 0,-1 0-1 0 0,1-1 0 0 0,0 1 1 0 0,1 5-1 0 0,-1-6-25 0 0,1 10 221 0 0,1 0 1 0 0,0 0-1 0 0,1 0 0 0 0,0 0 0 0 0,1-1 1 0 0,6 16-1 0 0,4 2 201 0 0,21 32 0 0 0,-8-20-442 0 0,40 44 1 0 0,13 20-808 0 0,-73-94 802 0 0,0 0 0 0 0,1-1 1 0 0,1 0-1 0 0,0 0 0 0 0,0-1 1 0 0,1 0-1 0 0,14 10 0 0 0,-12-12-2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 5983 0 0,'0'0'24'0'0,"0"-1"-1"0"0,0 1 0 0 0,-1 0 0 0 0,1 0 1 0 0,0 0-1 0 0,0-1 0 0 0,0 1 0 0 0,0 0 1 0 0,0 0-1 0 0,-1 0 0 0 0,1 0 1 0 0,0-1-1 0 0,0 1 0 0 0,0 0 0 0 0,-1 0 1 0 0,1 0-1 0 0,0 0 0 0 0,0 0 0 0 0,0 0 1 0 0,-1-1-1 0 0,1 1 0 0 0,0 0 0 0 0,0 0 1 0 0,-1 0-1 0 0,1 0 0 0 0,0 0 0 0 0,0 0 1 0 0,-1 0-1 0 0,1 0 0 0 0,0 0 0 0 0,0 0 1 0 0,-1 0-1 0 0,1 0 0 0 0,0 0 0 0 0,0 0 1 0 0,0 1-1 0 0,-1-1 0 0 0,-5 10 470 0 0,0 25-222 0 0,4-25-268 0 0,-9 38-1043 0 0,-2-1 0 0 0,-33 75 0 0 0,41-111 700 0 0,3-8 220 0 0,0 1 0 0 0,1 0 0 0 0,0-1 0 0 0,-1 1 0 0 0,1 0 0 0 0,-1 6 0 0 0,4-10 223 0 0,-1 0 1 0 0,1 0-1 0 0,-1 0 0 0 0,1 0 1 0 0,0 0-1 0 0,-1-1 0 0 0,1 1 0 0 0,-1-1 1 0 0,1 1-1 0 0,-1-1 0 0 0,2 0 1 0 0,0 0 144 0 0,5-1 8 0 0,0 0 0 0 0,0 1 0 0 0,1 0 0 0 0,-1 0 0 0 0,0 1 1 0 0,0 0-1 0 0,1 0 0 0 0,-1 1 0 0 0,0 0 0 0 0,0 1 0 0 0,0-1 0 0 0,0 2 0 0 0,0-1 0 0 0,0 1 0 0 0,-1 0 0 0 0,1 1 0 0 0,-1 0 0 0 0,0 0 0 0 0,9 7 1 0 0,-9-5-276 0 0,0-1 1 0 0,0 1-1 0 0,-1 0 1 0 0,0 1 0 0 0,0-1-1 0 0,0 1 1 0 0,-1 1-1 0 0,0-1 1 0 0,0 1 0 0 0,-1 0-1 0 0,0 0 1 0 0,-1 0 0 0 0,0 0-1 0 0,0 1 1 0 0,0-1-1 0 0,-1 1 1 0 0,2 14 0 0 0,-4-12-191 0 0,-1 0 0 0 0,0 0-1 0 0,0 0 1 0 0,-1 0 0 0 0,0 0 0 0 0,-1-1 0 0 0,0 1 0 0 0,-1-1 0 0 0,0 0 0 0 0,0 0 0 0 0,-1 0 0 0 0,-1 0 0 0 0,0-1 0 0 0,0 0 0 0 0,0 0 0 0 0,-1-1 0 0 0,-1 0 0 0 0,0 0-1 0 0,0 0 1 0 0,0-1 0 0 0,-1 0 0 0 0,0-1 0 0 0,0 0 0 0 0,0 0 0 0 0,-1-1 0 0 0,0-1 0 0 0,0 1 0 0 0,0-1 0 0 0,-20 4 0 0 0,23-7 164 0 0,1-1-1 0 0,0 0 1 0 0,0 0 0 0 0,0 0 0 0 0,-1-1 0 0 0,1 1 0 0 0,0-2-1 0 0,0 1 1 0 0,0-1 0 0 0,0 0 0 0 0,0 0 0 0 0,1 0-1 0 0,-1-1 1 0 0,-7-4 0 0 0,7 3 407 0 0,1 0 0 0 0,0 0 0 0 0,0 0 1 0 0,0-1-1 0 0,0 1 0 0 0,0-1 0 0 0,1 0 0 0 0,-4-7 0 0 0,7 11-225 0 0,1 0 1 0 0,-1 1-1 0 0,0-1 1 0 0,1 0-1 0 0,-1 0 0 0 0,1 0 1 0 0,0 0-1 0 0,-1 0 1 0 0,1 0-1 0 0,0 0 0 0 0,0 0 1 0 0,-1 0-1 0 0,1 0 1 0 0,0 0-1 0 0,0 0 0 0 0,0 0 1 0 0,0 0-1 0 0,0 0 0 0 0,1 0 1 0 0,-1 0-1 0 0,0 0 1 0 0,0 0-1 0 0,1 0 0 0 0,-1 0 1 0 0,0 0-1 0 0,1 0 1 0 0,-1 0-1 0 0,1 1 0 0 0,-1-1 1 0 0,1 0-1 0 0,0 0 1 0 0,-1 0-1 0 0,1 1 0 0 0,0-1 1 0 0,-1 0-1 0 0,3 0 0 0 0,2-3 109 0 0,0 1-1 0 0,0 0 0 0 0,1 1 0 0 0,0-1 0 0 0,6-1 0 0 0,-2 0-332 0 0,53-20-1721 0 0,-41 15-2062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33 455 0 0,'-1'0'17'0'0,"0"0"0"0"0,-1 0 0 0 0,1 0-1 0 0,0 0 1 0 0,-1 1 0 0 0,1-1-1 0 0,0 0 1 0 0,0 1 0 0 0,-1-1-1 0 0,1 1 1 0 0,0-1 0 0 0,0 1 0 0 0,0-1-1 0 0,0 1 1 0 0,-1 0 0 0 0,0 1-1 0 0,-12 19 587 0 0,12-19-588 0 0,-9 22 257 0 0,1 0 0 0 0,1 1 0 0 0,1 0 0 0 0,-7 43 0 0 0,5-26-134 0 0,-54 249 667 0 0,-7 30-1098 0 0,60-280-10 0 0,4-14-262 0 0,0 1 1 0 0,-2 29-1 0 0,9-50 672 0 0,1-10-97 0 0</inkml:trace>
  <inkml:trace contextRef="#ctx0" brushRef="#br0" timeOffset="1">268 0 799 0 0,'1'10'91'0'0,"0"0"0"0"0,1 0 0 0 0,0 0 0 0 0,1 0 0 0 0,7 16 0 0 0,0 4 203 0 0,6 29 123 0 0,-3 1-1 0 0,10 108 0 0 0,-16 124 55 0 0,3-32-923 0 0,-8-234-16 0 0,0-13 64 0 0,-2-11 392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88 455 0 0,'17'-2'282'0'0,"1"0"0"0"0,0-1-1 0 0,24-7 1 0 0,-25 5-249 0 0,118-39-412 0 0,-88 27 604 0 0,-33 12-159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1295 0 0,'53'9'738'0'0,"0"-3"-1"0"0,0-2 0 0 0,55-3 0 0 0,161-20 196 0 0,-242 17-916 0 0,28-5 116 0 0,78-19-1 0 0,50-26-1673 0 0,-73 24 1133 0 0,-87 22 481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1375 0 0,'-3'0'31'0'0,"1"0"-1"0"0,0 1 0 0 0,-1-1 0 0 0,1 1 0 0 0,0 0 0 0 0,0-1 0 0 0,0 1 0 0 0,-1 0 0 0 0,1 0 0 0 0,0 0 0 0 0,0 1 0 0 0,0-1 0 0 0,1 0 0 0 0,-1 1 0 0 0,-2 1 0 0 0,2 0 89 0 0,0 0 1 0 0,0 0-1 0 0,0 0 0 0 0,0 1 0 0 0,1-1 0 0 0,-1 0 0 0 0,1 0 0 0 0,0 1 0 0 0,-1 5 0 0 0,0-1 13 0 0,1 0 0 0 0,0 0-1 0 0,1 0 1 0 0,-1 0 0 0 0,2 1-1 0 0,-1-1 1 0 0,1 0 0 0 0,0 0-1 0 0,1 0 1 0 0,3 10 0 0 0,4 7 73 0 0,22 44 0 0 0,-13-33-224 0 0,-18-34 0 0 0,1 0 0 0 0,-1-1 0 0 0,1 1-1 0 0,-1 0 1 0 0,0 0 0 0 0,0-1 0 0 0,0 1-1 0 0,0 0 1 0 0,0 0 0 0 0,0 0-1 0 0,0-1 1 0 0,-1 1 0 0 0,1 0 0 0 0,-1 0-1 0 0,1-1 1 0 0,-1 1 0 0 0,0 0 0 0 0,1-1-1 0 0,-1 1 1 0 0,0-1 0 0 0,0 1 0 0 0,0-1-1 0 0,0 1 1 0 0,-1-1 0 0 0,-1 2-1 0 0,-4 5-337 0 0,-1-1 0 0 0,0 0 0 0 0,-10 7-1 0 0,8-7 46 0 0,-22 18 197 0 0,-29 29 0 0 0,51-43 115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1349 1839 0 0,'-1'-6'60'0'0,"0"-1"-1"0"0,1 1 0 0 0,0-1 0 0 0,0 1 0 0 0,1-1 0 0 0,0 1 0 0 0,0 0 0 0 0,4-13 0 0 0,22-51 916 0 0,-14 40-727 0 0,116-267 2144 0 0,-13 32-1659 0 0,-5 3-787 0 0,17 7 26 0 0,-125 251 25 0 0,5-12 224 0 0,21-26 0 0 0,-27 38-151 0 0,1 1 1 0 0,-1 0 0 0 0,1 0-1 0 0,0 1 1 0 0,0-1 0 0 0,0 1-1 0 0,0-1 1 0 0,0 1-1 0 0,1 0 1 0 0,-1 0 0 0 0,1 0-1 0 0,-1 1 1 0 0,1-1 0 0 0,6-1-1 0 0,-9 3-66 0 0,0 0 0 0 0,0 0 0 0 0,1 0 0 0 0,-1 0-1 0 0,0 0 1 0 0,0 0 0 0 0,0 0 0 0 0,0 0 0 0 0,0 1-1 0 0,0-1 1 0 0,0 0 0 0 0,0 1 0 0 0,0-1 0 0 0,0 1-1 0 0,0-1 1 0 0,0 1 0 0 0,0-1 0 0 0,0 1 0 0 0,0 0-1 0 0,0 0 1 0 0,1 1-26 0 0,-1 0-1 0 0,1 0 1 0 0,-1 0-1 0 0,0 0 1 0 0,0 0 0 0 0,0 0-1 0 0,0 0 1 0 0,0 0-1 0 0,0 3 1 0 0,1 3-101 0 0,0 0 0 0 0,-1 0 0 0 0,0 1-1 0 0,0 10 1 0 0,-3 35-290 0 0,-10 66 0 0 0,-19 55 132 0 0,6-36 226 0 0,4-15 212 0 0,0-7 146 0 0,-7 154-1 0 0,28-241-271 0 0,3 36 0 0 0,-2-54-49 0 0,1 0 0 0 0,1-1 0 0 0,-1 1 0 0 0,2-1 0 0 0,9 22 0 0 0,-12-30-123 0 0,1-1 0 0 0,-1 0 1 0 0,1 1-1 0 0,0-1 0 0 0,0 0 0 0 0,0 0 1 0 0,0 0-1 0 0,0 0 0 0 0,0-1 1 0 0,0 1-1 0 0,1 0 0 0 0,-1-1 0 0 0,1 0 1 0 0,-1 1-1 0 0,1-1 0 0 0,0 0 1 0 0,-1 0-1 0 0,1-1 0 0 0,0 1 0 0 0,-1-1 1 0 0,1 1-1 0 0,0-1 0 0 0,0 0 1 0 0,0 0-1 0 0,4 0 0 0 0,2-3-842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2759 0 0,'0'0'-2'0'0,"0"0"0"0"0,0 0 0 0 0,0-1 0 0 0,0 1-1 0 0,0 0 1 0 0,0 0 0 0 0,0 0 0 0 0,0 0-1 0 0,0-1 1 0 0,0 1 0 0 0,0 0 0 0 0,0 0 0 0 0,0 0-1 0 0,0 0 1 0 0,0 0 0 0 0,0-1 0 0 0,0 1-1 0 0,0 0 1 0 0,0 0 0 0 0,0 0 0 0 0,0 0 0 0 0,0-1-1 0 0,0 1 1 0 0,0 0 0 0 0,0 0 0 0 0,0 0-1 0 0,0 0 1 0 0,0 0 0 0 0,1-1 0 0 0,-1 1 0 0 0,0 0-1 0 0,0 0 1 0 0,0 0 0 0 0,0 0 0 0 0,0 0-1 0 0,0 0 1 0 0,1 0 0 0 0,-1-1 0 0 0,0 1 0 0 0,0 0-1 0 0,0 0 1 0 0,0 0 0 0 0,0 0 0 0 0,1 0-1 0 0,-1 0 1 0 0,0 0 0 0 0,0 0 0 0 0,0 0 0 0 0,1 0-1 0 0,10-4-548 0 0,-9 4 556 0 0,30-11 171 0 0,0 1 0 0 0,1 2 0 0 0,0 2-1 0 0,0 1 1 0 0,0 1 0 0 0,40 1 0 0 0,-47 4-206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5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1471 0 0,'0'0'20'0'0,"0"-1"0"0"0,0 1 0 0 0,0 0-1 0 0,0 0 1 0 0,0 0 0 0 0,0 0-1 0 0,0 0 1 0 0,0 0 0 0 0,0 0 0 0 0,0 0-1 0 0,0 0 1 0 0,0 0 0 0 0,0 0-1 0 0,0 0 1 0 0,0 0 0 0 0,0-1 0 0 0,0 1-1 0 0,-1 0 1 0 0,1 0 0 0 0,0 0-1 0 0,0 0 1 0 0,0 0 0 0 0,0 0 0 0 0,0 0-1 0 0,0 0 1 0 0,0 0 0 0 0,0 0-1 0 0,0-1 1 0 0,1 1 0 0 0,-1 0 0 0 0,0 0-1 0 0,0 0 1 0 0,0 0 0 0 0,0 0-1 0 0,0 0 1 0 0,0 0 0 0 0,0 0 0 0 0,0 0-1 0 0,0 0 1 0 0,0 0 0 0 0,0 0-1 0 0,0-1 1 0 0,0 1 0 0 0,0 0 0 0 0,0 0-1 0 0,0 0 1 0 0,0 0 0 0 0,1 0-1 0 0,-1 0 1 0 0,0 0 0 0 0,0 0 0 0 0,7-2 611 0 0,7 1 20 0 0,134 19 1437 0 0,-145-18-2113 0 0,-1 0 0 0 0,1 1 0 0 0,-1-1-1 0 0,1 1 1 0 0,-1-1 0 0 0,0 1 0 0 0,1 0-1 0 0,-1 0 1 0 0,0 0 0 0 0,1 0-1 0 0,-1 0 1 0 0,0 0 0 0 0,0 1 0 0 0,0-1-1 0 0,0 1 1 0 0,0 0 0 0 0,-1-1 0 0 0,1 1-1 0 0,2 3 1 0 0,-1 5-42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5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1583 0 0,'16'-2'962'0'0,"16"2"167"0"0,40-5 1 0 0,-37 2-650 0 0,35 1-1 0 0,-67 2-590 0 0,-1 0 0 0 0,1 0 0 0 0,-1 0 0 0 0,1 0 0 0 0,-1 1 0 0 0,1-1 0 0 0,-1 1 0 0 0,1 0 0 0 0,-1 0 0 0 0,0-1 0 0 0,1 2 0 0 0,-1-1 0 0 0,0 0 0 0 0,0 0 0 0 0,0 1 0 0 0,0-1 0 0 0,0 1-1 0 0,0 0 1 0 0,0-1 0 0 0,0 1 0 0 0,-1 0 0 0 0,1 0 0 0 0,-1 0 0 0 0,1 0 0 0 0,-1 0 0 0 0,0 1 0 0 0,0-1 0 0 0,0 0 0 0 0,0 1 0 0 0,0-1 0 0 0,-1 1 0 0 0,1-1 0 0 0,-1 0 0 0 0,1 1 0 0 0,-1 0 0 0 0,0-1 0 0 0,0 3-1 0 0,-1 1 112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5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1119 0 0,'14'-15'65'0'0,"16"-15"501"0"0,-28 28-417 0 0,0 0-1 0 0,1 0 1 0 0,-1 0-1 0 0,1 1 1 0 0,0-1 0 0 0,0 1-1 0 0,0-1 1 0 0,-1 1 0 0 0,1 0-1 0 0,5-1 1 0 0,-8 2-126 0 0,1 0 1 0 0,-1 0-1 0 0,1 0 1 0 0,-1 1-1 0 0,0-1 1 0 0,1 0 0 0 0,-1 0-1 0 0,1 0 1 0 0,-1 0-1 0 0,0 1 1 0 0,1-1-1 0 0,-1 0 1 0 0,0 0-1 0 0,1 1 1 0 0,-1-1-1 0 0,0 0 1 0 0,0 1-1 0 0,1-1 1 0 0,-1 0 0 0 0,0 1-1 0 0,0-1 1 0 0,1 0-1 0 0,-1 1 1 0 0,0-1-1 0 0,0 1 1 0 0,0-1-1 0 0,0 0 1 0 0,0 1-1 0 0,0-1 1 0 0,0 1-1 0 0,0-1 1 0 0,1 1 0 0 0,-1-1-1 0 0,-1 0 1 0 0,1 1-1 0 0,0-1 1 0 0,0 1-1 0 0,0 0 1 0 0,-2 18 202 0 0,-6 12-601 0 0,-2-1 0 0 0,-15 31 0 0 0,14-33 442 0 0,1-5 13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5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1 120 455 0 0,'1'0'0'0'0,"0"-2"0"0"0,2 1 0 0 0,-2-1 0 0 0,2-1 0 0 0,-2 1 0 0 0,3-1 288 0 0,0-2 8 0 0,3-3 8 0 0,2-3 0 0 0,1-2-384 0 0,0-1-80 0 0,2 0-8 0 0,-2 1-8 0 0,0-1 176 0 0,0 0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4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18 2759 0 0,'1'-2'354'0'0,"1"1"0"0"0,0-1 0 0 0,0 0 0 0 0,0 1-1 0 0,0-1 1 0 0,1 1 0 0 0,-1 0 0 0 0,0 0-1 0 0,0 0 1 0 0,1 0 0 0 0,-1 0 0 0 0,4 0 0 0 0,-5 1-212 0 0,0 0 1 0 0,0 0 0 0 0,0 0 0 0 0,0 0-1 0 0,0 0 1 0 0,0 0 0 0 0,0 0-1 0 0,0 0 1 0 0,0 1 0 0 0,0-1 0 0 0,0 0-1 0 0,0 1 1 0 0,0-1 0 0 0,-1 1-1 0 0,1-1 1 0 0,0 1 0 0 0,0-1 0 0 0,0 1-1 0 0,-1 0 1 0 0,1-1 0 0 0,0 1 0 0 0,-1 0-1 0 0,1-1 1 0 0,-1 1 0 0 0,1 0-1 0 0,0 0 1 0 0,-1 0 0 0 0,0 0 0 0 0,1-1-1 0 0,-1 1 1 0 0,0 0 0 0 0,1 0 0 0 0,-1 0-1 0 0,0 2 1 0 0,2 6 46 0 0,-1 0-1 0 0,0 1 1 0 0,0-1-1 0 0,-1 0 1 0 0,0 1 0 0 0,-3 15-1 0 0,-15 55-343 0 0,18-78 155 0 0,-8 25-624 0 0,0 0 0 0 0,-2 0-1 0 0,0-1 1 0 0,-2-1 0 0 0,-1 0 0 0 0,-1 0-1 0 0,-1-1 1 0 0,-2-1 0 0 0,0-1 0 0 0,-1 0-1 0 0,-1-1 1 0 0,-1-1 0 0 0,-29 23-1 0 0,24-25 1241 0 0,11-9 1771 0 0,-22 20 1 0 0,45-31 1066 0 0,15-6-3017 0 0,37-23-552 0 0,42-18-997 0 0,-90 44 1026 0 0,-1 1-1 0 0,1 0 1 0 0,0 1-1 0 0,0 0 1 0 0,0 1-1 0 0,20 0 1 0 0,-29 2 88 0 0,0 0 1 0 0,-1 0-1 0 0,1 0 1 0 0,-1 1-1 0 0,1 0 0 0 0,-1-1 1 0 0,0 1-1 0 0,1 0 1 0 0,-1 1-1 0 0,0-1 1 0 0,1 1-1 0 0,-1-1 1 0 0,0 1-1 0 0,0 0 1 0 0,0 0-1 0 0,4 4 1 0 0,-5-3 25 0 0,0-1 1 0 0,0 1 0 0 0,0 0-1 0 0,0 0 1 0 0,-1 0 0 0 0,1 0-1 0 0,-1 0 1 0 0,0 1 0 0 0,0-1 0 0 0,0 0-1 0 0,0 0 1 0 0,0 1 0 0 0,-1-1-1 0 0,0 1 1 0 0,1-1 0 0 0,-1 1 0 0 0,-1 4-1 0 0,-1 5 41 0 0,0 0 0 0 0,-1 0-1 0 0,0 0 1 0 0,-1 0-1 0 0,0 0 1 0 0,-1-1-1 0 0,-8 15 1 0 0,-5 4 132 0 0,-30 42 0 0 0,2-17-154 0 0,-1-1-1 0 0,-67 56 1 0 0,65-63-38 0 0,25-25-64 0 0,10-8-49 0 0,0-1 0 0 0,-1 0 0 0 0,-1-1 0 0 0,0-1-1 0 0,-22 13 1 0 0,37-24 11 0 0,-1-1-1 0 0,1 1 0 0 0,-1 0 1 0 0,0 0-1 0 0,0-1 0 0 0,1 1 1 0 0,-1-1-1 0 0,0 0 0 0 0,0 1 1 0 0,0-1-1 0 0,0 0 0 0 0,1 0 0 0 0,-1 0 1 0 0,0 0-1 0 0,0-1 0 0 0,-2 1 1 0 0,3-1-24 0 0,0 0 1 0 0,0 1-1 0 0,0-1 0 0 0,0 0 1 0 0,0 1-1 0 0,0-1 1 0 0,0 0-1 0 0,0 0 0 0 0,1 0 1 0 0,-1 0-1 0 0,0 0 1 0 0,0 0-1 0 0,1 0 0 0 0,-1 0 1 0 0,1 0-1 0 0,-1 0 1 0 0,1 0-1 0 0,-1-1 1 0 0,1 1-1 0 0,0 0 0 0 0,0 0 1 0 0,0 0-1 0 0,-1-1 1 0 0,1 1-1 0 0,1-2 0 0 0,-2-17-1166 0 0,2 0-1 0 0,1 0 0 0 0,0 0 0 0 0,8-27 0 0 0,-4 24 594 0 0,14-34 1 0 0,-16 49 1076 0 0,-1-1 1 0 0,2 2 0 0 0,-1-1-1 0 0,1 0 1 0 0,8-9 0 0 0,-11 15-44 0 0,0-1 0 0 0,1 1 0 0 0,-1-1 0 0 0,1 1 0 0 0,0 0 0 0 0,-1 0 0 0 0,1 0 0 0 0,0 0 0 0 0,0 1 0 0 0,1-1 0 0 0,-1 1 0 0 0,0 0 0 0 0,0 0 0 0 0,1 0 0 0 0,-1 0 0 0 0,7 0 0 0 0,-2 1 189 0 0,-1 0-1 0 0,1 1 0 0 0,0 0 0 0 0,0 1 1 0 0,-1-1-1 0 0,1 2 0 0 0,-1-1 0 0 0,0 1 1 0 0,14 7-1 0 0,3 4 351 0 0,33 24 1 0 0,-13-7-251 0 0,50 24-387 0 0,-29-22-4816 0 0,-21-13-741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3:0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31 1351 0 0,'0'-1'0'0'0,"0"0"0"0"0,0 0 0 0 0,0-1 0 0 0,0 1 0 0 0,0 0 0 0 0,0 0 0 0 0,0 0 0 0 0,0 0 0 0 0,-1 0 0 0 0,1 0 0 0 0,-1-1 0 0 0,1 1 0 0 0,0 0 0 0 0,-1 0 0 0 0,0 0 0 0 0,1 0 0 0 0,-1 0 0 0 0,1 1 0 0 0,-1-1 0 0 0,0 0 0 0 0,0 0 0 0 0,0 0 0 0 0,1 0 0 0 0,-1 1 0 0 0,0-1 0 0 0,0 0 0 0 0,0 1 0 0 0,0-1 0 0 0,0 1 0 0 0,0-1 0 0 0,0 1 0 0 0,-1 0 0 0 0,1-1 0 0 0,-2 1 0 0 0,1 0 0 0 0,1 0 0 0 0,-1 0 0 0 0,1 0 0 0 0,-1 0 0 0 0,1 1 0 0 0,-1-1 0 0 0,1 1 0 0 0,-1-1 0 0 0,1 1 0 0 0,-1 0 0 0 0,1-1 0 0 0,-1 1 0 0 0,1 0 0 0 0,0 0 0 0 0,-1 0 0 0 0,1 0 0 0 0,0 0 0 0 0,0 0 0 0 0,0 0 0 0 0,0 0 0 0 0,0 1 0 0 0,0-1 0 0 0,0 0 0 0 0,-1 3 0 0 0,0 0 2 0 0,1-1 0 0 0,-1 1 0 0 0,1-1 0 0 0,-1 1 0 0 0,1 0 0 0 0,1 0 0 0 0,-1 0 0 0 0,0-1 0 0 0,1 1 0 0 0,0 0 0 0 0,0 7 0 0 0,1-6 111 0 0,0 0 0 0 0,1 0 0 0 0,-1 0 0 0 0,1-1 0 0 0,0 1 0 0 0,0 0 0 0 0,0-1 0 0 0,6 8-1 0 0,12 20 671 0 0,-13-20-685 0 0,0-1-1 0 0,1 0 1 0 0,0 0-1 0 0,1 0 1 0 0,18 17-1 0 0,-26-28-145 0 0,-1 1-1 0 0,1-1 0 0 0,-1 1 0 0 0,1-1 1 0 0,-1 1-1 0 0,1-1 0 0 0,-1 1 0 0 0,1-1 0 0 0,-1 1 1 0 0,1 0-1 0 0,-1-1 0 0 0,0 1 0 0 0,1 0 1 0 0,-1 0-1 0 0,0-1 0 0 0,0 1 0 0 0,0 0 0 0 0,1-1 1 0 0,-1 1-1 0 0,0 0 0 0 0,0 0 0 0 0,0-1 1 0 0,0 2-1 0 0,-1 0-15 0 0,1-1 0 0 0,-1 0-1 0 0,1 1 1 0 0,-1-1 0 0 0,0 0 0 0 0,1 1 0 0 0,-1-1 0 0 0,0 0 0 0 0,0 0 0 0 0,0 0-1 0 0,-2 2 1 0 0,-4 3-40 0 0,0 0 0 0 0,-1-1 0 0 0,-10 6 0 0 0,8-5 260 0 0,-50 26-136 0 0,41-23-21 0 0,1 1 0 0 0,-21 15-1 0 0,38-25 6 0 0,1 0 0 0 0,0 0 0 0 0,-1 1 0 0 0,1-1 0 0 0,0 0 0 0 0,-1 0 0 0 0,1 0 0 0 0,0 1 0 0 0,-1-1 0 0 0,1 0 0 0 0,0 0 0 0 0,0 1 0 0 0,-1-1 0 0 0,1 0 0 0 0,0 1 0 0 0,0-1 0 0 0,0 0-1 0 0,0 1 1 0 0,-1-1 0 0 0,1 0 0 0 0,0 1 0 0 0,0-1 0 0 0,0 1 0 0 0,0-1 0 0 0,0 0 0 0 0,0 1 0 0 0,0-1 0 0 0,0 0 0 0 0,0 1 0 0 0,0-1 0 0 0,0 1 0 0 0,1 0 15 0 0,-1-1 1 0 0,1 1 0 0 0,-1-1 0 0 0,1 1-1 0 0,-1-1 1 0 0,1 1 0 0 0,0-1-1 0 0,-1 0 1 0 0,1 1 0 0 0,0-1 0 0 0,0 0-1 0 0,-1 0 1 0 0,1 1 0 0 0,1-1-1 0 0,32 4 583 0 0,-31-4-554 0 0,4 0 91 0 0,1 1 48 0 0,1-1 1 0 0,-1 1 0 0 0,1 0 0 0 0,13 5 0 0 0,-20-5-180 0 0,0-1 0 0 0,0 1 0 0 0,0 0 0 0 0,0 0-1 0 0,0 0 1 0 0,0 0 0 0 0,-1 1 0 0 0,1-1 0 0 0,0 0 0 0 0,-1 1 0 0 0,1-1 0 0 0,-1 1 0 0 0,0 0-1 0 0,1-1 1 0 0,-1 1 0 0 0,0 0 0 0 0,0 0 0 0 0,0 0 0 0 0,0-1 0 0 0,-1 1 0 0 0,1 0-1 0 0,0 0 1 0 0,-1 0 0 0 0,1 4 0 0 0,0 4-98 0 0,-1-1 1 0 0,0 1-1 0 0,-1-1 1 0 0,0 1-1 0 0,0-1 0 0 0,-1 1 1 0 0,0-1-1 0 0,-4 9 1 0 0,-4 9-344 0 0,-18 36 0 0 0,11-31 5 0 0,-2-1 0 0 0,-23 30 0 0 0,-50 53 496 0 0,4-5 41 0 0,216-253-109 0 0,-23 28 0 0 0,-103 114 0 0 0,9-11 0 0 0,11-18 0 0 0,-20 28 0 0 0,1-1 0 0 0,-1 0 0 0 0,0 0 0 0 0,-1 0 0 0 0,1 0 0 0 0,-1 0 0 0 0,0 0 0 0 0,0 0 0 0 0,0-1 0 0 0,1-5 0 0 0,-2 9 0 0 0,0 1 0 0 0,0-1 0 0 0,0 1 0 0 0,0-1 0 0 0,0 1 0 0 0,0-1 0 0 0,0 1 0 0 0,0-1 0 0 0,0 1 0 0 0,0-1 0 0 0,0 1 0 0 0,0-1 0 0 0,0 1 0 0 0,0-1 0 0 0,0 1 0 0 0,-1 0 0 0 0,1-1 0 0 0,0 1 0 0 0,0-1 0 0 0,0 1 0 0 0,-1-1 0 0 0,1 1 0 0 0,0 0 0 0 0,-1-1 0 0 0,1 1 0 0 0,0 0 0 0 0,-1-1 0 0 0,1 1 0 0 0,0 0 0 0 0,-1-1 0 0 0,1 1 0 0 0,-1 0 0 0 0,1 0 0 0 0,-1-1 0 0 0,1 1 0 0 0,0 0 0 0 0,-1 0 0 0 0,1 0 0 0 0,-1 0 0 0 0,1 0 0 0 0,-1 0 0 0 0,1 0 0 0 0,-1 0 0 0 0,1 0 0 0 0,-1 0 0 0 0,1 0 0 0 0,-1 0 0 0 0,1 0 0 0 0,-1 0 0 0 0,1 0 0 0 0,-1 0 0 0 0,1 0 0 0 0,-1 1 0 0 0,1-1 0 0 0,0 0 0 0 0,-1 0 0 0 0,1 1 0 0 0,-1-1 0 0 0,-2 2 0 0 0,0 0 0 0 0,0 0 0 0 0,0 0 0 0 0,0 0 0 0 0,1 0 0 0 0,-5 5 0 0 0,4-3 158 0 0,0 1 0 0 0,1-1-1 0 0,-1 1 1 0 0,1 0-1 0 0,0 0 1 0 0,0 0 0 0 0,0 0-1 0 0,1 0 1 0 0,0 0-1 0 0,0 1 1 0 0,-1 10 0 0 0,2-12-23 0 0,0 0-1 0 0,0 1 1 0 0,0-1 0 0 0,1 0 0 0 0,-1 1 0 0 0,1-1 0 0 0,0 0 0 0 0,0 0 0 0 0,1 0-1 0 0,-1 0 1 0 0,1 0 0 0 0,0 0 0 0 0,0 0 0 0 0,0 0 0 0 0,4 4 0 0 0,-4-6-26 0 0,0-1-1 0 0,0 1 1 0 0,1 0 0 0 0,-1-1 0 0 0,1 1-1 0 0,-1-1 1 0 0,1 0 0 0 0,-1 0 0 0 0,1 0-1 0 0,0 0 1 0 0,0-1 0 0 0,-1 1 0 0 0,1-1 0 0 0,0 1-1 0 0,0-1 1 0 0,0 0 0 0 0,-1 0 0 0 0,1 0-1 0 0,0-1 1 0 0,0 1 0 0 0,0-1 0 0 0,5-1-1 0 0,5-2 301 0 0,0 0 0 0 0,1-1 0 0 0,12-8 0 0 0,-9 5-8 0 0,98-53 1203 0 0,-103 54-1497 0 0,-1-1 1 0 0,0 0-1 0 0,0-1 1 0 0,-1 0 0 0 0,0-1-1 0 0,-1 0 1 0 0,10-14-1 0 0,-16 20-96 0 0,0-1 0 0 0,0 0 0 0 0,-1 0 0 0 0,0 0 0 0 0,0-1 0 0 0,0 1 0 0 0,-1 0 0 0 0,1-1 0 0 0,-1 1 0 0 0,-1-1 0 0 0,1-9 0 0 0,-1-2-385 0 0,-2-1 0 0 0,-4-23 0 0 0,-1-6-1090 0 0,6 26 658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3:0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25 455 0 0,'29'-6'2628'0'0,"-11"1"-1901"0"0,-11 4-547 0 0,68-10 1048 0 0,-68 10-1201 0 0,-1 1 1 0 0,1 0-1 0 0,0 0 0 0 0,0 1 0 0 0,-1 0 0 0 0,1 0 1 0 0,0 0-1 0 0,-1 1 0 0 0,7 3 0 0 0,-11-5-70 0 0,0 1 1 0 0,-1 0-1 0 0,1 0 0 0 0,-1 0 0 0 0,1 0 0 0 0,-1 0 1 0 0,1 0-1 0 0,-1 0 0 0 0,0 0 0 0 0,0 0 1 0 0,1 1-1 0 0,-1-1 0 0 0,0 1 0 0 0,0-1 1 0 0,0 1-1 0 0,0-1 0 0 0,-1 1 0 0 0,1-1 0 0 0,0 1 1 0 0,-1 0-1 0 0,1-1 0 0 0,-1 1 0 0 0,1 0 1 0 0,-1 0-1 0 0,0-1 0 0 0,0 1 0 0 0,0 0 1 0 0,0 0-1 0 0,0-1 0 0 0,0 1 0 0 0,0 0 0 0 0,-1 0 1 0 0,1-1-1 0 0,-1 1 0 0 0,1 0 0 0 0,-1-1 1 0 0,1 1-1 0 0,-2 2 0 0 0,-2 3-55 0 0,0 0 0 0 0,0 0 1 0 0,-1 0-1 0 0,0-1 0 0 0,0 0 0 0 0,0 0 0 0 0,-7 6 0 0 0,-60 44-615 0 0,11-9 1238 0 0,61-47-487 0 0,-1 0 0 0 0,1 0 0 0 0,-1 1 0 0 0,1-1 0 0 0,-1 0-1 0 0,1 1 1 0 0,0-1 0 0 0,-1 0 0 0 0,1 1 0 0 0,0-1-1 0 0,-1 0 1 0 0,1 1 0 0 0,0-1 0 0 0,-1 1 0 0 0,1-1-1 0 0,0 1 1 0 0,0-1 0 0 0,0 1 0 0 0,-1-1 0 0 0,1 1 0 0 0,0-1-1 0 0,0 1 1 0 0,0-1 0 0 0,0 1 0 0 0,0-1 0 0 0,0 1-1 0 0,0-1 1 0 0,0 1 0 0 0,0-1 0 0 0,0 1 0 0 0,0-1-1 0 0,0 1 1 0 0,1 0 0 0 0,0 0 10 0 0,0 0 0 0 0,0 0 0 0 0,0-1 0 0 0,0 1 0 0 0,0 0 0 0 0,0-1 0 0 0,0 1 0 0 0,0 0 0 0 0,0-1 0 0 0,0 1 0 0 0,1-1 0 0 0,-1 0 0 0 0,1 1-1 0 0,7 1-2 0 0,-1-1 0 0 0,18 1-1 0 0,-17-3-87 0 0,-4 1-21 0 0,0 0 1 0 0,0 0 0 0 0,0 0-1 0 0,8 2 1 0 0,-12-2 58 0 0,-1 0 0 0 0,1 0 0 0 0,0 1 0 0 0,-1-1 0 0 0,1 0 0 0 0,-1 0 0 0 0,1 1 0 0 0,0-1 0 0 0,-1 0 0 0 0,1 1 0 0 0,-1-1 0 0 0,1 0 0 0 0,-1 1 0 0 0,1-1 0 0 0,-1 1 0 0 0,1-1 0 0 0,-1 1 0 0 0,0-1 0 0 0,1 1 0 0 0,-1-1 0 0 0,0 1 0 0 0,1 0 0 0 0,-1-1 0 0 0,0 1 0 0 0,0-1 0 0 0,0 1 0 0 0,1 0 0 0 0,-1-1 0 0 0,0 1 0 0 0,0 0 0 0 0,0-1 0 0 0,0 1 0 0 0,0 0 0 0 0,0-1 0 0 0,0 1 0 0 0,0-1 0 0 0,0 1 0 0 0,-1 0 0 0 0,1-1 0 0 0,0 1 0 0 0,0 0 0 0 0,-1 0 0 0 0,-7 17-166 0 0,0 1 0 0 0,-1-1 0 0 0,-20 27 0 0 0,-3 8-186 0 0,11-17-157 0 0,11-21 343 0 0,2-1 0 0 0,0 2 0 0 0,-7 17-1 0 0,15-32 177 0 0,0-1-1 0 0,0 0 0 0 0,0 0 1 0 0,0 1-1 0 0,0-1 0 0 0,-1 0 1 0 0,1 0-1 0 0,0 1 0 0 0,0-1 1 0 0,0 0-1 0 0,0 0 0 0 0,0 0 1 0 0,0 1-1 0 0,0-1 0 0 0,1 0 1 0 0,-1 0-1 0 0,0 1 0 0 0,0-1 1 0 0,0 0-1 0 0,0 0 0 0 0,0 1 1 0 0,0-1-1 0 0,0 0 0 0 0,0 0 1 0 0,1 0-1 0 0,-1 1 0 0 0,0-1 1 0 0,0 0-1 0 0,0 0 0 0 0,0 0 1 0 0,1 0-1 0 0,-1 1 0 0 0,10 1 423 0 0,13-6 345 0 0,-21 4-754 0 0,17-5 247 0 0,-2 1 39 0 0,27-3-1 0 0,-40 7-271 0 0,1-1-1 0 0,-1 1 0 0 0,0 0 1 0 0,0 1-1 0 0,1-1 0 0 0,-1 1 1 0 0,0 0-1 0 0,0 0 0 0 0,0 0 1 0 0,0 0-1 0 0,7 4 0 0 0,-10-5-51 0 0,0 1-1 0 0,0 0 0 0 0,0-1 0 0 0,0 1 0 0 0,0 0 0 0 0,0-1 0 0 0,0 1 0 0 0,-1 0 1 0 0,1 0-1 0 0,0 0 0 0 0,-1 0 0 0 0,1 0 0 0 0,0 0 0 0 0,-1 0 0 0 0,1 0 0 0 0,-1 0 1 0 0,0 0-1 0 0,1 0 0 0 0,-1 0 0 0 0,0 0 0 0 0,1 2 0 0 0,-1-1-22 0 0,0 0 1 0 0,-1 0-1 0 0,1 1 0 0 0,0-1 0 0 0,-1 0 1 0 0,1 0-1 0 0,-1 0 0 0 0,0 0 0 0 0,0 1 0 0 0,-1 1 1 0 0,-3 5 1 0 0,0-1 1 0 0,-1 1 0 0 0,-12 12 0 0 0,17-19 85 0 0,-13 13-32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3:0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1375 0 0,'0'-5'128'0'0,"1"3"-128"0"0,0 1 0 0 0,2 1 0 0 0,-2 1 488 0 0,2 0 80 0 0,-1-1 8 0 0,3 3 8 0 0,2 0-328 0 0,0 4-64 0 0,1 5-8 0 0,-3 6-8 0 0,-1 2-648 0 0,-3 6-128 0 0,-1 3-24 0 0,-3 2-8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3:0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2303 0 0,'1'29'498'0'0,"2"-1"-1"0"0,9 42 0 0 0,-5-37 57 0 0,2 41 0 0 0,-8-47-629 0 0,-2 1-1 0 0,-1-1 0 0 0,-1 0 0 0 0,-1 1 0 0 0,-2-2 1 0 0,-13 42-1 0 0,1-20-889 0 0,-2 0 1 0 0,-39 69-1 0 0,51-102 858 0 0,0-2 0 0 0,-1 1-1 0 0,-21 22 1 0 0,30-35 109 0 0,0-1 0 0 0,0 0 0 0 0,0 0 0 0 0,0 0 0 0 0,0 0 0 0 0,0 1 1 0 0,0-1-1 0 0,0 0 0 0 0,-1 0 0 0 0,1 0 0 0 0,0 0 0 0 0,0 0 0 0 0,0 0 0 0 0,0 0 0 0 0,0 1 0 0 0,-1-1 0 0 0,1 0 0 0 0,0 0 0 0 0,0 0 0 0 0,0 0 0 0 0,0 0 0 0 0,-1 0 0 0 0,1 0 0 0 0,0 0 1 0 0,0 0-1 0 0,0 0 0 0 0,0 0 0 0 0,-1 0 0 0 0,1 0 0 0 0,0 0 0 0 0,0 0 0 0 0,0 0 0 0 0,0 0 0 0 0,-1 0 0 0 0,1 0 0 0 0,0 0 0 0 0,-1-7 34 0 0,4-10-31 0 0,-2 12-5 0 0,7-29 0 0 0,23-59 0 0 0,-30 91 9 0 0,-1 1-1 0 0,1 0 0 0 0,0-1 0 0 0,-1 1 1 0 0,1 0-1 0 0,0-1 0 0 0,0 1 0 0 0,0 0 1 0 0,0 0-1 0 0,0 0 0 0 0,0 0 0 0 0,1 0 1 0 0,-1 0-1 0 0,0 0 0 0 0,0 0 0 0 0,1 0 1 0 0,-1 1-1 0 0,0-1 0 0 0,1 1 0 0 0,-1-1 1 0 0,1 1-1 0 0,-1-1 0 0 0,1 1 0 0 0,-1 0 1 0 0,1-1-1 0 0,-1 1 0 0 0,1 0 0 0 0,-1 0 1 0 0,1 0-1 0 0,2 1 0 0 0,4 1 273 0 0,0 0 1 0 0,-1 0-1 0 0,1 1 0 0 0,-1 0 0 0 0,8 5 1 0 0,10 3 1017 0 0,35 7 764 0 0,0-3 0 0 0,108 13 0 0 0,-72-14-4519 0 0,-65-9-1032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3:0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1 455 0 0,'0'14'534'0'0,"-2"-1"-1"0"0,0 1 0 0 0,-5 17 0 0 0,2-6-114 0 0,-53 227 1482 0 0,-23-6-1763 0 0,77-236-227 0 0,0-1-1 0 0,-1 0 1 0 0,0 0 0 0 0,-8 11-1 0 0,12-20 107 0 0,3-5 24 0 0,4-7 61 0 0,65-78 63 0 0,-14 20-466 0 0,-44 51 188 0 0,-6 8 16 0 0,1 1-1 0 0,0 0 1 0 0,0 0 0 0 0,13-11-1 0 0,-21 21 101 0 0,0 0-1 0 0,0-1 0 0 0,0 1 0 0 0,1 0 1 0 0,-1 0-1 0 0,0 0 0 0 0,0 0 0 0 0,0-1 1 0 0,0 1-1 0 0,0 0 0 0 0,0 0 0 0 0,1 0 0 0 0,-1 0 1 0 0,0 0-1 0 0,0 0 0 0 0,0 0 0 0 0,0-1 1 0 0,1 1-1 0 0,-1 0 0 0 0,0 0 0 0 0,0 0 0 0 0,0 0 1 0 0,1 0-1 0 0,-1 0 0 0 0,0 0 0 0 0,0 0 1 0 0,0 0-1 0 0,1 0 0 0 0,-1 0 0 0 0,0 0 1 0 0,0 0-1 0 0,0 0 0 0 0,0 0 0 0 0,1 0 0 0 0,-1 0 1 0 0,0 0-1 0 0,0 1 0 0 0,0-1 0 0 0,1 0 1 0 0,-1 0-1 0 0,0 0 0 0 0,0 0 0 0 0,0 0 1 0 0,0 0-1 0 0,1 1 0 0 0,-2 10 232 0 0,-9 14 187 0 0,-11 20-35 0 0,4-11-330 0 0,2 1 0 0 0,-18 58-1 0 0,32-90-106 0 0,0 0 1 0 0,1 0-1 0 0,-1 1 0 0 0,1-1 1 0 0,0 0-1 0 0,0 0 0 0 0,0 1 0 0 0,1 3 1 0 0,-1-6 30 0 0,1-1 1 0 0,-1 1-1 0 0,0 0 1 0 0,0-1 0 0 0,0 1-1 0 0,1-1 1 0 0,-1 1-1 0 0,0-1 1 0 0,1 1 0 0 0,-1-1-1 0 0,0 1 1 0 0,1-1-1 0 0,-1 1 1 0 0,1-1-1 0 0,-1 0 1 0 0,0 1 0 0 0,1-1-1 0 0,-1 0 1 0 0,1 1-1 0 0,0-1 1 0 0,0 1 1 0 0,0-1 0 0 0,0 0 1 0 0,0 0-1 0 0,0 0 0 0 0,0 0 0 0 0,0 0 0 0 0,0 0 1 0 0,0 0-1 0 0,0-1 0 0 0,0 1 0 0 0,0 0 0 0 0,0 0 1 0 0,0-1-1 0 0,0 1 0 0 0,0-1 0 0 0,1 0 0 0 0,13-8-47 0 0,1-1-1 0 0,-2-1 0 0 0,0 0 0 0 0,23-24 1 0 0,17-13 416 0 0,-54 47-348 0 0,6-3 121 0 0,0 0 1 0 0,0-1-1 0 0,0 2 1 0 0,9-5-1 0 0,-15 8-117 0 0,0-1 0 0 0,0 1 1 0 0,0 0-1 0 0,1 0 0 0 0,-1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1 0 0,0 1-1 0 0,0-1 0 0 0,0 0 0 0 0,0 0 0 0 0,1 0 0 0 0,-1 0 0 0 0,0 0 0 0 0,0 0 0 0 0,0 0 0 0 0,0 0 0 0 0,0 0 0 0 0,0 0 0 0 0,0 1 0 0 0,0-1 0 0 0,0 0 0 0 0,0 0 0 0 0,0 0 0 0 0,0 0 0 0 0,0 0 0 0 0,0 0 0 0 0,-2 9 232 0 0,-6 6-50 0 0,-62 98-1567 0 0,-102 125 0 0 0,152-213 1286 0 0,-23 39-1 0 0,38-56 178 0 0,0 1 0 0 0,0 0 0 0 0,1 1 0 0 0,1-1-1 0 0,-1 1 1 0 0,1-1 0 0 0,1 1 0 0 0,-2 17 0 0 0,4-25-42 0 0,0 0 0 0 0,0 0 0 0 0,0 0 0 0 0,0 0 1 0 0,1 0-1 0 0,-1 0 0 0 0,1 0 0 0 0,0 0 0 0 0,-1 0 1 0 0,1 0-1 0 0,0 0 0 0 0,0 0 0 0 0,0 0 0 0 0,0-1 0 0 0,0 1 1 0 0,3 3-1 0 0,-3-5-49 0 0,-1 1 0 0 0,1-1 0 0 0,0 1 0 0 0,-1-1 0 0 0,1 0 1 0 0,0 1-1 0 0,-1-1 0 0 0,1 0 0 0 0,0 1 0 0 0,-1-1 0 0 0,1 0 0 0 0,0 0 1 0 0,0 0-1 0 0,-1 1 0 0 0,1-1 0 0 0,0 0 0 0 0,0 0 0 0 0,1 0 0 0 0,-1-1-43 0 0,0 1 0 0 0,0-1 0 0 0,0 1 0 0 0,0 0-1 0 0,0-1 1 0 0,0 0 0 0 0,0 1 0 0 0,0-1 0 0 0,0 0 0 0 0,0 1-1 0 0,0-1 1 0 0,-1 0 0 0 0,1 0 0 0 0,0 0 0 0 0,0 0 0 0 0,0-1-1 0 0,4-6-4 0 0,-1 0 0 0 0,0-1 0 0 0,0 0-1 0 0,-1 0 1 0 0,0 1 0 0 0,-1-2 0 0 0,0 1-1 0 0,-1 0 1 0 0,2-15 0 0 0,5-29 59 0 0,-8 52 29 0 0,0 1 1 0 0,1 0-1 0 0,-1 0 0 0 0,0 0 1 0 0,0 0-1 0 0,0 0 0 0 0,0 0 0 0 0,0 0 1 0 0,0 0-1 0 0,0 0 0 0 0,0 0 1 0 0,0-1-1 0 0,0 1 0 0 0,1 0 0 0 0,-1 0 1 0 0,0 0-1 0 0,0 0 0 0 0,0 0 1 0 0,0 0-1 0 0,0 0 0 0 0,0 0 0 0 0,0 0 1 0 0,1 0-1 0 0,-1 0 0 0 0,0 0 1 0 0,0 0-1 0 0,0 0 0 0 0,0 0 0 0 0,0 0 1 0 0,0 0-1 0 0,1 0 0 0 0,-1 0 1 0 0,0 0-1 0 0,0 0 0 0 0,0 0 0 0 0,0 0 1 0 0,0 0-1 0 0,0 1 0 0 0,0-1 1 0 0,1 0-1 0 0,-1 0 0 0 0,0 0 0 0 0,0 0 1 0 0,9 6 936 0 0,5 9 193 0 0,-10-10-1103 0 0,-1 0 0 0 0,0 1-1 0 0,0-1 1 0 0,-1 1 0 0 0,1 0 0 0 0,-1 0-1 0 0,-1 0 1 0 0,1 0 0 0 0,-1 0 0 0 0,0 0-1 0 0,0 0 1 0 0,0 12 0 0 0,-2-8-159 0 0,1 1 1 0 0,-1-1 0 0 0,-1 1-1 0 0,0-1 1 0 0,0 0-1 0 0,-8 20 1 0 0,9-29 73 0 0,1 0 1 0 0,-1 0-1 0 0,1 0 0 0 0,-1 0 0 0 0,1 0 0 0 0,-1 0 1 0 0,0 0-1 0 0,1 0 0 0 0,-1 0 0 0 0,0 0 1 0 0,-1 1-1 0 0,1-2 9 0 0,1 0 1 0 0,0 0-1 0 0,-1 0 1 0 0,1 0-1 0 0,0 0 1 0 0,0 1-1 0 0,-1-1 1 0 0,1 0-1 0 0,0 0 1 0 0,-1 0 0 0 0,1 0-1 0 0,0 0 1 0 0,-1 0-1 0 0,1 0 1 0 0,0 0-1 0 0,-1 0 1 0 0,1 0-1 0 0,0 0 1 0 0,-1 0-1 0 0,1-1 1 0 0,0 1-1 0 0,-1 0 1 0 0,1 0-1 0 0,0 0 1 0 0,-1-1-1 0 0,0 0-26 0 0,0 0-1 0 0,-1 0 0 0 0,1-1 0 0 0,0 1 0 0 0,0 0 1 0 0,0-1-1 0 0,1 1 0 0 0,-1-1 0 0 0,0 1 1 0 0,1-1-1 0 0,-1 0 0 0 0,1 1 0 0 0,-1-3 0 0 0,-6-33-505 0 0,5 24 617 0 0,-1 1 0 0 0,1-1-1 0 0,-2 1 1 0 0,-7-20 0 0 0,10 32 244 0 0,10 17 1482 0 0,-4-12-1670 0 0,0 0-1 0 0,0 0 0 0 0,0 0 0 0 0,9 5 0 0 0,-9-6-124 0 0,1 0 1 0 0,-1 1-1 0 0,0 0 0 0 0,7 7 0 0 0,-12-11-28 0 0,1 0-1 0 0,0 0 0 0 0,-1 1 0 0 0,0-1 0 0 0,1 0 1 0 0,-1 0-1 0 0,0 0 0 0 0,1 0 0 0 0,-1 0 0 0 0,0 1 1 0 0,0-1-1 0 0,0 0 0 0 0,0 0 0 0 0,0 0 1 0 0,0 1-1 0 0,0-1 0 0 0,-1 0 0 0 0,1 0 0 0 0,0 0 1 0 0,-1 0-1 0 0,1 0 0 0 0,0 0 0 0 0,-1 1 0 0 0,0-1 1 0 0,1 0-1 0 0,-1 0 0 0 0,1 0 0 0 0,-1 0 0 0 0,0-1 1 0 0,0 1-1 0 0,-1 2 0 0 0,-4 2-322 0 0,-1 1 0 0 0,1-1 0 0 0,-10 7 0 0 0,10-8 129 0 0,-29 16-744 0 0,-7 4 549 0 0,39-22 424 0 0,0 0 1 0 0,1 0 0 0 0,-1 0-1 0 0,1 1 1 0 0,-1 0-1 0 0,1-1 1 0 0,0 1-1 0 0,0 0 1 0 0,0 0 0 0 0,-3 5-1 0 0,5-7 32 0 0,0 0-1 0 0,-1-1 0 0 0,1 1 1 0 0,0 0-1 0 0,0 0 1 0 0,0 0-1 0 0,0 0 0 0 0,0 0 1 0 0,0 0-1 0 0,0 0 1 0 0,0 0-1 0 0,0 0 1 0 0,1 0-1 0 0,-1 0 0 0 0,0 0 1 0 0,0 0-1 0 0,1 0 1 0 0,-1 0-1 0 0,1 0 0 0 0,-1 0 1 0 0,1 0-1 0 0,-1-1 1 0 0,1 1-1 0 0,0 0 1 0 0,-1 0-1 0 0,1-1 0 0 0,1 2 1 0 0,3 2 109 0 0,0 0 0 0 0,1 0 1 0 0,7 4-1 0 0,7 6 265 0 0,-18-13-418 0 0,-1 1 1 0 0,1 1 0 0 0,-1-1 0 0 0,1 0-1 0 0,-1 0 1 0 0,0 0 0 0 0,0 1-1 0 0,0-1 1 0 0,0 0 0 0 0,0 1 0 0 0,-1-1-1 0 0,1 1 1 0 0,-1 0 0 0 0,1-1 0 0 0,-1 1-1 0 0,0-1 1 0 0,0 1 0 0 0,0-1-1 0 0,-1 1 1 0 0,1-1 0 0 0,0 1 0 0 0,-1-1-1 0 0,0 1 1 0 0,1-1 0 0 0,-1 1-1 0 0,0-1 1 0 0,0 0 0 0 0,-3 4 0 0 0,-1 4-282 0 0,-2 0 0 0 0,1 0 0 0 0,-1-1 0 0 0,-16 16 0 0 0,-81 67-852 0 0,74-67 677 0 0,0 0 0 0 0,-42 49-1 0 0,70-71 527 0 0,-1 0 0 0 0,1 0 0 0 0,0 0 0 0 0,1 0 0 0 0,-1 0 0 0 0,1 0 0 0 0,-1 0 0 0 0,1 0 0 0 0,0 1 0 0 0,0-1 0 0 0,-1 5 0 0 0,2-7-33 0 0,0 0 0 0 0,0 0 0 0 0,0 0 0 0 0,1-1 0 0 0,-1 1 0 0 0,0 0 0 0 0,0 0 0 0 0,0 0 0 0 0,1 0 0 0 0,-1 0 0 0 0,0 0 0 0 0,1 0 0 0 0,-1 0 0 0 0,1 0 0 0 0,-1-1 0 0 0,1 1 0 0 0,1 1 0 0 0,-1-1-6 0 0,0 0 0 0 0,1 0 0 0 0,-1 0 0 0 0,0 0-1 0 0,1 0 1 0 0,-1-1 0 0 0,1 1 0 0 0,0 0 0 0 0,-1-1 0 0 0,1 0-1 0 0,-1 1 1 0 0,1-1 0 0 0,3 0 0 0 0,4 1 198 0 0,1-1 0 0 0,0-1 0 0 0,-1 1 0 0 0,1-2 0 0 0,17-3 0 0 0,47-19 325 0 0,-57 18-493 0 0,23-9-440 0 0,61-29-1 0 0,-100 43 359 0 0,0 1-1 0 0,0 0 1 0 0,-1 0-1 0 0,1-1 1 0 0,0 1-1 0 0,-1-1 1 0 0,1 1-1 0 0,-1 0 1 0 0,1-1-1 0 0,0 1 1 0 0,-1-1-1 0 0,1 1 1 0 0,-1-1-1 0 0,1 0 1 0 0,-1 1-1 0 0,0-1 1 0 0,1 0-1 0 0,-1 1 1 0 0,1-1-1 0 0,-1 0 1 0 0,0 1-1 0 0,0-1 1 0 0,1 0-1 0 0,-1 1 1 0 0,0-1-1 0 0,0-1 1 0 0,0 1 20 0 0,-1 0 0 0 0,1 0 0 0 0,-1 0 0 0 0,1 1 1 0 0,-1-1-1 0 0,0 0 0 0 0,1 0 0 0 0,-1 0 0 0 0,0 1 1 0 0,1-1-1 0 0,-1 0 0 0 0,0 1 0 0 0,0-1 0 0 0,0 1 1 0 0,0-1-1 0 0,0 1 0 0 0,1-1 0 0 0,-3 0 0 0 0,-6-3-7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3:0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17 1839 0 0,'0'0'34'0'0,"-1"0"0"0"0,0 0 0 0 0,0 0 0 0 0,1 0 0 0 0,-1 0 0 0 0,0 0 0 0 0,0 0 0 0 0,1 0 0 0 0,-1 0 0 0 0,0 1 0 0 0,1-1 0 0 0,-1 0 0 0 0,0 0 0 0 0,0 1 0 0 0,1-1 0 0 0,-1 0 0 0 0,1 1 0 0 0,-1-1 0 0 0,0 1 0 0 0,1-1 0 0 0,-1 1 0 0 0,1-1 0 0 0,-1 1 0 0 0,1-1 0 0 0,-1 1 0 0 0,1 0 0 0 0,-1-1 0 0 0,1 1 0 0 0,0-1 0 0 0,-1 1 0 0 0,1 0-1 0 0,0 0 1 0 0,0-1 0 0 0,-1 1 0 0 0,1 0 0 0 0,0-1 0 0 0,0 1 0 0 0,0 0 0 0 0,0 0 0 0 0,0-1 0 0 0,0 1 0 0 0,0 0 0 0 0,0 1 0 0 0,-4 35-172 0 0,-2-1-1 0 0,-1 0 1 0 0,-2 0-1 0 0,-1-1 1 0 0,-28 62-1 0 0,30-76 86 0 0,5-16 42 0 0</inkml:trace>
  <inkml:trace contextRef="#ctx0" brushRef="#br0" timeOffset="1">262 1 6447 0 0,'-21'33'288'0'0,"4"-4"56"0"0,1 3-280 0 0,3-5-64 0 0,4-5 0 0 0,3-4 0 0 0,-2 6 512 0 0,-4 20 96 0 0,-8 24 8 0 0,-6 23 8 0 0,1 12-368 0 0,2 1-64 0 0,3-5-24 0 0,3-7 0 0 0,6-6-168 0 0,-2-8 0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1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605 145 1375 0 0,'-20'-13'-6'0'0,"-49"-32"1527"0"0,62 40-1246 0 0,0-1 1 0 0,1 0-1 0 0,0 0 1 0 0,0 0-1 0 0,0-1 1 0 0,1 0 0 0 0,-6-10-1 0 0,7 1 95 0 0,5 8-349 0 0,-1 8-25 0 0,0 0 0 0 0,0 0 0 0 0,0 0 0 0 0,0-1 0 0 0,0 1-1 0 0,0 0 1 0 0,0 0 0 0 0,0 0 0 0 0,0 0 0 0 0,1 0 0 0 0,-1 0 0 0 0,0 0-1 0 0,0 0 1 0 0,0-1 0 0 0,0 1 0 0 0,0 0 0 0 0,0 0 0 0 0,0 0 0 0 0,1 0 0 0 0,-1 0-1 0 0,0 0 1 0 0,0 0 0 0 0,0 0 0 0 0,0 0 0 0 0,0 0 0 0 0,0 0 0 0 0,1 0-1 0 0,-1 0 1 0 0,0 0 0 0 0,0 0 0 0 0,0 0 0 0 0,0 0 0 0 0,0 0 0 0 0,1 0-1 0 0,-1 0 1 0 0,0 0 0 0 0,0 0 0 0 0,0 0 0 0 0,0 0 0 0 0,0 0 0 0 0,1 1-1 0 0,1 1-192 0 0,-3 8-707 0 0,-27 78 884 0 0,17-59 594 0 0,1 0 0 0 0,-7 38-1 0 0,12-30 44 0 0,2-1-1 0 0,1 46 0 0 0,12 74 912 0 0,-1 66-611 0 0,-27-11-844 0 0,10-156-82 0 0,-28 96 1 0 0,30-133-1 0 0,0-1 1 0 0,-1 0 0 0 0,0 0-1 0 0,-2 0 1 0 0,-16 24-1 0 0,20-34 41 0 0,-1 0-1 0 0,1-1 0 0 0,-1 1 1 0 0,-1-1-1 0 0,1-1 1 0 0,-1 1-1 0 0,0-1 0 0 0,0 0 1 0 0,-1-1-1 0 0,1 0 0 0 0,-1 0 1 0 0,0-1-1 0 0,0 1 0 0 0,-11 1 1 0 0,13-4-147 0 0,0 0 1 0 0,0 0 0 0 0,0-1-1 0 0,0 0 1 0 0,-1 0-1 0 0,1 0 1 0 0,0-1 0 0 0,0 0-1 0 0,0 0 1 0 0,0-1 0 0 0,0 1-1 0 0,0-1 1 0 0,0-1 0 0 0,0 1-1 0 0,1-1 1 0 0,-1 0-1 0 0,1 0 1 0 0,0-1 0 0 0,0 1-1 0 0,0-1 1 0 0,0 0 0 0 0,1-1-1 0 0,0 1 1 0 0,0-1 0 0 0,0 0-1 0 0,0 0 1 0 0,1 0-1 0 0,-1 0 1 0 0,1-1 0 0 0,-2-6-1 0 0,-5-14-709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1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6 122 1375 0 0,'0'-1'46'0'0,"-1"1"-1"0"0,1 0 0 0 0,-1-1 0 0 0,1 1 0 0 0,0-1 0 0 0,-1 1 1 0 0,1-1-1 0 0,0 1 0 0 0,-1 0 0 0 0,1-1 0 0 0,0 1 0 0 0,0-1 0 0 0,-1 1 1 0 0,1-1-1 0 0,0 0 0 0 0,0 1 0 0 0,0-1 0 0 0,0 1 0 0 0,0-1 0 0 0,0 1 1 0 0,0-1-1 0 0,0 1 0 0 0,0-1 0 0 0,0 1 0 0 0,0-1 0 0 0,0 0 0 0 0,0 1 1 0 0,0-1-1 0 0,0 1 0 0 0,1-1 0 0 0,-1 0 0 0 0,2 0 242 0 0,-1 0 0 0 0,1 0 0 0 0,-1 0 0 0 0,1 0 0 0 0,-1 0 0 0 0,1 0 0 0 0,-1 1 0 0 0,4-2 0 0 0,1 0-275 0 0,35-12 1172 0 0,74-15-1 0 0,-71 20-1166 0 0,-31 6 135 0 0,150-29-1686 0 0,-140 29 1496 0 0,0 1 1 0 0,0 1-1 0 0,0 1 1 0 0,0 1-1 0 0,26 4 0 0 0,-34-2 38 0 0,0-3 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13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4143 0 0,'-3'0'368'0'0,"2"0"-296"0"0,0 1-72 0 0,1 2 0 0 0,0-1 224 0 0,0 1 24 0 0,1 2 8 0 0,0 1 0 0 0,0 4-320 0 0,2 4-64 0 0,2 4-16 0 0,0 1 0 0 0,-1 1 144 0 0</inkml:trace>
  <inkml:trace contextRef="#ctx0" brushRef="#br0" timeOffset="1">23 422 4607 0 0,'0'1'408'0'0,"2"1"-328"0"0,-1 1-80 0 0,1-1 0 0 0,1 1-136 0 0,1 0-48 0 0,2 2-8 0 0,2 0 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1 321 455 0 0,'1'0'0'0'0,"63"-6"1162"0"0,36 12 1388 0 0,-77-5-2130 0 0,-1-2-1 0 0,0 0 0 0 0,1-2 0 0 0,29-7 0 0 0,-28 3-295 0 0,0 0 0 0 0,1 2-1 0 0,0 1 1 0 0,-1 1-1 0 0,43 0 1 0 0,-43 5-76 0 0,-8-1-38 0 0,-1 0 0 0 0,28-3 1 0 0,-38 1-12 0 0,1 0 1 0 0,0 0-1 0 0,-1-1 1 0 0,1 0 0 0 0,-1 0-1 0 0,1 0 1 0 0,-1-1 0 0 0,0 0-1 0 0,0 0 1 0 0,9-7-1 0 0,8-9 30 0 0,-16 13 24 0 0,1 0 0 0 0,-1 0 0 0 0,1 1 0 0 0,0 0 1 0 0,1 0-1 0 0,-1 0 0 0 0,1 1 0 0 0,14-5 0 0 0,-20 8-38 0 0,1 1 0 0 0,-1 0 1 0 0,1 0-1 0 0,-1 0 0 0 0,1 0 0 0 0,-1 0 0 0 0,1 0 1 0 0,-1 1-1 0 0,1-1 0 0 0,-1 1 0 0 0,1 0 0 0 0,-1-1 1 0 0,0 1-1 0 0,1 0 0 0 0,-1 1 0 0 0,3 1 0 0 0,4 3 127 0 0,-1 0-1 0 0,13 13 0 0 0,-6-6 70 0 0,-13-12-206 0 0,4 5 35 0 0,0-1 1 0 0,0 0 0 0 0,1-1 0 0 0,13 8 0 0 0,-17-11-34 0 0,-1 0 1 0 0,1 0-1 0 0,0-1 1 0 0,-1 1-1 0 0,1-1 1 0 0,0 0 0 0 0,-1 1-1 0 0,1-1 1 0 0,0 0-1 0 0,-1-1 1 0 0,1 1-1 0 0,0 0 1 0 0,-1-1 0 0 0,1 1-1 0 0,0-1 1 0 0,-1 0-1 0 0,1 0 1 0 0,3-2-1 0 0,99-61 300 0 0,-81 46-184 0 0,1 2 1 0 0,1 1-1 0 0,45-19 0 0 0,-62 31-124 0 0,0 1 0 0 0,-1 0 0 0 0,1 0 0 0 0,0 1 0 0 0,0 0 0 0 0,0 1 0 0 0,1 0 0 0 0,-1 0 0 0 0,13 3 0 0 0,7 2-13 0 0,45 16 1 0 0,10 2-19 0 0,-73-21 26 0 0,0 0 0 0 0,0-1 0 0 0,1 0 0 0 0,-1-1 0 0 0,18-2 0 0 0,-18 0-69 0 0,1 0 0 0 0,-1-1 0 0 0,1 0-1 0 0,-1-1 1 0 0,0-1 0 0 0,17-9 0 0 0,0-3-91 0 0,27-22 0 0 0,-25 18 73 0 0,-24 16 70 0 0,0 1-1 0 0,1 0 0 0 0,0 0 0 0 0,0 0 1 0 0,0 1-1 0 0,0 0 0 0 0,11-2 0 0 0,-13 4 13 0 0,0 0-1 0 0,1 1 0 0 0,-1 0 0 0 0,0 0 0 0 0,0 0 0 0 0,0 0 0 0 0,0 1 1 0 0,1 0-1 0 0,-1 0 0 0 0,0 0 0 0 0,0 1 0 0 0,5 1 0 0 0,9 5 31 0 0,2-1-1 0 0,-1-1 1 0 0,27 4-1 0 0,-35-8-2 0 0,0-1 0 0 0,0 0 0 0 0,0-1-1 0 0,1 0 1 0 0,-1-1 0 0 0,0-1 0 0 0,14-3-1 0 0,-1 0 191 0 0,0 1-1 0 0,0 1 0 0 0,0 1 1 0 0,1 1-1 0 0,-1 1 0 0 0,40 6 1 0 0,31 7-65 0 0,47 4 150 0 0,-123-16-274 0 0,0-1 1 0 0,-1-1-1 0 0,1 0 1 0 0,37-9-1 0 0,-28 3-237 0 0,0-2-1 0 0,43-20 0 0 0,-38 12-370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5 455 0 0,'-4'-4'959'0'0,"2"4"-180"0"0,5 9 88 0 0,0-1-1032 0 0,-1 5 237 0 0,-1 1-1 0 0,0 0 1 0 0,-1 0-1 0 0,-1-1 1 0 0,0 1-1 0 0,-1 0 1 0 0,-4 19-1 0 0,2-15 84 0 0,-19 86 374 0 0,-7 40-622 0 0,30-141 88 0 0,-1 16-3 0 0,0-19 8 0 0,1 1 0 0 0,0 0 0 0 0,0-1 0 0 0,0 1 0 0 0,0-1 0 0 0,1 1 1 0 0,-1 0-1 0 0,0-1 0 0 0,0 1 0 0 0,0-1 0 0 0,0 1 0 0 0,1-1 0 0 0,-1 1 0 0 0,0 0 0 0 0,0-1 1 0 0,1 1-1 0 0,-1-1 0 0 0,0 1 0 0 0,1-1 0 0 0,-1 0 0 0 0,1 1 0 0 0,-1-1 0 0 0,0 1 0 0 0,2 0 0 0 0,-1-1 5 0 0,0 0-1 0 0,0 0 0 0 0,1 0 0 0 0,-1 0 0 0 0,0 0 0 0 0,0 0 1 0 0,0 0-1 0 0,1 0 0 0 0,-1 0 0 0 0,0-1 0 0 0,0 1 0 0 0,0-1 1 0 0,0 1-1 0 0,0 0 0 0 0,2-2 0 0 0,18-11 127 0 0,-8 5-49 0 0,-3 2 33 0 0,12-4 135 0 0,-1 0 0 0 0,31-10 0 0 0,-45 18-225 0 0,1 0 0 0 0,-1 1 0 0 0,0 0 1 0 0,0 0-1 0 0,1 0 0 0 0,-1 1 0 0 0,0 0 0 0 0,1 1 1 0 0,-1 0-1 0 0,0 0 0 0 0,15 4 0 0 0,-15-3 31 0 0,-1 1-1 0 0,1 0 1 0 0,0 0-1 0 0,-1 0 1 0 0,0 1-1 0 0,0 0 1 0 0,0 0-1 0 0,0 0 1 0 0,-1 1-1 0 0,6 5 1 0 0,-8-6-35 0 0,0 0-1 0 0,0 1 1 0 0,0-1 0 0 0,-1 0 0 0 0,1 1 0 0 0,-1 0 0 0 0,0-1 0 0 0,0 1 0 0 0,-1 0 0 0 0,1 0 0 0 0,-1 0 0 0 0,0 0 0 0 0,-1 0 0 0 0,1 0-1 0 0,-1 6 1 0 0,-1 0-41 0 0,0 0 0 0 0,0 0 0 0 0,-1 0 0 0 0,-1 0 0 0 0,0-1 0 0 0,0 1 0 0 0,-1-1 0 0 0,0 1 0 0 0,-1-1 0 0 0,0 0-1 0 0,-1-1 1 0 0,0 0 0 0 0,-11 14 0 0 0,0-4-2 0 0,0 0 0 0 0,-1-2 0 0 0,-1 0 0 0 0,-40 27-1 0 0,21-19 380 0 0,-51 24 0 0 0,67-38-280 0 0,0-2-1 0 0,0 0 1 0 0,-1-2-1 0 0,-26 6 0 0 0,40-12-272 0 0,1 0 0 0 0,-1-1-1 0 0,1 1 1 0 0,-1-1 0 0 0,1-1-1 0 0,-1 0 1 0 0,1 0 0 0 0,-1-1-1 0 0,1 0 1 0 0,-16-5-1 0 0,22 6 137 0 0,-1 0 0 0 0,0-1 0 0 0,1 1 0 0 0,-1-1 0 0 0,1 1 0 0 0,0-1 0 0 0,-1 0 0 0 0,1 1 0 0 0,0-1 0 0 0,0 0 0 0 0,0-1 0 0 0,0 1 0 0 0,1 0 0 0 0,-1-1 0 0 0,1 1 0 0 0,-1 0 0 0 0,1-1 0 0 0,0 0 0 0 0,0 1 0 0 0,0-1 0 0 0,0 0 0 0 0,0 0 0 0 0,1 1 0 0 0,-1-1 0 0 0,1 0 0 0 0,0 0 0 0 0,0 0 0 0 0,0 0 0 0 0,0 1 0 0 0,0-1 0 0 0,0 0 0 0 0,1 0 0 0 0,0 0 0 0 0,-1 0 0 0 0,3-3 0 0 0,3-11 60 0 0,-1-1 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99 455 0 0,'-30'-14'687'0'0,"19"10"-585"0"0,0-1 0 0 0,1 0 0 0 0,0-1-1 0 0,0 0 1 0 0,-15-13 0 0 0,23 17-65 0 0,-4-4 197 0 0,0 1-1 0 0,0 0 1 0 0,-1 0-1 0 0,-9-5 1 0 0,13 9-200 0 0,1 0 1 0 0,-1 0 0 0 0,0 0-1 0 0,0 0 1 0 0,0 0-1 0 0,1 1 1 0 0,-1 0 0 0 0,0-1-1 0 0,0 1 1 0 0,0 0-1 0 0,0 0 1 0 0,0 1 0 0 0,0-1-1 0 0,0 1 1 0 0,-3 0-1 0 0,-4 2-99 0 0,1 1 0 0 0,0 0 0 0 0,0 0 0 0 0,0 1-1 0 0,0 0 1 0 0,1 1 0 0 0,0-1 0 0 0,-9 9-1 0 0,5-2 72 0 0,0-1 0 0 0,1 1-1 0 0,1 1 1 0 0,-11 16 0 0 0,13-15 143 0 0,1 0 0 0 0,0 1 0 0 0,1 0 1 0 0,0 0-1 0 0,2 0 0 0 0,-1 0 0 0 0,2 1 0 0 0,-3 29 1 0 0,4-15 139 0 0,1 1 0 0 0,2-1 0 0 0,8 54 1 0 0,-5-58-274 0 0,1-1 1 0 0,1 1-1 0 0,2-1 1 0 0,11 26-1 0 0,-19-50-23 0 0,1 1 0 0 0,-1-1 0 0 0,1 0 0 0 0,-1 0 0 0 0,1 1-1 0 0,0-1 1 0 0,0 0 0 0 0,0 0 0 0 0,0 0 0 0 0,0 0-1 0 0,0 0 1 0 0,0 0 0 0 0,0 0 0 0 0,0 0 0 0 0,0 0 0 0 0,0 0-1 0 0,1-1 1 0 0,-1 1 0 0 0,0-1 0 0 0,1 1 0 0 0,-1-1 0 0 0,2 1-1 0 0,-1-1-7 0 0,0 0-1 0 0,-1 0 0 0 0,1 0 0 0 0,0-1 0 0 0,0 1 0 0 0,-1 0 1 0 0,1-1-1 0 0,0 0 0 0 0,0 1 0 0 0,-1-1 0 0 0,1 0 1 0 0,-1 0-1 0 0,1 0 0 0 0,2-2 0 0 0,5-4-98 0 0,-1-1 1 0 0,0 0-1 0 0,-1-1 0 0 0,9-12 0 0 0,-15 20 100 0 0,19-29-480 0 0,0-1 0 0 0,29-67-1 0 0,18-73-894 0 0,-55 137 1277 0 0,-5 18 281 0 0,-5 12-111 0 0,0 0 0 0 0,0 1 0 0 0,-1-1 0 0 0,0 0 0 0 0,1 0 0 0 0,-2 0 0 0 0,2-5 0 0 0,-21 38-986 0 0,19-28 907 0 0,-8 11 199 0 0,1 0 0 0 0,-7 16 0 0 0,12-23 65 0 0,1 1 1 0 0,-1-1 0 0 0,1 0-1 0 0,0 1 1 0 0,1-1 0 0 0,-1 1-1 0 0,1-1 1 0 0,1 8 0 0 0,0-2-34 0 0,1 1 0 0 0,0-1 0 0 0,1 0 0 0 0,0-1 0 0 0,1 1 0 0 0,0-1 0 0 0,1 1 0 0 0,8 13 0 0 0,-2-7-87 0 0,0 0 0 0 0,1-1 0 0 0,26 27 0 0 0,-34-39-212 0 0,1 0-1 0 0,-1 0 1 0 0,1-1-1 0 0,-1 1 0 0 0,1-1 1 0 0,0 0-1 0 0,0 0 0 0 0,0-1 1 0 0,1 1-1 0 0,-1-1 0 0 0,0 0 1 0 0,1-1-1 0 0,0 1 1 0 0,-1-1-1 0 0,1 0 0 0 0,0-1 1 0 0,0 1-1 0 0,-1-1 0 0 0,1 0 1 0 0,0-1-1 0 0,0 1 0 0 0,-1-1 1 0 0,1-1-1 0 0,0 1 1 0 0,-1-1-1 0 0,1 1 0 0 0,-1-2 1 0 0,0 1-1 0 0,1 0 0 0 0,7-6 1 0 0,13-11 11 0 0,-17 8 78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 1839 0 0,'0'-1'134'0'0,"-1"1"147"0"0,-4 8 243 0 0,-57 137-1092 0 0,7-20 1165 0 0,43-93-371 0 0,-32 96 975 0 0,44-121-1547 0 0,3-12 190 0 0,4-12 195 0 0,-7 6-27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1839 0 0,'11'28'842'0'0,"-3"-10"-776"0"0,12 35-32 0 0,100 246-421 0 0,-118-295 266 0 0,0 0 0 0 0,1 0 0 0 0,-1-1 1 0 0,5 6-1 0 0,-7-9 103 0 0,1 1 0 0 0,-1-1 0 0 0,0 1 1 0 0,1-1-1 0 0,-1 0 0 0 0,1 1 0 0 0,-1-1 1 0 0,0 0-1 0 0,1 1 0 0 0,-1-1 0 0 0,1 0 1 0 0,-1 0-1 0 0,1 1 0 0 0,0-1 1 0 0,-1 0-1 0 0,1 0 0 0 0,-1 0 0 0 0,1 0 1 0 0,0 0-1 0 0,-1 0 20 0 0,1 0 0 0 0,-1-1 0 0 0,1 1 0 0 0,-1 0 0 0 0,1-1 0 0 0,-1 1 0 0 0,1 0 0 0 0,-1-1 0 0 0,0 1 0 0 0,1-1 0 0 0,-1 1 0 0 0,0-1 0 0 0,1 1 0 0 0,-1-1 0 0 0,0 1 0 0 0,0-1 0 0 0,1 1 0 0 0,-1-1 0 0 0,0 1 0 0 0,0-1 0 0 0,0 1 0 0 0,0-1 0 0 0,0 1 0 0 0,0-2 0 0 0,0-8 64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1967 0 0,'13'-11'433'0'0,"0"0"-1"0"0,1 0 1 0 0,0 2-1 0 0,1-1 0 0 0,-1 2 1 0 0,2 0-1 0 0,20-8 0 0 0,-7 6 163 0 0,0 1 0 0 0,0 1-1 0 0,39-4 1 0 0,-45 9-797 0 0,28 2 0 0 0,-31 1-1165 0 0,38-4 0 0 0,-53 3 1351 0 0,0-1 0 0 0,0 1 0 0 0,-1-1 0 0 0,1 1 0 0 0,-1-1-1 0 0,1-1 1 0 0,4-2 0 0 0,-2 0-51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54 1351 0 0,'-2'-3'-71'0'0,"0"-2"143"0"0,1 1 0 0 0,-1-1 0 0 0,1 0 0 0 0,-1-6 0 0 0,2 11-61 0 0,0-1-1 0 0,-1 0 0 0 0,1 0 1 0 0,0 1-1 0 0,0-1 0 0 0,0 0 0 0 0,0 0 1 0 0,0 1-1 0 0,1-1 0 0 0,-1 0 1 0 0,0 0-1 0 0,0 1 0 0 0,0-1 1 0 0,1 0-1 0 0,-1 1 0 0 0,0-1 1 0 0,1 0-1 0 0,-1 1 0 0 0,1-1 1 0 0,-1 0-1 0 0,0 1 0 0 0,1-1 0 0 0,-1 1 1 0 0,1-1-1 0 0,0 1 0 0 0,-1-1 1 0 0,1 1-1 0 0,-1-1 0 0 0,1 1 1 0 0,0 0-1 0 0,-1-1 0 0 0,1 1 1 0 0,0 0-1 0 0,0 0 0 0 0,1-1 0 0 0,-2 1-7 0 0,1 0 0 0 0,-1 0 0 0 0,1 0-1 0 0,0 0 1 0 0,-1 0 0 0 0,1 1-1 0 0,0-1 1 0 0,-1 0 0 0 0,1 0-1 0 0,0 1 1 0 0,-1-1 0 0 0,1 0-1 0 0,-1 0 1 0 0,1 1 0 0 0,-1-1-1 0 0,1 1 1 0 0,-1-1 0 0 0,1 0-1 0 0,-1 1 1 0 0,1-1 0 0 0,-1 1-1 0 0,0-1 1 0 0,1 1 0 0 0,-1 0-1 0 0,0-1 1 0 0,1 1 0 0 0,-1-1-1 0 0,0 1 1 0 0,0 0 0 0 0,1-1 0 0 0,-1 1-1 0 0,0-1 1 0 0,0 1 0 0 0,0 0-1 0 0,4 27 307 0 0,-3-24-257 0 0,6 339 2594 0 0,-7-173-2112 0 0,10-2-448 0 0,-4-91-563 0 0,-6-75 514 0 0,1 13-893 0 0,0-14 213 0 0,0-10 215 0 0,2-22 3 0 0,10-75 323 0 0,-10 90 239 0 0,1 0-1 0 0,0 0 1 0 0,1 1-1 0 0,10-23 1 0 0,-12 32-62 0 0,0 1 1 0 0,1-1-1 0 0,-1 1 1 0 0,1 0-1 0 0,0 0 1 0 0,1 0-1 0 0,-1 0 1 0 0,1 1-1 0 0,0 0 1 0 0,0 0-1 0 0,8-5 1 0 0,-11 8-53 0 0,0 0 0 0 0,1 0 0 0 0,-1 0 0 0 0,1 0 0 0 0,-1 0 0 0 0,1 0 0 0 0,-1 1 0 0 0,1-1 0 0 0,0 1 0 0 0,-1 0 0 0 0,1 0 0 0 0,-1 0 0 0 0,1 0 0 0 0,0 0 0 0 0,-1 0 0 0 0,1 1 0 0 0,-1 0 0 0 0,1-1 0 0 0,0 1 0 0 0,-1 0 0 0 0,0 0 0 0 0,1 0 0 0 0,-1 0 0 0 0,0 1 0 0 0,1-1 0 0 0,-1 1 0 0 0,0-1 0 0 0,0 1 0 0 0,3 4 0 0 0,8 7-55 0 0,-2 1 0 0 0,0 0 1 0 0,-1 1-1 0 0,0 0 0 0 0,-1 1 0 0 0,-1 0 1 0 0,10 24-1 0 0,-9-13 15 0 0,0 1 1 0 0,-2 0-1 0 0,7 55 1 0 0,-13-70 38 0 0,0 0 0 0 0,-1 0-1 0 0,0 0 1 0 0,-3 14 0 0 0,2-22-20 0 0,0 1 1 0 0,0-1-1 0 0,-1 0 0 0 0,1 0 0 0 0,-1 0 1 0 0,0 0-1 0 0,0 0 0 0 0,-1-1 0 0 0,1 1 1 0 0,-1-1-1 0 0,0 1 0 0 0,-7 6 0 0 0,8-10 2 0 0,1 1-1 0 0,-1-1 0 0 0,1 0 0 0 0,-1 0 0 0 0,0 0 1 0 0,1 0-1 0 0,-1 0 0 0 0,0 0 0 0 0,0 0 0 0 0,0-1 0 0 0,0 1 1 0 0,0 0-1 0 0,0-1 0 0 0,0 0 0 0 0,0 0 0 0 0,0 1 1 0 0,0-1-1 0 0,-2-1 0 0 0,1 1 11 0 0,-1-1-1 0 0,1 0 1 0 0,0 0-1 0 0,0 0 1 0 0,-1 0 0 0 0,1 0-1 0 0,0-1 1 0 0,0 0-1 0 0,-5-3 1 0 0,-2-3 31 0 0,1 0 0 0 0,0-1 0 0 0,0 0 0 0 0,-11-17 0 0 0,-44-65-167 0 0,56 78-87 0 0,0 0 1 0 0,2-1-1 0 0,0 0 1 0 0,0 0-1 0 0,-4-19 0 0 0,9 27 169 0 0,1 0-1 0 0,0 0 0 0 0,0 0 0 0 0,0 0 1 0 0,0 0-1 0 0,3-11 0 0 0,0 2 94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2 336 919 0 0,'0'3'62'0'0,"-1"0"-1"0"0,1-1 0 0 0,0 1 0 0 0,0 0 0 0 0,0-1 0 0 0,0 1 0 0 0,1 3 0 0 0,-1-6-34 0 0,0 0 0 0 0,0 1 0 0 0,0-1 0 0 0,0 1 0 0 0,0-1 0 0 0,0 1 0 0 0,0-1 0 0 0,0 1 1 0 0,1-1-1 0 0,-1 0 0 0 0,0 1 0 0 0,0-1 0 0 0,0 1 0 0 0,1-1 0 0 0,-1 1 0 0 0,0-1 0 0 0,0 0 0 0 0,1 1 1 0 0,-1-1-1 0 0,0 0 0 0 0,0 1 0 0 0,1-1 0 0 0,-1 0 0 0 0,1 0 0 0 0,-1 1 0 0 0,0-1 0 0 0,1 0 0 0 0,-1 0 1 0 0,1 1-1 0 0,-1-1 0 0 0,0 0 0 0 0,1 0 0 0 0,-1 0 0 0 0,1 0 0 0 0,-1 0 0 0 0,1 0 0 0 0,-1 0 0 0 0,0 0 0 0 0,1 0 1 0 0,-1 0-1 0 0,1 0 0 0 0,-1 0 0 0 0,1 0 0 0 0,-1 0 0 0 0,1 0 0 0 0,-1 0 0 0 0,0 0 0 0 0,2-1 0 0 0,1-2-11 0 0,0 0-1 0 0,-1 0 0 0 0,1 0 0 0 0,0-1 0 0 0,-1 1 0 0 0,0-1 0 0 0,1 0 0 0 0,-2 1 0 0 0,1-1 0 0 0,0 0 0 0 0,1-7 1 0 0,2-1-14 0 0,9-25-404 0 0,17-74 0 0 0,-3-43-674 0 0,-27 147 1209 0 0,1 6 30 0 0,1 12 232 0 0,0 19 538 0 0,-1-7-297 0 0,1 0 0 0 0,0 1 0 0 0,2-1-1 0 0,11 31 1 0 0,-11-40-527 0 0,0 0 0 0 0,2 0 0 0 0,-1-1 0 0 0,2 0 0 0 0,-1 0 0 0 0,2-1 0 0 0,0 0 0 0 0,11 12 0 0 0,-19-22-123 0 0,1-1 0 0 0,0 1 0 0 0,-1 0 1 0 0,1-1-1 0 0,0 1 0 0 0,0-1 0 0 0,0 0 0 0 0,0 0 0 0 0,0 0 0 0 0,0 0 0 0 0,1 0 0 0 0,-1 0 0 0 0,0 0 0 0 0,0-1 0 0 0,1 1 0 0 0,-1-1 0 0 0,0 0 0 0 0,1 0 0 0 0,-1 0 0 0 0,0 0 0 0 0,1 0 0 0 0,-1 0 0 0 0,1 0 0 0 0,-1-1 0 0 0,4-1 0 0 0,-1 0-183 0 0,1-1-1 0 0,-1 1 1 0 0,0-2-1 0 0,-1 1 1 0 0,1 0-1 0 0,-1-1 0 0 0,1 0 1 0 0,-1 0-1 0 0,5-7 1 0 0,3-3 102 0 0,12-20 0 0 0,-14 19 95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36 2759 0 0,'-3'-4'189'0'0,"0"0"-1"0"0,-1 0 1 0 0,0 1-1 0 0,1-1 1 0 0,-1 0-1 0 0,-8-4 1 0 0,11 7-275 0 0,-1 1 0 0 0,1-1 0 0 0,0 0 1 0 0,-1 1-1 0 0,1 0 0 0 0,-1-1 0 0 0,1 1 1 0 0,-1 0-1 0 0,1 0 0 0 0,-1 0 0 0 0,1 0 1 0 0,-1 0-1 0 0,1 0 0 0 0,-1 0 0 0 0,1 0 0 0 0,-1 1 1 0 0,1-1-1 0 0,-1 0 0 0 0,1 1 0 0 0,0-1 1 0 0,-1 1-1 0 0,1 0 0 0 0,0 0 0 0 0,-1-1 1 0 0,1 1-1 0 0,0 0 0 0 0,0 0 0 0 0,-2 1 0 0 0,-5 6-82 0 0,1 0-1 0 0,-1 0 0 0 0,1 0 0 0 0,0 1 1 0 0,-9 16-1 0 0,11-15 577 0 0,0 0-1 0 0,0 0 1 0 0,1 0-1 0 0,1 0 1 0 0,-5 19 0 0 0,7-23-159 0 0,1-1 0 0 0,0 1 0 0 0,0-1 0 0 0,0 0 0 0 0,1 1 1 0 0,-1-1-1 0 0,1 0 0 0 0,1 0 0 0 0,-1 1 0 0 0,4 7 0 0 0,-4-11-199 0 0,0 1 0 0 0,0-1 0 0 0,0 0 0 0 0,0 0 0 0 0,0 0-1 0 0,0-1 1 0 0,1 1 0 0 0,-1 0 0 0 0,1 0 0 0 0,-1-1 0 0 0,1 1-1 0 0,0-1 1 0 0,-1 1 0 0 0,1-1 0 0 0,0 0 0 0 0,0 0 0 0 0,0 1-1 0 0,0-2 1 0 0,0 1 0 0 0,0 0 0 0 0,1 0 0 0 0,-1-1 0 0 0,0 1-1 0 0,0-1 1 0 0,1 1 0 0 0,-1-1 0 0 0,3 0 0 0 0,-2 0-101 0 0,-1-1 1 0 0,0 0-1 0 0,1 1 0 0 0,-1-1 1 0 0,0 0-1 0 0,0 0 0 0 0,1 0 1 0 0,-1-1-1 0 0,0 1 1 0 0,0 0-1 0 0,0-1 0 0 0,-1 1 1 0 0,1-1-1 0 0,0 0 1 0 0,0 0-1 0 0,-1 1 0 0 0,1-1 1 0 0,-1 0-1 0 0,0 0 1 0 0,0-1-1 0 0,0 1 0 0 0,2-4 1 0 0,2-6-231 0 0,-1 0 1 0 0,0 0-1 0 0,2-13 0 0 0,-5 19 198 0 0,0-1 30 0 0,3-4-156 0 0,-2 0 0 0 0,0-1 0 0 0,0 1-1 0 0,-1 0 1 0 0,0-1 0 0 0,-1 1 0 0 0,0-1 0 0 0,-3-14-1 0 0,-1 18 238 0 0,0 9 25 0 0,-3 10-58 0 0,7-11-229 0 0,1 3-613 0 0,0 0 817 0 0,0-3 29 0 0,-1 1 0 0 0,0 0 1 0 0,1 0-1 0 0,-1-1 0 0 0,1 1 0 0 0,-1 0 1 0 0,1 0-1 0 0,-1-1 0 0 0,1 1 1 0 0,-1-1-1 0 0,1 1 0 0 0,-1 0 0 0 0,1-1 1 0 0,0 1-1 0 0,-1-1 0 0 0,1 0 0 0 0,0 1 1 0 0,0-1-1 0 0,-1 1 0 0 0,1-1 1 0 0,0 0-1 0 0,0 0 0 0 0,0 1 0 0 0,-1-1 1 0 0,1 0-1 0 0,0 0 0 0 0,1 0 0 0 0,5 0 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1823 0 0,'-4'1'12'0'0,"-1"1"0"0"0,1 0-1 0 0,0 0 1 0 0,0 0 0 0 0,0 0 0 0 0,0 1-1 0 0,1-1 1 0 0,-1 1 0 0 0,0 0-1 0 0,1 0 1 0 0,0 1 0 0 0,0-1-1 0 0,-3 5 1 0 0,2-2 12 0 0,0 1 1 0 0,1 0 0 0 0,-1 0-1 0 0,2 0 1 0 0,-1 1-1 0 0,1-1 1 0 0,-2 10-1 0 0,-28 181 177 0 0,5-24-82 0 0,21-142-77 0 0,-9 37 119 0 0,77-146 708 0 0,-56 71-869 0 0,0 0 0 0 0,1-1 0 0 0,-1 2 0 0 0,1-1 0 0 0,0 1 0 0 0,1 0 0 0 0,-1 1-1 0 0,1-1 1 0 0,11-3 0 0 0,-15 6 44 0 0,0 1 0 0 0,0 0 0 0 0,0 0 0 0 0,0 0 0 0 0,0 1 0 0 0,0-1 0 0 0,0 1 0 0 0,0 0 0 0 0,0 0 0 0 0,0 1 0 0 0,0-1 0 0 0,0 1 0 0 0,0-1 0 0 0,-1 1 0 0 0,1 1 0 0 0,0-1 0 0 0,0 0 0 0 0,0 1 0 0 0,-1 0 0 0 0,1 0 0 0 0,-1 0 0 0 0,6 4 0 0 0,-1 2 72 0 0,0 0 0 0 0,0 0 0 0 0,-1 1-1 0 0,0 0 1 0 0,-1 0 0 0 0,0 0 0 0 0,0 1 0 0 0,-1 0 0 0 0,0 0-1 0 0,-1 1 1 0 0,5 17 0 0 0,-7-20-137 0 0,0 0 0 0 0,-1 1 1 0 0,0-1-1 0 0,0 0 0 0 0,-1 0 0 0 0,0 1 0 0 0,-1 9 1 0 0,0-12-15 0 0,0-1 1 0 0,-1 1 0 0 0,1-1 0 0 0,-1 0 0 0 0,0 1 0 0 0,0-1-1 0 0,-1 0 1 0 0,0 0 0 0 0,0-1 0 0 0,0 1 0 0 0,-5 5-1 0 0,6-7 18 0 0,-1 0-1 0 0,1 0 1 0 0,-1-1-1 0 0,0 0 0 0 0,0 1 1 0 0,0-1-1 0 0,0 0 0 0 0,0 0 1 0 0,-1-1-1 0 0,1 1 0 0 0,0-1 1 0 0,-1 1-1 0 0,0-1 1 0 0,1 0-1 0 0,-8 1 0 0 0,6-2 40 0 0,0 0 0 0 0,0-1 0 0 0,1 1 0 0 0,-1-1 0 0 0,0 0-1 0 0,0 0 1 0 0,1 0 0 0 0,-1-1 0 0 0,1 1 0 0 0,-9-5 0 0 0,0-2 90 0 0,1 0 0 0 0,1-1 0 0 0,-1 0 1 0 0,1 0-1 0 0,1-2 0 0 0,-1 1 0 0 0,-8-13 0 0 0,7 7-184 0 0,-18-31-1 0 0,7 2-3926 0 0,18 39 3967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14 1831 0 0,'-5'0'26'0'0,"0"-1"0"0"0,0 0 0 0 0,0 0-1 0 0,-9-3 1 0 0,-12-2 5 0 0,23 6 0 0 0,-1-1 0 0 0,0 1 0 0 0,0 0 0 0 0,0 1 0 0 0,1-1 0 0 0,-1 1 0 0 0,0-1 0 0 0,0 1-1 0 0,0 0 1 0 0,1 0 0 0 0,-1 1 0 0 0,1-1 0 0 0,-1 1 0 0 0,1 0 0 0 0,0 0 0 0 0,-4 2-1 0 0,3 0 77 0 0,0 0-1 0 0,0 0 1 0 0,1 0-1 0 0,0 0 1 0 0,-1 0-1 0 0,1 1 1 0 0,1-1-1 0 0,-1 1 1 0 0,1 0-1 0 0,-3 7 0 0 0,1 2 126 0 0,0 1 0 0 0,1-1 0 0 0,1 1 0 0 0,0-1 0 0 0,1 1 0 0 0,0 0 0 0 0,3 22 0 0 0,0-18 50 0 0,1 0 0 0 0,0-1 0 0 0,9 27-1 0 0,-8-36-233 0 0,-1 0-1 0 0,1 1 0 0 0,1-2 0 0 0,-1 1 1 0 0,1 0-1 0 0,1-1 0 0 0,0 0 0 0 0,9 10 0 0 0,-14-17-47 0 0,1 1-1 0 0,-1-1 0 0 0,1 0 0 0 0,-1 1 1 0 0,1-1-1 0 0,0 0 0 0 0,-1 0 0 0 0,1 0 1 0 0,0 0-1 0 0,0 0 0 0 0,0-1 1 0 0,0 1-1 0 0,0 0 0 0 0,0-1 0 0 0,0 0 1 0 0,4 1-1 0 0,-5-1-1 0 0,1-1 1 0 0,-1 1-1 0 0,0 0 0 0 0,0-1 1 0 0,1 1-1 0 0,-1-1 0 0 0,0 1 1 0 0,0-1-1 0 0,0 1 0 0 0,1-1 1 0 0,-1 0-1 0 0,0 0 0 0 0,0 0 1 0 0,0 1-1 0 0,0-1 0 0 0,0 0 1 0 0,-1 0-1 0 0,1 0 0 0 0,0 0 1 0 0,0-1-1 0 0,-1 1 0 0 0,1 0 1 0 0,0 0-1 0 0,-1 0 0 0 0,1-1 1 0 0,-1-1-1 0 0,28-85 364 0 0,-20 57-631 0 0,2 1 1 0 0,0 0-1 0 0,27-51 1 0 0,-24 63-324 0 0,-13 17 537 0 0,1 0 0 0 0,-1 0 0 0 0,1 0 0 0 0,0 1 0 0 0,-1-1 0 0 0,1 0 0 0 0,0 1 0 0 0,0-1-1 0 0,-1 0 1 0 0,1 1 0 0 0,0-1 0 0 0,0 1 0 0 0,0-1 0 0 0,0 1 0 0 0,0 0 0 0 0,0-1 0 0 0,0 1 0 0 0,0 0 0 0 0,1-1 0 0 0,-1 2 4 0 0,0-1 0 0 0,-1 1 0 0 0,1-1 0 0 0,-1 1 1 0 0,1-1-1 0 0,-1 1 0 0 0,1 0 0 0 0,-1-1 0 0 0,1 1 0 0 0,-1 0 0 0 0,0-1 1 0 0,1 1-1 0 0,-1 0 0 0 0,0-1 0 0 0,1 1 0 0 0,-1 0 0 0 0,0 0 0 0 0,0-1 1 0 0,0 1-1 0 0,0 0 0 0 0,0 0 0 0 0,0 1 0 0 0,1 21-353 0 0,-1-21 360 0 0,0 22-114 0 0,1 0 0 0 0,1-1 0 0 0,6 29 0 0 0,-8-50 158 0 0,1-1 0 0 0,-1 1-1 0 0,1-1 1 0 0,-1 1 0 0 0,1-1-1 0 0,-1 1 1 0 0,1-1-1 0 0,0 0 1 0 0,0 1 0 0 0,0-1-1 0 0,0 0 1 0 0,0 0 0 0 0,0 0-1 0 0,0 1 1 0 0,0-1-1 0 0,0 0 1 0 0,0 0 0 0 0,1-1-1 0 0,-1 1 1 0 0,0 0 0 0 0,1 0-1 0 0,-1-1 1 0 0,1 1-1 0 0,-1-1 1 0 0,0 1 0 0 0,1-1-1 0 0,0 1 1 0 0,-1-1 0 0 0,1 0-1 0 0,-1 0 1 0 0,2 0-1 0 0,11-2-59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0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386 201 1375 0 0,'-12'-42'1304'0'0,"4"17"-690"0"0,-10-27 0 0 0,15 45-567 0 0,0 0 0 0 0,-1 1-1 0 0,0-1 1 0 0,0 1 0 0 0,0-1-1 0 0,-1 1 1 0 0,0 0 0 0 0,-7-6-1 0 0,10 10-16 0 0,0 1 0 0 0,0-1 0 0 0,0 0 0 0 0,0 1 0 0 0,-1 0 0 0 0,1-1 0 0 0,0 1 0 0 0,-1 0 0 0 0,1 0 0 0 0,0 0 0 0 0,-1 1 0 0 0,1-1 0 0 0,-1 0 0 0 0,1 1 0 0 0,-1 0 0 0 0,0 0 0 0 0,1 0 0 0 0,-1 0 0 0 0,1 0 0 0 0,-1 0 0 0 0,1 0 0 0 0,-1 1 0 0 0,-4 1 0 0 0,2 0 74 0 0,-1 1 0 0 0,1 0 0 0 0,0 0 0 0 0,0 0 0 0 0,0 1 0 0 0,1 0 0 0 0,-1 0 0 0 0,1 0 0 0 0,-6 7 0 0 0,-9 13 135 0 0,1 1 0 0 0,1 0-1 0 0,-19 40 1 0 0,-30 89 286 0 0,42-76-385 0 0,21-68-142 0 0,2 0 0 0 0,-1 0 0 0 0,1 0-1 0 0,1 0 1 0 0,-1 0 0 0 0,3 12-1 0 0,-2-21-1 0 0,0 1-1 0 0,0-1 0 0 0,0 0 0 0 0,0 1 0 0 0,1-1 0 0 0,-1 0 0 0 0,0 1 1 0 0,1-1-1 0 0,-1 0 0 0 0,1 0 0 0 0,0 1 0 0 0,-1-1 0 0 0,1 0 0 0 0,0 0 1 0 0,0 0-1 0 0,-1 0 0 0 0,1 0 0 0 0,0 0 0 0 0,0 0 0 0 0,0 0 0 0 0,0 0 1 0 0,1-1-1 0 0,-1 1 0 0 0,0 0 0 0 0,0-1 0 0 0,0 1 0 0 0,0-1 0 0 0,3 2 1 0 0,-1-2-18 0 0,-1 0 1 0 0,1 0-1 0 0,-1-1 1 0 0,1 1-1 0 0,-1 0 1 0 0,0-1-1 0 0,1 0 1 0 0,-1 1 0 0 0,1-1-1 0 0,-1 0 1 0 0,0 0-1 0 0,0 0 1 0 0,0-1-1 0 0,1 1 1 0 0,1-2-1 0 0,8-7 21 0 0,0 0 1 0 0,-1 0-1 0 0,-1-1 0 0 0,1-1 0 0 0,-2 0 0 0 0,0 0 0 0 0,14-24 0 0 0,-7 7 62 0 0,-2-1 0 0 0,17-49 0 0 0,-28 71-55 0 0,0 0 1 0 0,-1 0 0 0 0,1 0 1 0 0,-1 0-1 0 0,-1 0 0 0 0,1 0 1 0 0,-1 0-1 0 0,-1-10 0 0 0,0 18-3 0 0,0-1 0 0 0,1 1 0 0 0,-1 0 0 0 0,0 0 0 0 0,0 0 0 0 0,0 0-1 0 0,0-1 1 0 0,0 1 0 0 0,0 0 0 0 0,0 0 0 0 0,-1 0 0 0 0,1-1 0 0 0,0 1-1 0 0,0 0 1 0 0,0 0 0 0 0,0 0 0 0 0,0 0 0 0 0,0-1 0 0 0,0 1-1 0 0,0 0 1 0 0,0 0 0 0 0,0 0 0 0 0,-1 0 0 0 0,1 0 0 0 0,0-1 0 0 0,0 1-1 0 0,0 0 1 0 0,0 0 0 0 0,0 0 0 0 0,-1 0 0 0 0,1 0 0 0 0,0 0 0 0 0,0 0-1 0 0,0 0 1 0 0,0 0 0 0 0,-1 0 0 0 0,1-1 0 0 0,0 1 0 0 0,0 0 0 0 0,0 0-1 0 0,0 0 1 0 0,-1 0 0 0 0,1 0 0 0 0,0 0 0 0 0,0 0 0 0 0,0 0 0 0 0,-1 0-1 0 0,1 1 1 0 0,0-1 0 0 0,0 0 0 0 0,0 0 0 0 0,0 0 0 0 0,-1 0 0 0 0,1 0-1 0 0,0 0 1 0 0,0 0 0 0 0,0 0 0 0 0,0 0 0 0 0,0 0 0 0 0,-1 1 0 0 0,1-1-1 0 0,0 0 1 0 0,0 0 0 0 0,0 0 0 0 0,0 0 0 0 0,0 0 0 0 0,0 1 0 0 0,0-1-1 0 0,-1 0 1 0 0,-7 12 222 0 0,-6 16-95 0 0,2 0 0 0 0,-11 34 0 0 0,20-52-206 0 0,1 1-1 0 0,-1-1 1 0 0,1 1-1 0 0,1 0 1 0 0,0-1 0 0 0,1 1-1 0 0,0 0 1 0 0,0 0-1 0 0,5 19 1 0 0,-5-28 27 0 0,0 0 0 0 0,1 0 0 0 0,-1-1 0 0 0,1 1 0 0 0,0 0 1 0 0,-1-1-1 0 0,1 1 0 0 0,0 0 0 0 0,0-1 0 0 0,0 1 0 0 0,0-1 0 0 0,0 1 0 0 0,1-1 0 0 0,-1 0 0 0 0,0 0 0 0 0,1 1 0 0 0,-1-1 0 0 0,1 0 1 0 0,-1 0-1 0 0,1 0 0 0 0,-1-1 0 0 0,1 1 0 0 0,2 1 0 0 0,-1-2-43 0 0,-1 1 0 0 0,1-1 0 0 0,0 0 0 0 0,0 0 0 0 0,0 0 0 0 0,0 0 0 0 0,-1-1 0 0 0,1 1 0 0 0,0-1 0 0 0,0 1 0 0 0,-1-1 0 0 0,1 0 0 0 0,0 0 0 0 0,3-2 0 0 0,11-7-417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0 8751 0 0,'5'3'384'0'0,"-1"-1"88"0"0,-1 2-376 0 0,0 1-96 0 0,-2-1 0 0 0,-1 0 0 0 0,0-1 416 0 0,0 6 64 0 0,0 4 8 0 0,-4 7 8 0 0,-1 8-104 0 0,-7 0-16 0 0,-5 2-8 0 0,-4 1 0 0 0,-5-2-1120 0 0,-4 0-224 0 0,-5-1-48 0 0,-2-2 0 0 0</inkml:trace>
  <inkml:trace contextRef="#ctx0" brushRef="#br0" timeOffset="1">275 560 4607 0 0,'-134'45'1971'0'0,"92"-32"1140"0"0,-52 7 1 0 0,90-21-1574 0 0,8-3-732 0 0,10-4-382 0 0,10 0-429 0 0,1 1 1 0 0,1 1 0 0 0,-1 1 0 0 0,29-1-1 0 0,-13 0-57 0 0,249-37 548 0 0,195-26 2846 0 0,-457 65-3193 0 0,355-62 260 0 0,-349 55-656 0 0,61-28 0 0 0,-30 11-463 0 0,-64 27 562 0 0,1 0-1 0 0,0 1 1 0 0,0-1-1 0 0,0 0 1 0 0,0 1-1 0 0,0-1 1 0 0,0 1-1 0 0,0 0 1 0 0,0 0-1 0 0,0 0 1 0 0,0 0-1 0 0,0 0 1 0 0,0 0-1 0 0,4 1 1 0 0,-3 1-785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86 455 0 0,'2'-2'252'0'0,"1"0"-1"0"0,-1 1 0 0 0,0-1 0 0 0,0 1 0 0 0,1 0 0 0 0,-1 0 0 0 0,1 0 1 0 0,-1 0-1 0 0,1 0 0 0 0,4-1 0 0 0,31-3 104 0 0,-11 2-81 0 0,108-28 562 0 0,-35 8-3354 0 0,-78 17 2328 0 0,-15 4 190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0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86 1375 0 0,'-1'0'33'0'0,"1"-1"-1"0"0,0 1 1 0 0,0 0-1 0 0,-1 0 0 0 0,1 0 1 0 0,0 0-1 0 0,0 0 0 0 0,0 0 1 0 0,-1 0-1 0 0,1 0 0 0 0,0 0 1 0 0,0 0-1 0 0,-1 0 0 0 0,1 0 1 0 0,0 0-1 0 0,0 0 0 0 0,-1 0 1 0 0,1 0-1 0 0,0 1 0 0 0,0-1 1 0 0,0 0-1 0 0,-1 0 0 0 0,1 0 1 0 0,0 0-1 0 0,0 0 0 0 0,0 0 1 0 0,-1 1-1 0 0,1-1 0 0 0,0 0 1 0 0,0 0-1 0 0,0 0 0 0 0,0 0 1 0 0,-1 1-1 0 0,1-1 0 0 0,0 0 1 0 0,0 0-1 0 0,0 1 1 0 0,0-1-1 0 0,0 0 0 0 0,0 0 1 0 0,0 0-1 0 0,0 1 0 0 0,0-1 1 0 0,0 0-1 0 0,0 0 0 0 0,0 1 1 0 0,0-1-1 0 0,0 0 0 0 0,0 0 1 0 0,0 1-1 0 0,0-1 0 0 0,0 1 48 0 0,1-1 0 0 0,-1 1 0 0 0,0 0 0 0 0,1-1 0 0 0,-1 1 0 0 0,1-1 0 0 0,-1 1 0 0 0,1-1-1 0 0,-1 1 1 0 0,1-1 0 0 0,0 0 0 0 0,-1 1 0 0 0,1-1 0 0 0,-1 0 0 0 0,1 1 0 0 0,0-1 0 0 0,-1 0 0 0 0,2 1-1 0 0,6 0 171 0 0,1 0-1 0 0,-1 0 1 0 0,0-1 0 0 0,1 0-1 0 0,-1 0 1 0 0,14-3-1 0 0,50-14 557 0 0,-62 15-671 0 0,221-60-1857 0 0,-179 47-1460 0 0,-43 11 3150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1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41 1119 0 0,'-3'-4'5'0'0,"1"0"0"0"0,-2 0 0 0 0,1 0-1 0 0,0 1 1 0 0,-1-1 0 0 0,1 1 0 0 0,-7-4-1 0 0,8 6 38 0 0,-1 0-1 0 0,1 0 0 0 0,-1 0 1 0 0,0 0-1 0 0,0 0 0 0 0,1 1 0 0 0,-1-1 1 0 0,0 1-1 0 0,0 0 0 0 0,0-1 1 0 0,0 1-1 0 0,1 1 0 0 0,-1-1 1 0 0,-3 1-1 0 0,0 0 21 0 0,0 0 1 0 0,0 1 0 0 0,1-1 0 0 0,-1 1-1 0 0,1 0 1 0 0,0 1 0 0 0,-1-1-1 0 0,1 1 1 0 0,0 0 0 0 0,1 1-1 0 0,-1-1 1 0 0,-4 5 0 0 0,3-2-18 0 0,-1 1 0 0 0,2 0 0 0 0,-1 0 0 0 0,1 1 0 0 0,0 0 0 0 0,-7 16 0 0 0,2 1-3 0 0,1 1 0 0 0,2 0 0 0 0,1 0 0 0 0,-4 34 0 0 0,-11 194 856 0 0,20 0-144 0 0,2-26-856 0 0,-1-207 23 0 0,0-4-97 0 0,-1 0 0 0 0,-3 24 1 0 0,3-37 155 0 0,0 1 0 0 0,0-1 0 0 0,0 0 0 0 0,0-1 0 0 0,-1 1 1 0 0,0 0-1 0 0,1 0 0 0 0,-1-1 0 0 0,-1 1 0 0 0,1-1 1 0 0,0 1-1 0 0,-1-1 0 0 0,0 0 0 0 0,0 0 0 0 0,-4 3 0 0 0,6-5 16 0 0,0 0-1 0 0,0 0 0 0 0,0 0 1 0 0,-1-1-1 0 0,1 1 1 0 0,0 0-1 0 0,0-1 0 0 0,-1 1 1 0 0,1-1-1 0 0,-1 0 0 0 0,1 1 1 0 0,0-1-1 0 0,-1 0 0 0 0,1 0 1 0 0,-1 0-1 0 0,1 0 0 0 0,-1 0 1 0 0,1 0-1 0 0,-1 0 0 0 0,-2-1 1 0 0,2 0-29 0 0,0 0 0 0 0,0 0 0 0 0,0-1 0 0 0,-1 1 0 0 0,1 0 0 0 0,1-1 0 0 0,-1 1 1 0 0,0-1-1 0 0,0 0 0 0 0,1 0 0 0 0,-3-2 0 0 0,-1-4-131 0 0,0-1 0 0 0,0 1 0 0 0,1-1-1 0 0,0 1 1 0 0,-3-12 0 0 0,-9-47 42 0 0,10 39 121 0 0,1 5 1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1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7 919 0 0,'0'0'6'0'0,"0"-1"-1"0"0,0 1 0 0 0,0 0 1 0 0,0 0-1 0 0,0-1 0 0 0,0 1 1 0 0,0 0-1 0 0,0 0 0 0 0,0-1 1 0 0,-1 1-1 0 0,1 0 0 0 0,0 0 1 0 0,0-1-1 0 0,0 1 0 0 0,0 0 1 0 0,0 0-1 0 0,-1 0 0 0 0,1-1 1 0 0,0 1-1 0 0,0 0 0 0 0,0 0 1 0 0,-1 0-1 0 0,1 0 0 0 0,0 0 1 0 0,0-1-1 0 0,0 1 0 0 0,-1 0 1 0 0,1 0-1 0 0,0 0 0 0 0,0 0 1 0 0,-1 0-1 0 0,1 0 0 0 0,0 0 1 0 0,0 0-1 0 0,-1 0 0 0 0,1 0 1 0 0,0 0-1 0 0,0 0 0 0 0,-1 0 1 0 0,1 0-1 0 0,0 0 0 0 0,0 0 1 0 0,-1 0-1 0 0,1 0 0 0 0,0 0 1 0 0,0 1-1 0 0,-1-1 0 0 0,1 0 1 0 0,-13 14 580 0 0,-7 24 382 0 0,0 17-262 0 0,2 0-1 0 0,-16 87 1 0 0,14-52-216 0 0,-49 208-802 0 0,69-297 300 0 0,-7 25-487 0 0,7-24 471 0 0,-1 0-1 0 0,1-1 1 0 0,-1 1 0 0 0,1 0-1 0 0,-1-1 1 0 0,0 1 0 0 0,0-1 0 0 0,0 1-1 0 0,0-1 1 0 0,0 1 0 0 0,0-1 0 0 0,-3 2-1 0 0,4-3 29 0 0,0 0 0 0 0,0 0 0 0 0,-1 0 0 0 0,1-1 0 0 0,0 1 0 0 0,0 0 0 0 0,0 0 0 0 0,0-1 0 0 0,-1 1 0 0 0,1 0 0 0 0,0 0 0 0 0,0-1 0 0 0,0 1 0 0 0,0 0 0 0 0,0-1 0 0 0,0 1 0 0 0,0 0 0 0 0,0 0 0 0 0,0-1 0 0 0,0 1 0 0 0,0 0 0 0 0,0-1 0 0 0,0 1 0 0 0,0 0 0 0 0,0 0 0 0 0,0-1 0 0 0,0 1 0 0 0,0 0 0 0 0,0 0 0 0 0,0-1 0 0 0,1 1 0 0 0,-1 0 0 0 0,0 0 0 0 0,0-1 0 0 0,0 1 0 0 0,4-13 0 0 0,-1 6 21 0 0,1 0-1 0 0,-1 0 0 0 0,1 1 0 0 0,0-1 0 0 0,1 1 1 0 0,0 1-1 0 0,0-1 0 0 0,0 0 0 0 0,0 1 0 0 0,12-8 0 0 0,-14 11-7 0 0,0 0-1 0 0,1 0 0 0 0,-1 1 0 0 0,1-1 1 0 0,0 1-1 0 0,-1 0 0 0 0,1 0 1 0 0,0 0-1 0 0,0 0 0 0 0,-1 1 0 0 0,1-1 1 0 0,0 1-1 0 0,0 0 0 0 0,0 0 0 0 0,0 1 1 0 0,0-1-1 0 0,0 1 0 0 0,-1 0 0 0 0,1 0 1 0 0,0 0-1 0 0,0 0 0 0 0,5 3 0 0 0,-3 0 21 0 0,1-1 0 0 0,0 1-1 0 0,-1 1 1 0 0,0-1-1 0 0,0 1 1 0 0,0 0-1 0 0,-1 0 1 0 0,0 1-1 0 0,0 0 1 0 0,0-1-1 0 0,0 2 1 0 0,-1-1 0 0 0,0 1-1 0 0,3 6 1 0 0,-5-8-83 0 0,0 0 0 0 0,0 0 1 0 0,-1 0-1 0 0,1 1 1 0 0,-1-1-1 0 0,-1 0 0 0 0,1 0 1 0 0,-1 1-1 0 0,0-1 1 0 0,0 0-1 0 0,0 1 0 0 0,-1-1 1 0 0,1 0-1 0 0,-1 0 1 0 0,-1 1-1 0 0,1-1 0 0 0,-1 0 1 0 0,0 0-1 0 0,0 0 1 0 0,-6 9-1 0 0,5-9 12 0 0,-1 0-1 0 0,0 1 0 0 0,0-1 1 0 0,0 0-1 0 0,-1-1 1 0 0,1 1-1 0 0,-1-1 0 0 0,0 0 1 0 0,-1 0-1 0 0,1-1 1 0 0,-1 1-1 0 0,1-1 0 0 0,-1 0 1 0 0,0-1-1 0 0,0 0 1 0 0,-1 1-1 0 0,1-2 0 0 0,0 1 1 0 0,-1-1-1 0 0,1 0 1 0 0,0 0-1 0 0,-1-1 0 0 0,1 0 1 0 0,-1 0-1 0 0,1-1 1 0 0,-1 1-1 0 0,1-1 0 0 0,-1-1 1 0 0,1 1-1 0 0,0-1 1 0 0,0 0-1 0 0,-1-1 0 0 0,2 1 1 0 0,-1-1-1 0 0,0-1 1 0 0,1 1-1 0 0,-8-6 0 0 0,9 6 131 0 0,0-1 0 0 0,1 0 0 0 0,-1 0 0 0 0,1 0 0 0 0,0 0 0 0 0,0 0 0 0 0,0-1 0 0 0,0 1 0 0 0,1-1 0 0 0,0 0 0 0 0,0 0-1 0 0,0 0 1 0 0,0 0 0 0 0,1 0 0 0 0,0 0 0 0 0,0 0 0 0 0,0 0 0 0 0,1 0 0 0 0,0-1 0 0 0,0 1 0 0 0,1-10 0 0 0,1 5-353 0 0,0 0 1 0 0,1-1 0 0 0,0 1 0 0 0,1 1 0 0 0,0-1-1 0 0,0 0 1 0 0,1 1 0 0 0,0 0 0 0 0,13-16-1 0 0,-7 11-571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1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1306 1295 0 0,'20'4'52'0'0,"0"0"-1"0"0,0-2 1 0 0,1-1-1 0 0,19 0 1 0 0,84-10 917 0 0,-94 6-692 0 0,365-57 2504 0 0,-147 18-1350 0 0,-48 23-736 0 0,16-3 38 0 0,9-23 467 0 0,-185 34-904 0 0,-1-2 0 0 0,-1-1 0 0 0,58-30 0 0 0,-49 17-121 0 0,-2-2-1 0 0,-1-2 1 0 0,-1-1-1 0 0,-1-3 1 0 0,-2-2-1 0 0,51-60 1 0 0,-82 86-172 0 0,0 0 0 0 0,-1 0 0 0 0,-1-1 0 0 0,0-1-1 0 0,0 1 1 0 0,-2-1 0 0 0,1 0 0 0 0,4-20 0 0 0,-7 24-16 0 0,-2 0-1 0 0,1-1 0 0 0,-1 1 0 0 0,-1-1 1 0 0,0 0-1 0 0,0 1 0 0 0,-1-1 1 0 0,0 1-1 0 0,0-1 0 0 0,-1 1 0 0 0,0 0 1 0 0,-1 0-1 0 0,-5-12 0 0 0,-1 2 21 0 0,-1 0-1 0 0,0 2 0 0 0,-1-1 0 0 0,-1 1 0 0 0,-1 1 1 0 0,-18-19-1 0 0,10 15-27 0 0,0 1 0 0 0,-1 2 0 0 0,-47-30 1 0 0,23 22-92 0 0,-63-25 0 0 0,-53-11-264 0 0,69 27 77 0 0,53 19 196 0 0,-1 3 1 0 0,-64-13 0 0 0,76 21-30 0 0,0 1 0 0 0,0 1 1 0 0,0 1-1 0 0,-48 6 0 0 0,42 0-257 0 0,0 2 0 0 0,0 1 0 0 0,1 1 0 0 0,0 3 0 0 0,1 0 0 0 0,0 2 0 0 0,1 1 0 0 0,1 2 0 0 0,0 1-1 0 0,-40 32 1 0 0,36-23 196 0 0,1 2 0 0 0,1 1-1 0 0,2 1 1 0 0,1 2 0 0 0,-41 58-1 0 0,43-47 194 0 0,2 0 0 0 0,2 1 0 0 0,2 1-1 0 0,-24 73 1 0 0,37-90 49 0 0,1 1 0 0 0,2-1 0 0 0,1 1 0 0 0,1 1 0 0 0,2-1 0 0 0,0 0 0 0 0,3 0 0 0 0,7 59 0 0 0,-6-75-42 0 0,1 0-1 0 0,1 0 0 0 0,0 0 0 0 0,1 0 1 0 0,1-1-1 0 0,0 0 0 0 0,1 0 1 0 0,0 0-1 0 0,1-1 0 0 0,0 0 0 0 0,1-1 1 0 0,0 0-1 0 0,1 0 0 0 0,0-1 0 0 0,1 0 1 0 0,0-1-1 0 0,1 0 0 0 0,0 0 0 0 0,0-2 1 0 0,1 1-1 0 0,-1-2 0 0 0,21 8 0 0 0,-14-7-10 0 0,1-2-1 0 0,-1 0 0 0 0,1-1 0 0 0,0-1 0 0 0,0-1 0 0 0,0-1 0 0 0,1-1 0 0 0,-1 0 0 0 0,0-2 1 0 0,0 0-1 0 0,0-1 0 0 0,0-1 0 0 0,-1-1 0 0 0,34-13 0 0 0,75-28-486 0 0,-79 29 431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4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1 195 455 0 0,'0'-7'197'0'0,"0"0"0"0"0,1 1-1 0 0,0-1 1 0 0,0 0 0 0 0,1 0-1 0 0,-1 1 1 0 0,2-1 0 0 0,-1 1-1 0 0,1-1 1 0 0,0 1 0 0 0,4-7-1 0 0,-5 11-102 0 0,0-1 0 0 0,0 1-1 0 0,0 0 1 0 0,0-1 0 0 0,1 1-1 0 0,-1 0 1 0 0,1 0 0 0 0,-1 0-1 0 0,1 1 1 0 0,0-1 0 0 0,0 1-1 0 0,0-1 1 0 0,0 1 0 0 0,0 0-1 0 0,4-1 1 0 0,6-1 141 0 0,0 1-1 0 0,20-1 1 0 0,-11 2-142 0 0,55-6 69 0 0,32-3-242 0 0,-89 7-286 0 0,0 0-1 0 0,0-2 0 0 0,24-9 0 0 0,-18 2 296 0 0,-2-4 71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4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88 1063 0 0,'-11'-14'271'0'0,"-21"-22"-1"0"0,27 32-216 0 0,1 0 1 0 0,-1 0-1 0 0,1 0 0 0 0,-1 1 1 0 0,0 0-1 0 0,-1 0 0 0 0,1 0 1 0 0,-11-4-1 0 0,13 7-114 0 0,1-1 1 0 0,-1 0 0 0 0,0 1 0 0 0,0-1-1 0 0,0 1 1 0 0,1 0 0 0 0,-1 0-1 0 0,0 0 1 0 0,0 0 0 0 0,0 1-1 0 0,1-1 1 0 0,-1 1 0 0 0,0 0-1 0 0,0 0 1 0 0,1-1 0 0 0,-1 2 0 0 0,-4 1-1 0 0,4 0 91 0 0,-1-1-1 0 0,1 1 0 0 0,0 0 1 0 0,0 0-1 0 0,0 1 0 0 0,0-1 0 0 0,0 1 1 0 0,1-1-1 0 0,-1 1 0 0 0,-2 5 1 0 0,-1 5 299 0 0,1 0 0 0 0,1 0-1 0 0,0 0 1 0 0,0 1 0 0 0,-2 25 0 0 0,-1 46 835 0 0,5 166 1 0 0,8-185-884 0 0,2 1 1 0 0,4-2 0 0 0,19 66-1 0 0,-11-65-239 0 0,4 15 16 0 0,15 84-1 0 0,-39-162-61 0 0,4 27-105 0 0,-4-30 101 0 0,0 1 0 0 0,0-1 0 0 0,0 1 0 0 0,0 0 0 0 0,-1-1 0 0 0,1 1 0 0 0,0-1 0 0 0,-1 1 0 0 0,1 0 0 0 0,-1-1 0 0 0,0 1-1 0 0,1-1 1 0 0,-1 0 0 0 0,0 1 0 0 0,-1 1 0 0 0,2-3-14 0 0,-1 0 0 0 0,1 1-1 0 0,-1-1 1 0 0,1 0 0 0 0,-1 0-1 0 0,1 0 1 0 0,0 0 0 0 0,-1 0-1 0 0,1 0 1 0 0,-1 0 0 0 0,1 0 0 0 0,-1 0-1 0 0,1 0 1 0 0,0 0 0 0 0,-1 0-1 0 0,1 0 1 0 0,-1 0 0 0 0,1 0-1 0 0,0-1 1 0 0,-1 1 0 0 0,1 0-1 0 0,-1 0 1 0 0,1 0 0 0 0,0-1-1 0 0,-1 1 1 0 0,1 0 0 0 0,-1-1-1 0 0,-11-9-480 0 0,11 9 448 0 0,-9-9-145 0 0,1-1 0 0 0,-1-1 0 0 0,2 0 0 0 0,0 0 0 0 0,0-1 0 0 0,1 0 0 0 0,1 0 0 0 0,0-1 0 0 0,1 1 0 0 0,0-1 0 0 0,1 0 0 0 0,1-1 0 0 0,0 1 0 0 0,1-1 0 0 0,1 1 0 0 0,0-1 0 0 0,2-26-1 0 0,1 31 201 0 0,0 1-1 0 0,5-17 0 0 0,-1 8-11 0 0,-2 2-43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4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2303 0 0,'-5'2'96'0'0,"1"1"32"0"0,2 0-128 0 0,-1 0 0 0 0,2 1 0 0 0,0-2 0 0 0,-1 2 96 0 0,1 2-8 0 0,-1 6 0 0 0,-1 3 0 0 0,1 3-240 0 0,0 1-40 0 0,5 0-16 0 0,-1-4 0 0 0,3-1 208 0 0,-1-7 0 0 0</inkml:trace>
  <inkml:trace contextRef="#ctx0" brushRef="#br0" timeOffset="1">40 445 1351 0 0,'-4'5'0'0'0,"1"-1"0"0"0,2 0 72 0 0,1-2-8 0 0,1 1-64 0 0,-1-1 0 0 0,1 1 0 0 0,3 0 0 0 0,1 5 0 0 0,4 0 72 0 0,3-2-72 0 0,3-4 80 0 0,4-3-80 0 0,-2-5 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4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2303 0 0,'-1'0'16'0'0,"1"0"-1"0"0,-1 0 0 0 0,0 0 0 0 0,1 0 1 0 0,-1 1-1 0 0,1-1 0 0 0,-1 0 0 0 0,1 0 1 0 0,-1 1-1 0 0,0-1 0 0 0,1 0 0 0 0,-1 1 1 0 0,1-1-1 0 0,0 1 0 0 0,-1-1 0 0 0,1 1 1 0 0,-1-1-1 0 0,1 1 0 0 0,-1-1 0 0 0,1 1 1 0 0,0-1-1 0 0,0 1 0 0 0,-1 0 0 0 0,-6 17 621 0 0,4-8-350 0 0,-23 62 422 0 0,3 1-1 0 0,4 2 0 0 0,2 0 0 0 0,-10 124 0 0 0,20-76-703 0 0,7-99-323 0 0,1-1 0 0 0,1 1-1 0 0,6 27 1 0 0,-8-49 273 0 0,8 26-381 0 0,-7-27 429 0 0,-1 0 0 0 0,1 0 1 0 0,-1 0-1 0 0,0-1 0 0 0,1 1 1 0 0,0 0-1 0 0,-1 0 0 0 0,1 0 1 0 0,-1-1-1 0 0,1 1 0 0 0,0 0 1 0 0,0 0-1 0 0,-1-1 1 0 0,1 1-1 0 0,0-1 0 0 0,0 1 1 0 0,0-1-1 0 0,0 1 0 0 0,0-1 1 0 0,-1 0-1 0 0,1 1 0 0 0,0-1 1 0 0,0 0-1 0 0,2 1 0 0 0,4-3 70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4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28 3679 0 0,'-5'-7'80'0'0,"3"5"-45"0"0,0-1 0 0 0,1 1 0 0 0,-1-1 0 0 0,0 1 0 0 0,-1 0 0 0 0,1 0 0 0 0,-4-3 0 0 0,2 30 1229 0 0,4 5-821 0 0,1 0 0 0 0,7 42-1 0 0,18 60 142 0 0,-14-76-286 0 0,78 344 1171 0 0,28-7-3941 0 0,-109-368 1713 0 0</inkml:trace>
  <inkml:trace contextRef="#ctx0" brushRef="#br0" timeOffset="1">43 731 3223 0 0,'-7'-1'196'0'0,"-13"-4"-163"0"0,20 5 6 0 0,-1-1 0 0 0,0 1 0 0 0,0 0 0 0 0,0 0 0 0 0,0 0 0 0 0,0 0-1 0 0,1 0 1 0 0,-1 0 0 0 0,0 0 0 0 0,0 0 0 0 0,0 0 0 0 0,0 0 0 0 0,1 1 0 0 0,-1-1 0 0 0,0 0 0 0 0,-1 1 0 0 0,2 0 36 0 0,0-1-1 0 0,0 0 1 0 0,0 0-1 0 0,0 1 1 0 0,0-1 0 0 0,0 0-1 0 0,0 1 1 0 0,0-1-1 0 0,0 0 1 0 0,0 1-1 0 0,0-1 1 0 0,1 0 0 0 0,-1 1-1 0 0,0-1 1 0 0,0 0-1 0 0,0 0 1 0 0,0 1-1 0 0,1-1 1 0 0,-1 0 0 0 0,0 0-1 0 0,0 1 1 0 0,1-1-1 0 0,-1 0 1 0 0,0 0-1 0 0,0 0 1 0 0,1 1 0 0 0,-1-1-1 0 0,0 0 1 0 0,1 0-1 0 0,-1 0 1 0 0,0 0-1 0 0,0 0 1 0 0,1 0 0 0 0,-1 1-1 0 0,1-1 1 0 0,12 5 164 0 0,-2-3-176 0 0,0-1 0 0 0,0-1 0 0 0,0 1-1 0 0,20-3 1 0 0,48-11-316 0 0,-36 5-129 0 0,-21 5 181 0 0,79-16-393 0 0,-64 7 583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4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1375 0 0,'-2'0'65'0'0,"1"0"-1"0"0,-1-1 1 0 0,0 1-1 0 0,1 1 0 0 0,-1-1 1 0 0,0 0-1 0 0,1 0 0 0 0,-1 0 1 0 0,0 1-1 0 0,1-1 0 0 0,-1 1 1 0 0,0 0-1 0 0,1-1 0 0 0,-1 1 1 0 0,1 0-1 0 0,-3 2 0 0 0,-26 19 1565 0 0,23-16-1641 0 0,-6 5 184 0 0,1 1-1 0 0,1 0 1 0 0,0 0 0 0 0,1 1 0 0 0,0 1-1 0 0,1 0 1 0 0,0 0 0 0 0,1 1-1 0 0,-6 16 1 0 0,4-6-338 0 0,1 1-1 0 0,1 0 1 0 0,2 1 0 0 0,-7 47-1 0 0,14-38 107 0 0,-2-28 60 0 0</inkml:trace>
  <inkml:trace contextRef="#ctx0" brushRef="#br0" timeOffset="1">6 2 2759 0 0,'4'21'1720'0'0,"1"-6"-1497"0"0,1-1-1 0 0,0 0 1 0 0,1 0-1 0 0,1-1 1 0 0,0 0-1 0 0,1 0 0 0 0,0-1 1 0 0,1 0-1 0 0,19 18 1 0 0,-13-15-445 0 0,1-2 1 0 0,0 0-1 0 0,1-1 0 0 0,1 0 1 0 0,0-2-1 0 0,27 12 1 0 0,-19-12 83 0 0,-2-5 122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5 1375 0 0,'0'0'39'0'0,"0"0"0"0"0,-1-1 0 0 0,1 1-1 0 0,0 0 1 0 0,0-1 0 0 0,0 1-1 0 0,-1 0 1 0 0,1 0 0 0 0,0-1 0 0 0,-1 1-1 0 0,1 0 1 0 0,0 0 0 0 0,0-1-1 0 0,-1 1 1 0 0,1 0 0 0 0,0 0 0 0 0,-1 0-1 0 0,1 0 1 0 0,0-1 0 0 0,-1 1-1 0 0,1 0 1 0 0,-1 0 0 0 0,1 0 0 0 0,0 0-1 0 0,-1 0 1 0 0,1 0 0 0 0,0 0 0 0 0,-1 0-1 0 0,-12 6 504 0 0,-8 14-295 0 0,9-3-230 0 0,1 0 0 0 0,1 0 0 0 0,-9 22 0 0 0,5-11 91 0 0,-105 249 1442 0 0,-3 5-1356 0 0,103-243-506 0 0,-12 22-1821 0 0,50-90 1942 0 0,-12 14 179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4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1165 3223 0 0,'-2'-1'105'0'0,"1"0"-1"0"0,-1-1 1 0 0,1 1-1 0 0,0 0 1 0 0,-1-1-1 0 0,1 0 0 0 0,0 1 1 0 0,0-1-1 0 0,0 1 1 0 0,0-1-1 0 0,0 0 1 0 0,0 0-1 0 0,1 0 1 0 0,-1 0-1 0 0,1 1 0 0 0,-1-5 1 0 0,0 1 211 0 0,2 0-1 0 0,-1-1 1 0 0,1 1 0 0 0,0 0 0 0 0,1-6 0 0 0,-2 10-331 0 0,11-38 746 0 0,2 1-1 0 0,29-62 1 0 0,-7 18-599 0 0,86-298-3865 0 0,-37-8 62 0 0,-82 378 3711 0 0,-1 4 104 0 0,0-1-1 0 0,0 1 1 0 0,1 0-1 0 0,0-1 1 0 0,0 1-1 0 0,0 0 1 0 0,4-6-1 0 0,-5 12-77 0 0,-1 0 1 0 0,0 0-1 0 0,1-1 0 0 0,-1 1 0 0 0,0 0 0 0 0,1 0 0 0 0,-1-1 0 0 0,0 1 0 0 0,1 0 0 0 0,-1 0 0 0 0,1 0 0 0 0,-1 0 0 0 0,1 0 0 0 0,-1-1 0 0 0,0 1 0 0 0,1 0 0 0 0,-1 0 0 0 0,1 0 0 0 0,-1 0 0 0 0,1 0 0 0 0,-1 0 0 0 0,0 1 0 0 0,1-1 0 0 0,-1 0 0 0 0,1 0 0 0 0,-1 0 0 0 0,1 0 0 0 0,-1 0 0 0 0,0 1 0 0 0,1-1 0 0 0,-1 0 0 0 0,0 0 0 0 0,1 1 0 0 0,-1-1 0 0 0,0 0 0 0 0,1 0 0 0 0,-1 1 0 0 0,0-1 1 0 0,1 0-1 0 0,-1 1 0 0 0,0 0 0 0 0,14 15 919 0 0,-5 0-619 0 0,0 0 0 0 0,13 35 0 0 0,8 41 249 0 0,-22-64-459 0 0,91 403 605 0 0,-48-177-1066 0 0,-44-225 131 0 0,11 56-1033 0 0,-17-75 816 0 0,0 1 0 0 0,0-1 0 0 0,-1 0 0 0 0,-1 0 0 0 0,0 1 0 0 0,-2 11 0 0 0,-1-9-1491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4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17 1839 0 0,'-5'0'-6'0'0,"0"0"180"0"0,1 1-1 0 0,0-1 1 0 0,0 1 0 0 0,-1 0-1 0 0,1 0 1 0 0,0 0 0 0 0,0 0-1 0 0,0 1 1 0 0,0-1-1 0 0,0 1 1 0 0,-4 3 0 0 0,8-5-161 0 0,-1 0 0 0 0,1 0 0 0 0,0 0 0 0 0,0 0 0 0 0,0 1 1 0 0,0-1-1 0 0,0 0 0 0 0,0 0 0 0 0,0 0 0 0 0,0 0 0 0 0,0 0 0 0 0,0 0 1 0 0,0 0-1 0 0,0 0 0 0 0,0 0 0 0 0,0 0 0 0 0,0 0 0 0 0,0 0 0 0 0,0 0 1 0 0,0 0-1 0 0,0 0 0 0 0,-1 0 0 0 0,1 1 0 0 0,0-1 0 0 0,0 0 0 0 0,0 0 1 0 0,0 0-1 0 0,0 0 0 0 0,0 0 0 0 0,0 0 0 0 0,0 0 0 0 0,0 0 0 0 0,0 0 0 0 0,0 0 1 0 0,0 0-1 0 0,1 0 0 0 0,-1 0 0 0 0,0 1 0 0 0,0-1 0 0 0,0 0 0 0 0,0 0 1 0 0,0 0-1 0 0,0 0 0 0 0,0 0 0 0 0,0 0 0 0 0,0 0 0 0 0,0 0 0 0 0,0 0 1 0 0,0 0-1 0 0,0 0 0 0 0,0 0 0 0 0,0 0 0 0 0,0 0 0 0 0,0 0 0 0 0,0 0 1 0 0,0 0-1 0 0,0 0 0 0 0,1 0 0 0 0,-1 0 0 0 0,7 2 328 0 0,10-2-68 0 0,78-17 507 0 0,-63 10-703 0 0,41-4 0 0 0,-14 9-1464 0 0,94 8 0 0 0,-131-5 1371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5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1839 0 0,'3'-4'87'0'0,"-1"1"-1"0"0,1 0 0 0 0,0 0 1 0 0,0-1-1 0 0,0 2 0 0 0,0-1 0 0 0,1 0 1 0 0,-1 1-1 0 0,5-3 0 0 0,2 0 660 0 0,1 1-1 0 0,13-4 1 0 0,-20 7-668 0 0,238-64 3111 0 0,-193 55-3111 0 0,1 3 0 0 0,101-1-1 0 0,-136 8-63 0 0,43 1-1199 0 0,100-10-1 0 0,-133 5 551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5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12 455 0 0,'-5'-2'246'0'0,"-16"-6"-538"0"0,7 7 3973 0 0,14 1-3629 0 0,0 0-1 0 0,0 0 0 0 0,-1 0 1 0 0,1 0-1 0 0,0 0 1 0 0,0 0-1 0 0,0 1 1 0 0,0-1-1 0 0,0 0 1 0 0,0 0-1 0 0,0 0 1 0 0,-1 0-1 0 0,1 0 1 0 0,0 0-1 0 0,0 0 0 0 0,0 1 1 0 0,0-1-1 0 0,0 0 1 0 0,0 0-1 0 0,0 0 1 0 0,0 0-1 0 0,0 0 1 0 0,0 1-1 0 0,0-1 1 0 0,0 0-1 0 0,0 0 1 0 0,0 0-1 0 0,0 0 0 0 0,0 0 1 0 0,0 1-1 0 0,0-1 1 0 0,0 0-1 0 0,0 0 1 0 0,0 0-1 0 0,0 0 1 0 0,0 0-1 0 0,0 1 1 0 0,0-1-1 0 0,0 0 1 0 0,5 9 628 0 0,6 6-316 0 0,-6-9-264 0 0,4 4-178 0 0,0 1 1 0 0,0 0 0 0 0,11 22-1 0 0,-18-29-81 0 0,0 0-1 0 0,0 0 1 0 0,-1 0-1 0 0,0 0 1 0 0,0 0-1 0 0,0 0 1 0 0,0 0-1 0 0,-1 1 1 0 0,1-1-1 0 0,-1 0 1 0 0,0 0-1 0 0,0 1 1 0 0,-1-1-1 0 0,0 0 0 0 0,1 0 1 0 0,-4 8-1 0 0,-9 21-769 0 0,-3-1 0 0 0,0-1 0 0 0,-27 38 0 0 0,-1 2 708 0 0,33-51 154 0 0,-26 47 614 0 0,33-59-505 0 0,1 0 0 0 0,0 1-1 0 0,0-1 1 0 0,1 1 0 0 0,0-1-1 0 0,-1 13 1 0 0,3-11 11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5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1174 3223 0 0,'76'-312'2682'0'0,"-50"220"-2204"0"0,117-386-2802 0 0,-93 343 970 0 0,-37 106 1315 0 0,1 1-1 0 0,28-41 0 0 0,-41 67 147 0 0,1-1 0 0 0,0 1 0 0 0,0-1-1 0 0,0 1 1 0 0,1 0 0 0 0,-1 0 0 0 0,1-1 0 0 0,-1 2-1 0 0,1-1 1 0 0,0 0 0 0 0,-1 1 0 0 0,5-3 0 0 0,-5 4-45 0 0,-1 0 1 0 0,1-1 0 0 0,-1 1 0 0 0,1 0 0 0 0,-1 0 0 0 0,1 0-1 0 0,0 0 1 0 0,-1 0 0 0 0,1 0 0 0 0,-1 0 0 0 0,1 1 0 0 0,-1-1 0 0 0,1 0-1 0 0,-1 1 1 0 0,1-1 0 0 0,-1 1 0 0 0,0 0 0 0 0,1 0 0 0 0,-1-1-1 0 0,0 1 1 0 0,1 0 0 0 0,-1 0 0 0 0,0 0 0 0 0,0 0 0 0 0,0 0-1 0 0,0 0 1 0 0,1 2 0 0 0,3 3 40 0 0,-1 0-1 0 0,1 1 1 0 0,-2 0 0 0 0,1-1-1 0 0,-1 1 1 0 0,0 1 0 0 0,3 7 0 0 0,10 56 277 0 0,-10-43-170 0 0,41 262 1374 0 0,5 15-387 0 0,-42-261-1207 0 0,3-1-1 0 0,32 76 0 0 0,-1-37-3567 0 0,-35-67 844 0 0</inkml:trace>
  <inkml:trace contextRef="#ctx0" brushRef="#br0" timeOffset="1">242 835 3223 0 0,'4'-7'288'0'0,"0"2"-288"0"0,1 1 0 0 0,0 3 0 0 0,0-1 456 0 0,2-2 40 0 0,9-4 8 0 0,8-4 0 0 0,9-4 0 0 0,7-3 0 0 0,9-1 0 0 0,3 2 0 0 0,0 3-400 0 0,0 1-104 0 0,4 2 0 0 0,2-1 0 0 0,2 0 72 0 0,-5-3-72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6:2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74 799 0 0,'-1'1'-5'0'0,"0"-1"7"0"0,1 0 0 0 0,0 0 0 0 0,0 1 0 0 0,0-1 0 0 0,0 0-1 0 0,0 0 1 0 0,-1 0 0 0 0,1 0 0 0 0,0 0 0 0 0,0 0 0 0 0,0 0 0 0 0,0 0-1 0 0,0 0 1 0 0,-1 0 0 0 0,1 0 0 0 0,0 0 0 0 0,0 0 0 0 0,0 0 0 0 0,0 0 0 0 0,0 0-1 0 0,-1 0 1 0 0,1 0 0 0 0,0-1 0 0 0,0 1 0 0 0,0 0 0 0 0,0 0 0 0 0,0 0-1 0 0,0 0 1 0 0,-1 0 0 0 0,1 0 0 0 0,0 0 0 0 0,0 0 0 0 0,0 0 0 0 0,0-1-1 0 0,0-1 71 0 0,0 1 0 0 0,0-1-1 0 0,0 0 1 0 0,0 0 0 0 0,0 1-1 0 0,1-1 1 0 0,-1 0 0 0 0,1 0-1 0 0,-1 1 1 0 0,1-1 0 0 0,1-2-1 0 0,0 0 71 0 0,-2 3-101 0 0,0 0-1 0 0,1 0 1 0 0,-1 0 0 0 0,0 0-1 0 0,1 0 1 0 0,-1 1 0 0 0,1-1 0 0 0,-1 0-1 0 0,1 0 1 0 0,-1 0 0 0 0,1 1-1 0 0,-1-1 1 0 0,1 0 0 0 0,0 1 0 0 0,-1-1-1 0 0,2 0 1 0 0,-1 1-15 0 0,-1 0-1 0 0,1-1 1 0 0,-1 1 0 0 0,1 0-1 0 0,-1 0 1 0 0,1 0-1 0 0,-1 0 1 0 0,1 0 0 0 0,-1 0-1 0 0,1 0 1 0 0,-1 0 0 0 0,1 1-1 0 0,-1-1 1 0 0,0 0 0 0 0,1 0-1 0 0,-1 0 1 0 0,1 0-1 0 0,-1 1 1 0 0,1-1 0 0 0,-1 0-1 0 0,0 0 1 0 0,1 1 0 0 0,3 3 139 0 0,0 0 1 0 0,-1 0-1 0 0,0 0 1 0 0,6 8 0 0 0,-1 0 46 0 0,-1-2-101 0 0,1-2-1 0 0,0 1 0 0 0,0-1 0 0 0,1 0 0 0 0,10 7 1 0 0,-15-13-106 0 0,-1 0 1 0 0,1 0 0 0 0,0 0-1 0 0,1 0 1 0 0,-1 0 0 0 0,0-1-1 0 0,0 0 1 0 0,1 0-1 0 0,-1 0 1 0 0,1 0 0 0 0,-1-1-1 0 0,0 1 1 0 0,1-1 0 0 0,-1-1-1 0 0,1 1 1 0 0,5-1 0 0 0,7-4 60 0 0,0-1 1 0 0,0 0-1 0 0,-1-1 1 0 0,1-1-1 0 0,28-18 1 0 0,-24 13 11 0 0,1 1 1 0 0,27-11-1 0 0,-46 22-101 0 0,0 0 0 0 0,1 0 0 0 0,-1 0-1 0 0,0 0 1 0 0,1 1 0 0 0,-1-1 0 0 0,0 1-1 0 0,1 0 1 0 0,-1 0 0 0 0,1 0 0 0 0,-1 0-1 0 0,0 1 1 0 0,1 0 0 0 0,-1-1 0 0 0,7 3-1 0 0,-5 0-17 0 0,0 0 0 0 0,0 0-1 0 0,0 1 1 0 0,0-1 0 0 0,-1 1-1 0 0,1 0 1 0 0,-1 0 0 0 0,5 7-1 0 0,-7-10 69 0 0,-1 0-1 0 0,0 0 0 0 0,0 1 0 0 0,1-1 0 0 0,-1 0 0 0 0,0 0 0 0 0,1 0 0 0 0,-1 0 0 0 0,1-1 0 0 0,-1 1 0 0 0,1 0 1 0 0,0-1-1 0 0,-1 1 0 0 0,1-1 0 0 0,0 1 0 0 0,-1-1 0 0 0,1 0 0 0 0,0 0 0 0 0,0 0 0 0 0,-1 0 0 0 0,1 0 1 0 0,0 0-1 0 0,0 0 0 0 0,-1 0 0 0 0,1-1 0 0 0,0 1 0 0 0,-1-1 0 0 0,1 1 0 0 0,-1-1 0 0 0,3-1 0 0 0,4-2 262 0 0,1-1 0 0 0,-1-1-1 0 0,0 1 1 0 0,10-11-1 0 0,8-5 270 0 0,-21 18-557 0 0,1 0 0 0 0,-1 0 0 0 0,0 1-1 0 0,0-1 1 0 0,1 1 0 0 0,0 1 0 0 0,-1-1 0 0 0,1 1-1 0 0,0 0 1 0 0,0 0 0 0 0,-1 1 0 0 0,8 0-1 0 0,3 1-189 0 0,0 1-1 0 0,0 1 0 0 0,16 5 1 0 0,-17-4 182 0 0,-9-3-4 0 0,1 0 0 0 0,-1 0 0 0 0,1-1 1 0 0,-1 1-1 0 0,1-1 0 0 0,0-1 0 0 0,6 0 0 0 0,45-13 107 0 0,-44 10-198 0 0,0 0 1 0 0,-1 1-1 0 0,1 1 0 0 0,18-1 1 0 0,-14 4-537 0 0,0 1 0 0 0,25 5 1 0 0,-9-1-177 0 0,-18-3 804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6:2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213 189 2359 0 0,'4'-11'739'0'0,"0"0"0"0"0,0 0 0 0 0,2-14-1 0 0,-3 10-298 0 0,-1 11-281 0 0,-2-1-1 0 0,1 0 1 0 0,0 0-1 0 0,-1 0 1 0 0,0 0 0 0 0,0 0-1 0 0,-1 0 1 0 0,1 0-1 0 0,-1 0 1 0 0,0 0-1 0 0,-1 0 1 0 0,1 0 0 0 0,-1 1-1 0 0,-2-7 1 0 0,2 9-156 0 0,1-1 0 0 0,-1 1 0 0 0,1 0 0 0 0,-1-1 0 0 0,0 1 0 0 0,0 0 0 0 0,0 0 0 0 0,0 0-1 0 0,0 0 1 0 0,0 1 0 0 0,-1-1 0 0 0,1 0 0 0 0,0 1 0 0 0,-1 0 0 0 0,1-1 0 0 0,-1 1 0 0 0,0 0 0 0 0,1 1 0 0 0,-1-1 0 0 0,0 0 0 0 0,0 1 0 0 0,0-1 0 0 0,1 1 0 0 0,-1 0 0 0 0,0 0 0 0 0,-5 1 0 0 0,4-1 65 0 0,0 2 0 0 0,0-1 1 0 0,-1 1-1 0 0,1-1 0 0 0,0 1 1 0 0,0 0-1 0 0,0 0 0 0 0,1 1 1 0 0,-1-1-1 0 0,0 1 0 0 0,1 0 1 0 0,0 0-1 0 0,0 0 0 0 0,0 0 1 0 0,0 1-1 0 0,0-1 0 0 0,1 1 1 0 0,-5 7-1 0 0,-1 4 79 0 0,1-1 0 0 0,0 1 0 0 0,-8 29 0 0 0,0 14-68 0 0,3 0-1 0 0,2 1 1 0 0,4 1-1 0 0,1-1 1 0 0,3 1-1 0 0,8 71 1 0 0,-5-113-34 0 0,1 0 0 0 0,0 1 0 0 0,2-1 0 0 0,0 0 0 0 0,9 21 0 0 0,-13-38-44 0 0,1 0 0 0 0,-1 0 1 0 0,0 0-1 0 0,1 0 0 0 0,-1 0 0 0 0,1 0 0 0 0,0 0 0 0 0,-1 0 0 0 0,1 0 0 0 0,0 0 0 0 0,-1 0 0 0 0,1 0 0 0 0,0-1 0 0 0,0 1 0 0 0,0 0 0 0 0,0-1 1 0 0,0 1-1 0 0,0-1 0 0 0,0 1 0 0 0,0-1 0 0 0,0 1 0 0 0,1 0 0 0 0,0-1-15 0 0,-1 0 0 0 0,0-1 0 0 0,1 1 0 0 0,-1 0 0 0 0,0 0-1 0 0,0-1 1 0 0,0 1 0 0 0,1-1 0 0 0,-1 1 0 0 0,0-1 0 0 0,0 1 0 0 0,0-1 0 0 0,0 0 0 0 0,0 1 0 0 0,0-1 0 0 0,2-2-1 0 0,3-3-53 0 0,0-1 0 0 0,0-1-1 0 0,-1 1 1 0 0,6-10 0 0 0,-10 15 80 0 0,19-35-203 0 0,-1-2 0 0 0,-1 0 0 0 0,-3-1 0 0 0,-1 0 0 0 0,-2-1 0 0 0,-1-1 0 0 0,-3 0-1 0 0,5-59 1 0 0,-11 49-74 0 0,-2 31 403 0 0,3-23 1 0 0,-3 42-118 0 0,0 1-1 0 0,1 0 1 0 0,-1 0 0 0 0,0 0-1 0 0,1 0 1 0 0,-1-1-1 0 0,0 1 1 0 0,1 0-1 0 0,0 0 1 0 0,-1 0-1 0 0,1 0 1 0 0,-1 0 0 0 0,1 0-1 0 0,0 0 1 0 0,0 0-1 0 0,1-1 1 0 0,-2 3-80 0 0,0-1 34 0 0,0 1-29 0 0,-1 2 1 0 0,-9 23 322 0 0,2 0 0 0 0,1 0 0 0 0,1 0 0 0 0,1 1 1 0 0,-2 36-1 0 0,6-31 39 0 0,1 0 1 0 0,1 0-1 0 0,2 0 1 0 0,9 44-1 0 0,-10-69-263 0 0,0 0-1 0 0,0 0 0 0 0,0 0 1 0 0,1 0-1 0 0,0-1 1 0 0,0 1-1 0 0,1-1 0 0 0,0 0 1 0 0,0 0-1 0 0,7 7 0 0 0,-9-11-44 0 0,0 0 0 0 0,0 0 0 0 0,0 0 0 0 0,0 0 0 0 0,1-1 0 0 0,-1 1 0 0 0,1-1 0 0 0,-1 1 0 0 0,1-1 0 0 0,-1 0-1 0 0,1 0 1 0 0,0 0 0 0 0,0-1 0 0 0,-1 1 0 0 0,1-1 0 0 0,0 1 0 0 0,0-1 0 0 0,0 0 0 0 0,-1 0 0 0 0,1 0-1 0 0,0 0 1 0 0,0-1 0 0 0,0 1 0 0 0,0-1 0 0 0,-1 0 0 0 0,1 0 0 0 0,0 0 0 0 0,3-2 0 0 0,48-29-3456 0 0,-47 28 98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6:2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6 455 0 0,'0'0'37'0'0,"0"0"-1"0"0,0 0 0 0 0,0 0 0 0 0,0-1 0 0 0,0 1 0 0 0,0 0 0 0 0,0 0 0 0 0,0 0 0 0 0,0 0 0 0 0,0-1 0 0 0,0 1 0 0 0,0 0 0 0 0,0 0 0 0 0,0 0 0 0 0,0 0 0 0 0,0-1 1 0 0,0 1-1 0 0,0 0 0 0 0,0 0 0 0 0,0 0 0 0 0,0 0 0 0 0,0 0 0 0 0,0-1 0 0 0,0 1 0 0 0,0 0 0 0 0,-1 0 0 0 0,1 0 0 0 0,0 0 0 0 0,0 0 0 0 0,0-1 0 0 0,0 1 0 0 0,0 0 1 0 0,0 0-1 0 0,-1 0 0 0 0,1 0 0 0 0,0 0 0 0 0,0 0 0 0 0,0 0 0 0 0,0 0 0 0 0,0 0 0 0 0,-1 0 0 0 0,1 0 0 0 0,-6 5 1011 0 0,-4 9-512 0 0,-1 9 149 0 0,-14 38 44 0 0,5-12-558 0 0,2-7-167 0 0,-63 132-3086 0 0,104-226 3030 0 0,-18 34-1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6:2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 1375 0 0,'-2'0'260'0'0,"1"-1"0"0"0,-1 0-1 0 0,0 0 1 0 0,1 1-1 0 0,-1-1 1 0 0,1 1-1 0 0,-1 0 1 0 0,-3-1 2847 0 0,6 5-2392 0 0,36 127 3755 0 0,37 66-3673 0 0,-65-183-3148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6:2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47 1375 0 0,'-17'-5'1562'0'0,"17"5"-1474"0"0,-1 0 0 0 0,1-1 0 0 0,-1 1 0 0 0,0 0 0 0 0,1 0 0 0 0,-1-1 0 0 0,1 1 0 0 0,-1 0 0 0 0,1-7 6132 0 0,10 6-5734 0 0,0 0 0 0 0,-1 0 1 0 0,1 0-1 0 0,0-1 0 0 0,-1-1 1 0 0,12-4-1 0 0,-10 3-227 0 0,0 1 0 0 0,0 0 0 0 0,1 1-1 0 0,22-2 1 0 0,-21 4-107 0 0,1 2 0 0 0,-1 0 0 0 0,13 3 0 0 0,-16-2-218 0 0,1-1 1 0 0,-1 0-1 0 0,1-1 0 0 0,-1 0 0 0 0,16-1 1 0 0,-4-8-2203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 0 0,'1'17'423'0'0,"1"-1"-1"0"0,0 1 1 0 0,1-1-1 0 0,5 20 1 0 0,26 63 1138 0 0,-24-71-1219 0 0,3 5 89 0 0,1 0-1 0 0,24 40 0 0 0,-28-55-568 0 0,2-1 0 0 0,0-1-1 0 0,1 0 1 0 0,0 0 0 0 0,24 20 0 0 0,-31-31-201 0 0,-1-1 0 0 0,1 0 1 0 0,11 6-1 0 0,-16-9 230 0 0,1 0 0 0 0,0 0 0 0 0,0-1 0 0 0,-1 1 0 0 0,1 0 0 0 0,0-1 0 0 0,0 1 0 0 0,0-1 0 0 0,-1 0 0 0 0,1 0 0 0 0,0 0 0 0 0,0 0 0 0 0,0 0 0 0 0,0 0 0 0 0,0 0 0 0 0,0-1 0 0 0,-1 1 0 0 0,1-1 0 0 0,2 0 0 0 0,8-6-146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6:2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55 455 0 0,'5'-10'212'0'0,"0"1"0"0"0,0 0 0 0 0,14-17 0 0 0,-19 26-140 0 0,-1 14 2185 0 0,-5 25 0 0 0,0 4-1167 0 0,2 115 1403 0 0,1-12-1479 0 0,1-72-786 0 0,2-42-367 0 0,-7 54 1 0 0,6-80-197 0 0,3-9 121 0 0,2-11 96 0 0,-4 13 139 0 0,3-7-50 0 0,0 1-1 0 0,1-1 0 0 0,0 1 1 0 0,0 0-1 0 0,0 0 0 0 0,1 1 0 0 0,0-1 1 0 0,0 1-1 0 0,1 0 0 0 0,0 0 1 0 0,0 1-1 0 0,0 0 0 0 0,8-5 0 0 0,-11 8 94 0 0,1 0-1 0 0,-1 0 0 0 0,0 1 0 0 0,1-1 1 0 0,-1 1-1 0 0,1 0 0 0 0,0 0 0 0 0,-1 0 1 0 0,1 1-1 0 0,0-1 0 0 0,-1 1 0 0 0,1 0 1 0 0,0 0-1 0 0,-1 0 0 0 0,1 0 0 0 0,0 1 1 0 0,-1 0-1 0 0,1 0 0 0 0,0 0 0 0 0,-1 0 1 0 0,1 0-1 0 0,-1 0 0 0 0,0 1 0 0 0,1 0 0 0 0,-1 0 1 0 0,0 0-1 0 0,0 0 0 0 0,0 0 0 0 0,5 5 1 0 0,-3-1 24 0 0,0 0-1 0 0,0 0 1 0 0,0 0 0 0 0,-1 1 0 0 0,0 0 0 0 0,0-1 0 0 0,0 1 0 0 0,-1 1 0 0 0,0-1 0 0 0,-1 0 0 0 0,0 1-1 0 0,0 0 1 0 0,0-1 0 0 0,-1 1 0 0 0,0 0 0 0 0,-1 0 0 0 0,0 14 0 0 0,0-12-159 0 0,-1 0 0 0 0,-1 0 0 0 0,0 1 1 0 0,0-1-1 0 0,-1 0 0 0 0,0-1 0 0 0,-1 1 0 0 0,0 0 0 0 0,0-1 1 0 0,-1 0-1 0 0,0 0 0 0 0,-1 0 0 0 0,-7 8 0 0 0,8-11-16 0 0,-1-1 0 0 0,0 1-1 0 0,0-1 1 0 0,-1 0-1 0 0,1-1 1 0 0,-1 1 0 0 0,0-1-1 0 0,0 0 1 0 0,-13 4 0 0 0,15-6 158 0 0,0-1 1 0 0,1 0-1 0 0,-1 1 1 0 0,0-2-1 0 0,0 1 1 0 0,-1 0-1 0 0,1-1 1 0 0,0 0 0 0 0,0 0-1 0 0,0-1 1 0 0,0 0-1 0 0,0 1 1 0 0,0-2-1 0 0,0 1 1 0 0,0 0-1 0 0,-6-4 1 0 0,8 3-25 0 0,0 1 0 0 0,0-1 1 0 0,0 0-1 0 0,0 0 0 0 0,1-1 0 0 0,-1 1 1 0 0,1-1-1 0 0,-1 1 0 0 0,1-1 0 0 0,0 0 1 0 0,0 0-1 0 0,0 1 0 0 0,1-2 0 0 0,-1 1 1 0 0,1 0-1 0 0,-1 0 0 0 0,1 0 0 0 0,0-1 1 0 0,0 1-1 0 0,1 0 0 0 0,-1-1 0 0 0,1 1 1 0 0,-1-1-1 0 0,1 1 0 0 0,1-7 0 0 0,-1 2-137 0 0,1-1-1 0 0,1 1 1 0 0,0-1 0 0 0,0 1-1 0 0,1 0 1 0 0,-1 0-1 0 0,2 0 1 0 0,-1 0-1 0 0,7-10 1 0 0,5-9-2005 0 0,-11 16-1741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6:5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 1727 0 0,'-2'-6'114'0'0,"2"6"-113"0"0,0 0 0 0 0,0-1-1 0 0,0 1 1 0 0,0 0 0 0 0,0 0-1 0 0,0 0 1 0 0,0 0-1 0 0,0 0 1 0 0,0 0 0 0 0,0 0-1 0 0,0 0 1 0 0,0 0-1 0 0,0 0 1 0 0,0-1 0 0 0,0 1-1 0 0,0 0 1 0 0,0 0 0 0 0,0 0-1 0 0,0 0 1 0 0,-1 0-1 0 0,1 0 1 0 0,0 0 0 0 0,0 0-1 0 0,0 0 1 0 0,0 0-1 0 0,0 0 1 0 0,0 0 0 0 0,0 0-1 0 0,0 0 1 0 0,0 0-1 0 0,0 0 1 0 0,0 0 0 0 0,-1 0-1 0 0,1 0 1 0 0,0 0 0 0 0,0 0-1 0 0,0 0 1 0 0,0 0-1 0 0,0 0 1 0 0,0 0 0 0 0,0 0-1 0 0,0 0 1 0 0,0 0-1 0 0,0 0 1 0 0,-1 0 0 0 0,1 0-1 0 0,0 0 1 0 0,0 0 0 0 0,0 0-1 0 0,0 0 1 0 0,0 0-1 0 0,0 0 1 0 0,0 0 0 0 0,0 0-1 0 0,0 0 1 0 0,0 1-1 0 0,0-1 1 0 0,0 0 0 0 0,0 0-1 0 0,0 0 1 0 0,-1 0-1 0 0,-4 11 0 0 0,0 0 0 0 0,1 0 0 0 0,0 1 0 0 0,-5 22 0 0 0,6-20 0 0 0,-1 0 0 0 0,0 0 0 0 0,-13 26 0 0 0,-2-9 0 0 0,19-30 0 0 0,0-1 0 0 0,1 1 0 0 0,-1-1 0 0 0,0 0 0 0 0,0 0 0 0 0,0 0 0 0 0,1 0 0 0 0,-1 0 0 0 0,0 0 0 0 0,0 0 0 0 0,0 0 0 0 0,1 0 0 0 0,-1 0 0 0 0,0 0 0 0 0,0 0 0 0 0,0 0 0 0 0,1 0 0 0 0,-1 0 0 0 0,0 0 0 0 0,0 0 0 0 0,1 0 0 0 0,-1 0 0 0 0,0 0 0 0 0,0 0 0 0 0,0 0 0 0 0,1 0 0 0 0,-1 0 0 0 0,0 0 0 0 0,0 0 0 0 0,0-1 0 0 0,1 1 0 0 0,-1 0 0 0 0,0 0 0 0 0,0 0 0 0 0,0-1 0 0 0,1 1 0 0 0,3-1 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6:5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10 205 919 0 0,'-9'-6'200'0'0,"9"2"1032"0"0,17-4 232 0 0,5 2-881 0 0,44-7-1 0 0,-42 10-204 0 0,36-10-1 0 0,28-18 347 0 0,22-7 35 0 0,-90 32-624 0 0,1 2 0 0 0,-1 0 1 0 0,32-2-1 0 0,-46 6-126 0 0,0 0-1 0 0,-1 1 0 0 0,1-1 0 0 0,0 1 0 0 0,-1 0 1 0 0,1 1-1 0 0,-1-1 0 0 0,11 6 0 0 0,-3 0-7 0 0,0 0 0 0 0,13 10-1 0 0,-12-7 64 0 0,20 10 0 0 0,-27-17-40 0 0,-1-1 0 0 0,1 0 0 0 0,-1 0-1 0 0,1 0 1 0 0,0-1 0 0 0,-1 0 0 0 0,1-1 0 0 0,0 0-1 0 0,0 0 1 0 0,0 0 0 0 0,-1-1 0 0 0,1 1-1 0 0,0-2 1 0 0,8-2 0 0 0,12-4 104 0 0,-2-1-1 0 0,31-15 1 0 0,-35 14-90 0 0,3-1 50 0 0,45-19 203 0 0,-58 27-203 0 0,-1-1 0 0 0,1 2 0 0 0,0-1 0 0 0,18-1-1 0 0,-16 5-54 0 0,1-1 0 0 0,-1 2-1 0 0,0 0 1 0 0,0 0 0 0 0,15 6-1 0 0,-15-4-7 0 0,-1-1-1 0 0,0-1 1 0 0,1 0 0 0 0,-1 0-1 0 0,1-1 1 0 0,14-1-1 0 0,1-4-148 0 0,-1-1 1 0 0,0-2-1 0 0,34-12 0 0 0,13-4-205 0 0,-60 20-553 0 0,0 1-2124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8:0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41 285 79 0 0,'3'-1'291'0'0,"0"1"-1"0"0,0-1 0 0 0,-1 0 1 0 0,1 0-1 0 0,0 0 0 0 0,0 0 1 0 0,0 0-1 0 0,0 0 0 0 0,-1-1 0 0 0,1 0 1 0 0,-1 1-1 0 0,1-1 0 0 0,-1 0 1 0 0,0 0-1 0 0,0 0 0 0 0,4-5 1 0 0,4-5 3024 0 0,17-27 0 0 0,-20 27-2825 0 0,11-15-463 0 0,-10 18-22 0 0,-2 0-1 0 0,1-1 1 0 0,-1 0 0 0 0,-1 0-1 0 0,0-1 1 0 0,0 1 0 0 0,3-15-1 0 0,-7 23-4 0 0,-1-1 0 0 0,0 1 0 0 0,0-1 0 0 0,0 1 0 0 0,-1 0 0 0 0,1-1 0 0 0,0 1 0 0 0,-1-1 0 0 0,0 1 0 0 0,0 0 0 0 0,1-1 0 0 0,-1 1 0 0 0,0 0 0 0 0,-1 0 0 0 0,1 0 0 0 0,0 0 0 0 0,-1 0 0 0 0,1 0 0 0 0,-1 0 0 0 0,0 0 0 0 0,1 0 0 0 0,-1 1 0 0 0,0-1 0 0 0,0 1 0 0 0,0-1 0 0 0,0 1 0 0 0,0 0 0 0 0,-5-2 0 0 0,3 1 0 0 0,0 0 0 0 0,-1 0 0 0 0,1 0 0 0 0,-1 1 0 0 0,0 0 0 0 0,1 0 0 0 0,-1 0 0 0 0,0 1 0 0 0,1-1 0 0 0,-1 1 0 0 0,0 0 0 0 0,0 0 0 0 0,0 1 0 0 0,-5 1 0 0 0,5-1 17 0 0,0 2 0 0 0,0-1-1 0 0,0 0 1 0 0,0 1 0 0 0,1 0 0 0 0,-1 0-1 0 0,1 0 1 0 0,0 1 0 0 0,0-1 0 0 0,0 1-1 0 0,0 0 1 0 0,1 0 0 0 0,0 1-1 0 0,0-1 1 0 0,0 1 0 0 0,0-1 0 0 0,0 1-1 0 0,1 0 1 0 0,0 0 0 0 0,0 0 0 0 0,-1 6-1 0 0,1-3 13 0 0,0 1-1 0 0,0-1 0 0 0,1 1 1 0 0,0-1-1 0 0,1 1 0 0 0,0 0 0 0 0,0-1 1 0 0,1 1-1 0 0,0 0 0 0 0,0-1 1 0 0,1 1-1 0 0,5 12 0 0 0,-7-20-26 0 0,0 1-1 0 0,1 0 1 0 0,0-1-1 0 0,-1 1 1 0 0,1-1 0 0 0,0 0-1 0 0,0 1 1 0 0,0-1-1 0 0,0 0 1 0 0,0 1-1 0 0,0-1 1 0 0,0 0-1 0 0,1 0 1 0 0,-1 0 0 0 0,0 0-1 0 0,0 0 1 0 0,1 0-1 0 0,-1 0 1 0 0,1 0-1 0 0,-1-1 1 0 0,1 1-1 0 0,-1-1 1 0 0,3 1-1 0 0,-2-1 16 0 0,0 0 0 0 0,-1 0-1 0 0,1 0 1 0 0,0 0-1 0 0,0-1 1 0 0,0 1-1 0 0,0-1 1 0 0,0 1-1 0 0,0-1 1 0 0,0 0-1 0 0,-1 0 1 0 0,1 0 0 0 0,0 0-1 0 0,-1 0 1 0 0,1 0-1 0 0,-1 0 1 0 0,1 0-1 0 0,-1-1 1 0 0,2-1-1 0 0,4-4 15 0 0,0 0 1 0 0,-1-1-1 0 0,0 1 0 0 0,0-1 0 0 0,-1-1 0 0 0,0 1 1 0 0,0-1-1 0 0,-1 0 0 0 0,6-17 0 0 0,-10 17-60 0 0,-4 7-534 0 0,3 3 483 0 0,1-1 0 0 0,-1 0 0 0 0,1 0 0 0 0,-1 1 0 0 0,0-1 0 0 0,1 0 0 0 0,-1 1 0 0 0,1-1 0 0 0,-1 1 0 0 0,1-1 0 0 0,-1 1-1 0 0,1-1 1 0 0,-1 1 0 0 0,1-1 0 0 0,0 1 0 0 0,-1-1 0 0 0,0 2 0 0 0,1-2-240 0 0,0 4-339 0 0,-1-2 598 0 0,-3 24-805 0 0,3-25 798 0 0,1-1-1 0 0,0 1 0 0 0,0 0 1 0 0,0-1-1 0 0,0 1 0 0 0,0 0 1 0 0,0 0-1 0 0,0-1 0 0 0,0 1 1 0 0,0 0-1 0 0,0 0 0 0 0,0-1 1 0 0,0 1-1 0 0,1 0 1 0 0,-1 0-1 0 0,0-1 0 0 0,0 1 1 0 0,1 0-1 0 0,-1-1 0 0 0,1 1 1 0 0,-1-1-1 0 0,0 1 0 0 0,1 0 1 0 0,-1-1-1 0 0,1 1 0 0 0,0-1 1 0 0,-1 1-1 0 0,1-1 0 0 0,0 1 1 0 0,3-1-483 0 0,0-1-52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8:0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2303 0 0,'1'-1'74'0'0,"1"1"0"0"0,-1-1 0 0 0,1 1-1 0 0,-1 0 1 0 0,1 0 0 0 0,-1 0 0 0 0,1 0-1 0 0,0 0 1 0 0,-1 0 0 0 0,1 0 0 0 0,-1 0-1 0 0,1 1 1 0 0,-1-1 0 0 0,1 0-1 0 0,-1 1 1 0 0,1 0 0 0 0,-1-1 0 0 0,0 1-1 0 0,1 0 1 0 0,-1-1 0 0 0,0 1 0 0 0,1 0-1 0 0,-1 0 1 0 0,0 0 0 0 0,0 0-1 0 0,1 2 1 0 0,18 11 871 0 0,-18-14-883 0 0,1 1-1 0 0,-1-1 0 0 0,0 1 1 0 0,0-1-1 0 0,0 0 0 0 0,0 0 1 0 0,0 0-1 0 0,0 0 1 0 0,1 0-1 0 0,-1-1 0 0 0,0 1 1 0 0,0 0-1 0 0,0-1 0 0 0,2-1 1 0 0,31-13 533 0 0,-20 8-305 0 0,-5 2-137 0 0,1 1 0 0 0,-1 0 1 0 0,1 0-1 0 0,22-3 0 0 0,-29 7-150 0 0,1-1 0 0 0,-1 1 1 0 0,1 0-1 0 0,0 1 0 0 0,-1-1 0 0 0,0 1 0 0 0,1 0 1 0 0,-1 0-1 0 0,1 0 0 0 0,-1 0 0 0 0,0 1 0 0 0,0 0 0 0 0,0 0 1 0 0,0 0-1 0 0,5 4 0 0 0,6 5 342 0 0,18 19 1 0 0,-11-9-69 0 0,-20-19-205 0 0,1 0 1 0 0,0 0-1 0 0,0 0 0 0 0,0-1 0 0 0,0 1 1 0 0,0-1-1 0 0,0 0 0 0 0,0 1 0 0 0,1-1 1 0 0,-1-1-1 0 0,0 1 0 0 0,1 0 0 0 0,-1-1 1 0 0,0 0-1 0 0,1 0 0 0 0,-1 0 0 0 0,1 0 1 0 0,-1 0-1 0 0,7-2 0 0 0,17 0 627 0 0,-26 2-690 0 0,0 0 0 0 0,0 0 0 0 0,0 0 0 0 0,0 1-1 0 0,0-1 1 0 0,0 0 0 0 0,0 0 0 0 0,0 1 0 0 0,0-1 0 0 0,-1 1 0 0 0,1-1 0 0 0,0 1 0 0 0,0-1-1 0 0,0 1 1 0 0,0-1 0 0 0,-1 1 0 0 0,1 0 0 0 0,0-1 0 0 0,0 3 0 0 0,11 18 359 0 0,-11-19-306 0 0,0 1 0 0 0,0 0-1 0 0,0-1 1 0 0,1 1 0 0 0,-1-1-1 0 0,1 1 1 0 0,3 3-1 0 0,-4-5-52 0 0,0-1 0 0 0,0 1-1 0 0,0-1 1 0 0,0 1 0 0 0,0-1-1 0 0,0 0 1 0 0,0 1 0 0 0,0-1-1 0 0,0 0 1 0 0,0 0 0 0 0,0 0-1 0 0,0 1 1 0 0,0-1 0 0 0,0 0-1 0 0,0 0 1 0 0,0-1 0 0 0,0 1-1 0 0,0 0 1 0 0,0 0 0 0 0,0 0-1 0 0,0-1 1 0 0,0 1 0 0 0,0 0-1 0 0,0-1 1 0 0,0 1 0 0 0,2-2-1 0 0,7-4 21 0 0,0 0 0 0 0,0-1 0 0 0,0 0 0 0 0,-1-1-1 0 0,-1 0 1 0 0,1 0 0 0 0,-1-1 0 0 0,0 0 0 0 0,10-17-1 0 0,-13 21-35 0 0,-4 6 89 0 0,0 0 355 0 0,-12-5-432 0 0,-1 0 0 0 0,1-1 0 0 0,-16-9 0 0 0,18 8-6 0 0,1 2 1 0 0,-1-1 0 0 0,1 1-1 0 0,-1 1 1 0 0,-1-1 0 0 0,1 1-1 0 0,0 1 1 0 0,-1 0 0 0 0,-9-1-1 0 0,15 3-85 0 0,1 1 0 0 0,-1-1-1 0 0,0 1 1 0 0,1 0 0 0 0,-6 2-1 0 0,8-3 63 0 0,0 0-1 0 0,0 1 1 0 0,0-1 0 0 0,0 1-1 0 0,0-1 1 0 0,0 1-1 0 0,1-1 1 0 0,-1 1 0 0 0,0-1-1 0 0,0 1 1 0 0,0 0-1 0 0,1-1 1 0 0,-1 1-1 0 0,0 0 1 0 0,0 0 0 0 0,1-1-1 0 0,-1 1 1 0 0,1 0-1 0 0,-1 0 1 0 0,1 0 0 0 0,-1 0-1 0 0,1 0 1 0 0,-1 1-1 0 0,1-1 12 0 0,0-1-1 0 0,0 0 0 0 0,0 0 0 0 0,0 1 0 0 0,0-1 1 0 0,1 0-1 0 0,-1 0 0 0 0,0 1 0 0 0,0-1 1 0 0,0 0-1 0 0,0 0 0 0 0,0 0 0 0 0,0 1 0 0 0,1-1 1 0 0,-1 0-1 0 0,0 0 0 0 0,0 0 0 0 0,0 0 1 0 0,1 0-1 0 0,-1 1 0 0 0,0-1 0 0 0,0 0 1 0 0,0 0-1 0 0,1 0 0 0 0,-1 0 0 0 0,0 0 0 0 0,0 0 1 0 0,1 0-1 0 0,-1 0 0 0 0,0 0 0 0 0,0 0 1 0 0,1 0-1 0 0,-1 0 0 0 0,10 4-2311 0 0,-9-3 2271 0 0,0-1 0 0 0,0 1 0 0 0,0 0 0 0 0,0-1 0 0 0,1 1 0 0 0,-1 0 0 0 0,0 0 0 0 0,-1 0 0 0 0,1 0 0 0 0,0 0 0 0 0,0 0 0 0 0,0 0 0 0 0,0 0 0 0 0,-1 0 0 0 0,1 1 0 0 0,-1-1 0 0 0,1 0 0 0 0,-1 0 0 0 0,1 1 0 0 0,-1-1 0 0 0,0 0 0 0 0,1 0 0 0 0,-1 1 0 0 0,0-1 0 0 0,0 0 0 0 0,0 1 0 0 0,0-1-1 0 0,0 0 1 0 0,0 1 0 0 0,0-1 0 0 0,-1 0 0 0 0,0 3 0 0 0,-3 16-1040 0 0,-14 35-1 0 0,37-72 1596 0 0,6-11-88 0 0,-17 21-240 0 0,-1-2-1 0 0,0 1 0 0 0,0-1 1 0 0,9-15-1 0 0,-16 24-169 0 0,0-1 0 0 0,0 1 0 0 0,0 0 1 0 0,0 0-1 0 0,0 0 0 0 0,0-1 0 0 0,0 1 0 0 0,0 0 0 0 0,0 0 0 0 0,0-1 1 0 0,0 1-1 0 0,0 0 0 0 0,0 0 0 0 0,0 0 0 0 0,0-1 0 0 0,0 1 0 0 0,0 0 0 0 0,-1 0 1 0 0,1 0-1 0 0,0-1 0 0 0,0 1 0 0 0,0 0 0 0 0,0 0 0 0 0,0 0 0 0 0,-1 0 1 0 0,1-1-1 0 0,0 1 0 0 0,0 0 0 0 0,0 0 0 0 0,-1 0 0 0 0,1 0 0 0 0,0 0 0 0 0,0 0 1 0 0,0 0-1 0 0,-1 0 0 0 0,1 0 0 0 0,0-1 0 0 0,0 1 0 0 0,-1 0 0 0 0,1 0 1 0 0,0 0-1 0 0,0 0 0 0 0,0 0 0 0 0,-1 0 0 0 0,1 1 0 0 0,0-1 0 0 0,0 0 0 0 0,-1 0 1 0 0,1 0-1 0 0,0 0 0 0 0,0 0 0 0 0,-1 0 0 0 0,-15 2 4 0 0,15-2-7 0 0,-29 6-744 0 0,-34 11-1 0 0,6-2 228 0 0,-26 8 369 0 0,-33 7 1150 0 0,211-64-1259 0 0,-50 19 26 0 0,168-61-1817 0 0,-192 70 2048 0 0,-20 6 0 0 0,0 1 0 0 0,0-1 0 0 0,0 0 0 0 0,0 0 0 0 0,0 0 0 0 0,0 0 0 0 0,0 0 0 0 0,0 0 0 0 0,0 0 0 0 0,0 0 0 0 0,0 0 0 0 0,0 0 0 0 0,0 0 0 0 0,0 0 0 0 0,0 0 0 0 0,0 0 0 0 0,0 0 0 0 0,0 0 0 0 0,0 0 0 0 0,0 0 0 0 0,0 0 0 0 0,0 0 0 0 0,0 0 0 0 0,0 0 0 0 0,0 0 0 0 0,1 0 0 0 0,-1 1 0 0 0,0-1 0 0 0,0 0 0 0 0,0 0 0 0 0,0 0 0 0 0,0 0 0 0 0,0 0 0 0 0,0 0 0 0 0,0 0 0 0 0,0 0 0 0 0,0 0 0 0 0,0 0 0 0 0,0 0 0 0 0,0 0 0 0 0,0 0 0 0 0,0 0 0 0 0,0 0 0 0 0,0 0 0 0 0,0 0 0 0 0,0 0 0 0 0,0 0 0 0 0,0 0 0 0 0,0 0 0 0 0,1 0 0 0 0,-12 5 0 0 0,-11 3-11 0 0,1-1-1 0 0,-1-1 1 0 0,0-2-1 0 0,-43 5 1 0 0,6-1-14 0 0,17-1 11 0 0,-116 23 2238 0 0,211-51-697 0 0,-14 5-1250 0 0,64-21 735 0 0,-32 13-954 0 0,125-62-1 0 0,-164 66-1216 0 0,-19 12-1533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8:07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6 129 3679 0 0,'-4'-2'160'0'0,"3"1"40"0"0,2 0-200 0 0,1 0 0 0 0,2-1 0 0 0,0 0 0 0 0,2-1 136 0 0,4-2-8 0 0,7-2-8 0 0,8-6 0 0 0,11-5-328 0 0,8-5-64 0 0,7-1-16 0 0,-3-2 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8:1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3 253 1983 0 0,'-2'-12'5626'0'0,"2"13"-5612"0"0,0 0 0 0 0,0 0 0 0 0,0 0 0 0 0,0 1 1 0 0,1-1-1 0 0,-1 0 0 0 0,0 0 0 0 0,0 0 0 0 0,1 0 0 0 0,-1 0 0 0 0,1 0 1 0 0,-1 0-1 0 0,1 0 0 0 0,0 0 0 0 0,-1 0 0 0 0,2 0 0 0 0,-1 0 48 0 0,0 0 0 0 0,1 0 0 0 0,-1-1 0 0 0,0 1 0 0 0,1 0-1 0 0,-1-1 1 0 0,0 1 0 0 0,1-1 0 0 0,-1 0 0 0 0,1 0-1 0 0,-1 1 1 0 0,1-1 0 0 0,-1 0 0 0 0,3 0 0 0 0,13 1 175 0 0,0 1 0 0 0,-1 0 0 0 0,1 2 1 0 0,-1 0-1 0 0,20 8 0 0 0,-19-6-63 0 0,0-1 0 0 0,1 0 1 0 0,-1-1-1 0 0,24 1 0 0 0,-9-3 88 0 0,7 0 199 0 0,77-6 0 0 0,-92 2-352 0 0,-1 1-1 0 0,43 3 0 0 0,46 13-5 0 0,34 2-107 0 0,-124-16 33 0 0,0-2-1 0 0,-1 0 1 0 0,1-1-1 0 0,-1-1 1 0 0,34-9-1 0 0,-26 4 77 0 0,0 2 0 0 0,0 0 0 0 0,36-1 1 0 0,88 6 286 0 0,-138 2-383 0 0,0-1 1 0 0,0 0-1 0 0,-1-1 0 0 0,1 0 0 0 0,0-1 0 0 0,21-6 0 0 0,17-9 201 0 0,14-4 156 0 0,-7-2-140 0 0,0 3 0 0 0,2 3 0 0 0,70-11 0 0 0,-113 26-99 0 0,-1-1 0 0 0,1-1 0 0 0,-1-1 0 0 0,0-1 0 0 0,0-1-1 0 0,26-13 1 0 0,67-34 558 0 0,-95 48-654 0 0,0 0 0 0 0,0 2 1 0 0,1 0-1 0 0,-1 1 0 0 0,23-2 0 0 0,-13 4-20 0 0,-18 1-57 0 0,0 0-1 0 0,0 0 1 0 0,0-1-1 0 0,0 0 1 0 0,-1-1-1 0 0,1 0 0 0 0,0 0 1 0 0,12-5-1 0 0,-11 3-31 0 0,1 1 1 0 0,-1 0-1 0 0,1 0 0 0 0,0 1 0 0 0,0 1 1 0 0,0 0-1 0 0,0 0 0 0 0,16 1 0 0 0,-26 0-7 0 0,0 1-202 0 0,-3 2-858 0 0,-2 2 1071 0 0,-6 5-4009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4143 0 0,'-1'11'2776'0'0,"1"15"-2937"0"0,1-24 317 0 0,-2 31-144 0 0,-1 0-1 0 0,-9 46 1 0 0,6-49 212 0 0,-45 206 2447 0 0,29-146-1521 0 0,13-55-736 0 0,-40 158 881 0 0,61-274-4229 0 0,-7 34 2034 0 0,17-137-1748 0 0,9-54 2854 0 0,-31 233-108 0 0,2-16 1176 0 0,13-38 0 0 0,-14 54-952 0 0,0 0 0 0 0,0 0 1 0 0,0 0-1 0 0,1 0 0 0 0,0 0 0 0 0,0 1 1 0 0,0-1-1 0 0,0 1 0 0 0,1 0 0 0 0,0 0 0 0 0,0 0 1 0 0,6-5-1 0 0,-7 8-249 0 0,-1-1 0 0 0,1 1 1 0 0,0 0-1 0 0,-1 1 0 0 0,1-1 0 0 0,0 0 1 0 0,0 1-1 0 0,-1 0 0 0 0,1-1 0 0 0,0 1 1 0 0,0 0-1 0 0,-1 0 0 0 0,1 1 0 0 0,0-1 1 0 0,0 1-1 0 0,-1-1 0 0 0,1 1 0 0 0,0 0 1 0 0,-1 0-1 0 0,1 0 0 0 0,-1 0 0 0 0,1 0 1 0 0,3 3-1 0 0,-1-1-55 0 0,1 1 0 0 0,-1 0 0 0 0,0-1 0 0 0,-1 2 0 0 0,1-1 0 0 0,0 0-1 0 0,-1 1 1 0 0,0 0 0 0 0,4 7 0 0 0,-3-4-61 0 0,-1 1-1 0 0,-1 0 1 0 0,1 0-1 0 0,-2 0 1 0 0,1 0-1 0 0,-1 1 1 0 0,0-1-1 0 0,-1 1 1 0 0,0-1-1 0 0,-1 1 1 0 0,0-1-1 0 0,0 1 1 0 0,-1-1-1 0 0,0 1 1 0 0,-1-1-1 0 0,0 1 1 0 0,-1-1-1 0 0,1 0 1 0 0,-7 12-1 0 0,3-8-212 0 0,0 0-1 0 0,-1 0 1 0 0,-1-1 0 0 0,0 0-1 0 0,-1 0 1 0 0,0-1-1 0 0,-1 0 1 0 0,0 0-1 0 0,-1-1 1 0 0,0-1-1 0 0,0 1 1 0 0,-15 7-1 0 0,17-12 234 0 0,0-1 1 0 0,0 0-1 0 0,-1-1 0 0 0,0 0 0 0 0,1 0 0 0 0,-1-1 0 0 0,-17 1 0 0 0,3 1 1838 0 0,24-4-1759 0 0,-1 0-1 0 0,1 0 1 0 0,0 0 0 0 0,0 0-1 0 0,0 0 1 0 0,-1 0-1 0 0,1 0 1 0 0,0 0 0 0 0,0 0-1 0 0,0 0 1 0 0,-1 1-1 0 0,1-1 1 0 0,0 0 0 0 0,0 0-1 0 0,0 0 1 0 0,0 0-1 0 0,-1 0 1 0 0,1 1-1 0 0,0-1 1 0 0,0 0 0 0 0,0 0-1 0 0,0 0 1 0 0,0 1-1 0 0,0-1 1 0 0,-1 0 0 0 0,1 0-1 0 0,0 0 1 0 0,0 1-1 0 0,0-1 1 0 0,0 0 0 0 0,0 0-1 0 0,0 0 1 0 0,0 1-1 0 0,0-1 1 0 0,0 0-1 0 0,4 11 715 0 0,8 9-322 0 0,33 33-150 0 0,103 93 1 0 0,-10-10-265 0 0,-137-136-41 0 0,11 13-339 0 0,0 0 0 0 0,-1 1 0 0 0,-1 0 0 0 0,13 22 1 0 0,-21-30-1189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0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2303 0 0,'-8'6'216'0'0,"1"1"-1"0"0,0-1 0 0 0,0 1 1 0 0,0 0-1 0 0,1 1 0 0 0,0 0 1 0 0,-6 10-1 0 0,-29 62 1943 0 0,36-69-2143 0 0,-3 4 209 0 0,0 1-363 0 0,1 0 1 0 0,0 1-1 0 0,1-1 1 0 0,-5 24-1 0 0,12-30-2104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0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5983 0 0,'-1'0'30'0'0,"0"0"-1"0"0,0 0 0 0 0,1 0 1 0 0,-1-1-1 0 0,0 1 0 0 0,0 0 1 0 0,1 0-1 0 0,-1 0 0 0 0,0 0 1 0 0,0 1-1 0 0,1-1 0 0 0,-1 0 1 0 0,0 0-1 0 0,1 0 0 0 0,-1 1 1 0 0,0-1-1 0 0,0 0 0 0 0,1 1 1 0 0,-1-1-1 0 0,1 0 0 0 0,-2 2 1 0 0,2-2 13 0 0,-1 1 0 0 0,1-1 1 0 0,0 1-1 0 0,0 0 0 0 0,-1-1 0 0 0,1 1 1 0 0,0 0-1 0 0,0-1 0 0 0,0 1 0 0 0,0 0 1 0 0,0-1-1 0 0,0 1 0 0 0,0 0 0 0 0,0-1 1 0 0,0 1-1 0 0,0 0 0 0 0,1-1 0 0 0,-1 1 1 0 0,0 0-1 0 0,3 6 284 0 0,0-1 1 0 0,0 0-1 0 0,8 10 0 0 0,-9-13-281 0 0,16 21 586 0 0,1 0 1 0 0,36 33-1 0 0,-3-4-3652 0 0,-29-28-299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1375 0 0,'32'-12'436'0'0,"0"1"-1"0"0,65-12 0 0 0,15-5 267 0 0,-87 20-618 0 0,49-23 0 0 0,-64 26-84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0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3223 0 0,'4'11'1168'0'0,"0"14"-941"0"0,0 0 0 0 0,-1 0 0 0 0,-1 0-1 0 0,-4 48 1 0 0,2 15-3186 0 0,1-80 2763 0 0,-1-7 191 0 0,0 0 0 0 0,1 0 0 0 0,-1 1 0 0 0,0-1 0 0 0,0 0 0 0 0,0 0 0 0 0,0 0 0 0 0,0 1 0 0 0,0-1 0 0 0,0 0 0 0 0,-1 0 0 0 0,1 0 0 0 0,0 1 0 0 0,-1 0 0 0 0,-2-1 5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0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2303 0 0,'-6'0'200'0'0,"2"0"-200"0"0,2 1 0 0 0,-1 2 0 0 0,2-1 832 0 0,0 1 128 0 0,-2 2 32 0 0,0 4 0 0 0,-2 6-16 0 0,-1 6 0 0 0,0 7 0 0 0,1 3 0 0 0,1-1-592 0 0,1 3-128 0 0,3 0-16 0 0,2-2-3160 0 0,1 2-632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22 2159 0 0,'8'-10'144'0'0,"-8"10"-142"0"0,1 0-1 0 0,-1-1 1 0 0,0 1-1 0 0,0 0 1 0 0,1 0-1 0 0,-1-1 0 0 0,0 1 1 0 0,0 0-1 0 0,0-1 1 0 0,1 1-1 0 0,-1 0 0 0 0,0-1 1 0 0,0 1-1 0 0,0 0 1 0 0,0-1-1 0 0,0 1 0 0 0,0 0 1 0 0,0-1-1 0 0,0 1 1 0 0,0 0-1 0 0,0-1 1 0 0,0 1-1 0 0,0 0 0 0 0,0-1 1 0 0,0 1-1 0 0,0-1 1 0 0,0 1-1 0 0,0 0 0 0 0,0-1 1 0 0,0 1-1 0 0,0 0 1 0 0,0-1-1 0 0,-1 1 0 0 0,-12 0 389 0 0,10 1-878 0 0,-37 8 778 0 0,39-8-300 0 0,0-1 0 0 0,0 1 0 0 0,0 0 0 0 0,0 0-1 0 0,0 0 1 0 0,0 0 0 0 0,0 0 0 0 0,0 0-1 0 0,0 0 1 0 0,0 0 0 0 0,1 1 0 0 0,-1-1 0 0 0,0 0-1 0 0,1 0 1 0 0,-1 1 0 0 0,1-1 0 0 0,-1 2-1 0 0,-4 25-173 0 0,7-14 156 0 0,-2-12 24 0 0,1 0-1 0 0,-1 0 1 0 0,0 0-1 0 0,0 0 1 0 0,0 0-1 0 0,0 0 1 0 0,0-1 0 0 0,0 1-1 0 0,0 0 1 0 0,0 0-1 0 0,-1 0 1 0 0,1 0-1 0 0,-2 2 1 0 0,2-3 0 0 0,-1 0 0 0 0,1 1 1 0 0,0-1-1 0 0,-1 0 0 0 0,1 0 1 0 0,0 1-1 0 0,0-1 0 0 0,0 0 1 0 0,0 0-1 0 0,0 1 0 0 0,0-1 0 0 0,0 0 1 0 0,1 0-1 0 0,-1 0 0 0 0,0 1 1 0 0,1-1-1 0 0,-1 0 0 0 0,0 0 1 0 0,1 0-1 0 0,0 0 0 0 0,-1 0 1 0 0,1 1-1 0 0,0-1 0 0 0,-1 0 0 0 0,2 0 1 0 0,-2 0-77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1927 0 0,'7'-3'62'0'0,"0"1"-1"0"0,1 0 1 0 0,-1 0-1 0 0,1 1 1 0 0,-1 0-1 0 0,15 0 0 0 0,47 5 375 0 0,-39-1-262 0 0,50 3 109 0 0,15 2-827 0 0,104-5 0 0 0,-195-3 535 0 0,-1 0 5 0 0,0 0 0 0 0,-1 0 1 0 0,1 0-1 0 0,0 0 0 0 0,0 0 1 0 0,-1-1-1 0 0,1 0 1 0 0,0 1-1 0 0,-1-1 0 0 0,1 0 1 0 0,-1 0-1 0 0,1 0 0 0 0,-1-1 1 0 0,4-1-1 0 0,-4-2-7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1375 0 0,'-1'3'64'0'0,"1"-2"8"0"0,0 2-72 0 0,0-2 0 0 0,0 0 0 0 0,0 0 0 0 0,1 2 0 0 0,1 1 0 0 0,1 1 0 0 0,1 2 0 0 0,1 2 0 0 0,0 3 0 0 0,1-1 0 0 0,-1 0 0 0 0,0 1 0 0 0,-1-1 80 0 0,2 2-16 0 0,-2-3 8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 0 0,'0'2'128'0'0,"0"1"-128"0"0,0 0 0 0 0,0 0 0 0 0,1-2 192 0 0,0 2 24 0 0,-1 2 0 0 0,3 1 0 0 0,-1 4 40 0 0,2 3 0 0 0,1 2 8 0 0,0 0 0 0 0,0 0-264 0 0,0 1 0 0 0,-1-2-120 0 0,1-2 40 0 0,1 0 80 0 0,-1-6 96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3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1943 0 0,'-1'19'72'0'0,"-6"34"-1"0"0,5-40-53 0 0,0-1 0 0 0,0 1 0 0 0,2-1 0 0 0,0 23-1 0 0,0-34-17 0 0,0-1 0 0 0,0 1 0 0 0,0 0 0 0 0,0-1 0 0 0,1 1 0 0 0,-1 0 0 0 0,0-1 0 0 0,0 1 0 0 0,0-1 0 0 0,0 1 0 0 0,1 0 0 0 0,-1-1 0 0 0,0 1 0 0 0,1-1 0 0 0,-1 1 0 0 0,0-1 0 0 0,1 1 0 0 0,-1-1 0 0 0,1 1 0 0 0,-1-1 0 0 0,1 1 0 0 0,-1-1 0 0 0,1 0 0 0 0,-1 1 0 0 0,1-1 0 0 0,0 1 0 0 0,0-1 0 0 0,0 0 0 0 0,0 0 0 0 0,0 0 0 0 0,0 0 0 0 0,0 0 0 0 0,0-1 0 0 0,0 1 0 0 0,0 0 0 0 0,0 0 0 0 0,-1-1 0 0 0,1 1 0 0 0,0 0 0 0 0,0-1 0 0 0,0 1 0 0 0,1-2 0 0 0,2-1 0 0 0,0 0 0 0 0,0 0 0 0 0,-1 0 0 0 0,1-1 0 0 0,4-5 0 0 0,-5 4 0 0 0,-1 0 0 0 0,1 0 0 0 0,-1 0 0 0 0,3-8 0 0 0,-4 11 0 0 0,0 1 0 0 0,-1-1 0 0 0,1 0 0 0 0,-1 1 0 0 0,0-1 0 0 0,1 0 0 0 0,-1 0 0 0 0,0 0 0 0 0,0 1 0 0 0,0-1 0 0 0,0 0 0 0 0,-1 0 0 0 0,1 1 0 0 0,0-1 0 0 0,-1 0 0 0 0,1 0 0 0 0,-2-2 0 0 0,2 4 0 0 0,-1-1 0 0 0,1 1 0 0 0,0-1 0 0 0,-1 1 0 0 0,1 0 0 0 0,0 0 0 0 0,-1-1 0 0 0,1 1 0 0 0,-1 0 0 0 0,1 0 0 0 0,-1-1 0 0 0,1 1 0 0 0,0 0 0 0 0,-1 0 0 0 0,1 0 0 0 0,-1 0 0 0 0,1 0 0 0 0,-1 0 0 0 0,1-1 0 0 0,-1 1 0 0 0,1 0 0 0 0,-1 0 0 0 0,1 1 0 0 0,-2-1 0 0 0,-12 6 0 0 0,-10 15 0 0 0,24-21 0 0 0,-9 8 2 0 0,3-2-6 0 0,0 0 0 0 0,0 1 1 0 0,-10 14-1 0 0,16-21 4 0 0,0 0-1 0 0,-1 0 0 0 0,1 0 1 0 0,0 1-1 0 0,0-1 1 0 0,0 0-1 0 0,-1 0 1 0 0,1 1-1 0 0,0-1 1 0 0,0 0-1 0 0,0 1 0 0 0,0-1 1 0 0,0 0-1 0 0,0 0 1 0 0,0 1-1 0 0,0-1 1 0 0,0 0-1 0 0,0 1 1 0 0,0-1-1 0 0,0 0 0 0 0,0 1 1 0 0,0-1-1 0 0,0 0 1 0 0,0 0-1 0 0,0 1 1 0 0,0-1-1 0 0,0 0 1 0 0,0 1-1 0 0,1-1 0 0 0,-1 0 1 0 0,0 0-1 0 0,0 1 1 0 0,0-1-1 0 0,0 0 1 0 0,1 0-1 0 0,-1 0 1 0 0,0 1-1 0 0,1-1 0 0 0,13 2-20 0 0,18-8-3 0 0,-26 3 24 0 0,1 1 0 0 0,0-1 0 0 0,8-6 0 0 0,5-3 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 1375 0 0,'0'-1'42'0'0,"-1"1"0"0"0,1-1 0 0 0,-1 1 0 0 0,0 0 0 0 0,1-1 0 0 0,-1 1 0 0 0,1 0 0 0 0,-1 0 0 0 0,0-1 0 0 0,1 1 0 0 0,-1 0 0 0 0,0 0 0 0 0,1 0 0 0 0,-1 0 0 0 0,0 0 0 0 0,1 0 0 0 0,-1 0 0 0 0,0 0 0 0 0,1 0 0 0 0,-1 0 0 0 0,0 0 0 0 0,1 1 0 0 0,-1-1 0 0 0,0 0 0 0 0,1 0 0 0 0,-1 1 0 0 0,1-1 0 0 0,-1 0 0 0 0,0 1 0 0 0,1-1 0 0 0,-1 0 0 0 0,1 1 0 0 0,-1-1 0 0 0,1 1 0 0 0,-1-1 0 0 0,0 1 0 0 0,-1 2 125 0 0,0 0-1 0 0,-1-1 0 0 0,1 1 1 0 0,0 0-1 0 0,-3 5 0 0 0,-2 11 134 0 0,1-1-1 0 0,1 1 0 0 0,0-1 0 0 0,1 1 0 0 0,-1 25 0 0 0,1-15-14 0 0,-11 63 674 0 0,-7 45-291 0 0,20-112-723 0 0,1-1 1 0 0,1 1 0 0 0,5 39 0 0 0,-4-60-263 0 0,-1 0 1 0 0,1 0-1 0 0,0 0 1 0 0,0-1-1 0 0,0 1 1 0 0,0 0-1 0 0,3 5 1 0 0,1-4-1794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 4127 0 0,'0'0'0'0'0,"0"-1"0"0"0,1 0 0 0 0,0-3 0 0 0</inkml:trace>
  <inkml:trace contextRef="#ctx0" brushRef="#br0" timeOffset="1">44 251 1375 0 0,'17'-154'124'0'0,"-15"132"834"0"0,2-18 1155 0 0,-3 38-1927 0 0,-1-1 0 0 0,1 1 0 0 0,-1 0 0 0 0,1 0 1 0 0,0 0-1 0 0,0 0 0 0 0,0 1 0 0 0,0-1 0 0 0,0 0 0 0 0,0 0 0 0 0,1 0 0 0 0,-1 1 0 0 0,3-3 0 0 0,-2 3-140 0 0,-1 0-1 0 0,0 1 0 0 0,1-1 1 0 0,-1 1-1 0 0,1-1 1 0 0,-1 1-1 0 0,1-1 0 0 0,-1 1 1 0 0,1 0-1 0 0,-1 0 0 0 0,1 0 1 0 0,-1 0-1 0 0,1 0 1 0 0,-1 0-1 0 0,1 0 0 0 0,-1 0 1 0 0,1 1-1 0 0,-1-1 0 0 0,1 0 1 0 0,-1 1-1 0 0,1 0 0 0 0,-1-1 1 0 0,0 1-1 0 0,1 0 1 0 0,-1 0-1 0 0,2 1 0 0 0,2 1-53 0 0,1 1 0 0 0,-1 0 0 0 0,0 0 0 0 0,8 9-1 0 0,-8-7-124 0 0,-1 0-1 0 0,0 1 0 0 0,0-1 1 0 0,0 1-1 0 0,-1 0 0 0 0,1 0 1 0 0,-2 0-1 0 0,4 12 0 0 0,-5-16 33 0 0,-1 0 0 0 0,1-1-1 0 0,-1 1 1 0 0,0 0 0 0 0,0 0 0 0 0,0-1-1 0 0,0 1 1 0 0,0 0 0 0 0,-1 0 0 0 0,1-1-1 0 0,-3 6 1 0 0,2-6 44 0 0,1-1 0 0 0,-1 1 0 0 0,0 0 0 0 0,-1-1 0 0 0,1 1 0 0 0,0-1 0 0 0,0 0 0 0 0,-1 1 0 0 0,1-1 0 0 0,0 0 0 0 0,-1 0 0 0 0,0 0 0 0 0,1 0 0 0 0,-1 0 0 0 0,1 0 0 0 0,-1 0 0 0 0,0-1 0 0 0,0 1 0 0 0,-2 0 0 0 0,2-1 59 0 0,1 1 1 0 0,-1-1 0 0 0,1 0-1 0 0,-1 0 1 0 0,1 1-1 0 0,-1-1 1 0 0,1 0 0 0 0,-1-1-1 0 0,0 1 1 0 0,1 0-1 0 0,-1 0 1 0 0,1-1 0 0 0,-1 1-1 0 0,1-1 1 0 0,-3-1-1 0 0,-17-14 996 0 0,4 1 872 0 0,17 16-1847 0 0,0-1-1 0 0,0 0 1 0 0,0 0 0 0 0,0 0 0 0 0,0 0-1 0 0,0 0 1 0 0,1 0 0 0 0,-1 0-1 0 0,0 0 1 0 0,0 0 0 0 0,0 1 0 0 0,0-1-1 0 0,0 0 1 0 0,0 0 0 0 0,0 0-1 0 0,0 0 1 0 0,0 0 0 0 0,0 0 0 0 0,0 0-1 0 0,0 0 1 0 0,0 1 0 0 0,0-1-1 0 0,0 0 1 0 0,0 0 0 0 0,0 0 0 0 0,0 0-1 0 0,0 0 1 0 0,0 0 0 0 0,0 0-1 0 0,0 1 1 0 0,0-1 0 0 0,0 0 0 0 0,-1 0-1 0 0,1 0 1 0 0,0 0 0 0 0,0 0-1 0 0,0 0 1 0 0,0 0 0 0 0,0 0 0 0 0,0 0-1 0 0,0 0 1 0 0,0 1 0 0 0,0-1-1 0 0,0 0 1 0 0,-1 0 0 0 0,1 0-1 0 0,0 0 1 0 0,0 0 0 0 0,0 0 0 0 0,0 0-1 0 0,0 0 1 0 0,0 0 0 0 0,0 0-1 0 0,-1 0 1 0 0,1 0 0 0 0,0 0 0 0 0,0 0-1 0 0,0 0 1 0 0,0 0 0 0 0,0 0-1 0 0,0 0 1 0 0,0 0 0 0 0,0 0 0 0 0,-1 0-1 0 0,1 0 1 0 0,0 0 0 0 0,0 0-1 0 0,0 0 1 0 0,0-1 0 0 0,5 14 406 0 0,3-5-540 0 0,0 1 1 0 0,0-2 0 0 0,0 1 0 0 0,1-1 0 0 0,0 0-1 0 0,1-1 1 0 0,-1 0 0 0 0,1-1 0 0 0,0 0-1 0 0,1 0 1 0 0,-1-1 0 0 0,1 0 0 0 0,0-1 0 0 0,0 0-1 0 0,0-1 1 0 0,0 0 0 0 0,15 0 0 0 0,-7-3-2756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13 2759 0 0,'1'-2'58'0'0,"-1"2"-44"0"0,1-1 0 0 0,-1 0 1 0 0,1 0-1 0 0,-1 0 0 0 0,1 1 1 0 0,0-1-1 0 0,-1 0 0 0 0,1 1 1 0 0,0-1-1 0 0,-1 0 0 0 0,1 1 1 0 0,0-1-1 0 0,0 1 0 0 0,1-1 0 0 0,-7 25 2017 0 0,-20 35-1189 0 0,-50 84 0 0 0,48-94-1398 0 0,25-46 407 0 0,-9 18-409 0 0,10-21 482 0 0,1 1 0 0 0,0-1-1 0 0,-1 1 1 0 0,1-1 0 0 0,0 1 0 0 0,-1-1-1 0 0,1 1 1 0 0,0-1 0 0 0,-1 1 0 0 0,1-1-1 0 0,-1 1 1 0 0,1-1 0 0 0,-1 1 0 0 0,1-1-1 0 0,-1 0 1 0 0,1 1 0 0 0,-1-1 0 0 0,0 0-1 0 0,1 0 1 0 0,-1 1 0 0 0,1-1 0 0 0,-1 0 0 0 0,0 0-1 0 0,1 0 1 0 0,-2 0 0 0 0,1-1-68 0 0,0-1-1 0 0,0 0 1 0 0,0 1 0 0 0,0-1 0 0 0,1 0-1 0 0,-1 0 1 0 0,1 1 0 0 0,-1-1 0 0 0,1 0 0 0 0,0 0-1 0 0,-1 0 1 0 0,1 0 0 0 0,0 0 0 0 0,0 0-1 0 0,1-2 1 0 0,-2-4 310 0 0,-13-97 823 0 0,11 89-758 0 0,-1-1-1 0 0,0 1 1 0 0,-2 0-1 0 0,-8-19 1 0 0,10 31 26 0 0,3 9 214 0 0,2 9 423 0 0,1-4-761 0 0,1-1-1 0 0,0 1 0 0 0,0-1 0 0 0,1 0 1 0 0,0 0-1 0 0,1-1 0 0 0,0 1 0 0 0,0-1 1 0 0,1 0-1 0 0,0 0 0 0 0,0-1 0 0 0,10 9 1 0 0,-5-5-386 0 0,1-2 1 0 0,0 1 0 0 0,1-1 0 0 0,0-1 0 0 0,0 0 0 0 0,1-1 0 0 0,16 6 0 0 0,-23-10 216 0 0,1-1 1 0 0,-1 0-1 0 0,0 0 0 0 0,9 0 0 0 0,7 0 36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83 119 919 0 0,'-2'1'49'0'0,"0"-1"-1"0"0,0 0 1 0 0,1 1-1 0 0,-1 0 1 0 0,0-1-1 0 0,0 1 1 0 0,1 0-1 0 0,-1 0 1 0 0,1 0-1 0 0,-1 0 1 0 0,0 0 0 0 0,1 0-1 0 0,0 0 1 0 0,-1 0-1 0 0,1 1 1 0 0,0-1-1 0 0,-2 2 1 0 0,0 3 261 0 0,0-1 1 0 0,0 1-1 0 0,-4 10 1 0 0,5-10-220 0 0,-6 15 461 0 0,0 1 0 0 0,-6 35 0 0 0,12-47-763 0 0,1 1 1 0 0,0-1 0 0 0,0 1-1 0 0,1 0 1 0 0,0-1-1 0 0,1 1 1 0 0,4 18-1 0 0,-5-28 141 0 0,0 0-1 0 0,0 0 0 0 0,0 0 1 0 0,1 0-1 0 0,-1 0 0 0 0,0 0 1 0 0,1-1-1 0 0,-1 1 1 0 0,0 0-1 0 0,1 0 0 0 0,-1 0 1 0 0,1-1-1 0 0,-1 1 0 0 0,1 0 1 0 0,0-1-1 0 0,-1 1 1 0 0,1 0-1 0 0,0-1 0 0 0,-1 1 1 0 0,1-1-1 0 0,0 1 1 0 0,0-1-1 0 0,-1 1 0 0 0,1-1 1 0 0,0 0-1 0 0,0 1 0 0 0,1-1 1 0 0,5-1 44 0 0</inkml:trace>
  <inkml:trace contextRef="#ctx0" brushRef="#br0" timeOffset="1">259 29 4607 0 0,'0'-8'138'0'0,"0"6"-99"0"0,0 0 0 0 0,0 0-1 0 0,0 0 1 0 0,1 0 0 0 0,-1 0 0 0 0,0 0 0 0 0,2-3-1 0 0,-2 5-5 0 0,0 0 0 0 0,0 0-1 0 0,0 0 1 0 0,0-1-1 0 0,1 1 1 0 0,-1 0 0 0 0,0 0-1 0 0,0 0 1 0 0,0 0-1 0 0,0 0 1 0 0,1 0 0 0 0,-1 0-1 0 0,0 0 1 0 0,0 0-1 0 0,0 0 1 0 0,0 0 0 0 0,1 0-1 0 0,-1 0 1 0 0,0 0-1 0 0,0 0 1 0 0,0 0 0 0 0,0 0-1 0 0,1 0 1 0 0,-1 0-1 0 0,0 0 1 0 0,0 0 0 0 0,0 0-1 0 0,0 0 1 0 0,1 0-1 0 0,-1 1 1 0 0,0-1 0 0 0,0 0-1 0 0,0 0 1 0 0,0 0-1 0 0,0 0 1 0 0,1 0 0 0 0,-1 0-1 0 0,0 1 1 0 0,5 3 418 0 0,-2 0-361 0 0,-1 1-1 0 0,0-1 1 0 0,0 0 0 0 0,0 1-1 0 0,0-1 1 0 0,-1 1 0 0 0,0 0-1 0 0,0-1 1 0 0,0 1-1 0 0,0 0 1 0 0,-1 6 0 0 0,1 8-385 0 0,-4 27-1 0 0,-1-14-1556 0 0,-14 53-1 0 0,10-57 638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1839 0 0,'-2'1'90'0'0,"0"1"0"0"0,1 0 1 0 0,-1 0-1 0 0,1 0 0 0 0,0-1 0 0 0,-1 1 0 0 0,1 0 0 0 0,0 0 0 0 0,0 1 0 0 0,0-1 0 0 0,1 0 0 0 0,-1 0 0 0 0,0 5 0 0 0,-3 4 393 0 0,-76 225 3288 0 0,66-182-4184 0 0,-5 56-1 0 0,18-104 294 0 0,0 1-1 0 0,1 0 0 0 0,0 12 1 0 0,3-7 106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52 3679 0 0,'0'-6'-95'0'0,"-1"3"229"0"0,1-1 1 0 0,0 1 0 0 0,1-1-1 0 0,-1 1 1 0 0,1-1-1 0 0,1-5 1 0 0,-2 8-34 0 0,1 0 0 0 0,-1 0 0 0 0,1 0 0 0 0,0 0 0 0 0,-1 0 0 0 0,1 0 0 0 0,0 0-1 0 0,0 1 1 0 0,-1-1 0 0 0,1 0 0 0 0,0 0 0 0 0,0 1 0 0 0,0-1 0 0 0,0 1 0 0 0,0-1 0 0 0,0 1 0 0 0,0-1 0 0 0,0 1 0 0 0,0 0 0 0 0,0-1 0 0 0,0 1 0 0 0,0 0 0 0 0,1 0 0 0 0,-1 0 0 0 0,0-1-1 0 0,1 2 1 0 0,3-1-22 0 0,1 0-1 0 0,-1 1 0 0 0,0 0 1 0 0,0 0-1 0 0,0 0 0 0 0,0 0 1 0 0,0 1-1 0 0,0 0 0 0 0,0 0 1 0 0,0 1-1 0 0,-1-1 0 0 0,1 1 1 0 0,-1 0-1 0 0,0 0 0 0 0,1 0 1 0 0,-2 1-1 0 0,1 0 0 0 0,0 0 1 0 0,-1 0-1 0 0,4 5 0 0 0,-4-6-212 0 0,-1 0-1 0 0,0 0 0 0 0,0 0 0 0 0,0 0 0 0 0,-1 1 0 0 0,1-1 0 0 0,-1 1 0 0 0,1-1 0 0 0,-1 1 0 0 0,0-1 0 0 0,-1 1 0 0 0,1 0 0 0 0,-1-1 0 0 0,1 1 0 0 0,-1 0 1 0 0,0 0-1 0 0,0-1 0 0 0,-1 1 0 0 0,1 0 0 0 0,-1-1 0 0 0,0 1 0 0 0,0 0 0 0 0,0-1 0 0 0,0 1 0 0 0,-1-1 0 0 0,0 1 0 0 0,1-1 0 0 0,-5 6 0 0 0,0-3-162 0 0,0 1-1 0 0,-1-1 0 0 0,1 0 0 0 0,-1 0 0 0 0,-1-1 1 0 0,1 0-1 0 0,-1-1 0 0 0,1 1 0 0 0,-1-1 0 0 0,-12 4 1 0 0,-8 1 1918 0 0,-52 9 0 0 0,71-16-794 0 0,8-2-702 0 0,0 0 0 0 0,0 1 0 0 0,0-1 1 0 0,0 0-1 0 0,0 0 0 0 0,0 1 0 0 0,0-1 0 0 0,0 1 1 0 0,0-1-1 0 0,1 1 0 0 0,-1-1 0 0 0,0 1 0 0 0,0-1 0 0 0,0 1 1 0 0,0 0-1 0 0,1-1 0 0 0,-1 1 0 0 0,0 0 0 0 0,1 0 1 0 0,-1 0-1 0 0,1 0 0 0 0,-1-1 0 0 0,0 3 0 0 0,1-2-47 0 0,0 1 0 0 0,-1-1-1 0 0,1 1 1 0 0,0-1 0 0 0,0 1-1 0 0,0-1 1 0 0,0 1 0 0 0,1-1-1 0 0,-1 1 1 0 0,0-1-1 0 0,1 1 1 0 0,-1-1 0 0 0,2 4-1 0 0,1 0-60 0 0,0 0-1 0 0,0 0 1 0 0,0 0-1 0 0,0 0 0 0 0,1 0 1 0 0,8 7-1 0 0,-4-6-230 0 0,0 0-1 0 0,0-1 1 0 0,1 0 0 0 0,0 0-1 0 0,0-1 1 0 0,0 0-1 0 0,0-1 1 0 0,0 0-1 0 0,1 0 1 0 0,0-1-1 0 0,9 1 1 0 0,-1-1-2549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1839 0 0,'3'-1'133'0'0,"1"0"0"0"0,0 0-1 0 0,0 1 1 0 0,0-1 0 0 0,0 1-1 0 0,0 0 1 0 0,0 0 0 0 0,0 0-1 0 0,0 1 1 0 0,-1-1 0 0 0,6 2-1 0 0,51 11 451 0 0,1-3-1 0 0,0-3 1 0 0,1-3-1 0 0,103-5 0 0 0,-67-2-363 0 0,79-5-1529 0 0,-127 3 548 0 0,75-17-1 0 0,-108 19 732 0 0,12-3 139 0 0,-27 6-137 0 0,-1 0 0 0 0,1-1 0 0 0,-1 0 1 0 0,1 1-1 0 0,-1-1 0 0 0,1 0 0 0 0,-1 0 0 0 0,0 0 0 0 0,1 1 1 0 0,-1-2-1 0 0,0 1 0 0 0,0 0 0 0 0,0 0 0 0 0,2-2 0 0 0,-3 2-16 0 0,1 0 0 0 0,-1 0 0 0 0,0 0 0 0 0,0 0 0 0 0,0 0 0 0 0,1 0 0 0 0,-1 0 0 0 0,0 0 0 0 0,0 0 0 0 0,-1 0-1 0 0,1 0 1 0 0,0 0 0 0 0,0 0 0 0 0,0 0 0 0 0,0 0 0 0 0,-1 0 0 0 0,1 0 0 0 0,-1 0 0 0 0,1 1 0 0 0,-1-1-1 0 0,1 0 1 0 0,-1 0 0 0 0,1 0 0 0 0,-1 0 0 0 0,1 1 0 0 0,-1-1 0 0 0,0 0 0 0 0,-1 0 0 0 0,-2-3 60 0 0,1 1 0 0 0,-1 0 0 0 0,0 0 0 0 0,-6-3 0 0 0,-1-1 118 0 0,-1 2 0 0 0,1 0-1 0 0,-1 0 1 0 0,0 1-1 0 0,0 0 1 0 0,0 1-1 0 0,-1 1 1 0 0,1 0-1 0 0,-15-1 1 0 0,27 3-69 0 0,0 0 1 0 0,0 0-1 0 0,0 0 1 0 0,0 0-1 0 0,-1 0 1 0 0,1 0-1 0 0,0 0 1 0 0,0 0 0 0 0,0 0-1 0 0,0 0 1 0 0,-1 0-1 0 0,1 0 1 0 0,0 0-1 0 0,0 0 1 0 0,0 0-1 0 0,-1 0 1 0 0,1 0-1 0 0,0 0 1 0 0,0 0-1 0 0,0 0 1 0 0,0 0-1 0 0,-1 0 1 0 0,1 0 0 0 0,0 0-1 0 0,0 1 1 0 0,0-1-1 0 0,0 0 1 0 0,0 0-1 0 0,-1 0 1 0 0,1 0-1 0 0,0 0 1 0 0,0 0-1 0 0,0 0 1 0 0,0 1-1 0 0,0-1 1 0 0,0 0-1 0 0,0 0 1 0 0,0 0-1 0 0,-1 0 1 0 0,1 1 0 0 0,0-1-1 0 0,0 0 1 0 0,0 0-1 0 0,0 0 1 0 0,0 0-1 0 0,0 1 1 0 0,0-1-1 0 0,0 0 1 0 0,0 0-1 0 0,0 0 1 0 0,0 1-1 0 0,0-1 1 0 0,0 0-1 0 0,10 11 1076 0 0,18 9-891 0 0,-17-14-190 0 0,-3-2-107 0 0,-1 1-1 0 0,1 0 1 0 0,0 1 0 0 0,-1-1 0 0 0,8 10 0 0 0,-13-13 5 0 0,-1-1 0 0 0,0 1 0 0 0,1 0 1 0 0,-1-1-1 0 0,0 1 0 0 0,0 0 1 0 0,0 0-1 0 0,-1 0 0 0 0,1 0 0 0 0,0 0 1 0 0,-1 0-1 0 0,1 0 0 0 0,-1 0 1 0 0,0 0-1 0 0,0 0 0 0 0,1 0 0 0 0,-1 0 1 0 0,-1 0-1 0 0,1 0 0 0 0,0 0 1 0 0,0 0-1 0 0,-1 0 0 0 0,1 0 0 0 0,-1 0 1 0 0,0 0-1 0 0,1 0 0 0 0,-1 0 1 0 0,0-1-1 0 0,-2 4 0 0 0,-6 8-259 0 0,-1-1-1 0 0,0 0 1 0 0,-1-1 0 0 0,0-1-1 0 0,-23 18 1 0 0,22-19 302 0 0,0 1 1 0 0,0 0-1 0 0,1 1 1 0 0,0 1-1 0 0,1-1 1 0 0,-8 15-1 0 0,16-24 6 0 0,1 0 0 0 0,0 0 0 0 0,0 1 0 0 0,0-1 0 0 0,0 1 0 0 0,0-1-1 0 0,0 1 1 0 0,1-1 0 0 0,-1 1 0 0 0,1-1 0 0 0,0 1 0 0 0,0-1 0 0 0,0 1 0 0 0,0 0-1 0 0,0-1 1 0 0,1 6 0 0 0,0-7-14 0 0,-1 0-1 0 0,1 1 1 0 0,0-1 0 0 0,0 0-1 0 0,-1 0 1 0 0,1 1-1 0 0,0-1 1 0 0,0 0 0 0 0,0 0-1 0 0,0 0 1 0 0,0 0 0 0 0,0 0-1 0 0,1 0 1 0 0,-1 0-1 0 0,0-1 1 0 0,0 1 0 0 0,1 0-1 0 0,-1-1 1 0 0,1 1 0 0 0,-1-1-1 0 0,0 1 1 0 0,1-1-1 0 0,-1 0 1 0 0,1 1 0 0 0,-1-1-1 0 0,1 0 1 0 0,-1 0 0 0 0,1 0-1 0 0,-1 0 1 0 0,3-1-1 0 0,17-2 9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4607 0 0,'-1'5'200'0'0,"0"3"48"0"0,0 2-248 0 0,-1-1 0 0 0,1-1 0 0 0,1 0 0 0 0,-1 2 608 0 0,-1 8 64 0 0,0 11 24 0 0,-1 10 0 0 0,0 9-160 0 0,-2 2-32 0 0,2 0-8 0 0,-1-4 0 0 0,2-2-496 0 0,0-5-208 0 0,1-3 16 0 0,0-5-3576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4143 0 0,'1'-21'107'0'0,"0"-6"44"0"0,5-40-1 0 0,-4 58 316 0 0,0 0 0 0 0,1 1 0 0 0,0-1 0 0 0,0 0 0 0 0,1 1-1 0 0,0 0 1 0 0,0 0 0 0 0,1 0 0 0 0,0 0 0 0 0,1 1 0 0 0,0 0 0 0 0,11-11-1 0 0,-14 15-373 0 0,1 0-1 0 0,0 1 1 0 0,0-1-1 0 0,0 1 1 0 0,0 0-1 0 0,0 0 1 0 0,1 0-1 0 0,-1 0 1 0 0,1 1-1 0 0,-1 0 1 0 0,1 0-1 0 0,-1 0 1 0 0,7 0-1 0 0,-4 1-62 0 0,0 0 0 0 0,0 1-1 0 0,0 0 1 0 0,0 0 0 0 0,-1 0 0 0 0,1 1-1 0 0,0 0 1 0 0,8 4 0 0 0,-3 0-239 0 0,0 1-1 0 0,0 0 1 0 0,-1 0 0 0 0,0 1-1 0 0,0 0 1 0 0,-1 1 0 0 0,0 1-1 0 0,14 16 1 0 0,-14-13-276 0 0,-1 0 1 0 0,9 17-1 0 0,-14-23 299 0 0,-1-1-1 0 0,0 0 0 0 0,-1 1 1 0 0,0-1-1 0 0,0 1 1 0 0,0 0-1 0 0,0 10 1 0 0,-1-15 146 0 0,-1 0 0 0 0,0 0 0 0 0,-1 0 1 0 0,1 0-1 0 0,0 0 0 0 0,0 0 0 0 0,-1-1 0 0 0,1 1 0 0 0,-1 0 1 0 0,0 0-1 0 0,0 0 0 0 0,1-1 0 0 0,-1 1 0 0 0,0 0 1 0 0,0-1-1 0 0,-1 1 0 0 0,1 0 0 0 0,-1 0 0 0 0,-1 1 57 0 0,0-1 0 0 0,0 0-1 0 0,1 0 1 0 0,-1 0 0 0 0,0-1-1 0 0,0 1 1 0 0,-1-1-1 0 0,1 0 1 0 0,-5 2 0 0 0,-1-1 223 0 0,1 0 0 0 0,-1-1 0 0 0,1 0 1 0 0,-1-1-1 0 0,0 0 0 0 0,1 0 0 0 0,-14-3 0 0 0,17 2-5 0 0,2 0-92 0 0,0 1-1 0 0,1-1 0 0 0,-1 1 0 0 0,0-1 0 0 0,0 1 0 0 0,0 0 1 0 0,0 0-1 0 0,0 0 0 0 0,1 0 0 0 0,-1 1 0 0 0,-3 0 0 0 0,5-1-121 0 0,1 1 0 0 0,0-1 0 0 0,0 1 0 0 0,-1-1-1 0 0,1 1 1 0 0,0 0 0 0 0,0-1 0 0 0,0 1 0 0 0,0-1-1 0 0,0 1 1 0 0,0-1 0 0 0,0 1 0 0 0,0 0 0 0 0,0-1-1 0 0,0 1 1 0 0,0-1 0 0 0,0 1 0 0 0,0-1 0 0 0,0 1-1 0 0,0 0 1 0 0,0-1 0 0 0,1 1 0 0 0,-1-1 0 0 0,1 1-1 0 0,5 14 142 0 0,6 4 195 0 0,0-1 0 0 0,2-1-1 0 0,26 29 1 0 0,54 40 1299 0 0,-67-63-1415 0 0,1-2 0 0 0,1-1 0 0 0,36 18 1 0 0,5-6-4442 0 0,-28-17-525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4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1607 0 0,'1'-2'10'0'0,"0"1"0"0"0,0-1 0 0 0,-1 1 0 0 0,1-1 0 0 0,0 1-1 0 0,0 0 1 0 0,0-1 0 0 0,0 1 0 0 0,1 0 0 0 0,-1 0 0 0 0,0 0-1 0 0,0 0 1 0 0,1 0 0 0 0,-1 0 0 0 0,2 0 0 0 0,22-10-28 0 0,-21 10 33 0 0,16-6 229 0 0,0 2 0 0 0,0 0 1 0 0,0 1-1 0 0,0 1 0 0 0,1 0 0 0 0,-1 2 0 0 0,30 1 0 0 0,-5 8-251 0 0,-36-6 0 0 0,1 0-1 0 0,-1-1 1 0 0,1 0-1 0 0,-1 0 0 0 0,1-1 1 0 0,-1 0-1 0 0,12-2 0 0 0,184-44 640 0 0,-102 17-632 0 0,-32 7 0 0 0,-53 17 0 0 0,0-2 0 0 0,19-10 0 0 0,-27 11 0 0 0,1 1 0 0 0,0 0 0 0 0,0 1 0 0 0,1 0 0 0 0,0 0 0 0 0,-1 2 0 0 0,1-1 0 0 0,13 0 0 0 0,-21 4-14 0 0,0-1 0 0 0,0 1-1 0 0,0 0 1 0 0,0 0-1 0 0,0 0 1 0 0,-1 1-1 0 0,1-1 1 0 0,-1 1-1 0 0,1 0 1 0 0,-1 0 0 0 0,6 4-1 0 0,-4-2-10 0 0,1-1-1 0 0,-1 0 1 0 0,9 4 0 0 0,8 0-11 0 0,1-1-1 0 0,-1-1 1 0 0,1 0 0 0 0,0-2 0 0 0,1-1 0 0 0,-1-1 0 0 0,31-2-1 0 0,-43 1 154 0 0,-2-1-335 0 0,0 1-1 0 0,0 0 1 0 0,9 1-1 0 0,-15-1 169 0 0,-1 1-1 0 0,1-1 0 0 0,0 1 0 0 0,-1 0 0 0 0,0 0 1 0 0,1 0-1 0 0,-1 0 0 0 0,1 0 0 0 0,-1 1 1 0 0,0-1-1 0 0,0 1 0 0 0,0-1 0 0 0,0 1 1 0 0,0 0-1 0 0,2 2 0 0 0,2 2 40 0 0,-3-5 11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1 455 0 0,'1'2'0'0'0,"-1"1"0"0"0,2-1 0 0 0,-1 0 0 0 0,-1-1 208 0 0,1 1 0 0 0,2 2 0 0 0,2 2 0 0 0,1 1-208 0 0,4-1-88 0 0,2-2 8 0 0,3-3 0 0 0,1-3 80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1 455 0 0,'-10'16'97'0'0,"1"0"-1"0"0,0 1 1 0 0,1 0-1 0 0,1 1 1 0 0,-9 33-1 0 0,-30 166 939 0 0,39-174-694 0 0,3 1-1 0 0,2 0 1 0 0,3 48-1 0 0,1-70-245 0 0,1-1-1 0 0,0 1 0 0 0,2-1 1 0 0,1 0-1 0 0,10 26 0 0 0,-13-38-145 0 0,2 0 0 0 0,-1 0-1 0 0,1 0 1 0 0,0 0 0 0 0,1-1-1 0 0,0 1 1 0 0,0-2-1 0 0,1 1 1 0 0,0-1 0 0 0,1 0-1 0 0,-1 0 1 0 0,1-1-1 0 0,13 8 1 0 0,-15-11-23 0 0,-1 0 1 0 0,1-1-1 0 0,0 0 0 0 0,0 0 0 0 0,0-1 1 0 0,0 0-1 0 0,0 0 0 0 0,0 0 1 0 0,13 0-1 0 0,7-3 60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39 1911 0 0,'-2'-3'14'0'0,"0"0"0"0"0,1 0-1 0 0,-1 0 1 0 0,-1 0 0 0 0,1 1-1 0 0,0-1 1 0 0,-1 1 0 0 0,1 0-1 0 0,-1 0 1 0 0,1-1 0 0 0,-7-2-1 0 0,8 5-6 0 0,0-1 0 0 0,0 0-1 0 0,-1 1 1 0 0,1-1 0 0 0,0 1-1 0 0,0 0 1 0 0,0-1 0 0 0,-1 1-1 0 0,1 0 1 0 0,0 0 0 0 0,-1 0-1 0 0,1 0 1 0 0,0 0 0 0 0,0 0-1 0 0,-1 0 1 0 0,1 0 0 0 0,0 1-1 0 0,0-1 1 0 0,-1 0 0 0 0,1 1-1 0 0,0-1 1 0 0,0 1 0 0 0,0-1-1 0 0,0 1 1 0 0,-1 0 0 0 0,1-1-1 0 0,0 1 1 0 0,0 0 0 0 0,0 0-1 0 0,1 0 1 0 0,-1 0 0 0 0,-2 2-1 0 0,-2 5 101 0 0,-1 1-1 0 0,1 1 1 0 0,1-1-1 0 0,-1 0 0 0 0,-3 15 1 0 0,-11 52 454 0 0,17-67-477 0 0,-12 70 330 0 0,13-70-398 0 0,0 0 0 0 0,1 0-1 0 0,0 0 1 0 0,1 0 0 0 0,0 0 0 0 0,3 15-1 0 0,-4-22-20 0 0,1-1-1 0 0,-1 0 1 0 0,0 0-1 0 0,1 1 0 0 0,-1-1 1 0 0,1 0-1 0 0,0 0 1 0 0,-1 0-1 0 0,1 1 0 0 0,0-1 1 0 0,-1 0-1 0 0,1 0 0 0 0,0 0 1 0 0,0 0-1 0 0,0 0 1 0 0,0-1-1 0 0,0 1 0 0 0,0 0 1 0 0,0 0-1 0 0,0-1 1 0 0,1 1-1 0 0,-1 0 0 0 0,0-1 1 0 0,0 1-1 0 0,0-1 1 0 0,2 1-1 0 0,-1-1-18 0 0,0 0 0 0 0,0-1 0 0 0,0 1 1 0 0,0 0-1 0 0,-1-1 0 0 0,1 1 0 0 0,0-1 0 0 0,0 0 1 0 0,-1 1-1 0 0,1-1 0 0 0,0 0 0 0 0,-1 0 0 0 0,1 0 1 0 0,-1 0-1 0 0,1 0 0 0 0,-1 0 0 0 0,0-1 0 0 0,2 0 0 0 0,10-11-230 0 0,-2-1 0 0 0,1 0 0 0 0,-2 0-1 0 0,12-20 1 0 0,-16 23 106 0 0,-1 0-1 0 0,0 0 1 0 0,0-1-1 0 0,-1 1 1 0 0,-1-1 0 0 0,0 0-1 0 0,2-14 1 0 0,-5 26 161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0,0-1 0 0 0,-6 13 510 0 0,-4 18 148 0 0,7-16-461 0 0,-4 14 241 0 0,-5 41-1 0 0,11-61-485 0 0,1 0 0 0 0,0 0-1 0 0,0 0 1 0 0,0 0 0 0 0,1 0 0 0 0,1 0-1 0 0,-1 0 1 0 0,1 0 0 0 0,0 0-1 0 0,4 8 1 0 0,-5-14-27 0 0,0 0-1 0 0,0-1 1 0 0,0 1-1 0 0,0 0 1 0 0,0-1-1 0 0,0 1 1 0 0,0-1-1 0 0,0 1 1 0 0,1-1-1 0 0,-1 0 1 0 0,1 1-1 0 0,-1-1 1 0 0,1 0-1 0 0,-1 0 1 0 0,1 0-1 0 0,0 0 1 0 0,-1 0-1 0 0,1 0 1 0 0,0-1-1 0 0,0 1 1 0 0,-1-1-1 0 0,1 1 1 0 0,3 0-1 0 0,6-2 48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1031 0 0,'5'4'0'0'0,"-1"0"0"0"0,0-1 0 0 0,-2 0 96 0 0,-1-2-96 0 0,1 0 0 0 0,0 1 0 0 0,1 0 0 0 0,3 2 0 0 0,2 0 0 0 0,2 1 72 0 0,2-1-72 0 0,2-3 88 0 0,0-4-24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39 4143 0 0,'-13'3'245'0'0,"11"-3"57"0"0,-1 0 0 0 0,1 1-1 0 0,0-1 1 0 0,0 1 0 0 0,-1 0-1 0 0,1-1 1 0 0,0 1 0 0 0,0 0 0 0 0,0 0-1 0 0,0 1 1 0 0,-3 1 0 0 0,5-3-258 0 0,1 0 1 0 0,-1 1-1 0 0,0-1 0 0 0,0 0 1 0 0,0 1-1 0 0,1-1 1 0 0,-1 0-1 0 0,0 0 0 0 0,0 1 1 0 0,1-1-1 0 0,-1 0 1 0 0,0 0-1 0 0,1 0 1 0 0,-1 0-1 0 0,0 1 0 0 0,1-1 1 0 0,-1 0-1 0 0,0 0 1 0 0,0 0-1 0 0,1 0 0 0 0,-1 0 1 0 0,1 0-1 0 0,-1 0 1 0 0,0 0-1 0 0,1 0 0 0 0,-1 0 1 0 0,0 0-1 0 0,1 0 1 0 0,-1 0-1 0 0,0 0 1 0 0,1 0-1 0 0,-1 0 0 0 0,16-1-443 0 0,8-3-957 0 0,0-1 0 0 0,45-16 0 0 0,10-3-2556 0 0,-78 24 3901 0 0,0 0-1 0 0,-1-1 0 0 0,1 1 0 0 0,0 0 0 0 0,0 0 0 0 0,-1 0 1 0 0,1 0-1 0 0,0 0 0 0 0,-1 0 0 0 0,1 0 0 0 0,0 0 1 0 0,0 0-1 0 0,-1 0 0 0 0,1 0 0 0 0,0 0 0 0 0,-1 1 0 0 0,1-1 1 0 0,0 0-1 0 0,-1 0 0 0 0,1 1 0 0 0,0-1 0 0 0,-1 1 0 0 0,1-1 1 0 0,0 1-1 0 0,0 0 64 0 0,-1 0 0 0 0,1 0 0 0 0,-1-1 1 0 0,0 1-1 0 0,0 0 0 0 0,1 0 0 0 0,-1 0 1 0 0,0 0-1 0 0,0 0 0 0 0,0 0 0 0 0,0 0 0 0 0,0-1 1 0 0,0 1-1 0 0,0 0 0 0 0,0 0 0 0 0,-1 2 1 0 0,-1 4 476 0 0,-1 1 0 0 0,0-1 0 0 0,-6 11 0 0 0,8-14-478 0 0,-64 115 2436 0 0,29-55-2780 0 0,-29 71 1 0 0,56-114-143 0 0,4-8-18 0 0,-1-1 0 0 0,2 1-1 0 0,0 0 1 0 0,-3 18-1 0 0,7-28 444 0 0,1-4-44 0 0</inkml:trace>
  <inkml:trace contextRef="#ctx0" brushRef="#br0" timeOffset="1">171 218 5063 0 0,'2'-3'224'0'0,"0"1"48"0"0,0 1-272 0 0,1 1 0 0 0,-1 1 0 0 0,1 1 0 0 0,-1 0 400 0 0,3 2 24 0 0,3 2 8 0 0,3 4 0 0 0,3 4 0 0 0,3 4 0 0 0,-1 1 0 0 0,1 1 0 0 0,-1 2-504 0 0,0-2-104 0 0,2 0-16 0 0,-1-2-3248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1375 0 0,'0'0'4'0'0,"0"0"-1"0"0,0 0 1 0 0,0 0-1 0 0,0 0 1 0 0,0 0-1 0 0,0 0 0 0 0,0 0 1 0 0,0 1-1 0 0,0-1 1 0 0,0 0-1 0 0,0 0 1 0 0,0 0-1 0 0,0 0 1 0 0,0 0-1 0 0,0 0 0 0 0,0 0 1 0 0,0 0-1 0 0,0 0 1 0 0,0 0-1 0 0,0 0 1 0 0,0 0-1 0 0,0 0 0 0 0,0 0 1 0 0,0 0-1 0 0,0 0 1 0 0,-1 0-1 0 0,1 0 1 0 0,0 0-1 0 0,0 0 0 0 0,0 0 1 0 0,0 0-1 0 0,0 0 1 0 0,0 0-1 0 0,0 0 1 0 0,0 0-1 0 0,0 0 0 0 0,0 0 1 0 0,0 0-1 0 0,0 0 1 0 0,0 0-1 0 0,0 0 1 0 0,0 0-1 0 0,-1 0 0 0 0,1 0 1 0 0,0 0-1 0 0,0 0 1 0 0,0 0-1 0 0,0 0 1 0 0,0 0-1 0 0,0 0 0 0 0,0 0 1 0 0,0 0-1 0 0,0 0 1 0 0,0 0-1 0 0,0 0 1 0 0,0 0-1 0 0,0 0 0 0 0,0 0 1 0 0,0 0-1 0 0,0-1 1 0 0,-3 12 206 0 0,-2 13 250 0 0,-17 157 1129 0 0,19-137-2185 0 0,2 1-1 0 0,4 48 0 0 0,-2-91 569 0 0,-1 0-1 0 0,0 0 1 0 0,0-1-1 0 0,1 1 1 0 0,-1 0-1 0 0,0-1 1 0 0,1 1-1 0 0,0 0 1 0 0,-1-1-1 0 0,1 1 1 0 0,0 0-1 0 0,2 2 1 0 0,-3-4 24 0 0,1 0 1 0 0,-1 0-1 0 0,0 1 0 0 0,0-1 1 0 0,1 0-1 0 0,-1 0 1 0 0,0 0-1 0 0,1 0 1 0 0,-1 0-1 0 0,0 1 0 0 0,0-1 1 0 0,1 0-1 0 0,-1 0 1 0 0,0 0-1 0 0,1 0 0 0 0,-1 0 1 0 0,0 0-1 0 0,1 0 1 0 0,-1 0-1 0 0,0 0 1 0 0,1 0-1 0 0,-1 0 0 0 0,0 0 1 0 0,1-1-1 0 0,-1 1 1 0 0,2 0 0 0 0,-1-1 0 0 0,0 0 0 0 0,0 0 0 0 0,0 1 0 0 0,0-1 1 0 0,-1 0-1 0 0,1 0 0 0 0,0 0 0 0 0,0 0 0 0 0,1-1 0 0 0,1-3 86 0 0,0 0-1 0 0,1 1 1 0 0,-1 0-1 0 0,1 0 1 0 0,0 0-1 0 0,1 0 1 0 0,-1 1-1 0 0,0-1 1 0 0,7-2-1 0 0,-8 4-24 0 0,0 1 0 0 0,0 0-1 0 0,1 0 1 0 0,-1 0-1 0 0,0 0 1 0 0,1 1 0 0 0,-1-1-1 0 0,0 1 1 0 0,1 0-1 0 0,-1 0 1 0 0,1 0 0 0 0,-1 0-1 0 0,0 1 1 0 0,1-1-1 0 0,-1 1 1 0 0,6 2-1 0 0,-4-2 34 0 0,1 2 0 0 0,-1-1 0 0 0,0 1 0 0 0,0 0 0 0 0,0 0 0 0 0,-1 0 0 0 0,1 1 0 0 0,-1-1 0 0 0,0 1 0 0 0,1 0 0 0 0,4 8 0 0 0,-4-6-55 0 0,0 2 1 0 0,-1-1 0 0 0,0 0 0 0 0,0 1 0 0 0,-1 0-1 0 0,0 0 1 0 0,3 12 0 0 0,-4-11-150 0 0,0-1 1 0 0,0 1-1 0 0,-1 0 0 0 0,-1 0 0 0 0,0-1 1 0 0,0 1-1 0 0,0 0 0 0 0,-1 0 1 0 0,0 0-1 0 0,-1-1 0 0 0,0 1 0 0 0,-1-1 1 0 0,1 1-1 0 0,-1-1 0 0 0,-1 0 1 0 0,-4 8-1 0 0,6-13 47 0 0,0 0 1 0 0,0 0-1 0 0,0-1 1 0 0,0 1 0 0 0,-1 0-1 0 0,1-1 1 0 0,-1 1-1 0 0,0-1 1 0 0,0 0-1 0 0,0 0 1 0 0,0 0 0 0 0,0 0-1 0 0,0-1 1 0 0,0 1-1 0 0,-1-1 1 0 0,1 0-1 0 0,0 0 1 0 0,-1 0 0 0 0,1 0-1 0 0,-1-1 1 0 0,1 1-1 0 0,-8-1 1 0 0,6-1 105 0 0,0 0 1 0 0,-1 0 0 0 0,1 0-1 0 0,0 0 1 0 0,0-1-1 0 0,0 0 1 0 0,0 0 0 0 0,1-1-1 0 0,-1 1 1 0 0,0-1-1 0 0,1 0 1 0 0,0 0 0 0 0,0 0-1 0 0,-7-7 1 0 0,7 6-15 0 0,0-1 1 0 0,0 1 0 0 0,0-1-1 0 0,0 0 1 0 0,1 0-1 0 0,0 0 1 0 0,0 0 0 0 0,0-1-1 0 0,1 1 1 0 0,0-1 0 0 0,0 0-1 0 0,0 1 1 0 0,1-1-1 0 0,0 0 1 0 0,0 0 0 0 0,0 0-1 0 0,1 0 1 0 0,0 0-1 0 0,0 0 1 0 0,0 0 0 0 0,1 0-1 0 0,0 0 1 0 0,2-9-1 0 0,2 0-26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1375 0 0,'1'1'20'0'0,"1"0"-1"0"0,-1 0 0 0 0,0 0 1 0 0,1 0-1 0 0,-1 0 0 0 0,0 1 1 0 0,0-1-1 0 0,0 0 0 0 0,0 1 0 0 0,0-1 1 0 0,0 1-1 0 0,0-1 0 0 0,0 1 1 0 0,0 0-1 0 0,-1-1 0 0 0,1 3 0 0 0,6 31 917 0 0,-5-22-632 0 0,4 40 382 0 0,-1 0-1 0 0,-5 93 0 0 0,-30 108-351 0 0,16-177-559 0 0,-12 94-284 0 0,26-167 496 0 0,0 1 0 0 0,-1-1-1 0 0,0 0 1 0 0,-2 9 0 0 0,-2-3-1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1 455 0 0,'-1'14'0'0'0,"-2"-3"0"0"0,1 2 0 0 0,-1-4 0 0 0,2-2 0 0 0,1-2 0 0 0,-1 3 240 0 0,-2 4 8 0 0,1 10 0 0 0,-2 6 0 0 0,1 2-248 0 0,1-2 0 0 0,-1-3 0 0 0,5-4 0 0 0,0-6 0 0 0,1-4 0 0 0</inkml:trace>
  <inkml:trace contextRef="#ctx0" brushRef="#br0" timeOffset="1">137 161 1375 0 0,'3'-2'57'0'0,"0"-1"0"0"0,0 1 0 0 0,1 0 0 0 0,-1 0 0 0 0,1 0 0 0 0,-1 0 0 0 0,1 1 0 0 0,0-1 0 0 0,0 1 0 0 0,-1 0 0 0 0,9-1 0 0 0,5 0 481 0 0,25 0-1 0 0,-21 1-392 0 0,216 7-676 0 0,-155-1 57 0 0,132-9-1 0 0,-205 4 475 0 0,0-1 0 0 0,0-1 0 0 0,0 0 0 0 0,0 0 0 0 0,0 0 0 0 0,12-6 0 0 0,-16 5 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1839 0 0,'22'13'2261'0'0,"-16"-10"-2040"0"0,0 1 1 0 0,0-1-1 0 0,-1 1 1 0 0,1 0-1 0 0,6 7 1 0 0,-11-10-259 0 0,0 1 0 0 0,0-1 1 0 0,1 1-1 0 0,-1-1 1 0 0,0 1-1 0 0,-1 0 1 0 0,1-1-1 0 0,0 1 1 0 0,0 0-1 0 0,-1 0 0 0 0,1-1 1 0 0,-1 1-1 0 0,1 0 1 0 0,-1 0-1 0 0,0 0 1 0 0,0 0-1 0 0,0 0 1 0 0,0 0-1 0 0,0-1 0 0 0,0 1 1 0 0,0 0-1 0 0,-1 0 1 0 0,1 0-1 0 0,-1 0 1 0 0,0 2-1 0 0,-2 4-214 0 0,-1-1-1 0 0,0 1 0 0 0,-1-1 1 0 0,1 1-1 0 0,-2-1 1 0 0,1-1-1 0 0,-10 11 0 0 0,-50 40 150 0 0,31-30 18 0 0,28-21 82 0 0,4-5-5 0 0,0 0 1 0 0,0 1 0 0 0,0 0-1 0 0,0-1 1 0 0,1 1 0 0 0,-1 0-1 0 0,-2 3 1 0 0,5-3-4 0 0,5-3 9 0 0,4-3-11 0 0,2-1-36 0 0,1-1 36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50 1839 0 0,'1'-1'77'0'0,"0"-1"-1"0"0,-1 1 1 0 0,1-1-1 0 0,-1 1 1 0 0,0-1-1 0 0,1 1 1 0 0,-1 0-1 0 0,0-1 1 0 0,0 1-1 0 0,0-1 1 0 0,0 1-1 0 0,0-1 0 0 0,0 1 1 0 0,0-1-1 0 0,-1 1 1 0 0,1-1-1 0 0,-1 1 1 0 0,1-1-1 0 0,-1 1 1 0 0,1 0-1 0 0,-1-1 1 0 0,0 1-1 0 0,1 0 0 0 0,-1-1 1 0 0,0 1-1 0 0,0 0 1 0 0,0 0-1 0 0,0 0 1 0 0,0 0-1 0 0,0 0 1 0 0,-1 0-1 0 0,1 0 1 0 0,0 0-1 0 0,0 1 1 0 0,-1-1-1 0 0,1 0 0 0 0,0 1 1 0 0,-1-1-1 0 0,1 1 1 0 0,-1-1-1 0 0,1 1 1 0 0,-1 0-1 0 0,1-1 1 0 0,-1 1-1 0 0,1 0 1 0 0,-1 0-1 0 0,1 0 0 0 0,-1 0 1 0 0,1 1-1 0 0,-1-1 1 0 0,1 0-1 0 0,0 1 1 0 0,-1-1-1 0 0,1 0 1 0 0,-1 1-1 0 0,1 0 1 0 0,-3 1-1 0 0,-3 3-194 0 0,-1 0 0 0 0,1 0 0 0 0,0 1 0 0 0,0 0 0 0 0,1 1 0 0 0,0-1 1 0 0,0 1-1 0 0,1 0 0 0 0,-6 10 0 0 0,4-6-71 0 0,1 1-1 0 0,0 0 1 0 0,1 0 0 0 0,0 0 0 0 0,-5 22-1 0 0,9-30 204 0 0,1 0 0 0 0,-1-1-1 0 0,1 1 1 0 0,0 0 0 0 0,0 0-1 0 0,0 0 1 0 0,1 0-1 0 0,1 6 1 0 0,-2-9-10 0 0,0-1 0 0 0,0 1 0 0 0,0 0 0 0 0,1-1-1 0 0,-1 1 1 0 0,0-1 0 0 0,1 1 0 0 0,-1 0 0 0 0,0-1 0 0 0,1 1 0 0 0,-1-1-1 0 0,1 1 1 0 0,-1-1 0 0 0,1 0 0 0 0,-1 1 0 0 0,1-1 0 0 0,-1 1 0 0 0,1-1-1 0 0,-1 0 1 0 0,1 1 0 0 0,0-1 0 0 0,0 0 0 0 0,0 1-1 0 0,0-2-1 0 0,0 1 1 0 0,0 0-1 0 0,0 0 1 0 0,0 0 0 0 0,1 0-1 0 0,-1-1 1 0 0,0 1 0 0 0,0 0-1 0 0,0-1 1 0 0,0 1-1 0 0,0-1 1 0 0,0 1 0 0 0,0-1-1 0 0,0 0 1 0 0,-1 1 0 0 0,1-1-1 0 0,1-1 1 0 0,17-16-246 0 0,0-1 0 0 0,-2 0 1 0 0,26-37-1 0 0,-25 31 160 0 0,-18 25 90 0 0,0-1 0 0 0,0 1 0 0 0,1 0 0 0 0,-1-1 0 0 0,0 1 0 0 0,0 0 0 0 0,0 0 0 0 0,1-1 0 0 0,-1 1 0 0 0,0 0 0 0 0,0 0 0 0 0,1-1 0 0 0,-1 1 0 0 0,0 0 0 0 0,0 0 0 0 0,1 0 0 0 0,-1 0 0 0 0,0-1 0 0 0,1 1 0 0 0,-1 0 0 0 0,0 0 0 0 0,1 0 0 0 0,-1 0 0 0 0,0 0 0 0 0,1 0 0 0 0,-1 0 0 0 0,0 0 0 0 0,1 0 0 0 0,3 9 478 0 0,-3 22 589 0 0,-1-22-868 0 0,0 8-286 0 0,1-1-1 0 0,1 1 0 0 0,0 0 0 0 0,2-1 0 0 0,0 0 1 0 0,0 0-1 0 0,1 0 0 0 0,1 0 0 0 0,10 18 0 0 0,-11-27 81 0 0,-1-3 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1839 0 0,'0'0'9'0'0,"0"-1"-1"0"0,0 1 0 0 0,0 0 0 0 0,0 0 0 0 0,0 0 1 0 0,-1 0-1 0 0,1 0 0 0 0,0-1 0 0 0,0 1 0 0 0,0 0 0 0 0,0 0 1 0 0,0 0-1 0 0,0 0 0 0 0,0-1 0 0 0,0 1 0 0 0,0 0 0 0 0,0 0 1 0 0,0 0-1 0 0,0-1 0 0 0,0 1 0 0 0,0 0 0 0 0,0 0 1 0 0,0 0-1 0 0,0-1 0 0 0,0 1 0 0 0,0 0 0 0 0,0 0 0 0 0,0 0 1 0 0,0-1-1 0 0,0 1 0 0 0,0 0 0 0 0,0 0 0 0 0,0 0 0 0 0,0 0 1 0 0,0-1-1 0 0,1 1 0 0 0,-1 0 0 0 0,0 0 0 0 0,0 0 1 0 0,0 0-1 0 0,0 0 0 0 0,0 0 0 0 0,1-1 0 0 0,-1 1 0 0 0,13-5 602 0 0,19-1 190 0 0,-32 6-803 0 0,34-4 479 0 0,-1 2 0 0 0,42 3 0 0 0,66 12-688 0 0,-23-1-1093 0 0,-116-12 1306 0 0,0 0 0 0 0,0 0 0 0 0,0 1 0 0 0,0-1 0 0 0,-1 0 0 0 0,1 1 0 0 0,0 0 0 0 0,0-1 0 0 0,0 1 0 0 0,1 1 0 0 0,-2-2-1 0 0,-1 0 0 0 0,0 0 0 0 0,0 0 0 0 0,0 1 0 0 0,0-1 0 0 0,0 0 0 0 0,1 0 0 0 0,-1 0 0 0 0,0 0 0 0 0,0 1 0 0 0,0-1 0 0 0,0 0 0 0 0,0 0 0 0 0,0 0 0 0 0,0 1 0 0 0,0-1 0 0 0,0 0 0 0 0,0 0-1 0 0,0 0 1 0 0,0 1 0 0 0,0-1 0 0 0,0 0 0 0 0,0 0 0 0 0,0 0 0 0 0,0 1 0 0 0,0-1 0 0 0,0 0 0 0 0,0 0 0 0 0,0 1 0 0 0,0-1 0 0 0,0 0 0 0 0,-10 9 0 0 0,-3-1-17 0 0,-25 11-1 0 0,24-13-29 0 0,-21 13 1 0 0,30-17 94 0 0,1 2 1 0 0,0-1-1 0 0,0 0 1 0 0,0 1-1 0 0,0 0 1 0 0,1 0-1 0 0,-1 0 1 0 0,-3 7-1 0 0,-3 7 124 0 0,2 0-1 0 0,0 1 0 0 0,1 1 1 0 0,-9 39-1 0 0,10-33-1049 0 0,-20 51 1 0 0,11-52 743 0 0,14-24 131 0 0,1-1-1 0 0,-1 1 1 0 0,1 0-1 0 0,0 0 1 0 0,-1-1-1 0 0,0 1 1 0 0,1-1-1 0 0,-1 1 1 0 0,1 0-1 0 0,-1-1 1 0 0,0 1-1 0 0,1-1 1 0 0,-1 1 0 0 0,0-1-1 0 0,1 0 1 0 0,-1 1-1 0 0,0-1 1 0 0,0 0-1 0 0,0 1 1 0 0,1-1-1 0 0,-1 0 1 0 0,0 0-1 0 0,0 0 1 0 0,0 0-1 0 0,0 0 1 0 0,1 0-1 0 0,-1 0 1 0 0,0 0-1 0 0,0 0 1 0 0,-1 0-1 0 0,2-1 15 0 0,0 1 0 0 0,0 0-1 0 0,-1-1 1 0 0,1 1-1 0 0,0-1 1 0 0,0 1-1 0 0,0 0 1 0 0,0-1 0 0 0,0 1-1 0 0,0-1 1 0 0,0 1-1 0 0,-1 0 1 0 0,1-1 0 0 0,0 1-1 0 0,1-1 1 0 0,-1 1-1 0 0,0 0 1 0 0,0-1-1 0 0,0 1 1 0 0,0-1 0 0 0,0 1-1 0 0,0 0 1 0 0,0-1-1 0 0,1 1 1 0 0,-1-1-1 0 0,0 1 1 0 0,0 0 0 0 0,1-1-1 0 0,-1 1 1 0 0,0 0-1 0 0,0-1 1 0 0,1 1 0 0 0,-1 0-1 0 0,0 0 1 0 0,1-1-1 0 0,-1 1 1 0 0,0 0-1 0 0,1 0 1 0 0,-1 0 0 0 0,1-1-1 0 0,14-10 502 0 0,-9 10-475 0 0,-1 0 0 0 0,0 0 1 0 0,1 0-1 0 0,-1 1 0 0 0,0 0 1 0 0,1 0-1 0 0,-1 0 0 0 0,1 0 1 0 0,-1 1-1 0 0,1 0 0 0 0,-1 0 1 0 0,0 1-1 0 0,0-1 0 0 0,0 1 1 0 0,0 0-1 0 0,0 1 0 0 0,0-1 1 0 0,0 1-1 0 0,6 5 0 0 0,-7-6-70 0 0,0 1 0 0 0,-1 0 0 0 0,0 0 0 0 0,0 0 0 0 0,0 1 1 0 0,0-1-1 0 0,0 1 0 0 0,-1-1 0 0 0,0 1 0 0 0,1 0 0 0 0,1 4 0 0 0,-3-5-38 0 0,-1 0 0 0 0,1-1 1 0 0,0 1-1 0 0,-1 0 0 0 0,1 0 1 0 0,-1 0-1 0 0,0 0 0 0 0,0 0 1 0 0,0 0-1 0 0,0 0 0 0 0,-1 0 1 0 0,1 0-1 0 0,-1-1 0 0 0,0 1 0 0 0,1 0 1 0 0,-1 0-1 0 0,-3 4 0 0 0,3-5 16 0 0,0 0 0 0 0,0 0-1 0 0,-1 0 1 0 0,1 0-1 0 0,-1 0 1 0 0,1 0-1 0 0,-1 0 1 0 0,0-1 0 0 0,0 1-1 0 0,0-1 1 0 0,0 1-1 0 0,0-1 1 0 0,0 0-1 0 0,0 1 1 0 0,0-1-1 0 0,-3 0 1 0 0,2 1 39 0 0,-1-2 0 0 0,0 1-1 0 0,0 0 1 0 0,0-1 0 0 0,0 1 0 0 0,0-1-1 0 0,0 0 1 0 0,0-1 0 0 0,-5 0 0 0 0,3 0 150 0 0,-1 0 0 0 0,1-1 0 0 0,0 0 0 0 0,0 0 0 0 0,0-1 0 0 0,0 0 0 0 0,1 0 0 0 0,-1 0 0 0 0,1-1 0 0 0,-1 1 0 0 0,-8-10 0 0 0,10 8-203 0 0,0 0-1 0 0,0 0 0 0 0,0 0 0 0 0,1-1 0 0 0,0 1 0 0 0,0-1 0 0 0,0 0 0 0 0,1 0 0 0 0,0 0 0 0 0,0-1 0 0 0,1 1 0 0 0,0 0 1 0 0,0-1-1 0 0,0 1 0 0 0,0-8 0 0 0,1 2 52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1 919 0 0,'-7'19'1804'0'0,"-65"182"2165"0"0,-48 96-3434 0 0,80-198-820 0 0,37-92 66 0 0,2-4 42 0 0,0 0 1 0 0,0-1-1 0 0,0 1 1 0 0,0 0-1 0 0,0-1 0 0 0,-1 0 1 0 0,1 1-1 0 0,-1-1 0 0 0,-2 3 1 0 0,4-5 145 0 0,0 0 1 0 0,0 0 0 0 0,-1 0 0 0 0,1 0-1 0 0,0 0 1 0 0,0 0 0 0 0,0 0-1 0 0,0 0 1 0 0,0 0 0 0 0,0 0-1 0 0,0-1 1 0 0,-1 1 0 0 0,1 0-1 0 0,0 0 1 0 0,0 0 0 0 0,0 0-1 0 0,0 0 1 0 0,0 0 0 0 0,0 0 0 0 0,0-1-1 0 0,0 1 1 0 0,0 0 0 0 0,0 0-1 0 0,0 0 1 0 0,0 0 0 0 0,0 0-1 0 0,0 0 1 0 0,0-1 0 0 0,0 1-1 0 0,0 0 1 0 0,0 0 0 0 0,0 0 0 0 0,0 0-1 0 0,0 0 1 0 0,0-1 0 0 0,0 1-1 0 0,0 0 1 0 0,0 0 0 0 0,0 0-1 0 0,0 0 1 0 0,0 0 0 0 0,0 0-1 0 0,0-1 1 0 0,0 1 0 0 0,0 0 0 0 0,0 0-1 0 0,2-8 66 0 0,10-20 37 0 0,-8 15-72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36 2303 0 0,'0'-1'-45'0'0,"-1"-1"132"0"0,0-1-1 0 0,1 0 1 0 0,0 1 0 0 0,-1-1 0 0 0,1 0-1 0 0,0-4 1 0 0,1 6-29 0 0,-1 0 0 0 0,0 1 1 0 0,0-1-1 0 0,0 1 0 0 0,1-1 0 0 0,-1 1 0 0 0,0-1 0 0 0,1 1 0 0 0,-1-1 0 0 0,0 1 0 0 0,1-1 1 0 0,-1 1-1 0 0,1-1 0 0 0,-1 1 0 0 0,1 0 0 0 0,-1-1 0 0 0,1 1 0 0 0,-1 0 0 0 0,1-1 1 0 0,-1 1-1 0 0,1 0 0 0 0,-1 0 0 0 0,1-1 0 0 0,0 1 0 0 0,-1 0 0 0 0,1 0 0 0 0,-1 0 0 0 0,1 0 1 0 0,-1 0-1 0 0,1 0 0 0 0,0 0 0 0 0,-1 0 0 0 0,1 0 0 0 0,-1 0 0 0 0,1 0 0 0 0,0 1 0 0 0,2-1 46 0 0,0 1-1 0 0,-1-1 1 0 0,1 1-1 0 0,-1 0 1 0 0,1 0-1 0 0,-1 1 1 0 0,0-1-1 0 0,1 0 0 0 0,-1 1 1 0 0,0-1-1 0 0,0 1 1 0 0,0 0-1 0 0,0 0 1 0 0,0 0-1 0 0,2 2 1 0 0,3 5 177 0 0,13 21 0 0 0,-17-27-211 0 0,21 40 343 0 0,23 56 0 0 0,9 17-124 0 0,-45-99-300 0 0,0 1 1 0 0,1-1 0 0 0,0-1-1 0 0,19 19 1 0 0,-23-27-85 0 0,13 13-111 0 0,-19-19 108 0 0,-1-1 0 0 0,1 0 1 0 0,-1 0-1 0 0,1 0 0 0 0,-1-1 0 0 0,1 1 1 0 0,-1 0-1 0 0,1 0 0 0 0,0-1 1 0 0,-1 1-1 0 0,1-1 0 0 0,0 1 0 0 0,1-1 1 0 0,-2 0 34 0 0,-1 0 1 0 0,0 0-1 0 0,1 0 1 0 0,-1 0-1 0 0,0 0 1 0 0,1 0-1 0 0,-1 0 1 0 0,0 0-1 0 0,1 0 1 0 0,-1-1-1 0 0,0 1 1 0 0,0 0-1 0 0,1 0 1 0 0,-1 0-1 0 0,0 0 1 0 0,1-1-1 0 0,-1 1 1 0 0,0 0-1 0 0,0 0 1 0 0,1 0-1 0 0,-1-1 1 0 0,0 1-1 0 0,0 0 1 0 0,0 0-1 0 0,0-1 1 0 0,1 1 0 0 0,-1 0-1 0 0,0-1 1 0 0,0 1-1 0 0,0 0 1 0 0,0-1-1 0 0,0 1 1 0 0,0 0-1 0 0,0-1 1 0 0,0-12-2407 0 0,-1 6 1550 0 0,1 4 892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1 153 919 0 0,'0'-1'112'0'0,"0"0"0"0"0,0 0 0 0 0,0 0 0 0 0,0 0 0 0 0,0 0-1 0 0,0-1 1 0 0,0 1 0 0 0,0 0 0 0 0,1 0 0 0 0,-1 0 0 0 0,0 0-1 0 0,1 0 1 0 0,-1 0 0 0 0,1 0 0 0 0,-1 0 0 0 0,1 0 0 0 0,-1 0-1 0 0,1 1 1 0 0,0-1 0 0 0,-1 0 0 0 0,1 0 0 0 0,0 0 0 0 0,1 0-1 0 0,20-15 1309 0 0,3 4-957 0 0,0 1 0 0 0,1 2 0 0 0,0 0 0 0 0,31-5 0 0 0,-14 3-300 0 0,-2 2-288 0 0,80-6 0 0 0,-30 5-351 0 0,-71 7 374 0 0,2-1-38 0 0,36-1 1 0 0,-53 5 133 0 0,0 0-1 0 0,0 0 0 0 0,0 0 0 0 0,1 1 1 0 0,-1 0-1 0 0,0 0 0 0 0,0 1 1 0 0,0-1-1 0 0,0 1 0 0 0,0 0 1 0 0,-1 0-1 0 0,7 4 0 0 0,-7-2 72 0 0,-1-1 0 0 0,1 0 0 0 0,-1 1-1 0 0,0 0 1 0 0,0 0 0 0 0,-1 0-1 0 0,1 0 1 0 0,-1 1 0 0 0,0-1 0 0 0,0 0-1 0 0,0 1 1 0 0,0 0 0 0 0,1 9-1 0 0,1 6 226 0 0,2 39-1 0 0,-6-54-274 0 0,2 97 362 0 0,-17 149 0 0 0,9-186-316 0 0,5-44-99 0 0,-10 105-808 0 0,7 132 1 0 0,6-233 380 0 0,-1-15 126 0 0,0 0-1 0 0,-1 1 1 0 0,0-1 0 0 0,0 0 0 0 0,-3 14 0 0 0,-2-16-377 0 0,-1-10 50 0 0,5 0 615 0 0,0 1 0 0 0,0 0-1 0 0,0-1 1 0 0,1 1-1 0 0,-1-1 1 0 0,0 0 0 0 0,1 1-1 0 0,-2-3 1 0 0,0-10-3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1 455 0 0,'-4'18'221'0'0,"1"0"-1"0"0,1 1 0 0 0,0 29 1 0 0,7 57 296 0 0,-3-81-444 0 0,11 120 156 0 0,5 96-490 0 0,-20-143-103 0 0,0 9 698 0 0,2-101-227 0 0,1-1-1 0 0,-1 1 1 0 0,1-1 0 0 0,-1 0-1 0 0,1 1 1 0 0,1-1 0 0 0,-1 0 0 0 0,0 1-1 0 0,4 5 1 0 0,-4-9-45 0 0,0 0 0 0 0,0 1 1 0 0,0-1-1 0 0,0 0 0 0 0,0 0 0 0 0,1 0 0 0 0,-1 0 1 0 0,0 0-1 0 0,1 0 0 0 0,-1 0 0 0 0,1 0 0 0 0,-1 0 0 0 0,1-1 1 0 0,-1 1-1 0 0,1-1 0 0 0,-1 1 0 0 0,1-1 0 0 0,0 1 1 0 0,-1-1-1 0 0,1 0 0 0 0,0 0 0 0 0,-1 0 0 0 0,1 0 1 0 0,0 0-1 0 0,-1 0 0 0 0,1 0 0 0 0,0-1 0 0 0,1 0 0 0 0,22-5 658 0 0,37-14 0 0 0,-7 1-402 0 0,-15 8 121 0 0,82-9-1 0 0,44 7 607 0 0,-30 4-1698 0 0,-123 8-1251 0 0,-2 0-619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5527 0 0,'0'13'488'0'0,"0"2"-392"0"0,0 2-96 0 0,0-7 0 0 0,0 0 472 0 0,0 6 72 0 0,-1 12 8 0 0,0 18 8 0 0,1 11 112 0 0,-1 6 32 0 0,1 0 0 0 0,-2-3 0 0 0,5-5-704 0 0,-2-4-120 0 0,0-3-32 0 0,3-6-4168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0:2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1639 0 0,'6'8'24'0'0,"0"-1"-1"0"0,0 0 0 0 0,1 0 0 0 0,0 0 0 0 0,0-1 0 0 0,0 0 0 0 0,1 0 0 0 0,14 7 0 0 0,-10-7 0 0 0,0 0 0 0 0,1-1-1 0 0,0 0 1 0 0,0-1 0 0 0,18 4-1 0 0,-10-5 16 0 0,-1-1-1 0 0,1-2 1 0 0,-1 0-1 0 0,1-1 0 0 0,-1 0 1 0 0,1-2-1 0 0,-1-1 1 0 0,0 0-1 0 0,21-8 0 0 0,24-12 188 0 0,79-40 0 0 0,-88 38 2 0 0,9-7-108 0 0,134-45-1 0 0,-36 17-45 0 0,-12 3-2 0 0,-140 55-50 0 0,0 0-1 0 0,1 1 1 0 0,-1 0-1 0 0,0 1 1 0 0,1 1-1 0 0,-1-1 1 0 0,20 3-1 0 0,-13 1 131 0 0,0 1 1 0 0,-1 0-1 0 0,0 1 0 0 0,20 9 0 0 0,-3 0-23 0 0,70 19 0 0 0,-89-30-104 0 0,0 0 0 0 0,0-2 0 0 0,0 1 0 0 0,0-2 0 0 0,0 0 0 0 0,0-1 0 0 0,25-4 0 0 0,11-7-16 0 0,-30 7 4 0 0,-1 0 0 0 0,1 2-1 0 0,0 0 1 0 0,1 1-1 0 0,29 1 1 0 0,54 18 555 0 0,-76-10-467 0 0,0-2 0 0 0,51 2-1 0 0,-19-10-37 0 0,63-11-1 0 0,-32 3 83 0 0,59-11 31 0 0,6 0-101 0 0,-124 19-114 0 0,1 2 0 0 0,57 5-1 0 0,80 28-1598 0 0,-144-26 1114 0 0,13 2-186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0:4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9 201 1583 0 0,'-2'-3'26'0'0,"1"0"-1"0"0,0 0 1 0 0,0 0-1 0 0,0 0 0 0 0,0 0 1 0 0,1 0-1 0 0,-1 0 1 0 0,1 0-1 0 0,0-1 0 0 0,-1 1 1 0 0,2 0-1 0 0,0-6 0 0 0,-1 6-9 0 0,1 1-1 0 0,0-1 1 0 0,1 1-1 0 0,-1 0 1 0 0,0-1-1 0 0,1 1 0 0 0,-1 0 1 0 0,1 0-1 0 0,0 0 1 0 0,-1 0-1 0 0,1 0 0 0 0,0 0 1 0 0,0 1-1 0 0,0-1 1 0 0,0 1-1 0 0,3-2 0 0 0,14-13-10 0 0,-16 14-2 0 0,-1-1-1 0 0,0 1 0 0 0,1 0 1 0 0,0 0-1 0 0,-1 0 0 0 0,1 0 1 0 0,0 0-1 0 0,0 1 0 0 0,0-1 1 0 0,0 1-1 0 0,0 0 0 0 0,0 0 0 0 0,6-1 1 0 0,-8 2 9 0 0,0 0 0 0 0,0 0 1 0 0,0 1-1 0 0,0-1 0 0 0,0 0 0 0 0,0 1 1 0 0,0-1-1 0 0,0 1 0 0 0,0 0 0 0 0,0-1 1 0 0,0 1-1 0 0,0 0 0 0 0,0-1 0 0 0,0 1 1 0 0,0 0-1 0 0,-1 0 0 0 0,2 1 0 0 0,14 22 200 0 0,-6-8-140 0 0,-8-14-65 0 0,1 1 0 0 0,-1-1 0 0 0,1 0 0 0 0,0 0 0 0 0,-1 0 1 0 0,1-1-1 0 0,0 1 0 0 0,0-1 0 0 0,0 1 0 0 0,6 0 0 0 0,36 8-6 0 0,-6-2-147 0 0,-32-5 142 0 0,0 0-1 0 0,-1 0 0 0 0,1 1 1 0 0,-1-1-1 0 0,0 1 0 0 0,7 7 1 0 0,33 31-32 0 0,-7-4 21 0 0,-34-33 23 0 0,1-1 0 0 0,-1 1-1 0 0,1-1 1 0 0,1 0-1 0 0,-1-1 1 0 0,0 1-1 0 0,1-1 1 0 0,0-1-1 0 0,0 1 1 0 0,0-1-1 0 0,0 0 1 0 0,0-1-1 0 0,0 0 1 0 0,0 0-1 0 0,0 0 1 0 0,13-1-1 0 0,17-5 107 0 0,1-1 0 0 0,-1-2-1 0 0,66-23 1 0 0,-6 2 55 0 0,-66 22-103 0 0,1 3 0 0 0,-1 0 0 0 0,51 2 0 0 0,44-5 70 0 0,-12-11-108 0 0,79-10 32 0 0,-161 23-60 0 0,-1-2 0 0 0,52-18 0 0 0,-25 7 0 0 0,44-15 152 0 0,48-12 131 0 0,-6 18-102 0 0,-53 17-181 0 0,-87 9-1 0 0,3 0-9 0 0,0 0 0 0 0,1 0 0 0 0,-1 0-1 0 0,8 1 1 0 0,-14 0 8 0 0,1 0 1 0 0,-1 0-1 0 0,1 1 0 0 0,-1-1 0 0 0,1 0 1 0 0,-1 1-1 0 0,1-1 0 0 0,-1 1 0 0 0,1-1 1 0 0,-1 1-1 0 0,0 0 0 0 0,1 0 0 0 0,-1-1 1 0 0,0 1-1 0 0,0 0 0 0 0,1 0 0 0 0,-1 0 1 0 0,0 1-1 0 0,0-1 0 0 0,0 0 0 0 0,0 0 1 0 0,-1 0-1 0 0,1 1 0 0 0,1 2 0 0 0,6 13 12 0 0,1 0 0 0 0,0-1-1 0 0,1 0 1 0 0,13 15-1 0 0,-23-30-9 0 0,1 0 0 0 0,0 1 0 0 0,0-1 0 0 0,1 0 0 0 0,-1 0-1 0 0,0 0 1 0 0,0 0 0 0 0,0 0 0 0 0,1 0 0 0 0,-1-1 0 0 0,1 1-1 0 0,-1 0 1 0 0,0-1 0 0 0,1 1 0 0 0,-1-1 0 0 0,1 1 0 0 0,-1-1-1 0 0,1 0 1 0 0,0 1 0 0 0,-1-1 0 0 0,1 0 0 0 0,-1 0 0 0 0,1 0-1 0 0,-1 0 1 0 0,1-1 0 0 0,-1 1 0 0 0,1 0 0 0 0,1-1 0 0 0,4-2 8 0 0,-1 0 1 0 0,1 0-1 0 0,-1-1 1 0 0,0 0 0 0 0,7-5-1 0 0,-8 5 8 0 0,-1 0 1 0 0,2 1-1 0 0,-1 0 0 0 0,0 0 0 0 0,11-4 0 0 0,-14 7-16 0 0,-1 0 0 0 0,0 0 0 0 0,1 0 0 0 0,-1 0 0 0 0,0 0 0 0 0,0 1 0 0 0,1-1 0 0 0,-1 0 0 0 0,0 1 0 0 0,0-1 0 0 0,0 1 0 0 0,1 0 0 0 0,0 0 0 0 0,0 0 0 0 0,-1 0 0 0 0,1 0 0 0 0,0 0 0 0 0,-1 0 0 0 0,1-1 0 0 0,0 1 0 0 0,-1-1 0 0 0,4 1 0 0 0,12-4-16 0 0,-16 3 15 0 0,-1-1 0 0 0,1 1-1 0 0,0 0 1 0 0,-1-1 0 0 0,1 1-1 0 0,0 0 1 0 0,0 0 0 0 0,0-1 0 0 0,-1 1-1 0 0,1 0 1 0 0,0 0 0 0 0,0 0-1 0 0,-1 0 1 0 0,1 0 0 0 0,0 0-1 0 0,0 1 1 0 0,0-1 0 0 0,-1 0 0 0 0,1 0-1 0 0,0 0 1 0 0,0 1 0 0 0,-1-1-1 0 0,1 0 1 0 0,0 1 0 0 0,-1-1-1 0 0,1 1 1 0 0,0-1 0 0 0,-1 1 0 0 0,1-1-1 0 0,-1 1 1 0 0,1-1 0 0 0,0 1-1 0 0,-1-1 1 0 0,0 1 0 0 0,1 0 0 0 0,-1-1-1 0 0,1 1 1 0 0,-1 0 0 0 0,0 0-1 0 0,1-1 1 0 0,-1 1 0 0 0,0 1-1 0 0,1 0-16 0 0,0 0-1 0 0,1-1 0 0 0,-1 1 1 0 0,0 0-1 0 0,0-1 0 0 0,1 1 1 0 0,-1-1-1 0 0,1 1 0 0 0,-1-1 1 0 0,1 0-1 0 0,0 0 1 0 0,-1 0-1 0 0,1 0 0 0 0,0 0 1 0 0,0 0-1 0 0,0 0 0 0 0,0 0 1 0 0,0-1-1 0 0,0 1 0 0 0,3 0 1 0 0,6 1-187 0 0,0-1 0 0 0,19 0 1 0 0,-12-1 84 0 0,5 1 85 0 0,-8-2 115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0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10 1495 0 0,'1'0'8'0'0,"-1"0"-1"0"0,0-1 1 0 0,0 1-1 0 0,-1-1 1 0 0,1 1-1 0 0,0 0 1 0 0,0-1-1 0 0,0 1 0 0 0,0 0 1 0 0,0-1-1 0 0,0 1 1 0 0,0 0-1 0 0,-1-1 1 0 0,1 1-1 0 0,0 0 1 0 0,0-1-1 0 0,0 1 0 0 0,-1 0 1 0 0,1-1-1 0 0,0 1 1 0 0,0 0-1 0 0,-1 0 1 0 0,1-1-1 0 0,0 1 1 0 0,-1 0-1 0 0,1 0 0 0 0,0 0 1 0 0,-1-1-1 0 0,1 1 1 0 0,0 0-1 0 0,-1 0 1 0 0,0 0-1 0 0,0 0 6 0 0,1 0 0 0 0,-1 1 0 0 0,0-1 0 0 0,0 0 0 0 0,0 1 0 0 0,1-1 0 0 0,-1 1 0 0 0,0-1 0 0 0,0 1 0 0 0,1 0 0 0 0,-1-1 0 0 0,1 1 0 0 0,-2 1 0 0 0,-19 29 225 0 0,18-27-200 0 0,-18 35 244 0 0,1 0-1 0 0,2 1 0 0 0,1 2 1 0 0,3-1-1 0 0,-13 58 0 0 0,22-72-97 0 0,0-1-1 0 0,-1 40 0 0 0,5-55-173 0 0,1 0-1 0 0,1 0 0 0 0,0 0 1 0 0,0-1-1 0 0,1 1 1 0 0,1 0-1 0 0,0 0 1 0 0,7 17-1 0 0,-9-25-12 0 0,1 0-1 0 0,-1 0 1 0 0,1-1 0 0 0,0 1-1 0 0,0-1 1 0 0,0 1 0 0 0,0-1-1 0 0,0 0 1 0 0,0 1-1 0 0,0-1 1 0 0,1 0 0 0 0,-1-1-1 0 0,1 1 1 0 0,0 0 0 0 0,0-1-1 0 0,-1 1 1 0 0,6 1 0 0 0,-3-2 5 0 0,-1 0 1 0 0,1-1-1 0 0,-1 1 1 0 0,1-1-1 0 0,0 0 1 0 0,-1 0-1 0 0,1 0 1 0 0,-1-1 0 0 0,1 0-1 0 0,8-2 1 0 0,-1-1 0 0 0,1-1 1 0 0,-2 0 0 0 0,1-1 0 0 0,-1 0-1 0 0,0-1 1 0 0,0 0 0 0 0,17-15-1 0 0,2-6-115 0 0,0-2-1 0 0,-2-1 0 0 0,-2-2 1 0 0,0 0-1 0 0,33-60 0 0 0,-54 83 16 0 0,0 0 0 0 0,-1 0 0 0 0,0-1-1 0 0,-1 0 1 0 0,0 1 0 0 0,0-1 0 0 0,-1 0-1 0 0,-1 0 1 0 0,0 0 0 0 0,-1 0 0 0 0,-1-21-1 0 0,1 27 60 0 0,-1 0 0 0 0,0 0 0 0 0,0 0-1 0 0,0 1 1 0 0,-1-1 0 0 0,0 0-1 0 0,1 1 1 0 0,-2-1 0 0 0,1 1-1 0 0,0 0 1 0 0,-1 0 0 0 0,0 0 0 0 0,0 0-1 0 0,0 0 1 0 0,-1 1 0 0 0,1-1-1 0 0,-1 1 1 0 0,1 0 0 0 0,-1 0-1 0 0,0 0 1 0 0,-1 1 0 0 0,1-1 0 0 0,0 1-1 0 0,-1 0 1 0 0,1 0 0 0 0,-1 1-1 0 0,0-1 1 0 0,1 1 0 0 0,-6-1-1 0 0,-2 1 30 0 0,1 0 0 0 0,-1 1 0 0 0,1 0 0 0 0,-1 1 0 0 0,1 0 0 0 0,0 0-1 0 0,-1 2 1 0 0,1-1 0 0 0,0 2 0 0 0,0-1 0 0 0,0 1 0 0 0,1 1 0 0 0,-19 11-1 0 0,26-15 21 0 0,1 1-1 0 0,0 0 0 0 0,-1-1 0 0 0,1 1 0 0 0,0 0 0 0 0,0 1 0 0 0,0-1 0 0 0,1 0 0 0 0,-1 0 0 0 0,0 1 0 0 0,1-1 1 0 0,0 1-1 0 0,-1-1 0 0 0,1 1 0 0 0,0 0 0 0 0,1 0 0 0 0,-1-1 0 0 0,0 1 0 0 0,1 0 0 0 0,-1 4 0 0 0,1 4 50 0 0,0 0 0 0 0,1 0-1 0 0,0 0 1 0 0,4 12-1 0 0,-2-5-29 0 0,4 25 120 0 0,1 82 0 0 0,-8-117-157 0 0,1 35-128 0 0,-1-40 122 0 0,1 1 0 0 0,0 0-1 0 0,-1 0 1 0 0,1 0 0 0 0,0 0 0 0 0,1-1 0 0 0,2 8-1 0 0,-4-10 14 0 0,1-1 0 0 0,-1 0 0 0 0,0 1 0 0 0,0-1 0 0 0,1 1-1 0 0,-1-1 1 0 0,0 0 0 0 0,1 1 0 0 0,-1-1 0 0 0,0 0-1 0 0,1 1 1 0 0,-1-1 0 0 0,1 0 0 0 0,-1 0 0 0 0,0 1 0 0 0,1-1-1 0 0,-1 0 1 0 0,1 0 0 0 0,-1 0 0 0 0,1 1 0 0 0,-1-1-1 0 0,1 0 1 0 0,-1 0 0 0 0,1 0 0 0 0,-1 0 0 0 0,1 0 0 0 0,-1 0-1 0 0,2 0 1 0 0,-1-1-1 0 0,0 1 0 0 0,0-1 0 0 0,0 1 0 0 0,0-1 0 0 0,0 1-1 0 0,0-1 1 0 0,0 0 0 0 0,0 0 0 0 0,0 1 0 0 0,-1-1 0 0 0,2-2 0 0 0,2-2-8 0 0,0 0 0 0 0,0 0 1 0 0,3-9-1 0 0,2-4-6 0 0,-1-1 0 0 0,9-33 0 0 0,-14 43 12 0 0,-1 0-1 0 0,-1 0 1 0 0,1-1 0 0 0,-2 1 0 0 0,1-1-1 0 0,-1 1 1 0 0,-1 0 0 0 0,-1-12-1 0 0,5 30 110 0 0,0 0-1 0 0,0 0 1 0 0,1-1-1 0 0,0 1 1 0 0,0-1-1 0 0,1 0 0 0 0,0 0 1 0 0,0-1-1 0 0,1 1 1 0 0,0-1-1 0 0,9 7 0 0 0,9 8 323 0 0,0-1 0 0 0,30 19-1 0 0,-35-25-647 0 0,-2 0 0 0 0,0 1 0 0 0,-1 1 0 0 0,0 0-1 0 0,18 27 1 0 0,-32-40 210 0 0,1 0 0 0 0,-1-1 0 0 0,1 0 0 0 0,0 1-1 0 0,0-1 1 0 0,0 0 0 0 0,0 0 0 0 0,1-1 0 0 0,-1 1 0 0 0,1-1 0 0 0,0 0 0 0 0,-1 0-1 0 0,1 0 1 0 0,8 3 0 0 0,4-5-1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0:5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73 1839 0 0,'1'-5'259'0'0,"-1"0"-1"0"0,1-1 0 0 0,1 1 0 0 0,-1 0 0 0 0,1 0 0 0 0,0 0 0 0 0,4-8 0 0 0,3-11 477 0 0,-9 44 257 0 0,-6 17-317 0 0,-6 29 424 0 0,-5 126-1 0 0,12-103-2512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0:5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1 455 0 0,'-2'0'1164'0'0,"1"7"-605"0"0,3 8-252 0 0,-2-13-213 0 0,0 27-221 0 0,0 0-1 0 0,-2 0 0 0 0,-8 38 0 0 0,0 9-69 0 0,2 62 197 0 0,8-111 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0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1375 0 0,'4'-2'304'0'0,"-1"0"1"0"0,1 0-1 0 0,0 1 0 0 0,0 0 0 0 0,0 0 0 0 0,0 0 0 0 0,5-1 0 0 0,1 0-73 0 0,41-11-217 0 0,0 2 0 0 0,1 3 0 0 0,95-4 0 0 0,-136 11-14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0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7 2759 0 0,'0'0'18'0'0,"0"0"0"0"0,0-1 0 0 0,-1 1 0 0 0,1 0 0 0 0,0-1-1 0 0,0 1 1 0 0,0 0 0 0 0,0-1 0 0 0,-1 1 0 0 0,1 0 0 0 0,0-1-1 0 0,0 1 1 0 0,-1 0 0 0 0,1 0 0 0 0,0-1 0 0 0,-1 1-1 0 0,1 0 1 0 0,0 0 0 0 0,-1 0 0 0 0,1-1 0 0 0,0 1 0 0 0,-1 0-1 0 0,1 0 1 0 0,0 0 0 0 0,-1 0 0 0 0,1 0 0 0 0,0 0-1 0 0,-1 0 1 0 0,1 0 0 0 0,-1 0 0 0 0,1 0 0 0 0,0 0 0 0 0,-1 0-1 0 0,1 0 1 0 0,0 0 0 0 0,-1 0 0 0 0,1 0 0 0 0,-1 0 0 0 0,1 0-1 0 0,0 1 1 0 0,-1-1 0 0 0,1 0 0 0 0,0 0 0 0 0,-1 0-1 0 0,1 1 1 0 0,0-1 0 0 0,0 0 0 0 0,-1 0 0 0 0,1 1 0 0 0,0-1-1 0 0,0 0 1 0 0,-1 1 0 0 0,-10 16 405 0 0,-4 15-432 0 0,2 1-1 0 0,1 0 0 0 0,-10 50 0 0 0,-12 107 180 0 0,32-176-139 0 0,-43 320 1013 0 0,23 2-834 0 0,31-214-1819 0 0,-5-83-67 0 0,-5-36 1649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0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1839 0 0,'-3'-4'630'0'0,"0"1"642"0"0,8 5 326 0 0,2 1-1575 0 0,-3-2-32 0 0,0 0-1 0 0,0 1 1 0 0,-1-1 0 0 0,1 1-1 0 0,-1 0 1 0 0,1 0 0 0 0,-1 1-1 0 0,0-1 1 0 0,0 1 0 0 0,0-1-1 0 0,0 1 1 0 0,0 0 0 0 0,0 0-1 0 0,3 5 1 0 0,0 7 203 0 0,-1-1 1 0 0,-1 1-1 0 0,0 0 0 0 0,0 0 0 0 0,1 23 0 0 0,0 79 1237 0 0,-4-98-1208 0 0,-2 73 778 0 0,0-39-831 0 0,2 0 0 0 0,8 55-1 0 0,-8-102-245 0 0,6 30-258 0 0,-7-34 161 0 0,1 1 1 0 0,0-1 0 0 0,0 1-1 0 0,0-1 1 0 0,0 0 0 0 0,0 0-1 0 0,0 1 1 0 0,1-1 0 0 0,-1 0-1 0 0,1 0 1 0 0,2 2 0 0 0,-4-4 138 0 0,0 0 0 0 0,0 0 1 0 0,0 1-1 0 0,0-1 0 0 0,1 0 0 0 0,-1 0 1 0 0,0 0-1 0 0,0 0 0 0 0,0 0 1 0 0,0 0-1 0 0,1 0 0 0 0,-1 0 0 0 0,0 0 1 0 0,0 0-1 0 0,0 0 0 0 0,1 0 1 0 0,-1 0-1 0 0,0 0 0 0 0,0 0 1 0 0,0 0-1 0 0,0 0 0 0 0,1 0 0 0 0,-1 0 1 0 0,0 0-1 0 0,0 0 0 0 0,0 0 1 0 0,1 0-1 0 0,-1 0 0 0 0,0-1 0 0 0,0 1 1 0 0,0 0-1 0 0,0 0 0 0 0,0 0 1 0 0,1 0-1 0 0,-1 0 0 0 0,0 0 0 0 0,0-1 1 0 0,0 1-1 0 0,0 0 0 0 0,0 0 1 0 0,0 0-1 0 0,0 0 0 0 0,0-1 0 0 0,1 1 1 0 0,-1 0-1 0 0,0-4-2017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0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5 211 1839 0 0,'-1'-1'94'0'0,"1"0"-1"0"0,-1 0 1 0 0,1 1-1 0 0,0-1 1 0 0,-1 0-1 0 0,1 0 0 0 0,0 0 1 0 0,-1 1-1 0 0,1-1 1 0 0,0 0-1 0 0,0 0 0 0 0,0 0 1 0 0,0 0-1 0 0,0 1 1 0 0,0-1-1 0 0,0 0 0 0 0,0 0 1 0 0,0 0-1 0 0,0 0 1 0 0,0 0-1 0 0,1 1 1 0 0,-1-1-1 0 0,0 0 0 0 0,0 0 1 0 0,1 0-1 0 0,-1 1 1 0 0,1-1-1 0 0,-1 0 0 0 0,1 1 1 0 0,-1-1-1 0 0,1 0 1 0 0,-1 1-1 0 0,1-1 0 0 0,0 0 1 0 0,-1 1-1 0 0,2-1 1 0 0,2-3 92 0 0,0 0 0 0 0,1 0-1 0 0,8-5 1 0 0,55-25 1663 0 0,-49 25-1025 0 0,1-1 0 0 0,-1-1 0 0 0,23-16-1 0 0,27-34-3555 0 0,-59 52-432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3223 0 0,'-2'0'58'0'0,"0"1"0"0"0,1-1 0 0 0,-1 1 0 0 0,0 0-1 0 0,0 0 1 0 0,0 0 0 0 0,0 0 0 0 0,1 0-1 0 0,-1 0 1 0 0,1 0 0 0 0,-1 0 0 0 0,0 1-1 0 0,1-1 1 0 0,0 1 0 0 0,-1-1 0 0 0,1 1 0 0 0,0-1-1 0 0,0 1 1 0 0,-1 2 0 0 0,-7 7 112 0 0,-3 4-88 0 0,1-1 1 0 0,0 2-1 0 0,1 0 1 0 0,1 0-1 0 0,-13 33 1 0 0,12-23-61 0 0,2 1-1 0 0,1 0 1 0 0,-5 37 0 0 0,5 14 154 0 0,5 146-1 0 0,3-186 6 0 0,3 98 346 0 0,28 605 1390 0 0,-24-673-2267 0 0,20 86-1 0 0,-27-151 143 0 0,-1-2 18 0 0,1 0 0 0 0,-1 0 0 0 0,0 0 0 0 0,1 0 0 0 0,-1 0 0 0 0,0 1 0 0 0,0-1 0 0 0,0 0 0 0 0,0 0 1 0 0,0 0-1 0 0,0 0 0 0 0,-1 2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5983 0 0,'1'-4'63'0'0,"0"0"0"0"0,1 1-1 0 0,0-1 1 0 0,0 1-1 0 0,0 0 1 0 0,0-1-1 0 0,1 1 1 0 0,-1 0 0 0 0,1 0-1 0 0,3-2 1 0 0,1-1 69 0 0,1 1 0 0 0,-1 1-1 0 0,13-6 1 0 0,12-6-44 0 0,1 3 0 0 0,1 0 0 0 0,0 2 0 0 0,37-6 0 0 0,-44 12-904 0 0,0 1-1 0 0,1 1 0 0 0,-1 2 1 0 0,1 0-1 0 0,51 7 0 0 0,-73-5 703 0 0,0 0-1 0 0,0 0 0 0 0,-1 1 0 0 0,1 0 1 0 0,0 0-1 0 0,-1 0 0 0 0,1 1 0 0 0,-1 0 1 0 0,0 0-1 0 0,0 0 0 0 0,8 7 0 0 0,-8-4 156 0 0,1 0 0 0 0,-1 0 0 0 0,0 1 0 0 0,0 0-1 0 0,0 0 1 0 0,-1 0 0 0 0,6 14 0 0 0,5 17 1005 0 0,-3 0 0 0 0,0 0 1 0 0,-3 1-1 0 0,8 65 0 0 0,0 160 2283 0 0,-17-263-3321 0 0,0 151 295 0 0,-6-1 1 0 0,-7-1 0 0 0,-36 164-1 0 0,48-307-348 0 0,-6 28-474 0 0,-13 42 0 0 0,17-67 448 0 0,-1-1 0 0 0,0 1 0 0 0,0-1 0 0 0,-1 0 0 0 0,0 0 0 0 0,-1 0 0 0 0,0-1 0 0 0,0 0 0 0 0,-8 8 0 0 0,10-13 168 0 0,0 0 1 0 0,1 0-1 0 0,-2 0 0 0 0,1 0 1 0 0,0 0-1 0 0,-1-1 0 0 0,1 0 0 0 0,-1 0 1 0 0,0 0-1 0 0,1 0 0 0 0,-1-1 1 0 0,0 0-1 0 0,-7 1 0 0 0,5-1 8 0 0,0-1-1 0 0,0 0 1 0 0,0-1-1 0 0,1 0 1 0 0,-1 0-1 0 0,0 0 1 0 0,0-1-1 0 0,-12-4 1 0 0,6 0-136 0 0,0-1 0 0 0,1 0 0 0 0,-1 0 1 0 0,2-1-1 0 0,-1-1 0 0 0,1 0 0 0 0,0-1 0 0 0,-17-19 0 0 0,12 8-261 0 0,1-1-1 0 0,1 0 0 0 0,2 0 0 0 0,0-2 1 0 0,1 1-1 0 0,1-2 0 0 0,-13-46 0 0 0,7 2-2028 0 0,-12-116-1 0 0,24 145 1387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1751 0 0,'12'-7'323'0'0,"0"1"-1"0"0,0 0 0 0 0,0 0 0 0 0,0 1 0 0 0,1 1 1 0 0,0 0-1 0 0,24-3 0 0 0,-16 4 25 0 0,-1 2 1 0 0,0 0-1 0 0,1 1 1 0 0,28 4-1 0 0,-30-1-188 0 0,-1 0-1 0 0,0 2 1 0 0,0 0-1 0 0,-1 1 1 0 0,1 1-1 0 0,-1 0 1 0 0,18 12-1 0 0,-14-6-66 0 0,-2 0 0 0 0,1 2 0 0 0,-2 0 0 0 0,0 1 0 0 0,17 20 0 0 0,-13-10-87 0 0,-2 1 0 0 0,0 0 0 0 0,-2 1 0 0 0,-2 1 0 0 0,0 1-1 0 0,-2 0 1 0 0,-1 1 0 0 0,10 41 0 0 0,-15-43-107 0 0,-2 1 1 0 0,0 0-1 0 0,-3 0 1 0 0,0 1-1 0 0,-3 51 0 0 0,-2-58-7 0 0,-1-1-1 0 0,-1 1 0 0 0,-1-1 1 0 0,-1 0-1 0 0,0 0 1 0 0,-2-1-1 0 0,-20 41 0 0 0,20-50 104 0 0,0 0 0 0 0,-1-1 0 0 0,0 0 0 0 0,-1-1 0 0 0,0 1 1 0 0,0-2-1 0 0,-2 1 0 0 0,1-2 0 0 0,-25 16 0 0 0,26-18 48 0 0,-1-2 1 0 0,0 1 0 0 0,0-1 0 0 0,0-1-1 0 0,0 0 1 0 0,-1-1 0 0 0,0 0 0 0 0,0-1-1 0 0,1 0 1 0 0,-1 0 0 0 0,-1-2 0 0 0,-21 0-1 0 0,25-1-32 0 0,1-1-1 0 0,-1 0 1 0 0,1 0-1 0 0,-1-1 1 0 0,1 0-1 0 0,0 0 1 0 0,0-1-1 0 0,-15-9 1 0 0,12 6-101 0 0,1-1 0 0 0,-1-1 0 0 0,1 0 1 0 0,1 0-1 0 0,-12-15 0 0 0,6 3-259 0 0,1 0 0 0 0,0-1 0 0 0,2-1 0 0 0,1 0 1 0 0,-15-40-1 0 0,9 10-437 0 0,2 0 0 0 0,3-1 1 0 0,1 0-1 0 0,-5-95 0 0 0,16 144 791 0 0,0 0 0 0 0,0-1 0 0 0,1 1 0 0 0,0 0 0 0 0,0 0 0 0 0,0-1-1 0 0,0 1 1 0 0,1 0 0 0 0,0 0 0 0 0,0 0 0 0 0,4-7 0 0 0,-5 10 14 0 0,1 0 0 0 0,-1 0 1 0 0,1 0-1 0 0,0 1 0 0 0,-1-1 1 0 0,1 0-1 0 0,0 1 1 0 0,0 0-1 0 0,0-1 0 0 0,0 1 1 0 0,0 0-1 0 0,0 0 0 0 0,0 0 1 0 0,0 0-1 0 0,0 0 0 0 0,1 1 1 0 0,-1-1-1 0 0,0 1 1 0 0,1-1-1 0 0,-1 1 0 0 0,0 0 1 0 0,1 0-1 0 0,-1 0 0 0 0,0 0 1 0 0,1 0-1 0 0,-1 1 0 0 0,0-1 1 0 0,4 2-1 0 0,9 0 49 0 0,-7 0-1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0 919 0 0,'-12'17'390'0'0,"1"1"0"0"0,0-1 0 0 0,-14 35 0 0 0,13-26-287 0 0,-93 241 877 0 0,81-197-1528 0 0,22-65 490 0 0,1-2 30 0 0,0 1 0 0 0,0-1 0 0 0,-1 1 0 0 0,1-1 0 0 0,-1 1 0 0 0,0-1 0 0 0,0 0 0 0 0,-4 5-1 0 0,2-6 29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1839 0 0,'2'0'22'0'0,"1"1"0"0"0,-1-1 0 0 0,0 0-1 0 0,-1 1 1 0 0,1 0 0 0 0,0-1 0 0 0,0 1-1 0 0,0 0 1 0 0,0 0 0 0 0,0 0 0 0 0,-1 0-1 0 0,4 3 1 0 0,20 20 358 0 0,-10-10-179 0 0,-13-12-187 0 0,45 41 58 0 0,2-2 1 0 0,60 37-1 0 0,-103-74-120 0 0,85 48-283 0 0,-74-43 271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3:1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4367 0 0,'0'0'334'0'0,"0"-1"-204"0"0,0 0-40 0 0,0 0-1 0 0,0 0 1 0 0,1 0 0 0 0,-1 0-1 0 0,0 0 1 0 0,1 0-1 0 0,-1 0 1 0 0,0 0-1 0 0,1 0 1 0 0,-1 0-1 0 0,1 0 1 0 0,0 0-1 0 0,-1 1 1 0 0,1-1-1 0 0,0 0 1 0 0,-1 0-1 0 0,1 1 1 0 0,1-2-1 0 0,20-11 302 0 0,-3 1-227 0 0,-11 5-335 0 0,-1-1 0 0 0,12-14 0 0 0,-16 20 114 0 0,-1-1 1 0 0,0 0-1 0 0,-1 0 1 0 0,1 0-1 0 0,0 0 1 0 0,-1 0-1 0 0,0-1 1 0 0,0 1-1 0 0,0 0 1 0 0,0-1-1 0 0,0 1 1 0 0,0-5-1 0 0,-1 0 94 0 0,0 8-38 0 0,-1 0 1 0 0,1 0-1 0 0,0 0 0 0 0,0 0 0 0 0,0-1 1 0 0,0 1-1 0 0,0 0 0 0 0,0 0 0 0 0,0 0 0 0 0,0 0 1 0 0,0 0-1 0 0,0-1 0 0 0,0 1 0 0 0,0 0 0 0 0,0 0 1 0 0,0 0-1 0 0,0 0 0 0 0,0 0 0 0 0,0 0 0 0 0,0-1 1 0 0,0 1-1 0 0,0 0 0 0 0,0 0 0 0 0,0 0 1 0 0,0 0-1 0 0,0 0 0 0 0,0-1 0 0 0,0 1 0 0 0,0 0 1 0 0,0 0-1 0 0,0 0 0 0 0,1 0 0 0 0,-1 0 0 0 0,0 0 1 0 0,0 0-1 0 0,0 0 0 0 0,0-1 0 0 0,0 1 0 0 0,0 0 1 0 0,0 0-1 0 0,0 0 0 0 0,1 0 0 0 0,-1 0 0 0 0,0 0 1 0 0,0 0-1 0 0,0 0 0 0 0,0 0 0 0 0,0 0 1 0 0,1 0-1 0 0,-1 0 0 0 0,0 0 0 0 0,0 0 0 0 0,0 0 1 0 0,0 0-1 0 0,1 0 0 0 0,12-3 0 0 0,-11 2 1 0 0,-2 1 12 0 0,1 4 110 0 0,6 253 1336 0 0,2-158-1040 0 0,1 60-260 0 0,-10-156-158 0 0,0 1 0 0 0,0-1 0 0 0,-1 0 0 0 0,1 1 0 0 0,-3 5 0 0 0,3-9 0 0 0,0 1 0 0 0,0-1 0 0 0,0 0 0 0 0,0 1 0 0 0,-1-1 0 0 0,1 0 0 0 0,0 1 0 0 0,0-1 0 0 0,0 1 0 0 0,-1-1 0 0 0,1 0 0 0 0,0 1 0 0 0,-1-1 0 0 0,1 0 0 0 0,0 0 0 0 0,0 1 0 0 0,-1-1 0 0 0,1 0 0 0 0,-1 0 0 0 0,1 1 0 0 0,0-1 0 0 0,-1 0 0 0 0,1 0 0 0 0,0 0 0 0 0,-1 0 0 0 0,1 0 0 0 0,-1 1 0 0 0,1-1 0 0 0,-1 0 0 0 0,1 0 0 0 0,0 0 0 0 0,-1 0 0 0 0,1 0 0 0 0,-1 0 0 0 0,1-1 0 0 0,-1 1 0 0 0,1 0 0 0 0,0 0 0 0 0,-1 0 0 0 0,1 0 0 0 0,0 0 0 0 0,-1-1 0 0 0,1 1 0 0 0,-1 0 0 0 0,1 0 0 0 0,0 0 0 0 0,-1-1 0 0 0,1 1 0 0 0,0 0 0 0 0,-1-1 0 0 0,1 1 0 0 0,0 0 0 0 0,0-1 0 0 0,-1 1 0 0 0,1 0 0 0 0,0-1 0 0 0,-1 1 8 0 0,1-1-1 0 0,0 1 1 0 0,-1 0-1 0 0,1-1 1 0 0,0 1-1 0 0,-1-1 1 0 0,1 1 0 0 0,0 0-1 0 0,0-1 1 0 0,0 1-1 0 0,-1-1 1 0 0,1 1-1 0 0,0-1 1 0 0,0 1-1 0 0,0 0 1 0 0,0-1-1 0 0,0 1 1 0 0,-1-1-1 0 0,1 1 1 0 0,0-1-1 0 0,0 1 1 0 0,0-1-1 0 0,1 1 1 0 0,-1-1-1 0 0,0 1 1 0 0,0-1-1 0 0,0 1 1 0 0,0-1-1 0 0,0 1 1 0 0,0 0-1 0 0,1-1 1 0 0,-1 1-1 0 0,0-1 1 0 0,0 1-1 0 0,1 0 1 0 0,-1-1-1 0 0,0 1 1 0 0,1-1 0 0 0,16-11-1146 0 0,-12 9-332 0 0,1-2-984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2759 0 0,'-10'58'359'0'0,"-2"63"0"0"0,5 62 648 0 0,5-85-822 0 0,-3 286 708 0 0,9-289-2047 0 0,4 1-1 0 0,21 94 0 0 0,-26-177 1129 0 0,-2-11 25 0 0,0 0 0 0 0,0 0 0 0 0,0 1 0 0 0,-1-1 0 0 0,1 0 0 0 0,-1 1 0 0 0,0-1 0 0 0,1 0 0 0 0,-1 1 1 0 0,0-1-1 0 0,-1 3 0 0 0,-2-1-53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1839 0 0,'1'-3'52'0'0,"0"1"0"0"0,1 0 0 0 0,0 1 0 0 0,-1-1 0 0 0,1 0 0 0 0,0 0-1 0 0,0 1 1 0 0,0-1 0 0 0,0 1 0 0 0,0-1 0 0 0,5-1 0 0 0,27-9 903 0 0,-22 9-878 0 0,3-2 38 0 0,0 2-1 0 0,1 0 1 0 0,0 0-1 0 0,-1 2 1 0 0,1 0-1 0 0,0 1 1 0 0,-1 0-1 0 0,17 3 1 0 0,-10 1-44 0 0,0 1 0 0 0,0 0-1 0 0,0 2 1 0 0,-1 0 0 0 0,21 12 0 0 0,-2 2-111 0 0,0 2 0 0 0,-2 2 0 0 0,-1 1 0 0 0,-2 2 0 0 0,35 34 0 0 0,-47-40-285 0 0,0 2 0 0 0,23 32 0 0 0,-37-43 41 0 0,0 0 0 0 0,-1 0-1 0 0,-1 1 1 0 0,0-1 0 0 0,-1 2-1 0 0,7 25 1 0 0,-12-35 222 0 0,0 0 0 0 0,0 0 0 0 0,0 0-1 0 0,-1 0 1 0 0,0 1 0 0 0,0-1 0 0 0,0 0 0 0 0,-1 0 0 0 0,1 0 0 0 0,-1 0 0 0 0,-1 0 0 0 0,1 0 0 0 0,-1 0 0 0 0,-3 7 0 0 0,2-6 101 0 0,-1 0 1 0 0,0 1-1 0 0,-1-1 1 0 0,1-1 0 0 0,-1 1-1 0 0,-1-1 1 0 0,1 0 0 0 0,-1 0-1 0 0,-6 5 1 0 0,-4 0 246 0 0,1-1 0 0 0,-1-1 0 0 0,-1 0 1 0 0,0-1-1 0 0,0-1 0 0 0,0 0 0 0 0,-26 4 0 0 0,23-6 37 0 0,-1-1-1 0 0,0-1 1 0 0,0-1 0 0 0,-1 0-1 0 0,1-2 1 0 0,0-1-1 0 0,0 0 1 0 0,-29-8-1 0 0,46 9-342 0 0,0 0 0 0 0,0-1-1 0 0,0 0 1 0 0,1 1 0 0 0,-1-1 0 0 0,0 0-1 0 0,1-1 1 0 0,0 1 0 0 0,-1-1 0 0 0,1 1-1 0 0,0-1 1 0 0,1 0 0 0 0,-1 0 0 0 0,0 0-1 0 0,1-1 1 0 0,-1 1 0 0 0,-2-6 0 0 0,3 3-35 0 0,-1-1 1 0 0,1 1-1 0 0,0 0 1 0 0,1-1-1 0 0,0 0 1 0 0,0 1-1 0 0,0-1 1 0 0,1 0-1 0 0,0 1 1 0 0,1-8-1 0 0,2-15 128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12 919 0 0,'-1'-1'134'0'0,"1"1"0"0"0,-1-1 0 0 0,0 0-1 0 0,1 0 1 0 0,-1 0 0 0 0,0 1 0 0 0,0-1-1 0 0,1 0 1 0 0,-1 1 0 0 0,0-1 0 0 0,0 0-1 0 0,0 1 1 0 0,0-1 0 0 0,0 1 0 0 0,0 0-1 0 0,0-1 1 0 0,0 1 0 0 0,0 0 0 0 0,-1-1-1 0 0,1 1-86 0 0,1 0 0 0 0,-1 1 0 0 0,1-1 0 0 0,-1 0-1 0 0,1 0 1 0 0,-1 0 0 0 0,1 0 0 0 0,-1 1 0 0 0,1-1-1 0 0,-1 0 1 0 0,1 1 0 0 0,-1-1 0 0 0,1 0 0 0 0,0 1-1 0 0,-1-1 1 0 0,1 0 0 0 0,-1 1 0 0 0,1-1 0 0 0,0 1-1 0 0,-1-1 1 0 0,1 1 0 0 0,0-1 0 0 0,0 1 0 0 0,-1-1 0 0 0,1 1-1 0 0,0-1 1 0 0,0 1 0 0 0,0-1 0 0 0,0 1 0 0 0,0-1-1 0 0,0 1 1 0 0,0 0 0 0 0,0-1 0 0 0,0 1 0 0 0,0 0-1 0 0,-4 63 149 0 0,-8 160 92 0 0,13-78-546 0 0,-1-144 220 0 0,3 23-311 0 0,-3-23 248 0 0,0-1 0 0 0,0 0 1 0 0,1 0-1 0 0,-1 0 0 0 0,0 1 0 0 0,1-1 0 0 0,-1 0 1 0 0,1 0-1 0 0,-1 0 0 0 0,1 0 0 0 0,0 0 0 0 0,0 0 0 0 0,-1 0 1 0 0,1 0-1 0 0,0 0 0 0 0,1 1 0 0 0,-1-2 79 0 0,-1 0 0 0 0,0 0 1 0 0,1 0-1 0 0,-1 0 0 0 0,0 0 0 0 0,1 0 0 0 0,-1-1 0 0 0,0 1 1 0 0,1 0-1 0 0,-1 0 0 0 0,0 0 0 0 0,0 0 0 0 0,1-1 0 0 0,-1 1 1 0 0,0 0-1 0 0,0 0 0 0 0,1-1 0 0 0,-1 1 0 0 0,0 0 0 0 0,0-1 1 0 0,0 1-1 0 0,0 0 0 0 0,1 0 0 0 0,-1-1 0 0 0,0 1 0 0 0,0 0 1 0 0,0-1-1 0 0,0 1 0 0 0,0 0 0 0 0,0-1 0 0 0,0 1 0 0 0,0 0 1 0 0,0-1-1 0 0,3-16 138 0 0,-2 15-178 0 0,3-35-18 0 0,0-63 1 0 0,2-24-76 0 0,-5 118 240 0 0,0 1-1 0 0,0 0 1 0 0,1 0 0 0 0,0 0 0 0 0,0 0 0 0 0,0 0 0 0 0,1 1 0 0 0,-1-1-1 0 0,1 1 1 0 0,1-1 0 0 0,-1 1 0 0 0,0 0 0 0 0,1 0 0 0 0,0 0-1 0 0,0 1 1 0 0,6-5 0 0 0,-7 6-34 0 0,0 0 0 0 0,-1 1-1 0 0,1-1 1 0 0,0 1 0 0 0,0-1-1 0 0,0 1 1 0 0,0 0 0 0 0,0 0-1 0 0,1 0 1 0 0,-1 1 0 0 0,0-1 0 0 0,0 1-1 0 0,0 0 1 0 0,1 0 0 0 0,-1 0-1 0 0,0 0 1 0 0,0 0 0 0 0,1 1-1 0 0,-1 0 1 0 0,0-1 0 0 0,0 1 0 0 0,0 0-1 0 0,0 1 1 0 0,0-1 0 0 0,0 0-1 0 0,0 1 1 0 0,0 0 0 0 0,3 2-1 0 0,-2 0-56 0 0,0-1-1 0 0,-1 1 1 0 0,1 0 0 0 0,-1 1-1 0 0,0-1 1 0 0,0 1-1 0 0,0-1 1 0 0,0 1-1 0 0,-1 0 1 0 0,0 0-1 0 0,0 0 1 0 0,0 0-1 0 0,-1 1 1 0 0,1-1-1 0 0,-1 0 1 0 0,0 7 0 0 0,1 11-63 0 0,-1 0 1 0 0,-4 35 0 0 0,1-34 33 0 0,2-18-108 0 0,-1 16-240 0 0,1-22 335 0 0,0 1 1 0 0,0-1-1 0 0,0 1 1 0 0,0-1-1 0 0,0 0 1 0 0,0 1-1 0 0,0-1 0 0 0,1 1 1 0 0,-1-1-1 0 0,0 1 1 0 0,0-1-1 0 0,0 1 1 0 0,1-1-1 0 0,-1 0 1 0 0,0 1-1 0 0,0-1 1 0 0,1 1-1 0 0,-1-1 1 0 0,0 0-1 0 0,1 1 1 0 0,-1-1-1 0 0,0 0 1 0 0,1 1-1 0 0,-1-1 0 0 0,0 0 1 0 0,1 0-1 0 0,-1 0 1 0 0,1 1-1 0 0,-1-1 1 0 0,1 0-1 0 0,-1 0 1 0 0,1 0-1 0 0,-1 0 1 0 0,1 0-1 0 0,0 0 41 0 0,0 0 0 0 0,-1-1 0 0 0,1 1 1 0 0,0-1-1 0 0,0 0 0 0 0,-1 1 0 0 0,1-1 0 0 0,0 1 0 0 0,-1-1 0 0 0,1 0 0 0 0,-1 0 0 0 0,1 1 0 0 0,-1-1 1 0 0,1 0-1 0 0,-1 0 0 0 0,0 0 0 0 0,1-1 0 0 0,-1 2 3 0 0,4-11 5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6 455 0 0,'-1'-5'1297'0'0,"-1"5"-208"0"0,-5 9 521 0 0,-4 17-316 0 0,-11 39-2139 0 0,-17 90 0 0 0,38-152 845 0 0,1-4 0 0 0</inkml:trace>
  <inkml:trace contextRef="#ctx0" brushRef="#br0" timeOffset="1">1 59 2303 0 0,'14'40'1320'0'0,"-9"-27"-1097"0"0,3 7-52 0 0,1 0-1 0 0,1 0 0 0 0,16 24 1 0 0,-22-38-135 0 0,1 0 1 0 0,0 0-1 0 0,0 0 1 0 0,0-1 0 0 0,1 1-1 0 0,-1-1 1 0 0,1 0-1 0 0,0-1 1 0 0,1 0-1 0 0,-1 0 1 0 0,1 0-1 0 0,0-1 1 0 0,9 4-1 0 0,0-4-36 0 0,-3-4 0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1375 0 0,'-2'19'1568'0'0,"-3"203"518"0"0,5-207-2224 0 0,-2-1-1 0 0,0 0 1 0 0,-1 0 0 0 0,-8 27 0 0 0,14-52 85 0 0,0 1 1 0 0,2-18-1 0 0,3-6 0 0 0,-1 7 32 0 0,2 0 0 0 0,12-26 0 0 0,-14 40 213 0 0,0-1 0 0 0,1 1-1 0 0,0 0 1 0 0,1 1-1 0 0,14-16 1 0 0,-20 25-142 0 0,0 0 1 0 0,0 0-1 0 0,1 1 0 0 0,-1-1 0 0 0,0 1 0 0 0,1 0 1 0 0,-1 0-1 0 0,1 0 0 0 0,0 0 0 0 0,0 0 1 0 0,0 1-1 0 0,0 0 0 0 0,0 0 0 0 0,0 0 0 0 0,0 0 1 0 0,0 1-1 0 0,7-1 0 0 0,-8 1-59 0 0,0 1 1 0 0,1-1-1 0 0,-1 1 0 0 0,0 0 0 0 0,1 0 1 0 0,-1 0-1 0 0,0 0 0 0 0,0 1 1 0 0,0-1-1 0 0,0 1 0 0 0,0 0 0 0 0,-1-1 1 0 0,1 1-1 0 0,0 1 0 0 0,-1-1 0 0 0,1 0 1 0 0,-1 1-1 0 0,0-1 0 0 0,0 1 1 0 0,0 0-1 0 0,3 5 0 0 0,1 3-56 0 0,-1 0-1 0 0,-1 0 1 0 0,0 0-1 0 0,0 1 1 0 0,-1 0-1 0 0,2 17 1 0 0,3 75-133 0 0,-5-51 67 0 0,-2 77-830 0 0,-3-109 950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3223 0 0,'3'-2'52'0'0,"1"1"-1"0"0,-1-1 0 0 0,1 1 0 0 0,0 0 1 0 0,0 0-1 0 0,0 0 0 0 0,0 0 0 0 0,-1 1 0 0 0,1 0 1 0 0,0 0-1 0 0,0 0 0 0 0,0 0 0 0 0,6 1 1 0 0,8 0 158 0 0,290 4 286 0 0,-61-9-780 0 0,-120-2 152 0 0,46 8-255 0 0,44-2-954 0 0,84-4 581 0 0,-272 6 816 0 0,-17 0-177 0 0,1-1 1 0 0,0-1-1 0 0,0 0 0 0 0,0 0 0 0 0,25-5 0 0 0,-29 2 164 0 0,-1-3-33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33 137 919 0 0,'0'-1'73'0'0,"-1"0"0"0"0,1-1 0 0 0,-1 1-1 0 0,1-1 1 0 0,0 1 0 0 0,-1-1 0 0 0,1 1-1 0 0,0-1 1 0 0,0 1 0 0 0,0-1-1 0 0,0 1 1 0 0,0-1 0 0 0,1 1 0 0 0,-1 0-1 0 0,0-1 1 0 0,1 1 0 0 0,-1-1-1 0 0,1 1 1 0 0,-1 0 0 0 0,1-1 0 0 0,0 1-1 0 0,0 0 1 0 0,-1-1 0 0 0,3 0-1 0 0,0-1 151 0 0,-1 1 0 0 0,1 0 0 0 0,0 0 0 0 0,1 0 0 0 0,-1 0 0 0 0,0 1 0 0 0,0-1 0 0 0,8-1-1 0 0,110-30 2067 0 0,-1 0-3523 0 0,-119 33 1155 0 0,0-1-1 0 0,0 1 0 0 0,0 0 1 0 0,0 0-1 0 0,0-1 1 0 0,0 1-1 0 0,-1-1 1 0 0,1 1-1 0 0,0-1 1 0 0,0 1-1 0 0,0-1 1 0 0,0 1-1 0 0,-1-1 1 0 0,1 0-1 0 0,0 1 1 0 0,-1-1-1 0 0,1 0 1 0 0,-1 0-1 0 0,2-1 0 0 0,-5-1 80 0 0</inkml:trace>
  <inkml:trace contextRef="#ctx0" brushRef="#br0" timeOffset="1">36 273 3223 0 0,'-6'14'247'0'0,"0"1"0"0"0,1-1-1 0 0,1 1 1 0 0,1 1 0 0 0,-3 17-1 0 0,5-20-92 0 0,-4 45 292 0 0,5-52-531 0 0,0 0 0 0 0,1 0 0 0 0,0 0 0 0 0,0 0 0 0 0,0 0-1 0 0,0 0 1 0 0,4 8 0 0 0,-4-13 9 0 0,-1 0 0 0 0,1 0-1 0 0,-1 0 1 0 0,0 0 0 0 0,1 0 0 0 0,0 0-1 0 0,-1-1 1 0 0,1 1 0 0 0,-1 0 0 0 0,1 0-1 0 0,0-1 1 0 0,0 1 0 0 0,-1 0 0 0 0,1-1-1 0 0,0 1 1 0 0,0 0 0 0 0,0-1 0 0 0,0 0-1 0 0,0 1 1 0 0,0-1 0 0 0,0 1 0 0 0,0-1-1 0 0,-1 0 1 0 0,1 0 0 0 0,0 0 0 0 0,0 1-1 0 0,1-1 1 0 0,0 0 0 0 0,0-1 58 0 0,-1 1 0 0 0,0 0 0 0 0,1-1 0 0 0,-1 1 0 0 0,1-1 1 0 0,-1 0-1 0 0,0 1 0 0 0,1-1 0 0 0,-1 0 0 0 0,0 0 0 0 0,0 0 0 0 0,0 0 1 0 0,0 0-1 0 0,0 0 0 0 0,0 0 0 0 0,0 0 0 0 0,0 0 0 0 0,1-3 0 0 0,5-8 18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4143 0 0,'-1'0'23'0'0,"1"0"-1"0"0,-1 0 1 0 0,1 0-1 0 0,-1 0 0 0 0,1 0 1 0 0,-1 0-1 0 0,1 0 1 0 0,0 0-1 0 0,-1 0 1 0 0,1 0-1 0 0,-1 0 0 0 0,1 0 1 0 0,-1 0-1 0 0,1 1 1 0 0,-1-1-1 0 0,1 0 0 0 0,0 0 1 0 0,-1 1-1 0 0,1-1 1 0 0,-1 0-1 0 0,1 1 1 0 0,0-1-1 0 0,-1 0 0 0 0,1 1 1 0 0,0-1-1 0 0,-1 0 1 0 0,1 1-1 0 0,0-1 0 0 0,0 1 1 0 0,0-1-1 0 0,-1 1 1 0 0,1-1-1 0 0,0 1 0 0 0,0 1 30 0 0,0-1 0 0 0,0 1 0 0 0,0 0-1 0 0,0-1 1 0 0,1 1 0 0 0,-1-1 0 0 0,0 1-1 0 0,1-1 1 0 0,-1 1 0 0 0,2 2 0 0 0,1 2 31 0 0,1 1 1 0 0,0-1-1 0 0,9 11 1 0 0,-9-13-275 0 0,-1 0 0 0 0,1 0 0 0 0,-1 1 0 0 0,0-1 0 0 0,4 8 0 0 0,-7-10 62 0 0,1 0 0 0 0,0 1 0 0 0,-1-1 0 0 0,1 1 0 0 0,-1-1-1 0 0,0 1 1 0 0,0-1 0 0 0,0 1 0 0 0,0-1 0 0 0,0 1 0 0 0,-1-1 0 0 0,1 1 0 0 0,-1-1 0 0 0,0 4 0 0 0,-21 56-389 0 0,-2-2 0 0 0,-38 70 0 0 0,50-106 504 0 0,-4 2 14 0 0,9-17 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4143 0 0,'0'0'319'0'0,"5"12"709"0"0,47 251 541 0 0,-22 5-2643 0 0,-24 182-429 0 0,-6-442 1496 0 0,1-4 1 0 0,-1-1 0 0 0,0 0-1 0 0,0 0 1 0 0,-1 0 0 0 0,1 0-1 0 0,-1 0 1 0 0,1 0 0 0 0,-1 0-1 0 0,0-1 1 0 0,0 1 0 0 0,-2 4-1 0 0,3-6 6 0 0,0-1-1 0 0,0 0 1 0 0,0 0-1 0 0,0 0 1 0 0,-1 0-1 0 0,1 0 1 0 0,0 0-1 0 0,0 0 0 0 0,0 1 1 0 0,0-1-1 0 0,0 0 1 0 0,0 0-1 0 0,0 0 1 0 0,0 0-1 0 0,-1 0 1 0 0,1 0-1 0 0,0 0 0 0 0,0 0 1 0 0,0 0-1 0 0,0 0 1 0 0,0 0-1 0 0,-1 0 1 0 0,1 0-1 0 0,0 0 1 0 0,0 0-1 0 0,0 0 0 0 0,0 0 1 0 0,0 0-1 0 0,0 0 1 0 0,-1 0-1 0 0,1 0 1 0 0,0 0-1 0 0,0 0 1 0 0,0 0-1 0 0,0 0 0 0 0,0 0 1 0 0,0 0-1 0 0,-1 0 1 0 0,1 0-1 0 0,0-1 1 0 0,0 1-1 0 0,-4-7-39 0 0,-1-8 11 0 0,3 2 4 0 0,0 0 0 0 0,1-25 0 0 0,1 19 20 0 0,0-15-54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4607 0 0,'0'-1'30'0'0,"1"0"1"0"0,0 0-1 0 0,-1-1 0 0 0,1 1 0 0 0,0 0 0 0 0,0 0 0 0 0,0 0 0 0 0,0 0 0 0 0,0 1 0 0 0,0-1 0 0 0,0 0 0 0 0,0 0 0 0 0,0 0 0 0 0,0 1 0 0 0,1-1 0 0 0,-1 1 1 0 0,0-1-1 0 0,0 1 0 0 0,1-1 0 0 0,-1 1 0 0 0,0 0 0 0 0,0 0 0 0 0,1-1 0 0 0,-1 1 0 0 0,2 0 0 0 0,4 0 122 0 0,1 1-1 0 0,0-1 1 0 0,10 3-1 0 0,-6-1-44 0 0,10 1-21 0 0,-1 2-1 0 0,1 0 0 0 0,-1 2 1 0 0,0 0-1 0 0,-1 1 1 0 0,1 1-1 0 0,-2 1 1 0 0,1 1-1 0 0,-2 1 0 0 0,19 14 1 0 0,-25-16-293 0 0,-1 0 0 0 0,0 1 1 0 0,0 0-1 0 0,-1 0 0 0 0,-1 1 1 0 0,14 24-1 0 0,-18-27-122 0 0,0 2 1 0 0,0-1-1 0 0,-1 1 0 0 0,-1-1 0 0 0,1 1 0 0 0,-2 0 1 0 0,0 0-1 0 0,0 1 0 0 0,0 19 0 0 0,-2-21 144 0 0,-1-1 0 0 0,0 1 0 0 0,-1-1 0 0 0,0 0-1 0 0,0 0 1 0 0,0 0 0 0 0,-2 0 0 0 0,1 0-1 0 0,-1-1 1 0 0,-9 17 0 0 0,6-15 217 0 0,-1 1 1 0 0,0-1-1 0 0,-1-1 1 0 0,0 0-1 0 0,0 0 0 0 0,-1 0 1 0 0,-17 11-1 0 0,15-13 204 0 0,1 1 0 0 0,-2-2-1 0 0,1 0 1 0 0,-1 0 0 0 0,0-1-1 0 0,0-1 1 0 0,0 0 0 0 0,-1-1 0 0 0,0 0-1 0 0,1-1 1 0 0,-1-1 0 0 0,0 0 0 0 0,0-1-1 0 0,0 0 1 0 0,-24-5 0 0 0,35 5-277 0 0,0-1 0 0 0,1 1 0 0 0,-1-1 0 0 0,1 0 1 0 0,-1 0-1 0 0,1 0 0 0 0,-1 0 0 0 0,1 0 0 0 0,0-1 0 0 0,0 1 0 0 0,-1-1 1 0 0,1 1-1 0 0,0-1 0 0 0,0 0 0 0 0,1 0 0 0 0,-1 0 0 0 0,0 0 0 0 0,1 0 1 0 0,-1 0-1 0 0,1 0 0 0 0,-1-1 0 0 0,1 1 0 0 0,0-1 0 0 0,0 1 0 0 0,0 0 1 0 0,1-1-1 0 0,-1 0 0 0 0,0 1 0 0 0,1-1 0 0 0,0 1 0 0 0,-1-1 1 0 0,1 0-1 0 0,0 1 0 0 0,1-1 0 0 0,0-4 0 0 0,1-14 26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 6447 0 0,'-2'-12'711'0'0,"2"19"-56"0"0,2 20-145 0 0,4 77 19 0 0,-2-8-3890 0 0,-4-96 3320 0 0,0 0-1 0 0,0 0 0 0 0,0 1 0 0 0,0-1 0 0 0,0 0 0 0 0,0 0 0 0 0,0 0 0 0 0,0 0 0 0 0,0 0 1 0 0,0 0-1 0 0,0 0 0 0 0,0 0 0 0 0,0 0 0 0 0,0 0 0 0 0,0 1 0 0 0,0-1 0 0 0,0 0 1 0 0,0 0-1 0 0,0 0 0 0 0,0 0 0 0 0,0 0 0 0 0,0 0 0 0 0,0 0 0 0 0,0 0 0 0 0,0 0 0 0 0,0 0 1 0 0,0 1-1 0 0,0-1 0 0 0,0 0 0 0 0,0 0 0 0 0,0 0 0 0 0,0 0 0 0 0,0 0 0 0 0,0 0 0 0 0,1 0 1 0 0,-1 0-1 0 0,0 0 0 0 0,0 0 0 0 0,0 0 0 0 0,0 0 0 0 0,0 0 0 0 0,0 0 0 0 0,0 0 1 0 0,0 0-1 0 0,0 0 0 0 0,0 0 0 0 0,0 0 0 0 0,1 0 0 0 0,-1 0 0 0 0,0 0 0 0 0,0 0 0 0 0,0 0 1 0 0,0 0-1 0 0,0 0 0 0 0,0 0 0 0 0,0 0 0 0 0,0 0 0 0 0,0 0 0 0 0,0 0 0 0 0,1 0 0 0 0,-1 0 1 0 0,5-8-937 0 0,7-19 1453 0 0,-7 16-242 0 0,-3 5-70 0 0,6-10 730 0 0,19-31 0 0 0,-24 42-659 0 0,1 1 0 0 0,-1-1-1 0 0,1 1 1 0 0,0 0-1 0 0,0 0 1 0 0,1 0-1 0 0,-1 1 1 0 0,1-1-1 0 0,0 1 1 0 0,7-4-1 0 0,-11 7-181 0 0,1-1 0 0 0,-1 1 0 0 0,0-1-1 0 0,1 1 1 0 0,-1 0 0 0 0,0 0 0 0 0,0-1-1 0 0,1 1 1 0 0,-1 0 0 0 0,0 0 0 0 0,1 0-1 0 0,-1 0 1 0 0,0 1 0 0 0,1-1 0 0 0,-1 0-1 0 0,0 0 1 0 0,1 1 0 0 0,-1-1-1 0 0,0 1 1 0 0,2 0 0 0 0,-1 1-18 0 0,1-1 0 0 0,-1 1-1 0 0,0 0 1 0 0,0 0 0 0 0,0 0 0 0 0,0 0 0 0 0,0 0-1 0 0,3 5 1 0 0,1 3-42 0 0,-1 0 0 0 0,0 1 0 0 0,5 16-1 0 0,-10-27 11 0 0,5 14-11 0 0,-3-7-259 0 0,0 0 0 0 0,1-1 0 0 0,-1 1 0 0 0,5 6 0 0 0,-1-6-2351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31 1375 0 0,'1'-13'4063'0'0,"-5"17"-1710"0"0,2 0-1951 0 0,-53 105 120 0 0,29-56-2658 0 0,18-39-340 0 0</inkml:trace>
  <inkml:trace contextRef="#ctx0" brushRef="#br0" timeOffset="1">2 127 455 0 0,'-1'-4'284'0'0,"1"1"0"0"0,0-1 0 0 0,0 0 0 0 0,0 1 0 0 0,0-1 0 0 0,1 1 0 0 0,0-6 0 0 0,-1 9-182 0 0,0-1 0 0 0,1 1 0 0 0,-1-1 0 0 0,0 1 0 0 0,0-1 0 0 0,0 1 0 0 0,1-1-1 0 0,-1 1 1 0 0,0-1 0 0 0,1 1 0 0 0,-1-1 0 0 0,0 1 0 0 0,1 0 0 0 0,-1-1 0 0 0,0 1 0 0 0,1 0 0 0 0,-1-1 0 0 0,1 1 0 0 0,-1 0 0 0 0,1-1 0 0 0,0 1 0 0 0,0 0-77 0 0,-1 0-1 0 0,1 0 1 0 0,0 0 0 0 0,0 0-1 0 0,0 0 1 0 0,-1 1-1 0 0,1-1 1 0 0,0 0-1 0 0,-1 0 1 0 0,1 1-1 0 0,0-1 1 0 0,-1 0 0 0 0,1 1-1 0 0,0-1 1 0 0,-1 1-1 0 0,1-1 1 0 0,0 1-1 0 0,-1-1 1 0 0,1 1 0 0 0,0 0-1 0 0,43 50 573 0 0,-37-40-652 0 0,2 0 0 0 0,-1-1 0 0 0,1-1 0 0 0,1 1 0 0 0,-1-2 0 0 0,2 1 1 0 0,-1-1-1 0 0,13 7 0 0 0,-11-11 108 0 0,-1-3-40 0 0</inkml:trace>
  <inkml:trace contextRef="#ctx0" brushRef="#br0" timeOffset="2">346 3 4143 0 0,'-1'-3'368'0'0,"-1"3"-296"0"0,2 1-72 0 0,0 1 0 0 0,-1 0 696 0 0,1 1 120 0 0,-1 1 24 0 0,-2 2 8 0 0,1 5-400 0 0,1 3-88 0 0,-1 3-8 0 0,2 2-8 0 0,2 0-280 0 0,-1 0-64 0 0,0 1 0 0 0,-1-1-2496 0 0,1-1-504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2 281 2303 0 0,'-1'-47'955'0'0,"2"-60"1613"0"0,0 95-2315 0 0,1 0 0 0 0,0 0 0 0 0,1 0 0 0 0,0 1 0 0 0,0-1 0 0 0,9-17 0 0 0,-11 27-230 0 0,0 1 0 0 0,-1-1 0 0 0,1 1 1 0 0,0-1-1 0 0,0 0 0 0 0,0 1 0 0 0,1 0 1 0 0,-1-1-1 0 0,0 1 0 0 0,1 0 0 0 0,-1 0 1 0 0,0-1-1 0 0,1 1 0 0 0,-1 0 0 0 0,1 0 1 0 0,0 1-1 0 0,-1-1 0 0 0,1 0 0 0 0,0 0 0 0 0,-1 1 1 0 0,1-1-1 0 0,0 1 0 0 0,2-1 0 0 0,-1 2-12 0 0,-1-1-1 0 0,0 0 0 0 0,0 0 0 0 0,0 1 0 0 0,1 0 0 0 0,-1-1 1 0 0,0 1-1 0 0,0 0 0 0 0,0 0 0 0 0,0 0 0 0 0,0 0 1 0 0,-1 0-1 0 0,1 1 0 0 0,0-1 0 0 0,0 1 0 0 0,-1-1 0 0 0,1 1 1 0 0,-1-1-1 0 0,2 3 0 0 0,6 8 74 0 0,-1-1 0 0 0,-1 2 0 0 0,1-1 0 0 0,-2 1 0 0 0,0 0 0 0 0,-1 1 0 0 0,7 25 0 0 0,-2 5 155 0 0,4 53 1 0 0,1 5-751 0 0,-10-81-2696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248 224 2759 0 0,'-5'-8'491'0'0,"2"-1"0"0"0,-1 1 0 0 0,1 0 0 0 0,0-1 0 0 0,1 0 0 0 0,0 0 0 0 0,0 1 0 0 0,0-11 0 0 0,1 2-131 0 0,1-1-1 0 0,1 1 0 0 0,3-21 0 0 0,-3 33-392 0 0,-1 1 0 0 0,1 0 0 0 0,-1-1 0 0 0,0 1 0 0 0,-1-7 0 0 0,1 10 1 0 0,0 0 0 0 0,0 1-1 0 0,-1-1 1 0 0,1 0 0 0 0,0 1 0 0 0,0-1-1 0 0,-1 1 1 0 0,1-1 0 0 0,0 0 0 0 0,-1 1 0 0 0,1-1-1 0 0,-1 1 1 0 0,1-1 0 0 0,0 1 0 0 0,-1-1 0 0 0,1 1-1 0 0,-1-1 1 0 0,0 1 0 0 0,1 0 0 0 0,-1-1-1 0 0,1 1 1 0 0,-1 0 0 0 0,1-1 0 0 0,-1 1 0 0 0,0 0-1 0 0,1 0 1 0 0,-1 0 0 0 0,0-1 0 0 0,1 1 0 0 0,-1 0-1 0 0,0 0 1 0 0,1 0 0 0 0,-1 0 0 0 0,0 0 0 0 0,1 0-1 0 0,-1 0 1 0 0,0 1 0 0 0,1-1 0 0 0,-1 0-1 0 0,0 0 1 0 0,1 0 0 0 0,-1 1 0 0 0,0-1 0 0 0,0 1-1 0 0,-5 1-199 0 0,0 1-1 0 0,0 0 1 0 0,1 1-1 0 0,-1-1 1 0 0,1 1-1 0 0,-1 0 1 0 0,-8 9-1 0 0,1 1-77 0 0,-17 23 0 0 0,18-19 383 0 0,0 0-1 0 0,2 1 1 0 0,0 0-1 0 0,1 1 1 0 0,1 0-1 0 0,1 1 1 0 0,-7 29-1 0 0,6-8 63 0 0,2 0 0 0 0,-3 75-1 0 0,9-100-118 0 0,3 25-1 0 0,-3-36-64 0 0,1-1-1 0 0,0 0 0 0 0,1 1 1 0 0,-1-1-1 0 0,1 0 0 0 0,0 0 1 0 0,0 0-1 0 0,6 8 0 0 0,-8-12 33 0 0,1 0 0 0 0,0 0 0 0 0,-1 0-1 0 0,1 0 1 0 0,0-1 0 0 0,0 1-1 0 0,0 0 1 0 0,0 0 0 0 0,0-1-1 0 0,-1 1 1 0 0,1-1 0 0 0,0 1 0 0 0,0-1-1 0 0,0 1 1 0 0,1-1 0 0 0,-1 0-1 0 0,0 1 1 0 0,0-1 0 0 0,0 0-1 0 0,0 0 1 0 0,0 0 0 0 0,0 0 0 0 0,0 0-1 0 0,0 0 1 0 0,0 0 0 0 0,1 0-1 0 0,-1 0 1 0 0,0 0 0 0 0,0-1-1 0 0,0 1 1 0 0,0 0 0 0 0,0-1 0 0 0,0 1-1 0 0,0-1 1 0 0,0 1 0 0 0,0-1-1 0 0,0 0 1 0 0,0 1 0 0 0,0-1-1 0 0,-1 0 1 0 0,2-1 0 0 0,5-4-120 0 0,-1 0 0 0 0,-1 0-1 0 0,1-1 1 0 0,4-8 0 0 0,-8 13 133 0 0,30-47 132 0 0,-2-2 0 0 0,-2-1 0 0 0,-3 0 0 0 0,-1-3 0 0 0,21-77 0 0 0,-41 119-262 0 0,-4 18 92 0 0,-5 20 240 0 0,-5 13 153 0 0,2 1-1 0 0,-3 46 1 0 0,9-67-398 0 0,2-1 0 0 0,0 1-1 0 0,1 0 1 0 0,1-1-1 0 0,1 1 1 0 0,0-1-1 0 0,8 22 1 0 0,-10-36-25 0 0,0 0 1 0 0,0 0-1 0 0,0-1 0 0 0,0 1 0 0 0,1 0 0 0 0,-1-1 1 0 0,1 1-1 0 0,0-1 0 0 0,0 0 0 0 0,0 1 0 0 0,0-1 1 0 0,0 0-1 0 0,4 2 0 0 0,-5-3-4 0 0,1 0 0 0 0,0 0 0 0 0,0-1 0 0 0,0 1 0 0 0,-1 0 0 0 0,1-1 0 0 0,0 0-1 0 0,0 1 1 0 0,0-1 0 0 0,0 0 0 0 0,0 0 0 0 0,0 0 0 0 0,0 0 0 0 0,-1 0 0 0 0,1-1 0 0 0,0 1 0 0 0,0-1 0 0 0,0 1 0 0 0,0-1 0 0 0,0 1 0 0 0,2-2-1 0 0,9-6-21 0 0,0 1 0 0 0,0-2 0 0 0,19-15-1 0 0,-17 12 40 0 0,27-17-1 0 0,-30 22 60 0 0,16-8 0 0 0,-27 14 0 0 0,1 0 0 0 0,0 0 0 0 0,0 1 0 0 0,0-1 0 0 0,0 1 0 0 0,-1 0 0 0 0,1-1 0 0 0,0 1 0 0 0,0 0 0 0 0,0 0 0 0 0,0 0 0 0 0,0 0 0 0 0,2 1 0 0 0,-3-1-1 0 0,0 1 0 0 0,0-1 0 0 0,0 1 0 0 0,0 0 0 0 0,-1-1-1 0 0,1 1 1 0 0,0-1 0 0 0,0 1 0 0 0,-1 0 0 0 0,1 0 0 0 0,-1-1-1 0 0,1 1 1 0 0,-1 0 0 0 0,1 0 0 0 0,-1 0 0 0 0,1 0-1 0 0,-1 0 1 0 0,1 0 0 0 0,-1-1 0 0 0,0 3 0 0 0,5 22-34 0 0,-5-18 30 0 0,3 11-37 0 0,-3-11-5 0 0,0-1-1 0 0,1 1 1 0 0,1 0-1 0 0,-1-1 1 0 0,1 1-1 0 0,0-1 0 0 0,0 0 1 0 0,1 1-1 0 0,0-1 1 0 0,6 10-1 0 0,-6-10 37 0 0,-2 0 11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2007 0 0,'10'1'176'0'0,"-5"0"-176"0"0,-1 0 0 0 0,-3-1 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224 275 599 0 0,'8'53'72'0'0,"-2"0"0"0"0,-2 1 0 0 0,-3-1 0 0 0,-8 83 0 0 0,4-117-22 0 0,0 0-1 0 0,0 0 0 0 0,-12 31 0 0 0,13-43-50 0 0,0-1 1 0 0,-1-1 0 0 0,0 1 0 0 0,0 0-1 0 0,0-1 1 0 0,0 1 0 0 0,-1-1 0 0 0,0 0-1 0 0,0 0 1 0 0,-1-1 0 0 0,1 1 0 0 0,-1-1-1 0 0,0 0 1 0 0,0 0 0 0 0,-6 3-1 0 0,8-6 1 0 0,1 0 0 0 0,0 0 0 0 0,-1 0 0 0 0,1 0 0 0 0,-1 0 0 0 0,1-1 0 0 0,-1 1 0 0 0,1-1 0 0 0,-1 0 0 0 0,1 1 0 0 0,-1-1 0 0 0,0 0 0 0 0,1-1 0 0 0,-1 1 0 0 0,1 0 0 0 0,-1-1 0 0 0,0 1 0 0 0,-2-2 0 0 0,1 0 0 0 0,1 0 0 0 0,0 0 0 0 0,0 0 0 0 0,0 0 0 0 0,0 0 0 0 0,0-1 0 0 0,0 0 0 0 0,0 1 0 0 0,1-1 0 0 0,0 0 0 0 0,-3-4 0 0 0,-2-5 0 0 0,0-1 0 0 0,1 0 0 0 0,0 0 0 0 0,2 0 0 0 0,-6-21 0 0 0,2 2 0 0 0,-2-5 0 0 0</inkml:trace>
  <inkml:trace contextRef="#ctx0" brushRef="#br0" timeOffset="1">252 10 1839 0 0,'6'-5'80'0'0,"-1"3"16"0"0,0 0-96 0 0,1 1 0 0 0,-4 2 0 0 0,1 1 0 0 0,0-1 64 0 0,2 0-64 0 0,3 2 88 0 0,3-1-88 0 0,3 2 0 0 0,-1-1 0 0 0,-3-1 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4 3207 0 0,'-1'-1'16'0'0,"0"1"0"0"0,-1 0-1 0 0,1-1 1 0 0,0 1 0 0 0,0 0 0 0 0,-1-1-1 0 0,1 1 1 0 0,0 0 0 0 0,0 0-1 0 0,-1 0 1 0 0,1 0 0 0 0,0 0-1 0 0,-1 0 1 0 0,1 0 0 0 0,0 1-1 0 0,0-1 1 0 0,-1 0 0 0 0,1 1-1 0 0,0-1 1 0 0,0 1 0 0 0,0-1-1 0 0,0 1 1 0 0,0 0 0 0 0,0-1-1 0 0,-2 2 1 0 0,-4 3 137 0 0,0 1 0 0 0,-10 10-1 0 0,9-8 64 0 0,-8 8-62 0 0,1 1 1 0 0,1 1 0 0 0,0 0-1 0 0,2 0 1 0 0,0 2-1 0 0,1-1 1 0 0,0 2 0 0 0,2-1-1 0 0,1 1 1 0 0,0 1-1 0 0,-5 26 1 0 0,5-11 92 0 0,1 1-1 0 0,3 0 1 0 0,0 0-1 0 0,3 0 1 0 0,6 72-1 0 0,-3-90-87 0 0,1-1 1 0 0,0 1-1 0 0,2-1 0 0 0,0 1 0 0 0,17 35 0 0 0,-18-46-160 0 0,1 0 0 0 0,0 0 0 0 0,1-1 0 0 0,0 1 0 0 0,0-1 0 0 0,1-1 0 0 0,0 1 0 0 0,0-1 0 0 0,1-1 0 0 0,0 1 1 0 0,0-1-1 0 0,0-1 0 0 0,15 8 0 0 0,-10-7-143 0 0,0-1 1 0 0,0-1-1 0 0,0 0 1 0 0,1-1 0 0 0,-1 0-1 0 0,1-1 1 0 0,0-1-1 0 0,-1 0 1 0 0,1-1-1 0 0,0 0 1 0 0,0-1-1 0 0,0-1 1 0 0,-1 0 0 0 0,1 0-1 0 0,-1-2 1 0 0,1 0-1 0 0,-1 0 1 0 0,20-10-1 0 0,-12 2 144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3679 0 0,'4'-13'56'0'0,"-3"10"-17"0"0,0-1-1 0 0,1 1 1 0 0,-1-1 0 0 0,1 1 0 0 0,0-1-1 0 0,2-2 1 0 0,-2 4 221 0 0,-1 0 0 0 0,1 0 0 0 0,0 0 0 0 0,0 0 0 0 0,0 0 0 0 0,0 1 0 0 0,0-1 1 0 0,0 1-1 0 0,0 0 0 0 0,1-1 0 0 0,-1 1 0 0 0,0 0 0 0 0,1 0 0 0 0,-1 0 0 0 0,1 1 0 0 0,-1-1 0 0 0,1 1 0 0 0,-1-1 0 0 0,1 1 0 0 0,0 0 0 0 0,-1 0 0 0 0,1 0 0 0 0,-1 0 0 0 0,1 0 0 0 0,0 1 1 0 0,-1-1-1 0 0,6 2 0 0 0,-4 0-269 0 0,1-1 0 0 0,-1 1 0 0 0,1 0 0 0 0,-1 0 0 0 0,1 1 0 0 0,-1-1 0 0 0,0 1 0 0 0,0 0 0 0 0,0 0 1 0 0,-1 0-1 0 0,1 0 0 0 0,-1 1 0 0 0,0-1 0 0 0,4 6 0 0 0,-4-3-301 0 0,0 0 0 0 0,-1 0 0 0 0,0 0 0 0 0,0 0 1 0 0,0 0-1 0 0,-1 0 0 0 0,0 1 0 0 0,0-1 0 0 0,-1 0 0 0 0,0 1 0 0 0,0-1 0 0 0,0 1 0 0 0,-1-1 1 0 0,-1 8-1 0 0,-3 11-1195 0 0,-1-1 0 0 0,-12 29 0 0 0,-8 7-108 0 0,14-35 3608 0 0,32-38 1007 0 0,11-14-3039 0 0,-2-1-1 0 0,29-35 0 0 0,-35 36 135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0 343 5527 0 0,'0'-7'240'0'0,"2"2"56"0"0,0 0-232 0 0,1 2-64 0 0,0 0 0 0 0,1 1 0 0 0,1 1 0 0 0,2-3-80 0 0,5-2 80 0 0,6-2-104 0 0,6 0-248 0 0,3 1-40 0 0,1 0-16 0 0,1 2 0 0 0,-2 2 312 0 0,0 0 96 0 0,-2 1 0 0 0,-1-1 0 0 0</inkml:trace>
  <inkml:trace contextRef="#ctx0" brushRef="#br0" timeOffset="1">660 0 1695 0 0,'-1'0'10'0'0,"0"0"-1"0"0,0 0 1 0 0,0 0-1 0 0,0 0 1 0 0,0 0-1 0 0,0 1 1 0 0,0-1-1 0 0,0 0 1 0 0,0 0-1 0 0,0 1 1 0 0,0-1-1 0 0,0 1 1 0 0,0-1-1 0 0,0 1 1 0 0,0-1-1 0 0,0 1 1 0 0,1-1-1 0 0,-1 1 1 0 0,0 0-1 0 0,0-1 1 0 0,1 1-1 0 0,-1 0 1 0 0,0 0-1 0 0,1 0 1 0 0,-1 0-1 0 0,1-1 1 0 0,-1 1-1 0 0,1 0 1 0 0,0 0-1 0 0,-1 0 1 0 0,1 2-1 0 0,-3 4 178 0 0,0 2 0 0 0,-2 15 0 0 0,3-13-33 0 0,-56 369 1958 0 0,44-263-1981 0 0,6-37-997 0 0,3 1 0 0 0,8 102 0 0 0,-3-177 754 0 0,0-3 103 0 0,-1-1 0 0 0,1 1 1 0 0,1 0-1 0 0,-1-1 1 0 0,0 1-1 0 0,1-1 1 0 0,-1 1-1 0 0,1-1 1 0 0,0 1-1 0 0,0-1 1 0 0,-1 0-1 0 0,3 4 0 0 0,-3-6 9 0 0,1 0 0 0 0,-1 0 0 0 0,0 0 0 0 0,0 0 0 0 0,1 0 0 0 0,-1 0 0 0 0,0 0 0 0 0,0 0 0 0 0,1 0 0 0 0,-1 0 0 0 0,0 0 0 0 0,0 0 0 0 0,0 0 0 0 0,1-1 0 0 0,-1 1 0 0 0,0 0 0 0 0,0 0 0 0 0,1 0 0 0 0,-1 0 0 0 0,0 0 0 0 0,0 0 0 0 0,0-1 0 0 0,0 1 0 0 0,1 0 0 0 0,-1 0 0 0 0,0 0 0 0 0,0-1 0 0 0,0 1 0 0 0,0 0 0 0 0,0 0 0 0 0,1 0 0 0 0,-1-1 0 0 0,0 1 0 0 0,0 0 0 0 0,4-10 0 0 0,1-6-10 0 0,-1-4-44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41 2303 0 0,'-1'-6'-85'0'0,"0"4"146"0"0,1 1-1 0 0,-1-1 1 0 0,1 0-1 0 0,0 0 1 0 0,0 1 0 0 0,-1-1-1 0 0,1 0 1 0 0,1 0-1 0 0,-1 0 1 0 0,0-1 0 0 0,1 2 18 0 0,-1 0 1 0 0,1 0 0 0 0,0 1-1 0 0,-1-1 1 0 0,1 0 0 0 0,0 1 0 0 0,-1-1-1 0 0,1 0 1 0 0,0 1 0 0 0,0-1-1 0 0,0 1 1 0 0,-1-1 0 0 0,1 1-1 0 0,0-1 1 0 0,0 1 0 0 0,0 0 0 0 0,0 0-1 0 0,0-1 1 0 0,0 1 0 0 0,0 0-1 0 0,2 0 1 0 0,6-1 134 0 0,0 0 0 0 0,0 1 0 0 0,0 0-1 0 0,0 1 1 0 0,0 0 0 0 0,0 0 0 0 0,0 1 0 0 0,0 0 0 0 0,0 0 0 0 0,-1 1-1 0 0,1 0 1 0 0,-1 1 0 0 0,1 0 0 0 0,8 6 0 0 0,-5-2-97 0 0,0 0 1 0 0,0 0-1 0 0,-1 1 1 0 0,0 1-1 0 0,-1 0 1 0 0,0 1-1 0 0,0-1 1 0 0,9 16-1 0 0,-13-16-101 0 0,0 0 0 0 0,0 1 0 0 0,-1 0 0 0 0,0 0 0 0 0,-1 0 0 0 0,-1 0 0 0 0,0 1 0 0 0,0 0 0 0 0,-1-1 0 0 0,0 1 0 0 0,-1 0 0 0 0,-1 0 0 0 0,0 0 0 0 0,0 0 0 0 0,-1 0 0 0 0,-3 12 0 0 0,1-10-17 0 0,-2 1 0 0 0,1 0-1 0 0,-2-1 1 0 0,0 0-1 0 0,0 0 1 0 0,-1-1-1 0 0,-1 0 1 0 0,-1 0-1 0 0,1-1 1 0 0,-2 0 0 0 0,0 0-1 0 0,-12 11 1 0 0,5-8-21 0 0,-1 0 0 0 0,0-2 0 0 0,-1 0 1 0 0,0-1-1 0 0,-1-1 0 0 0,-1-1 0 0 0,1 0 1 0 0,-2-2-1 0 0,1 0 0 0 0,-1-2 1 0 0,0 0-1 0 0,-42 5 0 0 0,55-11-8 0 0,0 1-1 0 0,0-1 1 0 0,0-1-1 0 0,0 0 1 0 0,0 0-1 0 0,0-1 1 0 0,0 0-1 0 0,1 0 1 0 0,-1-1-1 0 0,-13-6 1 0 0,19 7 3 0 0,-1 0 1 0 0,1 0-1 0 0,0 0 1 0 0,0 0 0 0 0,0-1-1 0 0,0 1 1 0 0,0-1-1 0 0,1 0 1 0 0,-1 0-1 0 0,1 0 1 0 0,-1 0-1 0 0,1 0 1 0 0,0 0-1 0 0,1-1 1 0 0,-1 1 0 0 0,0-1-1 0 0,1 1 1 0 0,0-1-1 0 0,0 0 1 0 0,0 1-1 0 0,0-1 1 0 0,1 0-1 0 0,-1 0 1 0 0,1 1-1 0 0,0-1 1 0 0,0 0-1 0 0,1-5 1 0 0,4-19-693 0 0,3 1-1857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2743 0 0,'-27'265'92'0'0,"24"-220"-34"0"0,-6 238 525 0 0,11-227-448 0 0,3 0 0 0 0,2-1 0 0 0,15 59-1 0 0,-17-93-256 0 0,2 0 0 0 0,0 0 0 0 0,16 29 0 0 0,-19-41 65 0 0,1-1 0 0 0,1 0-1 0 0,-1 0 1 0 0,1 0-1 0 0,0-1 1 0 0,1 0-1 0 0,0 0 1 0 0,0 0-1 0 0,0-1 1 0 0,12 7-1 0 0,-14-10 42 0 0,-1-1-1 0 0,1 0 1 0 0,-1-1-1 0 0,1 1 0 0 0,0-1 1 0 0,0 0-1 0 0,-1 0 1 0 0,1 0-1 0 0,0-1 0 0 0,0 1 1 0 0,0-1-1 0 0,0 0 0 0 0,0-1 1 0 0,0 1-1 0 0,0-1 1 0 0,0 0-1 0 0,-1-1 0 0 0,1 1 1 0 0,0-1-1 0 0,-1 0 1 0 0,1 0-1 0 0,-1 0 0 0 0,0 0 1 0 0,1-1-1 0 0,4-4 0 0 0,12-11 17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259 238 455 0 0,'3'-28'349'0'0,"-1"1"0"0"0,-1-1 0 0 0,-1 0 0 0 0,-6-35-1 0 0,6 58-359 0 0,-1 1-1 0 0,0 0 1 0 0,0-1-1 0 0,0 1 0 0 0,-1 0 1 0 0,1 0-1 0 0,-1-1 1 0 0,0 1-1 0 0,0 0 0 0 0,-5-5 1 0 0,6 8 5 0 0,1 0 0 0 0,-1 0 0 0 0,0 0 0 0 0,0 0 1 0 0,0 0-1 0 0,0 1 0 0 0,0-1 0 0 0,-1 0 0 0 0,1 1 0 0 0,0-1 0 0 0,0 1 1 0 0,0-1-1 0 0,-1 1 0 0 0,1 0 0 0 0,0-1 0 0 0,-2 1 0 0 0,1 0 2 0 0,0 0-1 0 0,1 0 1 0 0,-1 1 0 0 0,0-1-1 0 0,0 0 1 0 0,1 1 0 0 0,-1-1-1 0 0,0 1 1 0 0,1 0-1 0 0,-1 0 1 0 0,1 0 0 0 0,-1 0-1 0 0,1 0 1 0 0,-1 0 0 0 0,-1 1-1 0 0,-5 7 25 0 0,0-1 0 0 0,0 1 0 0 0,0 0 0 0 0,1 1 0 0 0,1-1 0 0 0,-11 22-1 0 0,-25 68 439 0 0,40-95-444 0 0,-61 190 747 0 0,56-167-676 0 0,2 0 0 0 0,0 1 0 0 0,2-1 0 0 0,1 1-1 0 0,3 35 1 0 0,-1-53-57 0 0,1-1 0 0 0,1 1 0 0 0,4 16 0 0 0,-5-24-24 0 0,0 0 0 0 0,-1 1 0 0 0,1-1 0 0 0,0 0-1 0 0,0 0 1 0 0,1 0 0 0 0,-1 0 0 0 0,0 0 0 0 0,1 0 0 0 0,-1 0-1 0 0,1 0 1 0 0,0-1 0 0 0,-1 1 0 0 0,1-1 0 0 0,0 1-1 0 0,0-1 1 0 0,0 0 0 0 0,0 1 0 0 0,0-1 0 0 0,4 1-1 0 0,-4-2-10 0 0,0 0 0 0 0,0 0 0 0 0,0 0 0 0 0,-1 0 0 0 0,1 0 0 0 0,0 0 0 0 0,0-1 0 0 0,0 1 0 0 0,0 0 0 0 0,0-1 0 0 0,0 0 0 0 0,0 0 0 0 0,-1 1 1 0 0,1-1-1 0 0,0 0 0 0 0,-1 0 0 0 0,1-1 0 0 0,-1 1 0 0 0,1 0 0 0 0,-1 0 0 0 0,3-4 0 0 0,3-2-53 0 0,0-2 1 0 0,9-13 0 0 0,-15 21 57 0 0,25-38-47 0 0,33-72 0 0 0,7-48-490 0 0,-57 136 399 0 0,22-60-410 0 0,-28 71 338 0 0,0 0 1 0 0,0-1-1 0 0,-1 0 0 0 0,1-20 1 0 0,-5 21-162 0 0,2 12 364 0 0,-1 0 0 0 0,1 0 0 0 0,0 0 0 0 0,0 0 1 0 0,0 0-1 0 0,0 0 0 0 0,-1 0 0 0 0,1 0 1 0 0,0 0-1 0 0,0 0 0 0 0,0 0 0 0 0,0 0 0 0 0,-1 0 1 0 0,1 0-1 0 0,0 0 0 0 0,0 0 0 0 0,0 0 1 0 0,0 0-1 0 0,0 0 0 0 0,-1 0 0 0 0,1 0 0 0 0,0 0 1 0 0,0 0-1 0 0,0 1 0 0 0,0-1 0 0 0,0 0 1 0 0,0 0-1 0 0,-1 0 0 0 0,1 0 0 0 0,0 0 0 0 0,0 1 1 0 0,0-1-1 0 0,0 0 0 0 0,0 0 0 0 0,-11 21 20 0 0,0 7 199 0 0,0 2-1 0 0,2-1 0 0 0,2 1 0 0 0,0 1 0 0 0,2-1 0 0 0,2 1 1 0 0,-1 40-1 0 0,5-62-177 0 0,-1 0 0 0 0,1-1 0 0 0,1 1 0 0 0,-1 0 0 0 0,2 0 0 0 0,-1-1 0 0 0,1 1 0 0 0,7 14 0 0 0,-8-19-47 0 0,0-1 1 0 0,0 0 0 0 0,0 0-1 0 0,0-1 1 0 0,1 1-1 0 0,-1 0 1 0 0,1-1-1 0 0,-1 1 1 0 0,1-1-1 0 0,0 0 1 0 0,0 0-1 0 0,0 0 1 0 0,0 0-1 0 0,1-1 1 0 0,-1 1 0 0 0,0-1-1 0 0,1 0 1 0 0,-1 0-1 0 0,1 0 1 0 0,-1 0-1 0 0,1-1 1 0 0,-1 1-1 0 0,1-1 1 0 0,5 0-1 0 0,6-2 6 0 0,-1 0 0 0 0,1-2-1 0 0,-1 1 1 0 0,0-2 0 0 0,0 0-1 0 0,0 0 1 0 0,-1-2 0 0 0,19-10-1 0 0,-14 6 10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3 194 455 0 0,'0'8'0'0'0,"0"-1"0"0"0,0-2 0 0 0,0-2 0 0 0,1 1 288 0 0,-1 2 8 0 0,1 6 8 0 0,2 6 0 0 0,1 6-304 0 0,-2 3-160 0 0,1-3 24 0 0,-1-4 0 0 0,1-3 136 0 0,-1-5 88 0 0,1 1-16 0 0,-2-5 0 0 0,2-2-72 0 0</inkml:trace>
  <inkml:trace contextRef="#ctx0" brushRef="#br0" timeOffset="1">2 0 455 0 0,'-2'0'0'0'0,"2"2"0"0"0,0 0 0 0 0,0 1 0 0 0,2-2 232 0 0,0 1 8 0 0,1 1 0 0 0,2 2 0 0 0,1 0-152 0 0,2-1-88 0 0,3 1 96 0 0,2-4-96 0 0,2 0 0 0 0,-2-1 0 0 0,-2-1 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1 919 0 0,'-4'17'199'0'0,"1"1"0"0"0,1-1 0 0 0,0 1 0 0 0,1 22 0 0 0,9 72 1163 0 0,-6-91-1260 0 0,24 170 714 0 0,-13-121-1003 0 0,-4 1-1 0 0,1 97 0 0 0,-11-155 147 0 0,0 0 0 0 0,-4 22 0 0 0,5-32 68 0 0,-1 1-1 0 0,0-1 0 0 0,0 1 1 0 0,-1-1-1 0 0,1 1 0 0 0,-1-1 1 0 0,1 0-1 0 0,-1 0 0 0 0,0 0 1 0 0,0 0-1 0 0,-1 0 0 0 0,1 0 1 0 0,-1 0-1 0 0,-4 3 0 0 0,5-5-15 0 0,0 0 0 0 0,0 0-1 0 0,0 0 1 0 0,0 0-1 0 0,0 0 1 0 0,0-1 0 0 0,0 1-1 0 0,0-1 1 0 0,0 0-1 0 0,-1 0 1 0 0,1 0 0 0 0,0 0-1 0 0,0 0 1 0 0,0 0-1 0 0,0 0 1 0 0,0 0 0 0 0,0-1-1 0 0,-1 0 1 0 0,1 1-1 0 0,0-1 1 0 0,0 0 0 0 0,0 0-1 0 0,1 0 1 0 0,-4-2-1 0 0,-5-3-219 0 0,0-1 0 0 0,1 0 0 0 0,-12-12-1 0 0,9 8-266 0 0,-124-98-156 0 0,128 102 612 0 0,0 1 0 0 0,-11-12 0 0 0,7 3 8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64 1839 0 0,'-17'-64'1280'0'0,"25"74"-2726"0"0,-7-8 1445 0 0,-1-1 1 0 0,0 0-1 0 0,1 0 0 0 0,-1 0 1 0 0,1 0-1 0 0,0 0 0 0 0,-1 0 1 0 0,1 0-1 0 0,0 0 1 0 0,0-1-1 0 0,0 1 0 0 0,-1 0 1 0 0,1 0-1 0 0,0 0 0 0 0,0-1 1 0 0,2 2-1 0 0,0 0 8 0 0,-1-1-6 0 0,0 0-1 0 0,0 0 1 0 0,0 0 0 0 0,0 0 0 0 0,0 0-1 0 0,0-1 1 0 0,0 1 0 0 0,0 0 0 0 0,0-1-1 0 0,0 1 1 0 0,1-1 0 0 0,-1 0 0 0 0,0 0-1 0 0,3 0 1 0 0,1 0-2 0 0,6 1 1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1 455 0 0,'0'0'16'0'0,"0"0"0"0"0,0 0 0 0 0,0 0 0 0 0,0 0 0 0 0,-1 0-1 0 0,1 0 1 0 0,0 0 0 0 0,0 0 0 0 0,0 0 0 0 0,0 0 0 0 0,0 0-1 0 0,0 0 1 0 0,0 0 0 0 0,0 0 0 0 0,-1 0 0 0 0,1 0 0 0 0,0 0-1 0 0,0 0 1 0 0,0 0 0 0 0,0 0 0 0 0,0 0 0 0 0,0 0 0 0 0,0 0-1 0 0,0 1 1 0 0,0-1 0 0 0,0 0 0 0 0,0 0 0 0 0,-1 0 0 0 0,1 0-1 0 0,0 0 1 0 0,0 0 0 0 0,0 0 0 0 0,0 0 0 0 0,0 0 0 0 0,0 1-1 0 0,0-1 1 0 0,0 0 0 0 0,0 0 0 0 0,0 0 0 0 0,0 0 0 0 0,0 0-1 0 0,0 0 1 0 0,0 0 0 0 0,0 0 0 0 0,0 1 0 0 0,0-1 0 0 0,0 0-1 0 0,0 0 1 0 0,0 0 0 0 0,0 0 0 0 0,0 0 0 0 0,0 0 0 0 0,1 0-1 0 0,2 12 895 0 0,7 12-9 0 0,-7-17-782 0 0,80 168 1730 0 0,-66-134-1524 0 0,-3 0 0 0 0,15 63-1 0 0,-17-29-61 0 0,-2 0-1 0 0,-1 82 1 0 0,-14 153-259 0 0,-4-173-1418 0 0,-5-1 0 0 0,-40 162 0 0 0,53-291 1404 0 0,-3 11-1 0 0,0 0 0 0 0,-2 0 0 0 0,0 0 1 0 0,-13 27-1 0 0,11-35-24 0 0,8-10 35 0 0,0 0-1 0 0,-1 1 1 0 0,1-1 0 0 0,0 0-1 0 0,0 0 1 0 0,0 0 0 0 0,-1 0-1 0 0,1 0 1 0 0,0 0-1 0 0,0 1 1 0 0,-1-1 0 0 0,1 0-1 0 0,0 0 1 0 0,0 0 0 0 0,0 0-1 0 0,-1 0 1 0 0,1 0-1 0 0,0 0 1 0 0,0 0 0 0 0,-1 0-1 0 0,1 0 1 0 0,0 0 0 0 0,0 0-1 0 0,-1 0 1 0 0,1 0-1 0 0,0 0 1 0 0,0-1 0 0 0,-1 1-1 0 0,1 0 1 0 0,0 0 0 0 0,0 0-1 0 0,0 0 1 0 0,-1 0-1 0 0,1 0 1 0 0,0-1 0 0 0,0 1-1 0 0,0 0 1 0 0,-1 0 0 0 0,1 0-1 0 0,0 0 1 0 0,0-1-1 0 0,0 1 1 0 0,0 0 0 0 0,0 0-1 0 0,0-1 1 0 0,-1 1 0 0 0,1 0-1 0 0,0 0 1 0 0,0-1-1 0 0,-4-10 1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4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80 487 919 0 0,'-19'-6'263'0'0,"13"5"-3"0"0,1-1 1 0 0,-1 0-1 0 0,1 1 1 0 0,0-2-1 0 0,0 1 0 0 0,0-1 1 0 0,0 0-1 0 0,0 0 1 0 0,-6-5-1 0 0,11 8-257 0 0,0 0 0 0 0,-1-1-1 0 0,1 1 1 0 0,0 0 0 0 0,0 0 0 0 0,0 0-1 0 0,0-1 1 0 0,0 1 0 0 0,-1 0-1 0 0,1 0 1 0 0,0-1 0 0 0,0 1 0 0 0,0 0-1 0 0,0 0 1 0 0,0 0 0 0 0,0-1 0 0 0,0 1-1 0 0,0 0 1 0 0,0 0 0 0 0,0-1 0 0 0,0 1-1 0 0,0 0 1 0 0,0 0 0 0 0,0-1-1 0 0,0 1 1 0 0,0 0 0 0 0,0 0 0 0 0,0-1-1 0 0,1 1 1 0 0,-1 0 0 0 0,0 0 0 0 0,0 0-1 0 0,0-1 1 0 0,0 1 0 0 0,0 0 0 0 0,1 0-1 0 0,9-6-26 0 0,13 2-248 0 0,8 6 228 0 0,-1 1 0 0 0,0 2 1 0 0,40 11-1 0 0,26 4 379 0 0,-67-17-247 0 0,0-1-1 0 0,-1-1 0 0 0,1-1 0 0 0,0-1 0 0 0,-1-2 1 0 0,1-1-1 0 0,-1-2 0 0 0,0 0 0 0 0,46-18 0 0 0,76-33 488 0 0,52-18 514 0 0,6 16-178 0 0,86 15-652 0 0,-62 11-149 0 0,286-66-99 0 0,-128 40 89 0 0,-373 57-83 0 0,-3 1-33 0 0,142-12-120 0 0,-150 15-2038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4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1 0 6271 0 0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6447 0 0,'-2'0'90'0'0,"0"0"-1"0"0,0 0 0 0 0,0 0 1 0 0,0 0-1 0 0,0 0 0 0 0,0 0 0 0 0,0 0 1 0 0,0 1-1 0 0,0-1 0 0 0,0 1 1 0 0,0-1-1 0 0,0 1 0 0 0,0 0 1 0 0,0 0-1 0 0,-2 1 0 0 0,0 2 185 0 0,0-1 1 0 0,1 0-1 0 0,0 1 1 0 0,0 0-1 0 0,-4 5 0 0 0,4-5-138 0 0,-12 19 207 0 0,0 1 1 0 0,1 1-1 0 0,2 0 0 0 0,-10 27 1 0 0,-29 112 1040 0 0,-11 145-2259 0 0,20 5-908 0 0,-7 42 257 0 0,40-308-1730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8751 0 0,'0'3'776'0'0,"0"1"-616"0"0,0 0-160 0 0,0-1 0 0 0,0 0 160 0 0,1 2 0 0 0,0 4 0 0 0,0 5 0 0 0,2 6 32 0 0,1 5 0 0 0,-1 3 8 0 0,0-1 0 0 0,1-2-1000 0 0,-2-3-192 0 0,2-3-48 0 0,-1-4-8 0 0</inkml:trace>
  <inkml:trace contextRef="#ctx0" brushRef="#br0" timeOffset="1">26 243 5983 0 0,'-6'3'536'0'0,"4"2"-432"0"0,1 1-104 0 0,-1-1 0 0 0,2 2 464 0 0,-1 0 72 0 0,-1 7 8 0 0,-2 8 8 0 0,0 7 0 0 0,2 6 0 0 0,0 3 0 0 0,2 0 0 0 0,3-1-632 0 0,-1 0-128 0 0,2-3-24 0 0,1-1-8 0 0</inkml:trace>
  <inkml:trace contextRef="#ctx0" brushRef="#br0" timeOffset="2">110 489 6911 0 0,'0'0'95'0'0,"0"-1"0"0"0,0 1 0 0 0,0 0 0 0 0,0-1-1 0 0,0 1 1 0 0,0 0 0 0 0,1-1 0 0 0,-1 1-1 0 0,0 0 1 0 0,0-1 0 0 0,0 1 0 0 0,0 0 0 0 0,0-1-1 0 0,1 1 1 0 0,-1 0 0 0 0,0 0 0 0 0,0-1 0 0 0,0 1-1 0 0,1 0 1 0 0,-1 0 0 0 0,0-1 0 0 0,0 1 0 0 0,1 0-1 0 0,-1 0 1 0 0,0-1 0 0 0,1 1 0 0 0,13-6 1500 0 0,16-1-72 0 0,-30 7-1521 0 0,40-6 465 0 0,59 1-1 0 0,-46 3-2660 0 0,-29 1-2009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33 101 2471 0 0,'1'-21'0'0'0,"0"9"0"0"0,0 1 0 0 0,1 0 0 0 0,0 0 0 0 0,4-15 0 0 0,-6 25 0 0 0,0 1 0 0 0,0 0-1 0 0,1-1 1 0 0,-1 1 0 0 0,0 0 0 0 0,0-1-1 0 0,0 1 1 0 0,0 0 0 0 0,0-1-1 0 0,0 1 1 0 0,0 0 0 0 0,1-1-1 0 0,-1 1 1 0 0,0 0 0 0 0,0-1-1 0 0,0 1 1 0 0,1 0 0 0 0,-1 0-1 0 0,0-1 1 0 0,1 1 0 0 0,-1 0-1 0 0,0 0 1 0 0,0 0 0 0 0,1-1-1 0 0,-1 1 1 0 0,0 0 0 0 0,1 0-1 0 0,-1 0 1 0 0,0 0 0 0 0,1-1-1 0 0,3 12-21 0 0,-3 20-10 0 0,-14 94 44 0 0,-2 26-198 0 0,15-148 184 0 0,-28 611-518 0 0,28-580 485 0 0,-2 10-156 0 0,3-1-1 0 0,7 55 1 0 0,-8-97 176 0 0,0 1-1 0 0,0-1 1 0 0,1 0-1 0 0,-1 1 1 0 0,1-1-1 0 0,-1 0 1 0 0,1 1-1 0 0,-1-1 1 0 0,1 0-1 0 0,1 2 1 0 0,-2-3 18 0 0,0 1 0 0 0,0-1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0,0 0 0 0 0,1-1 0 0 0,-1 1 0 0 0,5-10 105 0 0,-3 3-108 0 0,0-1 0 0 0,-1 1 0 0 0,2-14 0 0 0,-2-1 0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13 107 1799 0 0,'0'0'8'0'0,"-1"0"-1"0"0,1 0 1 0 0,-1 0-1 0 0,0-1 0 0 0,1 1 1 0 0,-1 0-1 0 0,1 0 0 0 0,-1 0 1 0 0,1-1-1 0 0,-1 1 0 0 0,1 0 1 0 0,-1-1-1 0 0,1 1 1 0 0,-1 0-1 0 0,1-1 0 0 0,-1 1 1 0 0,1-1-1 0 0,0 1 0 0 0,-1-1 1 0 0,1 1-1 0 0,0-1 0 0 0,-1 1 1 0 0,1-1-1 0 0,0 1 1 0 0,0-1-1 0 0,-1 1 0 0 0,1-1 1 0 0,0 1-1 0 0,0-1 0 0 0,0 0 1 0 0,0 1-1 0 0,0-1 0 0 0,0 1 1 0 0,0-2-1 0 0,1-21 283 0 0,0 20-140 0 0,0-1 0 0 0,0 1 0 0 0,0 0-1 0 0,1-1 1 0 0,-1 1 0 0 0,1 0-1 0 0,0 0 1 0 0,0 0 0 0 0,0 0 0 0 0,0 1-1 0 0,0-1 1 0 0,1 0 0 0 0,-1 1-1 0 0,1 0 1 0 0,0-1 0 0 0,-1 1-1 0 0,6-2 1 0 0,-4 1-55 0 0,0 1 0 0 0,0 0-1 0 0,0 1 1 0 0,0-1 0 0 0,0 1 0 0 0,0-1-1 0 0,0 1 1 0 0,1 0 0 0 0,-1 1 0 0 0,0-1-1 0 0,1 1 1 0 0,-1 0 0 0 0,7 1 0 0 0,25 5-5 0 0,0 3 0 0 0,63 22 0 0 0,-90-27-56 0 0,0 0 0 0 0,0 0 0 0 0,0 1 0 0 0,0 1 0 0 0,-1-1 0 0 0,0 1-1 0 0,0 0 1 0 0,12 13 0 0 0,-14-12-4 0 0,-1-1-1 0 0,0 1 1 0 0,-1 0-1 0 0,0 0 1 0 0,0 1-1 0 0,0-1 1 0 0,-1 1-1 0 0,0 0 1 0 0,0 0-1 0 0,2 15 1 0 0,0 10 1 0 0,-2 1 0 0 0,-1-1 1 0 0,-1 1-1 0 0,-2-1 0 0 0,-2 1 1 0 0,-1-1-1 0 0,-10 43 0 0 0,10-63-26 0 0,0 0 0 0 0,0-1 0 0 0,-2 1-1 0 0,1-1 1 0 0,-2 0 0 0 0,1-1 0 0 0,-2 0-1 0 0,-13 18 1 0 0,14-22 0 0 0,0 1 0 0 0,0-1 0 0 0,-1 0 0 0 0,0 0-1 0 0,0-1 1 0 0,0 0 0 0 0,-1 0 0 0 0,0-1 0 0 0,0-1 0 0 0,-1 1 0 0 0,-16 4 0 0 0,19-7-19 0 0,1-1 0 0 0,-1 0 0 0 0,0-1 0 0 0,0 1 1 0 0,0-1-1 0 0,0-1 0 0 0,1 1 0 0 0,-1-1 0 0 0,0-1 0 0 0,0 1 1 0 0,-8-4-1 0 0,7 2-75 0 0,0 0 0 0 0,0-1 0 0 0,0 0 0 0 0,0-1 0 0 0,0 1 0 0 0,1-1 0 0 0,0-1 0 0 0,-8-7 0 0 0,13 10-113 0 0,-1 1 0 0 0,1 0 0 0 0,1-1 0 0 0,-1 0 0 0 0,0 1 0 0 0,1-1 0 0 0,-1 0 0 0 0,1 0 0 0 0,0 0 0 0 0,0 0-1 0 0,0 0 1 0 0,0 0 0 0 0,0 0 0 0 0,1 0 0 0 0,-1-5 0 0 0,1-2 66 0 0,1-1 1 0 0,0 1-1 0 0,3-15 0 0 0,-1 10 172 0 0,0 0-47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1639 0 0,'0'0'29'0'0,"0"0"0"0"0,0 0 0 0 0,0 0-1 0 0,0 0 1 0 0,0 0 0 0 0,0 0 0 0 0,0 0-1 0 0,0 1 1 0 0,0-1 0 0 0,0 0 0 0 0,0 0 0 0 0,0 0-1 0 0,0 0 1 0 0,0 0 0 0 0,0 0 0 0 0,0 0-1 0 0,0 0 1 0 0,0 0 0 0 0,-1 0 0 0 0,1 1-1 0 0,0-1 1 0 0,0 0 0 0 0,0 0 0 0 0,0 0-1 0 0,0 0 1 0 0,0 0 0 0 0,0 0 0 0 0,0 0-1 0 0,0 0 1 0 0,-1 0 0 0 0,1 0 0 0 0,0 0-1 0 0,0 0 1 0 0,0 0 0 0 0,0 0 0 0 0,0 0-1 0 0,0 0 1 0 0,0 0 0 0 0,0 0 0 0 0,-1 0-1 0 0,1 0 1 0 0,0 0 0 0 0,0 0 0 0 0,0 0-1 0 0,0 0 1 0 0,0 0 0 0 0,0 0 0 0 0,0 0-1 0 0,0 0 1 0 0,-1 0 0 0 0,1 0 0 0 0,0-1-1 0 0,0 1 1 0 0,0 0 0 0 0,0 0 0 0 0,0 0-1 0 0,0 0 1 0 0,0 0 0 0 0,-2 19 546 0 0,1 29-76 0 0,1-47-430 0 0,-7 209-53 0 0,7-196-138 0 0,0-5-922 0 0,0-23 202 0 0,1-7 700 0 0,1 1-1 0 0,1 0 0 0 0,1-1 0 0 0,1 1 0 0 0,0 0 0 0 0,13-30 0 0 0,-16 47 177 0 0,-1 0 0 0 0,1 0 0 0 0,0 0 0 0 0,0 0 0 0 0,0 1 0 0 0,0-1 0 0 0,3-2 0 0 0,-5 4-12 0 0,1 1 0 0 0,-1 0 0 0 0,1-1 0 0 0,-1 1 0 0 0,0 0 0 0 0,1-1 0 0 0,-1 1 0 0 0,1 0 0 0 0,-1 0-1 0 0,0 0 1 0 0,1-1 0 0 0,-1 1 0 0 0,1 0 0 0 0,-1 0 0 0 0,1 0 0 0 0,-1 0 0 0 0,1 0 0 0 0,-1 0 0 0 0,1 0-1 0 0,-1 0 1 0 0,1 0 0 0 0,0 0 0 0 0,0 1-2 0 0,-1-1 1 0 0,1 1-1 0 0,0-1 0 0 0,-1 1 0 0 0,1-1 1 0 0,-1 1-1 0 0,1 0 0 0 0,-1-1 0 0 0,1 1 0 0 0,-1 0 1 0 0,0 0-1 0 0,1-1 0 0 0,-1 1 0 0 0,0 0 1 0 0,1 0-1 0 0,-1-1 0 0 0,0 1 0 0 0,0 1 0 0 0,2 14 113 0 0,0 0-1 0 0,-1-1 1 0 0,-1 1-1 0 0,-1-1 1 0 0,0 1-1 0 0,-6 25 1 0 0,4-17-156 0 0,-2 37 0 0 0,5-61 14 0 0,0 0-1 0 0,0 1 1 0 0,-1-1 0 0 0,1 0 0 0 0,0 1 0 0 0,0-1-1 0 0,0 0 1 0 0,0 0 0 0 0,0 1 0 0 0,0-1 0 0 0,0 0-1 0 0,0 1 1 0 0,1-1 0 0 0,-1 0 0 0 0,0 0 0 0 0,0 1-1 0 0,0-1 1 0 0,0 0 0 0 0,0 0 0 0 0,0 1 0 0 0,0-1-1 0 0,1 0 1 0 0,-1 0 0 0 0,0 1 0 0 0,0-1 0 0 0,0 0-1 0 0,1 0 1 0 0,-1 0 0 0 0,0 0 0 0 0,1 1 0 0 0,5-6-490 0 0,6-13-206 0 0,-12 18 704 0 0,123-180-46 0 0,-110 163 41 0 0,-3 8-18 0 0,-10 9 23 0 0,0 0 1 0 0,0 0-1 0 0,0 0 0 0 0,0 0 0 0 0,1 0 1 0 0,-1 0-1 0 0,0 0 0 0 0,0 0 0 0 0,0 0 0 0 0,0 0 1 0 0,0 0-1 0 0,0 0 0 0 0,0 0 0 0 0,0 0 1 0 0,0 0-1 0 0,1 0 0 0 0,-1 0 0 0 0,0 0 0 0 0,0 0 1 0 0,0 0-1 0 0,0 0 0 0 0,0 1 0 0 0,0-1 1 0 0,0 0-1 0 0,0 0 0 0 0,0 0 0 0 0,0 0 0 0 0,0 0 1 0 0,0 0-1 0 0,0 0 0 0 0,0 0 0 0 0,0 0 1 0 0,0 0-1 0 0,0 1 0 0 0,0-1 0 0 0,0 0 0 0 0,0 0 1 0 0,0 0-1 0 0,0 0 0 0 0,0 0 0 0 0,0 0 1 0 0,0 0-1 0 0,0 0 0 0 0,0 1 0 0 0,0-1 0 0 0,0 0 1 0 0,0 0-1 0 0,0 0 0 0 0,0 0 0 0 0,0 0 1 0 0,0 0-1 0 0,0 0 0 0 0,0 0 0 0 0,-6 18-61 0 0,-67 132 452 0 0,38-83-845 0 0,45-116 365 0 0,-9 36 90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1839 0 0,'-1'1'30'0'0,"1"-1"-1"0"0,-1 1 0 0 0,1-1 0 0 0,0 1 0 0 0,-1-1 0 0 0,1 1 0 0 0,-1 0 0 0 0,1-1 0 0 0,0 1 0 0 0,-1 0 0 0 0,1-1 0 0 0,0 1 0 0 0,0 0 1 0 0,-1-1-1 0 0,1 1 0 0 0,0 0 0 0 0,0-1 0 0 0,0 1 0 0 0,0 1 0 0 0,6 14 840 0 0,-1-8-787 0 0,0 0 0 0 0,0 0 0 0 0,0 0 0 0 0,1-1 0 0 0,1 0 0 0 0,-1 0-1 0 0,1 0 1 0 0,14 10 0 0 0,-10-9-486 0 0,0-1 0 0 0,1-1 0 0 0,0 0-1 0 0,0 0 1 0 0,22 6 0 0 0,-24-8 424 0 0,-10-3-19 0 0,1-1 0 0 0,-1 1 0 0 0,1-1 0 0 0,0 1 1 0 0,-1-1-1 0 0,1 0 0 0 0,0 1 0 0 0,0-1 0 0 0,-1 0 0 0 0,1 0 0 0 0,0 0 0 0 0,0 1 0 0 0,-1-1 1 0 0,1 0-1 0 0,0 0 0 0 0,0 0 0 0 0,-1 0 0 0 0,1 0 0 0 0,0 0 0 0 0,0 0 0 0 0,0-1 1 0 0,-1 1-1 0 0,1 0 0 0 0,0 0 0 0 0,0-1 0 0 0,-1 1 0 0 0,1 0 0 0 0,0-1 0 0 0,0 0 0 0 0,3-2-1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 1343 0 0,'2'-5'322'0'0,"-1"5"-297"0"0,-1 0 0 0 0,0 0 0 0 0,1 1 0 0 0,-1-1 0 0 0,0 0 0 0 0,0 1 0 0 0,0-1 0 0 0,1 0 0 0 0,-1 1 0 0 0,0-1 0 0 0,0 0 0 0 0,0 1 0 0 0,0-1 1 0 0,1 0-1 0 0,-1 1 0 0 0,0-1 0 0 0,0 1 0 0 0,0-1 0 0 0,0 0 0 0 0,0 1 0 0 0,0-1 0 0 0,0 1 0 0 0,0-1 0 0 0,1 22 171 0 0,-2-1 0 0 0,0 0 0 0 0,0 1 0 0 0,-9 31 1 0 0,3-5-249 0 0,7-48 45 0 0,0 0-1 0 0,0 0 0 0 0,0 0 1 0 0,0 0-1 0 0,0 0 0 0 0,0 0 1 0 0,0 0-1 0 0,0 0 0 0 0,0 0 0 0 0,0 0 1 0 0,0 0-1 0 0,0 0 0 0 0,0 0 1 0 0,0 0-1 0 0,0 0 0 0 0,0 0 0 0 0,0 0 1 0 0,0 0-1 0 0,0 0 0 0 0,0 0 1 0 0,1 0-1 0 0,-1 0 0 0 0,0 0 0 0 0,0 0 1 0 0,0 0-1 0 0,0 0 0 0 0,0 0 1 0 0,0 0-1 0 0,0 0 0 0 0,0 0 1 0 0,0 1-1 0 0,0-1 0 0 0,0 0 0 0 0,0 0 1 0 0,0 0-1 0 0,0 0 0 0 0,0 0 1 0 0,0 0-1 0 0,0 0 0 0 0,0 0 0 0 0,0 0 1 0 0,0 0-1 0 0,0 0 0 0 0,0 0 1 0 0,0 0-1 0 0,4-8-284 0 0,8-17-63 0 0,-8 17 312 0 0,12-23-3 0 0,1 2-1 0 0,28-38 0 0 0,-44 66 74 0 0,-1 1 0 0 0,1-1-1 0 0,-1 0 1 0 0,1 1-1 0 0,-1-1 1 0 0,1 0-1 0 0,-1 1 1 0 0,1-1-1 0 0,0 0 1 0 0,-1 1 0 0 0,1-1-1 0 0,0 1 1 0 0,-1-1-1 0 0,1 1 1 0 0,0 0-1 0 0,0-1 1 0 0,0 1-1 0 0,-1 0 1 0 0,2-1 0 0 0,-1 1 0 0 0,-1 1-1 0 0,0-1 1 0 0,1 0 0 0 0,-1 0 0 0 0,0 1 0 0 0,1-1 0 0 0,-1 0 0 0 0,0 1 0 0 0,1-1 0 0 0,-1 0 0 0 0,0 1 0 0 0,0-1 0 0 0,1 0 0 0 0,-1 1-1 0 0,0-1 1 0 0,0 1 0 0 0,0-1 0 0 0,1 0 0 0 0,-1 1 0 0 0,0-1 0 0 0,0 1 0 0 0,0-1 0 0 0,0 1 0 0 0,0-1 0 0 0,0 1 0 0 0,0 6 148 0 0,1 1 0 0 0,-1-1 0 0 0,-2 7 0 0 0,0 4-159 0 0,-1 10-97 0 0,1 28 0 0 0,2-49 62 0 0,1 1 1 0 0,-1-1-1 0 0,1 0 1 0 0,1 1 0 0 0,-1-1-1 0 0,1 0 1 0 0,1 1 0 0 0,5 11-1 0 0,-8-18 27 0 0,1 0-1 0 0,0 0 0 0 0,0 1 1 0 0,-1-1-1 0 0,1 0 0 0 0,0 0 1 0 0,0 0-1 0 0,0 0 0 0 0,0 0 1 0 0,0-1-1 0 0,2 3 0 0 0,2-2-7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2759 0 0,'-4'3'169'0'0,"1"0"-1"0"0,0 0 0 0 0,-1 0 0 0 0,1 1 0 0 0,0-1 1 0 0,1 1-1 0 0,-4 5 0 0 0,-16 32-111 0 0,16-29-60 0 0,-28 59-365 0 0,7-15-328 0 0,-1-1 0 0 0,-42 58 0 0 0,63-105 659 0 0,7-8 38 0 0,0 0 0 0 0,0 0 0 0 0,0 0 0 0 0,0 0 1 0 0,0 0-1 0 0,0 0 0 0 0,0 0 0 0 0,0-1 0 0 0,0 1 1 0 0,0 0-1 0 0,0 0 0 0 0,0 0 0 0 0,0 0 1 0 0,0 0-1 0 0,0 0 0 0 0,0 0 0 0 0,0 0 0 0 0,-1 0 1 0 0,1-1-1 0 0,0 1 0 0 0,0 0 0 0 0,0 0 0 0 0,0 0 1 0 0,0 0-1 0 0,0 0 0 0 0,0 0 0 0 0,0 0 0 0 0,0 0 1 0 0,-1 0-1 0 0,1 0 0 0 0,0 0 0 0 0,0 0 0 0 0,0 0 1 0 0,0 0-1 0 0,0 0 0 0 0,0 0 0 0 0,0 0 0 0 0,0 0 1 0 0,-1 0-1 0 0,1 0 0 0 0,0 0 0 0 0,0 0 0 0 0,0 0 1 0 0,0 0-1 0 0,0 0 0 0 0,0 0 0 0 0,0 0 0 0 0,-1 0 1 0 0,1 0-1 0 0,0 0 0 0 0,0 0 0 0 0,0 0 0 0 0,0 0 1 0 0,0 0-1 0 0,0 0 0 0 0,0 0 0 0 0,0 1 0 0 0,1-7-1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4607 0 0,'0'1'23'0'0,"0"-1"-1"0"0,0 0 0 0 0,-1 1 1 0 0,1-1-1 0 0,0 1 0 0 0,0-1 1 0 0,-1 1-1 0 0,1-1 0 0 0,0 1 1 0 0,0-1-1 0 0,0 1 0 0 0,0-1 1 0 0,0 1-1 0 0,0-1 0 0 0,0 1 1 0 0,0-1-1 0 0,0 1 0 0 0,0-1 1 0 0,0 1-1 0 0,0-1 0 0 0,0 0 1 0 0,0 1-1 0 0,1-1 0 0 0,-1 1 1 0 0,0-1-1 0 0,0 1 0 0 0,0-1 1 0 0,1 1-1 0 0,-1-1 0 0 0,0 0 1 0 0,1 1-1 0 0,-1 0 0 0 0,14 20 385 0 0,-10-15-359 0 0,-4-5-48 0 0,79 110-71 0 0,-70-100-187 0 0,0-1 1 0 0,1 0-1 0 0,0 0 1 0 0,0-1-1 0 0,1-1 0 0 0,0 1 1 0 0,23 10-1 0 0,-30-17 105 0 0,0 0-1 0 0,1-1 0 0 0,-1 1 0 0 0,1-1 0 0 0,7 1 0 0 0,-10-2 109 0 0,0 0 0 0 0,0 0-1 0 0,1 0 1 0 0,-1 0-1 0 0,0 0 1 0 0,0 0 0 0 0,0-1-1 0 0,0 1 1 0 0,0-1-1 0 0,0 1 1 0 0,0-1 0 0 0,0 0-1 0 0,0 0 1 0 0,3-1-1 0 0,4-8 46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2759 0 0,'-1'0'0'0'0,"0"1"-1"0"0,0 0 1 0 0,0-1-1 0 0,0 1 0 0 0,0-1 1 0 0,0 1-1 0 0,0 0 0 0 0,0 0 1 0 0,0 0-1 0 0,0 0 0 0 0,0 0 1 0 0,0 0-1 0 0,1 0 1 0 0,-1 0-1 0 0,0 0 0 0 0,1 0 1 0 0,-1 0-1 0 0,1 0 0 0 0,-1 2 1 0 0,-10 25 308 0 0,1 10 86 0 0,3 1 1 0 0,1 1-1 0 0,-1 40 0 0 0,4-36-155 0 0,-11 121 580 0 0,-37 340-262 0 0,48-486-1325 0 0,-1-1-1 0 0,0 0 0 0 0,-10 27 1 0 0,8-36 532 0 0,6-9 234 0 0,0 0 1 0 0,0 0 0 0 0,0 0 0 0 0,0 0 0 0 0,0 0-1 0 0,0 0 1 0 0,0 0 0 0 0,0 0 0 0 0,0 0-1 0 0,-1 0 1 0 0,1 0 0 0 0,0 0 0 0 0,0 0 0 0 0,0 0-1 0 0,0 0 1 0 0,0 0 0 0 0,0 0 0 0 0,0 0-1 0 0,0 0 1 0 0,0 0 0 0 0,-1 0 0 0 0,1 0 0 0 0,0 0-1 0 0,0 0 1 0 0,0 0 0 0 0,0 0 0 0 0,0 0-1 0 0,0 0 1 0 0,0 0 0 0 0,0 0 0 0 0,0 0 0 0 0,0 0-1 0 0,-1 0 1 0 0,1 0 0 0 0,0 0 0 0 0,0 0-1 0 0,0 0 1 0 0,0 0 0 0 0,0-1 0 0 0,0 1 0 0 0,0 0-1 0 0,0 0 1 0 0,0 0 0 0 0,0 0 0 0 0,-1-2-4 0 0,1 1 1 0 0,-1-1 0 0 0,1 1 0 0 0,0-1-1 0 0,-1 0 1 0 0,1 1 0 0 0,0-1 0 0 0,0-2-1 0 0,1-15-7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53 5983 0 0,'0'-1'21'0'0,"-1"1"1"0"0,1-1-1 0 0,0 1 0 0 0,-1-1 0 0 0,1 1 0 0 0,0 0 0 0 0,-1-1 0 0 0,1 0 0 0 0,0 1 0 0 0,-1-1 0 0 0,1 1 0 0 0,0-1 0 0 0,0 1 0 0 0,0-1 0 0 0,-1 1 0 0 0,1-1 0 0 0,0 0 0 0 0,0 1 0 0 0,0-1 0 0 0,0 1 1 0 0,0-1-1 0 0,0 0 0 0 0,0 1 0 0 0,0-1 0 0 0,1 1 0 0 0,-1-2 0 0 0,1 1-63 0 0,1-1 1 0 0,-1 1 0 0 0,1 0-1 0 0,-1 0 1 0 0,1 0-1 0 0,-1 0 1 0 0,1 0-1 0 0,2-1 1 0 0,-2 2 37 0 0,6-4 141 0 0,-1 0-1 0 0,1 0 1 0 0,1 1-1 0 0,-1 1 1 0 0,0-1-1 0 0,1 1 1 0 0,-1 1-1 0 0,1 0 1 0 0,-1 0-1 0 0,1 0 1 0 0,0 1-1 0 0,-1 1 1 0 0,1-1-1 0 0,0 1 1 0 0,-1 1-1 0 0,1 0 1 0 0,-1 0-1 0 0,0 0 0 0 0,1 1 1 0 0,-1 0-1 0 0,0 1 1 0 0,-1 0-1 0 0,1 0 1 0 0,11 9-1 0 0,-8-4-110 0 0,-2-1 0 0 0,1 2 0 0 0,-1-1 0 0 0,0 1 0 0 0,-1 0 0 0 0,0 1 0 0 0,-1 0 0 0 0,0 0 0 0 0,0 1 0 0 0,-2 0 0 0 0,1 0-1 0 0,4 17 1 0 0,-7-18-7 0 0,0 1 0 0 0,-1 0 1 0 0,0 0-1 0 0,0 0 0 0 0,-2 0 0 0 0,1 0 0 0 0,-2 0 0 0 0,1 0 0 0 0,-2-1 0 0 0,0 1 0 0 0,0 0 0 0 0,-1 0 0 0 0,-7 19 0 0 0,2-14-128 0 0,0 0-1 0 0,-1-1 0 0 0,-1 0 0 0 0,0 0 0 0 0,-1-1 1 0 0,-1-1-1 0 0,0 0 0 0 0,-26 22 0 0 0,29-29 13 0 0,0 0 0 0 0,-1-1 0 0 0,1 0 0 0 0,-1 0 0 0 0,0-1 0 0 0,-20 6 0 0 0,22-8 69 0 0,0-1 0 0 0,0-1 0 0 0,0 0 0 0 0,0 0 0 0 0,0 0 0 0 0,0-1 0 0 0,0 0 0 0 0,0-1 0 0 0,0 0-1 0 0,-11-2 1 0 0,17 3 11 0 0,0-1-1 0 0,0 1 1 0 0,1-1-1 0 0,-1 0 0 0 0,0 1 1 0 0,0-1-1 0 0,0 0 1 0 0,1 0-1 0 0,-1 0 1 0 0,0 0-1 0 0,1 0 0 0 0,-1-1 1 0 0,1 1-1 0 0,0 0 1 0 0,-1-1-1 0 0,1 1 0 0 0,0-1 1 0 0,0 1-1 0 0,0-1 1 0 0,-2-2-1 0 0,0-6-421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62 3223 0 0,'-1'-16'1949'0'0,"1"16"-1916"0"0,0 0 0 0 0,0 0-1 0 0,0-1 1 0 0,0 1 0 0 0,0 0 0 0 0,0-1 0 0 0,0 1-1 0 0,0 0 1 0 0,0 0 0 0 0,0-1 0 0 0,0 1 0 0 0,0 0 0 0 0,0-1-1 0 0,1 1 1 0 0,-1 0 0 0 0,0 0 0 0 0,0-1 0 0 0,0 1-1 0 0,0 0 1 0 0,0 0 0 0 0,1-1 0 0 0,-1 1 0 0 0,0 0 0 0 0,0 0-1 0 0,0 0 1 0 0,1-1 0 0 0,-1 1 0 0 0,0 0 0 0 0,0 0-1 0 0,1 0 1 0 0,-1 0 0 0 0,0 0 0 0 0,0-1 0 0 0,1 1 0 0 0,-1 0-1 0 0,0 0 1 0 0,1 0 0 0 0,-1 0 0 0 0,0 0 0 0 0,0 0-1 0 0,1 0 1 0 0,-1 0 0 0 0,0 0 0 0 0,1 0 0 0 0,-1 0-1 0 0,0 0 1 0 0,0 0 0 0 0,1 0 0 0 0,-1 1 0 0 0,1-1-19 0 0,-1 1 0 0 0,1-1 0 0 0,-1 1 1 0 0,1 0-1 0 0,-1-1 0 0 0,1 1 0 0 0,-1 0 0 0 0,0-1 1 0 0,0 1-1 0 0,1 0 0 0 0,-1-1 0 0 0,0 1 0 0 0,0 0 0 0 0,0 0 1 0 0,0-1-1 0 0,0 1 0 0 0,0 0 0 0 0,0 0 0 0 0,0-1 1 0 0,0 1-1 0 0,0 1 0 0 0,-3 17-51 0 0,3-18 31 0 0,-5 22-66 0 0,-11 26 0 0 0,10-32 58 0 0,1 0 1 0 0,0 1-1 0 0,-3 25 0 0 0,8-43 4 0 0,0 0-1 0 0,-1 1 0 0 0,1-1 0 0 0,0 0 0 0 0,0 1 0 0 0,0-1 1 0 0,0 0-1 0 0,0 1 0 0 0,0-1 0 0 0,0 0 0 0 0,0 1 0 0 0,0-1 1 0 0,0 0-1 0 0,0 1 0 0 0,0-1 0 0 0,0 0 0 0 0,0 1 1 0 0,0-1-1 0 0,1 0 0 0 0,-1 1 0 0 0,0-1 0 0 0,0 0 0 0 0,0 0 1 0 0,0 1-1 0 0,1-1 0 0 0,-1 0 0 0 0,0 0 0 0 0,0 1 0 0 0,0-1 1 0 0,1 0-1 0 0,-1 0 0 0 0,1 1 0 0 0,8-7-500 0 0,8-16-378 0 0,12-26-96 0 0,52-79 755 0 0,-77 121 313 0 0,16-20 157 0 0,-19 24-175 0 0,0 1 1 0 0,0-1-1 0 0,1 1 0 0 0,-1 0 0 0 0,0-1 0 0 0,1 1 0 0 0,0 0 0 0 0,-1 0 0 0 0,1 0 0 0 0,-1 0 0 0 0,1 0 0 0 0,0 1 0 0 0,2-2 0 0 0,-4 3-39 0 0,1-1 1 0 0,-1 0-1 0 0,0 0 1 0 0,1 0-1 0 0,-1 0 1 0 0,1 0-1 0 0,-1 0 1 0 0,1 0-1 0 0,-1 1 1 0 0,0-1 0 0 0,1 0-1 0 0,-1 0 1 0 0,0 1-1 0 0,1-1 1 0 0,-1 0-1 0 0,0 1 1 0 0,1-1-1 0 0,-1 0 1 0 0,0 1-1 0 0,1-1 1 0 0,-1 0-1 0 0,0 1 1 0 0,0-1-1 0 0,0 0 1 0 0,1 1-1 0 0,-1-1 1 0 0,0 1-1 0 0,0-1 1 0 0,0 1-1 0 0,0-1 1 0 0,0 0-1 0 0,0 1 1 0 0,0-1 0 0 0,0 1-1 0 0,0-1 1 0 0,0 1-1 0 0,0-1 1 0 0,0 1-1 0 0,0-1 1 0 0,0 0-1 0 0,0 1 1 0 0,-4 23 281 0 0,3-21-246 0 0,-13 53 35 0 0,9-40-454 0 0,0 1 1 0 0,1 0-1 0 0,1 1 1 0 0,-1 23-1 0 0,4-40 279 0 0,0-1 0 0 0,0 1 0 0 0,0 0 0 0 0,0 0-1 0 0,0-1 1 0 0,0 1 0 0 0,0 0 0 0 0,0-1-1 0 0,0 1 1 0 0,1 0 0 0 0,-1-1 0 0 0,0 1 0 0 0,0 0-1 0 0,1-1 1 0 0,-1 1 0 0 0,0 0 0 0 0,1-1 0 0 0,-1 1-1 0 0,1-1 1 0 0,0 2 0 0 0,-1-2 21 0 0,1 0 0 0 0,-1 0 0 0 0,1 0 0 0 0,-1 0 0 0 0,1 0-1 0 0,-1 0 1 0 0,1 0 0 0 0,-1 0 0 0 0,1 0 0 0 0,-1 0 0 0 0,1 0 0 0 0,-1 0 0 0 0,1 0 0 0 0,-1 0 0 0 0,1-1 0 0 0,-1 1 0 0 0,1 0 0 0 0,-1 0-1 0 0,0 0 1 0 0,1-1 0 0 0,-1 1 0 0 0,1-1 0 0 0,4-3-207 0 0,0 0-1 0 0,0-1 0 0 0,5-7 1 0 0,-6 8 421 0 0,38-45-85 0 0,-29 30-72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1 455 0 0,'-94'61'537'0'0,"-124"105"0"0"0,212-160-61 0 0,7-3 790 0 0,15-5 94 0 0,2-3-837 0 0,-1-1-1 0 0,29-13 0 0 0,17-7-187 0 0,-56 24-311 0 0,0 0-1 0 0,1 0 0 0 0,-1 1 0 0 0,1 0 0 0 0,-1 1 0 0 0,13-1 0 0 0,-19 1-51 0 0,1 0-1 0 0,-1 0 1 0 0,0 0-1 0 0,0 0 1 0 0,0 0-1 0 0,0 1 0 0 0,0-1 1 0 0,0 0-1 0 0,0 0 1 0 0,0 1-1 0 0,0-1 1 0 0,0 1-1 0 0,0-1 0 0 0,0 1 1 0 0,0-1-1 0 0,0 1 1 0 0,0 0-1 0 0,0-1 1 0 0,0 1-1 0 0,0 0 0 0 0,-1 0 1 0 0,1-1-1 0 0,0 1 1 0 0,0 0-1 0 0,-1 0 1 0 0,1 0-1 0 0,-1 0 0 0 0,1 0 1 0 0,-1 0-1 0 0,1 0 1 0 0,-1 2-1 0 0,0-1-115 0 0,0 1-1 0 0,0-1 1 0 0,0 1 0 0 0,0-1-1 0 0,-1 0 1 0 0,1 1-1 0 0,-1-1 1 0 0,0 0-1 0 0,0 1 1 0 0,0-1 0 0 0,0 0-1 0 0,0 0 1 0 0,-3 4-1 0 0,-6 9-529 0 0,-1-1-1 0 0,-1-1 0 0 0,-21 20 1 0 0,-45 30 41 0 0,5-4 4378 0 0,71-58-3563 0 0,1 1-1 0 0,0-1 1 0 0,0 0 0 0 0,0 0 0 0 0,0 1 0 0 0,0-1 0 0 0,0 0-1 0 0,0 1 1 0 0,0-1 0 0 0,1 1 0 0 0,-2 1 0 0 0,2-2-138 0 0,0-1 1 0 0,0 0-1 0 0,0 0 1 0 0,0 1-1 0 0,0-1 0 0 0,0 0 1 0 0,0 1-1 0 0,0-1 1 0 0,0 0-1 0 0,0 0 0 0 0,0 1 1 0 0,0-1-1 0 0,0 0 1 0 0,0 0-1 0 0,0 1 0 0 0,1-1 1 0 0,-1 0-1 0 0,0 0 1 0 0,0 0-1 0 0,0 1 1 0 0,0-1-1 0 0,0 0 0 0 0,1 0 1 0 0,-1 0-1 0 0,0 1 1 0 0,1-1-1 0 0,11 2 353 0 0,0-4-360 0 0,-1 0 0 0 0,0-1 0 0 0,15-6-1 0 0,-14 5-39 0 0,0 1-1 0 0,20-4 0 0 0,-31 7 4 0 0,2-1 4 0 0,0 1-1 0 0,0-1 0 0 0,0 1 1 0 0,1 0-1 0 0,-1 0 0 0 0,5 1 1 0 0,-7 0 5 0 0,-1-1 1 0 0,1 0-1 0 0,-1 0 1 0 0,1 1-1 0 0,0-1 1 0 0,-1 0-1 0 0,1 1 0 0 0,-1-1 1 0 0,0 0-1 0 0,1 1 1 0 0,-1-1-1 0 0,1 1 1 0 0,-1-1-1 0 0,1 1 1 0 0,-1-1-1 0 0,0 1 1 0 0,1-1-1 0 0,-1 1 1 0 0,0 0-1 0 0,0-1 1 0 0,1 1-1 0 0,-1-1 1 0 0,0 1-1 0 0,0 0 1 0 0,0-1-1 0 0,0 1 1 0 0,0-1-1 0 0,0 1 1 0 0,0 0-1 0 0,0-1 0 0 0,0 1 1 0 0,0 0-1 0 0,0-1 1 0 0,0 1-1 0 0,0-1 1 0 0,-1 1-1 0 0,1 0 1 0 0,0-1-1 0 0,0 1 1 0 0,-1-1-1 0 0,1 1 1 0 0,-6 11 67 0 0,1-1 1 0 0,-2 0-1 0 0,1-1 1 0 0,-1 1 0 0 0,-12 12-1 0 0,10-12-28 0 0,-41 51 145 0 0,-46 62-289 0 0,82-108-200 0 0,10-11-185 0 0,-1 1-1 0 0,1-1 1 0 0,0 1-1 0 0,-5 10 1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127 155 3223 0 0,'-10'9'253'0'0,"2"1"0"0"0,0 0 0 0 0,0 1-1 0 0,0-1 1 0 0,1 2 0 0 0,1-1 0 0 0,-7 18 0 0 0,-10 15-589 0 0,-13 12-371 0 0,41-85 615 0 0,11-22 42 0 0,-9 31 5 0 0,0-1-1 0 0,-2 1 1 0 0,5-41-1 0 0,-9 59 44 0 0,-1-11-37 0 0,0 13 38 0 0,0 0 0 0 0,0-1 0 0 0,0 1 0 0 0,0 0 0 0 0,0-1 0 0 0,0 1 0 0 0,0 0 0 0 0,0-1 0 0 0,0 1 0 0 0,0 0 1 0 0,-1 0-1 0 0,1-1 0 0 0,0 1 0 0 0,0 0 0 0 0,0-1 0 0 0,0 1 0 0 0,0 0 0 0 0,-1 0 0 0 0,1-1 0 0 0,0 1 0 0 0,0 0 0 0 0,-1 0 0 0 0,1-1 0 0 0,0 1 0 0 0,0 0 0 0 0,-1 0 0 0 0,1 0 0 0 0,0 0 0 0 0,0-1 0 0 0,-1 1 0 0 0,1 0 0 0 0,-1 0 6 0 0,1 0 0 0 0,0 1-1 0 0,-1-1 1 0 0,1 0-1 0 0,0 0 1 0 0,0 1-1 0 0,-1-1 1 0 0,1 0-1 0 0,0 0 1 0 0,0 1-1 0 0,-1-1 1 0 0,1 0-1 0 0,0 1 1 0 0,0-1-1 0 0,0 0 1 0 0,0 1 0 0 0,0-1-1 0 0,-1 0 1 0 0,1 1-1 0 0,0-1 1 0 0,0 1-1 0 0,0-1 1 0 0,0 0-1 0 0,0 1 1 0 0,0-1-1 0 0,0 0 1 0 0,0 1-1 0 0,0-1 1 0 0,1 0 0 0 0,-1 1-1 0 0,2 16 297 0 0,-2-15-204 0 0,2 11 70 0 0,0-1-1 0 0,1 0 1 0 0,1 0 0 0 0,-1 0-1 0 0,2-1 1 0 0,0 1 0 0 0,0-1-1 0 0,1 0 1 0 0,0 0 0 0 0,1-1-1 0 0,0 0 1 0 0,12 12 0 0 0,-17-19-315 0 0,0-1-1 0 0,0 0 1 0 0,1 0 0 0 0,-1 0 0 0 0,1-1 0 0 0,-1 1 0 0 0,1-1 0 0 0,0 1-1 0 0,0-1 1 0 0,0 0 0 0 0,0 0 0 0 0,-1 0 0 0 0,1 0 0 0 0,0-1 0 0 0,1 1-1 0 0,-1-1 1 0 0,0 1 0 0 0,0-1 0 0 0,0 0 0 0 0,0-1 0 0 0,0 1 0 0 0,0 0-1 0 0,0-1 1 0 0,0 0 0 0 0,0 0 0 0 0,0 0 0 0 0,0 0 0 0 0,0 0 0 0 0,-1 0-1 0 0,1-1 1 0 0,0 1 0 0 0,-1-1 0 0 0,1 0 0 0 0,-1 0 0 0 0,5-4-1 0 0,1-2 144 0 0,1 0-1 0 0,-1-1 1 0 0,0 0-1 0 0,12-20 0 0 0,-9 9 6 0 0</inkml:trace>
  <inkml:trace contextRef="#ctx0" brushRef="#br0" timeOffset="1">343 26 455 0 0,'-3'1'202'0'0,"0"1"0"0"0,1 0 0 0 0,-1 1 0 0 0,0-1 0 0 0,1 0-1 0 0,0 1 1 0 0,-1-1 0 0 0,1 1 0 0 0,0 0 0 0 0,0-1-1 0 0,1 1 1 0 0,-1 0 0 0 0,0 0 0 0 0,1 0 0 0 0,-2 7-1 0 0,-1 4 827 0 0,0 0-1 0 0,-1 20 0 0 0,3-20-960 0 0,-1 1 26 0 0,2-1 1 0 0,0 1-1 0 0,1-1 1 0 0,0 1-1 0 0,1-1 1 0 0,1 1-1 0 0,7 26 1 0 0,-9-40-137 0 0,0-1 0 0 0,0 0 0 0 0,0 1 0 0 0,0-1 0 0 0,0 1-1 0 0,0-1 1 0 0,0 0 0 0 0,0 1 0 0 0,0-1 0 0 0,0 0 0 0 0,1 1 0 0 0,-1-1 0 0 0,0 0 0 0 0,0 0 0 0 0,0 1 0 0 0,1-1 0 0 0,-1 0 0 0 0,0 0 0 0 0,0 1 0 0 0,1-1 0 0 0,-1 0 0 0 0,0 0 0 0 0,1 1 0 0 0,-1-1 0 0 0,0 0 0 0 0,0 0 0 0 0,1 0 0 0 0,-1 0 0 0 0,0 0 0 0 0,1 1 0 0 0,0-2 2 0 0,0 1 0 0 0,-1 0 0 0 0,1-1 0 0 0,-1 1 0 0 0,1 0 1 0 0,-1-1-1 0 0,1 1 0 0 0,-1-1 0 0 0,1 1 0 0 0,-1-1 0 0 0,1 1 1 0 0,-1-1-1 0 0,0 1 0 0 0,1-1 0 0 0,0 0 0 0 0,12-29-171 0 0,-11 25 214 0 0,12-34 51 0 0,11-44-1 0 0,12-37-61 0 0,-37 119 36 0 0,1-1 0 0 0,0 1 0 0 0,-1 0 0 0 0,1-1 0 0 0,0 1 0 0 0,0 0 0 0 0,-1-1 0 0 0,1 1 1 0 0,2-2-1 0 0,-2 3-15 0 0,-1 0 1 0 0,0 0 0 0 0,0 0-1 0 0,0 0 1 0 0,0 0 0 0 0,0 0 0 0 0,0 0-1 0 0,0 0 1 0 0,1 0 0 0 0,-1 0 0 0 0,0 0-1 0 0,0 0 1 0 0,0 0 0 0 0,0 0 0 0 0,0 0-1 0 0,0 0 1 0 0,0 0 0 0 0,1 0 0 0 0,-1 0-1 0 0,0 0 1 0 0,0 0 0 0 0,0 0-1 0 0,0 0 1 0 0,0 0 0 0 0,0 0 0 0 0,0 0-1 0 0,0 0 1 0 0,1 0 0 0 0,-1 0 0 0 0,0 0-1 0 0,0 1 1 0 0,0-1 0 0 0,0 0 0 0 0,0 0-1 0 0,0 0 1 0 0,0 0 0 0 0,0 0 0 0 0,0 0-1 0 0,0 0 1 0 0,0 1 0 0 0,3 10 453 0 0,-3 126 1421 0 0,2 27-2263 0 0,2-139-186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3679 0 0,'80'-27'4160'0'0,"402"-75"908"0"0,-29 50-3706 0 0,-320 35-1343 0 0,37-1-278 0 0,-154 18 44 0 0,0 0-1 0 0,18 3 1 0 0,-30-3-23 0 0,0 1 0 0 0,0 0 0 0 0,-1 0 0 0 0,1 0 0 0 0,0 0 0 0 0,0 1-1 0 0,-1-1 1 0 0,1 1 0 0 0,-1 0 0 0 0,0 0 0 0 0,1 0 0 0 0,-1 1 0 0 0,0-1-1 0 0,3 4 1 0 0,0 1-3438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23 3367 0 0,'-25'-6'-19'0'0,"11"2"1176"0"0,0 0 0 0 0,0 1 0 0 0,-28-2-1 0 0,42 5-1149 0 0,0 0 0 0 0,0 0-1 0 0,0 0 1 0 0,0 0 0 0 0,-1 0-1 0 0,1-1 1 0 0,0 1-1 0 0,0 0 1 0 0,0 0 0 0 0,0 0-1 0 0,0 0 1 0 0,0 0 0 0 0,-1 0-1 0 0,1 0 1 0 0,0 0-1 0 0,0 0 1 0 0,0 0 0 0 0,0 0-1 0 0,0 0 1 0 0,0 0 0 0 0,-1 1-1 0 0,1-1 1 0 0,0 0-1 0 0,0 0 1 0 0,0 0 0 0 0,0 0-1 0 0,0 0 1 0 0,0 0 0 0 0,0 0-1 0 0,0 0 1 0 0,-1 0 0 0 0,1 0-1 0 0,0 0 1 0 0,0 0-1 0 0,0 1 1 0 0,0-1 0 0 0,0 0-1 0 0,0 0 1 0 0,0 0 0 0 0,0 0-1 0 0,0 0 1 0 0,0 0-1 0 0,0 0 1 0 0,0 1 0 0 0,0-1-1 0 0,0 0 1 0 0,0 0 0 0 0,0 0-1 0 0,0 0 1 0 0,6 6 389 0 0,10 3 76 0 0,-2-4-490 0 0,1-1-1 0 0,0 0 1 0 0,0-1 0 0 0,0-1-1 0 0,25 1 1 0 0,-20-1 3 0 0,26 1 6 0 0,41 5-630 0 0,-86-8 610 0 0,-1 0 1 0 0,1 0-1 0 0,-1 0 0 0 0,1 0 0 0 0,-1 1 1 0 0,1-1-1 0 0,0 0 0 0 0,-1 0 0 0 0,1 0 1 0 0,-1 0-1 0 0,0 1 0 0 0,1-1 0 0 0,-1 0 1 0 0,1 0-1 0 0,-1 1 0 0 0,1-1 0 0 0,-1 0 1 0 0,0 1-1 0 0,1-1 0 0 0,-1 1 0 0 0,1-1 1 0 0,-1 0-1 0 0,0 1 0 0 0,1 0 0 0 0,-1-1 10 0 0,0 1-1 0 0,0-1 1 0 0,0 1-1 0 0,0-1 1 0 0,0 1-1 0 0,-1 0 1 0 0,1-1-1 0 0,0 1 1 0 0,0-1-1 0 0,0 1 0 0 0,-1-1 1 0 0,1 1-1 0 0,0-1 1 0 0,0 1-1 0 0,-1-1 1 0 0,1 0-1 0 0,0 1 1 0 0,-1 0-1 0 0,-24 20-233 0 0,21-19 204 0 0,-26 20-136 0 0,-67 46-421 0 0,79-57 557 0 0,1-1 1 0 0,-1-1 0 0 0,-35 12 0 0 0,52-21 42 0 0,0 1 0 0 0,1-1 1 0 0,-1 0-1 0 0,0 1 0 0 0,1-1 0 0 0,-1 0 0 0 0,0 0 1 0 0,1 0-1 0 0,-1 0 0 0 0,0 0 0 0 0,1 0 0 0 0,-1 0 1 0 0,0 0-1 0 0,0 0 0 0 0,1 0 0 0 0,-1 0 0 0 0,0-1 1 0 0,1 1-1 0 0,-2-1 0 0 0,2 1-15 0 0,-1 0 1 0 0,1-1-1 0 0,0 1 1 0 0,0 0-1 0 0,0-1 0 0 0,0 1 1 0 0,-1-1-1 0 0,1 1 1 0 0,0 0-1 0 0,0-1 0 0 0,0 1 1 0 0,0-1-1 0 0,0 1 1 0 0,0 0-1 0 0,0-1 0 0 0,0 1 1 0 0,0-1-1 0 0,0 1 1 0 0,0 0-1 0 0,1-1 0 0 0,-1 1 1 0 0,0-1-1 0 0,0 0 0 0 0,2-3-74 0 0,0 0 0 0 0,0 0-1 0 0,1 0 1 0 0,4-5-1 0 0,9-9 72 0 0,26-22 1 0 0,-35 33-1 0 0,15-13 12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2303 0 0,'-2'0'841'0'0,"1"6"-452"0"0,1 9-78 0 0,0-14-202 0 0,1 84 561 0 0,-13 94 1 0 0,1-7-787 0 0,8-105 19 0 0,1 100-2833 0 0,7-147 1992 0 0,-5-20 934 0 0,0 0 1 0 0,0 0 0 0 0,0 0-1 0 0,0 0 1 0 0,0 0-1 0 0,0 0 1 0 0,0 0 0 0 0,0 1-1 0 0,0-1 1 0 0,0 0-1 0 0,0 0 1 0 0,0 0 0 0 0,0 0-1 0 0,0 0 1 0 0,0 0-1 0 0,1 0 1 0 0,-1 0 0 0 0,0 0-1 0 0,0 0 1 0 0,0 1-1 0 0,0-1 1 0 0,0 0 0 0 0,0 0-1 0 0,0 0 1 0 0,0 0-1 0 0,1 0 1 0 0,-1 0 0 0 0,0 0-1 0 0,0 0 1 0 0,0 0-1 0 0,0 0 1 0 0,0 0 0 0 0,0 0-1 0 0,0 0 1 0 0,1 0-1 0 0,-1 0 1 0 0,0 0 0 0 0,0 0-1 0 0,0 0 1 0 0,0 0-1 0 0,0 0 1 0 0,0 0 0 0 0,4-11 95 0 0,-2-1-92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6 112 3223 0 0,'-1'-1'24'0'0,"1"0"-1"0"0,-1 0 0 0 0,1 1 0 0 0,-1-1 1 0 0,1 0-1 0 0,-1 0 0 0 0,1 0 0 0 0,0 0 1 0 0,-1 0-1 0 0,1 0 0 0 0,0 1 0 0 0,0-1 1 0 0,0 0-1 0 0,-1 0 0 0 0,1 0 0 0 0,0 0 1 0 0,0 0-1 0 0,1 0 0 0 0,-1-1 0 0 0,1 0 119 0 0,0 1 0 0 0,0-1 0 0 0,0 1 0 0 0,1-1 0 0 0,-1 1 0 0 0,0 0-1 0 0,1-1 1 0 0,2-1 0 0 0,-2 2-28 0 0,10-9 365 0 0,1 2 0 0 0,0-1-1 0 0,1 2 1 0 0,0-1 0 0 0,0 2-1 0 0,0 0 1 0 0,1 1-1 0 0,20-5 1 0 0,-24 8-367 0 0,0 0 0 0 0,0 0 0 0 0,1 1-1 0 0,-1 0 1 0 0,1 1 0 0 0,-1 1 0 0 0,1-1 0 0 0,-1 2-1 0 0,0 0 1 0 0,1 0 0 0 0,-1 1 0 0 0,11 5 0 0 0,-16-6-102 0 0,0 1 1 0 0,-1 0 0 0 0,1 0 0 0 0,-1 1 0 0 0,0-1-1 0 0,0 1 1 0 0,0 0 0 0 0,-1 1 0 0 0,1-1 0 0 0,-1 1-1 0 0,0 0 1 0 0,-1 0 0 0 0,5 7 0 0 0,-4-4 15 0 0,0 0-1 0 0,-1 0 1 0 0,0 1 0 0 0,0 0-1 0 0,0-1 1 0 0,-2 1 0 0 0,1 0-1 0 0,0 13 1 0 0,-1-4 4 0 0,-2-1 1 0 0,0 0-1 0 0,-1 1 1 0 0,0-1-1 0 0,-2 0 1 0 0,0 0-1 0 0,-1 0 0 0 0,0-1 1 0 0,-10 18-1 0 0,8-20-145 0 0,-1 0 0 0 0,0-1-1 0 0,-1-1 1 0 0,0 1-1 0 0,-2-1 1 0 0,1-1 0 0 0,-1 0-1 0 0,-1 0 1 0 0,-20 14-1 0 0,23-19 0 0 0,1-1-1 0 0,-1 0 0 0 0,0-1 0 0 0,0 0 1 0 0,-1 0-1 0 0,-19 4 0 0 0,22-6 79 0 0,1-1 0 0 0,-1-1 0 0 0,0 1-1 0 0,0-1 1 0 0,0 0 0 0 0,0-1-1 0 0,0 0 1 0 0,1 0 0 0 0,-1 0 0 0 0,-13-5-1 0 0,15 4-146 0 0,1 0 1 0 0,-1 0-1 0 0,1-1 0 0 0,-1 1 0 0 0,1-1 0 0 0,0 0 0 0 0,0 0 0 0 0,0-1 0 0 0,0 1 0 0 0,0-1 0 0 0,1 0 0 0 0,0 0 1 0 0,0 0-1 0 0,0 0 0 0 0,0 0 0 0 0,0-1 0 0 0,1 1 0 0 0,-2-7 0 0 0,-2-10-2246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7 5063 0 0,'-2'-1'75'0'0,"1"0"-1"0"0,-1 0 1 0 0,0 1-1 0 0,1-1 0 0 0,-1 1 1 0 0,0-1-1 0 0,1 1 1 0 0,-1-1-1 0 0,0 1 0 0 0,0 0 1 0 0,1 0-1 0 0,-1 0 1 0 0,0 0-1 0 0,-2 1 0 0 0,2-1 26 0 0,1 1-1 0 0,0 0 0 0 0,0 0 0 0 0,0 0 0 0 0,-1 0 1 0 0,1 0-1 0 0,0 1 0 0 0,1-1 0 0 0,-1 0 1 0 0,0 0-1 0 0,0 1 0 0 0,0-1 0 0 0,1 0 1 0 0,-1 1-1 0 0,1-1 0 0 0,-1 1 0 0 0,1-1 0 0 0,-1 2 1 0 0,-4 18 405 0 0,1-1 0 0 0,-3 36 1 0 0,1 0-432 0 0,2-34-73 0 0,1-6-58 0 0,0 0 0 0 0,0 18 0 0 0,5-33 6 0 0,2-5 44 0 0,3-6-1 0 0,29-67-246 0 0,-28 56 135 0 0,1 0 0 0 0,24-37-1 0 0,-33 57 133 0 0,1 0-1 0 0,-1 0 0 0 0,1 1 1 0 0,-1-1-1 0 0,1 0 0 0 0,-1 0 1 0 0,1 1-1 0 0,0-1 0 0 0,-1 1 1 0 0,1-1-1 0 0,0 0 0 0 0,0 1 0 0 0,0-1 1 0 0,-1 1-1 0 0,1 0 0 0 0,0-1 1 0 0,0 1-1 0 0,0 0 0 0 0,0-1 1 0 0,0 1-1 0 0,0 0 0 0 0,0 0 17 0 0,0 0 0 0 0,0 0 0 0 0,-1 1 0 0 0,1-1-1 0 0,0 0 1 0 0,-1 1 0 0 0,1-1 0 0 0,-1 0 0 0 0,1 1 0 0 0,0-1-1 0 0,-1 1 1 0 0,1-1 0 0 0,-1 1 0 0 0,1-1 0 0 0,-1 1 0 0 0,1-1-1 0 0,-1 1 1 0 0,0 0 0 0 0,1-1 0 0 0,-1 2 0 0 0,3 3 132 0 0,-1 0 1 0 0,0 0 0 0 0,-1 0 0 0 0,0 1-1 0 0,2 8 1 0 0,-1 16-374 0 0,-1 43-1 0 0,-1-38-3286 0 0,0-25 592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2303 0 0,'-1'1'44'0'0,"0"-1"0"0"0,0 0 0 0 0,0 1-1 0 0,0-1 1 0 0,-1 0 0 0 0,1 1-1 0 0,0 0 1 0 0,0-1 0 0 0,0 1-1 0 0,0 0 1 0 0,0-1 0 0 0,0 1 0 0 0,0 0-1 0 0,1 0 1 0 0,-1 0 0 0 0,0 0-1 0 0,0 0 1 0 0,1 0 0 0 0,-1 0-1 0 0,0 0 1 0 0,1 0 0 0 0,-1 0 0 0 0,1 0-1 0 0,-1 2 1 0 0,-11 36 1687 0 0,6-19-1259 0 0,-3-1-733 0 0,0 0 0 0 0,-2-1 0 0 0,0 0 0 0 0,0-1 0 0 0,-2 0 0 0 0,0-1 0 0 0,-20 18 0 0 0,33-34 261 0 0,0 1 0 0 0,-1-1 0 0 0,1 0 0 0 0,0 0 0 0 0,0 0 0 0 0,-1 0 0 0 0,1 1 0 0 0,0-1 0 0 0,0 0 0 0 0,-1 0 0 0 0,1 0 0 0 0,0 0 0 0 0,-1 0 0 0 0,1 0 0 0 0,0 0 0 0 0,0 0 0 0 0,-1 0 0 0 0,1 0 0 0 0,0 0 0 0 0,-1 0 0 0 0,1 0 0 0 0,0 0 0 0 0,-1 0 0 0 0,1 0 0 0 0,0 0 0 0 0,0 0 0 0 0,-1 0 0 0 0,1 0 0 0 0,0-1 0 0 0,0 1 0 0 0,-1 0 0 0 0,1 0 0 0 0,0 0 0 0 0,0 0 0 0 0,-1-1 0 0 0,1 1 0 0 0,0 0 0 0 0,0 0 0 0 0,0 0 0 0 0,-1-1 0 0 0,1 1 0 0 0,0 0 0 0 0,0 0 0 0 0,0-1 0 0 0,0 1 0 0 0,-4-6 0 0 0</inkml:trace>
  <inkml:trace contextRef="#ctx0" brushRef="#br0" timeOffset="1">39 17 2759 0 0,'-1'0'64'0'0,"1"0"0"0"0,0 0 0 0 0,-1 1 0 0 0,1-1 0 0 0,0 0 0 0 0,-1 0 0 0 0,1 0 0 0 0,0 1-1 0 0,0-1 1 0 0,-1 0 0 0 0,1 1 0 0 0,0-1 0 0 0,0 0 0 0 0,0 0 0 0 0,-1 1 0 0 0,1-1 0 0 0,0 0 0 0 0,0 1-1 0 0,0-1 1 0 0,0 0 0 0 0,0 1 0 0 0,0-1 0 0 0,0 0 0 0 0,0 1 0 0 0,0-1 0 0 0,0 1 0 0 0,0-1-1 0 0,0 0 1 0 0,0 1 0 0 0,0 0 0 0 0,5 16 1467 0 0,13 14-219 0 0,-12-22-1366 0 0,1 0 0 0 0,0-1 0 0 0,0 0-1 0 0,1 0 1 0 0,17 12 0 0 0,-3-5-133 0 0,29 16-1 0 0,-49-30 182 0 0,0 0-1 0 0,0 0 1 0 0,-1 0-1 0 0,1-1 1 0 0,0 1-1 0 0,0-1 1 0 0,0 1-1 0 0,0-1 0 0 0,0 0 1 0 0,0 1-1 0 0,2-1 1 0 0,8-2-8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47 7367 0 0,'-2'2'93'0'0,"-1"0"0"0"0,1 0-1 0 0,0 1 1 0 0,0-1 0 0 0,0 0 0 0 0,1 1-1 0 0,-1-1 1 0 0,0 1 0 0 0,1-1-1 0 0,-2 4 1 0 0,1 0 101 0 0,1 0-1 0 0,-1 1 1 0 0,0 10 0 0 0,0 9-716 0 0,1 36 1 0 0,7-4-4607 0 0,-6-58 5112 0 0,0 1-1 0 0,0-1 1 0 0,0 0-1 0 0,0 0 0 0 0,0 0 1 0 0,0 0-1 0 0,0 0 0 0 0,0 0 1 0 0,0 0-1 0 0,0 0 0 0 0,0 0 1 0 0,0 0-1 0 0,0 0 1 0 0,0 0-1 0 0,0 0 0 0 0,0 0 1 0 0,0 0-1 0 0,1 0 0 0 0,-1 0 1 0 0,0 0-1 0 0,0 0 0 0 0,0 0 1 0 0,0 0-1 0 0,0 0 1 0 0,0 0-1 0 0,0 0 0 0 0,0 0 1 0 0,0 0-1 0 0,0 0 0 0 0,0 0 1 0 0,0 0-1 0 0,1 0 0 0 0,-1 0 1 0 0,0 0-1 0 0,0 0 0 0 0,0 0 1 0 0,0 0-1 0 0,0 0 1 0 0,0 0-1 0 0,0 0 0 0 0,0 0 1 0 0,0 0-1 0 0,0 0 0 0 0,0 0 1 0 0,0 0-1 0 0,0 0 0 0 0,0 0 1 0 0,0 0-1 0 0,1 0 1 0 0,-1-1-1 0 0,0 1 0 0 0,0 0 1 0 0,0 0-1 0 0,0 0 0 0 0,0 0 1 0 0,0 0-1 0 0,0 0 0 0 0,0 0 1 0 0,0 0-1 0 0,0 0 1 0 0,0 0-1 0 0,0 0 0 0 0,0 0 1 0 0,0-1-1 0 0,0 1 0 0 0,0 0 1 0 0,6-10 203 0 0,5-13 847 0 0,7-22 27 0 0,20-41-90 0 0,-31 74-804 0 0,0-1 0 0 0,0 1 0 0 0,1 1 0 0 0,14-16 0 0 0,-20 25-75 0 0,-1 0 1 0 0,1 1 0 0 0,0-1 0 0 0,-1 1-1 0 0,1-1 1 0 0,0 1 0 0 0,0 0-1 0 0,0 0 1 0 0,0 0 0 0 0,0 0-1 0 0,4-1 1 0 0,-5 2-46 0 0,0 0 0 0 0,0 0 1 0 0,0 0-1 0 0,-1 0 0 0 0,1 0 0 0 0,0 0 0 0 0,0 0 0 0 0,0 0 0 0 0,0 0 1 0 0,-1 1-1 0 0,1-1 0 0 0,0 0 0 0 0,0 1 0 0 0,-1-1 0 0 0,1 1 1 0 0,0-1-1 0 0,-1 0 0 0 0,1 1 0 0 0,0 0 0 0 0,-1-1 0 0 0,1 1 0 0 0,-1-1 1 0 0,1 1-1 0 0,-1 0 0 0 0,1-1 0 0 0,-1 1 0 0 0,1 0 0 0 0,-1 0 0 0 0,0-1 1 0 0,1 1-1 0 0,-1 0 0 0 0,0 0 0 0 0,0-1 0 0 0,1 2 0 0 0,4 17 396 0 0,-1-1-1 0 0,3 34 0 0 0,-1-5-49 0 0,-5-38-396 0 0,4 19-750 0 0,12 43 0 0 0,-10-53-2506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1839 0 0,'-2'-6'955'0'0,"-1"11"-569"0"0,-2 10-365 0 0,4-14 1 0 0,-12 43 337 0 0,-33 74-1 0 0,31-82-201 0 0,5-13-177 0 0,-69 173-1747 0 0,72-177 1039 0 0,6-13 313 0 0,6-11 367 0 0,-2-3 48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3 455 0 0,'-2'0'-40'0'0,"-16"-2"214"0"0,17 2-146 0 0,1 0 0 0 0,0 0 0 0 0,-1-1-1 0 0,1 1 1 0 0,-1 0 0 0 0,1 0 0 0 0,0 0 0 0 0,-1 0 0 0 0,1 0 0 0 0,-1 0 0 0 0,1 1-1 0 0,-1-1 1 0 0,1 0 0 0 0,0 0 0 0 0,-1 0 0 0 0,1 0 0 0 0,0 0 0 0 0,-1 1 0 0 0,1-1 0 0 0,-1 0-1 0 0,1 0 1 0 0,0 1 0 0 0,-1-1 0 0 0,1 0 0 0 0,0 0 0 0 0,0 1 0 0 0,-1-1 0 0 0,1 0-1 0 0,0 1 1 0 0,0-1 0 0 0,-1 1 0 0 0,1-1 0 0 0,0 1 0 0 0,0-1 2 0 0,0 2-56 0 0,8 1 240 0 0,-4-2-72 0 0,0 1-1 0 0,0 0 0 0 0,-1-1 0 0 0,1 1 0 0 0,0 1 0 0 0,-1-1 1 0 0,0 0-1 0 0,1 1 0 0 0,-1 0 0 0 0,0 0 0 0 0,0 0 0 0 0,-1 0 0 0 0,1 0 1 0 0,2 5-1 0 0,14 28 1334 0 0,17 46 1 0 0,-24-51-1199 0 0,1-1 0 0 0,31 51 0 0 0,-39-75-409 0 0,0 0 0 0 0,0 0 0 0 0,0 0 0 0 0,1 0-1 0 0,0-1 1 0 0,10 9 0 0 0,-12-12 38 0 0,0 1 0 0 0,1-1 0 0 0,-1 0 0 0 0,1 0 1 0 0,-1 0-1 0 0,1 0 0 0 0,0-1 0 0 0,-1 0 0 0 0,1 0 0 0 0,0 0 0 0 0,9 0 0 0 0,10-3 82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1 526 3679 0 0,'1'-2'-224'0'0,"0"0"576"0"0,0-1 1 0 0,1 0 0 0 0,0 1-1 0 0,-1 0 1 0 0,1-1-1 0 0,3-2 1 0 0,-5 5-232 0 0,1 0 1 0 0,-1 0 0 0 0,0-1 0 0 0,1 1 0 0 0,-1 0 0 0 0,0 0-1 0 0,0 0 1 0 0,1 0 0 0 0,-1 0 0 0 0,0 0 0 0 0,1-1-1 0 0,-1 1 1 0 0,0 0 0 0 0,1 0 0 0 0,-1 0 0 0 0,0 0-1 0 0,1 0 1 0 0,-1 0 0 0 0,0 0 0 0 0,1 0 0 0 0,-1 0-1 0 0,0 1 1 0 0,1-1 0 0 0,-1 0 0 0 0,1 1 29 0 0,0-1 0 0 0,0 1 1 0 0,-1 0-1 0 0,1-1 0 0 0,0 1 1 0 0,-1 0-1 0 0,1-1 0 0 0,-1 1 1 0 0,1 0-1 0 0,-1 0 0 0 0,1 0 0 0 0,-1 0 1 0 0,1 1-1 0 0,13 35 1104 0 0,-9-23-1104 0 0,1 1 0 0 0,0-1 0 0 0,14 24 0 0 0,-16-34-146 0 0,-1 1 0 0 0,0-1 0 0 0,1 0 0 0 0,0 0 1 0 0,0-1-1 0 0,0 1 0 0 0,0-1 0 0 0,1 0 0 0 0,-1 0 0 0 0,1 0 0 0 0,0 0 1 0 0,0-1-1 0 0,0 0 0 0 0,10 3 0 0 0,-3-3 249 0 0,0 0 1 0 0,1 0-1 0 0,-1-1 1 0 0,1-1 0 0 0,-1 0-1 0 0,1-1 1 0 0,-1 0-1 0 0,0-1 1 0 0,16-4-1 0 0,-1-2 317 0 0,0 0 0 0 0,50-25-1 0 0,-64 27-501 0 0,-1-1 0 0 0,0 0 0 0 0,0-1 0 0 0,-1 0 0 0 0,0-1 0 0 0,0 0 0 0 0,-1-1 0 0 0,16-19 0 0 0,-21 22-72 0 0,-1 0-1 0 0,1 0 0 0 0,-1 0 1 0 0,0-1-1 0 0,-1 0 0 0 0,1 0 1 0 0,-2 0-1 0 0,1 0 0 0 0,-1 0 1 0 0,0-1-1 0 0,-1 1 0 0 0,0-1 1 0 0,-1 1-1 0 0,1-1 1 0 0,-2-12-1 0 0,-4-8-482 0 0,-1 1 1 0 0,-2-1-1 0 0,-16-42 1 0 0,14 46-266 0 0,2-1 0 0 0,0 0 0 0 0,2-1 0 0 0,-5-36 0 0 0,11 60 644 0 0,-1-1 0 0 0,1 0 1 0 0,0 1-1 0 0,0-1 0 0 0,1 0 1 0 0,-1 1-1 0 0,1-1 0 0 0,0 0 1 0 0,-1 1-1 0 0,2-1 0 0 0,-1 1 1 0 0,0-1-1 0 0,1 1 0 0 0,0 0 1 0 0,-1-1-1 0 0,1 1 0 0 0,4-4 1 0 0,4-2-464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2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2 919 0 0,'-3'-1'154'0'0,"0"1"0"0"0,-1 0-1 0 0,1 0 1 0 0,0 0-1 0 0,-1 0 1 0 0,1 1-1 0 0,-1-1 1 0 0,-4 2 0 0 0,-27 10 1052 0 0,34-12-1193 0 0,-11 5 202 0 0,-1 1 0 0 0,1 1 0 0 0,0 0 0 0 0,1 0 0 0 0,-1 1 0 0 0,-18 18 0 0 0,-55 66-1718 0 0,9-10-909 0 0,59-66 2019 0 0,7-8 530 0 0,1 1 0 0 0,-14 17 1 0 0,20-22 2 0 0,1-1 0 0 0,0 1 0 0 0,0 0 1 0 0,0 0-1 0 0,0 0 0 0 0,0 0 0 0 0,1 0 1 0 0,0 0-1 0 0,0 1 0 0 0,0-1 0 0 0,0 0 1 0 0,1 5-1 0 0,1 31 727 0 0,2 0 1 0 0,1 0-1 0 0,16 59 0 0 0,-10-51-396 0 0,34 247 123 0 0,-39-261-646 0 0,-4-22-20 0 0,7 39-256 0 0,-7-47 179 0 0,0 1-1 0 0,1-1 1 0 0,-1 0 0 0 0,1 0 0 0 0,-1 0-1 0 0,1 0 1 0 0,0-1 0 0 0,1 1-1 0 0,2 3 1 0 0,-5-6 109 0 0,1-1-1 0 0,-1 1 1 0 0,0-1 0 0 0,1 0-1 0 0,-1 1 1 0 0,1-1-1 0 0,-1 0 1 0 0,1 1 0 0 0,-1-1-1 0 0,1 0 1 0 0,-1 0-1 0 0,1 1 1 0 0,-1-1 0 0 0,1 0-1 0 0,0 0 1 0 0,-1 0 0 0 0,1 0-1 0 0,-1 0 1 0 0,1 0-1 0 0,-1 0 1 0 0,1 0 0 0 0,0 0-1 0 0,-1 0 1 0 0,1 0-1 0 0,0 0 1 0 0,0-1-16 0 0,0 1 0 0 0,1-1 0 0 0,-1 1 1 0 0,0-1-1 0 0,0 0 0 0 0,0 0 0 0 0,1 0 0 0 0,-1 0 0 0 0,0 1 0 0 0,1-3 1 0 0,1-1-73 0 0,0 0 1 0 0,0 0 0 0 0,-1 0 0 0 0,5-9 0 0 0,1-11-36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2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2759 0 0,'33'-10'2472'0'0,"-13"3"-2106"0"0,0-1 0 0 0,0-1 0 0 0,21-13 0 0 0,54-39 110 0 0,-45 28-326 0 0,120-64-1080 0 0,-159 92 746 0 0,0 0-1 0 0,0 1 0 0 0,1 0 0 0 0,17-3 0 0 0,-24 6 140 0 0,0 1 1 0 0,-1-1-1 0 0,1 1 0 0 0,0 0 1 0 0,0 0-1 0 0,-1 0 0 0 0,1 1 1 0 0,0-1-1 0 0,0 1 0 0 0,-1 0 0 0 0,1 1 1 0 0,-1-1-1 0 0,1 1 0 0 0,4 3 1 0 0,-6-3 51 0 0,0 0 0 0 0,0 1 0 0 0,-1-1 0 0 0,1 1 0 0 0,-1 0 0 0 0,0 0 0 0 0,0 0 0 0 0,0 0 0 0 0,0 0 0 0 0,0 0 1 0 0,-1 0-1 0 0,3 7 0 0 0,1 5 207 0 0,4 26 0 0 0,-8-36-156 0 0,34 291 1852 0 0,-27-200-1348 0 0,14 106 346 0 0,9 108-725 0 0,-30-306-221 0 0,-1 1 1 0 0,0 0-1 0 0,-1 0 0 0 0,1 0 0 0 0,-1 0 1 0 0,0 0-1 0 0,0 0 0 0 0,0-1 1 0 0,-4 8-1 0 0,5-11 1 0 0,-1 1 0 0 0,0-1 1 0 0,0 1-1 0 0,0-1 0 0 0,0 0 0 0 0,0 1 1 0 0,0-1-1 0 0,-1 0 0 0 0,1 0 0 0 0,0 0 1 0 0,0 1-1 0 0,-1-1 0 0 0,1-1 1 0 0,-1 1-1 0 0,1 0 0 0 0,-1 0 0 0 0,0-1 1 0 0,1 1-1 0 0,-1 0 0 0 0,1-1 0 0 0,-1 0 1 0 0,0 1-1 0 0,0-1 0 0 0,1 0 0 0 0,-1 0 1 0 0,0 0-1 0 0,1 0 0 0 0,-1 0 1 0 0,0 0-1 0 0,-1-1 0 0 0,-5-1-147 0 0,1 0 0 0 0,0 0 0 0 0,0-1 0 0 0,0 0 0 0 0,0 0 0 0 0,-6-5 0 0 0,-11-5-487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2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248 193 1463 0 0,'-78'-74'144'0'0,"43"44"992"0"0,-1 2 0 0 0,-46-28-1 0 0,82 55-1047 0 0,-1 1 1 0 0,1 0-1 0 0,-1-1 1 0 0,1 1-1 0 0,-1 0 0 0 0,1-1 1 0 0,-1 1-1 0 0,1 0 1 0 0,-1 0-1 0 0,1-1 0 0 0,-1 1 1 0 0,0 0-1 0 0,1 0 1 0 0,-1 0-1 0 0,0 0 0 0 0,1 0 1 0 0,-1 0-1 0 0,1 0 1 0 0,-1 0-1 0 0,0 0 0 0 0,1 0 1 0 0,-2 1-1 0 0,2-1-34 0 0,0 0 0 0 0,-1 1 0 0 0,1-1-1 0 0,0 1 1 0 0,0-1 0 0 0,-1 1 0 0 0,1-1-1 0 0,0 1 1 0 0,0-1 0 0 0,0 0 0 0 0,0 1 0 0 0,0-1-1 0 0,0 1 1 0 0,0-1 0 0 0,0 1 0 0 0,0-1 0 0 0,0 1-1 0 0,0-1 1 0 0,0 1 0 0 0,0-1 0 0 0,0 2 0 0 0,11 29 821 0 0,-10-29-827 0 0,7 14-405 0 0,0 0-1 0 0,20 29 1 0 0,-18-32-262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2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4 272 919 0 0,'-1'-9'457'0'0,"0"1"-1"0"0,0-1 0 0 0,1 0 0 0 0,0 0 0 0 0,1 1 0 0 0,0-1 0 0 0,3-14 0 0 0,-3 20-319 0 0,0 0 0 0 0,0 0 0 0 0,1 0 0 0 0,-1 0 0 0 0,1 0 0 0 0,-1 0 1 0 0,1 1-1 0 0,0-1 0 0 0,0 0 0 0 0,0 1 0 0 0,1 0 0 0 0,-1-1 0 0 0,0 1 0 0 0,1 0 0 0 0,0 0 0 0 0,-1 1 0 0 0,1-1 0 0 0,0 1 0 0 0,0-1 0 0 0,0 1 0 0 0,0 0 0 0 0,0 0 0 0 0,0 0 0 0 0,4-1 0 0 0,-3 2-147 0 0,-1-1 0 0 0,1 0 0 0 0,-1 1 0 0 0,1 0 0 0 0,-1 0 1 0 0,1 0-1 0 0,-1 0 0 0 0,1 1 0 0 0,-1-1 0 0 0,0 1 0 0 0,1 0 0 0 0,-1 0 0 0 0,1 0 0 0 0,-1 1 0 0 0,0-1 0 0 0,0 1 0 0 0,4 2 1 0 0,-3-1-115 0 0,0 0 0 0 0,-1 1 1 0 0,1-1-1 0 0,-1 1 0 0 0,0 0 0 0 0,0 0 1 0 0,0 0-1 0 0,0 1 0 0 0,-1-1 1 0 0,4 10-1 0 0,-2-1-238 0 0,0 1 0 0 0,0 0 1 0 0,-2 0-1 0 0,1 0 0 0 0,-2 1 0 0 0,0-1 1 0 0,-2 22-1 0 0,0-26 322 0 0,0-1-1 0 0,0 0 1 0 0,-2 1 0 0 0,1-1 0 0 0,-6 13-1 0 0,12-47 1873 0 0,26-56-2335 0 0,48-94-1 0 0,-42 99 611 0 0,-17 33-167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24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2759 0 0,'1'-1'55'0'0,"-1"0"-1"0"0,1 0 1 0 0,0 0-1 0 0,0 0 1 0 0,0 1-1 0 0,0-1 1 0 0,1 0 0 0 0,-1 1-1 0 0,0-1 1 0 0,0 1-1 0 0,0-1 1 0 0,0 1-1 0 0,1-1 1 0 0,-1 1-1 0 0,0 0 1 0 0,0 0-1 0 0,1 0 1 0 0,-1 0-1 0 0,0 0 1 0 0,0 0-1 0 0,1 0 1 0 0,-1 0-1 0 0,0 0 1 0 0,2 1-1 0 0,11 0 320 0 0,-1 1 1 0 0,1 0-1 0 0,0 2 0 0 0,-1-1 0 0 0,0 2 0 0 0,1 0 1 0 0,-2 0-1 0 0,16 9 0 0 0,13 11-314 0 0,22 10-2027 0 0,-62-35 1831 0 0,0 1 1 0 0,0-1-1 0 0,0 1 0 0 0,-1-1 0 0 0,1 0 0 0 0,0 1 0 0 0,0-1 0 0 0,0 0 0 0 0,0 0 0 0 0,0 0 0 0 0,0 1 0 0 0,0-1 0 0 0,0 0 0 0 0,0 0 0 0 0,0-1 0 0 0,0 1 0 0 0,0 0 1 0 0,0 0-1 0 0,0 0 0 0 0,-1-1 0 0 0,1 1 0 0 0,0 0 0 0 0,0-1 0 0 0,1 0 0 0 0,-1 0 64 0 0,0 0 0 0 0,0 0-1 0 0,0 0 1 0 0,-1 0 0 0 0,1 0 0 0 0,0 0 0 0 0,-1 0 0 0 0,1-1-1 0 0,-1 1 1 0 0,1 0 0 0 0,-1 0 0 0 0,1-1 0 0 0,-1 1 0 0 0,0-3-1 0 0,1-3 78 0 0,-1-1-1 0 0,0 1 0 0 0,0-1 0 0 0,-1 1 0 0 0,-1-8 0 0 0,-6-16-108 0 0,-19-49-1 0 0,-1-3 3253 0 0,28 82-3051 0 0,-1 1 0 0 0,1-1-1 0 0,0 0 1 0 0,0 0 0 0 0,0 0 0 0 0,1 0-1 0 0,-1 0 1 0 0,0 0 0 0 0,0 0 0 0 0,0 0-1 0 0,1 0 1 0 0,-1 0 0 0 0,0 0 0 0 0,1 0-1 0 0,-1 0 1 0 0,1 0 0 0 0,-1 0 0 0 0,1 1-1 0 0,0-1 1 0 0,-1 0 0 0 0,1 0 0 0 0,0 1-1 0 0,-1-1 1 0 0,1 0 0 0 0,0 1 0 0 0,0-1-1 0 0,0 1 1 0 0,-1-1 0 0 0,1 1 0 0 0,0-1 0 0 0,0 1-1 0 0,0 0 1 0 0,0-1 0 0 0,1 1 0 0 0,5-2 48 0 0,0 0 0 0 0,0 0 0 0 0,10-1 0 0 0,-15 3-116 0 0,7-1-71 0 0,0 0 0 0 0,-1 1 0 0 0,1 0 0 0 0,0 0 0 0 0,0 1 1 0 0,0 0-1 0 0,0 0 0 0 0,-1 1 0 0 0,16 5 0 0 0,-19-4-39 0 0,1-1 0 0 0,-1 1 0 0 0,0-1 0 0 0,0 2 0 0 0,0-1 0 0 0,-1 0-1 0 0,1 1 1 0 0,-1 0 0 0 0,0 0 0 0 0,0 0 0 0 0,0 0 0 0 0,-1 1 0 0 0,1 0 0 0 0,-1 0 0 0 0,5 10 0 0 0,-2-1-6 0 0,-2 0 0 0 0,1 1-1 0 0,-2 0 1 0 0,1 0 0 0 0,-2 0-1 0 0,0 0 1 0 0,-1 22 0 0 0,-1-15 272 0 0,-2 1 0 0 0,0-1 1 0 0,-1 0-1 0 0,-10 32 0 0 0,11-46-136 0 0,0-1-1 0 0,-1 1 0 0 0,0 0 1 0 0,-1-1-1 0 0,1 0 1 0 0,-6 8-1 0 0,8-13-44 0 0,0-1-1 0 0,0 0 1 0 0,0 0-1 0 0,0 0 1 0 0,0 0-1 0 0,-1 0 0 0 0,1 0 1 0 0,0 0-1 0 0,0 0 1 0 0,-1 0-1 0 0,1 0 1 0 0,0-1-1 0 0,-1 1 0 0 0,1 0 1 0 0,-1-1-1 0 0,1 1 1 0 0,-1-1-1 0 0,1 0 1 0 0,-1 1-1 0 0,0-1 1 0 0,1 0-1 0 0,-1 0 0 0 0,1 0 1 0 0,-1 0-1 0 0,1 0 1 0 0,-1-1-1 0 0,1 1 1 0 0,-1 0-1 0 0,1-1 0 0 0,-1 1 1 0 0,1-1-1 0 0,-1 1 1 0 0,1-1-1 0 0,-1 0 1 0 0,1 0-1 0 0,0 0 1 0 0,-1 1-1 0 0,-1-3 0 0 0,-3-3 6 0 0,-1 1 0 0 0,1-1 0 0 0,1 0 0 0 0,-1 0 0 0 0,1-1 0 0 0,0 0-1 0 0,0 0 1 0 0,-5-11 0 0 0,3 3 132 0 0,0-1 0 0 0,1 0-1 0 0,-5-19 1 0 0,10 29-54 0 0,0 1 0 0 0,0-1 0 0 0,1 0 0 0 0,-1 0 0 0 0,1 1 0 0 0,1-1 0 0 0,-1 0 0 0 0,1 1 0 0 0,0-1 0 0 0,0 0 0 0 0,3-7 0 0 0,-3 10-71 0 0,0 0-1 0 0,0 1 1 0 0,1-1 0 0 0,-1 0 0 0 0,1 1-1 0 0,-1-1 1 0 0,1 1 0 0 0,0-1 0 0 0,0 1-1 0 0,0 0 1 0 0,0 0 0 0 0,0 0-1 0 0,1 0 1 0 0,-1 0 0 0 0,1 0 0 0 0,-1 1-1 0 0,1-1 1 0 0,0 1 0 0 0,0-1-1 0 0,-1 1 1 0 0,1 0 0 0 0,0 0 0 0 0,4 0-1 0 0,-6 1-33 0 0,1-1 0 0 0,0 1 0 0 0,0 0 0 0 0,0 0 0 0 0,0 0 0 0 0,0 0 0 0 0,0 0 0 0 0,0 0 0 0 0,0 1 0 0 0,0-1 0 0 0,-1 1-1 0 0,1-1 1 0 0,0 1 0 0 0,0 0 0 0 0,-1 0 0 0 0,1 0 0 0 0,0-1 0 0 0,2 4 0 0 0,-2-2-47 0 0,0-1 0 0 0,-1 1 0 0 0,1 0 0 0 0,-1 0 0 0 0,0 1 0 0 0,1-1 0 0 0,-1 0 0 0 0,0 0 0 0 0,0 1 0 0 0,0-1 0 0 0,-1 0 0 0 0,2 5 0 0 0,-1 1-111 0 0,-1 0-1 0 0,1 0 1 0 0,-1-1 0 0 0,-1 1-1 0 0,1 0 1 0 0,-1 0-1 0 0,-1-1 1 0 0,-2 10-1 0 0,-5 11-333 0 0,-2-2 0 0 0,-1 1-1 0 0,-1-1 1 0 0,-1-1 0 0 0,-28 38-1 0 0,9-21-278 0 0,-2-2-1 0 0,-45 42 1 0 0,26-34 1061 0 0,-12 12 1740 0 0,64-59-1857 0 0,1 1-1 0 0,-1-1 1 0 0,1 0 0 0 0,0 1 0 0 0,0-1 0 0 0,0 1 0 0 0,0 0 0 0 0,0-1-1 0 0,0 1 1 0 0,0 0 0 0 0,1-1 0 0 0,-1 1 0 0 0,0 0 0 0 0,1 0 0 0 0,0 0-1 0 0,-1 0 1 0 0,1 2 0 0 0,0-3-72 0 0,0 0 0 0 0,0-1-1 0 0,0 1 1 0 0,1 0 0 0 0,-1 0-1 0 0,0-1 1 0 0,1 1 0 0 0,-1-1-1 0 0,0 1 1 0 0,1 0 0 0 0,-1-1-1 0 0,0 1 1 0 0,1-1 0 0 0,-1 1-1 0 0,1-1 1 0 0,-1 1 0 0 0,1-1 0 0 0,0 1-1 0 0,1 0-26 0 0,-1 0 1 0 0,1 0-1 0 0,0-1 0 0 0,-1 1 1 0 0,1-1-1 0 0,0 1 0 0 0,-1-1 0 0 0,1 0 1 0 0,0 1-1 0 0,2-1 0 0 0,6 0 1 0 0,0-1-1 0 0,0 0 1 0 0,0 0-1 0 0,0-1 1 0 0,0 0-1 0 0,18-8 1 0 0,54-27 228 0 0,-82 37-285 0 0,260-152 39 0 0,-106 58-22 0 0,-148 90-80 0 0,1 0-1 0 0,0 1 1 0 0,-1-1-1 0 0,1 2 0 0 0,0-1 1 0 0,0 1-1 0 0,1 0 1 0 0,-1 0-1 0 0,11 0 0 0 0,-18 2 15 0 0,0 0-1 0 0,1 0 0 0 0,-1 0 0 0 0,0 0 0 0 0,1 0 0 0 0,-1 0 1 0 0,0 0-1 0 0,0 0 0 0 0,1 0 0 0 0,-1 0 0 0 0,0 0 0 0 0,1 0 0 0 0,-1 0 1 0 0,0 0-1 0 0,0 1 0 0 0,1-1 0 0 0,-1 0 0 0 0,0 0 0 0 0,0 0 1 0 0,1 0-1 0 0,-1 1 0 0 0,0-1 0 0 0,0 0 0 0 0,0 0 0 0 0,0 1 1 0 0,1-1-1 0 0,-1 0 0 0 0,0 1 0 0 0,-1 3-2493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2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1 455 0 0,'-14'14'662'0'0,"0"0"0"0"0,2 1-1 0 0,0 0 1 0 0,0 2-1 0 0,-16 29 1 0 0,19-26-416 0 0,0 0 1 0 0,1 1 0 0 0,1-1-1 0 0,1 2 1 0 0,0-1 0 0 0,2 0-1 0 0,1 1 1 0 0,0 0 0 0 0,2 0-1 0 0,0 0 1 0 0,2 0 0 0 0,3 23-1 0 0,-4-44-380 0 0,0 0-1 0 0,0 1 1 0 0,1-1-1 0 0,-1 1 0 0 0,1-1 1 0 0,-1 0-1 0 0,1 1 0 0 0,-1-1 1 0 0,1 0-1 0 0,0 1 1 0 0,-1-1-1 0 0,2 1 0 0 0,-2-1 108 0 0,1-1 0 0 0,-1 0 0 0 0,0 0 0 0 0,0 0 0 0 0,0 0 0 0 0,0 0-1 0 0,0 0 1 0 0,0 0 0 0 0,1 0 0 0 0,-1 0 0 0 0,0 0 0 0 0,0 0 0 0 0,0 0-1 0 0,0 0 1 0 0,0 0 0 0 0,1 0 0 0 0,-1 0 0 0 0,0 0 0 0 0,0 0-1 0 0,0 0 1 0 0,0 0 0 0 0,1 0 0 0 0,-1 0 0 0 0,0 0 0 0 0,0 0 0 0 0,0 0-1 0 0,0 0 1 0 0,0 0 0 0 0,0 0 0 0 0,1 0 0 0 0,-1 0 0 0 0,0 0 0 0 0,0 0-1 0 0,0 0 1 0 0,0-1 0 0 0,0 1 0 0 0,0 0 0 0 0,1 0 0 0 0,3-12-445 0 0,1-18 416 0 0,0-39-1 0 0,-4 43 3 0 0,1 0 1 0 0,8-36-1 0 0,-7 53 401 0 0,0 1 1 0 0,1-1 0 0 0,0 1-1 0 0,0 0 1 0 0,0 1 0 0 0,1-1 0 0 0,0 1-1 0 0,1 0 1 0 0,0 0 0 0 0,0 1-1 0 0,0-1 1 0 0,1 1 0 0 0,0 1-1 0 0,14-10 1 0 0,-2 3-105 0 0,1 1 0 0 0,1 1 0 0 0,0 0 0 0 0,36-10 0 0 0,-49 18-300 0 0,0 0 0 0 0,0 0 0 0 0,0 1 0 0 0,0 0 1 0 0,0 0-1 0 0,0 1 0 0 0,1 0 0 0 0,-1 0 0 0 0,0 1 0 0 0,10 2 0 0 0,-14-2-55 0 0,0 0 1 0 0,0 0-1 0 0,0 1 1 0 0,0 0-1 0 0,0 0 1 0 0,0 0-1 0 0,-1 0 1 0 0,1 0-1 0 0,-1 1 1 0 0,0 0-1 0 0,1-1 1 0 0,-1 1-1 0 0,0 1 1 0 0,-1-1-1 0 0,1 0 0 0 0,0 1 1 0 0,-1-1-1 0 0,0 1 1 0 0,0 0-1 0 0,0-1 1 0 0,2 7-1 0 0,-1 1-8 0 0,0 1 0 0 0,0 0 0 0 0,-1 0 0 0 0,-1 0 0 0 0,0 1 0 0 0,-1-1 0 0 0,0 0 0 0 0,0 0 0 0 0,-2 1 0 0 0,-2 15-1 0 0,-3-2 424 0 0,0 0-1 0 0,-1 0 0 0 0,-19 39 0 0 0,24-58-274 0 0,-1 0 0 0 0,0 0-1 0 0,0 0 1 0 0,0-1 0 0 0,-1 0 0 0 0,0 0-1 0 0,0 0 1 0 0,0 0 0 0 0,-1-1-1 0 0,-7 5 1 0 0,9-7-104 0 0,0-1-1 0 0,0 1 1 0 0,-1-1-1 0 0,1 0 1 0 0,-1-1 0 0 0,1 1-1 0 0,-1-1 1 0 0,0 0-1 0 0,1 0 1 0 0,-1 0 0 0 0,0-1-1 0 0,0 0 1 0 0,0 0-1 0 0,1 0 1 0 0,-1 0 0 0 0,0-1-1 0 0,-6-1 1 0 0,-4-1-242 0 0,1-1 0 0 0,0-1 1 0 0,0 0-1 0 0,0-1 1 0 0,-15-9-1 0 0,22 11 520 0 0,0 0 0 0 0,1-1 1 0 0,-1 0-1 0 0,1 0 0 0 0,0-1 0 0 0,0 0 1 0 0,1 0-1 0 0,-1 0 0 0 0,1 0 1 0 0,1-1-1 0 0,-5-7 0 0 0,8 12-118 0 0,0 0 0 0 0,0 0 0 0 0,1 0 0 0 0,-1 0 0 0 0,0 0 0 0 0,1 0 0 0 0,0 0 0 0 0,-1-1 0 0 0,1 1 1 0 0,0 0-1 0 0,0 0 0 0 0,0 0 0 0 0,1 0 0 0 0,-1 0 0 0 0,0-1 0 0 0,1 1 0 0 0,-1 0 0 0 0,1 0 0 0 0,1-3 0 0 0,0 2-21 0 0,0 1-1 0 0,-1-1 1 0 0,1 0 0 0 0,0 0-1 0 0,1 1 1 0 0,-1 0 0 0 0,0-1-1 0 0,1 1 1 0 0,-1 0 0 0 0,1 0-1 0 0,5-3 1 0 0,-5 3-73 0 0,1 0 0 0 0,-1 1 1 0 0,1-1-1 0 0,-1 1 0 0 0,1 0 0 0 0,-1 0 0 0 0,1 1 0 0 0,0-1 1 0 0,-1 1-1 0 0,8-1 0 0 0,-9 1-37 0 0,0 1-1 0 0,0-1 1 0 0,0 0 0 0 0,1 1-1 0 0,-1-1 1 0 0,0 1-1 0 0,0 0 1 0 0,0 0 0 0 0,0 0-1 0 0,0 0 1 0 0,0 0 0 0 0,0 0-1 0 0,0 0 1 0 0,0 1 0 0 0,-1-1-1 0 0,1 0 1 0 0,0 1 0 0 0,1 2-1 0 0,1 1-84 0 0,-1 1 0 0 0,1 1 0 0 0,-1-1 0 0 0,-1 0 0 0 0,1 1 0 0 0,-1-1 0 0 0,0 1-1 0 0,0 0 1 0 0,-1 0 0 0 0,0 0 0 0 0,0 0 0 0 0,-1 0 0 0 0,0 9 0 0 0,-1 2 169 0 0,-1 1 1 0 0,0-1 0 0 0,-10 34 0 0 0,4-28-5 0 0,-12 26 1 0 0,10-28 65 0 0,-8 30 0 0 0,17-49 3 0 0,0 0-1 0 0,0 0 1 0 0,1 0-1 0 0,-1 0 1 0 0,1 0-1 0 0,0 0 1 0 0,0 0-1 0 0,0 0 1 0 0,1 0-1 0 0,-1 0 1 0 0,1 0-1 0 0,-1 0 1 0 0,1 0-1 0 0,0 0 1 0 0,0 0-1 0 0,2 4 1 0 0,2 0 180 0 0,-1-1 0 0 0,1 1 0 0 0,1-1 0 0 0,10 10 0 0 0,-8-8-197 0 0,-4-4-165 0 0,1 1 1 0 0,-1 0-1 0 0,0 0 0 0 0,0 1 0 0 0,0-1 0 0 0,-1 1 0 0 0,1-1 0 0 0,-1 1 1 0 0,-1 0-1 0 0,1 0 0 0 0,-1 1 0 0 0,0-1 0 0 0,-1 0 0 0 0,0 1 1 0 0,0-1-1 0 0,0 1 0 0 0,0-1 0 0 0,-1 1 0 0 0,0-1 0 0 0,-1 1 0 0 0,0 0 1 0 0,1-1-1 0 0,-2 1 0 0 0,1-1 0 0 0,-1 0 0 0 0,0 0 0 0 0,-5 10 0 0 0,3-7-90 0 0,-1 0 0 0 0,0 0 0 0 0,0-1 0 0 0,-1 1 0 0 0,-1-1 0 0 0,1-1-1 0 0,-1 1 1 0 0,0-1 0 0 0,-1 0 0 0 0,-8 6 0 0 0,13-11 147 0 0,0 0 0 0 0,-1 0-1 0 0,1 0 1 0 0,0-1 0 0 0,-1 1 0 0 0,0-1-1 0 0,1 1 1 0 0,-1-1 0 0 0,0 0 0 0 0,0-1 0 0 0,0 1-1 0 0,0-1 1 0 0,1 1 0 0 0,-1-1 0 0 0,0-1-1 0 0,0 1 1 0 0,0 0 0 0 0,0-1 0 0 0,0 0 0 0 0,0 0-1 0 0,1 0 1 0 0,-1 0 0 0 0,0 0 0 0 0,1-1 0 0 0,-1 0-1 0 0,1 0 1 0 0,0 0 0 0 0,-1 0 0 0 0,-2-3-1 0 0,3 3 66 0 0,0-1-1 0 0,0 1 0 0 0,0-1 1 0 0,1 0-1 0 0,-1 0 0 0 0,1 0 0 0 0,-1 0 1 0 0,1 0-1 0 0,0-1 0 0 0,0 1 0 0 0,1 0 1 0 0,-1-1-1 0 0,1 0 0 0 0,0 1 1 0 0,-1-1-1 0 0,2 0 0 0 0,-2-5 0 0 0,2 6 34 0 0,0 0-1 0 0,0-1 0 0 0,1 1 0 0 0,-1 0 1 0 0,1 0-1 0 0,0 0 0 0 0,0-1 0 0 0,0 1 0 0 0,0 0 1 0 0,0 0-1 0 0,1 0 0 0 0,-1 1 0 0 0,1-1 1 0 0,0 0-1 0 0,0 0 0 0 0,0 1 0 0 0,0-1 0 0 0,0 1 1 0 0,1 0-1 0 0,-1 0 0 0 0,3-2 0 0 0,4-2 15 0 0,-1 1-1 0 0,0 0 1 0 0,1 0-1 0 0,0 1 0 0 0,0 0 1 0 0,1 1-1 0 0,-1 0 1 0 0,1 0-1 0 0,9-1 1 0 0,-13 3-126 0 0,1 1 1 0 0,-1-1 0 0 0,0 1 0 0 0,0 0 0 0 0,0 1 0 0 0,0-1 0 0 0,7 3 0 0 0,-10-2-73 0 0,0 0-1 0 0,1 0 1 0 0,-1 0 0 0 0,0 1 0 0 0,1-1 0 0 0,-1 1 0 0 0,0 0-1 0 0,0 0 1 0 0,0 0 0 0 0,-1 1 0 0 0,1-1 0 0 0,4 5-1 0 0,-6-5 17 0 0,0 0 0 0 0,0-1 0 0 0,0 1 0 0 0,0 0-1 0 0,0 0 1 0 0,0 0 0 0 0,-1 0 0 0 0,1 0 0 0 0,-1 0-1 0 0,1 0 1 0 0,-1 0 0 0 0,0 0 0 0 0,0 1-1 0 0,0-1 1 0 0,0 0 0 0 0,0 0 0 0 0,0 0 0 0 0,-1 0-1 0 0,1 0 1 0 0,-1 0 0 0 0,1 0 0 0 0,-3 3 0 0 0,-1 6 199 0 0,-1-1 1 0 0,-1 0 0 0 0,-7 11 0 0 0,-2 3 833 0 0,2-4-78 0 0,-4 9 407 0 0,16-27-1099 0 0,0 1 0 0 0,0-1 0 0 0,0 0 0 0 0,0 0 0 0 0,1 1 1 0 0,-1-1-1 0 0,1 0 0 0 0,-1 1 0 0 0,1-1 0 0 0,0 5 0 0 0,1-6-116 0 0,-1 0 1 0 0,0 0 0 0 0,1 0-1 0 0,-1 1 1 0 0,1-1 0 0 0,-1 0 0 0 0,1 0-1 0 0,0 0 1 0 0,-1 0 0 0 0,1 0-1 0 0,0 0 1 0 0,0 0 0 0 0,0-1 0 0 0,0 1-1 0 0,0 0 1 0 0,0 0 0 0 0,0-1-1 0 0,0 1 1 0 0,0 0 0 0 0,0-1-1 0 0,0 1 1 0 0,0-1 0 0 0,0 0 0 0 0,0 1-1 0 0,1-1 1 0 0,-1 0 0 0 0,0 1-1 0 0,0-1 1 0 0,3 0 0 0 0,1 0 53 0 0,1 0 1 0 0,-1 0-1 0 0,1 0 1 0 0,-1 0-1 0 0,8-2 1 0 0,32-11 303 0 0,0-1 0 0 0,72-36 1 0 0,-78 33-249 0 0,-26 12-244 0 0,102-43 657 0 0,-89 39-1419 0 0,0 2 1 0 0,44-8-1 0 0,-48 12-3433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3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88 3223 0 0,'-1'-1'114'0'0,"0"1"0"0"0,1-1 0 0 0,-1 0 0 0 0,0 0 0 0 0,0 0-1 0 0,0 0 1 0 0,1 0 0 0 0,-1 0 0 0 0,0 0 0 0 0,1 0 0 0 0,-1 0 0 0 0,1-1-1 0 0,-1 1 1 0 0,1 0 0 0 0,0 0 0 0 0,0 0 0 0 0,-1 0 0 0 0,1-1-1 0 0,0 1 1 0 0,0 0 0 0 0,0-2 0 0 0,1 2-50 0 0,-1-1 0 0 0,1 1 0 0 0,-1 0 1 0 0,1 0-1 0 0,0 0 0 0 0,-1 0 0 0 0,1 0 0 0 0,0 0 0 0 0,0 0 1 0 0,0 0-1 0 0,0 0 0 0 0,0 0 0 0 0,0 0 0 0 0,0 0 0 0 0,0 1 1 0 0,2-2-1 0 0,2-1 13 0 0,0 1 1 0 0,0 0-1 0 0,1 0 1 0 0,-1 1 0 0 0,1-1-1 0 0,0 1 1 0 0,9-1-1 0 0,51 1 353 0 0,28-2-12 0 0,-80 2-941 0 0,0-1 0 0 0,-1-1 0 0 0,1 0 0 0 0,23-10-1 0 0,-30 10-1620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9 136 3223 0 0,'-8'-16'312'0'0,"8"14"-176"0"0,1 0 0 0 0,0 1 0 0 0,0-1 0 0 0,0 0 0 0 0,0 1 0 0 0,1-1-1 0 0,-1 1 1 0 0,0 0 0 0 0,0-1 0 0 0,1 1 0 0 0,1-2 0 0 0,-2 3-81 0 0,7-7 95 0 0,0 1 1 0 0,0 0-1 0 0,1 1 1 0 0,0 0-1 0 0,15-6 1 0 0,50-16-267 0 0,-36 15 10 0 0,-21 7 10 0 0,0 0-1 0 0,0 2 1 0 0,0 0 0 0 0,0 1-1 0 0,1 0 1 0 0,-1 2 0 0 0,22 1-1 0 0,-11-1-795 0 0,-17 0 732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3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61 455 0 0,'2'-15'1882'0'0,"-3"13"-1812"0"0,1 0 0 0 0,-1 0 1 0 0,1-1-1 0 0,-1 1 1 0 0,0 0-1 0 0,0 0 0 0 0,0 0 1 0 0,0 0-1 0 0,0 0 0 0 0,0 0 1 0 0,-1 1-1 0 0,1-1 0 0 0,-1 0 1 0 0,1 1-1 0 0,-1-1 0 0 0,0 1 1 0 0,1-1-1 0 0,-1 1 0 0 0,0 0 1 0 0,0 0-1 0 0,0 0 0 0 0,0 0 1 0 0,0 0-1 0 0,-3-1 0 0 0,4 1-27 0 0,-1 1 0 0 0,0-1 0 0 0,0 1 0 0 0,0-1 0 0 0,0 1 0 0 0,1 0 0 0 0,-1-1 0 0 0,0 1 0 0 0,0 0 0 0 0,0 0 0 0 0,0 0-1 0 0,0 1 1 0 0,0-1 0 0 0,1 0 0 0 0,-1 1 0 0 0,0-1 0 0 0,0 1 0 0 0,0 0 0 0 0,1-1 0 0 0,-1 1 0 0 0,0 0 0 0 0,1 0-1 0 0,-1 0 1 0 0,1 0 0 0 0,-3 3 0 0 0,2-2-19 0 0,0 1 0 0 0,0 0-1 0 0,0 0 1 0 0,1 0 0 0 0,-1 0 0 0 0,1 0-1 0 0,0 0 1 0 0,0 0 0 0 0,0 1 0 0 0,0-1-1 0 0,0 0 1 0 0,1 0 0 0 0,-1 6-1 0 0,0 13-23 0 0,0 0 0 0 0,2 0 0 0 0,0 0 0 0 0,2 0 0 0 0,0 0 0 0 0,1 0 0 0 0,13 38 0 0 0,-16-57-2 0 0,1-1 0 0 0,-1 0 0 0 0,0 0 0 0 0,1 1-1 0 0,-1-1 1 0 0,1 0 0 0 0,0 0 0 0 0,-1 0 0 0 0,5 3-1 0 0,-5-5-6 0 0,-1 1 0 0 0,1-1-1 0 0,0 1 1 0 0,-1-1-1 0 0,1 0 1 0 0,0 1-1 0 0,0-1 1 0 0,-1 0 0 0 0,1 1-1 0 0,0-1 1 0 0,0 0-1 0 0,0 0 1 0 0,0 0-1 0 0,-1 0 1 0 0,1 0 0 0 0,0 0-1 0 0,0 0 1 0 0,0 0-1 0 0,0 0 1 0 0,-1 0-1 0 0,1 0 1 0 0,0 0 0 0 0,0-1-1 0 0,0 1 1 0 0,-1 0-1 0 0,1-1 1 0 0,0 1-1 0 0,0 0 1 0 0,-1-1 0 0 0,1 1-1 0 0,0-1 1 0 0,-1 1-1 0 0,1-1 1 0 0,0 0-1 0 0,9-10-237 0 0,-1 1-1 0 0,0-2 0 0 0,0 1 1 0 0,-1-1-1 0 0,-1 0 0 0 0,9-20 0 0 0,-12 22 145 0 0,0 0 0 0 0,-1 0-1 0 0,0 0 1 0 0,0-1-1 0 0,-1 1 1 0 0,-1-1 0 0 0,0 1-1 0 0,0-1 1 0 0,-2-15-1 0 0,-2 14 91 0 0,3 12 40 0 0,0-1 1 0 0,0 1-1 0 0,0 0 1 0 0,0 0-1 0 0,0 0 1 0 0,0 0-1 0 0,0 0 1 0 0,0-1-1 0 0,-1 1 1 0 0,1 0-1 0 0,0 0 1 0 0,0 0-1 0 0,0 0 1 0 0,0 0-1 0 0,0 0 1 0 0,-1 0-1 0 0,1-1 1 0 0,0 1-1 0 0,0 0 1 0 0,0 0-1 0 0,0 0 1 0 0,-1 0-1 0 0,1 0 1 0 0,0 0-1 0 0,0 0 1 0 0,0 0 0 0 0,0 0-1 0 0,-1 0 1 0 0,1 0-1 0 0,0 0 1 0 0,0 0-1 0 0,-1 0 1 0 0,1 1 52 0 0,-1 0 1 0 0,0-1-1 0 0,0 1 1 0 0,1 0-1 0 0,-1 0 1 0 0,0 0-1 0 0,1 0 1 0 0,-1 0-1 0 0,1 0 1 0 0,-1-1-1 0 0,1 1 1 0 0,-1 0-1 0 0,1 1 1 0 0,0-1-1 0 0,-1 0 1 0 0,1 2-1 0 0,-2 7-38 0 0,1 0 0 0 0,0 1 0 0 0,1-1 1 0 0,1 21-1 0 0,10 41-72 0 0,-10-67 48 0 0,-1-4-13 0 0,0 1 1 0 0,0-1-1 0 0,0 0 0 0 0,1 1 1 0 0,-1-1-1 0 0,1 1 1 0 0,-1-1-1 0 0,1 0 1 0 0,-1 1-1 0 0,1-1 0 0 0,0 0 1 0 0,0 0-1 0 0,-1 1 1 0 0,1-1-1 0 0,0 0 1 0 0,0 0-1 0 0,0 0 0 0 0,0 0 1 0 0,1 0-1 0 0,-1 0 1 0 0,0-1-1 0 0,0 1 0 0 0,0 0 1 0 0,1 0-1 0 0,-1-1 1 0 0,0 1-1 0 0,1-1 1 0 0,-1 1-1 0 0,1-1 0 0 0,-1 0 1 0 0,0 1-1 0 0,1-1 1 0 0,2 0-1 0 0,-2 0-80 0 0,1-1-1 0 0,-1 1 1 0 0,0-1-1 0 0,1 0 1 0 0,-1 1-1 0 0,0-1 1 0 0,1 0-1 0 0,-1 0 1 0 0,0-1-1 0 0,0 1 1 0 0,0 0-1 0 0,0-1 1 0 0,0 1-1 0 0,0-1 1 0 0,-1 0-1 0 0,1 1 1 0 0,0-1-1 0 0,-1 0 1 0 0,2-3-1 0 0,1-1 156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3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 3223 0 0,'-4'-4'288'0'0,"0"2"-288"0"0,2-1 1656 0 0,2 5-1576 0 0,2 0-80 0 0,1 3 112 0 0,19 2-32 0 0,-19-10-8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8751 0 0,'13'-2'384'0'0,"-3"1"88"0"0,2-1-376 0 0,-4 1-96 0 0,0 0 0 0 0,0 1 0 0 0,2-1 776 0 0,8-2 144 0 0,11 1 24 0 0,10-2 8 0 0,10-1-184 0 0,7-2-40 0 0,0 2-8 0 0,-3-1 0 0 0,-5 0-984 0 0,-5-1-200 0 0,-4 1-40 0 0,-6 0-5544 0 0</inkml:trace>
  <inkml:trace contextRef="#ctx0" brushRef="#br0" timeOffset="1">265 46 7831 0 0,'-3'0'60'0'0,"0"0"-1"0"0,0 0 0 0 0,1 0 0 0 0,-1 1 0 0 0,0-1 0 0 0,0 1 1 0 0,0 0-1 0 0,1 0 0 0 0,-1 0 0 0 0,0 0 0 0 0,1 0 1 0 0,-1 0-1 0 0,1 1 0 0 0,-1-1 0 0 0,1 1 0 0 0,0 0 0 0 0,0-1 1 0 0,0 1-1 0 0,0 0 0 0 0,0 0 0 0 0,0 1 0 0 0,0-1 0 0 0,1 0 1 0 0,-1 1-1 0 0,-2 4 0 0 0,-24 50 2502 0 0,-39 113 1 0 0,33-42-2570 0 0,19-70-1272 0 0,5-25-78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3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2 247 919 0 0,'-1'0'94'0'0,"2"0"194"0"0,1-1 1 0 0,-1 0 0 0 0,0 0-1 0 0,1 0 1 0 0,-1 0-1 0 0,0 0 1 0 0,0 0-1 0 0,0 0 1 0 0,0-1-1 0 0,0 1 1 0 0,0 0 0 0 0,0-1-1 0 0,1-2 1 0 0,17-30 1500 0 0,-10 18-1132 0 0,42-73 4106 0 0,-45 81-4310 0 0,-4 5-182 0 0,1 0 0 0 0,-1-1 0 0 0,1 1 0 0 0,-1-1 0 0 0,-1 1 0 0 0,1-1 1 0 0,0 0-1 0 0,-1 0 0 0 0,1-3 0 0 0,-8 127 2486 0 0,-1-73-2325 0 0,-12 129 400 0 0,18-162-689 0 0,1-1 0 0 0,1 1 0 0 0,0-1 0 0 0,0 1 1 0 0,6 20-1 0 0,-6-31-91 0 0,1 1 0 0 0,-1-1 1 0 0,0 1-1 0 0,1-1 0 0 0,0 0 1 0 0,0 0-1 0 0,0 0 1 0 0,0 0-1 0 0,0 0 0 0 0,1 0 1 0 0,3 2-1 0 0,-4-3-30 0 0,0-1-1 0 0,0 1 1 0 0,1-1-1 0 0,-1 0 1 0 0,1 0-1 0 0,-1 0 1 0 0,1 0-1 0 0,-1 0 1 0 0,1-1-1 0 0,-1 1 1 0 0,1-1 0 0 0,0 1-1 0 0,-1-1 1 0 0,1 0-1 0 0,0 0 1 0 0,-1 0-1 0 0,4-1 1 0 0,-1 0-5 0 0,0 0 0 0 0,0-1 0 0 0,-1 1 0 0 0,1-1 0 0 0,-1 0 0 0 0,1 0 0 0 0,-1-1 0 0 0,0 1 0 0 0,1-1 0 0 0,-2 0 0 0 0,1 0 0 0 0,0-1 0 0 0,5-5 0 0 0,4-6 12 0 0,-2 0 1 0 0,13-19 0 0 0,-19 25-32 0 0,7-10-3 0 0,-1-1 0 0 0,-1-1-1 0 0,-1 0 1 0 0,-1 0 0 0 0,-1 0 0 0 0,6-31-1 0 0,-7 21-119 0 0,-1 0 0 0 0,-2 0-1 0 0,-1 0 1 0 0,-3-35-1 0 0,0 55-188 0 0,0 6-66 0 0,0 0 0 0 0,1 0 0 0 0,0 0-1 0 0,0 0 1 0 0,0 0 0 0 0,1 0 0 0 0,0 0-1 0 0,1-7 1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4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74 1839 0 0,'0'-1'98'0'0,"-1"1"0"0"0,1-1-1 0 0,-1 1 1 0 0,0-1 0 0 0,0 1-1 0 0,1-1 1 0 0,-1 1-1 0 0,0-1 1 0 0,0 1 0 0 0,0 0-1 0 0,1-1 1 0 0,-1 1-1 0 0,0 0 1 0 0,0 0 0 0 0,0 0-1 0 0,0 0 1 0 0,0 0-1 0 0,1 0 1 0 0,-1 0 0 0 0,0 0-1 0 0,0 0 1 0 0,0 0 0 0 0,0 0-1 0 0,0 0 1 0 0,0 0-1 0 0,1 1 1 0 0,-1-1 0 0 0,0 0-1 0 0,-1 1 1 0 0,1 0 29 0 0,1 0-1 0 0,-1 0 1 0 0,0 0 0 0 0,0 0 0 0 0,1 0-1 0 0,-1 0 1 0 0,1 1 0 0 0,-1-1 0 0 0,1 0 0 0 0,-1 0-1 0 0,1 0 1 0 0,0 1 0 0 0,-1-1 0 0 0,1 0-1 0 0,0 1 1 0 0,0-1 0 0 0,0 0 0 0 0,0 0 0 0 0,0 3-1 0 0,1 8 54 0 0,0 1 0 0 0,1-1 0 0 0,1 0 0 0 0,0 0 0 0 0,0 0 0 0 0,1 0 0 0 0,1-1-1 0 0,0 1 1 0 0,0-1 0 0 0,11 15 0 0 0,-15-24-100 0 0,0-1-1 0 0,0 1 1 0 0,0-1 0 0 0,0 0-1 0 0,1 1 1 0 0,-1-1 0 0 0,0 0 0 0 0,1 0-1 0 0,-1 0 1 0 0,1 0 0 0 0,0 0-1 0 0,-1 0 1 0 0,1 0 0 0 0,0-1-1 0 0,-1 1 1 0 0,1-1 0 0 0,0 1-1 0 0,0-1 1 0 0,0 0 0 0 0,-1 1-1 0 0,4-1 1 0 0,-2-1-19 0 0,-1 1 0 0 0,0-1 0 0 0,0 1 1 0 0,1-1-1 0 0,-1 0 0 0 0,0 0 0 0 0,0 0 0 0 0,0 0 0 0 0,0 0 0 0 0,0 0 0 0 0,0-1 1 0 0,-1 1-1 0 0,1-1 0 0 0,0 1 0 0 0,-1-1 0 0 0,1 0 0 0 0,1-2 0 0 0,9-11-137 0 0,-1-1 0 0 0,-1-1 0 0 0,0 1 0 0 0,8-22 0 0 0,-15 33 49 0 0,-1-1 1 0 0,0 1-1 0 0,0-1 0 0 0,0 0 0 0 0,-1 0 0 0 0,0 0 0 0 0,0 0 0 0 0,-1 0 0 0 0,1 0 0 0 0,-1 0 1 0 0,-1 0-1 0 0,1 0 0 0 0,-1 0 0 0 0,0 0 0 0 0,0 1 0 0 0,-1-1 0 0 0,-3-8 0 0 0,5 12 39 0 0,-1 1-1 0 0,0-1 0 0 0,1 1 0 0 0,-1 0 1 0 0,0 0-1 0 0,0-1 0 0 0,0 1 1 0 0,0 0-1 0 0,0 0 0 0 0,0 0 0 0 0,-1 0 1 0 0,1 0-1 0 0,0 0 0 0 0,0 0 0 0 0,-1 0 1 0 0,1 1-1 0 0,0-1 0 0 0,-1 1 0 0 0,1-1 1 0 0,-1 1-1 0 0,1-1 0 0 0,-3 0 1 0 0,1 1 36 0 0,0 1 0 0 0,1-1 0 0 0,-1 0 0 0 0,0 1 1 0 0,0-1-1 0 0,1 1 0 0 0,-1 0 0 0 0,0 0 1 0 0,1 0-1 0 0,-1 0 0 0 0,-3 2 0 0 0,-5 4 137 0 0,0 1-1 0 0,1 0 1 0 0,0 1-1 0 0,-10 9 0 0 0,19-17-174 0 0,-28 32 371 0 0,26-31-412 0 0,1 1 0 0 0,0 0-1 0 0,0 0 1 0 0,0 0 0 0 0,1 0 0 0 0,-1 0 0 0 0,1 1 0 0 0,0-1 0 0 0,-2 7 0 0 0,3-10-28 0 0,0 1-1 0 0,0-1 0 0 0,0 1 1 0 0,0-1-1 0 0,0 1 1 0 0,0-1-1 0 0,0 1 0 0 0,0-1 1 0 0,1 1-1 0 0,-1-1 0 0 0,0 1 1 0 0,0-1-1 0 0,0 1 1 0 0,1-1-1 0 0,-1 0 0 0 0,0 1 1 0 0,1-1-1 0 0,-1 1 0 0 0,0-1 1 0 0,1 0-1 0 0,-1 1 1 0 0,0-1-1 0 0,1 0 0 0 0,-1 0 1 0 0,1 1-1 0 0,-1-1 0 0 0,1 0 1 0 0,-1 0-1 0 0,1 1 1 0 0,-1-1-1 0 0,0 0 0 0 0,1 0 1 0 0,-1 0-1 0 0,1 0 0 0 0,-1 0 1 0 0,1 0-1 0 0,-1 0 1 0 0,2 0-1 0 0,7-1-3895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4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3679 0 0,'0'-3'67'0'0,"1"-1"0"0"0,0 1 0 0 0,1-1 0 0 0,-1 1 0 0 0,1 0 0 0 0,-1-1 0 0 0,1 1 0 0 0,0 0 0 0 0,0 0-1 0 0,4-3 1 0 0,-5 3-22 0 0,1 1 0 0 0,0 0 0 0 0,0 0 0 0 0,0 1 0 0 0,0-1 0 0 0,0 0 0 0 0,0 1 0 0 0,1-1 0 0 0,-1 1 0 0 0,0 0 0 0 0,1 0 0 0 0,-1 0 0 0 0,1 0 0 0 0,-1 0 0 0 0,4 0 0 0 0,-5 1-42 0 0,1 0 0 0 0,-1 0 0 0 0,1 0-1 0 0,-1 1 1 0 0,0-1 0 0 0,1 1-1 0 0,-1-1 1 0 0,0 1 0 0 0,1 0 0 0 0,-1-1-1 0 0,0 1 1 0 0,0 0 0 0 0,1 0-1 0 0,-1 0 1 0 0,0 0 0 0 0,0 0 0 0 0,0 0-1 0 0,0 0 1 0 0,-1 0 0 0 0,1 1 0 0 0,0-1-1 0 0,0 0 1 0 0,-1 0 0 0 0,1 1-1 0 0,0-1 1 0 0,-1 1 0 0 0,1 0 0 0 0,2 8 7 0 0,0-1 1 0 0,3 18 0 0 0,-5-23-13 0 0,7 51 110 0 0,1 95-1 0 0,4 31 1105 0 0,-10-164-1096 0 0,9 52 269 0 0,-10-59-308 0 0,1-1-1 0 0,0 1 0 0 0,0-1 0 0 0,9 16 0 0 0,-11-24-63 0 0,-1 0-1 0 0,1-1 1 0 0,-1 1-1 0 0,1 0 1 0 0,-1 0-1 0 0,1 0 1 0 0,0 0-1 0 0,-1 0 1 0 0,1-1-1 0 0,0 1 1 0 0,0 0-1 0 0,-1-1 1 0 0,1 1-1 0 0,0-1 0 0 0,0 1 1 0 0,0-1-1 0 0,0 1 1 0 0,0-1-1 0 0,0 1 1 0 0,0-1-1 0 0,0 0 1 0 0,0 0-1 0 0,0 1 1 0 0,1-1-1 0 0,0 0 18 0 0,-1-1 1 0 0,1 1-1 0 0,-1-1 0 0 0,1 1 0 0 0,-1-1 1 0 0,0 1-1 0 0,1-1 0 0 0,-1 0 0 0 0,0 0 0 0 0,1 0 1 0 0,-1 0-1 0 0,0 0 0 0 0,0 0 0 0 0,2-2 1 0 0,2-3 126 0 0,1-1 0 0 0,-1-1 1 0 0,-1 1-1 0 0,7-13 0 0 0,-1-2 65 0 0,-1-2-1 0 0,-1 0 1 0 0,-1 0 0 0 0,-2 0-1 0 0,0-1 1 0 0,2-25-1 0 0,-2-152 300 0 0,-6 136-329 0 0,2 56-156 0 0,-1 6-38 0 0,0 0-1 0 0,0 0 1 0 0,0-1 0 0 0,0 1-1 0 0,-1 0 1 0 0,1 0 0 0 0,-2-4 0 0 0,0 11-533 0 0,1 4 20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4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38 2303 0 0,'0'1'63'0'0,"-1"0"0"0"0,1 0 0 0 0,0 0-1 0 0,-1 0 1 0 0,1 0 0 0 0,0 0-1 0 0,-1 0 1 0 0,1 0 0 0 0,0 0 0 0 0,0 0-1 0 0,0 0 1 0 0,0 0 0 0 0,0 0-1 0 0,0 0 1 0 0,0 0 0 0 0,0 0-1 0 0,1 0 1 0 0,-1 1 0 0 0,7 23 964 0 0,-5-19-852 0 0,3 11 354 0 0,2 0 1 0 0,8 17 0 0 0,-11-27-515 0 0,0 1 0 0 0,0-1 0 0 0,1-1 0 0 0,0 1 0 0 0,0-1 0 0 0,11 11 0 0 0,-15-16-42 0 0,0 0 0 0 0,0 0 0 0 0,0 0-1 0 0,0-1 1 0 0,0 1 0 0 0,0 0 0 0 0,0-1-1 0 0,0 1 1 0 0,0-1 0 0 0,0 1 0 0 0,0-1 0 0 0,0 1-1 0 0,0-1 1 0 0,0 1 0 0 0,0-1 0 0 0,1 0-1 0 0,-1 0 1 0 0,0 0 0 0 0,0 0 0 0 0,0 0-1 0 0,0 0 1 0 0,1 0 0 0 0,-1 0 0 0 0,0 0-1 0 0,0-1 1 0 0,0 1 0 0 0,0 0 0 0 0,1-1-1 0 0,-1 1 1 0 0,0-1 0 0 0,0 1 0 0 0,0-1 0 0 0,0 1-1 0 0,0-1 1 0 0,0 0 0 0 0,0 0 0 0 0,0 1-1 0 0,-1-1 1 0 0,1 0 0 0 0,0 0 0 0 0,0 0-1 0 0,-1 0 1 0 0,1 0 0 0 0,0-1 0 0 0,2-3-63 0 0,0-1 0 0 0,-1 1 1 0 0,0 0-1 0 0,0-1 1 0 0,0 1-1 0 0,-1-1 0 0 0,2-10 1 0 0,-3 8 95 0 0,1 0 0 0 0,-2-1 1 0 0,1 1-1 0 0,-1 0 1 0 0,0 0-1 0 0,-1 0 0 0 0,1 0 1 0 0,-2 0-1 0 0,1 0 0 0 0,-1 1 1 0 0,0-1-1 0 0,-1 1 0 0 0,0 0 1 0 0,0 0-1 0 0,-1 0 0 0 0,-9-12 1 0 0,13 18 23 0 0,0 0-1 0 0,0 0 1 0 0,0 0 0 0 0,0 0 0 0 0,0 0 0 0 0,0 0-1 0 0,0 1 1 0 0,-1-1 0 0 0,1 0 0 0 0,0 1 0 0 0,0-1-1 0 0,-1 0 1 0 0,1 1 0 0 0,0 0 0 0 0,-1-1 0 0 0,-1 1-1 0 0,3 0 16 0 0,-1 0-1 0 0,0 0 1 0 0,0 0-1 0 0,0 0 1 0 0,0 0-1 0 0,0 1 1 0 0,1-1-1 0 0,-1 0 1 0 0,0 1-1 0 0,0-1 1 0 0,1 0-1 0 0,-1 1 1 0 0,0-1-1 0 0,0 1 1 0 0,1-1-1 0 0,-1 1 1 0 0,0 0-1 0 0,1-1 1 0 0,-2 2-1 0 0,1 0-40 0 0,-1 1-1 0 0,1-1 0 0 0,0 1 1 0 0,-1-1-1 0 0,1 1 0 0 0,0-1 1 0 0,1 1-1 0 0,-1 0 0 0 0,0 0 1 0 0,1-1-1 0 0,0 1 0 0 0,-1 0 1 0 0,1 0-1 0 0,0 3 0 0 0,0-4-140 0 0,1 0 0 0 0,-1-1 0 0 0,0 1 0 0 0,0 0 0 0 0,1 0 0 0 0,-1-1 0 0 0,1 1-1 0 0,-1 0 1 0 0,1-1 0 0 0,0 1 0 0 0,-1-1 0 0 0,3 4 0 0 0,0-2 115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4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6447 0 0,'4'-8'288'0'0,"0"2"56"0"0,1 2-280 0 0,-1 3-64 0 0,-1-1 0 0 0,1 2 0 0 0,1 0 320 0 0,4-1 40 0 0,7 0 16 0 0,6-2 0 0 0,3 2-200 0 0,1-3-40 0 0,0 3-8 0 0,-2 0 0 0 0,-2 0-704 0 0,-3 1-152 0 0,-4 2-24 0 0,-4-2-8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4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6911 0 0,'-1'-2'736'0'0,"2"2"-736"0"0,0 2 216 0 0,2-2 16 0 0,0 0 8 0 0,5 0 0 0 0,2 0-96 0 0,5-2-16 0 0,4 1-8 0 0,2-3 0 0 0,1 1-296 0 0,1-2-56 0 0,1 1-16 0 0,0-1 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4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86 199 2303 0 0,'87'-76'5192'0'0,"-68"61"-5144"0"0,-1 0 0 0 0,24-28 0 0 0,-41 42-143 0 0,0 0 0 0 0,0 0 0 0 0,0 0-1 0 0,0 0 1 0 0,0-1 0 0 0,0 1-1 0 0,-1 0 1 0 0,1 0 0 0 0,-1-1-1 0 0,1 1 1 0 0,-1 0 0 0 0,1-1 0 0 0,-1 1-1 0 0,0 0 1 0 0,1-1 0 0 0,-1 1-1 0 0,0 0 1 0 0,0-1 0 0 0,0 1 0 0 0,0-1-1 0 0,0 1 1 0 0,-1 0 0 0 0,1-1-1 0 0,-1-1 1 0 0,1 2-15 0 0,-1 0 0 0 0,0 0 0 0 0,0 0 0 0 0,0 0 0 0 0,0 0 0 0 0,0 0 0 0 0,0 0 0 0 0,0 0 0 0 0,-1 0 0 0 0,1 0 0 0 0,0 1 0 0 0,0-1 0 0 0,-1 0 0 0 0,1 1 0 0 0,-1-1 0 0 0,1 1 0 0 0,0-1 0 0 0,-1 1 0 0 0,1 0 0 0 0,-1 0 0 0 0,1 0 0 0 0,-3 0 0 0 0,1-1 167 0 0,0 1-1 0 0,0 0 0 0 0,-1 0 1 0 0,1 0-1 0 0,0 1 0 0 0,0-1 1 0 0,0 1-1 0 0,0 0 0 0 0,0 0 0 0 0,0 0 1 0 0,0 0-1 0 0,0 0 0 0 0,0 1 1 0 0,0-1-1 0 0,1 1 0 0 0,-6 3 0 0 0,5-2 152 0 0,1 0 0 0 0,-1 0 0 0 0,1 1-1 0 0,-1-1 1 0 0,1 0 0 0 0,0 1-1 0 0,0 0 1 0 0,1-1 0 0 0,-1 1-1 0 0,1 0 1 0 0,-2 6 0 0 0,0 5 348 0 0,1 0 0 0 0,1 0 0 0 0,1 0 1 0 0,0 0-1 0 0,3 28 0 0 0,14 86-39 0 0,10 108 403 0 0,-27-231-920 0 0,2 14-16 0 0,-1 1 0 0 0,0 0 0 0 0,-5 36 0 0 0,3-56-16 0 0,1 0-1 0 0,0-1 0 0 0,0 1 1 0 0,0 0-1 0 0,0-1 1 0 0,0 1-1 0 0,-1 0 0 0 0,1-1 1 0 0,0 1-1 0 0,-1 0 0 0 0,1-1 1 0 0,0 1-1 0 0,-1-1 1 0 0,1 1-1 0 0,-1-1 0 0 0,1 1 1 0 0,0-1-1 0 0,-1 1 0 0 0,0-1 1 0 0,1 0-1 0 0,-1 1 1 0 0,0 0-1 0 0,0-1-48 0 0,1 0 1 0 0,-1 0-1 0 0,1 0 1 0 0,-1 0-1 0 0,1 0 1 0 0,-1 0-1 0 0,1 0 1 0 0,-1 0-1 0 0,1-1 0 0 0,-1 1 1 0 0,1 0-1 0 0,-1 0 1 0 0,1 0-1 0 0,-1-1 1 0 0,1 1-1 0 0,-1 0 0 0 0,1 0 1 0 0,0-1-1 0 0,-1 1 1 0 0,1-1-1 0 0,0 1 1 0 0,-1 0-1 0 0,1-1 1 0 0,0 1-1 0 0,-1 0 0 0 0,1-1 1 0 0,0 1-1 0 0,-1-2 1 0 0</inkml:trace>
  <inkml:trace contextRef="#ctx0" brushRef="#br0" timeOffset="1">1 792 7367 0 0,'0'-1'62'0'0,"0"1"-1"0"0,0 0 0 0 0,0 0 0 0 0,0 0 0 0 0,0 0 0 0 0,-1 0 1 0 0,1 0-1 0 0,0-1 0 0 0,0 1 0 0 0,0 0 0 0 0,0 0 1 0 0,0 0-1 0 0,0 0 0 0 0,0 0 0 0 0,0-1 0 0 0,0 1 0 0 0,0 0 1 0 0,0 0-1 0 0,0 0 0 0 0,1 0 0 0 0,-1 0 0 0 0,0-1 1 0 0,0 1-1 0 0,0 0 0 0 0,0 0 0 0 0,0 0 0 0 0,0 0 1 0 0,0 0-1 0 0,0 0 0 0 0,0-1 0 0 0,0 1 0 0 0,0 0 0 0 0,1 0 1 0 0,-1 0-1 0 0,0 0 0 0 0,0 0 0 0 0,0 0 0 0 0,0 0 1 0 0,0 0-1 0 0,1 0 0 0 0,8-4 1374 0 0,14 1-219 0 0,29 2 66 0 0,92 9-1 0 0,-78-2-2524 0 0,-41-5-3749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4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1742 7367 0 0,'1'-1'43'0'0,"-1"0"-1"0"0,0 0 0 0 0,1 0 0 0 0,-1-1 1 0 0,1 1-1 0 0,-1 0 0 0 0,1 0 0 0 0,0 0 0 0 0,-1 0 1 0 0,1 0-1 0 0,0 1 0 0 0,0-1 0 0 0,0 0 1 0 0,-1 0-1 0 0,1 0 0 0 0,0 1 0 0 0,0-1 0 0 0,0 0 1 0 0,0 1-1 0 0,0-1 0 0 0,1 1 0 0 0,-1-1 1 0 0,1 0-1 0 0,3 1 53 0 0,-1-1-1 0 0,0 1 1 0 0,1-1 0 0 0,-1 1 0 0 0,6 1-1 0 0,5 0 206 0 0,191 2 2601 0 0,33 1-893 0 0,678-43-2152 0 0,-579 6-536 0 0,-187 16 1107 0 0,-52 7 1349 0 0,155-37 1 0 0,-219 38-1627 0 0,-1-2 0 0 0,-1-1 1 0 0,0-1-1 0 0,0-2 1 0 0,-2-1-1 0 0,0-2 0 0 0,-1-1 1 0 0,29-23-1 0 0,-45 31-201 0 0,-1-1 1 0 0,-1 0-1 0 0,0-1 0 0 0,-1 0 0 0 0,0-1 1 0 0,-1 0-1 0 0,0-1 0 0 0,-1 0 0 0 0,-1 0 1 0 0,0-1-1 0 0,-1 0 0 0 0,-1-1 0 0 0,-1 1 1 0 0,0-1-1 0 0,2-18 0 0 0,1-35 529 0 0,-4 0-1 0 0,-6-91 0 0 0,-1 86-213 0 0,-5-1 0 0 0,-2 1 0 0 0,-4 1 0 0 0,-2 0 0 0 0,-31-80 0 0 0,37 129-219 0 0,0 0-1 0 0,-2 1 0 0 0,-1 1 1 0 0,0 0-1 0 0,-2 1 1 0 0,-1 0-1 0 0,-23-25 0 0 0,26 34 2 0 0,0 1 0 0 0,0 1 0 0 0,-1 0 0 0 0,0 0 0 0 0,-1 2 0 0 0,0 0 0 0 0,0 0 0 0 0,-1 1 0 0 0,0 1 0 0 0,-1 1 0 0 0,-34-8 0 0 0,15 7-47 0 0,-72-2-1 0 0,-38 10-542 0 0,101 0 256 0 0,-519 9-1280 0 0,440-2 1601 0 0,0 5 0 0 0,1 5-1 0 0,-120 36 1 0 0,14 13-768 0 0,-4 1 123 0 0,145-50 575 0 0,58-13 25 0 0,-1 1 1 0 0,1 2-1 0 0,0 1 0 0 0,-36 16 0 0 0,65-25-5 0 0,0 0-1 0 0,1 1 1 0 0,-1-1-1 0 0,0 0 1 0 0,1 1-1 0 0,-1-1 1 0 0,0 1-1 0 0,1-1 1 0 0,-1 1-1 0 0,1-1 1 0 0,-1 1-1 0 0,1 0 1 0 0,-1-1-1 0 0,1 1 1 0 0,-1-1-1 0 0,1 1 1 0 0,0 0-1 0 0,-1 0 1 0 0,1-1 0 0 0,0 1-1 0 0,-1 0 1 0 0,1 0-1 0 0,0-1 1 0 0,0 1-1 0 0,0 0 1 0 0,0 0-1 0 0,0-1 1 0 0,0 1-1 0 0,0 0 1 0 0,0 0-1 0 0,0 0 1 0 0,0-1-1 0 0,0 1 1 0 0,0 0-1 0 0,1 0 1 0 0,-1-1-1 0 0,0 1 1 0 0,1 0-1 0 0,-1-1 1 0 0,0 1-1 0 0,1 0 1 0 0,-1-1-1 0 0,1 1 1 0 0,0 1-1 0 0,4 3-227 0 0,-1 1 0 0 0,2-1 0 0 0,-1 0 0 0 0,7 5 0 0 0,-2 0 9 0 0,-4-4 156 0 0,-1 0 0 0 0,0 1 0 0 0,-1 0 0 0 0,1 0-1 0 0,-1 1 1 0 0,-1-1 0 0 0,1 1 0 0 0,-2 0 0 0 0,1-1-1 0 0,2 10 1 0 0,1 14 79 0 0,4 40-1 0 0,-10-65-22 0 0,21 338 575 0 0,-11-110 10 0 0,17-3-316 0 0,-24-210-477 0 0,2 0-1 0 0,0-1 1 0 0,1 1-1 0 0,1-1 1 0 0,0-1 0 0 0,2 1-1 0 0,0-1 1 0 0,17 24-1 0 0,0-10-4915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5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1 626 3223 0 0,'1'-11'93'0'0,"1"1"-1"0"0,0 0 1 0 0,1 0-1 0 0,0 0 1 0 0,1 0 0 0 0,0 0-1 0 0,0 1 1 0 0,1-1-1 0 0,1 1 1 0 0,-1 0-1 0 0,1 1 1 0 0,9-10-1 0 0,-5 7 72 0 0,0 1 0 0 0,1 0-1 0 0,0 1 1 0 0,1 0 0 0 0,21-13 0 0 0,-27 19-71 0 0,1 0 0 0 0,-1 0 1 0 0,0 1-1 0 0,1 0 0 0 0,-1 0 0 0 0,1 1 0 0 0,0 0 1 0 0,0 0-1 0 0,-1 0 0 0 0,1 1 0 0 0,0 0 1 0 0,0 0-1 0 0,0 1 0 0 0,11 2 0 0 0,-4 1 168 0 0,0 1 0 0 0,0 0 0 0 0,0 0 0 0 0,24 15 0 0 0,49 38 760 0 0,-35-21-676 0 0,-23-18-218 0 0,0-1-1 0 0,1-2 1 0 0,52 22 0 0 0,-69-34-147 0 0,0 0 0 0 0,0-1 0 0 0,0 0 1 0 0,0-1-1 0 0,0 0 0 0 0,1-1 1 0 0,-1-1-1 0 0,0 0 0 0 0,1-1 1 0 0,-1 0-1 0 0,0-1 0 0 0,19-5 1 0 0,-13 1-75 0 0,0-1 1 0 0,-1-1 0 0 0,0-1 0 0 0,-1 0 0 0 0,1-1-1 0 0,18-15 1 0 0,87-83 269 0 0,-54 46 587 0 0,-58 52-375 0 0,1 0 0 0 0,0 1-1 0 0,1 1 1 0 0,0 0 0 0 0,27-11-1 0 0,-30 15-64 0 0,-1 1 0 0 0,1 0 0 0 0,0 1 0 0 0,0 0 0 0 0,0 1 0 0 0,0 0 0 0 0,0 1 0 0 0,0 0 0 0 0,19 2 0 0 0,110 28 1797 0 0,-100-19-1957 0 0,1-3 0 0 0,-1-1 0 0 0,51 3 0 0 0,-68-11-201 0 0,-1 0 0 0 0,1-1-1 0 0,0-1 1 0 0,-1-1 0 0 0,28-9-1 0 0,98-45-738 0 0,-7 3 278 0 0,-122 50 606 0 0,0 0 1 0 0,0 2-1 0 0,0 0 1 0 0,1 1-1 0 0,0 0 1 0 0,-1 2-1 0 0,1 0 1 0 0,0 1 0 0 0,-1 1-1 0 0,1 1 1 0 0,28 7-1 0 0,8 4 214 0 0,83 9 0 0 0,-106-21-214 0 0,0 0 0 0 0,0-2 0 0 0,-1-2-1 0 0,38-5 1 0 0,114-40-742 0 0,-41 9-187 0 0,-113 32 684 0 0,0 1 0 0 0,59-1-1 0 0,-44 9 380 0 0,0 1 0 0 0,0 3 1 0 0,50 14-1 0 0,44 7 298 0 0,-88-23-493 0 0,0-2-1 0 0,0-2 0 0 0,0-2 0 0 0,0-2 1 0 0,73-15-1 0 0,-26-3-913 0 0,166-60 0 0 0,42-15-3109 0 0,-223 73 2778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5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35 6447 0 0,'-1'-2'178'0'0,"-13"-13"1515"0"0,13 14-1614 0 0,0 0 0 0 0,1 0 0 0 0,-1 1 0 0 0,0-1 1 0 0,1 0-1 0 0,-1 0 0 0 0,1 0 0 0 0,-1 0 0 0 0,1 0 0 0 0,0 0 0 0 0,-1 0 1 0 0,1 0-1 0 0,0 0 0 0 0,0 0 0 0 0,0 0 0 0 0,0-1 0 0 0,0 2-69 0 0,0 0-1 0 0,1 0 0 0 0,-1 0 0 0 0,1 0 1 0 0,-1 0-1 0 0,1 0 0 0 0,-1 0 1 0 0,0 0-1 0 0,1 0 0 0 0,-1 0 0 0 0,1 0 1 0 0,-1 0-1 0 0,0 0 0 0 0,1 0 1 0 0,-1 1-1 0 0,1-1 0 0 0,-1 0 0 0 0,0 0 1 0 0,1 0-1 0 0,-1 1 0 0 0,0-1 1 0 0,1 0-1 0 0,-1 1 0 0 0,0-1 0 0 0,0 0 1 0 0,1 0-1 0 0,-1 1 0 0 0,12 9 99 0 0,1 4-75 0 0,-1 1-1 0 0,0 0 0 0 0,-1 1 1 0 0,-1 0-1 0 0,10 20 0 0 0,33 91 238 0 0,-38-84-102 0 0,-3 0-1 0 0,10 63 1 0 0,1 91-735 0 0,-8-275 18 0 0,-2-8 707 0 0,23-123 34 0 0,-27 172 16 0 0,1 0 0 0 0,2 0 0 0 0,25-51-1 0 0,-34 82-161 0 0,0 2-1 0 0,0-1 1 0 0,0 0-1 0 0,0 0 0 0 0,0 1 1 0 0,7-7-1 0 0,-9 11-19 0 0,0-1 1 0 0,0 0-1 0 0,0 0 1 0 0,0 1-1 0 0,0-1 0 0 0,0 0 1 0 0,0 1-1 0 0,0-1 0 0 0,0 1 1 0 0,0-1-1 0 0,0 1 1 0 0,0 0-1 0 0,1-1 0 0 0,-1 1 1 0 0,0 0-1 0 0,0 0 0 0 0,0 0 1 0 0,0 0-1 0 0,1 0 1 0 0,-1 0-1 0 0,0 0 0 0 0,0 0 1 0 0,0 0-1 0 0,0 1 0 0 0,1-1 1 0 0,-1 0-1 0 0,0 1 1 0 0,0-1-1 0 0,0 1 0 0 0,0-1 1 0 0,0 1-1 0 0,0 0 0 0 0,0-1 1 0 0,0 1-1 0 0,0 0 1 0 0,0 0-1 0 0,0 1 0 0 0,6 6 141 0 0,-1 1 0 0 0,0 0 0 0 0,0 0-1 0 0,-1 1 1 0 0,-1-1 0 0 0,0 1 0 0 0,0 0-1 0 0,3 11 1 0 0,1 4 51 0 0,27 84 313 0 0,31 168-1 0 0,-62-260-717 0 0,-1-4-222 0 0,-1-1-1 0 0,1 1 1 0 0,-2 0-1 0 0,0 0 1 0 0,-1 18-1 0 0,0-31 387 0 0,0 0-1 0 0,0 0 0 0 0,0 0 1 0 0,0 0-1 0 0,0 0 0 0 0,0 1 0 0 0,0-1 1 0 0,0 0-1 0 0,0 0 0 0 0,0 0 1 0 0,0 0-1 0 0,0 0 0 0 0,0 1 1 0 0,0-1-1 0 0,0 0 0 0 0,0 0 1 0 0,0 0-1 0 0,0 0 0 0 0,0 0 0 0 0,0 0 1 0 0,0 1-1 0 0,0-1 0 0 0,-1 0 1 0 0,1 0-1 0 0,0 0 0 0 0,0 0 1 0 0,0 0-1 0 0,0 0 0 0 0,0 0 1 0 0,0 0-1 0 0,0 0 0 0 0,0 1 0 0 0,-1-1 1 0 0,1 0-1 0 0,0 0 0 0 0,0 0 1 0 0,0 0-1 0 0,0 0 0 0 0,0 0 1 0 0,-1 0-1 0 0,1 0 0 0 0,-3-6-1546 0 0,0-2-2081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0 924 1375 0 0,'11'-20'1918'0'0,"8"-19"481"0"0,33-52-1 0 0,-44 80-2067 0 0,-1 0-1 0 0,2 1 0 0 0,-1 0 0 0 0,1 0 0 0 0,1 1 0 0 0,0 0 0 0 0,0 1 0 0 0,1 0 0 0 0,14-8 0 0 0,-20 13-287 0 0,1 1-1 0 0,-1 0 0 0 0,1 0 1 0 0,0 0-1 0 0,0 1 1 0 0,0 0-1 0 0,0 0 0 0 0,0 1 1 0 0,0-1-1 0 0,0 1 1 0 0,0 0-1 0 0,0 1 0 0 0,0 0 1 0 0,0 0-1 0 0,0 0 0 0 0,8 3 1 0 0,-11-3-120 0 0,0 0 1 0 0,0 0-1 0 0,0 1 0 0 0,0 0 1 0 0,0-1-1 0 0,0 1 0 0 0,-1 0 1 0 0,1 0-1 0 0,-1 1 0 0 0,1-1 1 0 0,-1 0-1 0 0,0 1 0 0 0,0 0 1 0 0,0-1-1 0 0,0 1 0 0 0,0 0 1 0 0,-1 0-1 0 0,1 0 0 0 0,-1 0 1 0 0,0 0-1 0 0,0 0 0 0 0,0 1 1 0 0,0-1-1 0 0,-1 0 0 0 0,1 0 1 0 0,-1 1-1 0 0,0-1 0 0 0,0 0 1 0 0,0 1-1 0 0,-1 5 0 0 0,0-2-186 0 0,-1 1-1 0 0,0-1 0 0 0,0 0 1 0 0,-1 0-1 0 0,0-1 0 0 0,0 1 1 0 0,0 0-1 0 0,-1-1 0 0 0,0 0 1 0 0,0 0-1 0 0,-1 0 0 0 0,0-1 1 0 0,0 1-1 0 0,0-1 0 0 0,0 0 1 0 0,-8 4-1 0 0,6-3 142 0 0,-2 0 0 0 0,1-1-1 0 0,0 0 1 0 0,-1-1 0 0 0,0 0 0 0 0,0 0-1 0 0,0-1 1 0 0,-1 0 0 0 0,1-1 0 0 0,-1 0-1 0 0,-16 2 1 0 0,23-4 198 0 0,1 0 1 0 0,-1 0-1 0 0,0 0 0 0 0,0-1 0 0 0,0 1 1 0 0,0-1-1 0 0,0 1 0 0 0,0-1 1 0 0,0 0-1 0 0,1 0 0 0 0,-1 0 0 0 0,0 0 1 0 0,1-1-1 0 0,-1 1 0 0 0,1-1 0 0 0,0 0 1 0 0,-5-3-1 0 0,5 2 23 0 0,-1-1 1 0 0,0 1-1 0 0,1-1 0 0 0,0 1 0 0 0,0-1 1 0 0,0 0-1 0 0,0 0 0 0 0,1 0 0 0 0,-1 0 1 0 0,1 0-1 0 0,-1-4 0 0 0,0-7 77 0 0,1 0 1 0 0,0 0-1 0 0,1 0 0 0 0,0 0 0 0 0,5-28 0 0 0,45-189 445 0 0,-25 123-703 0 0,-18 76 49 0 0,9-41-616 0 0,39-112 0 0 0,-54 184 612 0 0,4-11 40 0 0,1 0 0 0 0,7-12 0 0 0,-12 22 151 0 0,1 0 0 0 0,-1 1 0 0 0,1-1 0 0 0,0 1 0 0 0,0-1 0 0 0,0 1 0 0 0,0 0 0 0 0,1 0 0 0 0,-1 0 0 0 0,0 0 0 0 0,1 1 0 0 0,0-1 0 0 0,-1 0 0 0 0,1 1 0 0 0,5-2 0 0 0,-6 3 23 0 0,0-1-1 0 0,0 1 1 0 0,0 0-1 0 0,0 1 1 0 0,0-1-1 0 0,0 0 1 0 0,0 0-1 0 0,0 1 1 0 0,0-1-1 0 0,0 1 0 0 0,0 0 1 0 0,-1 0-1 0 0,1-1 1 0 0,0 1-1 0 0,0 0 1 0 0,-1 1-1 0 0,1-1 1 0 0,0 0-1 0 0,-1 0 1 0 0,3 3-1 0 0,2 2 267 0 0,0 1 0 0 0,0 0 0 0 0,6 10 0 0 0,1 5 91 0 0,0 1 0 0 0,-1 0 0 0 0,14 44 1 0 0,18 81 543 0 0,-41-137-1015 0 0,78 420 822 0 0,-41-181-811 0 0,18-6-262 0 0,-51-222-441 0 0,0-1-1 0 0,1-1 1 0 0,1 1 0 0 0,21 34-1 0 0,-30-54 509 0 0,1 0 0 0 0,-1 0 0 0 0,1 0 0 0 0,0 0 1 0 0,0 0-1 0 0,-1 0 0 0 0,1-1 0 0 0,0 1 0 0 0,0 0 0 0 0,0 0 0 0 0,0 0 0 0 0,0-1 0 0 0,0 1 0 0 0,0 0 0 0 0,0-1 0 0 0,0 1 0 0 0,0-1 0 0 0,0 1 0 0 0,0-1 0 0 0,0 0 0 0 0,0 1 0 0 0,3-1 0 0 0,-4-1 29 0 0,1 1 0 0 0,0-1 0 0 0,0 1 0 0 0,0-1 0 0 0,-1 1-1 0 0,1-1 1 0 0,0 0 0 0 0,0 0 0 0 0,-1 1 0 0 0,1-1 0 0 0,-1 0-1 0 0,1 0 1 0 0,-1 0 0 0 0,1 0 0 0 0,-1 0 0 0 0,1 0-1 0 0,-1 0 1 0 0,0 0 0 0 0,0 1 0 0 0,1-1 0 0 0,-1 0 0 0 0,0 0-1 0 0,0 0 1 0 0,0 0 0 0 0,0 0 0 0 0,0-2 0 0 0,1-42-1057 0 0,-5-67 0 0 0,1 47-351 0 0,1 15-928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5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82 3223 0 0,'0'-1'-4'0'0,"-12"-18"1502"0"0,0 10 5720 0 0,21 10-4412 0 0,24-2-2758 0 0,-1-2 1 0 0,0-1-1 0 0,47-12 0 0 0,-4 1-623 0 0,-61 13 399 0 0,66-9-935 0 0,-71 10 733 0 0,0 1-1 0 0,1 0 1 0 0,-1 0-1 0 0,0 1 0 0 0,0 0 1 0 0,13 4-1 0 0,-21-5 323 0 0,-1 0 0 0 0,1 0-1 0 0,0 0 1 0 0,-1 1 0 0 0,1-1 0 0 0,0 0-1 0 0,-1 0 1 0 0,1 0 0 0 0,0 1 0 0 0,-1-1 0 0 0,1 0-1 0 0,-1 1 1 0 0,1-1 0 0 0,0 1 0 0 0,-1-1 0 0 0,1 1-1 0 0,-1-1 1 0 0,1 1 0 0 0,-1-1 0 0 0,0 1-1 0 0,1-1 1 0 0,-1 1 0 0 0,1-1 0 0 0,-1 1 0 0 0,0 0-1 0 0,0-1 1 0 0,1 1 0 0 0,-1 0 0 0 0,0-1-1 0 0,0 1 1 0 0,0 0 0 0 0,0-1 0 0 0,0 1 0 0 0,0 0-1 0 0,0-1 1 0 0,0 1 0 0 0,0 0 0 0 0,0 0-1 0 0,0-1 1 0 0,0 1 0 0 0,0 0 0 0 0,0-1 0 0 0,-1 1-1 0 0,1 0 1 0 0,0-1 0 0 0,-1 1 0 0 0,1-1 0 0 0,0 1-1 0 0,-1 0 1 0 0,-3 5 16 0 0,0-1-1 0 0,-1 0 1 0 0,1-1-1 0 0,-9 7 1 0 0,6-4 262 0 0,-99 101 2524 0 0,84-82-2043 0 0,1 1 1 0 0,-25 43-1 0 0,-2 21-323 0 0,40-71-1657 0 0,-8 23 0 0 0,12-31-2541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5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27 298 455 0 0,'-4'0'247'0'0,"-19"-5"12561"0"0,26-6-11228 0 0,5-6-1221 0 0,1 0 0 0 0,0 1 0 0 0,1 0 0 0 0,15-18-1 0 0,-3 3-320 0 0,53-80-2843 0 0,-50 72-2385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5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 4607 0 0,'-1'-2'166'0'0,"0"-1"-1"0"0,1 1 1 0 0,-1 0-1 0 0,1-1 0 0 0,-1 1 1 0 0,1 0-1 0 0,0-1 1 0 0,0 1-1 0 0,1-5 0 0 0,-1 6 13 0 0,1 0 0 0 0,-1 0 0 0 0,1 0 0 0 0,-1 1 1 0 0,1-1-1 0 0,0 0 0 0 0,-1 1 0 0 0,1-1 0 0 0,0 0 0 0 0,0 1 0 0 0,-1-1 0 0 0,1 1 0 0 0,0-1 0 0 0,0 1 0 0 0,0-1 0 0 0,0 1 0 0 0,0 0 0 0 0,0-1 0 0 0,-1 1 0 0 0,1 0 0 0 0,0 0 0 0 0,0-1 0 0 0,0 1 0 0 0,0 0 0 0 0,0 0 0 0 0,0 0 0 0 0,1 1 0 0 0,8-2 87 0 0,0 2 0 0 0,0-1 1 0 0,-1 1-1 0 0,1 1 0 0 0,0 0 0 0 0,-1 0 0 0 0,0 1 1 0 0,1 0-1 0 0,-1 1 0 0 0,0-1 0 0 0,14 10 0 0 0,-17-10-364 0 0,-1 1-1 0 0,0 0 0 0 0,0-1 0 0 0,-1 2 0 0 0,1-1 0 0 0,-1 0 0 0 0,0 1 1 0 0,0 0-1 0 0,0 0 0 0 0,0 0 0 0 0,-1 0 0 0 0,0 1 0 0 0,0 0 0 0 0,-1-1 1 0 0,1 1-1 0 0,-1 0 0 0 0,-1 0 0 0 0,1 0 0 0 0,0 7 0 0 0,-1 1-317 0 0,-1 0-1 0 0,-1 1 0 0 0,0-1 1 0 0,-1 0-1 0 0,0 0 1 0 0,-1 0-1 0 0,-1-1 0 0 0,0 1 1 0 0,-6 13-1 0 0,-10 17-771 0 0,-33 53 0 0 0,38-70 1055 0 0,-34 48 300 0 0,34-54 1099 0 0,0 1 1 0 0,2 0-1 0 0,1 1 0 0 0,-13 32 0 0 0,24-54-1060 0 0,1 1-1 0 0,-1 0 0 0 0,1-1 1 0 0,-1 1-1 0 0,1 0 0 0 0,0 0 1 0 0,0-1-1 0 0,-1 1 0 0 0,1 0 1 0 0,1 0-1 0 0,-1-1 0 0 0,0 1 1 0 0,0 0-1 0 0,0 0 0 0 0,1 0 1 0 0,-1-1-1 0 0,1 1 0 0 0,0 0 1 0 0,-1-1-1 0 0,1 1 0 0 0,1 1 1 0 0,0-1-62 0 0,0-1 0 0 0,-1 1-1 0 0,1-1 1 0 0,0 1 0 0 0,0-1 0 0 0,-1 0 0 0 0,1 0 0 0 0,0 0 0 0 0,0 0 0 0 0,0-1 0 0 0,1 1 0 0 0,-1 0 0 0 0,0-1 0 0 0,0 1-1 0 0,0-1 1 0 0,0 0 0 0 0,3 0 0 0 0,3 0-9 0 0,0 0 0 0 0,0-1 0 0 0,0 0 0 0 0,0 0-1 0 0,0-1 1 0 0,0 0 0 0 0,0 0 0 0 0,13-7 0 0 0,5-4 52 0 0,26-16 1 0 0,-45 25-157 0 0,249-167-1750 0 0,-189 124-648 0 0,-24 17-3824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3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 1839 0 0,'-1'0'32'0'0,"0"-1"-1"0"0,0 1 1 0 0,0-1 0 0 0,0 1-1 0 0,0-1 1 0 0,0 1-1 0 0,0 0 1 0 0,0 0-1 0 0,0-1 1 0 0,-1 1-1 0 0,1 0 1 0 0,0 0-1 0 0,0 0 1 0 0,0 0-1 0 0,0 0 1 0 0,0 0-1 0 0,0 1 1 0 0,0-1-1 0 0,-2 1 1 0 0,2 0 43 0 0,-1 0 1 0 0,1 0 0 0 0,0 1 0 0 0,0-1 0 0 0,0 1 0 0 0,0-1-1 0 0,0 1 1 0 0,0-1 0 0 0,1 1 0 0 0,-1-1 0 0 0,1 1 0 0 0,-1 2-1 0 0,-2 4 17 0 0,1 1-1 0 0,0-1 1 0 0,0 1-1 0 0,1-1 1 0 0,0 18 0 0 0,6 46 465 0 0,-3-52-512 0 0,1 16-121 0 0,3 49-460 0 0,-6-74 462 0 0,0 1 0 0 0,-1-1 0 0 0,-1 0 0 0 0,0 1 0 0 0,-5 14 0 0 0,7-61-494 0 0,5 7 756 0 0,1 1 0 0 0,1 0-1 0 0,1 1 1 0 0,2 0-1 0 0,0 0 1 0 0,2 1-1 0 0,1 0 1 0 0,21-31-1 0 0,-30 50-125 0 0,0 1-1 0 0,1 0 0 0 0,-1 0 0 0 0,1 1 1 0 0,0-1-1 0 0,1 1 0 0 0,-1 0 0 0 0,10-5 1 0 0,-13 8-38 0 0,0 0 0 0 0,0 0 0 0 0,0 0 0 0 0,0 0 0 0 0,0 1 0 0 0,0-1 0 0 0,0 1 0 0 0,0 0 0 0 0,0-1 0 0 0,0 1 0 0 0,0 0 0 0 0,0 0 0 0 0,0 0 0 0 0,0 1 0 0 0,0-1 0 0 0,0 0 0 0 0,0 1 0 0 0,0-1 0 0 0,0 1 0 0 0,0 0 0 0 0,0 0 0 0 0,0 0 0 0 0,0 0 0 0 0,-1 0 0 0 0,1 0 0 0 0,0 0 0 0 0,-1 0 0 0 0,1 1 0 0 0,-1-1 0 0 0,1 1 0 0 0,1 2 0 0 0,2 3 26 0 0,0 0-1 0 0,0 1 0 0 0,-1-1 0 0 0,-1 1 0 0 0,1 0 0 0 0,-1 0 1 0 0,0 1-1 0 0,2 10 0 0 0,8 73 6 0 0,-11-76-49 0 0,2 50-62 0 0,-3-41-315 0 0,1 0 1 0 0,6 33-1 0 0,-8-57 321 0 0,1 0 0 0 0,-1 0 0 0 0,0 0 0 0 0,0 0 0 0 0,1-1 0 0 0,-1 1 0 0 0,0 0 0 0 0,1 0 0 0 0,-1 0-1 0 0,1-1 1 0 0,-1 1 0 0 0,1 0 0 0 0,-1 0 0 0 0,2 0 0 0 0,-2-1 9 0 0,0 0 1 0 0,1 1-1 0 0,-1-1 0 0 0,0 0 0 0 0,1 0 1 0 0,-1 0-1 0 0,0 0 0 0 0,1 0 1 0 0,-1 0-1 0 0,0 0 0 0 0,0 0 1 0 0,1 0-1 0 0,-1 0 0 0 0,0 0 0 0 0,1 0 1 0 0,-1 0-1 0 0,0 0 0 0 0,1 0 1 0 0,-1-1-1 0 0,0 1 0 0 0,0 0 1 0 0,1 0-1 0 0,-1 0 0 0 0,0 0 0 0 0,0 0 1 0 0,1-1-1 0 0,-1 1 0 0 0,2-2-71 0 0,0 0-1 0 0,0 0 0 0 0,0-1 0 0 0,-1 1 0 0 0,1 0 1 0 0,-1-1-1 0 0,3-4 0 0 0,3-14 90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3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5527 0 0,'0'-1'29'0'0,"1"1"0"0"0,-1-1 0 0 0,1 1 0 0 0,-1-1 0 0 0,1 1 0 0 0,-1 0 0 0 0,1-1 0 0 0,-1 1-1 0 0,1 0 1 0 0,-1-1 0 0 0,1 1 0 0 0,0 0 0 0 0,-1-1 0 0 0,1 1 0 0 0,0 0 0 0 0,-1 0-1 0 0,1 0 1 0 0,0 0 0 0 0,-1 0 0 0 0,2 0 0 0 0,18 0-232 0 0,-7 0 213 0 0,11-3 181 0 0,1-2 0 0 0,-1 0 0 0 0,0-2 0 0 0,26-11 0 0 0,-23 8-645 0 0,1 1 1 0 0,36-6-1 0 0,-55 13 454 0 0</inkml:trace>
  <inkml:trace contextRef="#ctx0" brushRef="#br0" timeOffset="1">67 284 5983 0 0,'-22'4'501'0'0,"14"-2"-338"0"0,7-2-158 0 0,3 0-72 0 0,7-2 203 0 0,0 0 1 0 0,0-1-1 0 0,0 0 1 0 0,0 0-1 0 0,10-7 1 0 0,13-3-6 0 0,97-26-1735 0 0,-111 31 1592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3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2759 0 0,'-2'1'21'0'0,"1"-1"0"0"0,-1 1 0 0 0,1 0-1 0 0,0-1 1 0 0,-1 1 0 0 0,1 0 0 0 0,0 0-1 0 0,0 0 1 0 0,-1 0 0 0 0,1 0 0 0 0,0 0-1 0 0,0 1 1 0 0,0-1 0 0 0,0 0 0 0 0,1 0-1 0 0,-1 1 1 0 0,0-1 0 0 0,0 1 0 0 0,1-1-1 0 0,-1 2 1 0 0,-1 4 89 0 0,1-1 1 0 0,-1 1-1 0 0,1 10 0 0 0,-1 0 16 0 0,-7 62 754 0 0,1 97-1 0 0,9-122-825 0 0,2 1 0 0 0,19 91-1 0 0,-17-125-278 0 0,0 0 0 0 0,10 22 0 0 0,-1-13-127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5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5063 0 0,'3'-1'41'0'0,"0"1"0"0"0,0-1 0 0 0,0 1-1 0 0,0 0 1 0 0,1 0 0 0 0,-1 0 0 0 0,0 0-1 0 0,0 1 1 0 0,0-1 0 0 0,0 1 0 0 0,4 1-1 0 0,12 2-74 0 0,16 1 237 0 0,67 1-1 0 0,-84-7-143 0 0,0 0 1 0 0,0-1-1 0 0,0-1 1 0 0,0-1-1 0 0,28-10 0 0 0,-4-5 25 0 0,-1-1 1 0 0,0-2-1 0 0,40-30 0 0 0,73-39-222 0 0,-136 82 79 0 0,0 1 1 0 0,0 1-1 0 0,1 1 1 0 0,0 1-1 0 0,0 1 1 0 0,0 0 0 0 0,22-1-1 0 0,23 5 418 0 0,71 7 0 0 0,17 2 1144 0 0,-110-10-1305 0 0,0-2 0 0 0,-1-1 0 0 0,66-16 0 0 0,-30 4 382 0 0,141-10 0 0 0,-56 12 138 0 0,60-5-1565 0 0,-181 17-2768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4143 0 0,'0'1'76'0'0,"-1"-1"-1"0"0,1 1 0 0 0,-1 0 0 0 0,1-1 0 0 0,-1 1 0 0 0,1 0 0 0 0,-1 0 0 0 0,1 0 0 0 0,0-1 0 0 0,-1 1 1 0 0,1 0-1 0 0,0 0 0 0 0,0 0 0 0 0,-1 0 0 0 0,1 0 0 0 0,0 0 0 0 0,0 0 0 0 0,-1 22 278 0 0,1-16-250 0 0,3 109 575 0 0,0-44-502 0 0,-3-18-99 0 0,-2 1 0 0 0,-14 76-1 0 0,9-97-59 0 0,4-19 93 0 0,0 1 1 0 0,-2 28-1 0 0,5-44-104 0 0,0 0-1 0 0,0 0 1 0 0,0 0-1 0 0,0 0 0 0 0,0 0 1 0 0,0 0-1 0 0,0 0 1 0 0,0 0-1 0 0,-1 0 0 0 0,1 1 1 0 0,0-1-1 0 0,0 0 1 0 0,0 0-1 0 0,0 0 0 0 0,0 0 1 0 0,0 0-1 0 0,0 0 1 0 0,0 0-1 0 0,0 0 0 0 0,0 0 1 0 0,0 0-1 0 0,0 0 1 0 0,0 1-1 0 0,0-1 1 0 0,1 0-1 0 0,-1 0 0 0 0,0 0 1 0 0,0 0-1 0 0,0 0 1 0 0,0 0-1 0 0,0 0 0 0 0,0 0 1 0 0,0 0-1 0 0,0 0 1 0 0,0 0-1 0 0,0 0 0 0 0,0 0 1 0 0,0 1-1 0 0,0-1 1 0 0,0 0-1 0 0,0 0 0 0 0,0 0 1 0 0,0 0-1 0 0,1 0 1 0 0,-1 0-1 0 0,0 0 0 0 0,0 0 1 0 0,0 0-1 0 0,0 0 1 0 0,0 0-1 0 0,0 0 0 0 0,0 0 1 0 0,0 0-1 0 0,0 0 1 0 0,0 0-1 0 0,1 0 1 0 0,-1 0-1 0 0,0 0 0 0 0,0 0 1 0 0,0 0-1 0 0,0 0 1 0 0,0 0-1 0 0,5-7 193 0 0,4-10 15 0 0,50-129-217 0 0,-42 98-384 0 0,3 0 0 0 0,32-58 0 0 0,-50 103 371 0 0,2-5 1 0 0,0 1-1 0 0,1 1 1 0 0,9-11-1 0 0,-14 16 20 0 0,1 0-1 0 0,0 0 1 0 0,0 0 0 0 0,0 1-1 0 0,-1-1 1 0 0,1 0 0 0 0,0 0-1 0 0,0 1 1 0 0,0-1 0 0 0,0 0-1 0 0,0 1 1 0 0,0-1 0 0 0,0 1-1 0 0,1 0 1 0 0,-1-1-1 0 0,0 1 1 0 0,0 0 0 0 0,0 0-1 0 0,0-1 1 0 0,0 1 0 0 0,1 0-1 0 0,-1 0 1 0 0,0 0 0 0 0,0 0-1 0 0,0 1 1 0 0,0-1 0 0 0,1 0-1 0 0,-1 0 1 0 0,0 1-1 0 0,0-1 1 0 0,0 1 0 0 0,0-1-1 0 0,2 2 1 0 0,-1 0 43 0 0,0 0-1 0 0,0 0 1 0 0,0 1 0 0 0,-1-1-1 0 0,1 1 1 0 0,-1-1 0 0 0,1 1 0 0 0,-1 0-1 0 0,0-1 1 0 0,1 6 0 0 0,7 29 280 0 0,-9-37-324 0 0,5 30 128 0 0,-2-1 0 0 0,-2 39 1 0 0,-1-43-99 0 0,1-1 1 0 0,1 1 0 0 0,10 48 0 0 0,-11-69-58 0 0,0 0-1 0 0,0 0 1 0 0,1 0-1 0 0,0-1 1 0 0,-1 1-1 0 0,1-1 1 0 0,3 5-1 0 0,-4-7 2 0 0,-1-1-1 0 0,1 1 1 0 0,-1-1-1 0 0,1 1 1 0 0,0-1-1 0 0,-1 1 0 0 0,1-1 1 0 0,0 1-1 0 0,-1-1 1 0 0,1 0-1 0 0,0 1 1 0 0,-1-1-1 0 0,1 0 1 0 0,0 0-1 0 0,0 1 1 0 0,-1-1-1 0 0,1 0 1 0 0,0 0-1 0 0,0 0 1 0 0,-1 0-1 0 0,1 0 1 0 0,0 0-1 0 0,0 0 0 0 0,0 0 1 0 0,-1 0-1 0 0,1-1 1 0 0,0 1-1 0 0,0 0 1 0 0,-1 0-1 0 0,1-1 1 0 0,0 1-1 0 0,-1 0 1 0 0,1-1-1 0 0,0 1 1 0 0,-1-1-1 0 0,1 1 1 0 0,-1-1-1 0 0,1 1 1 0 0,0-1-1 0 0,-1 1 0 0 0,1-1 1 0 0,-1 1-1 0 0,0-1 1 0 0,1 0-1 0 0,11-15-317 0 0,-1 0-1 0 0,-1 0 0 0 0,0-1 1 0 0,-1 0-1 0 0,9-25 0 0 0,0 1-167 0 0,-10 25 295 0 0,5-14-435 0 0,2 1 0 0 0,34-50-1 0 0,-49 79 671 0 0,0-1 0 0 0,1 1 0 0 0,-1 0-1 0 0,0 0 1 0 0,0-1 0 0 0,0 1-1 0 0,0 0 1 0 0,0 0 0 0 0,1-1 0 0 0,-1 1-1 0 0,0 0 1 0 0,0 0 0 0 0,0 0-1 0 0,1 0 1 0 0,-1-1 0 0 0,0 1-1 0 0,0 0 1 0 0,0 0 0 0 0,1 0 0 0 0,-1 0-1 0 0,0 0 1 0 0,0 0 0 0 0,1 0-1 0 0,-1 0 1 0 0,0 0 0 0 0,0 0 0 0 0,1 0-1 0 0,-1 0 1 0 0,0 0 0 0 0,1 0-1 0 0,-1 0 1 0 0,0 0 0 0 0,0 0-1 0 0,1 0 1 0 0,-1 0 0 0 0,0 0 0 0 0,0 0-1 0 0,1 0 1 0 0,-1 0 0 0 0,6 12 792 0 0,-3 18 197 0 0,-3-29-1003 0 0,2 36 612 0 0,0 15-527 0 0,9 54 0 0 0,-11-105-130 0 0,0-1-1 0 0,0 1 1 0 0,0-1 0 0 0,0 0-1 0 0,0 1 1 0 0,0-1-1 0 0,0 0 1 0 0,1 1-1 0 0,-1-1 1 0 0,0 1-1 0 0,0-1 1 0 0,0 0-1 0 0,0 1 1 0 0,0-1-1 0 0,1 0 1 0 0,-1 1 0 0 0,0-1-1 0 0,0 0 1 0 0,0 1-1 0 0,1-1 1 0 0,-1 0-1 0 0,0 0 1 0 0,1 1-1 0 0,-1-1 1 0 0,0 0-1 0 0,1 0 1 0 0,-1 1-1 0 0,0-1 1 0 0,1 0 0 0 0,-1 0-1 0 0,1 0 1 0 0,-1 0-10 0 0,1 0 1 0 0,0-1-1 0 0,-1 1 0 0 0,1 0 1 0 0,0-1-1 0 0,-1 1 1 0 0,1-1-1 0 0,-1 1 1 0 0,1-1-1 0 0,-1 1 1 0 0,1-1-1 0 0,-1 1 1 0 0,1-1-1 0 0,-1 0 1 0 0,1 0-1 0 0,17-34-658 0 0,-15 28 563 0 0,21-45-101 0 0,-14 28 66 0 0,2 0 0 0 0,22-34 0 0 0,-26 50 223 0 0,-8 8-41 0 0,0 0-1 0 0,0 0 1 0 0,0 0-1 0 0,0 0 0 0 0,0 0 1 0 0,0 0-1 0 0,1 0 1 0 0,-1 0-1 0 0,0 0 0 0 0,0 0 1 0 0,0 0-1 0 0,0 0 1 0 0,0 0-1 0 0,0 0 0 0 0,0 0 1 0 0,0 0-1 0 0,1 0 1 0 0,-1 0-1 0 0,0 0 0 0 0,0 0 1 0 0,0 1-1 0 0,0-1 1 0 0,0 0-1 0 0,0 0 0 0 0,0 0 1 0 0,0 0-1 0 0,0 0 1 0 0,0 0-1 0 0,0 0 0 0 0,0 0 1 0 0,0 0-1 0 0,0 1 1 0 0,0-1-1 0 0,0 0 0 0 0,1 0 1 0 0,-1 0-1 0 0,0 0 1 0 0,0 0-1 0 0,0 0 1 0 0,0 0-1 0 0,0 1 0 0 0,-1-1 1 0 0,1 0-1 0 0,0 0 1 0 0,-2 23 263 0 0,0-14-181 0 0,1 2 61 0 0,-7 90 875 0 0,7-85-930 0 0,1-1 0 0 0,1 0 0 0 0,1 1 0 0 0,5 22 0 0 0,-7-37-95 0 0,0-1 1 0 0,0 1 0 0 0,1 0-1 0 0,-1 0 1 0 0,0-1-1 0 0,0 1 1 0 0,0 0 0 0 0,1-1-1 0 0,-1 1 1 0 0,0 0-1 0 0,1-1 1 0 0,-1 1 0 0 0,0-1-1 0 0,1 1 1 0 0,-1 0-1 0 0,1-1 1 0 0,-1 1 0 0 0,1-1-1 0 0,0 1 1 0 0,-1-1-1 0 0,1 1 1 0 0,-1-1 0 0 0,1 0-1 0 0,0 1 1 0 0,0-1-21 0 0,0 0 0 0 0,0 0 0 0 0,-1-1 0 0 0,1 1 0 0 0,0 0-1 0 0,-1 0 1 0 0,1-1 0 0 0,0 1 0 0 0,-1 0 0 0 0,1-1 0 0 0,-1 1 0 0 0,1-1 0 0 0,-1 1 0 0 0,1-1 0 0 0,0 1 0 0 0,-1-1 0 0 0,0 1 0 0 0,1-1 0 0 0,0 0 0 0 0,3-6-212 0 0,1 0 1 0 0,-1-1 0 0 0,3-7 0 0 0,-7 14 222 0 0,19-41-157 0 0,-3 9-33 0 0,-1-1 0 0 0,-2-1 0 0 0,14-57 0 0 0,-26 78 203 0 0,-5 23 0 0 0,-6 23 0 0 0,5-11 439 0 0,1 0 0 0 0,-4 42-1 0 0,8-55-328 0 0,-1-1 0 0 0,2 1-1 0 0,-1 0 1 0 0,1 0 0 0 0,0 0-1 0 0,1-1 1 0 0,0 1 0 0 0,0-1-1 0 0,1 1 1 0 0,0-1 0 0 0,5 11-1 0 0,-7-17-142 0 0,0 0 0 0 0,0 1 0 0 0,0-1 1 0 0,0 0-1 0 0,0 0 0 0 0,1 0 0 0 0,-1 1 0 0 0,0-1 0 0 0,0-1 0 0 0,1 1 0 0 0,-1 0 0 0 0,0 0 0 0 0,1 0 0 0 0,-1-1 0 0 0,1 1 0 0 0,-1-1 0 0 0,1 1 0 0 0,0-1 0 0 0,-1 1 0 0 0,1-1 0 0 0,-1 0 0 0 0,1 0 0 0 0,0 0 0 0 0,-1 0 0 0 0,1 0 0 0 0,-1 0 0 0 0,1-1 0 0 0,-1 1 0 0 0,1 0 0 0 0,0-1 0 0 0,-1 1 0 0 0,1-1 0 0 0,-1 1 0 0 0,1-1 0 0 0,-1 0 0 0 0,0 0 0 0 0,1 0 0 0 0,-1 0 0 0 0,0 0 0 0 0,0 0 0 0 0,1 0 0 0 0,-1 0 0 0 0,0 0 0 0 0,0-1 0 0 0,0 1 0 0 0,0 0 0 0 0,-1-1 0 0 0,2-1 0 0 0,6-13 33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6911 0 0,'-7'4'608'0'0,"2"2"-480"0"0,0 3-128 0 0,1 0 0 0 0,3 0 224 0 0,-1 0 16 0 0,1 4 8 0 0,-1 8 0 0 0,-2 16-248 0 0,0 11 0 0 0,1 8 0 0 0,1-1 0 0 0,1 0-360 0 0,1-5-48 0 0,1-2-8 0 0,0-6 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7367 0 0,'-4'9'656'0'0,"2"2"-528"0"0,0 0-128 0 0,1-2 0 0 0,0 0 136 0 0,-1 5 0 0 0,0 11 0 0 0,-3 16 0 0 0,0 11 24 0 0,0 8 8 0 0,1 3 0 0 0,1-5 0 0 0,2-5-168 0 0,2-5 0 0 0,2-5 0 0 0,-1-6-3720 0 0</inkml:trace>
  <inkml:trace contextRef="#ctx0" brushRef="#br0" timeOffset="1">4 311 6447 0 0,'-4'0'418'0'0,"5"2"-181"0"0,9 3-135 0 0,14 3-163 0 0,-8-6-91 0 0,0-1-1 0 0,0-1 0 0 0,0 0 0 0 0,0-1 0 0 0,0-1 0 0 0,21-4 0 0 0,38-4-297 0 0,-33 4 461 0 0,-24 1 42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1124 4607 0 0,'-3'-189'208'0'0,"3"132"31"0"0,-1 42 666 0 0,0 7-262 0 0,0-18 1470 0 0,1 18-1291 0 0,-1 0 1 0 0,1 0-1 0 0,-1 0 1 0 0,-1 0-1 0 0,1 0 0 0 0,-1 1 1 0 0,-5-11-1 0 0,7 18-768 0 0,0-1 0 0 0,0 1 0 0 0,0 0 1 0 0,0 0-1 0 0,0 0 0 0 0,0 0 0 0 0,-1-1 0 0 0,1 1 0 0 0,0 0 0 0 0,0 0 1 0 0,0 0-1 0 0,0 0 0 0 0,-1-1 0 0 0,1 1 0 0 0,0 0 0 0 0,0 0 1 0 0,-1 0-1 0 0,1 0 0 0 0,0 0 0 0 0,0 0 0 0 0,0 0 0 0 0,-1 0 1 0 0,1 0-1 0 0,0 0 0 0 0,0 0 0 0 0,-1 0 0 0 0,1 0 0 0 0,0 0 0 0 0,0 0 1 0 0,-1 0-1 0 0,1 0 0 0 0,0 0 0 0 0,0 0 0 0 0,0 0 0 0 0,-1 0 1 0 0,1 0-1 0 0,0 0 0 0 0,0 0 0 0 0,-1 1 0 0 0,1-1 0 0 0,0 0 0 0 0,0 0 1 0 0,0 0-1 0 0,0 0 0 0 0,-1 0 0 0 0,1 1 0 0 0,0-1 0 0 0,0 0 1 0 0,0 0-1 0 0,0 0 0 0 0,0 1 0 0 0,-1-1 0 0 0,1 0 0 0 0,0 0 1 0 0,0 1-1 0 0,0-1 0 0 0,0 0 0 0 0,0 1 0 0 0,-8 14 572 0 0,8-14-600 0 0,-87 280 773 0 0,16-41-2796 0 0,-79 99-6387 0 0,148-334 7992 0 0,1-3 198 0 0,0 0 0 0 0,1 0 0 0 0,-1-1 0 0 0,0 1 0 0 0,0 0 0 0 0,0-1-1 0 0,0 1 1 0 0,0-1 0 0 0,0 0 0 0 0,-1 1 0 0 0,1-1 0 0 0,0 0 0 0 0,-1 0 0 0 0,-1 2-1 0 0,3-3 143 0 0,-1 0 0 0 0,1 0-1 0 0,0 0 1 0 0,0 0 0 0 0,0 0 0 0 0,-1 0-1 0 0,1-1 1 0 0,0 1 0 0 0,0 0-1 0 0,0 0 1 0 0,-1 0 0 0 0,1 0-1 0 0,0 0 1 0 0,0 0 0 0 0,0 0 0 0 0,0-1-1 0 0,0 1 1 0 0,-1 0 0 0 0,1 0-1 0 0,0 0 1 0 0,0 0 0 0 0,0-1-1 0 0,0 1 1 0 0,0 0 0 0 0,0 0 0 0 0,0 0-1 0 0,0-1 1 0 0,0 1 0 0 0,-1 0-1 0 0,1 0 1 0 0,0 0 0 0 0,0-1-1 0 0,0 1 1 0 0,0 0 0 0 0,0 0-1 0 0,1-1 1 0 0,-2-9-341 0 0,2-4 201 0 0</inkml:trace>
  <inkml:trace contextRef="#ctx0" brushRef="#br0" timeOffset="1">285 16 13359 0 0,'-7'-10'592'0'0,"3"5"120"0"0,1 4-568 0 0,1 2-144 0 0,2 4 0 0 0,0 2 0 0 0,0 2 328 0 0,0 3 40 0 0,1 10 8 0 0,0 11 0 0 0,2 11 48 0 0,2 9 16 0 0,0 2 0 0 0,2 0-7424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79 264 1839 0 0,'-8'16'1138'0'0,"1"1"0"0"0,1-1 0 0 0,0 1 0 0 0,2 0-1 0 0,-6 35 1 0 0,6-31-1070 0 0,-7 55 363 0 0,8-42-3830 0 0</inkml:trace>
  <inkml:trace contextRef="#ctx0" brushRef="#br0" timeOffset="1">1 30 6911 0 0,'0'-5'608'0'0,"1"1"-480"0"0,0 3-128 0 0,0 0 0 0 0,1 1 352 0 0,0-2 40 0 0,2 1 16 0 0,4-3 0 0 0,0 0-280 0 0,4 1-48 0 0,0 0-16 0 0,2 2 0 0 0,0 1-144 0 0,0 1-32 0 0,1 2-8 0 0,1 2-3592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3 152 2303 0 0,'8'225'5347'0'0,"-1"-57"-4414"0"0,-4-81-747 0 0,0-26-1569 0 0,-3 0-1 0 0,-7 65 0 0 0,7-123 1358 0 0,-3 13-7 0 0,3-15 31 0 0,0-1 0 0 0,0 1 0 0 0,0-1-1 0 0,-1 1 1 0 0,1-1 0 0 0,0 1 0 0 0,0-1 0 0 0,0 0-1 0 0,-1 1 1 0 0,1-1 0 0 0,0 1 0 0 0,0-1 0 0 0,-1 0 0 0 0,1 1-1 0 0,0-1 1 0 0,-1 0 0 0 0,1 1 0 0 0,0-1 0 0 0,-1 0 0 0 0,1 0-1 0 0,0 1 1 0 0,-1-1 0 0 0,1 0 0 0 0,-1 0 0 0 0,1 0-1 0 0,0 1 1 0 0,-1-1 0 0 0,0 0 1 0 0,1 0 1 0 0,0-1-1 0 0,-1 1 0 0 0,1 0 0 0 0,0 0 0 0 0,0 0 1 0 0,-1-1-1 0 0,1 1 0 0 0,0 0 0 0 0,0 0 0 0 0,-1-1 1 0 0,1 1-1 0 0,0 0 0 0 0,0-1 0 0 0,0 1 1 0 0,-1 0-1 0 0,1-1 0 0 0,0 1 0 0 0,0 0 0 0 0,0-1 1 0 0,0 1-1 0 0,0 0 0 0 0,0-1 0 0 0,0 1 1 0 0,0 0-1 0 0,0-1 0 0 0,0 1 0 0 0,0-1 0 0 0,-1-13-36 0 0,1 12 26 0 0,2-41-54 0 0,0 16 54 0 0</inkml:trace>
  <inkml:trace contextRef="#ctx0" brushRef="#br0" timeOffset="1">85 133 6447 0 0,'1'-1'117'0'0,"1"-1"0"0"0,-1 1 0 0 0,0 0 0 0 0,1-1 0 0 0,-1 1-1 0 0,1 0 1 0 0,-1 0 0 0 0,1 0 0 0 0,-1 0 0 0 0,1 0-1 0 0,0 0 1 0 0,0 0 0 0 0,-1 1 0 0 0,1-1 0 0 0,0 1 0 0 0,0-1-1 0 0,0 1 1 0 0,0 0 0 0 0,2-1 0 0 0,2 1 123 0 0,0-1 0 0 0,1 1 0 0 0,-1 0-1 0 0,11 2 1 0 0,-11 0-197 0 0,-1-1 0 0 0,1 1-1 0 0,-1 1 1 0 0,1-1-1 0 0,-1 1 1 0 0,0 0 0 0 0,0 0-1 0 0,0 0 1 0 0,-1 1 0 0 0,1-1-1 0 0,-1 1 1 0 0,0 0-1 0 0,0 1 1 0 0,0-1 0 0 0,-1 1-1 0 0,1-1 1 0 0,-1 1-1 0 0,0 0 1 0 0,0 1 0 0 0,-1-1-1 0 0,0 0 1 0 0,0 1 0 0 0,0-1-1 0 0,0 1 1 0 0,0 5-1 0 0,-1-5-201 0 0,0 0-1 0 0,-1-1 0 0 0,1 1 1 0 0,-1 0-1 0 0,0-1 0 0 0,-1 1 1 0 0,1 0-1 0 0,-1-1 0 0 0,0 1 1 0 0,-1-1-1 0 0,-2 9 0 0 0,2-10-62 0 0,0 0 0 0 0,-1 0 0 0 0,1 0 0 0 0,0-1 0 0 0,-1 1 0 0 0,0-1 0 0 0,0 1 0 0 0,0-1 0 0 0,0 0 0 0 0,-1 0 0 0 0,1 0 0 0 0,-1-1 0 0 0,1 1 0 0 0,-1-1 0 0 0,-7 3 0 0 0,9-4 201 0 0,0 0-1 0 0,1 0 1 0 0,-1 0 0 0 0,0-1-1 0 0,0 1 1 0 0,1-1-1 0 0,-1 0 1 0 0,0 1-1 0 0,0-1 1 0 0,0 0-1 0 0,0 0 1 0 0,0 0-1 0 0,1 0 1 0 0,-1 0-1 0 0,0-1 1 0 0,0 1-1 0 0,0-1 1 0 0,0 1-1 0 0,1-1 1 0 0,-3-1-1 0 0,2 1-23 0 0,0 0 0 0 0,0-1 0 0 0,0 1 0 0 0,1-1 0 0 0,-1 0 0 0 0,1 0 0 0 0,-1 1 0 0 0,1-1 0 0 0,0 0 0 0 0,0 0 0 0 0,0 0 0 0 0,0-1 0 0 0,0 1 0 0 0,-1-3 0 0 0,0-3-65 0 0,0 0 0 0 0,1-1 0 0 0,0 0-1 0 0,0 1 1 0 0,1-1 0 0 0,0 0 0 0 0,2-12-1 0 0,3-8 127 0 0,2 1 0 0 0,11-28 0 0 0,0-1 0 0 0,-8 20-16 0 0,2-1 0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4143 0 0,'1'1'129'0'0,"0"1"0"0"0,0 0-1 0 0,0 0 1 0 0,-1 0-1 0 0,1 0 1 0 0,0 0-1 0 0,-1 0 1 0 0,0 0 0 0 0,1 0-1 0 0,-1 0 1 0 0,0 0-1 0 0,0 1 1 0 0,0-1 0 0 0,-1 2-1 0 0,1 8 607 0 0,5 286 3040 0 0,2 21-4256 0 0,-2-269-1343 0 0,-1-31-1270 0 0</inkml:trace>
  <inkml:trace contextRef="#ctx0" brushRef="#br0" timeOffset="1">266 389 7831 0 0,'-3'7'696'0'0,"2"0"-560"0"0,2 1-136 0 0,-1-2 0 0 0,0 0 512 0 0,0 2 64 0 0,-1 6 24 0 0,1 8 0 0 0,-1 5-504 0 0,1 2-96 0 0,1-1 0 0 0,2-5 0 0 0,0-6-640 0 0,1-4-72 0 0,0-2-16 0 0,0-5 0 0 0</inkml:trace>
  <inkml:trace contextRef="#ctx0" brushRef="#br0" timeOffset="2">297 187 5983 0 0,'-4'-36'648'0'0,"6"36"-511"0"0,-1 0 0 0 0,1 1 0 0 0,-1-1 0 0 0,1 1-1 0 0,0-1 1 0 0,-1 1 0 0 0,1 0 0 0 0,-1 0 0 0 0,3 1-1 0 0,33 25-733 0 0,16 11-2354 0 0,-36-30 2619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8751 0 0,'-5'3'112'0'0,"0"0"-1"0"0,1 0 1 0 0,-1 1-1 0 0,1 0 0 0 0,0 0 1 0 0,0 0-1 0 0,-5 7 1 0 0,3-1 101 0 0,0-1 1 0 0,2 1 0 0 0,-6 12 0 0 0,0 3 113 0 0,1 0 0 0 0,2 1-1 0 0,-8 46 1 0 0,13-62-389 0 0,1 1 0 0 0,0 0 0 0 0,1 0 0 0 0,0 0 0 0 0,1-1 0 0 0,0 1 0 0 0,1 0-1 0 0,0-1 1 0 0,0 1 0 0 0,1-1 0 0 0,1 1 0 0 0,5 12 0 0 0,-7-20-68 0 0,0 1 0 0 0,1-1 0 0 0,-1 1 0 0 0,1-1 0 0 0,-1 0 0 0 0,1 0 0 0 0,0 0 0 0 0,0 0 0 0 0,0 0 0 0 0,1-1 0 0 0,-1 0 0 0 0,1 1 0 0 0,4 1 0 0 0,-5-3 96 0 0,0 0 0 0 0,-1 0 0 0 0,1 0 1 0 0,0-1-1 0 0,0 1 0 0 0,-1-1 0 0 0,1 0 1 0 0,0 0-1 0 0,0 0 0 0 0,0 0 0 0 0,-1 0 1 0 0,1-1-1 0 0,0 1 0 0 0,0-1 0 0 0,-1 0 0 0 0,1 0 1 0 0,0 0-1 0 0,-1 0 0 0 0,1 0 0 0 0,3-2 1 0 0,2-3 12 0 0,0 0 0 0 0,0-1 0 0 0,0 1 0 0 0,0-2 0 0 0,6-8 0 0 0,32-45-198 0 0,-24 31 174 0 0,-9 12 91 0 0,0-1 0 0 0,-2 0 0 0 0,14-31 0 0 0,-21 40-1 0 0,0 0 0 0 0,0 0 0 0 0,-2 0 0 0 0,1-1-1 0 0,-1 1 1 0 0,-1-1 0 0 0,1 0 0 0 0,-2 1 0 0 0,0-15-1 0 0,0 24-47 0 0,0-1-1 0 0,0 1 0 0 0,0 0 0 0 0,-1 0 1 0 0,1 0-1 0 0,0-1 0 0 0,-1 1 0 0 0,1 0 1 0 0,0 0-1 0 0,-1 0 0 0 0,1 0 0 0 0,-1-1 0 0 0,0 1 1 0 0,1 0-1 0 0,-1 0 0 0 0,0 0 0 0 0,0 0 1 0 0,0 1-1 0 0,0-1 0 0 0,1 0 0 0 0,-1 0 1 0 0,0 0-1 0 0,-2 0 0 0 0,1 0 6 0 0,1 1-1 0 0,0 0 1 0 0,-1 0-1 0 0,1 0 1 0 0,0 0 0 0 0,0 0-1 0 0,-1 0 1 0 0,1 0-1 0 0,0 0 1 0 0,0 1 0 0 0,-1-1-1 0 0,1 1 1 0 0,0-1-1 0 0,0 1 1 0 0,0-1 0 0 0,-1 1-1 0 0,1-1 1 0 0,0 1-1 0 0,0 0 1 0 0,0 0 0 0 0,0-1-1 0 0,0 1 1 0 0,0 1-1 0 0,-6 4 121 0 0,0 1 1 0 0,1 0-1 0 0,0 0 0 0 0,0 0 0 0 0,1 1 0 0 0,0-1 0 0 0,0 1 0 0 0,-6 15 0 0 0,9-18-61 0 0,0 0-1 0 0,1 0 0 0 0,0 1 1 0 0,0-1-1 0 0,0 0 0 0 0,1 1 0 0 0,0-1 1 0 0,0 1-1 0 0,0-1 0 0 0,1 0 1 0 0,-1 1-1 0 0,1-1 0 0 0,1 0 0 0 0,-1 1 1 0 0,1-1-1 0 0,2 6 0 0 0,-3-8-83 0 0,0-1-1 0 0,1 0 0 0 0,-1 1 0 0 0,0-1 0 0 0,1 0 0 0 0,-1 1 1 0 0,1-1-1 0 0,0 0 0 0 0,0 0 0 0 0,-1 0 0 0 0,1-1 1 0 0,1 1-1 0 0,-1 0 0 0 0,0-1 0 0 0,0 1 0 0 0,1-1 0 0 0,2 1 1 0 0,-2-1-17 0 0,0 0 0 0 0,0-1 0 0 0,0 1-1 0 0,1-1 1 0 0,-1 0 0 0 0,0 0 0 0 0,0 0 0 0 0,0 0 0 0 0,0-1 0 0 0,0 1 0 0 0,0-1 0 0 0,0 0 0 0 0,0 0 0 0 0,5-2 0 0 0,9-4-846 0 0,22-13 0 0 0,-24 10 167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8751 0 0,'-3'5'296'0'0,"0"1"0"0"0,0 0 0 0 0,1 0 0 0 0,-1 0 0 0 0,2 0 0 0 0,-1 0 0 0 0,1 1-1 0 0,-1 7 1 0 0,-2 7 76 0 0,-18 92 331 0 0,-12 218-1 0 0,33-310-2256 0 0,3 25 0 0 0,-2-42-2218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18 160 7831 0 0,'-1'0'46'0'0,"0"0"0"0"0,1 0-1 0 0,-1-1 1 0 0,0 1-1 0 0,0 1 1 0 0,0-1 0 0 0,1 0-1 0 0,-1 0 1 0 0,0 0-1 0 0,0 0 1 0 0,1 0 0 0 0,-1 1-1 0 0,0-1 1 0 0,0 0-1 0 0,1 1 1 0 0,-1-1 0 0 0,0 0-1 0 0,1 1 1 0 0,-1-1-1 0 0,0 1 1 0 0,0 0 0 0 0,1 0 5 0 0,0 0 1 0 0,0-1 0 0 0,0 1 0 0 0,1 0-1 0 0,-1 0 1 0 0,0-1 0 0 0,0 1 0 0 0,1 0 0 0 0,-1-1-1 0 0,0 1 1 0 0,1 0 0 0 0,-1-1 0 0 0,1 1-1 0 0,-1-1 1 0 0,0 1 0 0 0,1-1 0 0 0,0 1-1 0 0,-1-1 1 0 0,1 1 0 0 0,-1-1 0 0 0,1 1 0 0 0,0-1-1 0 0,-1 0 1 0 0,1 1 0 0 0,0-1 0 0 0,6 4 58 0 0,-1 0 0 0 0,1-1 0 0 0,0 0 0 0 0,0-1 1 0 0,0 1-1 0 0,0-1 0 0 0,0-1 0 0 0,0 1 0 0 0,0-1 0 0 0,11 0 1 0 0,11 0-482 0 0,38-5 1 0 0,-33 1-604 0 0,-22 3 809 0 0,-2-1-719 0 0,0 0-1 0 0,1 1 1 0 0,-1 0-1 0 0,14 3 1 0 0,-21-2 776 0 0,-1-1 0 0 0,0 1 0 0 0,0-1 0 0 0,0 1 0 0 0,0 0 0 0 0,0 0 0 0 0,0 0 0 0 0,0 0 0 0 0,0 0 0 0 0,0 0 0 0 0,0 0 0 0 0,0 1 0 0 0,-1-1 0 0 0,1 1 0 0 0,-1-1 0 0 0,1 1 0 0 0,-1 0 0 0 0,0 0 0 0 0,1-1 0 0 0,-1 1 0 0 0,0 0 0 0 0,0 0 0 0 0,0 0 0 0 0,0 0 0 0 0,-1 0 0 0 0,2 4 0 0 0,1 16 1997 0 0,-1 1-1 0 0,-1 0 0 0 0,-2 34 0 0 0,1 24 1101 0 0,3-53-2550 0 0,-1-20-805 0 0,-1-1 1 0 0,0 1 0 0 0,-1-1-1 0 0,0 11 1 0 0</inkml:trace>
  <inkml:trace contextRef="#ctx0" brushRef="#br0" timeOffset="1">353 0 10591 0 0,'2'3'944'0'0,"-1"1"-752"0"0,0 0-192 0 0,0-1 0 0 0,1 1 96 0 0,0 1-24 0 0,3 3 0 0 0,3 4 0 0 0,3 5-336 0 0,5 2-72 0 0,3 0-16 0 0,0-3 0 0 0,-1 0 272 0 0,0-4 80 0 0,-4-3 0 0 0,-2-3 0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74 163 919 0 0,'-2'3'432'0'0,"1"0"-1"0"0,1-1 0 0 0,-1 1 1 0 0,0 0-1 0 0,1 0 0 0 0,-1 1 1 0 0,1-1-1 0 0,0 0 0 0 0,0 4 1 0 0,5 30 6184 0 0,-3-26-7668 0 0,9 43 1699 0 0,-10-50-683 0 0,1 1-1 0 0,0 0 1 0 0,0-1 0 0 0,0 1 0 0 0,0-1 0 0 0,1 0 0 0 0,-1 0-1 0 0,1 0 1 0 0,3 4 0 0 0,-5-8 3 0 0,-1 1-1 0 0,0-1 1 0 0,1 0-1 0 0,-1 1 1 0 0,1-1 0 0 0,-1 0-1 0 0,0 0 1 0 0,1 1 0 0 0,-1-1-1 0 0,1 0 1 0 0,-1 0-1 0 0,1 1 1 0 0,-1-1 0 0 0,0 0-1 0 0,1 0 1 0 0,-1 0-1 0 0,1 0 1 0 0,-1 0 0 0 0,1 0-1 0 0,-1 0 1 0 0,1 0-1 0 0,-1 0 1 0 0,1 0 0 0 0,-1 0-1 0 0,1 0 1 0 0,-1 0 0 0 0,1 0-1 0 0,0-1 1 0 0,0 1-26 0 0,0-1-1 0 0,0 0 1 0 0,0 0 0 0 0,0 0 0 0 0,0 1-1 0 0,0-1 1 0 0,0 0 0 0 0,-1 0 0 0 0,1 0 0 0 0,1-3-1 0 0,2-2-95 0 0,-1-1-1 0 0,5-14 0 0 0,-7 18 168 0 0,3-11 113 0 0,1 0-1 0 0,-2-1 1 0 0,0 0-1 0 0,-1 0 1 0 0,-1 1-1 0 0,0-1 0 0 0,-1-17 1 0 0,-1 23-171 0 0,0 0-1 0 0,0 1 1 0 0,-1-1 0 0 0,0 1 0 0 0,0-1-1 0 0,-1 1 1 0 0,0 0 0 0 0,-1 0 0 0 0,1 0-1 0 0,-2 1 1 0 0,1-1 0 0 0,-1 1 0 0 0,-9-11-1 0 0,13 16-74 0 0,-1 1 0 0 0,1 0-1 0 0,0 0 1 0 0,0 0 0 0 0,0 0 0 0 0,-1 0-1 0 0,1 0 1 0 0,0 0 0 0 0,-1 0-1 0 0,1 1 1 0 0,-1-1 0 0 0,1 0-1 0 0,-1 1 1 0 0,1 0 0 0 0,-1-1-1 0 0,1 1 1 0 0,-1 0 0 0 0,0-1 0 0 0,1 1-1 0 0,-1 0 1 0 0,-2 1 0 0 0,1-1 96 0 0,1 1 1 0 0,0 0 0 0 0,-1 0 0 0 0,1 0 0 0 0,0 0 0 0 0,-1 0-1 0 0,1 1 1 0 0,0-1 0 0 0,0 1 0 0 0,0-1 0 0 0,0 1-1 0 0,-2 2 1 0 0,-3 5 340 0 0,0-1-1 0 0,1 1 1 0 0,0 0-1 0 0,1 1 0 0 0,-6 12 1 0 0,9-16-138 0 0,-1 0 0 0 0,1-1-1 0 0,1 1 1 0 0,-1 0 0 0 0,1 0 0 0 0,0 0 0 0 0,0 1 0 0 0,1 7 0 0 0,0-12-168 0 0,0 0-1 0 0,0-1 1 0 0,0 1 0 0 0,0 0-1 0 0,1-1 1 0 0,-1 1 0 0 0,1 0 0 0 0,-1-1-1 0 0,1 1 1 0 0,0-1 0 0 0,-1 1-1 0 0,1-1 1 0 0,0 1 0 0 0,0-1-1 0 0,0 0 1 0 0,0 1 0 0 0,0-1 0 0 0,0 0-1 0 0,1 0 1 0 0,-1 0 0 0 0,0 0-1 0 0,1 0 1 0 0,-1 0 0 0 0,1 0 0 0 0,-1 0-1 0 0,1-1 1 0 0,-1 1 0 0 0,1-1-1 0 0,-1 1 1 0 0,1-1 0 0 0,0 1 0 0 0,-1-1-1 0 0,1 0 1 0 0,0 0 0 0 0,2 0-1 0 0,2 0-138 0 0,0 0 0 0 0,0-1-1 0 0,0 0 1 0 0,0 0-1 0 0,0-1 1 0 0,0 1 0 0 0,0-1-1 0 0,0-1 1 0 0,8-4 0 0 0,8-5-565 0 0,20-16 0 0 0,-29 19 426 0 0,0 0-175 0 0,3-2 454 0 0,1 0 0 0 0,0 1 0 0 0,24-10 0 0 0,-37 18 238 0 0,0 0 0 0 0,0 1 0 0 0,0-1 0 0 0,1 1 0 0 0,-1 0 0 0 0,0 1 0 0 0,1-1 0 0 0,-1 1 0 0 0,1-1 0 0 0,-1 1 0 0 0,0 1 0 0 0,1-1 0 0 0,-1 1 0 0 0,1-1 0 0 0,-1 1 0 0 0,0 1 0 0 0,0-1-1 0 0,1 0 1 0 0,-1 1 0 0 0,6 4 0 0 0,-5-2-87 0 0,0 0-1 0 0,0 0 1 0 0,0 1 0 0 0,-1 0-1 0 0,0 0 1 0 0,0 0-1 0 0,-1 0 1 0 0,1 1-1 0 0,-1 0 1 0 0,0-1-1 0 0,-1 1 1 0 0,1 0 0 0 0,-1 0-1 0 0,0 1 1 0 0,1 6-1 0 0,0 4-399 0 0,0 0-1 0 0,-2 0 0 0 0,0 0 1 0 0,-1 27-1 0 0,-1-41 147 0 0,2 12-215 0 0,2-11 245 0 0,5-7 59 0 0,3-8 88 0 0,0 0-1 0 0,-1 0 1 0 0,0-1 0 0 0,-1-1-1 0 0,10-16 1 0 0,-7 10-98 0 0,17-25-120 0 0,60-82-670 0 0,-67 104 752 0 0,-20 20 71 0 0,-1 0 0 0 0,1 1 1 0 0,0-1-1 0 0,0 1 0 0 0,0 0 0 0 0,0 0 0 0 0,0 0 0 0 0,0 0 0 0 0,0 0 1 0 0,5-1-1 0 0,-6 2 19 0 0,-1 0-1 0 0,1 1 1 0 0,0-1 0 0 0,0 0 0 0 0,-1 0 0 0 0,1 1 0 0 0,0-1 0 0 0,-1 0 0 0 0,1 1 0 0 0,0-1 0 0 0,-1 1 0 0 0,1-1 0 0 0,0 1-1 0 0,-1-1 1 0 0,1 1 0 0 0,-1-1 0 0 0,1 1 0 0 0,-1 0 0 0 0,1-1 0 0 0,-1 1 0 0 0,1 0 0 0 0,-1-1 0 0 0,0 1 0 0 0,0 0-1 0 0,1 0 1 0 0,-1-1 0 0 0,0 1 0 0 0,0 0 0 0 0,0 0 0 0 0,1 1 0 0 0,2 24 977 0 0,-8 92 1165 0 0,2-88-2273 0 0,1 0 0 0 0,2-1 1 0 0,6 55-1 0 0,-2-64-1432 0 0,3-5-4030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5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 3223 0 0,'-1'0'288'0'0,"1"2"-288"0"0,1-2-456 0 0,1-2-152 0 0,-1 2-24 0 0,0-1-8 0 0,3 1 544 0 0,1-4 96 0 0,1-1 0 0 0,1-1 80 0 0,0-3-80 0 0,-1 0 0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5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4143 0 0,'0'-1'50'0'0,"1"0"-1"0"0,0 0 1 0 0,-1 0-1 0 0,1 1 1 0 0,0-1-1 0 0,-1 0 1 0 0,1 0-1 0 0,0 1 1 0 0,0-1-1 0 0,0 0 1 0 0,0 1-1 0 0,0-1 1 0 0,-1 1-1 0 0,1 0 0 0 0,0-1 1 0 0,0 1-1 0 0,0 0 1 0 0,0-1-1 0 0,0 1 1 0 0,1 0-1 0 0,-1 0 1 0 0,0 0-1 0 0,1 0 1 0 0,33-2 954 0 0,-24 2-857 0 0,194 6 1815 0 0,-35 0-1609 0 0,153-5-608 0 0,-255-3 131 0 0,1-3 1 0 0,-1-2-1 0 0,68-17 0 0 0,-65 10 603 0 0,122-7-1 0 0,-167 20-167 0 0,-1 2 0 0 0,0 0-1 0 0,1 2 1 0 0,-1 0 0 0 0,0 2 0 0 0,-1 1-1 0 0,1 1 1 0 0,34 15 0 0 0,16 14 775 0 0,-40-18-787 0 0,1-1 0 0 0,1-2-1 0 0,47 13 1 0 0,-41-19-233 0 0,1-3 0 0 0,0-1 0 0 0,0-2 0 0 0,79-4 0 0 0,175-39-111 0 0,-212 23-210 0 0,-24 4-92 0 0,1 2-1 0 0,68-2 1 0 0,195 22-313 0 0,-34 1 2123 0 0,40-28 245 0 0,-192 8-1387 0 0,-37 2-181 0 0,114-4-2072 0 0,-161 13-3187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1 687 0 0,'-63'5'2368'0'0,"51"-6"-2004"0"0,8 1-425 0 0,1 0-1 0 0,0 0 1 0 0,-1 0 0 0 0,1 0 0 0 0,0 0-1 0 0,-1 1 1 0 0,1 0 0 0 0,0-1-1 0 0,-5 3 1 0 0,-23 12-363 0 0,1 1 0 0 0,1 2 0 0 0,-40 30 0 0 0,66-45 424 0 0,-9 5 239 0 0,0 1-1 0 0,1 1 1 0 0,0 0-1 0 0,1 0 0 0 0,-15 19 1 0 0,22-24-118 0 0,0-1-1 0 0,0 0 1 0 0,1 1 0 0 0,0-1 0 0 0,0 1-1 0 0,0 0 1 0 0,0 0 0 0 0,1 0-1 0 0,0 0 1 0 0,0 0 0 0 0,0 0 0 0 0,0 0-1 0 0,1 1 1 0 0,0-1 0 0 0,0 0 0 0 0,1 0-1 0 0,-1 0 1 0 0,1 0 0 0 0,2 7-1 0 0,-1-5-69 0 0,1 1 0 0 0,0-1 1 0 0,1 0-1 0 0,0 0 0 0 0,0 0 0 0 0,1 0 0 0 0,-1-1 0 0 0,1 1 0 0 0,1-1 0 0 0,-1-1 0 0 0,1 1 0 0 0,0-1 0 0 0,1 0 0 0 0,6 5 0 0 0,13 5-18 0 0,-1-1 0 0 0,44 17 0 0 0,-14-6-48 0 0,-46-21-43 0 0,-1 0 1 0 0,0 1-1 0 0,0 0 0 0 0,-1 0 1 0 0,1 1-1 0 0,-1 0 0 0 0,10 11 1 0 0,-15-14 37 0 0,1 0 0 0 0,-1 0 0 0 0,0 0 0 0 0,0 0 0 0 0,-1 1 0 0 0,1-1 0 0 0,0 1 0 0 0,-1-1 0 0 0,0 1 0 0 0,0-1 0 0 0,0 1 0 0 0,0-1 0 0 0,-1 1 0 0 0,1 0 0 0 0,-1-1 0 0 0,0 1 0 0 0,0 0-1 0 0,-1 0 1 0 0,1-1 0 0 0,-1 1 0 0 0,-1 6 0 0 0,-2 0-25 0 0,0-1-1 0 0,0 1 1 0 0,-1-1-1 0 0,0 0 0 0 0,-1 0 1 0 0,1-1-1 0 0,-2 0 1 0 0,1 0-1 0 0,-1 0 1 0 0,-1-1-1 0 0,1 0 0 0 0,-1 0 1 0 0,-1-1-1 0 0,1 0 1 0 0,-1 0-1 0 0,0-1 0 0 0,-16 7 1 0 0,7-4 100 0 0,-1-2 1 0 0,0 0 0 0 0,0-1-1 0 0,0 0 1 0 0,-1-2 0 0 0,1 0-1 0 0,-1-2 1 0 0,-27 0-1 0 0,44-1-44 0 0,-27-3 97 0 0,28 3-122 0 0,1 0-1 0 0,-1 0 1 0 0,0-1-1 0 0,0 1 1 0 0,1-1-1 0 0,-1 0 1 0 0,0 1-1 0 0,1-1 1 0 0,-1 0-1 0 0,0 0 1 0 0,1 0-1 0 0,-1 0 1 0 0,-1-2-1 0 0,3 2-14 0 0,-1 1 0 0 0,1-1 0 0 0,0 0 0 0 0,0 0 0 0 0,0 1 0 0 0,0-1-1 0 0,0 0 1 0 0,0 0 0 0 0,0 0 0 0 0,0 1 0 0 0,0-1 0 0 0,0 0-1 0 0,0 0 1 0 0,0 1 0 0 0,0-1 0 0 0,1 0 0 0 0,-1 0 0 0 0,0 1-1 0 0,1-1 1 0 0,-1 0 0 0 0,0 1 0 0 0,1-1 0 0 0,-1 0 0 0 0,1 1 0 0 0,-1-1-1 0 0,2 0 1 0 0,14-17-675 0 0,-16 18 703 0 0,70-59-87 0 0,-55 45 88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21 116 919 0 0,'-2'-2'201'0'0,"0"0"0"0"0,0 0 0 0 0,0 0 0 0 0,0 0 0 0 0,0 0-1 0 0,1 0 1 0 0,-1 0 0 0 0,1-1 0 0 0,-2-3 0 0 0,3 6-69 0 0,0-1 1 0 0,-1 1-1 0 0,1-1 0 0 0,0 1 1 0 0,0-1-1 0 0,0 1 1 0 0,0-1-1 0 0,0 1 1 0 0,0-1-1 0 0,0 0 1 0 0,0 1-1 0 0,0-1 1 0 0,0 1-1 0 0,0-1 0 0 0,0 1 1 0 0,1-1-1 0 0,-1 1 1 0 0,0-1-1 0 0,0 1 1 0 0,1-1-1 0 0,0 0-35 0 0,-1 0-1 0 0,1 0 0 0 0,0 1 1 0 0,0-1-1 0 0,-1 1 1 0 0,1-1-1 0 0,0 1 0 0 0,0-1 1 0 0,0 1-1 0 0,0-1 0 0 0,0 1 1 0 0,0 0-1 0 0,0-1 1 0 0,0 1-1 0 0,1 0 0 0 0,83-11 1534 0 0,-14 2-1088 0 0,-57 7-857 0 0,-1 0 0 0 0,0-1 0 0 0,-1-1 0 0 0,1 0 0 0 0,-1-1-1 0 0,1-1 1 0 0,20-12 0 0 0,-23 11-580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24 455 0 0,'0'0'38'0'0,"1"0"-1"0"0,-1-1 0 0 0,0 1 1 0 0,0-1-1 0 0,1 1 0 0 0,-1-1 0 0 0,0 1 1 0 0,0-1-1 0 0,0 1 0 0 0,0-1 1 0 0,0 1-1 0 0,0-1 0 0 0,0 1 0 0 0,0-1 1 0 0,0 1-1 0 0,0-1 0 0 0,0 1 1 0 0,0-1-1 0 0,0 1 0 0 0,0-1 0 0 0,-1 1 1 0 0,1-1-1 0 0,0 1 0 0 0,0-1 0 0 0,0 1 1 0 0,-1-1-1 0 0,1 1 0 0 0,0 0 1 0 0,-1-1-1 0 0,0 0 0 0 0,0 0 56 0 0,0 0 0 0 0,-1 0 0 0 0,1 1-1 0 0,-1-1 1 0 0,1 0 0 0 0,-1 1 0 0 0,1-1 0 0 0,-1 1 0 0 0,1-1-1 0 0,-3 1 1 0 0,-1-1 47 0 0,1 1 0 0 0,-1 0-1 0 0,0-1 1 0 0,1 2 0 0 0,-1-1 0 0 0,1 1-1 0 0,-6 0 1 0 0,6 1-76 0 0,-1 0-1 0 0,1 0 1 0 0,0 0-1 0 0,0 0 0 0 0,0 1 1 0 0,0 0-1 0 0,0 0 1 0 0,1 0-1 0 0,-1 0 1 0 0,1 0-1 0 0,-4 5 1 0 0,2-1 25 0 0,0 0 1 0 0,1 0-1 0 0,0 0 1 0 0,1 0 0 0 0,-1 1-1 0 0,-2 8 1 0 0,3-4 16 0 0,-1 0 1 0 0,2 0-1 0 0,0 1 1 0 0,0-1 0 0 0,2 0-1 0 0,-1 1 1 0 0,1-1-1 0 0,3 20 1 0 0,-1-24-65 0 0,0 1 0 0 0,0-1 0 0 0,0 0 0 0 0,1 0 0 0 0,0 0 0 0 0,1-1-1 0 0,0 1 1 0 0,0-1 0 0 0,1 0 0 0 0,0 0 0 0 0,9 10 0 0 0,-11-13-66 0 0,1 0 0 0 0,1-1 0 0 0,-1 1 0 0 0,0-1 0 0 0,1 0 0 0 0,0 0 0 0 0,0-1 0 0 0,0 1 0 0 0,0-1 0 0 0,0 0 0 0 0,0 0 0 0 0,1-1 0 0 0,-1 0 0 0 0,0 0 0 0 0,1 0 0 0 0,-1 0 0 0 0,1-1 0 0 0,9 0 0 0 0,-8-1-185 0 0,0 0 0 0 0,0-1 1 0 0,0 0-1 0 0,-1 0 0 0 0,1 0 0 0 0,0-1 1 0 0,-1 0-1 0 0,0 0 0 0 0,0 0 1 0 0,0-1-1 0 0,0 0 0 0 0,0 0 1 0 0,-1 0-1 0 0,7-8 0 0 0,6-5-566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1 919 0 0,'-2'1'8'0'0,"1"0"0"0"0,0 1 0 0 0,-1-1 0 0 0,1 1-1 0 0,0 0 1 0 0,0-1 0 0 0,0 1 0 0 0,0 0 0 0 0,0 0-1 0 0,-1 4 1 0 0,-7 24 48 0 0,7-20 42 0 0,-4 8 59 0 0,2 1 0 0 0,1 0 0 0 0,-2 36 0 0 0,4-48-117 0 0,1 0-1 0 0,1 1 0 0 0,-1-1 0 0 0,1 0 0 0 0,0 0 0 0 0,1 0 0 0 0,0 0 1 0 0,0 0-1 0 0,0 0 0 0 0,1 0 0 0 0,0-1 0 0 0,1 1 0 0 0,5 8 0 0 0,-8-14-44 0 0,0 0 0 0 0,0 0 0 0 0,0 1-1 0 0,0-1 1 0 0,0 0 0 0 0,0 0-1 0 0,0 0 1 0 0,0-1 0 0 0,0 1-1 0 0,0 0 1 0 0,1 0 0 0 0,-1 0 0 0 0,0-1-1 0 0,0 1 1 0 0,1-1 0 0 0,-1 1-1 0 0,1-1 1 0 0,-1 0 0 0 0,1 1-1 0 0,-1-1 1 0 0,0 0 0 0 0,1 0 0 0 0,-1 0-1 0 0,1 0 1 0 0,-1 0 0 0 0,1 0-1 0 0,-1-1 1 0 0,0 1 0 0 0,1 0-1 0 0,-1-1 1 0 0,1 1 0 0 0,-1-1-1 0 0,0 1 1 0 0,1-1 0 0 0,-1 0 0 0 0,0 0-1 0 0,0 1 1 0 0,0-1 0 0 0,1 0-1 0 0,-1 0 1 0 0,0 0 0 0 0,1-2-1 0 0,5-4-39 0 0,0-1-1 0 0,-1 0 1 0 0,0 0-1 0 0,8-16 0 0 0,1-5 27 0 0,-1-2-1 0 0,17-58 1 0 0,-20 57 13 0 0,-5 73 98 0 0,-4-22 274 0 0,0-1-1 0 0,1 0 1 0 0,1 0-1 0 0,0-1 0 0 0,11 26 1 0 0,-11-34-354 0 0,0 0 0 0 0,1 0 0 0 0,0 0 0 0 0,0-1 1 0 0,1 1-1 0 0,0-2 0 0 0,1 1 0 0 0,-1-1 0 0 0,2 0 1 0 0,-1 0-1 0 0,14 9 0 0 0,-19-14-24 0 0,1 0 1 0 0,-1-1-1 0 0,0 0 0 0 0,1 1 1 0 0,-1-1-1 0 0,1 0 0 0 0,-1 0 1 0 0,1-1-1 0 0,0 1 0 0 0,-1 0 1 0 0,1-1-1 0 0,0 0 0 0 0,0 1 0 0 0,-1-1 1 0 0,1 0-1 0 0,4-1 0 0 0,10-5 12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 4143 0 0,'-1'-1'12'0'0,"1"1"-1"0"0,0 0 1 0 0,-1 0-1 0 0,1-1 0 0 0,-1 1 1 0 0,0 0-1 0 0,1 0 0 0 0,-1 0 1 0 0,1 0-1 0 0,-1 0 0 0 0,1 0 1 0 0,-1 0-1 0 0,1 0 1 0 0,-1 0-1 0 0,1 0 0 0 0,-1 0 1 0 0,1 0-1 0 0,-1 0 0 0 0,1 1 1 0 0,-1-1-1 0 0,1 0 0 0 0,-1 0 1 0 0,1 0-1 0 0,-1 1 1 0 0,1-1-1 0 0,-1 0 0 0 0,1 1 1 0 0,-1-1-1 0 0,1 0 0 0 0,0 1 1 0 0,-1-1-1 0 0,1 1 0 0 0,0-1 1 0 0,-1 0-1 0 0,1 1 1 0 0,0-1-1 0 0,0 1 0 0 0,-1-1 1 0 0,1 1-1 0 0,0 0 0 0 0,-1 3 27 0 0,0 0 1 0 0,1-1-1 0 0,0 1 0 0 0,0 0 0 0 0,0 4 0 0 0,0 0 123 0 0,2 150 537 0 0,7 0 0 0 0,44 237 0 0 0,-52-391-709 0 0,3 16-562 0 0,0 0 0 0 0,1 0-1 0 0,1 0 1 0 0,16 33-1 0 0,-12-40 534 0 0,-9-13 40 0 0,-1 0-1 0 0,0 0 0 0 0,0 1 0 0 0,0-1 1 0 0,0 0-1 0 0,1 0 0 0 0,-1 0 0 0 0,0 1 1 0 0,0-1-1 0 0,1 0 0 0 0,-1 0 0 0 0,0 0 1 0 0,0 0-1 0 0,1 0 0 0 0,-1 1 0 0 0,0-1 1 0 0,0 0-1 0 0,1 0 0 0 0,-1 0 0 0 0,0 0 1 0 0,1 0-1 0 0,-1 0 0 0 0,0 0 0 0 0,0 0 1 0 0,1 0-1 0 0,-1 0 0 0 0,0 0 0 0 0,1 0 1 0 0,-1 0-1 0 0,0 0 0 0 0,0 0 0 0 0,1-1 1 0 0,-1 1-1 0 0,0 0 0 0 0,0 0 0 0 0,1 0 1 0 0,-1 0-1 0 0,0 0 0 0 0,0-1 0 0 0,1 1 0 0 0,-1 0 1 0 0,0 0-1 0 0,0 0 0 0 0,0-1 0 0 0,0 1 1 0 0,1 0-1 0 0,-1 0 0 0 0,0-1 0 0 0,0 1 1 0 0,0 0-1 0 0,0 0 0 0 0,0-1 0 0 0,2-8 1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72 223 919 0 0,'1'-8'45'0'0,"2"-47"1338"0"0,-3 50-1231 0 0,0-1-1 0 0,0 0 1 0 0,-1 1 0 0 0,0-1 0 0 0,0 1-1 0 0,-1-1 1 0 0,-2-6 0 0 0,4 11-149 0 0,-1 1 1 0 0,1-1 0 0 0,0 1-1 0 0,0-1 1 0 0,0 1 0 0 0,-1-1-1 0 0,1 1 1 0 0,0-1 0 0 0,0 1-1 0 0,-1-1 1 0 0,1 1 0 0 0,-1-1-1 0 0,1 1 1 0 0,0 0 0 0 0,-1-1-1 0 0,1 1 1 0 0,-1 0 0 0 0,1-1-1 0 0,-1 1 1 0 0,1 0 0 0 0,-1 0-1 0 0,1-1 1 0 0,-1 1 0 0 0,1 0-1 0 0,-1 0 1 0 0,0 0 0 0 0,0 0-19 0 0,0 0 1 0 0,0 0 0 0 0,1 1-1 0 0,-1-1 1 0 0,0 0-1 0 0,1 1 1 0 0,-1-1 0 0 0,0 1-1 0 0,1-1 1 0 0,-1 1 0 0 0,1-1-1 0 0,-1 1 1 0 0,0-1-1 0 0,1 1 1 0 0,0 0 0 0 0,-1 0-1 0 0,-3 4-129 0 0,1 1-1 0 0,0 0 0 0 0,-3 7 1 0 0,6-12 140 0 0,-6 15 36 0 0,1 1 0 0 0,0 0 1 0 0,1 1-1 0 0,-3 31 0 0 0,6-37 163 0 0,1 1-1 0 0,0 0 0 0 0,1 0 1 0 0,0 0-1 0 0,1-1 0 0 0,0 1 0 0 0,6 17 1 0 0,-8-29-181 0 0,1 1 1 0 0,-1-1 0 0 0,1 1-1 0 0,0-1 1 0 0,-1 1 0 0 0,1-1-1 0 0,0 0 1 0 0,0 1 0 0 0,0-1-1 0 0,0 0 1 0 0,0 0 0 0 0,0 0-1 0 0,0 1 1 0 0,0-1 0 0 0,1 0-1 0 0,-1-1 1 0 0,0 1 0 0 0,1 0-1 0 0,-1 0 1 0 0,0 0 0 0 0,1-1-1 0 0,2 2 1 0 0,-2-2-57 0 0,-1 0 1 0 0,1 0 0 0 0,0-1-1 0 0,-1 1 1 0 0,1 0-1 0 0,-1 0 1 0 0,1-1-1 0 0,0 1 1 0 0,-1-1-1 0 0,1 1 1 0 0,-1-1 0 0 0,1 0-1 0 0,-1 0 1 0 0,1 0-1 0 0,-1 0 1 0 0,0 0-1 0 0,1 0 1 0 0,-1 0-1 0 0,0 0 1 0 0,0 0 0 0 0,2-2-1 0 0,4-7-67 0 0,0 1 1 0 0,0-1-1 0 0,-1 0 0 0 0,0-1 0 0 0,-1 1 1 0 0,0-1-1 0 0,-1 0 0 0 0,0-1 0 0 0,3-14 1 0 0,0-12 87 0 0,4-57 0 0 0,-10 86-27 0 0,-1 21 632 0 0,0 0-1 0 0,1 0 1 0 0,1 0 0 0 0,0 0-1 0 0,1 0 1 0 0,5 14 0 0 0,-5-17-578 0 0,0-1 1 0 0,1 0-1 0 0,0 0 0 0 0,8 12 1 0 0,-9-16-127 0 0,-1-1 0 0 0,1 0 0 0 0,0 0 0 0 0,0 0 1 0 0,0 0-1 0 0,0 0 0 0 0,0-1 0 0 0,1 1 0 0 0,-1-1 0 0 0,1 0 1 0 0,3 2-1 0 0,-6-4 83 0 0,0 1 0 0 0,0-1 1 0 0,0 0-1 0 0,-1 0 0 0 0,1 0 1 0 0,0 0-1 0 0,0 1 0 0 0,0-1 1 0 0,0 0-1 0 0,0 0 0 0 0,0-1 1 0 0,-1 1-1 0 0,1 0 0 0 0,0 0 0 0 0,0 0 1 0 0,0-1-1 0 0,0 1 0 0 0,-1 0 1 0 0,1-1-1 0 0,0 1 0 0 0,1-1 1 0 0,0-1-118 0 0,-1 1 0 0 0,1 0 0 0 0,-1-1 0 0 0,1 0 0 0 0,-1 1 0 0 0,0-1 0 0 0,1 0 0 0 0,0-3 0 0 0,2-2-319 0 0,-1 0 0 0 0,0-1 0 0 0,2-13-1 0 0,2-31 430 0 0,-5 37 62 0 0,4-24 0 0 0,-6 39 37 0 0,0-1-1 0 0,0 1 1 0 0,0-1-1 0 0,0 1 0 0 0,0-1 1 0 0,0 1-1 0 0,0-1 0 0 0,1 1 1 0 0,-1-1-1 0 0,0 1 1 0 0,0-1-1 0 0,0 1 0 0 0,1 0 1 0 0,-1-1-1 0 0,0 1 0 0 0,0-1 1 0 0,1 1-1 0 0,-1 0 0 0 0,0-1 1 0 0,1 1-1 0 0,-1 0 1 0 0,1-1-1 0 0,-1 1 0 0 0,0 0 1 0 0,1 0-1 0 0,-1-1 0 0 0,1 1 1 0 0,-1 0-1 0 0,1 0 0 0 0,0 0 1 0 0,0 0 22 0 0,0 0 1 0 0,-1 0 0 0 0,1 1-1 0 0,0-1 1 0 0,0 1 0 0 0,0-1-1 0 0,-1 1 1 0 0,1-1 0 0 0,0 1-1 0 0,0-1 1 0 0,-1 1 0 0 0,1 0-1 0 0,-1-1 1 0 0,1 1 0 0 0,0 0-1 0 0,18 31 1010 0 0,-19-32-1086 0 0,61 138 407 0 0,-42-92-1302 0 0,-18-44 760 0 0,-1 0 1 0 0,1-1 0 0 0,0 1-1 0 0,0 0 1 0 0,0-1 0 0 0,0 1-1 0 0,1-1 1 0 0,1 3 0 0 0,-3-4 99 0 0,0 0 0 0 0,1 0 1 0 0,-1 0-1 0 0,0 1 0 0 0,0-1 1 0 0,0 0-1 0 0,1 0 0 0 0,-1 0 1 0 0,0 0-1 0 0,0 0 0 0 0,0 0 1 0 0,1 0-1 0 0,-1 0 0 0 0,0 0 1 0 0,0 0-1 0 0,1 0 0 0 0,-1 0 1 0 0,0 0-1 0 0,0 0 0 0 0,0 0 1 0 0,1 0-1 0 0,-1 0 0 0 0,0 0 1 0 0,0 0-1 0 0,1 0 0 0 0,-1 0 1 0 0,0 0-1 0 0,0 0 1 0 0,6-11-735 0 0,14-100-404 0 0,-15 76 1677 0 0,1 0 0 0 0,18-56-1 0 0,-22 86-462 0 0,0 1 0 0 0,0-1 0 0 0,0 0 0 0 0,0 1 0 0 0,1-1 0 0 0,0 1 0 0 0,0 0 0 0 0,0 0-1 0 0,0 0 1 0 0,1 0 0 0 0,-1 1 0 0 0,1-1 0 0 0,0 1 0 0 0,0 0 0 0 0,1 0 0 0 0,-1 1 0 0 0,0-1-1 0 0,1 1 1 0 0,0 0 0 0 0,-1 0 0 0 0,1 0 0 0 0,0 1 0 0 0,10-2 0 0 0,1 0-52 0 0,-1-1 70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2759 0 0,'-9'40'390'0'0,"-8"79"0"0"0,10 43 929 0 0,6-115-1104 0 0,0-28-174 0 0,-1 219 809 0 0,4-195-1033 0 0,2 0 0 0 0,2 0 0 0 0,17 64-1 0 0,-20-99 202 0 0,-1 0 0 0 0,1-1-1 0 0,0 1 1 0 0,1-1-1 0 0,8 14 1 0 0,-7-17 68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5 784 3223 0 0,'-1'-5'239'0'0,"0"1"0"0"0,0-1 0 0 0,0 0-1 0 0,1 0 1 0 0,-1 0 0 0 0,1 0-1 0 0,0 0 1 0 0,1 0 0 0 0,-1 0 0 0 0,1 0-1 0 0,0 0 1 0 0,1 0 0 0 0,-1 0-1 0 0,4-8 1 0 0,-4 10-192 0 0,1 0-1 0 0,-1 0 1 0 0,0 0 0 0 0,1 1-1 0 0,-1-1 1 0 0,1 1-1 0 0,0-1 1 0 0,0 1-1 0 0,0-1 1 0 0,0 1 0 0 0,0 0-1 0 0,1 0 1 0 0,-1 0-1 0 0,0 0 1 0 0,1 1 0 0 0,0-1-1 0 0,-1 1 1 0 0,1-1-1 0 0,0 1 1 0 0,0 0-1 0 0,0 0 1 0 0,0 0 0 0 0,0 1-1 0 0,0-1 1 0 0,6 0-1 0 0,-5 2-98 0 0,0-1-1 0 0,0 1 1 0 0,0 0-1 0 0,-1 0 1 0 0,1 0-1 0 0,0 0 1 0 0,0 1-1 0 0,0-1 1 0 0,-1 1-1 0 0,1 0 1 0 0,-1 0-1 0 0,1 1 1 0 0,2 2-1 0 0,-1-1-56 0 0,0 1 1 0 0,-1 0-1 0 0,1 0 0 0 0,-1 0 0 0 0,-1 0 1 0 0,1 0-1 0 0,-1 1 0 0 0,3 6 0 0 0,-3-6 26 0 0,0 1-1 0 0,-1-1 1 0 0,0 1-1 0 0,-1-1 1 0 0,1 1-1 0 0,-1 0 1 0 0,0 11 0 0 0,-1-13 98 0 0,0-1 0 0 0,0 0 0 0 0,-1 1 0 0 0,0-1 1 0 0,1 0-1 0 0,-2 1 0 0 0,1-1 0 0 0,0 0 1 0 0,-1 0-1 0 0,0 0 0 0 0,0 0 0 0 0,-3 4 0 0 0,3-5-18 0 0,1-1 0 0 0,-1 0-1 0 0,-1 0 1 0 0,1 0 0 0 0,0 0-1 0 0,0 0 1 0 0,-1 0-1 0 0,1 0 1 0 0,-1-1 0 0 0,1 1-1 0 0,-1-1 1 0 0,0 0-1 0 0,0 0 1 0 0,1 0 0 0 0,-1 0-1 0 0,-3 0 1 0 0,4-1-1 0 0,0 1 0 0 0,0-1 0 0 0,0 0 0 0 0,1 0 0 0 0,-1 0 0 0 0,0-1 0 0 0,0 1 0 0 0,0 0 0 0 0,0-1 0 0 0,1 1-1 0 0,-1-1 1 0 0,0 0 0 0 0,0 1 0 0 0,1-1 0 0 0,-1 0 0 0 0,0 0 0 0 0,1 0 0 0 0,-1 0 0 0 0,1 0 0 0 0,-1-1 0 0 0,1 1 0 0 0,0 0 0 0 0,0-1 0 0 0,-1 1 0 0 0,1-1 0 0 0,-1-2 0 0 0,-2-3 59 0 0,1 0-1 0 0,1 0 1 0 0,-1 0 0 0 0,1 0 0 0 0,1 0 0 0 0,-1-1 0 0 0,1 1 0 0 0,0-1 0 0 0,1 1-1 0 0,0-1 1 0 0,0 0 0 0 0,0 1 0 0 0,1-1 0 0 0,1 1 0 0 0,-1 0 0 0 0,1-1 0 0 0,5-11-1 0 0,-3 6 8 0 0,2 0 0 0 0,0 0 0 0 0,1 0 0 0 0,0 1 0 0 0,1 0 0 0 0,0 0 0 0 0,0 1 0 0 0,17-16 0 0 0,-19 21-145 0 0,1 0 0 0 0,-1 1 0 0 0,1 0 0 0 0,0 1 0 0 0,0-1 0 0 0,1 1 0 0 0,-1 1 0 0 0,12-5 0 0 0,-16 7 52 0 0,-1 0 0 0 0,1 1 0 0 0,-1-1 0 0 0,1 1-1 0 0,-1-1 1 0 0,1 1 0 0 0,-1 0 0 0 0,1 0 0 0 0,-1 0 0 0 0,1 1 0 0 0,-1-1 0 0 0,1 0 0 0 0,-1 1-1 0 0,1 0 1 0 0,-1 0 0 0 0,1-1 0 0 0,-1 1 0 0 0,0 1 0 0 0,0-1 0 0 0,1 0 0 0 0,-1 0 0 0 0,0 1-1 0 0,0-1 1 0 0,0 1 0 0 0,0 0 0 0 0,-1 0 0 0 0,1 0 0 0 0,0 0 0 0 0,-1 0 0 0 0,1 0 0 0 0,1 3-1 0 0,2 5 5 0 0,0 1-1 0 0,0-1 1 0 0,-1 1-1 0 0,-1 0 1 0 0,4 14-1 0 0,4 55-99 0 0,-5-31-210 0 0,6-124-1110 0 0,-9 55 1360 0 0,15-93-1022 0 0,-14 95 1012 0 0,1 0 0 0 0,1 0 1 0 0,0 1-1 0 0,11-20 0 0 0,-14 32 167 0 0,0 0 0 0 0,0 1 0 0 0,1-1 0 0 0,-1 0 0 0 0,6-4 0 0 0,-8 8-75 0 0,0 0 1 0 0,0 0 0 0 0,-1 1-1 0 0,1-1 1 0 0,0 0 0 0 0,0 0-1 0 0,0 1 1 0 0,0-1 0 0 0,0 0 0 0 0,0 1-1 0 0,0-1 1 0 0,0 1 0 0 0,0-1-1 0 0,0 1 1 0 0,1 0 0 0 0,-1-1 0 0 0,0 1-1 0 0,0 0 1 0 0,0 0 0 0 0,0 0-1 0 0,0 0 1 0 0,1 0 0 0 0,-1 0-1 0 0,0 0 1 0 0,0 0 0 0 0,0 1 0 0 0,0-1-1 0 0,1 0 1 0 0,-1 1 0 0 0,0-1-1 0 0,0 0 1 0 0,1 2 0 0 0,0-1-38 0 0,-1 1 0 0 0,0-1 0 0 0,0 1 0 0 0,0-1 0 0 0,0 1 0 0 0,0 0 0 0 0,0-1 0 0 0,0 1 0 0 0,-1 0 0 0 0,1 0 0 0 0,-1-1 0 0 0,1 1 0 0 0,-1 0 0 0 0,1 2 0 0 0,0 32-179 0 0,-1-18 257 0 0,3 24 263 0 0,-2-13 212 0 0,2 0 0 0 0,0 0 1 0 0,13 46-1 0 0,-15-73-477 0 0,-1 1 0 0 0,1-1 0 0 0,0 0 1 0 0,0 0-1 0 0,0 0 0 0 0,1-1 0 0 0,-1 1 0 0 0,0 0 0 0 0,1 0 0 0 0,-1-1 0 0 0,1 1 0 0 0,3 2 0 0 0,-5-4-30 0 0,1 1-1 0 0,-1-1 0 0 0,1 0 0 0 0,0 1 0 0 0,-1-1 0 0 0,1 0 0 0 0,0 0 1 0 0,0 1-1 0 0,-1-1 0 0 0,1 0 0 0 0,0 0 0 0 0,-1 0 0 0 0,1 0 0 0 0,0 0 1 0 0,0 0-1 0 0,-1 0 0 0 0,1 0 0 0 0,0 0 0 0 0,-1-1 0 0 0,1 1 0 0 0,0 0 1 0 0,-1 0-1 0 0,1-1 0 0 0,0 1 0 0 0,-1 0 0 0 0,1-1 0 0 0,0 1 0 0 0,-1-1 0 0 0,1 1 1 0 0,-1 0-1 0 0,1-1 0 0 0,-1 0 0 0 0,1 1 0 0 0,-1-1 0 0 0,1 1 0 0 0,-1-1 1 0 0,0 1-1 0 0,1-1 0 0 0,-1 0 0 0 0,1 0 0 0 0,3-7-86 0 0,-1 0 1 0 0,0 0-1 0 0,0 0 0 0 0,-1 0 1 0 0,1 0-1 0 0,-2-1 0 0 0,1 1 1 0 0,-1-12-1 0 0,0 1-101 0 0,-1-1 0 0 0,-4-28 0 0 0,2 37 179 0 0,0 0 1 0 0,-4-15-1 0 0,5 23 8 0 0,0-1-1 0 0,-1 1 1 0 0,1 0-1 0 0,-1-1 1 0 0,0 1-1 0 0,0 0 1 0 0,0 0-1 0 0,0 0 1 0 0,-1 0-1 0 0,1 1 1 0 0,-3-4-1 0 0,5 6 13 0 0,-1 0 0 0 0,1 0 0 0 0,0 0 0 0 0,0 0 0 0 0,0-1 0 0 0,0 1 0 0 0,-1 0 0 0 0,1 0 0 0 0,0 0 0 0 0,0 0 0 0 0,0 0 0 0 0,-1 0 0 0 0,1 0 0 0 0,0-1 0 0 0,0 1 0 0 0,0 0 0 0 0,-1 0 0 0 0,1 0 0 0 0,0 0 0 0 0,0 0 0 0 0,-1 0 0 0 0,1 0 0 0 0,0 0 0 0 0,0 0 0 0 0,-1 0 0 0 0,1 0 0 0 0,0 0 0 0 0,0 1 0 0 0,0-1 0 0 0,-1 0 0 0 0,1 0 0 0 0,0 0 0 0 0,0 0 0 0 0,0 0 0 0 0,-1 0 0 0 0,1 0 0 0 0,0 1 0 0 0,0-1 0 0 0,-4 11 139 0 0,4 12-288 0 0,0-20 99 0 0,1-1-1 0 0,-1 0 1 0 0,1 0-1 0 0,-1 0 1 0 0,1 0-1 0 0,0 0 1 0 0,0 0-1 0 0,0 0 1 0 0,0 0-1 0 0,0 0 1 0 0,0 0-1 0 0,1-1 1 0 0,-1 1 0 0 0,0 0-1 0 0,1-1 1 0 0,0 1-1 0 0,-1-1 1 0 0,4 3-1 0 0,-2-3-50 0 0,1 1-1 0 0,-1-1 0 0 0,0 0 1 0 0,0 0-1 0 0,1 0 1 0 0,-1 0-1 0 0,1 0 1 0 0,-1-1-1 0 0,1 0 1 0 0,5 0-1 0 0,3 0-2 0 0,-1-2 0 0 0,1 0 0 0 0,-1 0-1 0 0,0-1 1 0 0,1 0 0 0 0,10-5 0 0 0,-12 3 183 0 0,21-8 478 0 0,-29 12-522 0 0,0 0-1 0 0,0 0 0 0 0,0 0 0 0 0,0 0 0 0 0,0-1 0 0 0,-1 1 0 0 0,1-1 0 0 0,0 1 0 0 0,-1-1 1 0 0,0 1-1 0 0,3-4 0 0 0,-4 5-49 0 0,0 0 1 0 0,0 0-1 0 0,0 0 1 0 0,0-1 0 0 0,0 1-1 0 0,0 0 1 0 0,0 0-1 0 0,0 0 1 0 0,0 0-1 0 0,0 0 1 0 0,0-1 0 0 0,0 1-1 0 0,0 0 1 0 0,0 0-1 0 0,0 0 1 0 0,0 0-1 0 0,0 0 1 0 0,0 0-1 0 0,0-1 1 0 0,0 1 0 0 0,-1 0-1 0 0,1 0 1 0 0,0 0-1 0 0,0 0 1 0 0,0 0-1 0 0,0 0 1 0 0,0 0-1 0 0,0-1 1 0 0,0 1 0 0 0,0 0-1 0 0,0 0 1 0 0,-1 0-1 0 0,1 0 1 0 0,0 0-1 0 0,0 0 1 0 0,0 0-1 0 0,0 0 1 0 0,0 0 0 0 0,0 0-1 0 0,-1 0 1 0 0,1 0-1 0 0,0 0 1 0 0,-10-2-61 0 0,-11 3-286 0 0,18 0 409 0 0,-1 0-1 0 0,0 0 0 0 0,1 0 0 0 0,-1 1 0 0 0,1 0 0 0 0,-1-1 0 0 0,1 1 0 0 0,0 0 0 0 0,-1 0 0 0 0,1 1 0 0 0,0-1 0 0 0,1 1 0 0 0,-1 0 1 0 0,0-1-1 0 0,1 1 0 0 0,-4 5 0 0 0,3-3 122 0 0,1 0 1 0 0,-1 1 0 0 0,1-1-1 0 0,1 0 1 0 0,-1 1-1 0 0,1-1 1 0 0,-1 1-1 0 0,2-1 1 0 0,-1 1 0 0 0,0 7-1 0 0,2 0 60 0 0,0-1 0 0 0,0 1 0 0 0,1 0-1 0 0,1 0 1 0 0,0-1 0 0 0,0 0 0 0 0,1 1 0 0 0,1-1 0 0 0,7 13-1 0 0,-8-19-238 0 0,0 1-1 0 0,0 0 1 0 0,1-1-1 0 0,0 0 1 0 0,0 0-1 0 0,9 7 1 0 0,-13-12-48 0 0,0 0 1 0 0,1 1-1 0 0,-1-1 1 0 0,0 0-1 0 0,1 0 1 0 0,-1-1-1 0 0,1 1 1 0 0,-1 0-1 0 0,1 0 1 0 0,0-1-1 0 0,-1 1 1 0 0,1-1-1 0 0,0 1 1 0 0,-1-1-1 0 0,1 0 1 0 0,0 0-1 0 0,0 0 1 0 0,-1 0-1 0 0,1 0 1 0 0,0 0-1 0 0,-1 0 1 0 0,1 0-1 0 0,0-1 1 0 0,0 1-1 0 0,-1-1 1 0 0,1 1-1 0 0,-1-1 1 0 0,1 0-1 0 0,0 1 1 0 0,-1-1-1 0 0,1 0 1 0 0,-1 0-1 0 0,0 0 1 0 0,2-2-1 0 0,2-2-226 0 0,-1 0 0 0 0,0 0 0 0 0,0 0 0 0 0,0 0 0 0 0,-1-1-1 0 0,0 0 1 0 0,0 1 0 0 0,2-10 0 0 0,14-51-1701 0 0,-15 52 1640 0 0,3-22 305 0 0,-1 0 0 0 0,-1-1 0 0 0,-3 0 0 0 0,0 0 0 0 0,-3 0 0 0 0,-1 0 0 0 0,-2 0 0 0 0,-13-58-1 0 0,1 16 26 0 0,-14-58 30 0 0,28 132 32 0 0,-3-14 107 0 0,5 18-136 0 0,0 0 0 0 0,-1 1 1 0 0,1-1-1 0 0,0 0 0 0 0,-1 1 0 0 0,1-1 0 0 0,0 0 0 0 0,-1 1 1 0 0,1-1-1 0 0,-1 0 0 0 0,1 1 0 0 0,-1-1 0 0 0,1 1 0 0 0,-1-1 1 0 0,0 1-1 0 0,1-1 0 0 0,-1 1 0 0 0,0 0 0 0 0,0-1 0 0 0,1 1 79 0 0,-1 0-1 0 0,1 0 0 0 0,0 1 0 0 0,-1-1 0 0 0,1 0 0 0 0,0 0 0 0 0,-1 1 0 0 0,1-1 0 0 0,0 0 1 0 0,0 1-1 0 0,-1-1 0 0 0,1 0 0 0 0,0 0 0 0 0,0 1 0 0 0,-1-1 0 0 0,1 1 0 0 0,0-1 0 0 0,0 0 0 0 0,0 1 1 0 0,0-1-1 0 0,0 0 0 0 0,0 1 0 0 0,-1-1 0 0 0,1 1 0 0 0,0-1 0 0 0,0 0 0 0 0,0 1 0 0 0,0-1 0 0 0,1 1 1 0 0,-3 16 1210 0 0,2-15-1047 0 0,0 51 1295 0 0,10 83 1 0 0,19 54-1576 0 0,-23-156 102 0 0,25 126-133 0 0,-23-126-433 0 0,2 0 0 0 0,23 53 1 0 0,-30-80 173 0 0,0-1 0 0 0,1 0 1 0 0,0 0-1 0 0,0 0 0 0 0,5 5 1 0 0,-2-4-336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6447 0 0,'-2'4'288'0'0,"-1"0"56"0"0,1 2-280 0 0,2-1-64 0 0,1-1 0 0 0,-1 0 0 0 0,0 2 408 0 0,1 4 64 0 0,2 6 8 0 0,1 3 8 0 0,3 1-488 0 0,6-6-160 0 0,5-7 0 0 0,-6-13 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5:1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1375 0 0,'1'-1'32'0'0,"-1"0"0"0"0,0 0 0 0 0,1 1 0 0 0,-1-1-1 0 0,0 0 1 0 0,1 1 0 0 0,-1-1 0 0 0,1 0 0 0 0,-1 1-1 0 0,1-1 1 0 0,0 0 0 0 0,-1 1 0 0 0,1-1 0 0 0,-1 1-1 0 0,1-1 1 0 0,0 1 0 0 0,0 0 0 0 0,-1-1-1 0 0,1 1 1 0 0,0-1 0 0 0,0 1 0 0 0,-1 0 0 0 0,1 0-1 0 0,0 0 1 0 0,0-1 0 0 0,0 1 0 0 0,-1 0 0 0 0,1 0-1 0 0,1 0 1 0 0,2 1 591 0 0,1-1-1 0 0,-1 1 0 0 0,1 0 1 0 0,6 2-1 0 0,2 0 155 0 0,63 16 407 0 0,123 47 1 0 0,7 3 82 0 0,-115-46-1023 0 0,1-4 1 0 0,158 12-1 0 0,-171-28-565 0 0,0-3 0 0 0,1-4 0 0 0,120-21 0 0 0,238-92 741 0 0,-310 77 160 0 0,259-57 242 0 0,-307 84-1336 0 0,0 4 0 0 0,105 0 0 0 0,-117 9-294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5:4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3047 0 0,'6'-3'30'0'0,"5"-3"42"0"0,1 0 0 0 0,14-5 0 0 0,-21 10-64 0 0,-1 0 1 0 0,1 0-1 0 0,-1 0 0 0 0,1 0 0 0 0,-1 1 0 0 0,1 0 1 0 0,0 0-1 0 0,-1 0 0 0 0,1 1 0 0 0,4 0 0 0 0,1 2 31 0 0,0 1 0 0 0,0 0-1 0 0,0 0 1 0 0,-1 1-1 0 0,0 0 1 0 0,0 1-1 0 0,0 0 1 0 0,-1 0 0 0 0,11 10-1 0 0,-11-8 1 0 0,1-1-1 0 0,-1 0 1 0 0,2-1 0 0 0,-1 0-1 0 0,1-1 1 0 0,0 1 0 0 0,0-2-1 0 0,14 6 1 0 0,-10-8-47 0 0,-1 0 1 0 0,1 0-1 0 0,0-1 1 0 0,0-1-1 0 0,0 0 1 0 0,-1-1-1 0 0,16-2 1 0 0,96-27 48 0 0,-36 7 95 0 0,188-24 697 0 0,-210 37-877 0 0,127-9 417 0 0,19-3-448 0 0,-199 20 74 0 0,244-51-1856 0 0,-208 38 1281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5:5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26 455 0 0,'2'-2'62'0'0,"0"-1"0"0"0,0 1-1 0 0,1 0 1 0 0,-1 0 0 0 0,0 0-1 0 0,1 1 1 0 0,0-1 0 0 0,-1 0-1 0 0,1 1 1 0 0,0 0 0 0 0,0 0-1 0 0,0 0 1 0 0,0 0 0 0 0,0 0-1 0 0,0 0 1 0 0,0 1-1 0 0,0-1 1 0 0,0 1 0 0 0,6 0-1 0 0,-2 0-9 0 0,1 1 0 0 0,-1-1 0 0 0,0 1 0 0 0,1 1 0 0 0,-1-1 0 0 0,0 1 0 0 0,11 5-1 0 0,-6 0-16 0 0,1 0 0 0 0,-2 1 0 0 0,1 1 0 0 0,-1 0 0 0 0,0 1 0 0 0,-1 0 0 0 0,13 15 0 0 0,-7-6-41 0 0,22 17 1 0 0,-32-31-15 0 0,1 0 0 0 0,1 0 0 0 0,-1 0 0 0 0,0-1 0 0 0,1 0 1 0 0,0 0-1 0 0,8 2 0 0 0,-7-4-1 0 0,-1 1 0 0 0,1-2 0 0 0,0 1 1 0 0,0-1-1 0 0,0-1 0 0 0,0 1 0 0 0,0-1 1 0 0,0-1-1 0 0,0 0 0 0 0,16-4 0 0 0,-10 1 72 0 0,-1-1-1 0 0,1-1 1 0 0,-1 0-1 0 0,0-1 1 0 0,19-13-1 0 0,-19 12 244 0 0,0-1 0 0 0,1 2 0 0 0,0 0 0 0 0,1 0 0 0 0,17-4 0 0 0,-20 8-112 0 0,-1 1-1 0 0,1 0 0 0 0,0 1 1 0 0,0 0-1 0 0,0 1 0 0 0,0 0 1 0 0,15 3-1 0 0,13 3-287 0 0,0-2-1 0 0,1-2 1 0 0,-1-1-1 0 0,0-2 1 0 0,1-3-1 0 0,46-8 1 0 0,33-20-583 0 0,15-2-1014 0 0,-108 29 1105 0 0,-1-2-2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7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56 455 0 0,'0'-1'-17'0'0,"-14"-32"355"0"0,13 31-215 0 0,0 1 0 0 0,1-1 0 0 0,-1 1-1 0 0,0-1 1 0 0,0 1 0 0 0,0 0 0 0 0,-1 0-1 0 0,1-1 1 0 0,0 1 0 0 0,0 0 0 0 0,-1 0-1 0 0,1 0 1 0 0,0 0 0 0 0,-1 1 0 0 0,1-1-1 0 0,-1 0 1 0 0,1 1 0 0 0,-1-1 0 0 0,-1 0-1 0 0,2 1-75 0 0,1 0-1 0 0,-1 0 1 0 0,1 0-1 0 0,-1 1 1 0 0,0-1-1 0 0,1 0 1 0 0,-1 0-1 0 0,1 1 1 0 0,-1-1-1 0 0,1 0 1 0 0,-1 0-1 0 0,1 1 1 0 0,0-1-1 0 0,-1 1 1 0 0,1-1-1 0 0,-1 0 0 0 0,1 1 1 0 0,0-1-1 0 0,-1 1 1 0 0,1-1-1 0 0,0 1 1 0 0,-1-1-1 0 0,1 1 1 0 0,0-1-1 0 0,0 1 1 0 0,-1 0-1 0 0,-5 18 467 0 0,6-16-394 0 0,-7 32 538 0 0,1-1 0 0 0,-1 64 0 0 0,4-41-203 0 0,-34 497 1874 0 0,36-538-2327 0 0,1-2 0 0 0,-1 0 1 0 0,-1-1-1 0 0,-5 26 1 0 0,6-36-4 0 0,0 0 1 0 0,0-1 0 0 0,0 1 0 0 0,0 0-1 0 0,0-1 1 0 0,0 1 0 0 0,-1-1-1 0 0,1 1 1 0 0,-1-1 0 0 0,0 0-1 0 0,0 0 1 0 0,0 0 0 0 0,0 0-1 0 0,0 0 1 0 0,0 0 0 0 0,-1 0-1 0 0,1 0 1 0 0,0-1 0 0 0,-1 0-1 0 0,1 1 1 0 0,-1-1 0 0 0,0 0-1 0 0,0 0 1 0 0,-3 1 0 0 0,2-2-114 0 0,0 0 1 0 0,0 0 0 0 0,0 0-1 0 0,1-1 1 0 0,-1 1-1 0 0,0-1 1 0 0,0 0 0 0 0,0 0-1 0 0,0 0 1 0 0,1 0 0 0 0,-1-1-1 0 0,1 0 1 0 0,-1 0-1 0 0,1 0 1 0 0,-4-3 0 0 0,-4-2-412 0 0,1-1 1 0 0,1 0-1 0 0,-13-14 1 0 0,13 13 457 0 0,1-1 0 0 0,0 0 0 0 0,0 0 0 0 0,1-1 0 0 0,-7-14 0 0 0,12 22 210 0 0,1 1 0 0 0,0-1 0 0 0,0 1-1 0 0,0-1 1 0 0,1 1 0 0 0,-1-1-1 0 0,0 1 1 0 0,1-1 0 0 0,0 0 0 0 0,0 1-1 0 0,-1-1 1 0 0,2 0 0 0 0,-1 1-1 0 0,0-1 1 0 0,0 0 0 0 0,1 1 0 0 0,0-1-1 0 0,-1 1 1 0 0,1-1 0 0 0,0 1-1 0 0,0-1 1 0 0,0 1 0 0 0,1-1 0 0 0,-1 1-1 0 0,1 0 1 0 0,-1 0 0 0 0,1 0-1 0 0,0 0 1 0 0,-1 0 0 0 0,1 0 0 0 0,0 0-1 0 0,3-1 1 0 0,22-15 335 0 0,1 1 0 0 0,39-18 0 0 0,17-9-2837 0 0,-54 26-1094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0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1 355 919 0 0,'1'-3'81'0'0,"0"1"-1"0"0,0-1 1 0 0,0 1-1 0 0,0-1 1 0 0,1 1-1 0 0,-1 0 1 0 0,1 0-1 0 0,-1-1 1 0 0,1 1-1 0 0,0 0 1 0 0,0 0-1 0 0,0 1 1 0 0,0-1-1 0 0,0 0 1 0 0,1 1-1 0 0,-1-1 1 0 0,0 1-1 0 0,1 0 1 0 0,2-1-1 0 0,8-4 286 0 0,0 1 1 0 0,20-4-1 0 0,-25 6-279 0 0,63-14 703 0 0,98-11-1 0 0,75 7-268 0 0,-164 20-526 0 0,154 18-1 0 0,-31 1-1 0 0,-92-16 290 0 0,1-5 1 0 0,210-32-1 0 0,82-9 1729 0 0,-339 39-1696 0 0,9 3-134 0 0,1 2-1 0 0,130 19 0 0 0,-157-14-195 0 0,0-3-1 0 0,64-4 0 0 0,96-20-52 0 0,-172 18 61 0 0,128-23-45 0 0,-81 13 27 0 0,-60 10 24 0 0,0 2-1 0 0,1 1 0 0 0,-1 1 0 0 0,0 1 0 0 0,25 4 1 0 0,3 4 29 0 0,58 18 0 0 0,-75-18 12 0 0,0-2 0 0 0,1-1 0 0 0,-1-2 0 0 0,51 0 0 0 0,-2-4-162 0 0,1-4 1 0 0,-1-3-1 0 0,152-34 0 0 0,-111 15-414 0 0,-101 23 481 0 0,0 2 0 0 0,-1 0 0 0 0,36 4-1 0 0,4 4 87 0 0,-25-2 187 0 0,0-1 0 0 0,64-2-1 0 0,92-28 11 0 0,-17 1-82 0 0,-54 10-185 0 0,9 0-4 0 0,155-18 42 0 0,-231 25 0 0 0,57-2 0 0 0,-79 9 0 0 0,0 2 0 0 0,0 2 0 0 0,36 6 0 0 0,-22-1 147 0 0,1-3-1 0 0,57 0 1 0 0,94-13 483 0 0,-131 4-556 0 0,-22 2-31 0 0,79 7-1 0 0,-101-2-65 0 0,0 1 0 0 0,0 1 0 0 0,0 1 0 0 0,-1 1 0 0 0,23 11 0 0 0,21 13 10 0 0,-38-16-2 0 0,1-1-1 0 0,1-2 1 0 0,63 17-1 0 0,-62-24 15 0 0,0-1-1 0 0,66-1 0 0 0,64-15 144 0 0,-91 5-136 0 0,85 3 1 0 0,168 3-115 0 0,90-18-1100 0 0,-396 19 1152 0 0,0 1 1 0 0,0 1 0 0 0,0 0 0 0 0,26 8-1 0 0,67 26 56 0 0,12 4 238 0 0,-84-32-135 0 0,1-2 0 0 0,0-2 1 0 0,43 0-1 0 0,124-11-106 0 0,-63 1-458 0 0,28-6 321 0 0,11 1 959 0 0,-129 10-651 0 0,179-6-711 0 0,-183 5-2833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2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1298 455 0 0,'1'-7'183'0'0,"0"0"0"0"0,1 0 0 0 0,-1 1 0 0 0,1-1 0 0 0,0 1 0 0 0,1-1 0 0 0,0 1 0 0 0,4-8 0 0 0,-7 14-164 0 0,0-1-1 0 0,1 1 0 0 0,-1-1 1 0 0,0 1-1 0 0,0 0 1 0 0,0-1-1 0 0,1 1 1 0 0,-1 0-1 0 0,0-1 1 0 0,0 1-1 0 0,1 0 1 0 0,-1-1-1 0 0,0 1 0 0 0,1 0 1 0 0,-1 0-1 0 0,0-1 1 0 0,1 1-1 0 0,-1 0 1 0 0,0 0-1 0 0,1 0 1 0 0,-1 0-1 0 0,0-1 1 0 0,1 1-1 0 0,-1 0 0 0 0,1 0 1 0 0,-1 0-1 0 0,1 0 1 0 0,-1 0-1 0 0,0 0 1 0 0,1 0-1 0 0,-1 0 1 0 0,1 0-1 0 0,0 0 1 0 0,-1 1 15 0 0,1 0 1 0 0,0-1 0 0 0,0 1 0 0 0,0 0 0 0 0,-1 0 0 0 0,1 0 0 0 0,0-1 0 0 0,-1 1 0 0 0,1 0-1 0 0,0 0 1 0 0,-1 0 0 0 0,1 2 0 0 0,11 37 647 0 0,-11-35-541 0 0,1 0-45 0 0,0 1-1 0 0,0 0 1 0 0,0-1 0 0 0,1 1-1 0 0,0-1 1 0 0,0 0-1 0 0,0 0 1 0 0,1 0 0 0 0,-1 0-1 0 0,1-1 1 0 0,0 0-1 0 0,1 1 1 0 0,-1-1 0 0 0,1-1-1 0 0,0 1 1 0 0,5 3-1 0 0,9 3 101 0 0,1 0 1 0 0,0-1-1 0 0,25 7 0 0 0,30 13 187 0 0,-35-11-122 0 0,1-1-1 0 0,1-3 0 0 0,0-1 1 0 0,0-2-1 0 0,77 9 0 0 0,-30-11 499 0 0,163-7 0 0 0,-206-5-759 0 0,0-1 0 0 0,-1-3 0 0 0,0-1 0 0 0,-1-2 0 0 0,0-2 0 0 0,0-3 0 0 0,76-35 0 0 0,-100 40 8 0 0,126-68 376 0 0,-118 62-287 0 0,-2-2-1 0 0,0-1 0 0 0,27-27 1 0 0,-17 12-40 0 0,86-85 341 0 0,-96 90-311 0 0,0-1 1 0 0,27-43 0 0 0,-49 65-66 0 0,0 1 0 0 0,0 0 0 0 0,0-1-1 0 0,-1 0 1 0 0,-1 0 0 0 0,1 0 0 0 0,-1 0 0 0 0,2-17-1 0 0,-3 8 40 0 0,-1 0 0 0 0,-1 0 0 0 0,-3-24 0 0 0,-12-160 530 0 0,11 114-488 0 0,4 62-58 0 0,-2 1 0 0 0,-1 0 0 0 0,-7-27 0 0 0,7 38-12 0 0,-1 0 0 0 0,0 1 0 0 0,0 0-1 0 0,-1 0 1 0 0,-1 0 0 0 0,0 1 0 0 0,-12-14-1 0 0,1 4 48 0 0,-1 2-1 0 0,-1 0 1 0 0,-1 1-1 0 0,-1 1 1 0 0,0 1 0 0 0,-1 1-1 0 0,-1 1 1 0 0,-28-12-1 0 0,6 6-176 0 0,-2 2 0 0 0,0 2 0 0 0,-75-14 0 0 0,91 25 9 0 0,0 1-1 0 0,-52 0 1 0 0,-65 12-229 0 0,57-3 190 0 0,-232 19-75 0 0,254-14 158 0 0,0 2 0 0 0,-106 34-1 0 0,109-21-36 0 0,1 3 0 0 0,2 3 0 0 0,-74 48 0 0 0,132-76 81 0 0,-22 14 0 0 0,0 1 0 0 0,-34 30 0 0 0,54-41 0 0 0,1 0 0 0 0,0 0 0 0 0,0 1 0 0 0,1 0 0 0 0,0 1 0 0 0,0 0 0 0 0,1-1 0 0 0,0 2 0 0 0,0-1 0 0 0,1 0 0 0 0,-5 21 0 0 0,0 11 38 0 0,2 1 0 0 0,1 0-1 0 0,3 0 1 0 0,1 1 0 0 0,3-1 0 0 0,6 56-1 0 0,-2-63-4 0 0,2 0 0 0 0,1 0 0 0 0,1-1 0 0 0,2 0 0 0 0,2 0 0 0 0,1-2 0 0 0,35 60 0 0 0,-33-67-270 0 0,2-1-1 0 0,0-1 1 0 0,1-1-1 0 0,1-1 1 0 0,25 20-1 0 0,-2-8-3753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3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31 455 0 0,'2'-3'28'0'0,"-1"1"-1"0"0,1 0 0 0 0,-1 0 0 0 0,1 0 1 0 0,0 0-1 0 0,0 0 0 0 0,0 1 0 0 0,0-1 0 0 0,0 1 1 0 0,0-1-1 0 0,0 1 0 0 0,1 0 0 0 0,-1-1 0 0 0,1 1 1 0 0,-1 0-1 0 0,1 1 0 0 0,-1-1 0 0 0,1 0 0 0 0,-1 1 1 0 0,1-1-1 0 0,-1 1 0 0 0,1 0 0 0 0,0 0 0 0 0,-1 0 1 0 0,1 0-1 0 0,0 1 0 0 0,-1-1 0 0 0,1 1 0 0 0,-1-1 1 0 0,1 1-1 0 0,-1 0 0 0 0,1 0 0 0 0,-1 0 0 0 0,1 0 1 0 0,-1 0-1 0 0,0 1 0 0 0,0-1 0 0 0,0 1 1 0 0,0-1-1 0 0,0 1 0 0 0,3 3 0 0 0,-1-1 114 0 0,0 1-1 0 0,0-1 0 0 0,1-1 1 0 0,0 1-1 0 0,0-1 1 0 0,0 1-1 0 0,0-1 1 0 0,0-1-1 0 0,0 1 1 0 0,1-1-1 0 0,-1 0 0 0 0,1 0 1 0 0,0-1-1 0 0,0 1 1 0 0,-1-1-1 0 0,8 0 1 0 0,12 1 187 0 0,1-1 0 0 0,36-5 0 0 0,-42 3-195 0 0,10 0 38 0 0,0 1-1 0 0,37 6 1 0 0,56 14-10 0 0,-86-13-106 0 0,223 22 756 0 0,3-20-330 0 0,-148-7-477 0 0,339-14 1929 0 0,-318 6-2002 0 0,94-2 320 0 0,144-8 586 0 0,193-8-325 0 0,-432 20-515 0 0,155-2 558 0 0,111-10 1013 0 0,-376 14-1547 0 0,17-1 152 0 0,49-11 0 0 0,-58 6 27 0 0,0 2 1 0 0,61-3-1 0 0,-84 12-954 0 0,-8-1 52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3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 1375 0 0,'8'-5'202'0'0,"1"0"0"0"0,0 1 0 0 0,0 0 0 0 0,0 0-1 0 0,13-2 1 0 0,5-3 2 0 0,68-25 312 0 0,2 5 0 0 0,182-31 0 0 0,-210 53-419 0 0,0 2 0 0 0,0 4 0 0 0,0 3 0 0 0,135 22 0 0 0,213 18 215 0 0,3-36 48 0 0,-325-6-270 0 0,128-5 74 0 0,-9 3 94 0 0,-65 3-16 0 0,766-63 1132 0 0,-172-38-1246 0 0,-224 46-181 0 0,-481 52 18 0 0,6-1 3 0 0,165-7-625 0 0,-188 10-20 0 0,0-1-1629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3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399 145 5063 0 0,'-15'-19'1123'0'0,"-46"-50"1565"0"0,54 63-2591 0 0,0-1 0 0 0,0 1 0 0 0,-1 0 0 0 0,0 1 0 0 0,0 0 0 0 0,0 0 0 0 0,-12-4 0 0 0,16 7-206 0 0,0 1 0 0 0,-1 0-1 0 0,1 0 1 0 0,-1 0 0 0 0,1 0-1 0 0,-1 1 1 0 0,1-1 0 0 0,-1 1 0 0 0,1 1-1 0 0,-1-1 1 0 0,1 1 0 0 0,-1-1 0 0 0,-6 3-1 0 0,5-1-180 0 0,0 1-1 0 0,0 0 0 0 0,0 0 0 0 0,0 0 1 0 0,0 1-1 0 0,1-1 0 0 0,-1 2 0 0 0,-5 5 1 0 0,-1 1-95 0 0,2 1 0 0 0,0 0 0 0 0,0 1 0 0 0,1 1 1 0 0,1-1-1 0 0,-13 28 0 0 0,13-21 485 0 0,0 0-1 0 0,2 0 1 0 0,0 1 0 0 0,-5 32-1 0 0,10-41 122 0 0,0 1 1 0 0,0-1-1 0 0,1 1 0 0 0,0-1 0 0 0,1 1 1 0 0,1-1-1 0 0,0 0 0 0 0,1 1 0 0 0,4 12 1 0 0,-5-20-75 0 0,1 0 0 0 0,-1 0 0 0 0,1 0 0 0 0,0 0 0 0 0,0-1 0 0 0,1 1 0 0 0,0-1 0 0 0,-1 0 0 0 0,1 0 0 0 0,6 4 0 0 0,5 3 602 0 0,28 16-1 0 0,0-1-72 0 0,-29-15-587 0 0,-1-1-1 0 0,0 2 1 0 0,0 0-1 0 0,-1 0 1 0 0,0 1-1 0 0,-2 1 1 0 0,1 0-1 0 0,-2 0 1 0 0,11 21-1 0 0,-14-24-157 0 0,-2 0-1 0 0,1 1 1 0 0,-2-1-1 0 0,1 1 1 0 0,-2 0-1 0 0,1 0 1 0 0,-2 1-1 0 0,1-1 1 0 0,-2 0-1 0 0,0 0 1 0 0,0 1-1 0 0,-1-1 1 0 0,-5 23-1 0 0,3-23-136 0 0,-1-1 0 0 0,0 1-1 0 0,0-1 1 0 0,-1 0 0 0 0,-1 0-1 0 0,0 0 1 0 0,0-1 0 0 0,-11 12-1 0 0,14-18 119 0 0,-1 1 0 0 0,0-1-1 0 0,0 0 1 0 0,0 0 0 0 0,0 0-1 0 0,-1 0 1 0 0,0-1 0 0 0,0 0-1 0 0,0 0 1 0 0,0 0-1 0 0,0-1 1 0 0,0 0 0 0 0,-1 0-1 0 0,1 0 1 0 0,-1 0 0 0 0,1-1-1 0 0,-1 0 1 0 0,0 0 0 0 0,-7 0-1 0 0,10-1 81 0 0,0 0-1 0 0,1-1 0 0 0,-1 1 0 0 0,0 0 0 0 0,0-1 1 0 0,1 0-1 0 0,-1 0 0 0 0,1 1 0 0 0,-1-2 0 0 0,1 1 1 0 0,-1 0-1 0 0,1 0 0 0 0,0-1 0 0 0,-1 1 0 0 0,1-1 0 0 0,0 0 1 0 0,0 0-1 0 0,-3-3 0 0 0,3 2-37 0 0,0 0 0 0 0,0 0 1 0 0,1-1-1 0 0,-1 1 0 0 0,1-1 0 0 0,-1 1 0 0 0,1-1 1 0 0,0 0-1 0 0,1 1 0 0 0,-1-1 0 0 0,0-7 1 0 0,1-3-339 0 0,1 0 1 0 0,0 1-1 0 0,1-1 1 0 0,1 0-1 0 0,0 1 1 0 0,6-16-1 0 0,14-32-588 0 0,-11 26 945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3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92 1839 0 0,'1'-4'269'0'0,"1"0"0"0"0,-1 1-1 0 0,0-1 1 0 0,0 0-1 0 0,0 1 1 0 0,-1-1-1 0 0,1 0 1 0 0,-1 0-1 0 0,0 0 1 0 0,0 0-1 0 0,0 1 1 0 0,-1-1-1 0 0,1 0 1 0 0,-3-5-1 0 0,3 7-136 0 0,-1 0 0 0 0,0 0-1 0 0,0 1 1 0 0,0-1-1 0 0,0 0 1 0 0,0 1 0 0 0,0-1-1 0 0,-1 1 1 0 0,1-1-1 0 0,0 1 1 0 0,-1 0 0 0 0,1-1-1 0 0,-1 1 1 0 0,1 0-1 0 0,-1 0 1 0 0,0 0 0 0 0,0 0-1 0 0,1 1 1 0 0,-1-1-1 0 0,0 0 1 0 0,0 1 0 0 0,0-1-1 0 0,0 1 1 0 0,0-1-1 0 0,0 1 1 0 0,0 0 0 0 0,0 0-1 0 0,1 0 1 0 0,-5 1-1 0 0,2-1-128 0 0,-1 1 1 0 0,0 0-1 0 0,1 0 0 0 0,-1 1 0 0 0,1-1 0 0 0,-1 1 0 0 0,1 0 0 0 0,0 0 0 0 0,0 0 1 0 0,0 1-1 0 0,0 0 0 0 0,0-1 0 0 0,0 1 0 0 0,1 1 0 0 0,-1-1 0 0 0,1 0 0 0 0,0 1 1 0 0,0 0-1 0 0,0 0 0 0 0,1 0 0 0 0,-5 8 0 0 0,1 1 12 0 0,0 0 0 0 0,1 0 0 0 0,0 1 0 0 0,1-1 0 0 0,1 1 0 0 0,-2 15 0 0 0,1 0 49 0 0,2 1 0 0 0,0 0 1 0 0,2-1-1 0 0,2 1 0 0 0,1 0 0 0 0,1-1 1 0 0,1 0-1 0 0,13 42 0 0 0,-15-63-62 0 0,1 1 0 0 0,-1-1-1 0 0,1 1 1 0 0,1-1-1 0 0,0-1 1 0 0,0 1 0 0 0,0-1-1 0 0,1 1 1 0 0,13 11-1 0 0,-15-15-47 0 0,0-1 0 0 0,0-1 0 0 0,0 1 0 0 0,0 0 0 0 0,1-1 0 0 0,-1 0 0 0 0,0 0 0 0 0,1-1-1 0 0,0 1 1 0 0,-1-1 0 0 0,1 0 0 0 0,0 0 0 0 0,0 0 0 0 0,0-1 0 0 0,-1 1 0 0 0,1-1 0 0 0,0-1 0 0 0,0 1 0 0 0,0-1-1 0 0,7-1 1 0 0,-2-1-701 0 0,0 0-1 0 0,0-1 0 0 0,10-5 1 0 0,7-6-2119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4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132 172 7455 0 0,'-6'-13'613'0'0,"1"0"-1"0"0,1-1 0 0 0,0 0 1 0 0,-2-17-1 0 0,3 15 1213 0 0,0 0-1 0 0,-11-28 1 0 0,14 43-1724 0 0,-1 1-1 0 0,1-1 1 0 0,0 1 0 0 0,0-1-1 0 0,-1 1 1 0 0,1-1-1 0 0,0 1 1 0 0,-1-1-1 0 0,1 1 1 0 0,0-1 0 0 0,-1 1-1 0 0,1-1 1 0 0,-1 1-1 0 0,1 0 1 0 0,0-1-1 0 0,-1 1 1 0 0,1 0 0 0 0,-1-1-1 0 0,1 1 1 0 0,-1 0-1 0 0,0-1 1 0 0,1 1-1 0 0,-1 0 1 0 0,1 0 0 0 0,-1 0-1 0 0,1 0 1 0 0,-1 0-1 0 0,0-1 1 0 0,0 1-1 0 0,0 1-19 0 0,-1-1 0 0 0,1 1 0 0 0,0-1 0 0 0,-1 1-1 0 0,1-1 1 0 0,0 1 0 0 0,0 0 0 0 0,-1-1 0 0 0,1 1-1 0 0,0 0 1 0 0,0 0 0 0 0,-1 1 0 0 0,-4 4 0 0 0,1 0-1 0 0,0 1 1 0 0,-6 8 0 0 0,7-8-74 0 0,0 0 1 0 0,1 1-1 0 0,-1 0 1 0 0,2 0 0 0 0,-1 0-1 0 0,1 0 1 0 0,0 0-1 0 0,0 0 1 0 0,1 0-1 0 0,0 10 1 0 0,1 9 84 0 0,6 48 1 0 0,-3-43 183 0 0,-2-24-204 0 0,1 0 1 0 0,-1 0-1 0 0,1-1 1 0 0,0 1-1 0 0,1-1 1 0 0,5 12 0 0 0,-6-15-47 0 0,0-1 0 0 0,0 0 1 0 0,0 1-1 0 0,0-1 0 0 0,1 0 1 0 0,-1 0-1 0 0,1 0 0 0 0,0-1 1 0 0,0 1-1 0 0,0-1 0 0 0,0 1 1 0 0,0-1-1 0 0,1 0 0 0 0,-1 0 1 0 0,5 2-1 0 0,-6-4-38 0 0,0 0-1 0 0,0 0 1 0 0,1 1-1 0 0,-1-1 0 0 0,0-1 1 0 0,0 1-1 0 0,0 0 1 0 0,0 0-1 0 0,0-1 1 0 0,1 0-1 0 0,-1 1 1 0 0,0-1-1 0 0,0 0 1 0 0,0 0-1 0 0,0 0 0 0 0,-1 0 1 0 0,1 0-1 0 0,0 0 1 0 0,0-1-1 0 0,-1 1 1 0 0,1 0-1 0 0,0-1 1 0 0,-1 0-1 0 0,2-2 1 0 0,2-2-72 0 0,1 0 0 0 0,-2 0 0 0 0,1-1 0 0 0,-1 0 0 0 0,5-10 0 0 0,-4 3-246 0 0,0 0 0 0 0,-1 0 1 0 0,0-1-1 0 0,-1 1 0 0 0,0-1 0 0 0,-2 0 1 0 0,1 0-1 0 0,-2 0 0 0 0,0 0 0 0 0,-1 0 1 0 0,0 0-1 0 0,-5-19 0 0 0,6 34 334 0 0,0 0-1 0 0,0-1 1 0 0,0 1 0 0 0,0 0-1 0 0,0-1 1 0 0,0 1-1 0 0,0 0 1 0 0,0 0 0 0 0,0-1-1 0 0,0 1 1 0 0,0 0-1 0 0,0-1 1 0 0,0 1 0 0 0,-1 0-1 0 0,1 0 1 0 0,0-1-1 0 0,0 1 1 0 0,0 0 0 0 0,0-1-1 0 0,0 1 1 0 0,-1 0-1 0 0,1 0 1 0 0,0 0 0 0 0,0-1-1 0 0,0 1 1 0 0,-1 0-1 0 0,1 0 1 0 0,0 0 0 0 0,0-1-1 0 0,-1 1 1 0 0,1 0-1 0 0,0 0 1 0 0,0 0-1 0 0,-1 0 1 0 0,1 0 0 0 0,-1-1-1 0 0,-4 12 407 0 0,-2 20 459 0 0,5-14-460 0 0,0-1 0 0 0,1 1 0 0 0,1-1 0 0 0,2 25 0 0 0,-2-35-402 0 0,1 0 0 0 0,0 0 1 0 0,1-1-1 0 0,-1 1 0 0 0,1 0 0 0 0,0 0 1 0 0,0-1-1 0 0,1 1 0 0 0,0-1 1 0 0,0 0-1 0 0,0 0 0 0 0,1 0 1 0 0,-1 0-1 0 0,1 0 0 0 0,7 5 1 0 0,-10-9-108 0 0,0 0 0 0 0,1 0 0 0 0,-1 0 1 0 0,1 0-1 0 0,0 0 0 0 0,-1-1 0 0 0,1 1 1 0 0,-1-1-1 0 0,1 1 0 0 0,0-1 1 0 0,-1 0-1 0 0,1 0 0 0 0,0 1 0 0 0,0-1 1 0 0,-1 0-1 0 0,1-1 0 0 0,0 1 1 0 0,-1 0-1 0 0,1 0 0 0 0,0-1 0 0 0,-1 1 1 0 0,1-1-1 0 0,2-1 0 0 0,8-5-1280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4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0,'29'104'1982'0'0,"26"169"0"0"0,-28-65 376 0 0,3 10-176 0 0,-3-109-3218 0 0,-26-105 870 0 0,8 26-3648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49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93 182 2759 0 0,'-1'0'64'0'0,"0"-1"-1"0"0,0 0 0 0 0,0 1 0 0 0,0-1 0 0 0,0 1 1 0 0,0-1-1 0 0,0 1 0 0 0,0-1 0 0 0,0 1 0 0 0,0 0 1 0 0,0-1-1 0 0,0 1 0 0 0,0 0 0 0 0,0 0 0 0 0,0 0 0 0 0,0 0 1 0 0,0 0-1 0 0,0 0 0 0 0,0 0 0 0 0,0 0 0 0 0,0 1 1 0 0,0-1-1 0 0,0 0 0 0 0,0 0 0 0 0,0 1 0 0 0,0-1 1 0 0,0 1-1 0 0,0-1 0 0 0,0 1 0 0 0,0-1 0 0 0,0 1 0 0 0,0 0 1 0 0,1-1-1 0 0,-1 1 0 0 0,0 0 0 0 0,0 0 0 0 0,1 0 1 0 0,-1-1-1 0 0,0 1 0 0 0,0 1 0 0 0,-3 5 462 0 0,0 0 0 0 0,0-1 0 0 0,0 2 0 0 0,-3 7 0 0 0,7-13-589 0 0,-6 13 511 0 0,0 0-1 0 0,1 0 0 0 0,1 1 1 0 0,1 0-1 0 0,0 0 0 0 0,1 0 1 0 0,1 21-1 0 0,1-27-270 0 0,0 1-1 0 0,2 0 1 0 0,-1 0 0 0 0,1-1-1 0 0,1 1 1 0 0,0-1 0 0 0,0 1-1 0 0,1-1 1 0 0,0 0 0 0 0,1 0-1 0 0,10 15 1 0 0,-14-23-196 0 0,0-1 0 0 0,-1 0 0 0 0,1 1 0 0 0,0-1 0 0 0,0 0 0 0 0,0 0 0 0 0,0 0 0 0 0,0 0 0 0 0,0 0 0 0 0,1 0 0 0 0,-1 0 0 0 0,0 0 0 0 0,0 0 0 0 0,1 0 0 0 0,-1-1 0 0 0,1 1 0 0 0,-1 0 0 0 0,0-1 0 0 0,1 0 0 0 0,-1 1 0 0 0,1-1 0 0 0,-1 0 0 0 0,3 1 0 0 0,-2-2-103 0 0,0 0 0 0 0,0 1 0 0 0,0-1 0 0 0,0 0 0 0 0,0 0 0 0 0,-1 0 0 0 0,1 0 0 0 0,0-1 0 0 0,0 1 0 0 0,-1 0 0 0 0,1-1 0 0 0,-1 1 0 0 0,1-1 0 0 0,-1 0 0 0 0,2-2 0 0 0,3-5-413 0 0,-1-1 0 0 0,0 0 0 0 0,-1 0 0 0 0,1 0 0 0 0,-2 0 0 0 0,0-1 1 0 0,3-16-1 0 0,-1 10-142 0 0,-1-5 88 0 0,0 1 1 0 0,-1 0-1 0 0,1-39 0 0 0,-5 42 1188 0 0,0-1 1 0 0,-6-27-1 0 0,7 45-282 0 0,0 0 1 0 0,0 0-1 0 0,-1-1 0 0 0,1 1 1 0 0,0 0-1 0 0,-1 0 1 0 0,1 0-1 0 0,-1 0 1 0 0,1 0-1 0 0,-1 0 1 0 0,-1-2-1 0 0,1 4 1076 0 0,1-1-1160 0 0,-1 1 0 0 0,1-1 0 0 0,0 0 0 0 0,0 0 0 0 0,0 1 0 0 0,-1-1 0 0 0,1 0 0 0 0,0 1 1 0 0,0-1-1 0 0,0 0 0 0 0,0 1 0 0 0,0-1 0 0 0,0 0 0 0 0,0 1 0 0 0,0-1 0 0 0,0 1 0 0 0,0-1 0 0 0,0 1 0 0 0,-2 21 4574 0 0,2-10-5636 0 0,1 7 1200 0 0,2 0-1 0 0,0 0 0 0 0,1-1 1 0 0,0 1-1 0 0,2-1 0 0 0,8 20 1 0 0,-11-32-364 0 0,1-1 0 0 0,0 1 0 0 0,0-1 0 0 0,0 0 0 0 0,1 0 1 0 0,6 5-1 0 0,8 10-149 0 0,-18-19 91 0 0,0 0 0 0 0,-1 0 1 0 0,1 0-1 0 0,0 0 0 0 0,0 0 1 0 0,-1-1-1 0 0,1 1 0 0 0,0 0 1 0 0,0 0-1 0 0,0-1 1 0 0,0 1-1 0 0,0-1 0 0 0,0 1 1 0 0,0-1-1 0 0,0 1 0 0 0,0-1 1 0 0,0 1-1 0 0,0-1 0 0 0,1 0 1 0 0,-1 0-1 0 0,0 1 1 0 0,0-1-1 0 0,0 0 0 0 0,0 0 1 0 0,1 0-1 0 0,-1 0 0 0 0,0-1 1 0 0,0 1-1 0 0,0 0 0 0 0,0 0 1 0 0,0-1-1 0 0,1 1 1 0 0,-1-1-1 0 0,0 1 0 0 0,0-1 1 0 0,0 1-1 0 0,0-1 0 0 0,0 0 1 0 0,0 1-1 0 0,-1-1 0 0 0,1 0 1 0 0,0 0-1 0 0,0 1 1 0 0,0-1-1 0 0,0-2 0 0 0,3-2-332 0 0,-1 1 0 0 0,0-1 0 0 0,0 0-1 0 0,0 0 1 0 0,-1-1 0 0 0,0 1 0 0 0,0 0-1 0 0,1-8 1 0 0,2-10-1027 0 0,-2-1 0 0 0,2-49 0 0 0,-11-48 169 0 0,6 117 1272 0 0,-2-8 172 0 0,2 7 232 0 0,-1 1 1 0 0,1-1 0 0 0,0 1 0 0 0,0-1 0 0 0,0 1-1 0 0,2-8 1 0 0,3 20 3821 0 0,6 13-2816 0 0,9 23-215 0 0,-6-12-847 0 0,1-1 1 0 0,32 48-1 0 0,-36-65-353 0 0,-4-4-277 0 0,1 1-1 0 0,6 12 1 0 0,-14-23 238 0 0,0 0 0 0 0,0 0 0 0 0,0 0 0 0 0,0 0 0 0 0,0 0 0 0 0,0 0 0 0 0,0 0 0 0 0,0 0 0 0 0,0 0 0 0 0,0 0 0 0 0,0 0 0 0 0,0 0 1 0 0,0 0-1 0 0,0 0 0 0 0,0 0 0 0 0,0 0 0 0 0,1 0 0 0 0,-1 0 0 0 0,0 0 0 0 0,0 0 0 0 0,0 0 0 0 0,0 0 0 0 0,0 0 0 0 0,0 0 0 0 0,0-1 0 0 0,0 1 0 0 0,0 0 0 0 0,0 0 0 0 0,0 0 0 0 0,0 0 0 0 0,0 0 0 0 0,0 0 0 0 0,0 0 0 0 0,0 0 0 0 0,0 0 0 0 0,0 0 0 0 0,0 0 0 0 0,1 0 0 0 0,-1 1 0 0 0,0-1 0 0 0,0 0 0 0 0,0 0 0 0 0,0 0 0 0 0,0 0 0 0 0,0 0 0 0 0,0 0 0 0 0,0 0 0 0 0,0 0 0 0 0,0 0 0 0 0,0 0 0 0 0,0 0 1 0 0,0 0-1 0 0,0 0 0 0 0,0 0 0 0 0,0 0 0 0 0,0 0 0 0 0,0 0 0 0 0,0 0 0 0 0,0 0 0 0 0,0 0 0 0 0,0 0 0 0 0,0 0 0 0 0,2-8-256 0 0,-2-9 160 0 0,0-9 55 0 0,3-100 247 0 0,-1 105-6 0 0,0 0 0 0 0,2 0 0 0 0,11-37 1 0 0,-14 53-87 0 0,1 1 1 0 0,0-1 0 0 0,0 0 0 0 0,1 0 0 0 0,-1 1-1 0 0,1 0 1 0 0,0-1 0 0 0,0 1 0 0 0,4-4 0 0 0,-5 7-73 0 0,0-1 0 0 0,0 1 0 0 0,0-1 1 0 0,0 1-1 0 0,0 0 0 0 0,0 0 1 0 0,0 0-1 0 0,0 0 0 0 0,0 0 1 0 0,1 1-1 0 0,-1-1 0 0 0,0 1 0 0 0,1-1 1 0 0,-1 1-1 0 0,0 0 0 0 0,1 0 1 0 0,-1 0-1 0 0,1 0 0 0 0,-1 0 1 0 0,0 0-1 0 0,3 1 0 0 0,18 3-109 0 0,-16-3-762 0 0,0 0 1 0 0,1 0-1 0 0,9 4 0 0 0,-14-4-1181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7367 0 0,'4'0'656'0'0,"1"0"-528"0"0,0 1-128 0 0,0 0 0 0 0,0 0 160 0 0,3-1 8 0 0,6 2 0 0 0,9-1 0 0 0,7 0-104 0 0,4-2-64 0 0,2-3 64 0 0,-2-3-64 0 0,-4-2-80 0 0,-1-4-48 0 0,-1 0-16 0 0,-4-1-3312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28 919 0 0,'-1'-7'-290'0'0,"1"6"536"0"0,0 0 0 0 0,0 0 0 0 0,0 0 0 0 0,0 0-1 0 0,0 0 1 0 0,0 0 0 0 0,-1 0 0 0 0,1 0 0 0 0,0 0-1 0 0,0 0 1 0 0,-1 0 0 0 0,1 0 0 0 0,-1 0 0 0 0,1 0 0 0 0,-1 0-1 0 0,1 1 1 0 0,-1-1 0 0 0,0 0 0 0 0,1 0 0 0 0,-2-1-1 0 0,1 2-179 0 0,1 0 0 0 0,0 0 0 0 0,0 0 0 0 0,-1 0 0 0 0,1 1 0 0 0,0-1-1 0 0,0 0 1 0 0,-1 0 0 0 0,1 0 0 0 0,0 0 0 0 0,0 0 0 0 0,-1 0 0 0 0,1 0 0 0 0,0 1-1 0 0,0-1 1 0 0,-1 0 0 0 0,1 0 0 0 0,0 0 0 0 0,0 0 0 0 0,0 1 0 0 0,-1-1-1 0 0,1 0 1 0 0,0 0 0 0 0,0 1 0 0 0,0-1 0 0 0,0 0 0 0 0,-1 0 0 0 0,1 1 0 0 0,0-1-1 0 0,0 0 1 0 0,0 1 0 0 0,-5 9 693 0 0,-7 28-959 0 0,2 0-1 0 0,-8 54 1 0 0,14-66-2762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6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291 260 10591 0 0,'-15'-42'664'0'0,"-21"-40"0"0"0,29 69-481 0 0,0 0 1 0 0,0 1-1 0 0,-1 0 0 0 0,-1 0 0 0 0,0 1 0 0 0,-1 0 0 0 0,-13-11 1 0 0,19 19-251 0 0,0-1 1 0 0,0 1 0 0 0,-1 0 0 0 0,0 1 0 0 0,1-1-1 0 0,-1 1 1 0 0,0 0 0 0 0,0 0 0 0 0,0 1 0 0 0,-1-1-1 0 0,-8 0 1 0 0,11 1-37 0 0,0 1-1 0 0,0 0 1 0 0,1 0-1 0 0,-1 1 1 0 0,0-1-1 0 0,0 1 1 0 0,1-1-1 0 0,-1 1 1 0 0,0 0-1 0 0,1 0 1 0 0,-1 0-1 0 0,0 0 1 0 0,1 1-1 0 0,0-1 1 0 0,-1 1-1 0 0,1-1 1 0 0,0 1-1 0 0,0 0 1 0 0,0 0-1 0 0,0 0 1 0 0,0 0-1 0 0,0 0 1 0 0,-2 4-1 0 0,-1 2 24 0 0,1 1 1 0 0,0 0-1 0 0,0-1 0 0 0,1 1 0 0 0,0 1 1 0 0,0-1-1 0 0,1 0 0 0 0,1 1 0 0 0,-2 16 1 0 0,3 1-99 0 0,0-1 0 0 0,5 33 0 0 0,1-22 494 0 0,1 0 1 0 0,24 68-1 0 0,38 67 1330 0 0,-24-63-1054 0 0,94 286 1282 0 0,-116-313-1945 0 0,-3 1 0 0 0,15 163 0 0 0,-33-216-319 0 0,-3 42-1 0 0,1-62 149 0 0,-1 0 0 0 0,-1-1 0 0 0,0 1 0 0 0,0 0 1 0 0,-1-1-1 0 0,0 0 0 0 0,-1 1 0 0 0,-5 9 0 0 0,7-16 53 0 0,0 0 0 0 0,0 0 0 0 0,0-1 0 0 0,0 1 0 0 0,0-1 0 0 0,-1 1 0 0 0,1-1 0 0 0,-1 0 0 0 0,0 0 0 0 0,-3 3 0 0 0,-13 3-3038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10135 0 0,'-5'1'896'0'0,"1"0"-712"0"0,2 2-184 0 0,0-1 0 0 0,1 2-168 0 0,0 1-72 0 0,-3 4-16 0 0,-1 5 0 0 0,-1 6 256 0 0,-1 2 0 0 0,5-6-64 0 0,-1-2 64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7367 0 0,'-2'2'320'0'0,"0"-1"80"0"0,1 2-320 0 0,1-1-80 0 0,0 0 0 0 0,1-1 0 0 0,1 1 96 0 0,-1 1 8 0 0,3 2 0 0 0,1-1 0 0 0,1-2-408 0 0,2-2-80 0 0,0-3-24 0 0,3-5 0 0 0,-3-6 304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 13359 0 0,'0'0'26'0'0,"0"0"0"0"0,0 0 1 0 0,0 0-1 0 0,0-1 0 0 0,0 1 0 0 0,0 0 0 0 0,0 0 0 0 0,0 0 0 0 0,0 0 0 0 0,0 0 0 0 0,-1 0 0 0 0,1 0 0 0 0,0 0 0 0 0,0 0 0 0 0,0 0 0 0 0,0-1 1 0 0,0 1-1 0 0,0 0 0 0 0,0 0 0 0 0,0 0 0 0 0,0 0 0 0 0,0 0 0 0 0,-1 0 0 0 0,1 0 0 0 0,0 0 0 0 0,0 0 0 0 0,0 0 0 0 0,0 0 0 0 0,0 0 0 0 0,0 0 1 0 0,0 0-1 0 0,-1 0 0 0 0,1 0 0 0 0,0 0 0 0 0,0 0 0 0 0,0 0 0 0 0,0 0 0 0 0,0 0 0 0 0,0 0 0 0 0,0 0 0 0 0,0 0 0 0 0,-1 0 0 0 0,1 0 1 0 0,0 0-1 0 0,0 0 0 0 0,0 0 0 0 0,0 0 0 0 0,0 1 0 0 0,0-1 0 0 0,0 0 0 0 0,0 0 0 0 0,0 8 205 0 0,4 10-86 0 0,37 142 1066 0 0,17 30-716 0 0,94 205 1 0 0,-113-314-954 0 0,-31-68 18 0 0,0 0 0 0 0,0-1 0 0 0,19 21 0 0 0,-25-31 303 0 0,0 0-1 0 0,-1 0 1 0 0,1-1-1 0 0,0 1 1 0 0,0 0-1 0 0,0-1 1 0 0,0 0-1 0 0,1 1 1 0 0,-1-1-1 0 0,0 0 1 0 0,1 0-1 0 0,-1 0 1 0 0,0 0-1 0 0,1-1 1 0 0,-1 1-1 0 0,1-1 1 0 0,-1 1-1 0 0,1-1 1 0 0,3 0-1 0 0,-4-1-20 0 0,1 1 0 0 0,0-1 0 0 0,-1 0 0 0 0,0 0 0 0 0,1 0 0 0 0,-1 0 0 0 0,1-1 0 0 0,-1 1 0 0 0,0-1 0 0 0,0 1 0 0 0,0-1-1 0 0,0 0 1 0 0,0 0 0 0 0,0 0 0 0 0,-1 0 0 0 0,1 0 0 0 0,0 0 0 0 0,1-3 0 0 0,7-14 351 0 0,-1 0 0 0 0,-1-1 0 0 0,0 0 0 0 0,-1 0 0 0 0,4-25 1 0 0,-5 23 35 0 0,74-395 2869 0 0,-62 310-2931 0 0,-11 65-792 0 0,2 1-1 0 0,1 0 0 0 0,18-42 1 0 0,-9 41-3609 0 0</inkml:trace>
  <inkml:trace contextRef="#ctx0" brushRef="#br0" timeOffset="1">1275 266 14743 0 0,'-1'0'103'0'0,"-1"0"0"0"0,1 0 0 0 0,0-1 0 0 0,0 1 0 0 0,0 0-1 0 0,0 0 1 0 0,0 0 0 0 0,0 0 0 0 0,-1 0 0 0 0,1 0 0 0 0,0 1 0 0 0,0-1-1 0 0,0 0 1 0 0,0 1 0 0 0,-2 0 0 0 0,1 0-40 0 0,1 1-1 0 0,0-1 1 0 0,0 1-1 0 0,0-1 1 0 0,0 1 0 0 0,0 0-1 0 0,0-1 1 0 0,0 1 0 0 0,0 2-1 0 0,-2 5 21 0 0,0-1-1 0 0,0 1 1 0 0,1 0-1 0 0,0 0 1 0 0,1 0-1 0 0,0 0 1 0 0,1 15-1 0 0,8 67-292 0 0,-1-11-1298 0 0,-8-21-3538 0 0,0-31 326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40 112 5063 0 0,'-13'-30'141'0'0,"8"20"1161"0"0,0-1-1 0 0,1-1 1 0 0,0 1 0 0 0,-5-23 0 0 0,9 34-1259 0 0,0 0 1 0 0,0 0 0 0 0,0-1 0 0 0,0 1-1 0 0,0 0 1 0 0,0 0 0 0 0,0 0-1 0 0,0 0 1 0 0,0 0 0 0 0,0 0 0 0 0,0 0-1 0 0,0 0 1 0 0,0 0 0 0 0,0-1 0 0 0,0 1-1 0 0,0 0 1 0 0,0 0 0 0 0,0 0-1 0 0,0 0 1 0 0,0 0 0 0 0,1 0 0 0 0,-1 0-1 0 0,0 0 1 0 0,0 0 0 0 0,0 0 0 0 0,0-1-1 0 0,0 1 1 0 0,0 0 0 0 0,0 0-1 0 0,0 0 1 0 0,0 0 0 0 0,0 0 0 0 0,0 0-1 0 0,1 0 1 0 0,-1 0 0 0 0,0 0 0 0 0,0 0-1 0 0,0 0 1 0 0,0 0 0 0 0,0 0 0 0 0,0 0-1 0 0,0 0 1 0 0,0 0 0 0 0,0 0-1 0 0,1 0 1 0 0,-1 0 0 0 0,0 0 0 0 0,0 0-1 0 0,0 0 1 0 0,0 0 0 0 0,0 0 0 0 0,0 0-1 0 0,0 0 1 0 0,0 0 0 0 0,0 0-1 0 0,1 0 1 0 0,-1 1 0 0 0,9 4 793 0 0,9 10-388 0 0,175 166-1505 0 0,-171-159-4168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11975 0 0,'0'0'28'0'0,"-1"0"-1"0"0,1 0 1 0 0,0 0-1 0 0,0 0 1 0 0,0-1-1 0 0,0 1 1 0 0,0 0 0 0 0,0 0-1 0 0,0 0 1 0 0,0 0-1 0 0,0 0 1 0 0,0 0-1 0 0,0-1 1 0 0,0 1-1 0 0,0 0 1 0 0,0 0-1 0 0,0 0 1 0 0,0 0-1 0 0,0 0 1 0 0,0 0-1 0 0,1 0 1 0 0,-1-1 0 0 0,0 1-1 0 0,0 0 1 0 0,0 0-1 0 0,0 0 1 0 0,0 0-1 0 0,0 0 1 0 0,0 0-1 0 0,0 0 1 0 0,0 0-1 0 0,0 0 1 0 0,1-1-1 0 0,-1 1 1 0 0,0 0-1 0 0,0 0 1 0 0,0 0-1 0 0,0 0 1 0 0,0 0 0 0 0,0 0-1 0 0,0 0 1 0 0,1 0-1 0 0,-1 0 1 0 0,0 0-1 0 0,0 0 1 0 0,0 0-1 0 0,0 0 1 0 0,0 0-1 0 0,0 0 1 0 0,0 0-1 0 0,1 0 1 0 0,-1 0-1 0 0,8 7 711 0 0,11 16-167 0 0,-17-20-441 0 0,40 56 953 0 0,60 116 1 0 0,14 74-2119 0 0,-86-183-227 0 0,-25-57 999 0 0,0 0 0 0 0,1-1 1 0 0,0 0-1 0 0,0 0 0 0 0,8 7 0 0 0,-13-14 219 0 0,0 0 1 0 0,0 1-1 0 0,0-2 1 0 0,0 1-1 0 0,0 0 0 0 0,0 0 1 0 0,0 0-1 0 0,0 0 1 0 0,1-1-1 0 0,-1 1 0 0 0,0-1 1 0 0,1 1-1 0 0,-1-1 1 0 0,0 1-1 0 0,1-1 1 0 0,-1 0-1 0 0,0 0 0 0 0,1 0 1 0 0,-1 1-1 0 0,1-1 1 0 0,-1-1-1 0 0,1 1 0 0 0,-1 0 1 0 0,0 0-1 0 0,1 0 1 0 0,-1-1-1 0 0,0 1 0 0 0,1-1 1 0 0,-1 1-1 0 0,0-1 1 0 0,1 1-1 0 0,-1-1 0 0 0,0 0 1 0 0,0 0-1 0 0,0 0 1 0 0,0 1-1 0 0,1-1 1 0 0,-1 0-1 0 0,-1 0 0 0 0,1-1 1 0 0,0 1-1 0 0,1-2 1 0 0,4-5 94 0 0,0-1 1 0 0,-1 0-1 0 0,0 0 1 0 0,6-16 0 0 0,-8 17-37 0 0,29-78 1505 0 0,-3 0 0 0 0,29-149 1 0 0,-24-28-1028 0 0,-16 106-6067 0 0,-13 121 816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15199 0 0,'1'-2'80'0'0,"1"1"-1"0"0,-1-1 1 0 0,1 1 0 0 0,0 0-1 0 0,-1 0 1 0 0,1 0-1 0 0,0 0 1 0 0,0 0 0 0 0,0 0-1 0 0,0 0 1 0 0,0 0-1 0 0,0 1 1 0 0,0-1-1 0 0,0 1 1 0 0,0-1 0 0 0,0 1-1 0 0,0 0 1 0 0,0 0-1 0 0,0 0 1 0 0,4 0 0 0 0,9-1 136 0 0,205-20 479 0 0,166-19-1528 0 0,-221 25-2189 0 0,3 0-4552 0 0,-158 14 6616 0 0,0-1 1 0 0,14-5 0 0 0,-14 3-461 0 0</inkml:trace>
  <inkml:trace contextRef="#ctx0" brushRef="#br0" timeOffset="1">843 36 1375 0 0,'-17'-15'-619'0'0,"-8"-5"14062"0"0,48 39-13199 0 0,-1 1 0 0 0,-2 1 0 0 0,0 0 0 0 0,-1 2 0 0 0,22 33 0 0 0,-38-52-338 0 0,-1 0-1 0 0,0 0 1 0 0,0 0-1 0 0,0 1 1 0 0,-1-1-1 0 0,1 1 1 0 0,-1-1 0 0 0,0 1-1 0 0,0-1 1 0 0,0 1-1 0 0,-1-1 1 0 0,0 1-1 0 0,0 0 1 0 0,0-1-1 0 0,0 1 1 0 0,-1 0-1 0 0,0-1 1 0 0,0 1-1 0 0,0-1 1 0 0,0 1-1 0 0,-1-1 1 0 0,0 1 0 0 0,0-1-1 0 0,0 0 1 0 0,0 0-1 0 0,-5 6 1 0 0,-19 26-369 0 0,-26 41 833 0 0,45-64-1836 0 0,0-1 1 0 0,-5 19-1 0 0,8-21-2254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5 160 14279 0 0,'-5'39'3158'0'0,"7"-2"-2267"0"0,0 1 0 0 0,10 40 0 0 0,21 73-71 0 0,-15-73-769 0 0,5 29-567 0 0,14 62-2380 0 0,-35-159 2597 0 0,-1-5 29 0 0,0 0 0 0 0,1 1-1 0 0,-1-1 1 0 0,1 0 0 0 0,0 0 0 0 0,0 0 0 0 0,1 0 0 0 0,-1-1-1 0 0,1 1 1 0 0,4 4 0 0 0,-7-9 227 0 0,0 0 1 0 0,1 1-1 0 0,-1-1 0 0 0,0 0 1 0 0,1 1-1 0 0,-1-1 0 0 0,1 0 0 0 0,-1 0 1 0 0,1 0-1 0 0,-1 1 0 0 0,1-1 1 0 0,-1 0-1 0 0,1 0 0 0 0,-1 0 1 0 0,1 0-1 0 0,-1 0 0 0 0,1 0 1 0 0,-1 0-1 0 0,1 0 0 0 0,-1 0 1 0 0,1 0-1 0 0,-1 0 0 0 0,1 0 1 0 0,-1 0-1 0 0,0-1 0 0 0,1 1 0 0 0,-1 0 1 0 0,1 0-1 0 0,-1 0 0 0 0,1-1 1 0 0,-1 1-1 0 0,0 0 0 0 0,1 0 1 0 0,-1-1-1 0 0,1 1 0 0 0,-1 0 1 0 0,0-1-1 0 0,1 1 0 0 0,-1-1 1 0 0,0 1-1 0 0,1-1 0 0 0,10-21-153 0 0,-10 20 297 0 0,29-72 1644 0 0,30-121 1 0 0,2-82-214 0 0,-44 191-1462 0 0,-4 22-1703 0 0,41-109 0 0 0,-43 143-3637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1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1 216 455 0 0,'2'-9'402'0'0,"1"0"-1"0"0,0 1 0 0 0,0 0 0 0 0,7-14 0 0 0,-9 22-372 0 0,-1-1 1 0 0,0 0-1 0 0,1 1 0 0 0,-1-1 1 0 0,0 1-1 0 0,1-1 1 0 0,-1 1-1 0 0,1-1 1 0 0,-1 1-1 0 0,1-1 0 0 0,-1 1 1 0 0,1-1-1 0 0,-1 1 1 0 0,1 0-1 0 0,-1-1 1 0 0,1 1-1 0 0,0 0 0 0 0,-1-1 1 0 0,1 1-1 0 0,0 0 1 0 0,-1 0-1 0 0,1 0 1 0 0,-1 0-1 0 0,1 0 0 0 0,0 0 1 0 0,-1-1-1 0 0,2 2 1 0 0,-1-1 19 0 0,0 0 0 0 0,1 1 1 0 0,-1-1-1 0 0,0 1 0 0 0,0 0 0 0 0,0-1 1 0 0,0 1-1 0 0,0 0 0 0 0,0 0 1 0 0,0-1-1 0 0,0 1 0 0 0,0 0 0 0 0,1 1 1 0 0,1 3 171 0 0,1 0 0 0 0,-1 0 0 0 0,0 0-1 0 0,4 11 1 0 0,1 9 350 0 0,-1 0 0 0 0,-1 0 0 0 0,4 40 0 0 0,-2 80 786 0 0,-5-75-942 0 0,38 270 160 0 0,-23-215-478 0 0,-15-107-97 0 0,-1 1 0 0 0,2-1 0 0 0,1-1 0 0 0,0 1 0 0 0,1-1 0 0 0,1 0 0 0 0,8 17 0 0 0,-14-33 6 0 0,-1 0 0 0 0,1 0 0 0 0,0 0 0 0 0,0 0 0 0 0,-1 0 0 0 0,1 1 0 0 0,0-1 0 0 0,0-1 0 0 0,0 1 0 0 0,0 0 0 0 0,0 0 0 0 0,0 0 0 0 0,1 0 0 0 0,-1-1 0 0 0,0 1 0 0 0,0 0 0 0 0,0-1 0 0 0,1 0 0 0 0,-1 1 0 0 0,2 0 0 0 0,-2-1 10 0 0,0-1 0 0 0,1 1 0 0 0,-1 0-1 0 0,0 0 1 0 0,0-1 0 0 0,0 1 0 0 0,1 0-1 0 0,-1-1 1 0 0,0 0 0 0 0,0 1 0 0 0,0-1-1 0 0,0 1 1 0 0,0-1 0 0 0,0 0 0 0 0,0 0 0 0 0,0 0-1 0 0,1-1 1 0 0,3-4 63 0 0,0-1-1 0 0,-1 0 1 0 0,0 0-1 0 0,0 0 1 0 0,4-9 0 0 0,6-18 64 0 0,17-67 1 0 0,0-39-113 0 0,0-5 23 0 0,79-256 12 0 0,-89 331-85 0 0,37-149-54 0 0,-58 216 194 0 0,5-15-1048 0 0,-5 18 903 0 0,0 0 1 0 0,0 0-1 0 0,0 0 0 0 0,0 0 0 0 0,0 0 0 0 0,0 0 0 0 0,0 0 0 0 0,0 0 0 0 0,0 0 0 0 0,0 0 1 0 0,1 0-1 0 0,-1 0 0 0 0,0 0 0 0 0,0-1 0 0 0,0 1 0 0 0,0 0 0 0 0,0 0 0 0 0,0 0 0 0 0,0 0 1 0 0,0 0-1 0 0,0 0 0 0 0,0 0 0 0 0,0 0 0 0 0,0 0 0 0 0,0 0 0 0 0,1 0 0 0 0,-1 0 1 0 0,0 0-1 0 0,0 0 0 0 0,0 0 0 0 0,0 0 0 0 0,0 0 0 0 0,0 0 0 0 0,0 0 0 0 0,0 0 0 0 0,0 0 1 0 0,0 0-1 0 0,0 0 0 0 0,0 0 0 0 0,1 0 0 0 0,-1 0 0 0 0,0 0 0 0 0,0 0 0 0 0,0 1 0 0 0,0-1 1 0 0,0 0-1 0 0,0 0 0 0 0,0 0 0 0 0,0 0 0 0 0,0 0 0 0 0,0 0 0 0 0,0 0 0 0 0,0 0 0 0 0,0 0 1 0 0,0 0-1 0 0,4 11-1698 0 0,-2-2-993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1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1 455 0 0,'-12'11'262'0'0,"0"0"0"0"0,2 1 0 0 0,-1 1 0 0 0,2 0 0 0 0,0 0 0 0 0,-10 18 0 0 0,7-11-72 0 0,-12 22-361 0 0,-20 52 0 0 0,21-44 65 0 0,22-48 106 0 0,-10 17 0 0 0,11-18 0 0 0,0-1 0 0 0,0 0 0 0 0,0 0 0 0 0,0 1 0 0 0,-1-1 0 0 0,1 0 0 0 0,0 0 0 0 0,0 1 0 0 0,0-1 0 0 0,0 0 0 0 0,-1 0 0 0 0,1 0 0 0 0,0 1 0 0 0,0-1 0 0 0,0 0 0 0 0,-1 0 0 0 0,1 0 0 0 0,0 0 0 0 0,0 0 0 0 0,-1 1 0 0 0,1-1 0 0 0,0 0 0 0 0,0 0 0 0 0,-1 0 0 0 0,1 0 0 0 0,0 0 0 0 0,0 0 0 0 0,-1 0 0 0 0,1 0 0 0 0,0 0 0 0 0,-1 0 0 0 0,1 0 0 0 0,0 0 0 0 0,0 0 0 0 0,-1 0 0 0 0,1 0 0 0 0,0 0 0 0 0,0 0 0 0 0,-1-1 0 0 0,1 1 0 0 0,0 0 0 0 0,0 0 0 0 0,-1 0 0 0 0,1 0 0 0 0,0 0 0 0 0,0-1 0 0 0,0 1 0 0 0,-1 0 0 0 0,1 0 0 0 0,0 0 0 0 0,0-1 0 0 0,0 1 0 0 0,0 0 0 0 0,-1 0 0 0 0,1-1 0 0 0,0 1 0 0 0,0 0 0 0 0,0 0 0 0 0,0-1 0 0 0,0 1 0 0 0,0 0 0 0 0,0 0 0 0 0,0-1 0 0 0,0 1 0 0 0,-3-8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253 171 3679 0 0,'-5'-10'-146'0'0,"1"3"685"0"0,-1-2 0 0 0,1 1-1 0 0,1 0 1 0 0,-6-18 0 0 0,9 24-365 0 0,-1 0 1 0 0,1 0-1 0 0,0-1 0 0 0,0 1 1 0 0,0-1-1 0 0,0 1 0 0 0,0 0 1 0 0,0-1-1 0 0,1 1 1 0 0,-1 0-1 0 0,1 0 0 0 0,0-1 1 0 0,0 1-1 0 0,-1 0 0 0 0,1 0 1 0 0,0 0-1 0 0,1 0 0 0 0,-1 0 1 0 0,0 0-1 0 0,1 0 1 0 0,-1 0-1 0 0,1 0 0 0 0,0 1 1 0 0,2-3-1 0 0,4-2-145 0 0,1 0 1 0 0,0 1-1 0 0,1 0 1 0 0,-1 0-1 0 0,1 1 1 0 0,0 1-1 0 0,0-1 0 0 0,0 1 1 0 0,1 1-1 0 0,-1 0 1 0 0,1 1-1 0 0,-1 0 0 0 0,1 0 1 0 0,-1 1-1 0 0,15 2 1 0 0,-22-2-94 0 0,-1 1 0 0 0,1-1 1 0 0,0 1-1 0 0,-1 0 0 0 0,1-1 1 0 0,-1 1-1 0 0,1 1 1 0 0,-1-1-1 0 0,0 0 0 0 0,0 0 1 0 0,1 1-1 0 0,-1 0 0 0 0,0-1 1 0 0,0 1-1 0 0,0 0 0 0 0,2 3 1 0 0,-2-2-96 0 0,0 0-1 0 0,0 1 1 0 0,-1-1 0 0 0,1 0 0 0 0,-1 1 0 0 0,0-1 0 0 0,0 1 0 0 0,0-1 0 0 0,-1 1 0 0 0,1 6 0 0 0,-1 3-67 0 0,0 1 1 0 0,-2-1-1 0 0,0 0 0 0 0,0 1 1 0 0,-6 16-1 0 0,-41 193 2589 0 0,41-169-2049 0 0,2 0-1 0 0,3 65 1 0 0,3-106-671 0 0,0 0-1 0 0,1 0 1 0 0,1 0-1 0 0,1 0 1 0 0,4 17-1 0 0,-10-39-1785 0 0,-2-5 1557 0 0,-12-23 0 0 0,-53-63 742 0 0,2 4 1716 0 0,67 95-1799 0 0,1 0-1 0 0,-1-1 0 0 0,0 1 0 0 0,1 0 1 0 0,-1 0-1 0 0,1 0 0 0 0,-1-1 0 0 0,1 1 1 0 0,-1 0-1 0 0,1 0 0 0 0,0-1 0 0 0,0 1 1 0 0,0 0-1 0 0,-1-1 0 0 0,1 1 0 0 0,1 0 0 0 0,-1-1 1 0 0,0 1-1 0 0,0 0 0 0 0,0 0 0 0 0,1-1 1 0 0,-1 1-1 0 0,0 0 0 0 0,2-3 0 0 0,0 2 69 0 0,0 0-1 0 0,0 0 1 0 0,0 0 0 0 0,0 0-1 0 0,0 0 1 0 0,0 1-1 0 0,1-1 1 0 0,-1 1-1 0 0,1-1 1 0 0,4-1-1 0 0,5-2-653 0 0,0 0 0 0 0,25-7-1 0 0,-33 11 384 0 0,0 0-1 0 0,0 0 1 0 0,0 1-1 0 0,0-1 1 0 0,1 1-1 0 0,-1 0 0 0 0,0 0 1 0 0,0 1-1 0 0,0-1 1 0 0,0 1-1 0 0,0 0 1 0 0,0 0-1 0 0,6 2 0 0 0,-8-2 66 0 0,-1 0 0 0 0,1 1 0 0 0,-1-1 0 0 0,0 0-1 0 0,0 0 1 0 0,0 1 0 0 0,1-1 0 0 0,-1 0 0 0 0,0 1-1 0 0,-1-1 1 0 0,1 1 0 0 0,0-1 0 0 0,0 1 0 0 0,-1 0-1 0 0,1-1 1 0 0,-1 1 0 0 0,1 0 0 0 0,-1-1 0 0 0,0 1 0 0 0,0 0-1 0 0,1 0 1 0 0,-1-1 0 0 0,0 1 0 0 0,-1 0 0 0 0,1-1-1 0 0,0 1 1 0 0,0 0 0 0 0,-1 0 0 0 0,0 2 0 0 0,-2 6-184 0 0,0-1 0 0 0,-1 1-1 0 0,-7 14 1 0 0,1-5-11 0 0,-2-1 0 0 0,0 0 0 0 0,-21 25 0 0 0,-49 45-1343 0 0,9-11 902 0 0,23-23 1184 0 0,-50 64 1496 0 0,98-116-1706 0 0,0 0 1 0 0,1 1-1 0 0,-1-1 0 0 0,1 1 1 0 0,0-1-1 0 0,-1 1 0 0 0,1 0 1 0 0,1 0-1 0 0,-2 3 0 0 0,2-5-179 0 0,0 0 0 0 0,0-1 0 0 0,0 1 0 0 0,0 0 0 0 0,0 0 0 0 0,1 0 0 0 0,-1 0 0 0 0,0 0 0 0 0,0-1 0 0 0,1 1 0 0 0,-1 0 0 0 0,0 0 0 0 0,1 0 0 0 0,-1-1 0 0 0,1 1 0 0 0,-1 0 0 0 0,1-1 0 0 0,0 1 0 0 0,-1 0 0 0 0,1-1 0 0 0,-1 1 0 0 0,1-1 0 0 0,0 1 0 0 0,0-1 0 0 0,-1 1 0 0 0,1-1 0 0 0,0 1 0 0 0,0-1 0 0 0,0 0 0 0 0,-1 0 0 0 0,1 1 0 0 0,0-1 0 0 0,2 0 0 0 0,5 2 89 0 0,1-1 0 0 0,-1 1 0 0 0,1-2 0 0 0,-1 1-1 0 0,1-1 1 0 0,0-1 0 0 0,13-2 0 0 0,60-16-43 0 0,-73 16-122 0 0,84-26-3057 0 0,107-48 0 0 0,-187 73 2226 0 0,-12 4 782 0 0,-1 0 0 0 0,0 0 1 0 0,0 0-1 0 0,1 0 0 0 0,-1 0 0 0 0,0 0 1 0 0,1 0-1 0 0,-1 1 0 0 0,0-1 0 0 0,0 0 1 0 0,1 0-1 0 0,-1 0 0 0 0,0 0 0 0 0,0 0 1 0 0,1 0-1 0 0,-1 0 0 0 0,0 1 0 0 0,0-1 1 0 0,1 0-1 0 0,-1 0 0 0 0,0 0 0 0 0,0 1 1 0 0,0-1-1 0 0,1 1 0 0 0,-1 0 16 0 0,0 0 0 0 0,0 1 0 0 0,0-1 0 0 0,0 1 0 0 0,0-1 0 0 0,0 1 0 0 0,0-1 0 0 0,0 0 0 0 0,0 1 0 0 0,-1-1 0 0 0,1 1 0 0 0,-1-1 0 0 0,1 0 0 0 0,-1 2 0 0 0,-33 81 1650 0 0,-13 40 33 0 0,33-78-1599 0 0,8-21-615 0 0,-2-1 0 0 0,0 0-1 0 0,-22 40 1 0 0,29-63 448 0 0,1 0 0 0 0,-1 0 0 0 0,0 0 0 0 0,0 0 1 0 0,0 0-1 0 0,0 0 0 0 0,0 0 0 0 0,0 0 0 0 0,0 0 0 0 0,0-1 1 0 0,0 1-1 0 0,-2 0 0 0 0,3-1 91 0 0,0 0 1 0 0,-1 0-1 0 0,1 1 0 0 0,0-1 1 0 0,0 0-1 0 0,0 0 0 0 0,0 0 1 0 0,0 0-1 0 0,-1 0 0 0 0,1 0 0 0 0,0 0 1 0 0,0 0-1 0 0,0 0 0 0 0,0 0 1 0 0,-1 0-1 0 0,1 0 0 0 0,0 0 1 0 0,0 0-1 0 0,0-1 0 0 0,0 1 1 0 0,0 0-1 0 0,-1 0 0 0 0,1 0 1 0 0,0 0-1 0 0,0 0 0 0 0,0 0 1 0 0,0 0-1 0 0,0 0 0 0 0,0 0 1 0 0,-1 0-1 0 0,1-1 0 0 0,0 1 1 0 0,0 0-1 0 0,1-10 822 0 0,1 7-469 0 0,-1 0 1 0 0,1 1-1 0 0,0-1 0 0 0,-1 0 1 0 0,1 1-1 0 0,0 0 0 0 0,0-1 1 0 0,1 1-1 0 0,-1 0 1 0 0,0 0-1 0 0,1 0 0 0 0,3-1 1 0 0,36-19 1121 0 0,-31 16-1327 0 0,71-29-1255 0 0,-67 28-1826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1839 0 0,'0'-6'44'0'0,"0"4"-33"0"0,0 0-1 0 0,0 0 0 0 0,0-1 0 0 0,0 1 0 0 0,0 0 0 0 0,1 0 1 0 0,-1 0-1 0 0,0 0 0 0 0,1 0 0 0 0,0 0 0 0 0,-1 0 0 0 0,2-2 0 0 0,-1 4 36 0 0,0 0 1 0 0,0 0-1 0 0,0 0 0 0 0,0 0 0 0 0,0 0 0 0 0,-1 0 0 0 0,1 0 0 0 0,0 0 0 0 0,0 1 0 0 0,0-1 0 0 0,0 0 0 0 0,-1 1 0 0 0,1-1 0 0 0,0 0 0 0 0,0 1 0 0 0,-1-1 0 0 0,1 1 0 0 0,0 0 0 0 0,14 11 1014 0 0,1 3-672 0 0,-2 2 0 0 0,0 0 1 0 0,24 36-1 0 0,-28-36-411 0 0,1 0 1 0 0,2-1-1 0 0,-1 0 1 0 0,2-1-1 0 0,17 16 0 0 0,-24-26 2 0 0,-1 0 0 0 0,1-1 0 0 0,0 1-1 0 0,9 3 1 0 0,-14-7 32 0 0,1 0 1 0 0,0 0-1 0 0,0 0 1 0 0,0 0-1 0 0,0-1 1 0 0,0 1-1 0 0,0-1 1 0 0,0 0-1 0 0,0 0 0 0 0,0 0 1 0 0,0 0-1 0 0,0 0 1 0 0,0-1-1 0 0,4 0 1 0 0,15-9 82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7 136 1839 0 0,'0'0'16'0'0,"0"0"0"0"0,0 0-1 0 0,0-1 1 0 0,0 1 0 0 0,0 0 0 0 0,0 0-1 0 0,0 0 1 0 0,-1 0 0 0 0,1 0-1 0 0,0 0 1 0 0,0 0 0 0 0,0 0-1 0 0,0 0 1 0 0,0 0 0 0 0,-1 0-1 0 0,1 0 1 0 0,0 0 0 0 0,0 0-1 0 0,0 0 1 0 0,0 0 0 0 0,-1 0-1 0 0,1 0 1 0 0,0 0 0 0 0,0 0-1 0 0,0 0 1 0 0,0 0 0 0 0,-1 0-1 0 0,1 0 1 0 0,0 0 0 0 0,0 0-1 0 0,0 0 1 0 0,0 0 0 0 0,0 0-1 0 0,-1 0 1 0 0,1 0 0 0 0,0 0-1 0 0,0 1 1 0 0,0-1 0 0 0,0 0 0 0 0,0 0-1 0 0,0 0 1 0 0,0 0 0 0 0,0 0-1 0 0,-1 0 1 0 0,1 1 0 0 0,0-1-1 0 0,0 0 1 0 0,0 0 0 0 0,-1 13 606 0 0,7 19 146 0 0,-6-28-693 0 0,32 148 1452 0 0,77 219 0 0 0,-102-349-1610 0 0,1 0 0 0 0,1-1 0 0 0,1 0 0 0 0,25 38-1 0 0,-35-58 78 0 0,1 0 0 0 0,-1-1 0 0 0,1 1 0 0 0,-1 0 0 0 0,1-1 0 0 0,-1 1 0 0 0,1-1 0 0 0,-1 1 0 0 0,1-1 0 0 0,-1 1 0 0 0,1-1 0 0 0,0 1 0 0 0,-1-1 0 0 0,1 1 0 0 0,0-1 0 0 0,-1 0 0 0 0,1 1 0 0 0,0-1 0 0 0,0 0 0 0 0,-1 0 0 0 0,1 1 0 0 0,0-1 0 0 0,0 0 0 0 0,0 0 0 0 0,-1 0 0 0 0,1 0 0 0 0,0 0 0 0 0,0 0 0 0 0,0 0 0 0 0,-1 0 0 0 0,1-1 0 0 0,0 1 1 0 0,0 0-1 0 0,-1 0 0 0 0,1-1 0 0 0,0 1 0 0 0,-1 0 0 0 0,1-1 0 0 0,0 1 0 0 0,-1-1 0 0 0,1 1 0 0 0,0-1 0 0 0,-1 1 0 0 0,1-1 0 0 0,-1 1 0 0 0,1-1 0 0 0,0-1 0 0 0,3-3 15 0 0,-1 0 1 0 0,1-1 0 0 0,-1 1 0 0 0,4-12 0 0 0,-5 12 28 0 0,162-400 2666 0 0,-156 385-2602 0 0,28-79-93 0 0,14-36 10 0 0,-38 108-385 0 0,1-1 0 0 0,29-42-1 0 0,-40 67 195 0 0,0 1 0 0 0,0-1 0 0 0,0 0-1 0 0,1 0 1 0 0,-1 1 0 0 0,1 0 0 0 0,-1-1 0 0 0,5-2 0 0 0,0 3-502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1839 0 0,'0'-2'47'0'0,"1"-1"-1"0"0,0 1 0 0 0,0 0 0 0 0,0 0 1 0 0,0 0-1 0 0,0 1 0 0 0,0-1 1 0 0,0 0-1 0 0,1 0 0 0 0,-1 1 0 0 0,1-1 1 0 0,-1 0-1 0 0,1 1 0 0 0,0 0 0 0 0,2-3 1 0 0,1 2 157 0 0,1 0 1 0 0,-1 0 0 0 0,0 0 0 0 0,1 1 0 0 0,5-1 0 0 0,24-4 554 0 0,66-3 0 0 0,37 9-399 0 0,-102 1-262 0 0,181 13 192 0 0,-29 0-110 0 0,-138-13-220 0 0,88-10 0 0 0,-55-5 44 0 0,-46 7-52 0 0,1 2 1 0 0,43-2 0 0 0,-76 7-248 0 0,-1 1 0 0 0,0-1 0 0 0,0 1 0 0 0,0-1 0 0 0,0 1 0 0 0,0 0 0 0 0,0 1 0 0 0,6 2 0 0 0,-9-4 296 0 0,-1 0 0 0 0,0 0 0 0 0,0 0-1 0 0,0 0 1 0 0,0 0 0 0 0,0 0 0 0 0,0 0 0 0 0,0 0 0 0 0,0 1-1 0 0,0-1 1 0 0,0 0 0 0 0,0 0 0 0 0,0 0 0 0 0,1 0 0 0 0,-1 0-1 0 0,0 0 1 0 0,0 0 0 0 0,0 0 0 0 0,0-1 0 0 0,0 1 0 0 0,0 0-1 0 0,0 0 1 0 0,0 0 0 0 0,0 0 0 0 0,0 0 0 0 0,0 0 0 0 0,0 0-1 0 0,1 0 1 0 0,-1 0 0 0 0,0 0 0 0 0,0 0 0 0 0,0 0 0 0 0,0 0-1 0 0,0 0 1 0 0,0 0 0 0 0,0 0 0 0 0,0 0 0 0 0,0 0 0 0 0,0 0-1 0 0,0-1 1 0 0,0 1 0 0 0,0 0 0 0 0,0 0 0 0 0,0 0-1 0 0,0 0 1 0 0,0 0 0 0 0,0 0 0 0 0,0 0 0 0 0,0 0 0 0 0,0 0-1 0 0,0 0 1 0 0,0 0 0 0 0,0 0 0 0 0,0-1 0 0 0,0 1 0 0 0,0 0-1 0 0,0 0 1 0 0,0 0 0 0 0,0 0 0 0 0,0 0 0 0 0,0-1 13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5 919 0 0,'-1'-1'112'0'0,"0"1"-1"0"0,-1-1 0 0 0,1 0 0 0 0,0 1 0 0 0,0-1 1 0 0,-1 1-1 0 0,1 0 0 0 0,0 0 0 0 0,-1-1 0 0 0,1 1 1 0 0,-1 0-1 0 0,1 0 0 0 0,0 0 0 0 0,-1 0 0 0 0,1 0 0 0 0,0 0 1 0 0,-1 1-1 0 0,1-1 0 0 0,0 0 0 0 0,-1 1 0 0 0,1-1 1 0 0,0 1-1 0 0,0 0 0 0 0,-1-1 0 0 0,1 1 0 0 0,0 0 1 0 0,0-1-1 0 0,0 1 0 0 0,0 0 0 0 0,0 0 0 0 0,0 0 0 0 0,0 0 1 0 0,0 0-1 0 0,0 0 0 0 0,1 1 0 0 0,-1-1 0 0 0,0 0 1 0 0,1 0-1 0 0,-1 0 0 0 0,1 1 0 0 0,-1-1 0 0 0,1 0 1 0 0,-1 1-1 0 0,1-1 0 0 0,0 0 0 0 0,0 1 0 0 0,0-1 1 0 0,0 0-1 0 0,0 1 0 0 0,0 2 0 0 0,1 0-32 0 0,1 0 0 0 0,-1-1 0 0 0,1 1 0 0 0,0 0 1 0 0,0-1-1 0 0,0 1 0 0 0,0-1 0 0 0,1 0 0 0 0,0 0 0 0 0,-1 1 0 0 0,1-2 0 0 0,0 1 0 0 0,0 0 1 0 0,1-1-1 0 0,-1 1 0 0 0,6 2 0 0 0,8 4 255 0 0,0-1 0 0 0,26 8 0 0 0,-9-3 132 0 0,-20-7-409 0 0,-10-5-39 0 0,0 0-1 0 0,0 0 0 0 0,-1 1 0 0 0,1 0 0 0 0,0-1 0 0 0,-1 1 0 0 0,1 1 0 0 0,-1-1 0 0 0,6 5 0 0 0,-9-6-20 0 0,0-1-1 0 0,0 1 1 0 0,0-1-1 0 0,0 1 1 0 0,0-1-1 0 0,0 1 1 0 0,0-1-1 0 0,0 1 1 0 0,0-1-1 0 0,0 1 1 0 0,0-1-1 0 0,0 1 1 0 0,0-1-1 0 0,0 0 1 0 0,0 1-1 0 0,-1-1 1 0 0,1 1-1 0 0,0-1 1 0 0,0 1-1 0 0,0-1 1 0 0,-1 1-1 0 0,1-1 1 0 0,0 0-1 0 0,-1 1 1 0 0,1-1-1 0 0,0 0 1 0 0,-1 1-1 0 0,1-1 1 0 0,0 0-1 0 0,-1 1 1 0 0,1-1-1 0 0,-1 0 1 0 0,0 1-1 0 0,-18 11-188 0 0,14-9 151 0 0,-52 30-591 0 0,-35 23-418 0 0,76-45 799 0 0,1 0 1 0 0,1 1 0 0 0,-22 23-1 0 0,36-35 251 0 0,-24 31-1005 0 0,23-30 846 0 0,1 0-1 0 0,-1 0 1 0 0,0 1-1 0 0,0-1 1 0 0,1 0-1 0 0,-1 0 1 0 0,1 0-1 0 0,-1 1 1 0 0,1-1-1 0 0,0 0 1 0 0,-1 1-1 0 0,1-1 1 0 0,0 0-1 0 0,0 1 1 0 0,0-1-1 0 0,0 0 1 0 0,0 1-1 0 0,0-1 1 0 0,0 1-1 0 0,0-1 1 0 0,1 0-1 0 0,-1 1 1 0 0,0-1-1 0 0,1 0 1 0 0,0 2-1 0 0,3 0-126 0 0,1-3 256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1839 0 0,'0'0'59'0'0,"0"-1"-1"0"0,0 1 0 0 0,0-1 0 0 0,0 1 1 0 0,1 0-1 0 0,-1-1 0 0 0,0 1 1 0 0,0 0-1 0 0,0-1 0 0 0,1 1 0 0 0,-1 0 1 0 0,0 0-1 0 0,0-1 0 0 0,1 1 0 0 0,-1 0 1 0 0,0-1-1 0 0,1 1 0 0 0,-1 0 0 0 0,0 0 1 0 0,1 0-1 0 0,-1 0 0 0 0,0-1 0 0 0,1 1 1 0 0,-1 0-1 0 0,0 0 0 0 0,1 0 0 0 0,-1 0 1 0 0,0 0-1 0 0,1 0 0 0 0,-1 0 0 0 0,1 0 1 0 0,-1 0-1 0 0,0 0 0 0 0,1 0 0 0 0,-1 0 1 0 0,1 0-1 0 0,-1 0 0 0 0,1 0 0 0 0,0 1 153 0 0,1 1-128 0 0,3 3-67 0 0,-1 1 0 0 0,0-1 1 0 0,0 0-1 0 0,-1 1 1 0 0,0 0-1 0 0,0 0 0 0 0,0 0 1 0 0,-1 0-1 0 0,0 0 0 0 0,2 8 1 0 0,3 23 335 0 0,-2 0 0 0 0,-1 0 0 0 0,-1 45 0 0 0,-13 114 1866 0 0,6-136-1668 0 0,-4 33 19 0 0,2-26-309 0 0,2 98 0 0 0,8-144-257 0 0,-2-14-188 0 0,-2-9-653 0 0,3-41-1395 0 0,-3 33-213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2759 0 0,'-1'0'66'0'0,"0"0"0"0"0,0 1 1 0 0,0-1-1 0 0,0 0 0 0 0,0 0 0 0 0,1 1 0 0 0,-1-1 0 0 0,0 1 0 0 0,0-1 0 0 0,0 1 0 0 0,1-1 0 0 0,-1 1 0 0 0,0-1 0 0 0,0 1 0 0 0,1 0 0 0 0,-1-1 0 0 0,0 1 0 0 0,1 0 0 0 0,-1 0 0 0 0,1-1 0 0 0,-1 1 0 0 0,1 0 0 0 0,0 0 0 0 0,-1 0 0 0 0,1 0 0 0 0,0-1 0 0 0,-1 2 0 0 0,-5 28 120 0 0,6-27-82 0 0,-29 304 1412 0 0,15-141-393 0 0,13-151-1016 0 0,-16 205 1238 0 0,15-157-1252 0 0,9 94 0 0 0,-6-153-111 0 0,0 11-328 0 0,1-1 1 0 0,0 1-1 0 0,1-1 0 0 0,7 18 1 0 0,-10-32 327 0 0,0 0 1 0 0,0 0-1 0 0,0 0 0 0 0,0 0 1 0 0,0 0-1 0 0,0 0 1 0 0,0 0-1 0 0,0 1 0 0 0,0-1 1 0 0,0 0-1 0 0,0 0 1 0 0,0 0-1 0 0,0 0 0 0 0,0 0 1 0 0,0 0-1 0 0,0 0 1 0 0,0 0-1 0 0,0 0 0 0 0,0 0 1 0 0,0 0-1 0 0,0 1 1 0 0,0-1-1 0 0,1 0 1 0 0,-1 0-1 0 0,0 0 0 0 0,0 0 1 0 0,0 0-1 0 0,0 0 1 0 0,0 0-1 0 0,0 0 0 0 0,0 0 1 0 0,0 0-1 0 0,0 0 1 0 0,0 0-1 0 0,1 0 0 0 0,-1 0 1 0 0,0 0-1 0 0,0 0 1 0 0,0 0-1 0 0,0 0 0 0 0,0 0 1 0 0,0 0-1 0 0,0 0 1 0 0,0 0-1 0 0,0 0 1 0 0,1 0-1 0 0,-1 0 0 0 0,0 0 1 0 0,0 0-1 0 0,0 0 1 0 0,0 0-1 0 0,0 0 0 0 0,0 0 1 0 0,0 0-1 0 0,0-1 1 0 0,3-4-1578 0 0,-3 5 1491 0 0,4-8-1954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112 318 455 0 0,'-44'-87'895'0'0,"-19"-50"620"0"0,62 136-1416 0 0,0-1-1 0 0,0 0 1 0 0,1 0 0 0 0,-1 0-1 0 0,1 0 1 0 0,0 0 0 0 0,-1 0 0 0 0,1 0-1 0 0,0 0 1 0 0,0 0 0 0 0,0 0 0 0 0,0 0-1 0 0,1 0 1 0 0,-1 1 0 0 0,0-1-1 0 0,1 0 1 0 0,0 0 0 0 0,-1 0 0 0 0,3-3-1 0 0,-1 2 57 0 0,0 0 0 0 0,1 0-1 0 0,0 1 1 0 0,-1-1 0 0 0,1 1-1 0 0,0 0 1 0 0,0 0 0 0 0,0 0-1 0 0,7-3 1 0 0,-1 0 25 0 0,0 1 0 0 0,1 1 0 0 0,-1 0 0 0 0,1 0 1 0 0,0 1-1 0 0,0 0 0 0 0,0 0 0 0 0,0 1 0 0 0,0 1 0 0 0,0 0 0 0 0,1 0 0 0 0,-1 1 0 0 0,0 0 0 0 0,0 1 0 0 0,12 3 1 0 0,1 2 58 0 0,0 1 0 0 0,-1 1 0 0 0,-1 1 1 0 0,0 1-1 0 0,29 20 0 0 0,-36-21-159 0 0,0 2-1 0 0,0-1 1 0 0,-1 2 0 0 0,-1 0-1 0 0,0 0 1 0 0,-1 1-1 0 0,0 1 1 0 0,-1-1-1 0 0,-1 2 1 0 0,0-1-1 0 0,-1 1 1 0 0,-1 1 0 0 0,0-1-1 0 0,7 32 1 0 0,-12-36-125 0 0,-1 0 1 0 0,0 1 0 0 0,-1-1 0 0 0,0 0-1 0 0,-1 1 1 0 0,0-1 0 0 0,-1 0-1 0 0,0 1 1 0 0,-1-1 0 0 0,-1 0 0 0 0,0-1-1 0 0,0 1 1 0 0,-1-1 0 0 0,-10 17-1 0 0,7-15-113 0 0,0-1 0 0 0,-1 0 0 0 0,0 0 0 0 0,-1-1 0 0 0,0 0 0 0 0,-1-1 0 0 0,0 0 0 0 0,-1-1 0 0 0,0 0 0 0 0,0-1-1 0 0,-24 13 1 0 0,20-14 129 0 0,-1-1 0 0 0,1-1 0 0 0,-1 0 0 0 0,0-1 0 0 0,0 0 0 0 0,0-2-1 0 0,-1 0 1 0 0,1-1 0 0 0,-1-1 0 0 0,1 0 0 0 0,-1-1 0 0 0,1-1 0 0 0,-32-8-1 0 0,40 8 171 0 0,0-1 449 0 0,0 1 0 0 0,0 1 0 0 0,-14-2-1 0 0,41 14 799 0 0,38 9-1103 0 0,-21-8-292 0 0,-1 1 0 0 0,-1 2 0 0 0,56 34 1 0 0,60 69 1898 0 0,-109-84-1130 0 0,0-1 1 0 0,2-2 0 0 0,53 30-1 0 0,-74-50-551 0 0,1-1-1 0 0,0-1 0 0 0,0-1 1 0 0,1 0-1 0 0,26 4 0 0 0,-34-10-66 0 0,-1 0 1 0 0,0-1-1 0 0,1-1 0 0 0,-1 0 0 0 0,1-1 0 0 0,-1 0 1 0 0,0-1-1 0 0,0-1 0 0 0,26-8 0 0 0,-25 6 35 0 0,0-1 0 0 0,0-1 0 0 0,0-1 0 0 0,-1 0 0 0 0,0 0-1 0 0,17-15 1 0 0,-23 16-229 0 0,0 0-1 0 0,0-1 0 0 0,-1 0 1 0 0,0-1-1 0 0,-1 1 0 0 0,1-1 1 0 0,-2-1-1 0 0,1 1 0 0 0,-1-1 1 0 0,5-15-1 0 0,-3 3-1658 0 0,1-2-5405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 2759 0 0,'-4'-3'120'0'0,"2"1"32"0"0,-1 4-152 0 0,1-1 0 0 0,1 1 0 0 0,1 2 0 0 0,-2 1 0 0 0,1 4-72 0 0,0 4 8 0 0,-2 6 0 0 0,3 1 64 0 0,-2 0 0 0 0,-1-1 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3679 0 0,'-4'3'160'0'0,"1"-1"40"0"0,1 2-200 0 0,1 0 0 0 0,-1 0 0 0 0,2-2 0 0 0,0 2 0 0 0,0 2 64 0 0,2 5-64 0 0,1 0 0 0 0,2 0 0 0 0,2-9 0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 1839 0 0,'-2'16'824'0'0,"-12"359"2395"0"0,14-361-3228 0 0,0-9-47 0 0,0-1 0 0 0,0 1 0 0 0,0 0 0 0 0,0 0 1 0 0,1 0-1 0 0,0-1 0 0 0,2 8 0 0 0,-3-12 43 0 0,0 0-1 0 0,0 1 1 0 0,1-1-1 0 0,-1 0 1 0 0,0 0-1 0 0,0 0 1 0 0,0 0 0 0 0,0 0-1 0 0,0 0 1 0 0,0 0-1 0 0,0 0 1 0 0,0 0-1 0 0,0 0 1 0 0,0 0 0 0 0,1 0-1 0 0,-1 0 1 0 0,0 0-1 0 0,0 0 1 0 0,0 1-1 0 0,0-1 1 0 0,0 0 0 0 0,0 0-1 0 0,0 0 1 0 0,0 0-1 0 0,1 0 1 0 0,-1 0-1 0 0,0 0 1 0 0,0 0 0 0 0,0-1-1 0 0,0 1 1 0 0,0 0-1 0 0,0 0 1 0 0,0 0-1 0 0,1 0 1 0 0,-1 0-1 0 0,0 0 1 0 0,0 0 0 0 0,0 0-1 0 0,0 0 1 0 0,0 0-1 0 0,0 0 1 0 0,0 0-1 0 0,0 0 1 0 0,0 0 0 0 0,0 0-1 0 0,0-1 1 0 0,1 1-1 0 0,-1 0 1 0 0,6-8-343 0 0,3-9-97 0 0,5-19 45 0 0,-2 0-1 0 0,-2 0 0 0 0,7-39 0 0 0,-7 28 671 0 0,17-51-1 0 0,-25 92-98 0 0,0 1 0 0 0,0 0 0 0 0,1 0 0 0 0,0 1 0 0 0,0-1 0 0 0,0 0 0 0 0,4-4 0 0 0,-6 8-105 0 0,-1 1-1 0 0,1-1 1 0 0,0 0-1 0 0,0 1 1 0 0,0-1-1 0 0,0 0 0 0 0,-1 1 1 0 0,1-1-1 0 0,0 1 1 0 0,0-1-1 0 0,0 1 1 0 0,0 0-1 0 0,0-1 1 0 0,0 1-1 0 0,0 0 1 0 0,0 0-1 0 0,2 0 1 0 0,-1 0-12 0 0,-1 0 0 0 0,0 1 0 0 0,0-1 0 0 0,0 1 0 0 0,0-1 0 0 0,1 1 0 0 0,-1-1 0 0 0,0 1 0 0 0,0 0 0 0 0,0-1 0 0 0,0 1 0 0 0,0 0 0 0 0,-1 0-1 0 0,1 0 1 0 0,0 0 0 0 0,0 0 0 0 0,0 0 0 0 0,1 2 0 0 0,5 10 6 0 0,0 1-1 0 0,-1 0 0 0 0,-1 0 0 0 0,0 1 0 0 0,0-1 1 0 0,3 27-1 0 0,-3-19-596 0 0,14 41-1 0 0,-19-61 491 0 0,0-1-1 0 0,1 0 1 0 0,-1 0-1 0 0,1 0 0 0 0,-1 0 1 0 0,1 1-1 0 0,0-1 1 0 0,-1 0-1 0 0,1 0 0 0 0,0 0 1 0 0,0 0-1 0 0,0-1 0 0 0,0 1 1 0 0,0 0-1 0 0,1 1 1 0 0,-1-2 23 0 0,-1 0 0 0 0,1 0 0 0 0,0 0 0 0 0,-1 0 0 0 0,1 0 0 0 0,0-1 0 0 0,-1 1 0 0 0,1 0 0 0 0,-1 0 0 0 0,1 0 0 0 0,0-1 0 0 0,-1 1 0 0 0,1 0 0 0 0,-1-1 1 0 0,1 1-1 0 0,-1 0 0 0 0,1-1 0 0 0,-1 1 0 0 0,1-1 0 0 0,-1 1 0 0 0,1-1 0 0 0,-1 1 0 0 0,1-1 0 0 0,-1 1 0 0 0,0-1 0 0 0,1 1 0 0 0,-1-1 0 0 0,0 0 0 0 0,1 0 0 0 0,58-120-964 0 0,-41 82 1139 0 0,35-59 0 0 0,-52 95-152 0 0,2-2 137 0 0,0 1 0 0 0,0-1 1 0 0,1 1-1 0 0,-1 0 0 0 0,7-5 0 0 0,-10 8-91 0 0,1 1 0 0 0,-1-1 0 0 0,1 1 0 0 0,0 0 0 0 0,0-1 0 0 0,-1 1 0 0 0,1 0 0 0 0,0-1 0 0 0,0 1 0 0 0,-1 0 0 0 0,1 0-1 0 0,0-1 1 0 0,0 1 0 0 0,0 0 0 0 0,-1 0 0 0 0,1 0 0 0 0,0 0 0 0 0,0 0 0 0 0,0 0 0 0 0,-1 0 0 0 0,1 1 0 0 0,0-1 0 0 0,0 0 0 0 0,-1 0-1 0 0,1 1 1 0 0,0-1 0 0 0,0 0 0 0 0,-1 1 0 0 0,1-1 0 0 0,0 1 0 0 0,-1-1 0 0 0,1 1 0 0 0,0-1 0 0 0,-1 1 0 0 0,1-1 0 0 0,-1 1 0 0 0,1-1 0 0 0,-1 1-1 0 0,1 0 1 0 0,-1 0 0 0 0,1-1 0 0 0,-1 1 0 0 0,1 1 0 0 0,5 10 107 0 0,0 1 0 0 0,-1-1 0 0 0,-1 1 0 0 0,5 21 0 0 0,-4-16-301 0 0,12 31 0 0 0,-15-44-8 0 0,1 0 0 0 0,-1 0 0 0 0,1 0-1 0 0,0-1 1 0 0,1 1 0 0 0,-1-1-1 0 0,1 0 1 0 0,0 0 0 0 0,0 0-1 0 0,5 4 1 0 0,-7-7 137 0 0,0 0-1 0 0,0 0 1 0 0,0 0 0 0 0,0 0-1 0 0,0-1 1 0 0,0 1 0 0 0,0-1-1 0 0,0 1 1 0 0,1-1-1 0 0,-1 0 1 0 0,0 0 0 0 0,0 1-1 0 0,0-2 1 0 0,0 1 0 0 0,0 0-1 0 0,1 0 1 0 0,-1-1-1 0 0,0 1 1 0 0,0-1 0 0 0,0 0-1 0 0,0 1 1 0 0,3-3 0 0 0,-2 2 27 0 0,0-1 1 0 0,-1 0 0 0 0,1 1 0 0 0,0-1 0 0 0,-1 0 0 0 0,0 0 0 0 0,1 0-1 0 0,-1-1 1 0 0,0 1 0 0 0,0-1 0 0 0,0 1 0 0 0,0-1 0 0 0,0 1 0 0 0,2-6-1 0 0,0-5 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F302988E-5E0B-EC48-B3DE-97160B5813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C99DEF66-023E-503A-F8FB-FD99C9477AC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41BC63A9-3C47-2104-CB3D-85DF01BF406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1D7863A1-5AB7-4A37-B09F-FA3E96AFAE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60C020C0-830C-AC18-2D03-6BF999AF8E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>
            <a:extLst>
              <a:ext uri="{FF2B5EF4-FFF2-40B4-BE49-F238E27FC236}">
                <a16:creationId xmlns:a16="http://schemas.microsoft.com/office/drawing/2014/main" id="{A0F046A9-6810-2948-816D-63D2913C3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C3005A-5AE2-486C-BC22-C2230D69C1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BF4FB092-A20A-7FA8-3BE4-8F1F3449E7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3C8B977C-C7BF-9288-E460-399FCD194D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AA07CCA-B179-7407-E9B1-67CDB90A85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5BC820F-2E07-4D9E-AF92-4113EEB9AE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73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AEA35F96-B595-97BA-6DE3-0727A8D09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7319D4D8-345D-57C2-56F3-08DEA1CFA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35D31FA-E4DE-F8B0-6BD9-74D2F8D7E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DBAFDBC-ABF5-4C09-854C-55A4EDBC703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349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E1009565-1AA7-C0BF-4194-9A44FF7724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BC1DCD51-CF3D-89BF-3126-AECB745E8C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DB42E1D-E173-14A0-631F-DF73447BA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3B11B24-8DC3-4572-A9FA-93376BB7AB3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721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625A9B0F-172A-A991-0DF0-EA79046EE6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2C9C354F-4B20-2696-49BF-55FAAC4B72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F374FAE-23B4-6FE9-3632-AF5FC7D62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085D9B1-3B46-42AD-B330-AA7ACCEBB42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3643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1_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14400"/>
            <a:ext cx="40767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767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9A7DA1-B618-F10A-DDB3-C62E45BD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554788"/>
            <a:ext cx="2667000" cy="227012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F5B55-07BE-E6D8-80CD-3746B99C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559550"/>
            <a:ext cx="2895600" cy="298450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zh-CN"/>
              <a:t>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CAFB8-EFB6-E4BE-6C09-13D5E762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489700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A6076-F6EE-4D4E-892C-7205F1B8D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235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14400"/>
            <a:ext cx="40767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9144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6576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5EE5F03-5F60-18C0-9535-AB7C9FCD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554788"/>
            <a:ext cx="2667000" cy="227012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73AAA5A-A04A-CFCE-BBB3-677F14AD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559550"/>
            <a:ext cx="2895600" cy="298450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zh-CN"/>
              <a:t>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6EA0125-B4FE-D777-70DE-4B96722D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489700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AD0C2-C7AF-42D0-A8E4-97C69E1D69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746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099">
            <a:extLst>
              <a:ext uri="{FF2B5EF4-FFF2-40B4-BE49-F238E27FC236}">
                <a16:creationId xmlns:a16="http://schemas.microsoft.com/office/drawing/2014/main" id="{9F4F53CE-0A5D-826A-DC76-9B5BB5A7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100">
            <a:extLst>
              <a:ext uri="{FF2B5EF4-FFF2-40B4-BE49-F238E27FC236}">
                <a16:creationId xmlns:a16="http://schemas.microsoft.com/office/drawing/2014/main" id="{139D1FFF-6AD5-8778-9977-5430F05E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101">
            <a:extLst>
              <a:ext uri="{FF2B5EF4-FFF2-40B4-BE49-F238E27FC236}">
                <a16:creationId xmlns:a16="http://schemas.microsoft.com/office/drawing/2014/main" id="{18B411B7-4AF1-A1C1-075C-4712D0A1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16E25-0850-49AE-86C0-1340DE427B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1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219194" cy="5029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6206" y="1219200"/>
            <a:ext cx="4219194" cy="5029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099">
            <a:extLst>
              <a:ext uri="{FF2B5EF4-FFF2-40B4-BE49-F238E27FC236}">
                <a16:creationId xmlns:a16="http://schemas.microsoft.com/office/drawing/2014/main" id="{9B952C76-AB0E-42B3-B747-E7F5198C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100">
            <a:extLst>
              <a:ext uri="{FF2B5EF4-FFF2-40B4-BE49-F238E27FC236}">
                <a16:creationId xmlns:a16="http://schemas.microsoft.com/office/drawing/2014/main" id="{EFFDEA45-10E6-22D7-A4A2-C4DB9297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101">
            <a:extLst>
              <a:ext uri="{FF2B5EF4-FFF2-40B4-BE49-F238E27FC236}">
                <a16:creationId xmlns:a16="http://schemas.microsoft.com/office/drawing/2014/main" id="{E7727D50-09D8-C625-BDF5-F5BC68D8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89CF5-7022-48ED-BA8A-BB67C8FB6D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1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ABD78651-4494-D4F9-7DAE-35332C8D8E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F694A2C6-0D57-193F-BDDF-7CF65E365C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CC02586-5F1A-D520-DBFA-2C94A15E2E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D4DCAF0-F285-4CA9-8FC9-09B1088C4A6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31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AEF4E71B-9B68-8B03-F1B0-DAD18B517C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97DC8238-E2D0-F099-7D40-8AEC20D616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75B5D1B-5511-2603-F085-25FC076C7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A36AE1D-4C86-4171-BD14-640BAD2F3AD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050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479FC801-AFC3-04AE-36E0-2868C960A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1A2EFB68-ECA3-4808-0F2F-82C75F8DF1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AF51987-FCA9-E207-1B4F-0B343565A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C0833D9-9842-4469-86E5-B296986F605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802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D4C2F9ED-2AAF-B222-30FC-B2F52C4B1E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E1C03890-28B5-3E26-C0F3-6B42147191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498F711-6800-EDB3-7142-51A9A58D3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C1CA26E-F65F-461C-BAF8-836F2E03570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310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AD67C44B-6258-0E50-157B-DD3DF4B5F1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F7114B6D-038A-67BF-5602-49892C9795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B6C0E24-8D0C-BE32-0925-F12B30764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121533B-46B3-43D7-9327-2CE98600865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538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BD49FDCE-0469-E5ED-1E60-1D1EB95EB9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4285B712-50CB-DF77-7082-E97F9806D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7119A05-A3AF-42C7-7C9E-A0EE9F7D5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0F8BC05-76E1-4DDA-A745-5FC9FABDDB2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62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20936DBC-62BF-4A60-3D0C-826BCA0F20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C5788CB1-8143-8647-9774-DD433F20A0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583E771-0002-23AF-B04D-3965D6420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09B4517-48B6-4F99-9B29-E8CB937F163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429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68D07E23-A969-604E-ED4F-2F2BF5A1AF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C0B46F43-A3D5-B754-1A51-82106D7197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BF0CE3A-4BCA-18A4-1D51-2BB1A4552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B03DFB5-5DCA-41BE-ACE2-3D803197E44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287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2">
            <a:extLst>
              <a:ext uri="{FF2B5EF4-FFF2-40B4-BE49-F238E27FC236}">
                <a16:creationId xmlns:a16="http://schemas.microsoft.com/office/drawing/2014/main" id="{D2026CFE-2C6F-0E8F-7848-48D8A94197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 algn="ctr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 algn="ctr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 algn="ctr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 algn="ctr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 algn="ctr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64EABE54-0281-46FF-60FA-044AC9AF3F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77100" y="-2063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70C0"/>
                </a:solidFill>
                <a:latin typeface="+mn-lt"/>
                <a:ea typeface="隶书" panose="02010509060101010101" pitchFamily="49" charset="-122"/>
              </a:rPr>
              <a:t>近世代数</a:t>
            </a:r>
          </a:p>
        </p:txBody>
      </p:sp>
      <p:pic>
        <p:nvPicPr>
          <p:cNvPr id="205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786A79B3-A226-100C-7D7B-1B08ED74B7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05CD7179-B2C2-0CBC-296E-2BD9AF292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11">
            <a:extLst>
              <a:ext uri="{FF2B5EF4-FFF2-40B4-BE49-F238E27FC236}">
                <a16:creationId xmlns:a16="http://schemas.microsoft.com/office/drawing/2014/main" id="{3E281B86-37E3-B3E5-E128-051FF42154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9213"/>
            <a:ext cx="6461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4E750F11-3762-31D8-8E96-52C5C9B5A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100" y="6316663"/>
            <a:ext cx="657225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E44F989-0050-4902-AACA-1484320B539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1.xml"/><Relationship Id="rId21" Type="http://schemas.openxmlformats.org/officeDocument/2006/relationships/image" Target="../media/image396.png"/><Relationship Id="rId42" Type="http://schemas.openxmlformats.org/officeDocument/2006/relationships/customXml" Target="../ink/ink399.xml"/><Relationship Id="rId47" Type="http://schemas.openxmlformats.org/officeDocument/2006/relationships/image" Target="../media/image409.png"/><Relationship Id="rId63" Type="http://schemas.openxmlformats.org/officeDocument/2006/relationships/image" Target="../media/image417.png"/><Relationship Id="rId68" Type="http://schemas.openxmlformats.org/officeDocument/2006/relationships/customXml" Target="../ink/ink412.xml"/><Relationship Id="rId84" Type="http://schemas.openxmlformats.org/officeDocument/2006/relationships/customXml" Target="../ink/ink420.xml"/><Relationship Id="rId89" Type="http://schemas.openxmlformats.org/officeDocument/2006/relationships/image" Target="../media/image430.png"/><Relationship Id="rId16" Type="http://schemas.openxmlformats.org/officeDocument/2006/relationships/customXml" Target="../ink/ink386.xml"/><Relationship Id="rId107" Type="http://schemas.openxmlformats.org/officeDocument/2006/relationships/image" Target="../media/image439.png"/><Relationship Id="rId11" Type="http://schemas.openxmlformats.org/officeDocument/2006/relationships/image" Target="../media/image391.png"/><Relationship Id="rId32" Type="http://schemas.openxmlformats.org/officeDocument/2006/relationships/customXml" Target="../ink/ink394.xml"/><Relationship Id="rId37" Type="http://schemas.openxmlformats.org/officeDocument/2006/relationships/image" Target="../media/image404.png"/><Relationship Id="rId53" Type="http://schemas.openxmlformats.org/officeDocument/2006/relationships/image" Target="../media/image412.png"/><Relationship Id="rId58" Type="http://schemas.openxmlformats.org/officeDocument/2006/relationships/customXml" Target="../ink/ink407.xml"/><Relationship Id="rId74" Type="http://schemas.openxmlformats.org/officeDocument/2006/relationships/customXml" Target="../ink/ink415.xml"/><Relationship Id="rId79" Type="http://schemas.openxmlformats.org/officeDocument/2006/relationships/image" Target="../media/image425.png"/><Relationship Id="rId102" Type="http://schemas.openxmlformats.org/officeDocument/2006/relationships/customXml" Target="../ink/ink429.xml"/><Relationship Id="rId5" Type="http://schemas.openxmlformats.org/officeDocument/2006/relationships/image" Target="../media/image388.emf"/><Relationship Id="rId90" Type="http://schemas.openxmlformats.org/officeDocument/2006/relationships/customXml" Target="../ink/ink423.xml"/><Relationship Id="rId95" Type="http://schemas.openxmlformats.org/officeDocument/2006/relationships/image" Target="../media/image433.png"/><Relationship Id="rId22" Type="http://schemas.openxmlformats.org/officeDocument/2006/relationships/customXml" Target="../ink/ink389.xml"/><Relationship Id="rId27" Type="http://schemas.openxmlformats.org/officeDocument/2006/relationships/image" Target="../media/image399.png"/><Relationship Id="rId43" Type="http://schemas.openxmlformats.org/officeDocument/2006/relationships/image" Target="../media/image407.png"/><Relationship Id="rId48" Type="http://schemas.openxmlformats.org/officeDocument/2006/relationships/customXml" Target="../ink/ink402.xml"/><Relationship Id="rId64" Type="http://schemas.openxmlformats.org/officeDocument/2006/relationships/customXml" Target="../ink/ink410.xml"/><Relationship Id="rId69" Type="http://schemas.openxmlformats.org/officeDocument/2006/relationships/image" Target="../media/image420.png"/><Relationship Id="rId80" Type="http://schemas.openxmlformats.org/officeDocument/2006/relationships/customXml" Target="../ink/ink418.xml"/><Relationship Id="rId85" Type="http://schemas.openxmlformats.org/officeDocument/2006/relationships/image" Target="../media/image428.png"/><Relationship Id="rId12" Type="http://schemas.openxmlformats.org/officeDocument/2006/relationships/customXml" Target="../ink/ink384.xml"/><Relationship Id="rId17" Type="http://schemas.openxmlformats.org/officeDocument/2006/relationships/image" Target="../media/image394.png"/><Relationship Id="rId33" Type="http://schemas.openxmlformats.org/officeDocument/2006/relationships/image" Target="../media/image402.png"/><Relationship Id="rId38" Type="http://schemas.openxmlformats.org/officeDocument/2006/relationships/customXml" Target="../ink/ink397.xml"/><Relationship Id="rId59" Type="http://schemas.openxmlformats.org/officeDocument/2006/relationships/image" Target="../media/image415.png"/><Relationship Id="rId103" Type="http://schemas.openxmlformats.org/officeDocument/2006/relationships/image" Target="../media/image437.png"/><Relationship Id="rId20" Type="http://schemas.openxmlformats.org/officeDocument/2006/relationships/customXml" Target="../ink/ink388.xml"/><Relationship Id="rId41" Type="http://schemas.openxmlformats.org/officeDocument/2006/relationships/image" Target="../media/image406.png"/><Relationship Id="rId54" Type="http://schemas.openxmlformats.org/officeDocument/2006/relationships/customXml" Target="../ink/ink405.xml"/><Relationship Id="rId62" Type="http://schemas.openxmlformats.org/officeDocument/2006/relationships/customXml" Target="../ink/ink409.xml"/><Relationship Id="rId70" Type="http://schemas.openxmlformats.org/officeDocument/2006/relationships/customXml" Target="../ink/ink413.xml"/><Relationship Id="rId75" Type="http://schemas.openxmlformats.org/officeDocument/2006/relationships/image" Target="../media/image423.png"/><Relationship Id="rId83" Type="http://schemas.openxmlformats.org/officeDocument/2006/relationships/image" Target="../media/image427.png"/><Relationship Id="rId88" Type="http://schemas.openxmlformats.org/officeDocument/2006/relationships/customXml" Target="../ink/ink422.xml"/><Relationship Id="rId91" Type="http://schemas.openxmlformats.org/officeDocument/2006/relationships/image" Target="../media/image431.png"/><Relationship Id="rId96" Type="http://schemas.openxmlformats.org/officeDocument/2006/relationships/customXml" Target="../ink/ink426.xml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5.bin"/><Relationship Id="rId15" Type="http://schemas.openxmlformats.org/officeDocument/2006/relationships/image" Target="../media/image393.png"/><Relationship Id="rId23" Type="http://schemas.openxmlformats.org/officeDocument/2006/relationships/image" Target="../media/image397.png"/><Relationship Id="rId28" Type="http://schemas.openxmlformats.org/officeDocument/2006/relationships/customXml" Target="../ink/ink392.xml"/><Relationship Id="rId36" Type="http://schemas.openxmlformats.org/officeDocument/2006/relationships/customXml" Target="../ink/ink396.xml"/><Relationship Id="rId49" Type="http://schemas.openxmlformats.org/officeDocument/2006/relationships/image" Target="../media/image410.png"/><Relationship Id="rId57" Type="http://schemas.openxmlformats.org/officeDocument/2006/relationships/image" Target="../media/image414.png"/><Relationship Id="rId106" Type="http://schemas.openxmlformats.org/officeDocument/2006/relationships/customXml" Target="../ink/ink431.xml"/><Relationship Id="rId10" Type="http://schemas.openxmlformats.org/officeDocument/2006/relationships/customXml" Target="../ink/ink383.xml"/><Relationship Id="rId31" Type="http://schemas.openxmlformats.org/officeDocument/2006/relationships/image" Target="../media/image401.png"/><Relationship Id="rId44" Type="http://schemas.openxmlformats.org/officeDocument/2006/relationships/customXml" Target="../ink/ink400.xml"/><Relationship Id="rId52" Type="http://schemas.openxmlformats.org/officeDocument/2006/relationships/customXml" Target="../ink/ink404.xml"/><Relationship Id="rId60" Type="http://schemas.openxmlformats.org/officeDocument/2006/relationships/customXml" Target="../ink/ink408.xml"/><Relationship Id="rId65" Type="http://schemas.openxmlformats.org/officeDocument/2006/relationships/image" Target="../media/image418.png"/><Relationship Id="rId73" Type="http://schemas.openxmlformats.org/officeDocument/2006/relationships/image" Target="../media/image422.png"/><Relationship Id="rId78" Type="http://schemas.openxmlformats.org/officeDocument/2006/relationships/customXml" Target="../ink/ink417.xml"/><Relationship Id="rId81" Type="http://schemas.openxmlformats.org/officeDocument/2006/relationships/image" Target="../media/image426.png"/><Relationship Id="rId86" Type="http://schemas.openxmlformats.org/officeDocument/2006/relationships/customXml" Target="../ink/ink421.xml"/><Relationship Id="rId94" Type="http://schemas.openxmlformats.org/officeDocument/2006/relationships/customXml" Target="../ink/ink425.xml"/><Relationship Id="rId99" Type="http://schemas.openxmlformats.org/officeDocument/2006/relationships/image" Target="../media/image435.png"/><Relationship Id="rId101" Type="http://schemas.openxmlformats.org/officeDocument/2006/relationships/image" Target="../media/image436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90.png"/><Relationship Id="rId13" Type="http://schemas.openxmlformats.org/officeDocument/2006/relationships/image" Target="../media/image392.png"/><Relationship Id="rId18" Type="http://schemas.openxmlformats.org/officeDocument/2006/relationships/customXml" Target="../ink/ink387.xml"/><Relationship Id="rId39" Type="http://schemas.openxmlformats.org/officeDocument/2006/relationships/image" Target="../media/image405.png"/><Relationship Id="rId34" Type="http://schemas.openxmlformats.org/officeDocument/2006/relationships/customXml" Target="../ink/ink395.xml"/><Relationship Id="rId50" Type="http://schemas.openxmlformats.org/officeDocument/2006/relationships/customXml" Target="../ink/ink403.xml"/><Relationship Id="rId55" Type="http://schemas.openxmlformats.org/officeDocument/2006/relationships/image" Target="../media/image413.png"/><Relationship Id="rId76" Type="http://schemas.openxmlformats.org/officeDocument/2006/relationships/customXml" Target="../ink/ink416.xml"/><Relationship Id="rId97" Type="http://schemas.openxmlformats.org/officeDocument/2006/relationships/image" Target="../media/image434.png"/><Relationship Id="rId104" Type="http://schemas.openxmlformats.org/officeDocument/2006/relationships/customXml" Target="../ink/ink430.xml"/><Relationship Id="rId7" Type="http://schemas.openxmlformats.org/officeDocument/2006/relationships/image" Target="../media/image389.emf"/><Relationship Id="rId71" Type="http://schemas.openxmlformats.org/officeDocument/2006/relationships/image" Target="../media/image421.png"/><Relationship Id="rId92" Type="http://schemas.openxmlformats.org/officeDocument/2006/relationships/customXml" Target="../ink/ink424.xml"/><Relationship Id="rId2" Type="http://schemas.openxmlformats.org/officeDocument/2006/relationships/oleObject" Target="../embeddings/oleObject3.bin"/><Relationship Id="rId29" Type="http://schemas.openxmlformats.org/officeDocument/2006/relationships/image" Target="../media/image400.png"/><Relationship Id="rId24" Type="http://schemas.openxmlformats.org/officeDocument/2006/relationships/customXml" Target="../ink/ink390.xml"/><Relationship Id="rId40" Type="http://schemas.openxmlformats.org/officeDocument/2006/relationships/customXml" Target="../ink/ink398.xml"/><Relationship Id="rId45" Type="http://schemas.openxmlformats.org/officeDocument/2006/relationships/image" Target="../media/image408.png"/><Relationship Id="rId66" Type="http://schemas.openxmlformats.org/officeDocument/2006/relationships/customXml" Target="../ink/ink411.xml"/><Relationship Id="rId87" Type="http://schemas.openxmlformats.org/officeDocument/2006/relationships/image" Target="../media/image429.png"/><Relationship Id="rId61" Type="http://schemas.openxmlformats.org/officeDocument/2006/relationships/image" Target="../media/image416.png"/><Relationship Id="rId82" Type="http://schemas.openxmlformats.org/officeDocument/2006/relationships/customXml" Target="../ink/ink419.xml"/><Relationship Id="rId19" Type="http://schemas.openxmlformats.org/officeDocument/2006/relationships/image" Target="../media/image395.png"/><Relationship Id="rId14" Type="http://schemas.openxmlformats.org/officeDocument/2006/relationships/customXml" Target="../ink/ink385.xml"/><Relationship Id="rId30" Type="http://schemas.openxmlformats.org/officeDocument/2006/relationships/customXml" Target="../ink/ink393.xml"/><Relationship Id="rId35" Type="http://schemas.openxmlformats.org/officeDocument/2006/relationships/image" Target="../media/image403.png"/><Relationship Id="rId56" Type="http://schemas.openxmlformats.org/officeDocument/2006/relationships/customXml" Target="../ink/ink406.xml"/><Relationship Id="rId77" Type="http://schemas.openxmlformats.org/officeDocument/2006/relationships/image" Target="../media/image424.png"/><Relationship Id="rId100" Type="http://schemas.openxmlformats.org/officeDocument/2006/relationships/customXml" Target="../ink/ink428.xml"/><Relationship Id="rId105" Type="http://schemas.openxmlformats.org/officeDocument/2006/relationships/image" Target="../media/image438.png"/><Relationship Id="rId8" Type="http://schemas.openxmlformats.org/officeDocument/2006/relationships/customXml" Target="../ink/ink382.xml"/><Relationship Id="rId51" Type="http://schemas.openxmlformats.org/officeDocument/2006/relationships/image" Target="../media/image411.png"/><Relationship Id="rId72" Type="http://schemas.openxmlformats.org/officeDocument/2006/relationships/customXml" Target="../ink/ink414.xml"/><Relationship Id="rId93" Type="http://schemas.openxmlformats.org/officeDocument/2006/relationships/image" Target="../media/image432.png"/><Relationship Id="rId98" Type="http://schemas.openxmlformats.org/officeDocument/2006/relationships/customXml" Target="../ink/ink427.xml"/><Relationship Id="rId3" Type="http://schemas.openxmlformats.org/officeDocument/2006/relationships/image" Target="../media/image387.emf"/><Relationship Id="rId25" Type="http://schemas.openxmlformats.org/officeDocument/2006/relationships/image" Target="../media/image398.png"/><Relationship Id="rId46" Type="http://schemas.openxmlformats.org/officeDocument/2006/relationships/customXml" Target="../ink/ink401.xml"/><Relationship Id="rId67" Type="http://schemas.openxmlformats.org/officeDocument/2006/relationships/image" Target="../media/image419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7.png"/><Relationship Id="rId21" Type="http://schemas.openxmlformats.org/officeDocument/2006/relationships/image" Target="../media/image449.png"/><Relationship Id="rId42" Type="http://schemas.openxmlformats.org/officeDocument/2006/relationships/customXml" Target="../ink/ink448.xml"/><Relationship Id="rId63" Type="http://schemas.openxmlformats.org/officeDocument/2006/relationships/image" Target="../media/image470.png"/><Relationship Id="rId84" Type="http://schemas.openxmlformats.org/officeDocument/2006/relationships/customXml" Target="../ink/ink469.xml"/><Relationship Id="rId138" Type="http://schemas.openxmlformats.org/officeDocument/2006/relationships/customXml" Target="../ink/ink496.xml"/><Relationship Id="rId159" Type="http://schemas.openxmlformats.org/officeDocument/2006/relationships/image" Target="../media/image518.png"/><Relationship Id="rId170" Type="http://schemas.openxmlformats.org/officeDocument/2006/relationships/customXml" Target="../ink/ink512.xml"/><Relationship Id="rId191" Type="http://schemas.openxmlformats.org/officeDocument/2006/relationships/image" Target="../media/image534.png"/><Relationship Id="rId107" Type="http://schemas.openxmlformats.org/officeDocument/2006/relationships/image" Target="../media/image492.png"/><Relationship Id="rId11" Type="http://schemas.openxmlformats.org/officeDocument/2006/relationships/image" Target="../media/image444.png"/><Relationship Id="rId32" Type="http://schemas.openxmlformats.org/officeDocument/2006/relationships/customXml" Target="../ink/ink443.xml"/><Relationship Id="rId53" Type="http://schemas.openxmlformats.org/officeDocument/2006/relationships/image" Target="../media/image465.png"/><Relationship Id="rId74" Type="http://schemas.openxmlformats.org/officeDocument/2006/relationships/customXml" Target="../ink/ink464.xml"/><Relationship Id="rId128" Type="http://schemas.openxmlformats.org/officeDocument/2006/relationships/customXml" Target="../ink/ink491.xml"/><Relationship Id="rId149" Type="http://schemas.openxmlformats.org/officeDocument/2006/relationships/image" Target="../media/image513.png"/><Relationship Id="rId5" Type="http://schemas.openxmlformats.org/officeDocument/2006/relationships/image" Target="../media/image441.emf"/><Relationship Id="rId95" Type="http://schemas.openxmlformats.org/officeDocument/2006/relationships/image" Target="../media/image486.png"/><Relationship Id="rId160" Type="http://schemas.openxmlformats.org/officeDocument/2006/relationships/customXml" Target="../ink/ink507.xml"/><Relationship Id="rId181" Type="http://schemas.openxmlformats.org/officeDocument/2006/relationships/image" Target="../media/image529.png"/><Relationship Id="rId22" Type="http://schemas.openxmlformats.org/officeDocument/2006/relationships/customXml" Target="../ink/ink438.xml"/><Relationship Id="rId43" Type="http://schemas.openxmlformats.org/officeDocument/2006/relationships/image" Target="../media/image460.png"/><Relationship Id="rId64" Type="http://schemas.openxmlformats.org/officeDocument/2006/relationships/customXml" Target="../ink/ink459.xml"/><Relationship Id="rId118" Type="http://schemas.openxmlformats.org/officeDocument/2006/relationships/customXml" Target="../ink/ink486.xml"/><Relationship Id="rId139" Type="http://schemas.openxmlformats.org/officeDocument/2006/relationships/image" Target="../media/image508.png"/><Relationship Id="rId85" Type="http://schemas.openxmlformats.org/officeDocument/2006/relationships/image" Target="../media/image481.png"/><Relationship Id="rId150" Type="http://schemas.openxmlformats.org/officeDocument/2006/relationships/customXml" Target="../ink/ink502.xml"/><Relationship Id="rId171" Type="http://schemas.openxmlformats.org/officeDocument/2006/relationships/image" Target="../media/image524.png"/><Relationship Id="rId192" Type="http://schemas.openxmlformats.org/officeDocument/2006/relationships/customXml" Target="../ink/ink523.xml"/><Relationship Id="rId12" Type="http://schemas.openxmlformats.org/officeDocument/2006/relationships/customXml" Target="../ink/ink433.xml"/><Relationship Id="rId33" Type="http://schemas.openxmlformats.org/officeDocument/2006/relationships/image" Target="../media/image455.png"/><Relationship Id="rId108" Type="http://schemas.openxmlformats.org/officeDocument/2006/relationships/customXml" Target="../ink/ink481.xml"/><Relationship Id="rId129" Type="http://schemas.openxmlformats.org/officeDocument/2006/relationships/image" Target="../media/image503.png"/><Relationship Id="rId54" Type="http://schemas.openxmlformats.org/officeDocument/2006/relationships/customXml" Target="../ink/ink454.xml"/><Relationship Id="rId75" Type="http://schemas.openxmlformats.org/officeDocument/2006/relationships/image" Target="../media/image476.png"/><Relationship Id="rId96" Type="http://schemas.openxmlformats.org/officeDocument/2006/relationships/customXml" Target="../ink/ink475.xml"/><Relationship Id="rId140" Type="http://schemas.openxmlformats.org/officeDocument/2006/relationships/customXml" Target="../ink/ink497.xml"/><Relationship Id="rId161" Type="http://schemas.openxmlformats.org/officeDocument/2006/relationships/image" Target="../media/image519.png"/><Relationship Id="rId182" Type="http://schemas.openxmlformats.org/officeDocument/2006/relationships/customXml" Target="../ink/ink518.xml"/><Relationship Id="rId6" Type="http://schemas.openxmlformats.org/officeDocument/2006/relationships/oleObject" Target="../embeddings/oleObject8.bin"/><Relationship Id="rId23" Type="http://schemas.openxmlformats.org/officeDocument/2006/relationships/image" Target="../media/image450.png"/><Relationship Id="rId119" Type="http://schemas.openxmlformats.org/officeDocument/2006/relationships/image" Target="../media/image498.png"/><Relationship Id="rId44" Type="http://schemas.openxmlformats.org/officeDocument/2006/relationships/customXml" Target="../ink/ink449.xml"/><Relationship Id="rId65" Type="http://schemas.openxmlformats.org/officeDocument/2006/relationships/image" Target="../media/image471.png"/><Relationship Id="rId86" Type="http://schemas.openxmlformats.org/officeDocument/2006/relationships/customXml" Target="../ink/ink470.xml"/><Relationship Id="rId130" Type="http://schemas.openxmlformats.org/officeDocument/2006/relationships/customXml" Target="../ink/ink492.xml"/><Relationship Id="rId151" Type="http://schemas.openxmlformats.org/officeDocument/2006/relationships/image" Target="../media/image514.png"/><Relationship Id="rId172" Type="http://schemas.openxmlformats.org/officeDocument/2006/relationships/customXml" Target="../ink/ink513.xml"/><Relationship Id="rId193" Type="http://schemas.openxmlformats.org/officeDocument/2006/relationships/image" Target="../media/image535.png"/><Relationship Id="rId13" Type="http://schemas.openxmlformats.org/officeDocument/2006/relationships/image" Target="../media/image445.png"/><Relationship Id="rId109" Type="http://schemas.openxmlformats.org/officeDocument/2006/relationships/image" Target="../media/image493.png"/><Relationship Id="rId34" Type="http://schemas.openxmlformats.org/officeDocument/2006/relationships/customXml" Target="../ink/ink444.xml"/><Relationship Id="rId50" Type="http://schemas.openxmlformats.org/officeDocument/2006/relationships/customXml" Target="../ink/ink452.xml"/><Relationship Id="rId55" Type="http://schemas.openxmlformats.org/officeDocument/2006/relationships/image" Target="../media/image466.png"/><Relationship Id="rId76" Type="http://schemas.openxmlformats.org/officeDocument/2006/relationships/customXml" Target="../ink/ink465.xml"/><Relationship Id="rId97" Type="http://schemas.openxmlformats.org/officeDocument/2006/relationships/image" Target="../media/image487.png"/><Relationship Id="rId104" Type="http://schemas.openxmlformats.org/officeDocument/2006/relationships/customXml" Target="../ink/ink479.xml"/><Relationship Id="rId120" Type="http://schemas.openxmlformats.org/officeDocument/2006/relationships/customXml" Target="../ink/ink487.xml"/><Relationship Id="rId125" Type="http://schemas.openxmlformats.org/officeDocument/2006/relationships/image" Target="../media/image501.png"/><Relationship Id="rId141" Type="http://schemas.openxmlformats.org/officeDocument/2006/relationships/image" Target="../media/image509.png"/><Relationship Id="rId146" Type="http://schemas.openxmlformats.org/officeDocument/2006/relationships/customXml" Target="../ink/ink500.xml"/><Relationship Id="rId167" Type="http://schemas.openxmlformats.org/officeDocument/2006/relationships/image" Target="../media/image522.png"/><Relationship Id="rId188" Type="http://schemas.openxmlformats.org/officeDocument/2006/relationships/customXml" Target="../ink/ink521.xml"/><Relationship Id="rId7" Type="http://schemas.openxmlformats.org/officeDocument/2006/relationships/image" Target="../media/image442.emf"/><Relationship Id="rId71" Type="http://schemas.openxmlformats.org/officeDocument/2006/relationships/image" Target="../media/image474.png"/><Relationship Id="rId92" Type="http://schemas.openxmlformats.org/officeDocument/2006/relationships/customXml" Target="../ink/ink473.xml"/><Relationship Id="rId162" Type="http://schemas.openxmlformats.org/officeDocument/2006/relationships/customXml" Target="../ink/ink508.xml"/><Relationship Id="rId183" Type="http://schemas.openxmlformats.org/officeDocument/2006/relationships/image" Target="../media/image530.png"/><Relationship Id="rId2" Type="http://schemas.openxmlformats.org/officeDocument/2006/relationships/oleObject" Target="../embeddings/oleObject6.bin"/><Relationship Id="rId29" Type="http://schemas.openxmlformats.org/officeDocument/2006/relationships/image" Target="../media/image453.png"/><Relationship Id="rId24" Type="http://schemas.openxmlformats.org/officeDocument/2006/relationships/customXml" Target="../ink/ink439.xml"/><Relationship Id="rId40" Type="http://schemas.openxmlformats.org/officeDocument/2006/relationships/customXml" Target="../ink/ink447.xml"/><Relationship Id="rId45" Type="http://schemas.openxmlformats.org/officeDocument/2006/relationships/image" Target="../media/image461.png"/><Relationship Id="rId66" Type="http://schemas.openxmlformats.org/officeDocument/2006/relationships/customXml" Target="../ink/ink460.xml"/><Relationship Id="rId87" Type="http://schemas.openxmlformats.org/officeDocument/2006/relationships/image" Target="../media/image482.png"/><Relationship Id="rId110" Type="http://schemas.openxmlformats.org/officeDocument/2006/relationships/customXml" Target="../ink/ink482.xml"/><Relationship Id="rId115" Type="http://schemas.openxmlformats.org/officeDocument/2006/relationships/image" Target="../media/image496.png"/><Relationship Id="rId131" Type="http://schemas.openxmlformats.org/officeDocument/2006/relationships/image" Target="../media/image504.png"/><Relationship Id="rId136" Type="http://schemas.openxmlformats.org/officeDocument/2006/relationships/customXml" Target="../ink/ink495.xml"/><Relationship Id="rId157" Type="http://schemas.openxmlformats.org/officeDocument/2006/relationships/image" Target="../media/image517.png"/><Relationship Id="rId178" Type="http://schemas.openxmlformats.org/officeDocument/2006/relationships/customXml" Target="../ink/ink516.xml"/><Relationship Id="rId61" Type="http://schemas.openxmlformats.org/officeDocument/2006/relationships/image" Target="../media/image469.png"/><Relationship Id="rId82" Type="http://schemas.openxmlformats.org/officeDocument/2006/relationships/customXml" Target="../ink/ink468.xml"/><Relationship Id="rId152" Type="http://schemas.openxmlformats.org/officeDocument/2006/relationships/customXml" Target="../ink/ink503.xml"/><Relationship Id="rId173" Type="http://schemas.openxmlformats.org/officeDocument/2006/relationships/image" Target="../media/image525.png"/><Relationship Id="rId19" Type="http://schemas.openxmlformats.org/officeDocument/2006/relationships/image" Target="../media/image448.png"/><Relationship Id="rId14" Type="http://schemas.openxmlformats.org/officeDocument/2006/relationships/customXml" Target="../ink/ink434.xml"/><Relationship Id="rId30" Type="http://schemas.openxmlformats.org/officeDocument/2006/relationships/customXml" Target="../ink/ink442.xml"/><Relationship Id="rId35" Type="http://schemas.openxmlformats.org/officeDocument/2006/relationships/image" Target="../media/image456.png"/><Relationship Id="rId56" Type="http://schemas.openxmlformats.org/officeDocument/2006/relationships/customXml" Target="../ink/ink455.xml"/><Relationship Id="rId77" Type="http://schemas.openxmlformats.org/officeDocument/2006/relationships/image" Target="../media/image477.png"/><Relationship Id="rId100" Type="http://schemas.openxmlformats.org/officeDocument/2006/relationships/customXml" Target="../ink/ink477.xml"/><Relationship Id="rId105" Type="http://schemas.openxmlformats.org/officeDocument/2006/relationships/image" Target="../media/image491.png"/><Relationship Id="rId126" Type="http://schemas.openxmlformats.org/officeDocument/2006/relationships/customXml" Target="../ink/ink490.xml"/><Relationship Id="rId147" Type="http://schemas.openxmlformats.org/officeDocument/2006/relationships/image" Target="../media/image512.png"/><Relationship Id="rId168" Type="http://schemas.openxmlformats.org/officeDocument/2006/relationships/customXml" Target="../ink/ink511.xml"/><Relationship Id="rId8" Type="http://schemas.openxmlformats.org/officeDocument/2006/relationships/oleObject" Target="../embeddings/oleObject9.bin"/><Relationship Id="rId51" Type="http://schemas.openxmlformats.org/officeDocument/2006/relationships/image" Target="../media/image464.png"/><Relationship Id="rId72" Type="http://schemas.openxmlformats.org/officeDocument/2006/relationships/customXml" Target="../ink/ink463.xml"/><Relationship Id="rId93" Type="http://schemas.openxmlformats.org/officeDocument/2006/relationships/image" Target="../media/image485.png"/><Relationship Id="rId98" Type="http://schemas.openxmlformats.org/officeDocument/2006/relationships/customXml" Target="../ink/ink476.xml"/><Relationship Id="rId121" Type="http://schemas.openxmlformats.org/officeDocument/2006/relationships/image" Target="../media/image499.png"/><Relationship Id="rId142" Type="http://schemas.openxmlformats.org/officeDocument/2006/relationships/customXml" Target="../ink/ink498.xml"/><Relationship Id="rId163" Type="http://schemas.openxmlformats.org/officeDocument/2006/relationships/image" Target="../media/image520.png"/><Relationship Id="rId184" Type="http://schemas.openxmlformats.org/officeDocument/2006/relationships/customXml" Target="../ink/ink519.xml"/><Relationship Id="rId189" Type="http://schemas.openxmlformats.org/officeDocument/2006/relationships/image" Target="../media/image533.png"/><Relationship Id="rId3" Type="http://schemas.openxmlformats.org/officeDocument/2006/relationships/image" Target="../media/image440.emf"/><Relationship Id="rId25" Type="http://schemas.openxmlformats.org/officeDocument/2006/relationships/image" Target="../media/image451.png"/><Relationship Id="rId46" Type="http://schemas.openxmlformats.org/officeDocument/2006/relationships/customXml" Target="../ink/ink450.xml"/><Relationship Id="rId67" Type="http://schemas.openxmlformats.org/officeDocument/2006/relationships/image" Target="../media/image472.png"/><Relationship Id="rId116" Type="http://schemas.openxmlformats.org/officeDocument/2006/relationships/customXml" Target="../ink/ink485.xml"/><Relationship Id="rId137" Type="http://schemas.openxmlformats.org/officeDocument/2006/relationships/image" Target="../media/image507.png"/><Relationship Id="rId158" Type="http://schemas.openxmlformats.org/officeDocument/2006/relationships/customXml" Target="../ink/ink506.xml"/><Relationship Id="rId20" Type="http://schemas.openxmlformats.org/officeDocument/2006/relationships/customXml" Target="../ink/ink437.xml"/><Relationship Id="rId41" Type="http://schemas.openxmlformats.org/officeDocument/2006/relationships/image" Target="../media/image459.png"/><Relationship Id="rId62" Type="http://schemas.openxmlformats.org/officeDocument/2006/relationships/customXml" Target="../ink/ink458.xml"/><Relationship Id="rId83" Type="http://schemas.openxmlformats.org/officeDocument/2006/relationships/image" Target="../media/image480.png"/><Relationship Id="rId88" Type="http://schemas.openxmlformats.org/officeDocument/2006/relationships/customXml" Target="../ink/ink471.xml"/><Relationship Id="rId111" Type="http://schemas.openxmlformats.org/officeDocument/2006/relationships/image" Target="../media/image494.png"/><Relationship Id="rId132" Type="http://schemas.openxmlformats.org/officeDocument/2006/relationships/customXml" Target="../ink/ink493.xml"/><Relationship Id="rId153" Type="http://schemas.openxmlformats.org/officeDocument/2006/relationships/image" Target="../media/image515.png"/><Relationship Id="rId174" Type="http://schemas.openxmlformats.org/officeDocument/2006/relationships/customXml" Target="../ink/ink514.xml"/><Relationship Id="rId179" Type="http://schemas.openxmlformats.org/officeDocument/2006/relationships/image" Target="../media/image528.png"/><Relationship Id="rId190" Type="http://schemas.openxmlformats.org/officeDocument/2006/relationships/customXml" Target="../ink/ink522.xml"/><Relationship Id="rId15" Type="http://schemas.openxmlformats.org/officeDocument/2006/relationships/image" Target="../media/image446.png"/><Relationship Id="rId36" Type="http://schemas.openxmlformats.org/officeDocument/2006/relationships/customXml" Target="../ink/ink445.xml"/><Relationship Id="rId57" Type="http://schemas.openxmlformats.org/officeDocument/2006/relationships/image" Target="../media/image467.png"/><Relationship Id="rId106" Type="http://schemas.openxmlformats.org/officeDocument/2006/relationships/customXml" Target="../ink/ink480.xml"/><Relationship Id="rId127" Type="http://schemas.openxmlformats.org/officeDocument/2006/relationships/image" Target="../media/image502.png"/><Relationship Id="rId10" Type="http://schemas.openxmlformats.org/officeDocument/2006/relationships/customXml" Target="../ink/ink432.xml"/><Relationship Id="rId31" Type="http://schemas.openxmlformats.org/officeDocument/2006/relationships/image" Target="../media/image454.png"/><Relationship Id="rId52" Type="http://schemas.openxmlformats.org/officeDocument/2006/relationships/customXml" Target="../ink/ink453.xml"/><Relationship Id="rId73" Type="http://schemas.openxmlformats.org/officeDocument/2006/relationships/image" Target="../media/image475.png"/><Relationship Id="rId78" Type="http://schemas.openxmlformats.org/officeDocument/2006/relationships/customXml" Target="../ink/ink466.xml"/><Relationship Id="rId94" Type="http://schemas.openxmlformats.org/officeDocument/2006/relationships/customXml" Target="../ink/ink474.xml"/><Relationship Id="rId99" Type="http://schemas.openxmlformats.org/officeDocument/2006/relationships/image" Target="../media/image488.png"/><Relationship Id="rId101" Type="http://schemas.openxmlformats.org/officeDocument/2006/relationships/image" Target="../media/image489.png"/><Relationship Id="rId122" Type="http://schemas.openxmlformats.org/officeDocument/2006/relationships/customXml" Target="../ink/ink488.xml"/><Relationship Id="rId143" Type="http://schemas.openxmlformats.org/officeDocument/2006/relationships/image" Target="../media/image510.png"/><Relationship Id="rId148" Type="http://schemas.openxmlformats.org/officeDocument/2006/relationships/customXml" Target="../ink/ink501.xml"/><Relationship Id="rId164" Type="http://schemas.openxmlformats.org/officeDocument/2006/relationships/customXml" Target="../ink/ink509.xml"/><Relationship Id="rId169" Type="http://schemas.openxmlformats.org/officeDocument/2006/relationships/image" Target="../media/image523.png"/><Relationship Id="rId185" Type="http://schemas.openxmlformats.org/officeDocument/2006/relationships/image" Target="../media/image53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443.wmf"/><Relationship Id="rId180" Type="http://schemas.openxmlformats.org/officeDocument/2006/relationships/customXml" Target="../ink/ink517.xml"/><Relationship Id="rId26" Type="http://schemas.openxmlformats.org/officeDocument/2006/relationships/customXml" Target="../ink/ink440.xml"/><Relationship Id="rId47" Type="http://schemas.openxmlformats.org/officeDocument/2006/relationships/image" Target="../media/image462.png"/><Relationship Id="rId68" Type="http://schemas.openxmlformats.org/officeDocument/2006/relationships/customXml" Target="../ink/ink461.xml"/><Relationship Id="rId89" Type="http://schemas.openxmlformats.org/officeDocument/2006/relationships/image" Target="../media/image483.png"/><Relationship Id="rId112" Type="http://schemas.openxmlformats.org/officeDocument/2006/relationships/customXml" Target="../ink/ink483.xml"/><Relationship Id="rId133" Type="http://schemas.openxmlformats.org/officeDocument/2006/relationships/image" Target="../media/image505.png"/><Relationship Id="rId154" Type="http://schemas.openxmlformats.org/officeDocument/2006/relationships/customXml" Target="../ink/ink504.xml"/><Relationship Id="rId175" Type="http://schemas.openxmlformats.org/officeDocument/2006/relationships/image" Target="../media/image526.png"/><Relationship Id="rId16" Type="http://schemas.openxmlformats.org/officeDocument/2006/relationships/customXml" Target="../ink/ink435.xml"/><Relationship Id="rId37" Type="http://schemas.openxmlformats.org/officeDocument/2006/relationships/image" Target="../media/image457.png"/><Relationship Id="rId58" Type="http://schemas.openxmlformats.org/officeDocument/2006/relationships/customXml" Target="../ink/ink456.xml"/><Relationship Id="rId79" Type="http://schemas.openxmlformats.org/officeDocument/2006/relationships/image" Target="../media/image478.png"/><Relationship Id="rId102" Type="http://schemas.openxmlformats.org/officeDocument/2006/relationships/customXml" Target="../ink/ink478.xml"/><Relationship Id="rId123" Type="http://schemas.openxmlformats.org/officeDocument/2006/relationships/image" Target="../media/image500.png"/><Relationship Id="rId144" Type="http://schemas.openxmlformats.org/officeDocument/2006/relationships/customXml" Target="../ink/ink499.xml"/><Relationship Id="rId90" Type="http://schemas.openxmlformats.org/officeDocument/2006/relationships/customXml" Target="../ink/ink472.xml"/><Relationship Id="rId165" Type="http://schemas.openxmlformats.org/officeDocument/2006/relationships/image" Target="../media/image521.png"/><Relationship Id="rId186" Type="http://schemas.openxmlformats.org/officeDocument/2006/relationships/customXml" Target="../ink/ink520.xml"/><Relationship Id="rId27" Type="http://schemas.openxmlformats.org/officeDocument/2006/relationships/image" Target="../media/image452.png"/><Relationship Id="rId48" Type="http://schemas.openxmlformats.org/officeDocument/2006/relationships/customXml" Target="../ink/ink451.xml"/><Relationship Id="rId69" Type="http://schemas.openxmlformats.org/officeDocument/2006/relationships/image" Target="../media/image473.png"/><Relationship Id="rId113" Type="http://schemas.openxmlformats.org/officeDocument/2006/relationships/image" Target="../media/image495.png"/><Relationship Id="rId134" Type="http://schemas.openxmlformats.org/officeDocument/2006/relationships/customXml" Target="../ink/ink494.xml"/><Relationship Id="rId80" Type="http://schemas.openxmlformats.org/officeDocument/2006/relationships/customXml" Target="../ink/ink467.xml"/><Relationship Id="rId155" Type="http://schemas.openxmlformats.org/officeDocument/2006/relationships/image" Target="../media/image516.png"/><Relationship Id="rId176" Type="http://schemas.openxmlformats.org/officeDocument/2006/relationships/customXml" Target="../ink/ink515.xml"/><Relationship Id="rId17" Type="http://schemas.openxmlformats.org/officeDocument/2006/relationships/image" Target="../media/image447.png"/><Relationship Id="rId38" Type="http://schemas.openxmlformats.org/officeDocument/2006/relationships/customXml" Target="../ink/ink446.xml"/><Relationship Id="rId59" Type="http://schemas.openxmlformats.org/officeDocument/2006/relationships/image" Target="../media/image468.png"/><Relationship Id="rId103" Type="http://schemas.openxmlformats.org/officeDocument/2006/relationships/image" Target="../media/image490.png"/><Relationship Id="rId124" Type="http://schemas.openxmlformats.org/officeDocument/2006/relationships/customXml" Target="../ink/ink489.xml"/><Relationship Id="rId70" Type="http://schemas.openxmlformats.org/officeDocument/2006/relationships/customXml" Target="../ink/ink462.xml"/><Relationship Id="rId91" Type="http://schemas.openxmlformats.org/officeDocument/2006/relationships/image" Target="../media/image484.png"/><Relationship Id="rId145" Type="http://schemas.openxmlformats.org/officeDocument/2006/relationships/image" Target="../media/image511.png"/><Relationship Id="rId166" Type="http://schemas.openxmlformats.org/officeDocument/2006/relationships/customXml" Target="../ink/ink510.xml"/><Relationship Id="rId187" Type="http://schemas.openxmlformats.org/officeDocument/2006/relationships/image" Target="../media/image532.png"/><Relationship Id="rId1" Type="http://schemas.openxmlformats.org/officeDocument/2006/relationships/slideLayout" Target="../slideLayouts/slideLayout5.xml"/><Relationship Id="rId28" Type="http://schemas.openxmlformats.org/officeDocument/2006/relationships/customXml" Target="../ink/ink441.xml"/><Relationship Id="rId49" Type="http://schemas.openxmlformats.org/officeDocument/2006/relationships/image" Target="../media/image463.png"/><Relationship Id="rId114" Type="http://schemas.openxmlformats.org/officeDocument/2006/relationships/customXml" Target="../ink/ink484.xml"/><Relationship Id="rId60" Type="http://schemas.openxmlformats.org/officeDocument/2006/relationships/customXml" Target="../ink/ink457.xml"/><Relationship Id="rId81" Type="http://schemas.openxmlformats.org/officeDocument/2006/relationships/image" Target="../media/image479.png"/><Relationship Id="rId135" Type="http://schemas.openxmlformats.org/officeDocument/2006/relationships/image" Target="../media/image506.png"/><Relationship Id="rId156" Type="http://schemas.openxmlformats.org/officeDocument/2006/relationships/customXml" Target="../ink/ink505.xml"/><Relationship Id="rId177" Type="http://schemas.openxmlformats.org/officeDocument/2006/relationships/image" Target="../media/image527.png"/><Relationship Id="rId18" Type="http://schemas.openxmlformats.org/officeDocument/2006/relationships/customXml" Target="../ink/ink436.xml"/><Relationship Id="rId39" Type="http://schemas.openxmlformats.org/officeDocument/2006/relationships/image" Target="../media/image45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1.png"/><Relationship Id="rId18" Type="http://schemas.openxmlformats.org/officeDocument/2006/relationships/customXml" Target="../ink/ink529.xml"/><Relationship Id="rId26" Type="http://schemas.openxmlformats.org/officeDocument/2006/relationships/customXml" Target="../ink/ink533.xml"/><Relationship Id="rId39" Type="http://schemas.openxmlformats.org/officeDocument/2006/relationships/image" Target="../media/image554.png"/><Relationship Id="rId21" Type="http://schemas.openxmlformats.org/officeDocument/2006/relationships/image" Target="../media/image545.png"/><Relationship Id="rId34" Type="http://schemas.openxmlformats.org/officeDocument/2006/relationships/customXml" Target="../ink/ink537.xml"/><Relationship Id="rId42" Type="http://schemas.openxmlformats.org/officeDocument/2006/relationships/customXml" Target="../ink/ink541.xml"/><Relationship Id="rId47" Type="http://schemas.openxmlformats.org/officeDocument/2006/relationships/image" Target="../media/image558.png"/><Relationship Id="rId50" Type="http://schemas.openxmlformats.org/officeDocument/2006/relationships/customXml" Target="../ink/ink545.xml"/><Relationship Id="rId55" Type="http://schemas.openxmlformats.org/officeDocument/2006/relationships/image" Target="../media/image562.png"/><Relationship Id="rId63" Type="http://schemas.openxmlformats.org/officeDocument/2006/relationships/image" Target="../media/image566.png"/><Relationship Id="rId7" Type="http://schemas.openxmlformats.org/officeDocument/2006/relationships/image" Target="../media/image538.emf"/><Relationship Id="rId2" Type="http://schemas.openxmlformats.org/officeDocument/2006/relationships/oleObject" Target="../embeddings/oleObject10.bin"/><Relationship Id="rId16" Type="http://schemas.openxmlformats.org/officeDocument/2006/relationships/customXml" Target="../ink/ink528.xml"/><Relationship Id="rId29" Type="http://schemas.openxmlformats.org/officeDocument/2006/relationships/image" Target="../media/image549.png"/><Relationship Id="rId11" Type="http://schemas.openxmlformats.org/officeDocument/2006/relationships/image" Target="../media/image540.png"/><Relationship Id="rId24" Type="http://schemas.openxmlformats.org/officeDocument/2006/relationships/customXml" Target="../ink/ink532.xml"/><Relationship Id="rId32" Type="http://schemas.openxmlformats.org/officeDocument/2006/relationships/customXml" Target="../ink/ink536.xml"/><Relationship Id="rId37" Type="http://schemas.openxmlformats.org/officeDocument/2006/relationships/image" Target="../media/image553.png"/><Relationship Id="rId40" Type="http://schemas.openxmlformats.org/officeDocument/2006/relationships/customXml" Target="../ink/ink540.xml"/><Relationship Id="rId45" Type="http://schemas.openxmlformats.org/officeDocument/2006/relationships/image" Target="../media/image557.png"/><Relationship Id="rId53" Type="http://schemas.openxmlformats.org/officeDocument/2006/relationships/image" Target="../media/image561.png"/><Relationship Id="rId58" Type="http://schemas.openxmlformats.org/officeDocument/2006/relationships/customXml" Target="../ink/ink549.xml"/><Relationship Id="rId5" Type="http://schemas.openxmlformats.org/officeDocument/2006/relationships/image" Target="../media/image537.emf"/><Relationship Id="rId61" Type="http://schemas.openxmlformats.org/officeDocument/2006/relationships/image" Target="../media/image565.png"/><Relationship Id="rId19" Type="http://schemas.openxmlformats.org/officeDocument/2006/relationships/image" Target="../media/image544.png"/><Relationship Id="rId14" Type="http://schemas.openxmlformats.org/officeDocument/2006/relationships/customXml" Target="../ink/ink527.xml"/><Relationship Id="rId22" Type="http://schemas.openxmlformats.org/officeDocument/2006/relationships/customXml" Target="../ink/ink531.xml"/><Relationship Id="rId27" Type="http://schemas.openxmlformats.org/officeDocument/2006/relationships/image" Target="../media/image548.png"/><Relationship Id="rId30" Type="http://schemas.openxmlformats.org/officeDocument/2006/relationships/customXml" Target="../ink/ink535.xml"/><Relationship Id="rId35" Type="http://schemas.openxmlformats.org/officeDocument/2006/relationships/image" Target="../media/image552.png"/><Relationship Id="rId43" Type="http://schemas.openxmlformats.org/officeDocument/2006/relationships/image" Target="../media/image556.png"/><Relationship Id="rId48" Type="http://schemas.openxmlformats.org/officeDocument/2006/relationships/customXml" Target="../ink/ink544.xml"/><Relationship Id="rId56" Type="http://schemas.openxmlformats.org/officeDocument/2006/relationships/customXml" Target="../ink/ink548.xml"/><Relationship Id="rId8" Type="http://schemas.openxmlformats.org/officeDocument/2006/relationships/customXml" Target="../ink/ink524.xml"/><Relationship Id="rId51" Type="http://schemas.openxmlformats.org/officeDocument/2006/relationships/image" Target="../media/image560.png"/><Relationship Id="rId3" Type="http://schemas.openxmlformats.org/officeDocument/2006/relationships/image" Target="../media/image536.emf"/><Relationship Id="rId12" Type="http://schemas.openxmlformats.org/officeDocument/2006/relationships/customXml" Target="../ink/ink526.xml"/><Relationship Id="rId17" Type="http://schemas.openxmlformats.org/officeDocument/2006/relationships/image" Target="../media/image543.png"/><Relationship Id="rId25" Type="http://schemas.openxmlformats.org/officeDocument/2006/relationships/image" Target="../media/image547.png"/><Relationship Id="rId33" Type="http://schemas.openxmlformats.org/officeDocument/2006/relationships/image" Target="../media/image551.png"/><Relationship Id="rId38" Type="http://schemas.openxmlformats.org/officeDocument/2006/relationships/customXml" Target="../ink/ink539.xml"/><Relationship Id="rId46" Type="http://schemas.openxmlformats.org/officeDocument/2006/relationships/customXml" Target="../ink/ink543.xml"/><Relationship Id="rId59" Type="http://schemas.openxmlformats.org/officeDocument/2006/relationships/image" Target="../media/image564.png"/><Relationship Id="rId20" Type="http://schemas.openxmlformats.org/officeDocument/2006/relationships/customXml" Target="../ink/ink530.xml"/><Relationship Id="rId41" Type="http://schemas.openxmlformats.org/officeDocument/2006/relationships/image" Target="../media/image555.png"/><Relationship Id="rId54" Type="http://schemas.openxmlformats.org/officeDocument/2006/relationships/customXml" Target="../ink/ink547.xml"/><Relationship Id="rId62" Type="http://schemas.openxmlformats.org/officeDocument/2006/relationships/customXml" Target="../ink/ink551.xml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2.bin"/><Relationship Id="rId15" Type="http://schemas.openxmlformats.org/officeDocument/2006/relationships/image" Target="../media/image542.png"/><Relationship Id="rId23" Type="http://schemas.openxmlformats.org/officeDocument/2006/relationships/image" Target="../media/image546.png"/><Relationship Id="rId28" Type="http://schemas.openxmlformats.org/officeDocument/2006/relationships/customXml" Target="../ink/ink534.xml"/><Relationship Id="rId36" Type="http://schemas.openxmlformats.org/officeDocument/2006/relationships/customXml" Target="../ink/ink538.xml"/><Relationship Id="rId49" Type="http://schemas.openxmlformats.org/officeDocument/2006/relationships/image" Target="../media/image559.png"/><Relationship Id="rId57" Type="http://schemas.openxmlformats.org/officeDocument/2006/relationships/image" Target="../media/image563.png"/><Relationship Id="rId10" Type="http://schemas.openxmlformats.org/officeDocument/2006/relationships/customXml" Target="../ink/ink525.xml"/><Relationship Id="rId31" Type="http://schemas.openxmlformats.org/officeDocument/2006/relationships/image" Target="../media/image550.png"/><Relationship Id="rId44" Type="http://schemas.openxmlformats.org/officeDocument/2006/relationships/customXml" Target="../ink/ink542.xml"/><Relationship Id="rId52" Type="http://schemas.openxmlformats.org/officeDocument/2006/relationships/customXml" Target="../ink/ink546.xml"/><Relationship Id="rId60" Type="http://schemas.openxmlformats.org/officeDocument/2006/relationships/customXml" Target="../ink/ink550.xml"/><Relationship Id="rId4" Type="http://schemas.openxmlformats.org/officeDocument/2006/relationships/oleObject" Target="../embeddings/oleObject11.bin"/><Relationship Id="rId9" Type="http://schemas.openxmlformats.org/officeDocument/2006/relationships/image" Target="../media/image539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4.png"/><Relationship Id="rId21" Type="http://schemas.openxmlformats.org/officeDocument/2006/relationships/image" Target="../media/image576.png"/><Relationship Id="rId42" Type="http://schemas.openxmlformats.org/officeDocument/2006/relationships/customXml" Target="../ink/ink571.xml"/><Relationship Id="rId63" Type="http://schemas.openxmlformats.org/officeDocument/2006/relationships/image" Target="../media/image597.png"/><Relationship Id="rId84" Type="http://schemas.openxmlformats.org/officeDocument/2006/relationships/customXml" Target="../ink/ink592.xml"/><Relationship Id="rId138" Type="http://schemas.openxmlformats.org/officeDocument/2006/relationships/customXml" Target="../ink/ink619.xml"/><Relationship Id="rId159" Type="http://schemas.openxmlformats.org/officeDocument/2006/relationships/image" Target="../media/image645.png"/><Relationship Id="rId170" Type="http://schemas.openxmlformats.org/officeDocument/2006/relationships/customXml" Target="../ink/ink635.xml"/><Relationship Id="rId191" Type="http://schemas.openxmlformats.org/officeDocument/2006/relationships/image" Target="../media/image661.png"/><Relationship Id="rId205" Type="http://schemas.openxmlformats.org/officeDocument/2006/relationships/image" Target="../media/image668.png"/><Relationship Id="rId107" Type="http://schemas.openxmlformats.org/officeDocument/2006/relationships/image" Target="../media/image619.png"/><Relationship Id="rId11" Type="http://schemas.openxmlformats.org/officeDocument/2006/relationships/image" Target="../media/image571.png"/><Relationship Id="rId32" Type="http://schemas.openxmlformats.org/officeDocument/2006/relationships/customXml" Target="../ink/ink566.xml"/><Relationship Id="rId53" Type="http://schemas.openxmlformats.org/officeDocument/2006/relationships/image" Target="../media/image592.png"/><Relationship Id="rId74" Type="http://schemas.openxmlformats.org/officeDocument/2006/relationships/customXml" Target="../ink/ink587.xml"/><Relationship Id="rId128" Type="http://schemas.openxmlformats.org/officeDocument/2006/relationships/customXml" Target="../ink/ink614.xml"/><Relationship Id="rId149" Type="http://schemas.openxmlformats.org/officeDocument/2006/relationships/image" Target="../media/image640.png"/><Relationship Id="rId5" Type="http://schemas.openxmlformats.org/officeDocument/2006/relationships/image" Target="../media/image568.png"/><Relationship Id="rId95" Type="http://schemas.openxmlformats.org/officeDocument/2006/relationships/image" Target="../media/image613.png"/><Relationship Id="rId160" Type="http://schemas.openxmlformats.org/officeDocument/2006/relationships/customXml" Target="../ink/ink630.xml"/><Relationship Id="rId181" Type="http://schemas.openxmlformats.org/officeDocument/2006/relationships/image" Target="../media/image656.png"/><Relationship Id="rId216" Type="http://schemas.openxmlformats.org/officeDocument/2006/relationships/customXml" Target="../ink/ink658.xml"/><Relationship Id="rId22" Type="http://schemas.openxmlformats.org/officeDocument/2006/relationships/customXml" Target="../ink/ink561.xml"/><Relationship Id="rId43" Type="http://schemas.openxmlformats.org/officeDocument/2006/relationships/image" Target="../media/image587.png"/><Relationship Id="rId64" Type="http://schemas.openxmlformats.org/officeDocument/2006/relationships/customXml" Target="../ink/ink582.xml"/><Relationship Id="rId118" Type="http://schemas.openxmlformats.org/officeDocument/2006/relationships/customXml" Target="../ink/ink609.xml"/><Relationship Id="rId139" Type="http://schemas.openxmlformats.org/officeDocument/2006/relationships/image" Target="../media/image635.png"/><Relationship Id="rId85" Type="http://schemas.openxmlformats.org/officeDocument/2006/relationships/image" Target="../media/image608.png"/><Relationship Id="rId150" Type="http://schemas.openxmlformats.org/officeDocument/2006/relationships/customXml" Target="../ink/ink625.xml"/><Relationship Id="rId171" Type="http://schemas.openxmlformats.org/officeDocument/2006/relationships/image" Target="../media/image651.png"/><Relationship Id="rId192" Type="http://schemas.openxmlformats.org/officeDocument/2006/relationships/customXml" Target="../ink/ink646.xml"/><Relationship Id="rId206" Type="http://schemas.openxmlformats.org/officeDocument/2006/relationships/customXml" Target="../ink/ink653.xml"/><Relationship Id="rId12" Type="http://schemas.openxmlformats.org/officeDocument/2006/relationships/customXml" Target="../ink/ink556.xml"/><Relationship Id="rId33" Type="http://schemas.openxmlformats.org/officeDocument/2006/relationships/image" Target="../media/image582.png"/><Relationship Id="rId108" Type="http://schemas.openxmlformats.org/officeDocument/2006/relationships/customXml" Target="../ink/ink604.xml"/><Relationship Id="rId129" Type="http://schemas.openxmlformats.org/officeDocument/2006/relationships/image" Target="../media/image630.png"/><Relationship Id="rId54" Type="http://schemas.openxmlformats.org/officeDocument/2006/relationships/customXml" Target="../ink/ink577.xml"/><Relationship Id="rId75" Type="http://schemas.openxmlformats.org/officeDocument/2006/relationships/image" Target="../media/image603.png"/><Relationship Id="rId96" Type="http://schemas.openxmlformats.org/officeDocument/2006/relationships/customXml" Target="../ink/ink598.xml"/><Relationship Id="rId140" Type="http://schemas.openxmlformats.org/officeDocument/2006/relationships/customXml" Target="../ink/ink620.xml"/><Relationship Id="rId161" Type="http://schemas.openxmlformats.org/officeDocument/2006/relationships/image" Target="../media/image646.png"/><Relationship Id="rId182" Type="http://schemas.openxmlformats.org/officeDocument/2006/relationships/customXml" Target="../ink/ink641.xml"/><Relationship Id="rId217" Type="http://schemas.openxmlformats.org/officeDocument/2006/relationships/image" Target="../media/image674.png"/><Relationship Id="rId6" Type="http://schemas.openxmlformats.org/officeDocument/2006/relationships/customXml" Target="../ink/ink553.xml"/><Relationship Id="rId23" Type="http://schemas.openxmlformats.org/officeDocument/2006/relationships/image" Target="../media/image577.png"/><Relationship Id="rId119" Type="http://schemas.openxmlformats.org/officeDocument/2006/relationships/image" Target="../media/image625.png"/><Relationship Id="rId44" Type="http://schemas.openxmlformats.org/officeDocument/2006/relationships/customXml" Target="../ink/ink572.xml"/><Relationship Id="rId65" Type="http://schemas.openxmlformats.org/officeDocument/2006/relationships/image" Target="../media/image598.png"/><Relationship Id="rId86" Type="http://schemas.openxmlformats.org/officeDocument/2006/relationships/customXml" Target="../ink/ink593.xml"/><Relationship Id="rId130" Type="http://schemas.openxmlformats.org/officeDocument/2006/relationships/customXml" Target="../ink/ink615.xml"/><Relationship Id="rId151" Type="http://schemas.openxmlformats.org/officeDocument/2006/relationships/image" Target="../media/image641.png"/><Relationship Id="rId172" Type="http://schemas.openxmlformats.org/officeDocument/2006/relationships/customXml" Target="../ink/ink636.xml"/><Relationship Id="rId193" Type="http://schemas.openxmlformats.org/officeDocument/2006/relationships/image" Target="../media/image662.png"/><Relationship Id="rId207" Type="http://schemas.openxmlformats.org/officeDocument/2006/relationships/image" Target="../media/image669.png"/><Relationship Id="rId13" Type="http://schemas.openxmlformats.org/officeDocument/2006/relationships/image" Target="../media/image572.png"/><Relationship Id="rId109" Type="http://schemas.openxmlformats.org/officeDocument/2006/relationships/image" Target="../media/image620.png"/><Relationship Id="rId34" Type="http://schemas.openxmlformats.org/officeDocument/2006/relationships/customXml" Target="../ink/ink567.xml"/><Relationship Id="rId55" Type="http://schemas.openxmlformats.org/officeDocument/2006/relationships/image" Target="../media/image593.png"/><Relationship Id="rId76" Type="http://schemas.openxmlformats.org/officeDocument/2006/relationships/customXml" Target="../ink/ink588.xml"/><Relationship Id="rId97" Type="http://schemas.openxmlformats.org/officeDocument/2006/relationships/image" Target="../media/image614.png"/><Relationship Id="rId120" Type="http://schemas.openxmlformats.org/officeDocument/2006/relationships/customXml" Target="../ink/ink610.xml"/><Relationship Id="rId141" Type="http://schemas.openxmlformats.org/officeDocument/2006/relationships/image" Target="../media/image636.png"/><Relationship Id="rId7" Type="http://schemas.openxmlformats.org/officeDocument/2006/relationships/image" Target="../media/image569.png"/><Relationship Id="rId162" Type="http://schemas.openxmlformats.org/officeDocument/2006/relationships/customXml" Target="../ink/ink631.xml"/><Relationship Id="rId183" Type="http://schemas.openxmlformats.org/officeDocument/2006/relationships/image" Target="../media/image657.png"/><Relationship Id="rId218" Type="http://schemas.openxmlformats.org/officeDocument/2006/relationships/customXml" Target="../ink/ink659.xml"/><Relationship Id="rId24" Type="http://schemas.openxmlformats.org/officeDocument/2006/relationships/customXml" Target="../ink/ink562.xml"/><Relationship Id="rId45" Type="http://schemas.openxmlformats.org/officeDocument/2006/relationships/image" Target="../media/image588.png"/><Relationship Id="rId66" Type="http://schemas.openxmlformats.org/officeDocument/2006/relationships/customXml" Target="../ink/ink583.xml"/><Relationship Id="rId87" Type="http://schemas.openxmlformats.org/officeDocument/2006/relationships/image" Target="../media/image609.png"/><Relationship Id="rId110" Type="http://schemas.openxmlformats.org/officeDocument/2006/relationships/customXml" Target="../ink/ink605.xml"/><Relationship Id="rId131" Type="http://schemas.openxmlformats.org/officeDocument/2006/relationships/image" Target="../media/image631.png"/><Relationship Id="rId152" Type="http://schemas.openxmlformats.org/officeDocument/2006/relationships/customXml" Target="../ink/ink626.xml"/><Relationship Id="rId173" Type="http://schemas.openxmlformats.org/officeDocument/2006/relationships/image" Target="../media/image652.png"/><Relationship Id="rId194" Type="http://schemas.openxmlformats.org/officeDocument/2006/relationships/customXml" Target="../ink/ink647.xml"/><Relationship Id="rId208" Type="http://schemas.openxmlformats.org/officeDocument/2006/relationships/customXml" Target="../ink/ink654.xml"/><Relationship Id="rId14" Type="http://schemas.openxmlformats.org/officeDocument/2006/relationships/customXml" Target="../ink/ink557.xml"/><Relationship Id="rId30" Type="http://schemas.openxmlformats.org/officeDocument/2006/relationships/customXml" Target="../ink/ink565.xml"/><Relationship Id="rId35" Type="http://schemas.openxmlformats.org/officeDocument/2006/relationships/image" Target="../media/image583.png"/><Relationship Id="rId56" Type="http://schemas.openxmlformats.org/officeDocument/2006/relationships/customXml" Target="../ink/ink578.xml"/><Relationship Id="rId77" Type="http://schemas.openxmlformats.org/officeDocument/2006/relationships/image" Target="../media/image604.png"/><Relationship Id="rId100" Type="http://schemas.openxmlformats.org/officeDocument/2006/relationships/customXml" Target="../ink/ink600.xml"/><Relationship Id="rId105" Type="http://schemas.openxmlformats.org/officeDocument/2006/relationships/image" Target="../media/image618.png"/><Relationship Id="rId126" Type="http://schemas.openxmlformats.org/officeDocument/2006/relationships/customXml" Target="../ink/ink613.xml"/><Relationship Id="rId147" Type="http://schemas.openxmlformats.org/officeDocument/2006/relationships/image" Target="../media/image639.png"/><Relationship Id="rId168" Type="http://schemas.openxmlformats.org/officeDocument/2006/relationships/customXml" Target="../ink/ink634.xml"/><Relationship Id="rId8" Type="http://schemas.openxmlformats.org/officeDocument/2006/relationships/customXml" Target="../ink/ink554.xml"/><Relationship Id="rId51" Type="http://schemas.openxmlformats.org/officeDocument/2006/relationships/image" Target="../media/image591.png"/><Relationship Id="rId72" Type="http://schemas.openxmlformats.org/officeDocument/2006/relationships/customXml" Target="../ink/ink586.xml"/><Relationship Id="rId93" Type="http://schemas.openxmlformats.org/officeDocument/2006/relationships/image" Target="../media/image612.png"/><Relationship Id="rId98" Type="http://schemas.openxmlformats.org/officeDocument/2006/relationships/customXml" Target="../ink/ink599.xml"/><Relationship Id="rId121" Type="http://schemas.openxmlformats.org/officeDocument/2006/relationships/image" Target="../media/image626.png"/><Relationship Id="rId142" Type="http://schemas.openxmlformats.org/officeDocument/2006/relationships/customXml" Target="../ink/ink621.xml"/><Relationship Id="rId163" Type="http://schemas.openxmlformats.org/officeDocument/2006/relationships/image" Target="../media/image647.png"/><Relationship Id="rId184" Type="http://schemas.openxmlformats.org/officeDocument/2006/relationships/customXml" Target="../ink/ink642.xml"/><Relationship Id="rId189" Type="http://schemas.openxmlformats.org/officeDocument/2006/relationships/image" Target="../media/image660.png"/><Relationship Id="rId219" Type="http://schemas.openxmlformats.org/officeDocument/2006/relationships/image" Target="../media/image675.png"/><Relationship Id="rId3" Type="http://schemas.openxmlformats.org/officeDocument/2006/relationships/image" Target="../media/image567.emf"/><Relationship Id="rId214" Type="http://schemas.openxmlformats.org/officeDocument/2006/relationships/customXml" Target="../ink/ink657.xml"/><Relationship Id="rId25" Type="http://schemas.openxmlformats.org/officeDocument/2006/relationships/image" Target="../media/image578.png"/><Relationship Id="rId46" Type="http://schemas.openxmlformats.org/officeDocument/2006/relationships/customXml" Target="../ink/ink573.xml"/><Relationship Id="rId67" Type="http://schemas.openxmlformats.org/officeDocument/2006/relationships/image" Target="../media/image599.png"/><Relationship Id="rId116" Type="http://schemas.openxmlformats.org/officeDocument/2006/relationships/customXml" Target="../ink/ink608.xml"/><Relationship Id="rId137" Type="http://schemas.openxmlformats.org/officeDocument/2006/relationships/image" Target="../media/image634.png"/><Relationship Id="rId158" Type="http://schemas.openxmlformats.org/officeDocument/2006/relationships/customXml" Target="../ink/ink629.xml"/><Relationship Id="rId20" Type="http://schemas.openxmlformats.org/officeDocument/2006/relationships/customXml" Target="../ink/ink560.xml"/><Relationship Id="rId41" Type="http://schemas.openxmlformats.org/officeDocument/2006/relationships/image" Target="../media/image586.png"/><Relationship Id="rId62" Type="http://schemas.openxmlformats.org/officeDocument/2006/relationships/customXml" Target="../ink/ink581.xml"/><Relationship Id="rId83" Type="http://schemas.openxmlformats.org/officeDocument/2006/relationships/image" Target="../media/image607.png"/><Relationship Id="rId88" Type="http://schemas.openxmlformats.org/officeDocument/2006/relationships/customXml" Target="../ink/ink594.xml"/><Relationship Id="rId111" Type="http://schemas.openxmlformats.org/officeDocument/2006/relationships/image" Target="../media/image621.png"/><Relationship Id="rId132" Type="http://schemas.openxmlformats.org/officeDocument/2006/relationships/customXml" Target="../ink/ink616.xml"/><Relationship Id="rId153" Type="http://schemas.openxmlformats.org/officeDocument/2006/relationships/image" Target="../media/image642.png"/><Relationship Id="rId174" Type="http://schemas.openxmlformats.org/officeDocument/2006/relationships/customXml" Target="../ink/ink637.xml"/><Relationship Id="rId179" Type="http://schemas.openxmlformats.org/officeDocument/2006/relationships/image" Target="../media/image655.png"/><Relationship Id="rId195" Type="http://schemas.openxmlformats.org/officeDocument/2006/relationships/image" Target="../media/image663.png"/><Relationship Id="rId209" Type="http://schemas.openxmlformats.org/officeDocument/2006/relationships/image" Target="../media/image670.png"/><Relationship Id="rId190" Type="http://schemas.openxmlformats.org/officeDocument/2006/relationships/customXml" Target="../ink/ink645.xml"/><Relationship Id="rId204" Type="http://schemas.openxmlformats.org/officeDocument/2006/relationships/customXml" Target="../ink/ink652.xml"/><Relationship Id="rId15" Type="http://schemas.openxmlformats.org/officeDocument/2006/relationships/image" Target="../media/image573.png"/><Relationship Id="rId36" Type="http://schemas.openxmlformats.org/officeDocument/2006/relationships/customXml" Target="../ink/ink568.xml"/><Relationship Id="rId57" Type="http://schemas.openxmlformats.org/officeDocument/2006/relationships/image" Target="../media/image594.png"/><Relationship Id="rId106" Type="http://schemas.openxmlformats.org/officeDocument/2006/relationships/customXml" Target="../ink/ink603.xml"/><Relationship Id="rId127" Type="http://schemas.openxmlformats.org/officeDocument/2006/relationships/image" Target="../media/image629.png"/><Relationship Id="rId10" Type="http://schemas.openxmlformats.org/officeDocument/2006/relationships/customXml" Target="../ink/ink555.xml"/><Relationship Id="rId31" Type="http://schemas.openxmlformats.org/officeDocument/2006/relationships/image" Target="../media/image581.png"/><Relationship Id="rId52" Type="http://schemas.openxmlformats.org/officeDocument/2006/relationships/customXml" Target="../ink/ink576.xml"/><Relationship Id="rId73" Type="http://schemas.openxmlformats.org/officeDocument/2006/relationships/image" Target="../media/image602.png"/><Relationship Id="rId78" Type="http://schemas.openxmlformats.org/officeDocument/2006/relationships/customXml" Target="../ink/ink589.xml"/><Relationship Id="rId94" Type="http://schemas.openxmlformats.org/officeDocument/2006/relationships/customXml" Target="../ink/ink597.xml"/><Relationship Id="rId99" Type="http://schemas.openxmlformats.org/officeDocument/2006/relationships/image" Target="../media/image615.png"/><Relationship Id="rId101" Type="http://schemas.openxmlformats.org/officeDocument/2006/relationships/image" Target="../media/image616.png"/><Relationship Id="rId122" Type="http://schemas.openxmlformats.org/officeDocument/2006/relationships/customXml" Target="../ink/ink611.xml"/><Relationship Id="rId143" Type="http://schemas.openxmlformats.org/officeDocument/2006/relationships/image" Target="../media/image637.png"/><Relationship Id="rId148" Type="http://schemas.openxmlformats.org/officeDocument/2006/relationships/customXml" Target="../ink/ink624.xml"/><Relationship Id="rId164" Type="http://schemas.openxmlformats.org/officeDocument/2006/relationships/customXml" Target="../ink/ink632.xml"/><Relationship Id="rId169" Type="http://schemas.openxmlformats.org/officeDocument/2006/relationships/image" Target="../media/image650.png"/><Relationship Id="rId185" Type="http://schemas.openxmlformats.org/officeDocument/2006/relationships/image" Target="../media/image658.png"/><Relationship Id="rId4" Type="http://schemas.openxmlformats.org/officeDocument/2006/relationships/customXml" Target="../ink/ink552.xml"/><Relationship Id="rId9" Type="http://schemas.openxmlformats.org/officeDocument/2006/relationships/image" Target="../media/image570.png"/><Relationship Id="rId180" Type="http://schemas.openxmlformats.org/officeDocument/2006/relationships/customXml" Target="../ink/ink640.xml"/><Relationship Id="rId210" Type="http://schemas.openxmlformats.org/officeDocument/2006/relationships/customXml" Target="../ink/ink655.xml"/><Relationship Id="rId215" Type="http://schemas.openxmlformats.org/officeDocument/2006/relationships/image" Target="../media/image673.png"/><Relationship Id="rId26" Type="http://schemas.openxmlformats.org/officeDocument/2006/relationships/customXml" Target="../ink/ink563.xml"/><Relationship Id="rId47" Type="http://schemas.openxmlformats.org/officeDocument/2006/relationships/image" Target="../media/image589.png"/><Relationship Id="rId68" Type="http://schemas.openxmlformats.org/officeDocument/2006/relationships/customXml" Target="../ink/ink584.xml"/><Relationship Id="rId89" Type="http://schemas.openxmlformats.org/officeDocument/2006/relationships/image" Target="../media/image610.png"/><Relationship Id="rId112" Type="http://schemas.openxmlformats.org/officeDocument/2006/relationships/customXml" Target="../ink/ink606.xml"/><Relationship Id="rId133" Type="http://schemas.openxmlformats.org/officeDocument/2006/relationships/image" Target="../media/image632.png"/><Relationship Id="rId154" Type="http://schemas.openxmlformats.org/officeDocument/2006/relationships/customXml" Target="../ink/ink627.xml"/><Relationship Id="rId175" Type="http://schemas.openxmlformats.org/officeDocument/2006/relationships/image" Target="../media/image653.png"/><Relationship Id="rId196" Type="http://schemas.openxmlformats.org/officeDocument/2006/relationships/customXml" Target="../ink/ink648.xml"/><Relationship Id="rId200" Type="http://schemas.openxmlformats.org/officeDocument/2006/relationships/customXml" Target="../ink/ink650.xml"/><Relationship Id="rId16" Type="http://schemas.openxmlformats.org/officeDocument/2006/relationships/customXml" Target="../ink/ink558.xml"/><Relationship Id="rId37" Type="http://schemas.openxmlformats.org/officeDocument/2006/relationships/image" Target="../media/image584.png"/><Relationship Id="rId58" Type="http://schemas.openxmlformats.org/officeDocument/2006/relationships/customXml" Target="../ink/ink579.xml"/><Relationship Id="rId79" Type="http://schemas.openxmlformats.org/officeDocument/2006/relationships/image" Target="../media/image605.png"/><Relationship Id="rId102" Type="http://schemas.openxmlformats.org/officeDocument/2006/relationships/customXml" Target="../ink/ink601.xml"/><Relationship Id="rId123" Type="http://schemas.openxmlformats.org/officeDocument/2006/relationships/image" Target="../media/image627.png"/><Relationship Id="rId144" Type="http://schemas.openxmlformats.org/officeDocument/2006/relationships/customXml" Target="../ink/ink622.xml"/><Relationship Id="rId90" Type="http://schemas.openxmlformats.org/officeDocument/2006/relationships/customXml" Target="../ink/ink595.xml"/><Relationship Id="rId165" Type="http://schemas.openxmlformats.org/officeDocument/2006/relationships/image" Target="../media/image648.png"/><Relationship Id="rId186" Type="http://schemas.openxmlformats.org/officeDocument/2006/relationships/customXml" Target="../ink/ink643.xml"/><Relationship Id="rId211" Type="http://schemas.openxmlformats.org/officeDocument/2006/relationships/image" Target="../media/image671.png"/><Relationship Id="rId27" Type="http://schemas.openxmlformats.org/officeDocument/2006/relationships/image" Target="../media/image579.png"/><Relationship Id="rId48" Type="http://schemas.openxmlformats.org/officeDocument/2006/relationships/customXml" Target="../ink/ink574.xml"/><Relationship Id="rId69" Type="http://schemas.openxmlformats.org/officeDocument/2006/relationships/image" Target="../media/image600.png"/><Relationship Id="rId113" Type="http://schemas.openxmlformats.org/officeDocument/2006/relationships/image" Target="../media/image622.png"/><Relationship Id="rId134" Type="http://schemas.openxmlformats.org/officeDocument/2006/relationships/customXml" Target="../ink/ink617.xml"/><Relationship Id="rId80" Type="http://schemas.openxmlformats.org/officeDocument/2006/relationships/customXml" Target="../ink/ink590.xml"/><Relationship Id="rId155" Type="http://schemas.openxmlformats.org/officeDocument/2006/relationships/image" Target="../media/image643.png"/><Relationship Id="rId176" Type="http://schemas.openxmlformats.org/officeDocument/2006/relationships/customXml" Target="../ink/ink638.xml"/><Relationship Id="rId197" Type="http://schemas.openxmlformats.org/officeDocument/2006/relationships/image" Target="../media/image664.png"/><Relationship Id="rId201" Type="http://schemas.openxmlformats.org/officeDocument/2006/relationships/image" Target="../media/image666.png"/><Relationship Id="rId17" Type="http://schemas.openxmlformats.org/officeDocument/2006/relationships/image" Target="../media/image574.png"/><Relationship Id="rId38" Type="http://schemas.openxmlformats.org/officeDocument/2006/relationships/customXml" Target="../ink/ink569.xml"/><Relationship Id="rId59" Type="http://schemas.openxmlformats.org/officeDocument/2006/relationships/image" Target="../media/image595.png"/><Relationship Id="rId103" Type="http://schemas.openxmlformats.org/officeDocument/2006/relationships/image" Target="../media/image617.png"/><Relationship Id="rId124" Type="http://schemas.openxmlformats.org/officeDocument/2006/relationships/customXml" Target="../ink/ink612.xml"/><Relationship Id="rId70" Type="http://schemas.openxmlformats.org/officeDocument/2006/relationships/customXml" Target="../ink/ink585.xml"/><Relationship Id="rId91" Type="http://schemas.openxmlformats.org/officeDocument/2006/relationships/image" Target="../media/image611.png"/><Relationship Id="rId145" Type="http://schemas.openxmlformats.org/officeDocument/2006/relationships/image" Target="../media/image638.png"/><Relationship Id="rId166" Type="http://schemas.openxmlformats.org/officeDocument/2006/relationships/customXml" Target="../ink/ink633.xml"/><Relationship Id="rId187" Type="http://schemas.openxmlformats.org/officeDocument/2006/relationships/image" Target="../media/image659.png"/><Relationship Id="rId1" Type="http://schemas.openxmlformats.org/officeDocument/2006/relationships/slideLayout" Target="../slideLayouts/slideLayout13.xml"/><Relationship Id="rId212" Type="http://schemas.openxmlformats.org/officeDocument/2006/relationships/customXml" Target="../ink/ink656.xml"/><Relationship Id="rId28" Type="http://schemas.openxmlformats.org/officeDocument/2006/relationships/customXml" Target="../ink/ink564.xml"/><Relationship Id="rId49" Type="http://schemas.openxmlformats.org/officeDocument/2006/relationships/image" Target="../media/image590.png"/><Relationship Id="rId114" Type="http://schemas.openxmlformats.org/officeDocument/2006/relationships/customXml" Target="../ink/ink607.xml"/><Relationship Id="rId60" Type="http://schemas.openxmlformats.org/officeDocument/2006/relationships/customXml" Target="../ink/ink580.xml"/><Relationship Id="rId81" Type="http://schemas.openxmlformats.org/officeDocument/2006/relationships/image" Target="../media/image606.png"/><Relationship Id="rId135" Type="http://schemas.openxmlformats.org/officeDocument/2006/relationships/image" Target="../media/image633.png"/><Relationship Id="rId156" Type="http://schemas.openxmlformats.org/officeDocument/2006/relationships/customXml" Target="../ink/ink628.xml"/><Relationship Id="rId177" Type="http://schemas.openxmlformats.org/officeDocument/2006/relationships/image" Target="../media/image654.png"/><Relationship Id="rId198" Type="http://schemas.openxmlformats.org/officeDocument/2006/relationships/customXml" Target="../ink/ink649.xml"/><Relationship Id="rId202" Type="http://schemas.openxmlformats.org/officeDocument/2006/relationships/customXml" Target="../ink/ink651.xml"/><Relationship Id="rId18" Type="http://schemas.openxmlformats.org/officeDocument/2006/relationships/customXml" Target="../ink/ink559.xml"/><Relationship Id="rId39" Type="http://schemas.openxmlformats.org/officeDocument/2006/relationships/image" Target="../media/image585.png"/><Relationship Id="rId50" Type="http://schemas.openxmlformats.org/officeDocument/2006/relationships/customXml" Target="../ink/ink575.xml"/><Relationship Id="rId104" Type="http://schemas.openxmlformats.org/officeDocument/2006/relationships/customXml" Target="../ink/ink602.xml"/><Relationship Id="rId125" Type="http://schemas.openxmlformats.org/officeDocument/2006/relationships/image" Target="../media/image628.png"/><Relationship Id="rId146" Type="http://schemas.openxmlformats.org/officeDocument/2006/relationships/customXml" Target="../ink/ink623.xml"/><Relationship Id="rId167" Type="http://schemas.openxmlformats.org/officeDocument/2006/relationships/image" Target="../media/image649.png"/><Relationship Id="rId188" Type="http://schemas.openxmlformats.org/officeDocument/2006/relationships/customXml" Target="../ink/ink644.xml"/><Relationship Id="rId71" Type="http://schemas.openxmlformats.org/officeDocument/2006/relationships/image" Target="../media/image601.png"/><Relationship Id="rId92" Type="http://schemas.openxmlformats.org/officeDocument/2006/relationships/customXml" Target="../ink/ink596.xml"/><Relationship Id="rId213" Type="http://schemas.openxmlformats.org/officeDocument/2006/relationships/image" Target="../media/image672.png"/><Relationship Id="rId2" Type="http://schemas.openxmlformats.org/officeDocument/2006/relationships/oleObject" Target="../embeddings/oleObject13.bin"/><Relationship Id="rId29" Type="http://schemas.openxmlformats.org/officeDocument/2006/relationships/image" Target="../media/image580.png"/><Relationship Id="rId40" Type="http://schemas.openxmlformats.org/officeDocument/2006/relationships/customXml" Target="../ink/ink570.xml"/><Relationship Id="rId115" Type="http://schemas.openxmlformats.org/officeDocument/2006/relationships/image" Target="../media/image623.png"/><Relationship Id="rId136" Type="http://schemas.openxmlformats.org/officeDocument/2006/relationships/customXml" Target="../ink/ink618.xml"/><Relationship Id="rId157" Type="http://schemas.openxmlformats.org/officeDocument/2006/relationships/image" Target="../media/image644.png"/><Relationship Id="rId178" Type="http://schemas.openxmlformats.org/officeDocument/2006/relationships/customXml" Target="../ink/ink639.xml"/><Relationship Id="rId61" Type="http://schemas.openxmlformats.org/officeDocument/2006/relationships/image" Target="../media/image596.png"/><Relationship Id="rId82" Type="http://schemas.openxmlformats.org/officeDocument/2006/relationships/customXml" Target="../ink/ink591.xml"/><Relationship Id="rId199" Type="http://schemas.openxmlformats.org/officeDocument/2006/relationships/image" Target="../media/image665.png"/><Relationship Id="rId203" Type="http://schemas.openxmlformats.org/officeDocument/2006/relationships/image" Target="../media/image667.png"/><Relationship Id="rId19" Type="http://schemas.openxmlformats.org/officeDocument/2006/relationships/image" Target="../media/image57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1.png"/><Relationship Id="rId18" Type="http://schemas.openxmlformats.org/officeDocument/2006/relationships/customXml" Target="../ink/ink664.xml"/><Relationship Id="rId26" Type="http://schemas.openxmlformats.org/officeDocument/2006/relationships/customXml" Target="../ink/ink668.xml"/><Relationship Id="rId39" Type="http://schemas.openxmlformats.org/officeDocument/2006/relationships/image" Target="../media/image694.png"/><Relationship Id="rId21" Type="http://schemas.openxmlformats.org/officeDocument/2006/relationships/image" Target="../media/image685.png"/><Relationship Id="rId34" Type="http://schemas.openxmlformats.org/officeDocument/2006/relationships/customXml" Target="../ink/ink672.xml"/><Relationship Id="rId7" Type="http://schemas.openxmlformats.org/officeDocument/2006/relationships/image" Target="../media/image678.wmf"/><Relationship Id="rId12" Type="http://schemas.openxmlformats.org/officeDocument/2006/relationships/customXml" Target="../ink/ink661.xml"/><Relationship Id="rId17" Type="http://schemas.openxmlformats.org/officeDocument/2006/relationships/image" Target="../media/image683.png"/><Relationship Id="rId25" Type="http://schemas.openxmlformats.org/officeDocument/2006/relationships/image" Target="../media/image687.png"/><Relationship Id="rId33" Type="http://schemas.openxmlformats.org/officeDocument/2006/relationships/image" Target="../media/image691.png"/><Relationship Id="rId38" Type="http://schemas.openxmlformats.org/officeDocument/2006/relationships/customXml" Target="../ink/ink674.xml"/><Relationship Id="rId2" Type="http://schemas.openxmlformats.org/officeDocument/2006/relationships/oleObject" Target="../embeddings/oleObject14.bin"/><Relationship Id="rId16" Type="http://schemas.openxmlformats.org/officeDocument/2006/relationships/customXml" Target="../ink/ink663.xml"/><Relationship Id="rId20" Type="http://schemas.openxmlformats.org/officeDocument/2006/relationships/customXml" Target="../ink/ink665.xml"/><Relationship Id="rId29" Type="http://schemas.openxmlformats.org/officeDocument/2006/relationships/image" Target="../media/image689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680.png"/><Relationship Id="rId24" Type="http://schemas.openxmlformats.org/officeDocument/2006/relationships/customXml" Target="../ink/ink667.xml"/><Relationship Id="rId32" Type="http://schemas.openxmlformats.org/officeDocument/2006/relationships/customXml" Target="../ink/ink671.xml"/><Relationship Id="rId37" Type="http://schemas.openxmlformats.org/officeDocument/2006/relationships/image" Target="../media/image693.png"/><Relationship Id="rId5" Type="http://schemas.openxmlformats.org/officeDocument/2006/relationships/image" Target="../media/image677.wmf"/><Relationship Id="rId15" Type="http://schemas.openxmlformats.org/officeDocument/2006/relationships/image" Target="../media/image682.png"/><Relationship Id="rId23" Type="http://schemas.openxmlformats.org/officeDocument/2006/relationships/image" Target="../media/image686.png"/><Relationship Id="rId28" Type="http://schemas.openxmlformats.org/officeDocument/2006/relationships/customXml" Target="../ink/ink669.xml"/><Relationship Id="rId36" Type="http://schemas.openxmlformats.org/officeDocument/2006/relationships/customXml" Target="../ink/ink673.xml"/><Relationship Id="rId10" Type="http://schemas.openxmlformats.org/officeDocument/2006/relationships/customXml" Target="../ink/ink660.xml"/><Relationship Id="rId19" Type="http://schemas.openxmlformats.org/officeDocument/2006/relationships/image" Target="../media/image684.png"/><Relationship Id="rId31" Type="http://schemas.openxmlformats.org/officeDocument/2006/relationships/image" Target="../media/image690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679.wmf"/><Relationship Id="rId14" Type="http://schemas.openxmlformats.org/officeDocument/2006/relationships/customXml" Target="../ink/ink662.xml"/><Relationship Id="rId22" Type="http://schemas.openxmlformats.org/officeDocument/2006/relationships/customXml" Target="../ink/ink666.xml"/><Relationship Id="rId27" Type="http://schemas.openxmlformats.org/officeDocument/2006/relationships/image" Target="../media/image688.png"/><Relationship Id="rId30" Type="http://schemas.openxmlformats.org/officeDocument/2006/relationships/customXml" Target="../ink/ink670.xml"/><Relationship Id="rId35" Type="http://schemas.openxmlformats.org/officeDocument/2006/relationships/image" Target="../media/image692.png"/><Relationship Id="rId8" Type="http://schemas.openxmlformats.org/officeDocument/2006/relationships/oleObject" Target="../embeddings/oleObject17.bin"/><Relationship Id="rId3" Type="http://schemas.openxmlformats.org/officeDocument/2006/relationships/image" Target="../media/image676.wmf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0.png"/><Relationship Id="rId21" Type="http://schemas.openxmlformats.org/officeDocument/2006/relationships/image" Target="../media/image704.png"/><Relationship Id="rId42" Type="http://schemas.openxmlformats.org/officeDocument/2006/relationships/image" Target="../media/image713.png"/><Relationship Id="rId63" Type="http://schemas.openxmlformats.org/officeDocument/2006/relationships/image" Target="../media/image723.png"/><Relationship Id="rId84" Type="http://schemas.openxmlformats.org/officeDocument/2006/relationships/customXml" Target="../ink/ink713.xml"/><Relationship Id="rId138" Type="http://schemas.openxmlformats.org/officeDocument/2006/relationships/customXml" Target="../ink/ink740.xml"/><Relationship Id="rId159" Type="http://schemas.openxmlformats.org/officeDocument/2006/relationships/image" Target="../media/image771.png"/><Relationship Id="rId170" Type="http://schemas.openxmlformats.org/officeDocument/2006/relationships/customXml" Target="../ink/ink756.xml"/><Relationship Id="rId107" Type="http://schemas.openxmlformats.org/officeDocument/2006/relationships/image" Target="../media/image745.png"/><Relationship Id="rId11" Type="http://schemas.openxmlformats.org/officeDocument/2006/relationships/image" Target="../media/image699.png"/><Relationship Id="rId32" Type="http://schemas.openxmlformats.org/officeDocument/2006/relationships/customXml" Target="../ink/ink686.xml"/><Relationship Id="rId53" Type="http://schemas.openxmlformats.org/officeDocument/2006/relationships/image" Target="../media/image718.png"/><Relationship Id="rId74" Type="http://schemas.openxmlformats.org/officeDocument/2006/relationships/customXml" Target="../ink/ink708.xml"/><Relationship Id="rId128" Type="http://schemas.openxmlformats.org/officeDocument/2006/relationships/customXml" Target="../ink/ink735.xml"/><Relationship Id="rId149" Type="http://schemas.openxmlformats.org/officeDocument/2006/relationships/image" Target="../media/image766.png"/><Relationship Id="rId5" Type="http://schemas.openxmlformats.org/officeDocument/2006/relationships/image" Target="../media/image696.wmf"/><Relationship Id="rId95" Type="http://schemas.openxmlformats.org/officeDocument/2006/relationships/image" Target="../media/image739.png"/><Relationship Id="rId160" Type="http://schemas.openxmlformats.org/officeDocument/2006/relationships/customXml" Target="../ink/ink751.xml"/><Relationship Id="rId181" Type="http://schemas.openxmlformats.org/officeDocument/2006/relationships/image" Target="../media/image782.png"/><Relationship Id="rId22" Type="http://schemas.openxmlformats.org/officeDocument/2006/relationships/customXml" Target="../ink/ink681.xml"/><Relationship Id="rId43" Type="http://schemas.openxmlformats.org/officeDocument/2006/relationships/customXml" Target="../ink/ink692.xml"/><Relationship Id="rId64" Type="http://schemas.openxmlformats.org/officeDocument/2006/relationships/customXml" Target="../ink/ink703.xml"/><Relationship Id="rId118" Type="http://schemas.openxmlformats.org/officeDocument/2006/relationships/customXml" Target="../ink/ink730.xml"/><Relationship Id="rId139" Type="http://schemas.openxmlformats.org/officeDocument/2006/relationships/image" Target="../media/image761.png"/><Relationship Id="rId85" Type="http://schemas.openxmlformats.org/officeDocument/2006/relationships/image" Target="../media/image734.png"/><Relationship Id="rId150" Type="http://schemas.openxmlformats.org/officeDocument/2006/relationships/customXml" Target="../ink/ink746.xml"/><Relationship Id="rId171" Type="http://schemas.openxmlformats.org/officeDocument/2006/relationships/image" Target="../media/image777.png"/><Relationship Id="rId12" Type="http://schemas.openxmlformats.org/officeDocument/2006/relationships/customXml" Target="../ink/ink676.xml"/><Relationship Id="rId33" Type="http://schemas.openxmlformats.org/officeDocument/2006/relationships/image" Target="../media/image197.png"/><Relationship Id="rId108" Type="http://schemas.openxmlformats.org/officeDocument/2006/relationships/customXml" Target="../ink/ink725.xml"/><Relationship Id="rId129" Type="http://schemas.openxmlformats.org/officeDocument/2006/relationships/image" Target="../media/image756.png"/><Relationship Id="rId54" Type="http://schemas.openxmlformats.org/officeDocument/2006/relationships/customXml" Target="../ink/ink698.xml"/><Relationship Id="rId75" Type="http://schemas.openxmlformats.org/officeDocument/2006/relationships/image" Target="../media/image729.png"/><Relationship Id="rId96" Type="http://schemas.openxmlformats.org/officeDocument/2006/relationships/customXml" Target="../ink/ink719.xml"/><Relationship Id="rId140" Type="http://schemas.openxmlformats.org/officeDocument/2006/relationships/customXml" Target="../ink/ink741.xml"/><Relationship Id="rId161" Type="http://schemas.openxmlformats.org/officeDocument/2006/relationships/image" Target="../media/image772.png"/><Relationship Id="rId182" Type="http://schemas.openxmlformats.org/officeDocument/2006/relationships/customXml" Target="../ink/ink762.xml"/><Relationship Id="rId6" Type="http://schemas.openxmlformats.org/officeDocument/2006/relationships/oleObject" Target="../embeddings/oleObject20.bin"/><Relationship Id="rId23" Type="http://schemas.openxmlformats.org/officeDocument/2006/relationships/image" Target="../media/image705.png"/><Relationship Id="rId119" Type="http://schemas.openxmlformats.org/officeDocument/2006/relationships/image" Target="../media/image751.png"/><Relationship Id="rId44" Type="http://schemas.openxmlformats.org/officeDocument/2006/relationships/image" Target="../media/image714.png"/><Relationship Id="rId65" Type="http://schemas.openxmlformats.org/officeDocument/2006/relationships/image" Target="../media/image724.png"/><Relationship Id="rId86" Type="http://schemas.openxmlformats.org/officeDocument/2006/relationships/customXml" Target="../ink/ink714.xml"/><Relationship Id="rId130" Type="http://schemas.openxmlformats.org/officeDocument/2006/relationships/customXml" Target="../ink/ink736.xml"/><Relationship Id="rId151" Type="http://schemas.openxmlformats.org/officeDocument/2006/relationships/image" Target="../media/image767.png"/><Relationship Id="rId172" Type="http://schemas.openxmlformats.org/officeDocument/2006/relationships/customXml" Target="../ink/ink757.xml"/><Relationship Id="rId13" Type="http://schemas.openxmlformats.org/officeDocument/2006/relationships/image" Target="../media/image700.png"/><Relationship Id="rId18" Type="http://schemas.openxmlformats.org/officeDocument/2006/relationships/customXml" Target="../ink/ink679.xml"/><Relationship Id="rId39" Type="http://schemas.openxmlformats.org/officeDocument/2006/relationships/image" Target="../media/image712.png"/><Relationship Id="rId109" Type="http://schemas.openxmlformats.org/officeDocument/2006/relationships/image" Target="../media/image746.png"/><Relationship Id="rId34" Type="http://schemas.openxmlformats.org/officeDocument/2006/relationships/customXml" Target="../ink/ink687.xml"/><Relationship Id="rId50" Type="http://schemas.openxmlformats.org/officeDocument/2006/relationships/customXml" Target="../ink/ink696.xml"/><Relationship Id="rId55" Type="http://schemas.openxmlformats.org/officeDocument/2006/relationships/image" Target="../media/image719.png"/><Relationship Id="rId76" Type="http://schemas.openxmlformats.org/officeDocument/2006/relationships/customXml" Target="../ink/ink709.xml"/><Relationship Id="rId97" Type="http://schemas.openxmlformats.org/officeDocument/2006/relationships/image" Target="../media/image740.png"/><Relationship Id="rId104" Type="http://schemas.openxmlformats.org/officeDocument/2006/relationships/customXml" Target="../ink/ink723.xml"/><Relationship Id="rId120" Type="http://schemas.openxmlformats.org/officeDocument/2006/relationships/customXml" Target="../ink/ink731.xml"/><Relationship Id="rId125" Type="http://schemas.openxmlformats.org/officeDocument/2006/relationships/image" Target="../media/image754.png"/><Relationship Id="rId141" Type="http://schemas.openxmlformats.org/officeDocument/2006/relationships/image" Target="../media/image762.png"/><Relationship Id="rId146" Type="http://schemas.openxmlformats.org/officeDocument/2006/relationships/customXml" Target="../ink/ink744.xml"/><Relationship Id="rId167" Type="http://schemas.openxmlformats.org/officeDocument/2006/relationships/image" Target="../media/image775.png"/><Relationship Id="rId188" Type="http://schemas.openxmlformats.org/officeDocument/2006/relationships/customXml" Target="../ink/ink765.xml"/><Relationship Id="rId7" Type="http://schemas.openxmlformats.org/officeDocument/2006/relationships/image" Target="../media/image697.wmf"/><Relationship Id="rId71" Type="http://schemas.openxmlformats.org/officeDocument/2006/relationships/image" Target="../media/image727.png"/><Relationship Id="rId92" Type="http://schemas.openxmlformats.org/officeDocument/2006/relationships/customXml" Target="../ink/ink717.xml"/><Relationship Id="rId162" Type="http://schemas.openxmlformats.org/officeDocument/2006/relationships/customXml" Target="../ink/ink752.xml"/><Relationship Id="rId183" Type="http://schemas.openxmlformats.org/officeDocument/2006/relationships/image" Target="../media/image783.png"/><Relationship Id="rId2" Type="http://schemas.openxmlformats.org/officeDocument/2006/relationships/oleObject" Target="../embeddings/oleObject18.bin"/><Relationship Id="rId29" Type="http://schemas.openxmlformats.org/officeDocument/2006/relationships/image" Target="../media/image708.png"/><Relationship Id="rId24" Type="http://schemas.openxmlformats.org/officeDocument/2006/relationships/customXml" Target="../ink/ink682.xml"/><Relationship Id="rId40" Type="http://schemas.openxmlformats.org/officeDocument/2006/relationships/customXml" Target="../ink/ink690.xml"/><Relationship Id="rId45" Type="http://schemas.openxmlformats.org/officeDocument/2006/relationships/customXml" Target="../ink/ink693.xml"/><Relationship Id="rId66" Type="http://schemas.openxmlformats.org/officeDocument/2006/relationships/customXml" Target="../ink/ink704.xml"/><Relationship Id="rId87" Type="http://schemas.openxmlformats.org/officeDocument/2006/relationships/image" Target="../media/image735.png"/><Relationship Id="rId110" Type="http://schemas.openxmlformats.org/officeDocument/2006/relationships/customXml" Target="../ink/ink726.xml"/><Relationship Id="rId115" Type="http://schemas.openxmlformats.org/officeDocument/2006/relationships/image" Target="../media/image749.png"/><Relationship Id="rId131" Type="http://schemas.openxmlformats.org/officeDocument/2006/relationships/image" Target="../media/image757.png"/><Relationship Id="rId136" Type="http://schemas.openxmlformats.org/officeDocument/2006/relationships/customXml" Target="../ink/ink739.xml"/><Relationship Id="rId157" Type="http://schemas.openxmlformats.org/officeDocument/2006/relationships/image" Target="../media/image770.png"/><Relationship Id="rId178" Type="http://schemas.openxmlformats.org/officeDocument/2006/relationships/customXml" Target="../ink/ink760.xml"/><Relationship Id="rId61" Type="http://schemas.openxmlformats.org/officeDocument/2006/relationships/image" Target="../media/image722.png"/><Relationship Id="rId82" Type="http://schemas.openxmlformats.org/officeDocument/2006/relationships/customXml" Target="../ink/ink712.xml"/><Relationship Id="rId152" Type="http://schemas.openxmlformats.org/officeDocument/2006/relationships/customXml" Target="../ink/ink747.xml"/><Relationship Id="rId173" Type="http://schemas.openxmlformats.org/officeDocument/2006/relationships/image" Target="../media/image778.png"/><Relationship Id="rId19" Type="http://schemas.openxmlformats.org/officeDocument/2006/relationships/image" Target="../media/image703.png"/><Relationship Id="rId14" Type="http://schemas.openxmlformats.org/officeDocument/2006/relationships/customXml" Target="../ink/ink677.xml"/><Relationship Id="rId30" Type="http://schemas.openxmlformats.org/officeDocument/2006/relationships/customXml" Target="../ink/ink685.xml"/><Relationship Id="rId35" Type="http://schemas.openxmlformats.org/officeDocument/2006/relationships/image" Target="../media/image710.png"/><Relationship Id="rId56" Type="http://schemas.openxmlformats.org/officeDocument/2006/relationships/customXml" Target="../ink/ink699.xml"/><Relationship Id="rId77" Type="http://schemas.openxmlformats.org/officeDocument/2006/relationships/image" Target="../media/image730.png"/><Relationship Id="rId100" Type="http://schemas.openxmlformats.org/officeDocument/2006/relationships/customXml" Target="../ink/ink721.xml"/><Relationship Id="rId105" Type="http://schemas.openxmlformats.org/officeDocument/2006/relationships/image" Target="../media/image744.png"/><Relationship Id="rId126" Type="http://schemas.openxmlformats.org/officeDocument/2006/relationships/customXml" Target="../ink/ink734.xml"/><Relationship Id="rId147" Type="http://schemas.openxmlformats.org/officeDocument/2006/relationships/image" Target="../media/image765.png"/><Relationship Id="rId168" Type="http://schemas.openxmlformats.org/officeDocument/2006/relationships/customXml" Target="../ink/ink755.xml"/><Relationship Id="rId8" Type="http://schemas.openxmlformats.org/officeDocument/2006/relationships/oleObject" Target="../embeddings/oleObject21.bin"/><Relationship Id="rId51" Type="http://schemas.openxmlformats.org/officeDocument/2006/relationships/image" Target="../media/image717.png"/><Relationship Id="rId72" Type="http://schemas.openxmlformats.org/officeDocument/2006/relationships/customXml" Target="../ink/ink707.xml"/><Relationship Id="rId93" Type="http://schemas.openxmlformats.org/officeDocument/2006/relationships/image" Target="../media/image738.png"/><Relationship Id="rId98" Type="http://schemas.openxmlformats.org/officeDocument/2006/relationships/customXml" Target="../ink/ink720.xml"/><Relationship Id="rId121" Type="http://schemas.openxmlformats.org/officeDocument/2006/relationships/image" Target="../media/image752.png"/><Relationship Id="rId142" Type="http://schemas.openxmlformats.org/officeDocument/2006/relationships/customXml" Target="../ink/ink742.xml"/><Relationship Id="rId163" Type="http://schemas.openxmlformats.org/officeDocument/2006/relationships/image" Target="../media/image773.png"/><Relationship Id="rId184" Type="http://schemas.openxmlformats.org/officeDocument/2006/relationships/customXml" Target="../ink/ink763.xml"/><Relationship Id="rId189" Type="http://schemas.openxmlformats.org/officeDocument/2006/relationships/image" Target="../media/image786.png"/><Relationship Id="rId3" Type="http://schemas.openxmlformats.org/officeDocument/2006/relationships/image" Target="../media/image695.wmf"/><Relationship Id="rId25" Type="http://schemas.openxmlformats.org/officeDocument/2006/relationships/image" Target="../media/image706.png"/><Relationship Id="rId46" Type="http://schemas.openxmlformats.org/officeDocument/2006/relationships/image" Target="../media/image715.png"/><Relationship Id="rId67" Type="http://schemas.openxmlformats.org/officeDocument/2006/relationships/image" Target="../media/image725.png"/><Relationship Id="rId116" Type="http://schemas.openxmlformats.org/officeDocument/2006/relationships/customXml" Target="../ink/ink729.xml"/><Relationship Id="rId137" Type="http://schemas.openxmlformats.org/officeDocument/2006/relationships/image" Target="../media/image760.png"/><Relationship Id="rId158" Type="http://schemas.openxmlformats.org/officeDocument/2006/relationships/customXml" Target="../ink/ink750.xml"/><Relationship Id="rId20" Type="http://schemas.openxmlformats.org/officeDocument/2006/relationships/customXml" Target="../ink/ink680.xml"/><Relationship Id="rId41" Type="http://schemas.openxmlformats.org/officeDocument/2006/relationships/customXml" Target="../ink/ink691.xml"/><Relationship Id="rId62" Type="http://schemas.openxmlformats.org/officeDocument/2006/relationships/customXml" Target="../ink/ink702.xml"/><Relationship Id="rId83" Type="http://schemas.openxmlformats.org/officeDocument/2006/relationships/image" Target="../media/image733.png"/><Relationship Id="rId88" Type="http://schemas.openxmlformats.org/officeDocument/2006/relationships/customXml" Target="../ink/ink715.xml"/><Relationship Id="rId111" Type="http://schemas.openxmlformats.org/officeDocument/2006/relationships/image" Target="../media/image747.png"/><Relationship Id="rId132" Type="http://schemas.openxmlformats.org/officeDocument/2006/relationships/customXml" Target="../ink/ink737.xml"/><Relationship Id="rId153" Type="http://schemas.openxmlformats.org/officeDocument/2006/relationships/image" Target="../media/image768.png"/><Relationship Id="rId174" Type="http://schemas.openxmlformats.org/officeDocument/2006/relationships/customXml" Target="../ink/ink758.xml"/><Relationship Id="rId179" Type="http://schemas.openxmlformats.org/officeDocument/2006/relationships/image" Target="../media/image781.png"/><Relationship Id="rId15" Type="http://schemas.openxmlformats.org/officeDocument/2006/relationships/image" Target="../media/image701.png"/><Relationship Id="rId36" Type="http://schemas.openxmlformats.org/officeDocument/2006/relationships/customXml" Target="../ink/ink688.xml"/><Relationship Id="rId57" Type="http://schemas.openxmlformats.org/officeDocument/2006/relationships/image" Target="../media/image720.png"/><Relationship Id="rId106" Type="http://schemas.openxmlformats.org/officeDocument/2006/relationships/customXml" Target="../ink/ink724.xml"/><Relationship Id="rId127" Type="http://schemas.openxmlformats.org/officeDocument/2006/relationships/image" Target="../media/image755.png"/><Relationship Id="rId10" Type="http://schemas.openxmlformats.org/officeDocument/2006/relationships/customXml" Target="../ink/ink675.xml"/><Relationship Id="rId31" Type="http://schemas.openxmlformats.org/officeDocument/2006/relationships/image" Target="../media/image709.png"/><Relationship Id="rId52" Type="http://schemas.openxmlformats.org/officeDocument/2006/relationships/customXml" Target="../ink/ink697.xml"/><Relationship Id="rId73" Type="http://schemas.openxmlformats.org/officeDocument/2006/relationships/image" Target="../media/image728.png"/><Relationship Id="rId78" Type="http://schemas.openxmlformats.org/officeDocument/2006/relationships/customXml" Target="../ink/ink710.xml"/><Relationship Id="rId94" Type="http://schemas.openxmlformats.org/officeDocument/2006/relationships/customXml" Target="../ink/ink718.xml"/><Relationship Id="rId99" Type="http://schemas.openxmlformats.org/officeDocument/2006/relationships/image" Target="../media/image741.png"/><Relationship Id="rId101" Type="http://schemas.openxmlformats.org/officeDocument/2006/relationships/image" Target="../media/image742.png"/><Relationship Id="rId122" Type="http://schemas.openxmlformats.org/officeDocument/2006/relationships/customXml" Target="../ink/ink732.xml"/><Relationship Id="rId143" Type="http://schemas.openxmlformats.org/officeDocument/2006/relationships/image" Target="../media/image763.png"/><Relationship Id="rId148" Type="http://schemas.openxmlformats.org/officeDocument/2006/relationships/customXml" Target="../ink/ink745.xml"/><Relationship Id="rId164" Type="http://schemas.openxmlformats.org/officeDocument/2006/relationships/customXml" Target="../ink/ink753.xml"/><Relationship Id="rId169" Type="http://schemas.openxmlformats.org/officeDocument/2006/relationships/image" Target="../media/image776.png"/><Relationship Id="rId185" Type="http://schemas.openxmlformats.org/officeDocument/2006/relationships/image" Target="../media/image784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698.wmf"/><Relationship Id="rId180" Type="http://schemas.openxmlformats.org/officeDocument/2006/relationships/customXml" Target="../ink/ink761.xml"/><Relationship Id="rId26" Type="http://schemas.openxmlformats.org/officeDocument/2006/relationships/customXml" Target="../ink/ink683.xml"/><Relationship Id="rId47" Type="http://schemas.openxmlformats.org/officeDocument/2006/relationships/customXml" Target="../ink/ink694.xml"/><Relationship Id="rId68" Type="http://schemas.openxmlformats.org/officeDocument/2006/relationships/customXml" Target="../ink/ink705.xml"/><Relationship Id="rId89" Type="http://schemas.openxmlformats.org/officeDocument/2006/relationships/image" Target="../media/image736.png"/><Relationship Id="rId112" Type="http://schemas.openxmlformats.org/officeDocument/2006/relationships/customXml" Target="../ink/ink727.xml"/><Relationship Id="rId133" Type="http://schemas.openxmlformats.org/officeDocument/2006/relationships/image" Target="../media/image758.png"/><Relationship Id="rId154" Type="http://schemas.openxmlformats.org/officeDocument/2006/relationships/customXml" Target="../ink/ink748.xml"/><Relationship Id="rId175" Type="http://schemas.openxmlformats.org/officeDocument/2006/relationships/image" Target="../media/image779.png"/><Relationship Id="rId16" Type="http://schemas.openxmlformats.org/officeDocument/2006/relationships/customXml" Target="../ink/ink678.xml"/><Relationship Id="rId37" Type="http://schemas.openxmlformats.org/officeDocument/2006/relationships/image" Target="../media/image711.png"/><Relationship Id="rId58" Type="http://schemas.openxmlformats.org/officeDocument/2006/relationships/customXml" Target="../ink/ink700.xml"/><Relationship Id="rId79" Type="http://schemas.openxmlformats.org/officeDocument/2006/relationships/image" Target="../media/image731.png"/><Relationship Id="rId102" Type="http://schemas.openxmlformats.org/officeDocument/2006/relationships/customXml" Target="../ink/ink722.xml"/><Relationship Id="rId123" Type="http://schemas.openxmlformats.org/officeDocument/2006/relationships/image" Target="../media/image753.png"/><Relationship Id="rId144" Type="http://schemas.openxmlformats.org/officeDocument/2006/relationships/customXml" Target="../ink/ink743.xml"/><Relationship Id="rId90" Type="http://schemas.openxmlformats.org/officeDocument/2006/relationships/customXml" Target="../ink/ink716.xml"/><Relationship Id="rId165" Type="http://schemas.openxmlformats.org/officeDocument/2006/relationships/image" Target="../media/image774.png"/><Relationship Id="rId186" Type="http://schemas.openxmlformats.org/officeDocument/2006/relationships/customXml" Target="../ink/ink764.xml"/><Relationship Id="rId27" Type="http://schemas.openxmlformats.org/officeDocument/2006/relationships/image" Target="../media/image707.png"/><Relationship Id="rId48" Type="http://schemas.openxmlformats.org/officeDocument/2006/relationships/image" Target="../media/image716.png"/><Relationship Id="rId69" Type="http://schemas.openxmlformats.org/officeDocument/2006/relationships/image" Target="../media/image726.png"/><Relationship Id="rId113" Type="http://schemas.openxmlformats.org/officeDocument/2006/relationships/image" Target="../media/image748.png"/><Relationship Id="rId134" Type="http://schemas.openxmlformats.org/officeDocument/2006/relationships/customXml" Target="../ink/ink738.xml"/><Relationship Id="rId80" Type="http://schemas.openxmlformats.org/officeDocument/2006/relationships/customXml" Target="../ink/ink711.xml"/><Relationship Id="rId155" Type="http://schemas.openxmlformats.org/officeDocument/2006/relationships/image" Target="../media/image769.png"/><Relationship Id="rId176" Type="http://schemas.openxmlformats.org/officeDocument/2006/relationships/customXml" Target="../ink/ink759.xml"/><Relationship Id="rId17" Type="http://schemas.openxmlformats.org/officeDocument/2006/relationships/image" Target="../media/image702.png"/><Relationship Id="rId38" Type="http://schemas.openxmlformats.org/officeDocument/2006/relationships/customXml" Target="../ink/ink689.xml"/><Relationship Id="rId59" Type="http://schemas.openxmlformats.org/officeDocument/2006/relationships/image" Target="../media/image721.png"/><Relationship Id="rId103" Type="http://schemas.openxmlformats.org/officeDocument/2006/relationships/image" Target="../media/image743.png"/><Relationship Id="rId124" Type="http://schemas.openxmlformats.org/officeDocument/2006/relationships/customXml" Target="../ink/ink733.xml"/><Relationship Id="rId70" Type="http://schemas.openxmlformats.org/officeDocument/2006/relationships/customXml" Target="../ink/ink706.xml"/><Relationship Id="rId91" Type="http://schemas.openxmlformats.org/officeDocument/2006/relationships/image" Target="../media/image737.png"/><Relationship Id="rId145" Type="http://schemas.openxmlformats.org/officeDocument/2006/relationships/image" Target="../media/image764.png"/><Relationship Id="rId166" Type="http://schemas.openxmlformats.org/officeDocument/2006/relationships/customXml" Target="../ink/ink754.xml"/><Relationship Id="rId187" Type="http://schemas.openxmlformats.org/officeDocument/2006/relationships/image" Target="../media/image785.png"/><Relationship Id="rId1" Type="http://schemas.openxmlformats.org/officeDocument/2006/relationships/slideLayout" Target="../slideLayouts/slideLayout5.xml"/><Relationship Id="rId28" Type="http://schemas.openxmlformats.org/officeDocument/2006/relationships/customXml" Target="../ink/ink684.xml"/><Relationship Id="rId49" Type="http://schemas.openxmlformats.org/officeDocument/2006/relationships/customXml" Target="../ink/ink695.xml"/><Relationship Id="rId114" Type="http://schemas.openxmlformats.org/officeDocument/2006/relationships/customXml" Target="../ink/ink728.xml"/><Relationship Id="rId60" Type="http://schemas.openxmlformats.org/officeDocument/2006/relationships/customXml" Target="../ink/ink701.xml"/><Relationship Id="rId81" Type="http://schemas.openxmlformats.org/officeDocument/2006/relationships/image" Target="../media/image732.png"/><Relationship Id="rId135" Type="http://schemas.openxmlformats.org/officeDocument/2006/relationships/image" Target="../media/image759.png"/><Relationship Id="rId156" Type="http://schemas.openxmlformats.org/officeDocument/2006/relationships/customXml" Target="../ink/ink749.xml"/><Relationship Id="rId177" Type="http://schemas.openxmlformats.org/officeDocument/2006/relationships/image" Target="../media/image7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6.xml"/><Relationship Id="rId21" Type="http://schemas.openxmlformats.org/officeDocument/2006/relationships/image" Target="../media/image796.png"/><Relationship Id="rId42" Type="http://schemas.openxmlformats.org/officeDocument/2006/relationships/customXml" Target="../ink/ink784.xml"/><Relationship Id="rId47" Type="http://schemas.openxmlformats.org/officeDocument/2006/relationships/image" Target="../media/image809.png"/><Relationship Id="rId63" Type="http://schemas.openxmlformats.org/officeDocument/2006/relationships/image" Target="../media/image817.png"/><Relationship Id="rId68" Type="http://schemas.openxmlformats.org/officeDocument/2006/relationships/customXml" Target="../ink/ink797.xml"/><Relationship Id="rId7" Type="http://schemas.openxmlformats.org/officeDocument/2006/relationships/image" Target="../media/image789.png"/><Relationship Id="rId71" Type="http://schemas.openxmlformats.org/officeDocument/2006/relationships/image" Target="../media/image821.png"/><Relationship Id="rId2" Type="http://schemas.openxmlformats.org/officeDocument/2006/relationships/oleObject" Target="../embeddings/oleObject22.bin"/><Relationship Id="rId16" Type="http://schemas.openxmlformats.org/officeDocument/2006/relationships/customXml" Target="../ink/ink771.xml"/><Relationship Id="rId29" Type="http://schemas.openxmlformats.org/officeDocument/2006/relationships/image" Target="../media/image800.png"/><Relationship Id="rId11" Type="http://schemas.openxmlformats.org/officeDocument/2006/relationships/image" Target="../media/image791.png"/><Relationship Id="rId24" Type="http://schemas.openxmlformats.org/officeDocument/2006/relationships/customXml" Target="../ink/ink775.xml"/><Relationship Id="rId32" Type="http://schemas.openxmlformats.org/officeDocument/2006/relationships/customXml" Target="../ink/ink779.xml"/><Relationship Id="rId37" Type="http://schemas.openxmlformats.org/officeDocument/2006/relationships/image" Target="../media/image804.png"/><Relationship Id="rId40" Type="http://schemas.openxmlformats.org/officeDocument/2006/relationships/customXml" Target="../ink/ink783.xml"/><Relationship Id="rId45" Type="http://schemas.openxmlformats.org/officeDocument/2006/relationships/image" Target="../media/image808.png"/><Relationship Id="rId53" Type="http://schemas.openxmlformats.org/officeDocument/2006/relationships/image" Target="../media/image812.png"/><Relationship Id="rId58" Type="http://schemas.openxmlformats.org/officeDocument/2006/relationships/customXml" Target="../ink/ink792.xml"/><Relationship Id="rId66" Type="http://schemas.openxmlformats.org/officeDocument/2006/relationships/customXml" Target="../ink/ink796.xml"/><Relationship Id="rId5" Type="http://schemas.openxmlformats.org/officeDocument/2006/relationships/image" Target="../media/image788.emf"/><Relationship Id="rId61" Type="http://schemas.openxmlformats.org/officeDocument/2006/relationships/image" Target="../media/image816.png"/><Relationship Id="rId19" Type="http://schemas.openxmlformats.org/officeDocument/2006/relationships/image" Target="../media/image795.png"/><Relationship Id="rId14" Type="http://schemas.openxmlformats.org/officeDocument/2006/relationships/customXml" Target="../ink/ink770.xml"/><Relationship Id="rId22" Type="http://schemas.openxmlformats.org/officeDocument/2006/relationships/customXml" Target="../ink/ink774.xml"/><Relationship Id="rId27" Type="http://schemas.openxmlformats.org/officeDocument/2006/relationships/image" Target="../media/image799.png"/><Relationship Id="rId30" Type="http://schemas.openxmlformats.org/officeDocument/2006/relationships/customXml" Target="../ink/ink778.xml"/><Relationship Id="rId35" Type="http://schemas.openxmlformats.org/officeDocument/2006/relationships/image" Target="../media/image803.png"/><Relationship Id="rId43" Type="http://schemas.openxmlformats.org/officeDocument/2006/relationships/image" Target="../media/image807.png"/><Relationship Id="rId48" Type="http://schemas.openxmlformats.org/officeDocument/2006/relationships/customXml" Target="../ink/ink787.xml"/><Relationship Id="rId56" Type="http://schemas.openxmlformats.org/officeDocument/2006/relationships/customXml" Target="../ink/ink791.xml"/><Relationship Id="rId64" Type="http://schemas.openxmlformats.org/officeDocument/2006/relationships/customXml" Target="../ink/ink795.xml"/><Relationship Id="rId69" Type="http://schemas.openxmlformats.org/officeDocument/2006/relationships/image" Target="../media/image820.png"/><Relationship Id="rId8" Type="http://schemas.openxmlformats.org/officeDocument/2006/relationships/customXml" Target="../ink/ink767.xml"/><Relationship Id="rId51" Type="http://schemas.openxmlformats.org/officeDocument/2006/relationships/image" Target="../media/image811.png"/><Relationship Id="rId3" Type="http://schemas.openxmlformats.org/officeDocument/2006/relationships/image" Target="../media/image787.emf"/><Relationship Id="rId12" Type="http://schemas.openxmlformats.org/officeDocument/2006/relationships/customXml" Target="../ink/ink769.xml"/><Relationship Id="rId17" Type="http://schemas.openxmlformats.org/officeDocument/2006/relationships/image" Target="../media/image794.png"/><Relationship Id="rId25" Type="http://schemas.openxmlformats.org/officeDocument/2006/relationships/image" Target="../media/image798.png"/><Relationship Id="rId33" Type="http://schemas.openxmlformats.org/officeDocument/2006/relationships/image" Target="../media/image802.png"/><Relationship Id="rId38" Type="http://schemas.openxmlformats.org/officeDocument/2006/relationships/customXml" Target="../ink/ink782.xml"/><Relationship Id="rId46" Type="http://schemas.openxmlformats.org/officeDocument/2006/relationships/customXml" Target="../ink/ink786.xml"/><Relationship Id="rId59" Type="http://schemas.openxmlformats.org/officeDocument/2006/relationships/image" Target="../media/image815.png"/><Relationship Id="rId67" Type="http://schemas.openxmlformats.org/officeDocument/2006/relationships/image" Target="../media/image819.png"/><Relationship Id="rId20" Type="http://schemas.openxmlformats.org/officeDocument/2006/relationships/customXml" Target="../ink/ink773.xml"/><Relationship Id="rId41" Type="http://schemas.openxmlformats.org/officeDocument/2006/relationships/image" Target="../media/image806.png"/><Relationship Id="rId54" Type="http://schemas.openxmlformats.org/officeDocument/2006/relationships/customXml" Target="../ink/ink790.xml"/><Relationship Id="rId62" Type="http://schemas.openxmlformats.org/officeDocument/2006/relationships/customXml" Target="../ink/ink794.xml"/><Relationship Id="rId70" Type="http://schemas.openxmlformats.org/officeDocument/2006/relationships/customXml" Target="../ink/ink798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766.xml"/><Relationship Id="rId15" Type="http://schemas.openxmlformats.org/officeDocument/2006/relationships/image" Target="../media/image793.png"/><Relationship Id="rId23" Type="http://schemas.openxmlformats.org/officeDocument/2006/relationships/image" Target="../media/image797.png"/><Relationship Id="rId28" Type="http://schemas.openxmlformats.org/officeDocument/2006/relationships/customXml" Target="../ink/ink777.xml"/><Relationship Id="rId36" Type="http://schemas.openxmlformats.org/officeDocument/2006/relationships/customXml" Target="../ink/ink781.xml"/><Relationship Id="rId49" Type="http://schemas.openxmlformats.org/officeDocument/2006/relationships/image" Target="../media/image810.png"/><Relationship Id="rId57" Type="http://schemas.openxmlformats.org/officeDocument/2006/relationships/image" Target="../media/image814.png"/><Relationship Id="rId10" Type="http://schemas.openxmlformats.org/officeDocument/2006/relationships/customXml" Target="../ink/ink768.xml"/><Relationship Id="rId31" Type="http://schemas.openxmlformats.org/officeDocument/2006/relationships/image" Target="../media/image801.png"/><Relationship Id="rId44" Type="http://schemas.openxmlformats.org/officeDocument/2006/relationships/customXml" Target="../ink/ink785.xml"/><Relationship Id="rId52" Type="http://schemas.openxmlformats.org/officeDocument/2006/relationships/customXml" Target="../ink/ink789.xml"/><Relationship Id="rId60" Type="http://schemas.openxmlformats.org/officeDocument/2006/relationships/customXml" Target="../ink/ink793.xml"/><Relationship Id="rId65" Type="http://schemas.openxmlformats.org/officeDocument/2006/relationships/image" Target="../media/image818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790.png"/><Relationship Id="rId13" Type="http://schemas.openxmlformats.org/officeDocument/2006/relationships/image" Target="../media/image792.png"/><Relationship Id="rId18" Type="http://schemas.openxmlformats.org/officeDocument/2006/relationships/customXml" Target="../ink/ink772.xml"/><Relationship Id="rId39" Type="http://schemas.openxmlformats.org/officeDocument/2006/relationships/image" Target="../media/image805.png"/><Relationship Id="rId34" Type="http://schemas.openxmlformats.org/officeDocument/2006/relationships/customXml" Target="../ink/ink780.xml"/><Relationship Id="rId50" Type="http://schemas.openxmlformats.org/officeDocument/2006/relationships/customXml" Target="../ink/ink788.xml"/><Relationship Id="rId55" Type="http://schemas.openxmlformats.org/officeDocument/2006/relationships/image" Target="../media/image813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7.png"/><Relationship Id="rId18" Type="http://schemas.openxmlformats.org/officeDocument/2006/relationships/customXml" Target="../ink/ink806.xml"/><Relationship Id="rId26" Type="http://schemas.openxmlformats.org/officeDocument/2006/relationships/customXml" Target="../ink/ink810.xml"/><Relationship Id="rId39" Type="http://schemas.openxmlformats.org/officeDocument/2006/relationships/image" Target="../media/image840.png"/><Relationship Id="rId21" Type="http://schemas.openxmlformats.org/officeDocument/2006/relationships/image" Target="../media/image831.png"/><Relationship Id="rId34" Type="http://schemas.openxmlformats.org/officeDocument/2006/relationships/customXml" Target="../ink/ink814.xml"/><Relationship Id="rId42" Type="http://schemas.openxmlformats.org/officeDocument/2006/relationships/customXml" Target="../ink/ink818.xml"/><Relationship Id="rId47" Type="http://schemas.openxmlformats.org/officeDocument/2006/relationships/image" Target="../media/image844.png"/><Relationship Id="rId50" Type="http://schemas.openxmlformats.org/officeDocument/2006/relationships/customXml" Target="../ink/ink822.xml"/><Relationship Id="rId55" Type="http://schemas.openxmlformats.org/officeDocument/2006/relationships/image" Target="../media/image848.png"/><Relationship Id="rId7" Type="http://schemas.openxmlformats.org/officeDocument/2006/relationships/image" Target="../media/image824.png"/><Relationship Id="rId2" Type="http://schemas.openxmlformats.org/officeDocument/2006/relationships/oleObject" Target="../embeddings/oleObject24.bin"/><Relationship Id="rId16" Type="http://schemas.openxmlformats.org/officeDocument/2006/relationships/customXml" Target="../ink/ink805.xml"/><Relationship Id="rId29" Type="http://schemas.openxmlformats.org/officeDocument/2006/relationships/image" Target="../media/image835.png"/><Relationship Id="rId11" Type="http://schemas.openxmlformats.org/officeDocument/2006/relationships/image" Target="../media/image826.png"/><Relationship Id="rId24" Type="http://schemas.openxmlformats.org/officeDocument/2006/relationships/customXml" Target="../ink/ink809.xml"/><Relationship Id="rId32" Type="http://schemas.openxmlformats.org/officeDocument/2006/relationships/customXml" Target="../ink/ink813.xml"/><Relationship Id="rId37" Type="http://schemas.openxmlformats.org/officeDocument/2006/relationships/image" Target="../media/image839.png"/><Relationship Id="rId40" Type="http://schemas.openxmlformats.org/officeDocument/2006/relationships/customXml" Target="../ink/ink817.xml"/><Relationship Id="rId45" Type="http://schemas.openxmlformats.org/officeDocument/2006/relationships/image" Target="../media/image843.png"/><Relationship Id="rId53" Type="http://schemas.openxmlformats.org/officeDocument/2006/relationships/image" Target="../media/image847.png"/><Relationship Id="rId58" Type="http://schemas.openxmlformats.org/officeDocument/2006/relationships/customXml" Target="../ink/ink826.xml"/><Relationship Id="rId5" Type="http://schemas.openxmlformats.org/officeDocument/2006/relationships/image" Target="../media/image823.png"/><Relationship Id="rId19" Type="http://schemas.openxmlformats.org/officeDocument/2006/relationships/image" Target="../media/image830.png"/><Relationship Id="rId4" Type="http://schemas.openxmlformats.org/officeDocument/2006/relationships/customXml" Target="../ink/ink799.xml"/><Relationship Id="rId9" Type="http://schemas.openxmlformats.org/officeDocument/2006/relationships/image" Target="../media/image825.png"/><Relationship Id="rId14" Type="http://schemas.openxmlformats.org/officeDocument/2006/relationships/customXml" Target="../ink/ink804.xml"/><Relationship Id="rId22" Type="http://schemas.openxmlformats.org/officeDocument/2006/relationships/customXml" Target="../ink/ink808.xml"/><Relationship Id="rId27" Type="http://schemas.openxmlformats.org/officeDocument/2006/relationships/image" Target="../media/image834.png"/><Relationship Id="rId30" Type="http://schemas.openxmlformats.org/officeDocument/2006/relationships/customXml" Target="../ink/ink812.xml"/><Relationship Id="rId35" Type="http://schemas.openxmlformats.org/officeDocument/2006/relationships/image" Target="../media/image838.png"/><Relationship Id="rId43" Type="http://schemas.openxmlformats.org/officeDocument/2006/relationships/image" Target="../media/image842.png"/><Relationship Id="rId48" Type="http://schemas.openxmlformats.org/officeDocument/2006/relationships/customXml" Target="../ink/ink821.xml"/><Relationship Id="rId56" Type="http://schemas.openxmlformats.org/officeDocument/2006/relationships/customXml" Target="../ink/ink825.xml"/><Relationship Id="rId8" Type="http://schemas.openxmlformats.org/officeDocument/2006/relationships/customXml" Target="../ink/ink801.xml"/><Relationship Id="rId51" Type="http://schemas.openxmlformats.org/officeDocument/2006/relationships/image" Target="../media/image846.png"/><Relationship Id="rId3" Type="http://schemas.openxmlformats.org/officeDocument/2006/relationships/image" Target="../media/image822.emf"/><Relationship Id="rId12" Type="http://schemas.openxmlformats.org/officeDocument/2006/relationships/customXml" Target="../ink/ink803.xml"/><Relationship Id="rId17" Type="http://schemas.openxmlformats.org/officeDocument/2006/relationships/image" Target="../media/image829.png"/><Relationship Id="rId25" Type="http://schemas.openxmlformats.org/officeDocument/2006/relationships/image" Target="../media/image833.png"/><Relationship Id="rId33" Type="http://schemas.openxmlformats.org/officeDocument/2006/relationships/image" Target="../media/image837.png"/><Relationship Id="rId38" Type="http://schemas.openxmlformats.org/officeDocument/2006/relationships/customXml" Target="../ink/ink816.xml"/><Relationship Id="rId46" Type="http://schemas.openxmlformats.org/officeDocument/2006/relationships/customXml" Target="../ink/ink820.xml"/><Relationship Id="rId59" Type="http://schemas.openxmlformats.org/officeDocument/2006/relationships/image" Target="../media/image850.png"/><Relationship Id="rId20" Type="http://schemas.openxmlformats.org/officeDocument/2006/relationships/customXml" Target="../ink/ink807.xml"/><Relationship Id="rId41" Type="http://schemas.openxmlformats.org/officeDocument/2006/relationships/image" Target="../media/image841.png"/><Relationship Id="rId54" Type="http://schemas.openxmlformats.org/officeDocument/2006/relationships/customXml" Target="../ink/ink824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800.xml"/><Relationship Id="rId15" Type="http://schemas.openxmlformats.org/officeDocument/2006/relationships/image" Target="../media/image828.png"/><Relationship Id="rId23" Type="http://schemas.openxmlformats.org/officeDocument/2006/relationships/image" Target="../media/image832.png"/><Relationship Id="rId28" Type="http://schemas.openxmlformats.org/officeDocument/2006/relationships/customXml" Target="../ink/ink811.xml"/><Relationship Id="rId36" Type="http://schemas.openxmlformats.org/officeDocument/2006/relationships/customXml" Target="../ink/ink815.xml"/><Relationship Id="rId49" Type="http://schemas.openxmlformats.org/officeDocument/2006/relationships/image" Target="../media/image845.png"/><Relationship Id="rId57" Type="http://schemas.openxmlformats.org/officeDocument/2006/relationships/image" Target="../media/image849.png"/><Relationship Id="rId10" Type="http://schemas.openxmlformats.org/officeDocument/2006/relationships/customXml" Target="../ink/ink802.xml"/><Relationship Id="rId31" Type="http://schemas.openxmlformats.org/officeDocument/2006/relationships/image" Target="../media/image836.png"/><Relationship Id="rId44" Type="http://schemas.openxmlformats.org/officeDocument/2006/relationships/customXml" Target="../ink/ink819.xml"/><Relationship Id="rId52" Type="http://schemas.openxmlformats.org/officeDocument/2006/relationships/customXml" Target="../ink/ink823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99" Type="http://schemas.openxmlformats.org/officeDocument/2006/relationships/image" Target="../media/image152.png"/><Relationship Id="rId21" Type="http://schemas.openxmlformats.org/officeDocument/2006/relationships/image" Target="../media/image13.png"/><Relationship Id="rId63" Type="http://schemas.openxmlformats.org/officeDocument/2006/relationships/image" Target="../media/image34.png"/><Relationship Id="rId159" Type="http://schemas.openxmlformats.org/officeDocument/2006/relationships/image" Target="../media/image82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70.png"/><Relationship Id="rId377" Type="http://schemas.openxmlformats.org/officeDocument/2006/relationships/image" Target="../media/image191.png"/><Relationship Id="rId5" Type="http://schemas.openxmlformats.org/officeDocument/2006/relationships/image" Target="../media/image5.png"/><Relationship Id="rId181" Type="http://schemas.openxmlformats.org/officeDocument/2006/relationships/image" Target="../media/image93.png"/><Relationship Id="rId237" Type="http://schemas.openxmlformats.org/officeDocument/2006/relationships/image" Target="../media/image121.png"/><Relationship Id="rId279" Type="http://schemas.openxmlformats.org/officeDocument/2006/relationships/image" Target="../media/image142.png"/><Relationship Id="rId43" Type="http://schemas.openxmlformats.org/officeDocument/2006/relationships/image" Target="../media/image24.png"/><Relationship Id="rId139" Type="http://schemas.openxmlformats.org/officeDocument/2006/relationships/image" Target="../media/image72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5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60.png"/><Relationship Id="rId357" Type="http://schemas.openxmlformats.org/officeDocument/2006/relationships/image" Target="../media/image181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3.png"/><Relationship Id="rId217" Type="http://schemas.openxmlformats.org/officeDocument/2006/relationships/image" Target="../media/image111.png"/><Relationship Id="rId259" Type="http://schemas.openxmlformats.org/officeDocument/2006/relationships/image" Target="../media/image132.png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5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3.png"/><Relationship Id="rId337" Type="http://schemas.openxmlformats.org/officeDocument/2006/relationships/image" Target="../media/image171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3.png"/><Relationship Id="rId379" Type="http://schemas.openxmlformats.org/officeDocument/2006/relationships/image" Target="../media/image192.png"/><Relationship Id="rId7" Type="http://schemas.openxmlformats.org/officeDocument/2006/relationships/image" Target="../media/image6.png"/><Relationship Id="rId183" Type="http://schemas.openxmlformats.org/officeDocument/2006/relationships/image" Target="../media/image94.png"/><Relationship Id="rId239" Type="http://schemas.openxmlformats.org/officeDocument/2006/relationships/image" Target="../media/image122.png"/><Relationship Id="rId390" Type="http://schemas.openxmlformats.org/officeDocument/2006/relationships/customXml" Target="../ink/ink195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5.png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61" Type="http://schemas.openxmlformats.org/officeDocument/2006/relationships/image" Target="../media/image133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61.png"/><Relationship Id="rId359" Type="http://schemas.openxmlformats.org/officeDocument/2006/relationships/image" Target="../media/image182.png"/><Relationship Id="rId98" Type="http://schemas.openxmlformats.org/officeDocument/2006/relationships/customXml" Target="../ink/ink49.xml"/><Relationship Id="rId121" Type="http://schemas.openxmlformats.org/officeDocument/2006/relationships/image" Target="../media/image63.png"/><Relationship Id="rId163" Type="http://schemas.openxmlformats.org/officeDocument/2006/relationships/image" Target="../media/image84.png"/><Relationship Id="rId219" Type="http://schemas.openxmlformats.org/officeDocument/2006/relationships/image" Target="../media/image112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25" Type="http://schemas.openxmlformats.org/officeDocument/2006/relationships/image" Target="../media/image15.png"/><Relationship Id="rId67" Type="http://schemas.openxmlformats.org/officeDocument/2006/relationships/image" Target="../media/image36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3.png"/><Relationship Id="rId241" Type="http://schemas.openxmlformats.org/officeDocument/2006/relationships/image" Target="../media/image123.png"/><Relationship Id="rId36" Type="http://schemas.openxmlformats.org/officeDocument/2006/relationships/customXml" Target="../ink/ink18.xml"/><Relationship Id="rId283" Type="http://schemas.openxmlformats.org/officeDocument/2006/relationships/image" Target="../media/image144.png"/><Relationship Id="rId339" Type="http://schemas.openxmlformats.org/officeDocument/2006/relationships/image" Target="../media/image172.png"/><Relationship Id="rId78" Type="http://schemas.openxmlformats.org/officeDocument/2006/relationships/customXml" Target="../ink/ink39.xml"/><Relationship Id="rId101" Type="http://schemas.openxmlformats.org/officeDocument/2006/relationships/image" Target="../media/image53.png"/><Relationship Id="rId143" Type="http://schemas.openxmlformats.org/officeDocument/2006/relationships/image" Target="../media/image74.png"/><Relationship Id="rId185" Type="http://schemas.openxmlformats.org/officeDocument/2006/relationships/image" Target="../media/image95.png"/><Relationship Id="rId350" Type="http://schemas.openxmlformats.org/officeDocument/2006/relationships/customXml" Target="../ink/ink175.xml"/><Relationship Id="rId9" Type="http://schemas.openxmlformats.org/officeDocument/2006/relationships/image" Target="../media/image7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6.png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3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221" Type="http://schemas.openxmlformats.org/officeDocument/2006/relationships/image" Target="../media/image113.png"/><Relationship Id="rId242" Type="http://schemas.openxmlformats.org/officeDocument/2006/relationships/customXml" Target="../ink/ink121.xml"/><Relationship Id="rId263" Type="http://schemas.openxmlformats.org/officeDocument/2006/relationships/image" Target="../media/image134.png"/><Relationship Id="rId284" Type="http://schemas.openxmlformats.org/officeDocument/2006/relationships/customXml" Target="../ink/ink142.xml"/><Relationship Id="rId319" Type="http://schemas.openxmlformats.org/officeDocument/2006/relationships/image" Target="../media/image162.png"/><Relationship Id="rId37" Type="http://schemas.openxmlformats.org/officeDocument/2006/relationships/image" Target="../media/image21.png"/><Relationship Id="rId58" Type="http://schemas.openxmlformats.org/officeDocument/2006/relationships/customXml" Target="../ink/ink29.xml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23" Type="http://schemas.openxmlformats.org/officeDocument/2006/relationships/image" Target="../media/image64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5.png"/><Relationship Id="rId186" Type="http://schemas.openxmlformats.org/officeDocument/2006/relationships/customXml" Target="../ink/ink93.xml"/><Relationship Id="rId351" Type="http://schemas.openxmlformats.org/officeDocument/2006/relationships/image" Target="../media/image178.png"/><Relationship Id="rId372" Type="http://schemas.openxmlformats.org/officeDocument/2006/relationships/customXml" Target="../ink/ink186.xml"/><Relationship Id="rId393" Type="http://schemas.openxmlformats.org/officeDocument/2006/relationships/image" Target="../media/image199.png"/><Relationship Id="rId211" Type="http://schemas.openxmlformats.org/officeDocument/2006/relationships/image" Target="../media/image108.png"/><Relationship Id="rId232" Type="http://schemas.openxmlformats.org/officeDocument/2006/relationships/customXml" Target="../ink/ink116.xml"/><Relationship Id="rId253" Type="http://schemas.openxmlformats.org/officeDocument/2006/relationships/image" Target="../media/image129.png"/><Relationship Id="rId274" Type="http://schemas.openxmlformats.org/officeDocument/2006/relationships/customXml" Target="../ink/ink137.xml"/><Relationship Id="rId295" Type="http://schemas.openxmlformats.org/officeDocument/2006/relationships/image" Target="../media/image150.png"/><Relationship Id="rId309" Type="http://schemas.openxmlformats.org/officeDocument/2006/relationships/image" Target="../media/image157.png"/><Relationship Id="rId27" Type="http://schemas.openxmlformats.org/officeDocument/2006/relationships/image" Target="../media/image16.png"/><Relationship Id="rId48" Type="http://schemas.openxmlformats.org/officeDocument/2006/relationships/customXml" Target="../ink/ink24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80.png"/><Relationship Id="rId176" Type="http://schemas.openxmlformats.org/officeDocument/2006/relationships/customXml" Target="../ink/ink88.xml"/><Relationship Id="rId197" Type="http://schemas.openxmlformats.org/officeDocument/2006/relationships/image" Target="../media/image101.png"/><Relationship Id="rId341" Type="http://schemas.openxmlformats.org/officeDocument/2006/relationships/image" Target="../media/image173.png"/><Relationship Id="rId362" Type="http://schemas.openxmlformats.org/officeDocument/2006/relationships/customXml" Target="../ink/ink181.xml"/><Relationship Id="rId383" Type="http://schemas.openxmlformats.org/officeDocument/2006/relationships/image" Target="../media/image194.png"/><Relationship Id="rId201" Type="http://schemas.openxmlformats.org/officeDocument/2006/relationships/image" Target="../media/image103.png"/><Relationship Id="rId222" Type="http://schemas.openxmlformats.org/officeDocument/2006/relationships/customXml" Target="../ink/ink111.xml"/><Relationship Id="rId243" Type="http://schemas.openxmlformats.org/officeDocument/2006/relationships/image" Target="../media/image124.png"/><Relationship Id="rId264" Type="http://schemas.openxmlformats.org/officeDocument/2006/relationships/customXml" Target="../ink/ink132.xml"/><Relationship Id="rId285" Type="http://schemas.openxmlformats.org/officeDocument/2006/relationships/image" Target="../media/image145.png"/><Relationship Id="rId17" Type="http://schemas.openxmlformats.org/officeDocument/2006/relationships/image" Target="../media/image11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3.xml"/><Relationship Id="rId187" Type="http://schemas.openxmlformats.org/officeDocument/2006/relationships/image" Target="../media/image96.png"/><Relationship Id="rId331" Type="http://schemas.openxmlformats.org/officeDocument/2006/relationships/image" Target="../media/image168.png"/><Relationship Id="rId352" Type="http://schemas.openxmlformats.org/officeDocument/2006/relationships/customXml" Target="../ink/ink176.xml"/><Relationship Id="rId373" Type="http://schemas.openxmlformats.org/officeDocument/2006/relationships/image" Target="../media/image189.png"/><Relationship Id="rId394" Type="http://schemas.openxmlformats.org/officeDocument/2006/relationships/customXml" Target="../ink/ink19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9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7.png"/><Relationship Id="rId114" Type="http://schemas.openxmlformats.org/officeDocument/2006/relationships/customXml" Target="../ink/ink57.xml"/><Relationship Id="rId275" Type="http://schemas.openxmlformats.org/officeDocument/2006/relationships/image" Target="../media/image140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78.xml"/><Relationship Id="rId177" Type="http://schemas.openxmlformats.org/officeDocument/2006/relationships/image" Target="../media/image91.png"/><Relationship Id="rId198" Type="http://schemas.openxmlformats.org/officeDocument/2006/relationships/customXml" Target="../ink/ink99.xml"/><Relationship Id="rId321" Type="http://schemas.openxmlformats.org/officeDocument/2006/relationships/image" Target="../media/image163.png"/><Relationship Id="rId342" Type="http://schemas.openxmlformats.org/officeDocument/2006/relationships/customXml" Target="../ink/ink171.xml"/><Relationship Id="rId363" Type="http://schemas.openxmlformats.org/officeDocument/2006/relationships/image" Target="../media/image184.png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23" Type="http://schemas.openxmlformats.org/officeDocument/2006/relationships/image" Target="../media/image114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265" Type="http://schemas.openxmlformats.org/officeDocument/2006/relationships/image" Target="../media/image135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5.png"/><Relationship Id="rId146" Type="http://schemas.openxmlformats.org/officeDocument/2006/relationships/customXml" Target="../ink/ink73.xml"/><Relationship Id="rId167" Type="http://schemas.openxmlformats.org/officeDocument/2006/relationships/image" Target="../media/image86.png"/><Relationship Id="rId188" Type="http://schemas.openxmlformats.org/officeDocument/2006/relationships/customXml" Target="../ink/ink94.xml"/><Relationship Id="rId311" Type="http://schemas.openxmlformats.org/officeDocument/2006/relationships/image" Target="../media/image158.png"/><Relationship Id="rId332" Type="http://schemas.openxmlformats.org/officeDocument/2006/relationships/customXml" Target="../ink/ink166.xml"/><Relationship Id="rId353" Type="http://schemas.openxmlformats.org/officeDocument/2006/relationships/image" Target="../media/image179.png"/><Relationship Id="rId374" Type="http://schemas.openxmlformats.org/officeDocument/2006/relationships/customXml" Target="../ink/ink187.xml"/><Relationship Id="rId395" Type="http://schemas.openxmlformats.org/officeDocument/2006/relationships/customXml" Target="../ink/ink198.xml"/><Relationship Id="rId71" Type="http://schemas.openxmlformats.org/officeDocument/2006/relationships/image" Target="../media/image38.png"/><Relationship Id="rId92" Type="http://schemas.openxmlformats.org/officeDocument/2006/relationships/customXml" Target="../ink/ink46.xml"/><Relationship Id="rId213" Type="http://schemas.openxmlformats.org/officeDocument/2006/relationships/image" Target="../media/image109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55" Type="http://schemas.openxmlformats.org/officeDocument/2006/relationships/image" Target="../media/image130.png"/><Relationship Id="rId276" Type="http://schemas.openxmlformats.org/officeDocument/2006/relationships/customXml" Target="../ink/ink138.xml"/><Relationship Id="rId297" Type="http://schemas.openxmlformats.org/officeDocument/2006/relationships/image" Target="../media/image151.png"/><Relationship Id="rId40" Type="http://schemas.openxmlformats.org/officeDocument/2006/relationships/customXml" Target="../ink/ink20.xml"/><Relationship Id="rId115" Type="http://schemas.openxmlformats.org/officeDocument/2006/relationships/image" Target="../media/image60.png"/><Relationship Id="rId136" Type="http://schemas.openxmlformats.org/officeDocument/2006/relationships/customXml" Target="../ink/ink68.xml"/><Relationship Id="rId157" Type="http://schemas.openxmlformats.org/officeDocument/2006/relationships/image" Target="../media/image81.png"/><Relationship Id="rId178" Type="http://schemas.openxmlformats.org/officeDocument/2006/relationships/customXml" Target="../ink/ink89.xml"/><Relationship Id="rId301" Type="http://schemas.openxmlformats.org/officeDocument/2006/relationships/image" Target="../media/image153.png"/><Relationship Id="rId322" Type="http://schemas.openxmlformats.org/officeDocument/2006/relationships/customXml" Target="../ink/ink161.xml"/><Relationship Id="rId343" Type="http://schemas.openxmlformats.org/officeDocument/2006/relationships/image" Target="../media/image174.png"/><Relationship Id="rId364" Type="http://schemas.openxmlformats.org/officeDocument/2006/relationships/customXml" Target="../ink/ink182.xml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385" Type="http://schemas.openxmlformats.org/officeDocument/2006/relationships/image" Target="../media/image195.png"/><Relationship Id="rId19" Type="http://schemas.openxmlformats.org/officeDocument/2006/relationships/image" Target="../media/image12.png"/><Relationship Id="rId224" Type="http://schemas.openxmlformats.org/officeDocument/2006/relationships/customXml" Target="../ink/ink112.xml"/><Relationship Id="rId245" Type="http://schemas.openxmlformats.org/officeDocument/2006/relationships/image" Target="../media/image125.png"/><Relationship Id="rId266" Type="http://schemas.openxmlformats.org/officeDocument/2006/relationships/customXml" Target="../ink/ink133.xml"/><Relationship Id="rId287" Type="http://schemas.openxmlformats.org/officeDocument/2006/relationships/image" Target="../media/image146.png"/><Relationship Id="rId30" Type="http://schemas.openxmlformats.org/officeDocument/2006/relationships/customXml" Target="../ink/ink15.xml"/><Relationship Id="rId105" Type="http://schemas.openxmlformats.org/officeDocument/2006/relationships/image" Target="../media/image55.png"/><Relationship Id="rId126" Type="http://schemas.openxmlformats.org/officeDocument/2006/relationships/customXml" Target="../ink/ink63.xml"/><Relationship Id="rId147" Type="http://schemas.openxmlformats.org/officeDocument/2006/relationships/image" Target="../media/image76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9.png"/><Relationship Id="rId354" Type="http://schemas.openxmlformats.org/officeDocument/2006/relationships/customXml" Target="../ink/ink177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189" Type="http://schemas.openxmlformats.org/officeDocument/2006/relationships/image" Target="../media/image97.png"/><Relationship Id="rId375" Type="http://schemas.openxmlformats.org/officeDocument/2006/relationships/image" Target="../media/image190.png"/><Relationship Id="rId396" Type="http://schemas.openxmlformats.org/officeDocument/2006/relationships/image" Target="../media/image200.png"/><Relationship Id="rId3" Type="http://schemas.openxmlformats.org/officeDocument/2006/relationships/image" Target="../media/image4.png"/><Relationship Id="rId214" Type="http://schemas.openxmlformats.org/officeDocument/2006/relationships/customXml" Target="../ink/ink107.xml"/><Relationship Id="rId235" Type="http://schemas.openxmlformats.org/officeDocument/2006/relationships/image" Target="../media/image120.png"/><Relationship Id="rId256" Type="http://schemas.openxmlformats.org/officeDocument/2006/relationships/customXml" Target="../ink/ink128.xml"/><Relationship Id="rId277" Type="http://schemas.openxmlformats.org/officeDocument/2006/relationships/image" Target="../media/image141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71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4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179" Type="http://schemas.openxmlformats.org/officeDocument/2006/relationships/image" Target="../media/image92.png"/><Relationship Id="rId365" Type="http://schemas.openxmlformats.org/officeDocument/2006/relationships/image" Target="../media/image185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5.png"/><Relationship Id="rId246" Type="http://schemas.openxmlformats.org/officeDocument/2006/relationships/customXml" Target="../ink/ink123.xml"/><Relationship Id="rId267" Type="http://schemas.openxmlformats.org/officeDocument/2006/relationships/image" Target="../media/image136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6.png"/><Relationship Id="rId313" Type="http://schemas.openxmlformats.org/officeDocument/2006/relationships/image" Target="../media/image159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image" Target="../media/image39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7.png"/><Relationship Id="rId334" Type="http://schemas.openxmlformats.org/officeDocument/2006/relationships/customXml" Target="../ink/ink167.xml"/><Relationship Id="rId355" Type="http://schemas.openxmlformats.org/officeDocument/2006/relationships/image" Target="../media/image180.png"/><Relationship Id="rId376" Type="http://schemas.openxmlformats.org/officeDocument/2006/relationships/customXml" Target="../ink/ink188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0.png"/><Relationship Id="rId236" Type="http://schemas.openxmlformats.org/officeDocument/2006/relationships/customXml" Target="../ink/ink118.xml"/><Relationship Id="rId257" Type="http://schemas.openxmlformats.org/officeDocument/2006/relationships/image" Target="../media/image131.png"/><Relationship Id="rId278" Type="http://schemas.openxmlformats.org/officeDocument/2006/relationships/customXml" Target="../ink/ink139.xml"/><Relationship Id="rId303" Type="http://schemas.openxmlformats.org/officeDocument/2006/relationships/image" Target="../media/image154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5.png"/><Relationship Id="rId387" Type="http://schemas.openxmlformats.org/officeDocument/2006/relationships/image" Target="../media/image196.png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47" Type="http://schemas.openxmlformats.org/officeDocument/2006/relationships/image" Target="../media/image126.png"/><Relationship Id="rId107" Type="http://schemas.openxmlformats.org/officeDocument/2006/relationships/image" Target="../media/image56.png"/><Relationship Id="rId289" Type="http://schemas.openxmlformats.org/officeDocument/2006/relationships/image" Target="../media/image147.png"/><Relationship Id="rId11" Type="http://schemas.openxmlformats.org/officeDocument/2006/relationships/image" Target="../media/image8.png"/><Relationship Id="rId53" Type="http://schemas.openxmlformats.org/officeDocument/2006/relationships/image" Target="../media/image29.png"/><Relationship Id="rId149" Type="http://schemas.openxmlformats.org/officeDocument/2006/relationships/image" Target="../media/image77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95" Type="http://schemas.openxmlformats.org/officeDocument/2006/relationships/image" Target="../media/image50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5.png"/><Relationship Id="rId367" Type="http://schemas.openxmlformats.org/officeDocument/2006/relationships/image" Target="../media/image186.png"/><Relationship Id="rId171" Type="http://schemas.openxmlformats.org/officeDocument/2006/relationships/image" Target="../media/image88.png"/><Relationship Id="rId227" Type="http://schemas.openxmlformats.org/officeDocument/2006/relationships/image" Target="../media/image116.png"/><Relationship Id="rId269" Type="http://schemas.openxmlformats.org/officeDocument/2006/relationships/image" Target="../media/image137.png"/><Relationship Id="rId33" Type="http://schemas.openxmlformats.org/officeDocument/2006/relationships/image" Target="../media/image19.png"/><Relationship Id="rId129" Type="http://schemas.openxmlformats.org/officeDocument/2006/relationships/image" Target="../media/image67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40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8.png"/><Relationship Id="rId305" Type="http://schemas.openxmlformats.org/officeDocument/2006/relationships/image" Target="../media/image155.png"/><Relationship Id="rId347" Type="http://schemas.openxmlformats.org/officeDocument/2006/relationships/image" Target="../media/image176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8.png"/><Relationship Id="rId389" Type="http://schemas.openxmlformats.org/officeDocument/2006/relationships/image" Target="../media/image197.png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49" Type="http://schemas.openxmlformats.org/officeDocument/2006/relationships/image" Target="../media/image127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30.png"/><Relationship Id="rId97" Type="http://schemas.openxmlformats.org/officeDocument/2006/relationships/image" Target="../media/image51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38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8.png"/><Relationship Id="rId327" Type="http://schemas.openxmlformats.org/officeDocument/2006/relationships/image" Target="../media/image166.png"/><Relationship Id="rId369" Type="http://schemas.openxmlformats.org/officeDocument/2006/relationships/image" Target="../media/image187.png"/><Relationship Id="rId173" Type="http://schemas.openxmlformats.org/officeDocument/2006/relationships/image" Target="../media/image89.png"/><Relationship Id="rId229" Type="http://schemas.openxmlformats.org/officeDocument/2006/relationships/image" Target="../media/image117.png"/><Relationship Id="rId380" Type="http://schemas.openxmlformats.org/officeDocument/2006/relationships/customXml" Target="../ink/ink190.xml"/><Relationship Id="rId240" Type="http://schemas.openxmlformats.org/officeDocument/2006/relationships/customXml" Target="../ink/ink120.xml"/><Relationship Id="rId35" Type="http://schemas.openxmlformats.org/officeDocument/2006/relationships/image" Target="../media/image20.png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8.png"/><Relationship Id="rId251" Type="http://schemas.openxmlformats.org/officeDocument/2006/relationships/image" Target="../media/image128.png"/><Relationship Id="rId46" Type="http://schemas.openxmlformats.org/officeDocument/2006/relationships/customXml" Target="../ink/ink23.xml"/><Relationship Id="rId293" Type="http://schemas.openxmlformats.org/officeDocument/2006/relationships/image" Target="../media/image149.png"/><Relationship Id="rId307" Type="http://schemas.openxmlformats.org/officeDocument/2006/relationships/image" Target="../media/image156.png"/><Relationship Id="rId349" Type="http://schemas.openxmlformats.org/officeDocument/2006/relationships/image" Target="../media/image177.png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53" Type="http://schemas.openxmlformats.org/officeDocument/2006/relationships/image" Target="../media/image79.png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360" Type="http://schemas.openxmlformats.org/officeDocument/2006/relationships/customXml" Target="../ink/ink180.xml"/><Relationship Id="rId220" Type="http://schemas.openxmlformats.org/officeDocument/2006/relationships/customXml" Target="../ink/ink110.xml"/><Relationship Id="rId15" Type="http://schemas.openxmlformats.org/officeDocument/2006/relationships/image" Target="../media/image10.png"/><Relationship Id="rId57" Type="http://schemas.openxmlformats.org/officeDocument/2006/relationships/image" Target="../media/image31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52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8.png"/><Relationship Id="rId26" Type="http://schemas.openxmlformats.org/officeDocument/2006/relationships/customXml" Target="../ink/ink13.xml"/><Relationship Id="rId231" Type="http://schemas.openxmlformats.org/officeDocument/2006/relationships/image" Target="../media/image118.png"/><Relationship Id="rId273" Type="http://schemas.openxmlformats.org/officeDocument/2006/relationships/image" Target="../media/image139.png"/><Relationship Id="rId329" Type="http://schemas.openxmlformats.org/officeDocument/2006/relationships/image" Target="../media/image167.png"/><Relationship Id="rId68" Type="http://schemas.openxmlformats.org/officeDocument/2006/relationships/customXml" Target="../ink/ink34.xml"/><Relationship Id="rId133" Type="http://schemas.openxmlformats.org/officeDocument/2006/relationships/image" Target="../media/image69.png"/><Relationship Id="rId175" Type="http://schemas.openxmlformats.org/officeDocument/2006/relationships/image" Target="../media/image90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08.png"/><Relationship Id="rId21" Type="http://schemas.openxmlformats.org/officeDocument/2006/relationships/image" Target="../media/image860.png"/><Relationship Id="rId63" Type="http://schemas.openxmlformats.org/officeDocument/2006/relationships/image" Target="../media/image881.png"/><Relationship Id="rId159" Type="http://schemas.openxmlformats.org/officeDocument/2006/relationships/image" Target="../media/image928.png"/><Relationship Id="rId170" Type="http://schemas.openxmlformats.org/officeDocument/2006/relationships/customXml" Target="../ink/ink909.xml"/><Relationship Id="rId226" Type="http://schemas.openxmlformats.org/officeDocument/2006/relationships/customXml" Target="../ink/ink937.xml"/><Relationship Id="rId268" Type="http://schemas.openxmlformats.org/officeDocument/2006/relationships/customXml" Target="../ink/ink958.xml"/><Relationship Id="rId32" Type="http://schemas.openxmlformats.org/officeDocument/2006/relationships/customXml" Target="../ink/ink840.xml"/><Relationship Id="rId74" Type="http://schemas.openxmlformats.org/officeDocument/2006/relationships/customXml" Target="../ink/ink861.xml"/><Relationship Id="rId128" Type="http://schemas.openxmlformats.org/officeDocument/2006/relationships/customXml" Target="../ink/ink888.xml"/><Relationship Id="rId5" Type="http://schemas.openxmlformats.org/officeDocument/2006/relationships/image" Target="../media/image852.emf"/><Relationship Id="rId181" Type="http://schemas.openxmlformats.org/officeDocument/2006/relationships/image" Target="../media/image939.png"/><Relationship Id="rId237" Type="http://schemas.openxmlformats.org/officeDocument/2006/relationships/image" Target="../media/image967.png"/><Relationship Id="rId279" Type="http://schemas.openxmlformats.org/officeDocument/2006/relationships/image" Target="../media/image988.png"/><Relationship Id="rId43" Type="http://schemas.openxmlformats.org/officeDocument/2006/relationships/image" Target="../media/image871.png"/><Relationship Id="rId139" Type="http://schemas.openxmlformats.org/officeDocument/2006/relationships/image" Target="../media/image919.png"/><Relationship Id="rId85" Type="http://schemas.openxmlformats.org/officeDocument/2006/relationships/image" Target="../media/image892.png"/><Relationship Id="rId150" Type="http://schemas.openxmlformats.org/officeDocument/2006/relationships/customXml" Target="../ink/ink899.xml"/><Relationship Id="rId171" Type="http://schemas.openxmlformats.org/officeDocument/2006/relationships/image" Target="../media/image934.png"/><Relationship Id="rId192" Type="http://schemas.openxmlformats.org/officeDocument/2006/relationships/customXml" Target="../ink/ink920.xml"/><Relationship Id="rId206" Type="http://schemas.openxmlformats.org/officeDocument/2006/relationships/customXml" Target="../ink/ink927.xml"/><Relationship Id="rId227" Type="http://schemas.openxmlformats.org/officeDocument/2006/relationships/image" Target="../media/image962.png"/><Relationship Id="rId248" Type="http://schemas.openxmlformats.org/officeDocument/2006/relationships/customXml" Target="../ink/ink948.xml"/><Relationship Id="rId269" Type="http://schemas.openxmlformats.org/officeDocument/2006/relationships/image" Target="../media/image983.png"/><Relationship Id="rId12" Type="http://schemas.openxmlformats.org/officeDocument/2006/relationships/customXml" Target="../ink/ink830.xml"/><Relationship Id="rId33" Type="http://schemas.openxmlformats.org/officeDocument/2006/relationships/image" Target="../media/image866.png"/><Relationship Id="rId108" Type="http://schemas.openxmlformats.org/officeDocument/2006/relationships/customXml" Target="../ink/ink878.xml"/><Relationship Id="rId129" Type="http://schemas.openxmlformats.org/officeDocument/2006/relationships/image" Target="../media/image914.png"/><Relationship Id="rId280" Type="http://schemas.openxmlformats.org/officeDocument/2006/relationships/customXml" Target="../ink/ink964.xml"/><Relationship Id="rId54" Type="http://schemas.openxmlformats.org/officeDocument/2006/relationships/customXml" Target="../ink/ink851.xml"/><Relationship Id="rId75" Type="http://schemas.openxmlformats.org/officeDocument/2006/relationships/image" Target="../media/image887.png"/><Relationship Id="rId96" Type="http://schemas.openxmlformats.org/officeDocument/2006/relationships/customXml" Target="../ink/ink872.xml"/><Relationship Id="rId140" Type="http://schemas.openxmlformats.org/officeDocument/2006/relationships/customXml" Target="../ink/ink894.xml"/><Relationship Id="rId161" Type="http://schemas.openxmlformats.org/officeDocument/2006/relationships/image" Target="../media/image929.png"/><Relationship Id="rId182" Type="http://schemas.openxmlformats.org/officeDocument/2006/relationships/customXml" Target="../ink/ink915.xml"/><Relationship Id="rId217" Type="http://schemas.openxmlformats.org/officeDocument/2006/relationships/image" Target="../media/image957.png"/><Relationship Id="rId6" Type="http://schemas.openxmlformats.org/officeDocument/2006/relationships/customXml" Target="../ink/ink827.xml"/><Relationship Id="rId238" Type="http://schemas.openxmlformats.org/officeDocument/2006/relationships/customXml" Target="../ink/ink943.xml"/><Relationship Id="rId259" Type="http://schemas.openxmlformats.org/officeDocument/2006/relationships/image" Target="../media/image978.png"/><Relationship Id="rId23" Type="http://schemas.openxmlformats.org/officeDocument/2006/relationships/image" Target="../media/image861.png"/><Relationship Id="rId119" Type="http://schemas.openxmlformats.org/officeDocument/2006/relationships/image" Target="../media/image909.png"/><Relationship Id="rId270" Type="http://schemas.openxmlformats.org/officeDocument/2006/relationships/customXml" Target="../ink/ink959.xml"/><Relationship Id="rId44" Type="http://schemas.openxmlformats.org/officeDocument/2006/relationships/customXml" Target="../ink/ink846.xml"/><Relationship Id="rId65" Type="http://schemas.openxmlformats.org/officeDocument/2006/relationships/image" Target="../media/image882.png"/><Relationship Id="rId86" Type="http://schemas.openxmlformats.org/officeDocument/2006/relationships/customXml" Target="../ink/ink867.xml"/><Relationship Id="rId130" Type="http://schemas.openxmlformats.org/officeDocument/2006/relationships/customXml" Target="../ink/ink889.xml"/><Relationship Id="rId151" Type="http://schemas.openxmlformats.org/officeDocument/2006/relationships/image" Target="../media/image197.png"/><Relationship Id="rId172" Type="http://schemas.openxmlformats.org/officeDocument/2006/relationships/customXml" Target="../ink/ink910.xml"/><Relationship Id="rId193" Type="http://schemas.openxmlformats.org/officeDocument/2006/relationships/image" Target="../media/image945.png"/><Relationship Id="rId207" Type="http://schemas.openxmlformats.org/officeDocument/2006/relationships/image" Target="../media/image952.png"/><Relationship Id="rId228" Type="http://schemas.openxmlformats.org/officeDocument/2006/relationships/customXml" Target="../ink/ink938.xml"/><Relationship Id="rId249" Type="http://schemas.openxmlformats.org/officeDocument/2006/relationships/image" Target="../media/image973.png"/><Relationship Id="rId13" Type="http://schemas.openxmlformats.org/officeDocument/2006/relationships/image" Target="../media/image856.png"/><Relationship Id="rId109" Type="http://schemas.openxmlformats.org/officeDocument/2006/relationships/image" Target="../media/image904.png"/><Relationship Id="rId260" Type="http://schemas.openxmlformats.org/officeDocument/2006/relationships/customXml" Target="../ink/ink954.xml"/><Relationship Id="rId281" Type="http://schemas.openxmlformats.org/officeDocument/2006/relationships/image" Target="../media/image989.png"/><Relationship Id="rId34" Type="http://schemas.openxmlformats.org/officeDocument/2006/relationships/customXml" Target="../ink/ink841.xml"/><Relationship Id="rId55" Type="http://schemas.openxmlformats.org/officeDocument/2006/relationships/image" Target="../media/image877.png"/><Relationship Id="rId76" Type="http://schemas.openxmlformats.org/officeDocument/2006/relationships/customXml" Target="../ink/ink862.xml"/><Relationship Id="rId97" Type="http://schemas.openxmlformats.org/officeDocument/2006/relationships/image" Target="../media/image898.png"/><Relationship Id="rId120" Type="http://schemas.openxmlformats.org/officeDocument/2006/relationships/customXml" Target="../ink/ink884.xml"/><Relationship Id="rId141" Type="http://schemas.openxmlformats.org/officeDocument/2006/relationships/image" Target="../media/image920.png"/><Relationship Id="rId7" Type="http://schemas.openxmlformats.org/officeDocument/2006/relationships/image" Target="../media/image853.png"/><Relationship Id="rId162" Type="http://schemas.openxmlformats.org/officeDocument/2006/relationships/customXml" Target="../ink/ink905.xml"/><Relationship Id="rId183" Type="http://schemas.openxmlformats.org/officeDocument/2006/relationships/image" Target="../media/image940.png"/><Relationship Id="rId218" Type="http://schemas.openxmlformats.org/officeDocument/2006/relationships/customXml" Target="../ink/ink933.xml"/><Relationship Id="rId239" Type="http://schemas.openxmlformats.org/officeDocument/2006/relationships/image" Target="../media/image968.png"/><Relationship Id="rId250" Type="http://schemas.openxmlformats.org/officeDocument/2006/relationships/customXml" Target="../ink/ink949.xml"/><Relationship Id="rId271" Type="http://schemas.openxmlformats.org/officeDocument/2006/relationships/image" Target="../media/image984.png"/><Relationship Id="rId24" Type="http://schemas.openxmlformats.org/officeDocument/2006/relationships/customXml" Target="../ink/ink836.xml"/><Relationship Id="rId45" Type="http://schemas.openxmlformats.org/officeDocument/2006/relationships/image" Target="../media/image872.png"/><Relationship Id="rId66" Type="http://schemas.openxmlformats.org/officeDocument/2006/relationships/customXml" Target="../ink/ink857.xml"/><Relationship Id="rId87" Type="http://schemas.openxmlformats.org/officeDocument/2006/relationships/image" Target="../media/image893.png"/><Relationship Id="rId110" Type="http://schemas.openxmlformats.org/officeDocument/2006/relationships/customXml" Target="../ink/ink879.xml"/><Relationship Id="rId131" Type="http://schemas.openxmlformats.org/officeDocument/2006/relationships/image" Target="../media/image915.png"/><Relationship Id="rId152" Type="http://schemas.openxmlformats.org/officeDocument/2006/relationships/customXml" Target="../ink/ink900.xml"/><Relationship Id="rId173" Type="http://schemas.openxmlformats.org/officeDocument/2006/relationships/image" Target="../media/image935.png"/><Relationship Id="rId194" Type="http://schemas.openxmlformats.org/officeDocument/2006/relationships/customXml" Target="../ink/ink921.xml"/><Relationship Id="rId208" Type="http://schemas.openxmlformats.org/officeDocument/2006/relationships/customXml" Target="../ink/ink928.xml"/><Relationship Id="rId229" Type="http://schemas.openxmlformats.org/officeDocument/2006/relationships/image" Target="../media/image963.png"/><Relationship Id="rId240" Type="http://schemas.openxmlformats.org/officeDocument/2006/relationships/customXml" Target="../ink/ink944.xml"/><Relationship Id="rId261" Type="http://schemas.openxmlformats.org/officeDocument/2006/relationships/image" Target="../media/image979.png"/><Relationship Id="rId14" Type="http://schemas.openxmlformats.org/officeDocument/2006/relationships/customXml" Target="../ink/ink831.xml"/><Relationship Id="rId35" Type="http://schemas.openxmlformats.org/officeDocument/2006/relationships/image" Target="../media/image867.png"/><Relationship Id="rId56" Type="http://schemas.openxmlformats.org/officeDocument/2006/relationships/customXml" Target="../ink/ink852.xml"/><Relationship Id="rId77" Type="http://schemas.openxmlformats.org/officeDocument/2006/relationships/image" Target="../media/image888.png"/><Relationship Id="rId100" Type="http://schemas.openxmlformats.org/officeDocument/2006/relationships/customXml" Target="../ink/ink874.xml"/><Relationship Id="rId282" Type="http://schemas.openxmlformats.org/officeDocument/2006/relationships/customXml" Target="../ink/ink965.xml"/><Relationship Id="rId8" Type="http://schemas.openxmlformats.org/officeDocument/2006/relationships/customXml" Target="../ink/ink828.xml"/><Relationship Id="rId98" Type="http://schemas.openxmlformats.org/officeDocument/2006/relationships/customXml" Target="../ink/ink873.xml"/><Relationship Id="rId121" Type="http://schemas.openxmlformats.org/officeDocument/2006/relationships/image" Target="../media/image910.png"/><Relationship Id="rId142" Type="http://schemas.openxmlformats.org/officeDocument/2006/relationships/customXml" Target="../ink/ink895.xml"/><Relationship Id="rId163" Type="http://schemas.openxmlformats.org/officeDocument/2006/relationships/image" Target="../media/image930.png"/><Relationship Id="rId184" Type="http://schemas.openxmlformats.org/officeDocument/2006/relationships/customXml" Target="../ink/ink916.xml"/><Relationship Id="rId219" Type="http://schemas.openxmlformats.org/officeDocument/2006/relationships/image" Target="../media/image958.png"/><Relationship Id="rId230" Type="http://schemas.openxmlformats.org/officeDocument/2006/relationships/customXml" Target="../ink/ink939.xml"/><Relationship Id="rId251" Type="http://schemas.openxmlformats.org/officeDocument/2006/relationships/image" Target="../media/image974.png"/><Relationship Id="rId25" Type="http://schemas.openxmlformats.org/officeDocument/2006/relationships/image" Target="../media/image862.png"/><Relationship Id="rId46" Type="http://schemas.openxmlformats.org/officeDocument/2006/relationships/customXml" Target="../ink/ink847.xml"/><Relationship Id="rId67" Type="http://schemas.openxmlformats.org/officeDocument/2006/relationships/image" Target="../media/image883.png"/><Relationship Id="rId272" Type="http://schemas.openxmlformats.org/officeDocument/2006/relationships/customXml" Target="../ink/ink960.xml"/><Relationship Id="rId88" Type="http://schemas.openxmlformats.org/officeDocument/2006/relationships/customXml" Target="../ink/ink868.xml"/><Relationship Id="rId111" Type="http://schemas.openxmlformats.org/officeDocument/2006/relationships/image" Target="../media/image905.png"/><Relationship Id="rId132" Type="http://schemas.openxmlformats.org/officeDocument/2006/relationships/customXml" Target="../ink/ink890.xml"/><Relationship Id="rId153" Type="http://schemas.openxmlformats.org/officeDocument/2006/relationships/image" Target="../media/image925.png"/><Relationship Id="rId174" Type="http://schemas.openxmlformats.org/officeDocument/2006/relationships/customXml" Target="../ink/ink911.xml"/><Relationship Id="rId195" Type="http://schemas.openxmlformats.org/officeDocument/2006/relationships/image" Target="../media/image946.png"/><Relationship Id="rId209" Type="http://schemas.openxmlformats.org/officeDocument/2006/relationships/image" Target="../media/image953.png"/><Relationship Id="rId220" Type="http://schemas.openxmlformats.org/officeDocument/2006/relationships/customXml" Target="../ink/ink934.xml"/><Relationship Id="rId241" Type="http://schemas.openxmlformats.org/officeDocument/2006/relationships/image" Target="../media/image969.png"/><Relationship Id="rId15" Type="http://schemas.openxmlformats.org/officeDocument/2006/relationships/image" Target="../media/image857.png"/><Relationship Id="rId36" Type="http://schemas.openxmlformats.org/officeDocument/2006/relationships/customXml" Target="../ink/ink842.xml"/><Relationship Id="rId57" Type="http://schemas.openxmlformats.org/officeDocument/2006/relationships/image" Target="../media/image878.png"/><Relationship Id="rId262" Type="http://schemas.openxmlformats.org/officeDocument/2006/relationships/customXml" Target="../ink/ink955.xml"/><Relationship Id="rId283" Type="http://schemas.openxmlformats.org/officeDocument/2006/relationships/image" Target="../media/image990.png"/><Relationship Id="rId78" Type="http://schemas.openxmlformats.org/officeDocument/2006/relationships/customXml" Target="../ink/ink863.xml"/><Relationship Id="rId99" Type="http://schemas.openxmlformats.org/officeDocument/2006/relationships/image" Target="../media/image899.png"/><Relationship Id="rId101" Type="http://schemas.openxmlformats.org/officeDocument/2006/relationships/image" Target="../media/image900.png"/><Relationship Id="rId122" Type="http://schemas.openxmlformats.org/officeDocument/2006/relationships/customXml" Target="../ink/ink885.xml"/><Relationship Id="rId143" Type="http://schemas.openxmlformats.org/officeDocument/2006/relationships/image" Target="../media/image921.png"/><Relationship Id="rId164" Type="http://schemas.openxmlformats.org/officeDocument/2006/relationships/customXml" Target="../ink/ink906.xml"/><Relationship Id="rId185" Type="http://schemas.openxmlformats.org/officeDocument/2006/relationships/image" Target="../media/image941.png"/><Relationship Id="rId9" Type="http://schemas.openxmlformats.org/officeDocument/2006/relationships/image" Target="../media/image854.png"/><Relationship Id="rId210" Type="http://schemas.openxmlformats.org/officeDocument/2006/relationships/customXml" Target="../ink/ink929.xml"/><Relationship Id="rId26" Type="http://schemas.openxmlformats.org/officeDocument/2006/relationships/customXml" Target="../ink/ink837.xml"/><Relationship Id="rId231" Type="http://schemas.openxmlformats.org/officeDocument/2006/relationships/image" Target="../media/image964.png"/><Relationship Id="rId252" Type="http://schemas.openxmlformats.org/officeDocument/2006/relationships/customXml" Target="../ink/ink950.xml"/><Relationship Id="rId273" Type="http://schemas.openxmlformats.org/officeDocument/2006/relationships/image" Target="../media/image985.png"/><Relationship Id="rId47" Type="http://schemas.openxmlformats.org/officeDocument/2006/relationships/image" Target="../media/image873.png"/><Relationship Id="rId68" Type="http://schemas.openxmlformats.org/officeDocument/2006/relationships/customXml" Target="../ink/ink858.xml"/><Relationship Id="rId89" Type="http://schemas.openxmlformats.org/officeDocument/2006/relationships/image" Target="../media/image894.png"/><Relationship Id="rId112" Type="http://schemas.openxmlformats.org/officeDocument/2006/relationships/customXml" Target="../ink/ink880.xml"/><Relationship Id="rId133" Type="http://schemas.openxmlformats.org/officeDocument/2006/relationships/image" Target="../media/image916.png"/><Relationship Id="rId154" Type="http://schemas.openxmlformats.org/officeDocument/2006/relationships/customXml" Target="../ink/ink901.xml"/><Relationship Id="rId175" Type="http://schemas.openxmlformats.org/officeDocument/2006/relationships/image" Target="../media/image936.png"/><Relationship Id="rId196" Type="http://schemas.openxmlformats.org/officeDocument/2006/relationships/customXml" Target="../ink/ink922.xml"/><Relationship Id="rId200" Type="http://schemas.openxmlformats.org/officeDocument/2006/relationships/customXml" Target="../ink/ink924.xml"/><Relationship Id="rId16" Type="http://schemas.openxmlformats.org/officeDocument/2006/relationships/customXml" Target="../ink/ink832.xml"/><Relationship Id="rId221" Type="http://schemas.openxmlformats.org/officeDocument/2006/relationships/image" Target="../media/image959.png"/><Relationship Id="rId242" Type="http://schemas.openxmlformats.org/officeDocument/2006/relationships/customXml" Target="../ink/ink945.xml"/><Relationship Id="rId263" Type="http://schemas.openxmlformats.org/officeDocument/2006/relationships/image" Target="../media/image980.png"/><Relationship Id="rId284" Type="http://schemas.openxmlformats.org/officeDocument/2006/relationships/customXml" Target="../ink/ink966.xml"/><Relationship Id="rId37" Type="http://schemas.openxmlformats.org/officeDocument/2006/relationships/image" Target="../media/image868.png"/><Relationship Id="rId58" Type="http://schemas.openxmlformats.org/officeDocument/2006/relationships/customXml" Target="../ink/ink853.xml"/><Relationship Id="rId79" Type="http://schemas.openxmlformats.org/officeDocument/2006/relationships/image" Target="../media/image889.png"/><Relationship Id="rId102" Type="http://schemas.openxmlformats.org/officeDocument/2006/relationships/customXml" Target="../ink/ink875.xml"/><Relationship Id="rId123" Type="http://schemas.openxmlformats.org/officeDocument/2006/relationships/image" Target="../media/image911.png"/><Relationship Id="rId144" Type="http://schemas.openxmlformats.org/officeDocument/2006/relationships/customXml" Target="../ink/ink896.xml"/><Relationship Id="rId90" Type="http://schemas.openxmlformats.org/officeDocument/2006/relationships/customXml" Target="../ink/ink869.xml"/><Relationship Id="rId165" Type="http://schemas.openxmlformats.org/officeDocument/2006/relationships/image" Target="../media/image931.png"/><Relationship Id="rId186" Type="http://schemas.openxmlformats.org/officeDocument/2006/relationships/customXml" Target="../ink/ink917.xml"/><Relationship Id="rId211" Type="http://schemas.openxmlformats.org/officeDocument/2006/relationships/image" Target="../media/image954.png"/><Relationship Id="rId232" Type="http://schemas.openxmlformats.org/officeDocument/2006/relationships/customXml" Target="../ink/ink940.xml"/><Relationship Id="rId253" Type="http://schemas.openxmlformats.org/officeDocument/2006/relationships/image" Target="../media/image975.png"/><Relationship Id="rId274" Type="http://schemas.openxmlformats.org/officeDocument/2006/relationships/customXml" Target="../ink/ink961.xml"/><Relationship Id="rId27" Type="http://schemas.openxmlformats.org/officeDocument/2006/relationships/image" Target="../media/image863.png"/><Relationship Id="rId48" Type="http://schemas.openxmlformats.org/officeDocument/2006/relationships/customXml" Target="../ink/ink848.xml"/><Relationship Id="rId69" Type="http://schemas.openxmlformats.org/officeDocument/2006/relationships/image" Target="../media/image884.png"/><Relationship Id="rId113" Type="http://schemas.openxmlformats.org/officeDocument/2006/relationships/image" Target="../media/image906.png"/><Relationship Id="rId134" Type="http://schemas.openxmlformats.org/officeDocument/2006/relationships/customXml" Target="../ink/ink891.xml"/><Relationship Id="rId80" Type="http://schemas.openxmlformats.org/officeDocument/2006/relationships/customXml" Target="../ink/ink864.xml"/><Relationship Id="rId155" Type="http://schemas.openxmlformats.org/officeDocument/2006/relationships/image" Target="../media/image926.png"/><Relationship Id="rId176" Type="http://schemas.openxmlformats.org/officeDocument/2006/relationships/customXml" Target="../ink/ink912.xml"/><Relationship Id="rId197" Type="http://schemas.openxmlformats.org/officeDocument/2006/relationships/image" Target="../media/image947.png"/><Relationship Id="rId201" Type="http://schemas.openxmlformats.org/officeDocument/2006/relationships/image" Target="../media/image949.png"/><Relationship Id="rId222" Type="http://schemas.openxmlformats.org/officeDocument/2006/relationships/customXml" Target="../ink/ink935.xml"/><Relationship Id="rId243" Type="http://schemas.openxmlformats.org/officeDocument/2006/relationships/image" Target="../media/image970.png"/><Relationship Id="rId264" Type="http://schemas.openxmlformats.org/officeDocument/2006/relationships/customXml" Target="../ink/ink956.xml"/><Relationship Id="rId285" Type="http://schemas.openxmlformats.org/officeDocument/2006/relationships/image" Target="../media/image991.png"/><Relationship Id="rId17" Type="http://schemas.openxmlformats.org/officeDocument/2006/relationships/image" Target="../media/image858.png"/><Relationship Id="rId38" Type="http://schemas.openxmlformats.org/officeDocument/2006/relationships/customXml" Target="../ink/ink843.xml"/><Relationship Id="rId59" Type="http://schemas.openxmlformats.org/officeDocument/2006/relationships/image" Target="../media/image879.png"/><Relationship Id="rId103" Type="http://schemas.openxmlformats.org/officeDocument/2006/relationships/image" Target="../media/image901.png"/><Relationship Id="rId124" Type="http://schemas.openxmlformats.org/officeDocument/2006/relationships/customXml" Target="../ink/ink886.xml"/><Relationship Id="rId70" Type="http://schemas.openxmlformats.org/officeDocument/2006/relationships/customXml" Target="../ink/ink859.xml"/><Relationship Id="rId91" Type="http://schemas.openxmlformats.org/officeDocument/2006/relationships/image" Target="../media/image895.png"/><Relationship Id="rId145" Type="http://schemas.openxmlformats.org/officeDocument/2006/relationships/image" Target="../media/image922.png"/><Relationship Id="rId166" Type="http://schemas.openxmlformats.org/officeDocument/2006/relationships/customXml" Target="../ink/ink907.xml"/><Relationship Id="rId187" Type="http://schemas.openxmlformats.org/officeDocument/2006/relationships/image" Target="../media/image942.png"/><Relationship Id="rId1" Type="http://schemas.openxmlformats.org/officeDocument/2006/relationships/slideLayout" Target="../slideLayouts/slideLayout14.xml"/><Relationship Id="rId212" Type="http://schemas.openxmlformats.org/officeDocument/2006/relationships/customXml" Target="../ink/ink930.xml"/><Relationship Id="rId233" Type="http://schemas.openxmlformats.org/officeDocument/2006/relationships/image" Target="../media/image965.png"/><Relationship Id="rId254" Type="http://schemas.openxmlformats.org/officeDocument/2006/relationships/customXml" Target="../ink/ink951.xml"/><Relationship Id="rId28" Type="http://schemas.openxmlformats.org/officeDocument/2006/relationships/customXml" Target="../ink/ink838.xml"/><Relationship Id="rId49" Type="http://schemas.openxmlformats.org/officeDocument/2006/relationships/image" Target="../media/image874.png"/><Relationship Id="rId114" Type="http://schemas.openxmlformats.org/officeDocument/2006/relationships/customXml" Target="../ink/ink881.xml"/><Relationship Id="rId275" Type="http://schemas.openxmlformats.org/officeDocument/2006/relationships/image" Target="../media/image986.png"/><Relationship Id="rId60" Type="http://schemas.openxmlformats.org/officeDocument/2006/relationships/customXml" Target="../ink/ink854.xml"/><Relationship Id="rId81" Type="http://schemas.openxmlformats.org/officeDocument/2006/relationships/image" Target="../media/image890.png"/><Relationship Id="rId135" Type="http://schemas.openxmlformats.org/officeDocument/2006/relationships/image" Target="../media/image917.png"/><Relationship Id="rId156" Type="http://schemas.openxmlformats.org/officeDocument/2006/relationships/customXml" Target="../ink/ink902.xml"/><Relationship Id="rId177" Type="http://schemas.openxmlformats.org/officeDocument/2006/relationships/image" Target="../media/image937.png"/><Relationship Id="rId198" Type="http://schemas.openxmlformats.org/officeDocument/2006/relationships/customXml" Target="../ink/ink923.xml"/><Relationship Id="rId202" Type="http://schemas.openxmlformats.org/officeDocument/2006/relationships/customXml" Target="../ink/ink925.xml"/><Relationship Id="rId223" Type="http://schemas.openxmlformats.org/officeDocument/2006/relationships/image" Target="../media/image960.png"/><Relationship Id="rId244" Type="http://schemas.openxmlformats.org/officeDocument/2006/relationships/customXml" Target="../ink/ink946.xml"/><Relationship Id="rId18" Type="http://schemas.openxmlformats.org/officeDocument/2006/relationships/customXml" Target="../ink/ink833.xml"/><Relationship Id="rId39" Type="http://schemas.openxmlformats.org/officeDocument/2006/relationships/image" Target="../media/image869.png"/><Relationship Id="rId265" Type="http://schemas.openxmlformats.org/officeDocument/2006/relationships/image" Target="../media/image981.png"/><Relationship Id="rId286" Type="http://schemas.openxmlformats.org/officeDocument/2006/relationships/customXml" Target="../ink/ink967.xml"/><Relationship Id="rId50" Type="http://schemas.openxmlformats.org/officeDocument/2006/relationships/customXml" Target="../ink/ink849.xml"/><Relationship Id="rId104" Type="http://schemas.openxmlformats.org/officeDocument/2006/relationships/customXml" Target="../ink/ink876.xml"/><Relationship Id="rId125" Type="http://schemas.openxmlformats.org/officeDocument/2006/relationships/image" Target="../media/image912.png"/><Relationship Id="rId146" Type="http://schemas.openxmlformats.org/officeDocument/2006/relationships/customXml" Target="../ink/ink897.xml"/><Relationship Id="rId167" Type="http://schemas.openxmlformats.org/officeDocument/2006/relationships/image" Target="../media/image932.png"/><Relationship Id="rId188" Type="http://schemas.openxmlformats.org/officeDocument/2006/relationships/customXml" Target="../ink/ink918.xml"/><Relationship Id="rId71" Type="http://schemas.openxmlformats.org/officeDocument/2006/relationships/image" Target="../media/image885.png"/><Relationship Id="rId92" Type="http://schemas.openxmlformats.org/officeDocument/2006/relationships/customXml" Target="../ink/ink870.xml"/><Relationship Id="rId213" Type="http://schemas.openxmlformats.org/officeDocument/2006/relationships/image" Target="../media/image955.png"/><Relationship Id="rId234" Type="http://schemas.openxmlformats.org/officeDocument/2006/relationships/customXml" Target="../ink/ink941.xml"/><Relationship Id="rId2" Type="http://schemas.openxmlformats.org/officeDocument/2006/relationships/oleObject" Target="../embeddings/oleObject25.bin"/><Relationship Id="rId29" Type="http://schemas.openxmlformats.org/officeDocument/2006/relationships/image" Target="../media/image864.png"/><Relationship Id="rId255" Type="http://schemas.openxmlformats.org/officeDocument/2006/relationships/image" Target="../media/image976.png"/><Relationship Id="rId276" Type="http://schemas.openxmlformats.org/officeDocument/2006/relationships/customXml" Target="../ink/ink962.xml"/><Relationship Id="rId40" Type="http://schemas.openxmlformats.org/officeDocument/2006/relationships/customXml" Target="../ink/ink844.xml"/><Relationship Id="rId115" Type="http://schemas.openxmlformats.org/officeDocument/2006/relationships/image" Target="../media/image907.png"/><Relationship Id="rId136" Type="http://schemas.openxmlformats.org/officeDocument/2006/relationships/customXml" Target="../ink/ink892.xml"/><Relationship Id="rId157" Type="http://schemas.openxmlformats.org/officeDocument/2006/relationships/image" Target="../media/image927.png"/><Relationship Id="rId178" Type="http://schemas.openxmlformats.org/officeDocument/2006/relationships/customXml" Target="../ink/ink913.xml"/><Relationship Id="rId61" Type="http://schemas.openxmlformats.org/officeDocument/2006/relationships/image" Target="../media/image880.png"/><Relationship Id="rId82" Type="http://schemas.openxmlformats.org/officeDocument/2006/relationships/customXml" Target="../ink/ink865.xml"/><Relationship Id="rId199" Type="http://schemas.openxmlformats.org/officeDocument/2006/relationships/image" Target="../media/image948.png"/><Relationship Id="rId203" Type="http://schemas.openxmlformats.org/officeDocument/2006/relationships/image" Target="../media/image950.png"/><Relationship Id="rId19" Type="http://schemas.openxmlformats.org/officeDocument/2006/relationships/image" Target="../media/image859.png"/><Relationship Id="rId224" Type="http://schemas.openxmlformats.org/officeDocument/2006/relationships/customXml" Target="../ink/ink936.xml"/><Relationship Id="rId245" Type="http://schemas.openxmlformats.org/officeDocument/2006/relationships/image" Target="../media/image971.png"/><Relationship Id="rId266" Type="http://schemas.openxmlformats.org/officeDocument/2006/relationships/customXml" Target="../ink/ink957.xml"/><Relationship Id="rId287" Type="http://schemas.openxmlformats.org/officeDocument/2006/relationships/image" Target="../media/image992.png"/><Relationship Id="rId30" Type="http://schemas.openxmlformats.org/officeDocument/2006/relationships/customXml" Target="../ink/ink839.xml"/><Relationship Id="rId105" Type="http://schemas.openxmlformats.org/officeDocument/2006/relationships/image" Target="../media/image902.png"/><Relationship Id="rId126" Type="http://schemas.openxmlformats.org/officeDocument/2006/relationships/customXml" Target="../ink/ink887.xml"/><Relationship Id="rId147" Type="http://schemas.openxmlformats.org/officeDocument/2006/relationships/image" Target="../media/image923.png"/><Relationship Id="rId168" Type="http://schemas.openxmlformats.org/officeDocument/2006/relationships/customXml" Target="../ink/ink908.xml"/><Relationship Id="rId51" Type="http://schemas.openxmlformats.org/officeDocument/2006/relationships/image" Target="../media/image875.png"/><Relationship Id="rId72" Type="http://schemas.openxmlformats.org/officeDocument/2006/relationships/customXml" Target="../ink/ink860.xml"/><Relationship Id="rId93" Type="http://schemas.openxmlformats.org/officeDocument/2006/relationships/image" Target="../media/image896.png"/><Relationship Id="rId189" Type="http://schemas.openxmlformats.org/officeDocument/2006/relationships/image" Target="../media/image943.png"/><Relationship Id="rId3" Type="http://schemas.openxmlformats.org/officeDocument/2006/relationships/image" Target="../media/image851.emf"/><Relationship Id="rId214" Type="http://schemas.openxmlformats.org/officeDocument/2006/relationships/customXml" Target="../ink/ink931.xml"/><Relationship Id="rId235" Type="http://schemas.openxmlformats.org/officeDocument/2006/relationships/image" Target="../media/image966.png"/><Relationship Id="rId256" Type="http://schemas.openxmlformats.org/officeDocument/2006/relationships/customXml" Target="../ink/ink952.xml"/><Relationship Id="rId277" Type="http://schemas.openxmlformats.org/officeDocument/2006/relationships/image" Target="../media/image987.png"/><Relationship Id="rId116" Type="http://schemas.openxmlformats.org/officeDocument/2006/relationships/customXml" Target="../ink/ink882.xml"/><Relationship Id="rId137" Type="http://schemas.openxmlformats.org/officeDocument/2006/relationships/image" Target="../media/image918.png"/><Relationship Id="rId158" Type="http://schemas.openxmlformats.org/officeDocument/2006/relationships/customXml" Target="../ink/ink903.xml"/><Relationship Id="rId20" Type="http://schemas.openxmlformats.org/officeDocument/2006/relationships/customXml" Target="../ink/ink834.xml"/><Relationship Id="rId41" Type="http://schemas.openxmlformats.org/officeDocument/2006/relationships/image" Target="../media/image870.png"/><Relationship Id="rId62" Type="http://schemas.openxmlformats.org/officeDocument/2006/relationships/customXml" Target="../ink/ink855.xml"/><Relationship Id="rId83" Type="http://schemas.openxmlformats.org/officeDocument/2006/relationships/image" Target="../media/image891.png"/><Relationship Id="rId179" Type="http://schemas.openxmlformats.org/officeDocument/2006/relationships/image" Target="../media/image938.png"/><Relationship Id="rId190" Type="http://schemas.openxmlformats.org/officeDocument/2006/relationships/customXml" Target="../ink/ink919.xml"/><Relationship Id="rId204" Type="http://schemas.openxmlformats.org/officeDocument/2006/relationships/customXml" Target="../ink/ink926.xml"/><Relationship Id="rId225" Type="http://schemas.openxmlformats.org/officeDocument/2006/relationships/image" Target="../media/image961.png"/><Relationship Id="rId246" Type="http://schemas.openxmlformats.org/officeDocument/2006/relationships/customXml" Target="../ink/ink947.xml"/><Relationship Id="rId267" Type="http://schemas.openxmlformats.org/officeDocument/2006/relationships/image" Target="../media/image982.png"/><Relationship Id="rId106" Type="http://schemas.openxmlformats.org/officeDocument/2006/relationships/customXml" Target="../ink/ink877.xml"/><Relationship Id="rId127" Type="http://schemas.openxmlformats.org/officeDocument/2006/relationships/image" Target="../media/image913.png"/><Relationship Id="rId10" Type="http://schemas.openxmlformats.org/officeDocument/2006/relationships/customXml" Target="../ink/ink829.xml"/><Relationship Id="rId31" Type="http://schemas.openxmlformats.org/officeDocument/2006/relationships/image" Target="../media/image865.png"/><Relationship Id="rId52" Type="http://schemas.openxmlformats.org/officeDocument/2006/relationships/customXml" Target="../ink/ink850.xml"/><Relationship Id="rId73" Type="http://schemas.openxmlformats.org/officeDocument/2006/relationships/image" Target="../media/image886.png"/><Relationship Id="rId94" Type="http://schemas.openxmlformats.org/officeDocument/2006/relationships/customXml" Target="../ink/ink871.xml"/><Relationship Id="rId148" Type="http://schemas.openxmlformats.org/officeDocument/2006/relationships/customXml" Target="../ink/ink898.xml"/><Relationship Id="rId169" Type="http://schemas.openxmlformats.org/officeDocument/2006/relationships/image" Target="../media/image933.png"/><Relationship Id="rId4" Type="http://schemas.openxmlformats.org/officeDocument/2006/relationships/oleObject" Target="../embeddings/oleObject26.bin"/><Relationship Id="rId180" Type="http://schemas.openxmlformats.org/officeDocument/2006/relationships/customXml" Target="../ink/ink914.xml"/><Relationship Id="rId215" Type="http://schemas.openxmlformats.org/officeDocument/2006/relationships/image" Target="../media/image956.png"/><Relationship Id="rId236" Type="http://schemas.openxmlformats.org/officeDocument/2006/relationships/customXml" Target="../ink/ink942.xml"/><Relationship Id="rId257" Type="http://schemas.openxmlformats.org/officeDocument/2006/relationships/image" Target="../media/image977.png"/><Relationship Id="rId278" Type="http://schemas.openxmlformats.org/officeDocument/2006/relationships/customXml" Target="../ink/ink963.xml"/><Relationship Id="rId42" Type="http://schemas.openxmlformats.org/officeDocument/2006/relationships/customXml" Target="../ink/ink845.xml"/><Relationship Id="rId84" Type="http://schemas.openxmlformats.org/officeDocument/2006/relationships/customXml" Target="../ink/ink866.xml"/><Relationship Id="rId138" Type="http://schemas.openxmlformats.org/officeDocument/2006/relationships/customXml" Target="../ink/ink893.xml"/><Relationship Id="rId191" Type="http://schemas.openxmlformats.org/officeDocument/2006/relationships/image" Target="../media/image944.png"/><Relationship Id="rId205" Type="http://schemas.openxmlformats.org/officeDocument/2006/relationships/image" Target="../media/image951.png"/><Relationship Id="rId247" Type="http://schemas.openxmlformats.org/officeDocument/2006/relationships/image" Target="../media/image972.png"/><Relationship Id="rId107" Type="http://schemas.openxmlformats.org/officeDocument/2006/relationships/image" Target="../media/image903.png"/><Relationship Id="rId11" Type="http://schemas.openxmlformats.org/officeDocument/2006/relationships/image" Target="../media/image855.png"/><Relationship Id="rId53" Type="http://schemas.openxmlformats.org/officeDocument/2006/relationships/image" Target="../media/image876.png"/><Relationship Id="rId149" Type="http://schemas.openxmlformats.org/officeDocument/2006/relationships/image" Target="../media/image924.png"/><Relationship Id="rId95" Type="http://schemas.openxmlformats.org/officeDocument/2006/relationships/image" Target="../media/image897.png"/><Relationship Id="rId160" Type="http://schemas.openxmlformats.org/officeDocument/2006/relationships/customXml" Target="../ink/ink904.xml"/><Relationship Id="rId216" Type="http://schemas.openxmlformats.org/officeDocument/2006/relationships/customXml" Target="../ink/ink932.xml"/><Relationship Id="rId258" Type="http://schemas.openxmlformats.org/officeDocument/2006/relationships/customXml" Target="../ink/ink953.xml"/><Relationship Id="rId22" Type="http://schemas.openxmlformats.org/officeDocument/2006/relationships/customXml" Target="../ink/ink835.xml"/><Relationship Id="rId64" Type="http://schemas.openxmlformats.org/officeDocument/2006/relationships/customXml" Target="../ink/ink856.xml"/><Relationship Id="rId118" Type="http://schemas.openxmlformats.org/officeDocument/2006/relationships/customXml" Target="../ink/ink883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50.png"/><Relationship Id="rId21" Type="http://schemas.openxmlformats.org/officeDocument/2006/relationships/image" Target="../media/image1002.png"/><Relationship Id="rId42" Type="http://schemas.openxmlformats.org/officeDocument/2006/relationships/customXml" Target="../ink/ink987.xml"/><Relationship Id="rId63" Type="http://schemas.openxmlformats.org/officeDocument/2006/relationships/image" Target="../media/image1023.png"/><Relationship Id="rId84" Type="http://schemas.openxmlformats.org/officeDocument/2006/relationships/customXml" Target="../ink/ink1008.xml"/><Relationship Id="rId138" Type="http://schemas.openxmlformats.org/officeDocument/2006/relationships/customXml" Target="../ink/ink1035.xml"/><Relationship Id="rId107" Type="http://schemas.openxmlformats.org/officeDocument/2006/relationships/image" Target="../media/image1045.png"/><Relationship Id="rId11" Type="http://schemas.openxmlformats.org/officeDocument/2006/relationships/image" Target="../media/image997.png"/><Relationship Id="rId32" Type="http://schemas.openxmlformats.org/officeDocument/2006/relationships/customXml" Target="../ink/ink982.xml"/><Relationship Id="rId53" Type="http://schemas.openxmlformats.org/officeDocument/2006/relationships/image" Target="../media/image1018.png"/><Relationship Id="rId74" Type="http://schemas.openxmlformats.org/officeDocument/2006/relationships/customXml" Target="../ink/ink1003.xml"/><Relationship Id="rId128" Type="http://schemas.openxmlformats.org/officeDocument/2006/relationships/customXml" Target="../ink/ink1030.xml"/><Relationship Id="rId5" Type="http://schemas.openxmlformats.org/officeDocument/2006/relationships/image" Target="../media/image994.png"/><Relationship Id="rId90" Type="http://schemas.openxmlformats.org/officeDocument/2006/relationships/customXml" Target="../ink/ink1011.xml"/><Relationship Id="rId95" Type="http://schemas.openxmlformats.org/officeDocument/2006/relationships/image" Target="../media/image1039.png"/><Relationship Id="rId22" Type="http://schemas.openxmlformats.org/officeDocument/2006/relationships/customXml" Target="../ink/ink977.xml"/><Relationship Id="rId27" Type="http://schemas.openxmlformats.org/officeDocument/2006/relationships/image" Target="../media/image1005.png"/><Relationship Id="rId43" Type="http://schemas.openxmlformats.org/officeDocument/2006/relationships/image" Target="../media/image1013.png"/><Relationship Id="rId48" Type="http://schemas.openxmlformats.org/officeDocument/2006/relationships/customXml" Target="../ink/ink990.xml"/><Relationship Id="rId64" Type="http://schemas.openxmlformats.org/officeDocument/2006/relationships/customXml" Target="../ink/ink998.xml"/><Relationship Id="rId69" Type="http://schemas.openxmlformats.org/officeDocument/2006/relationships/image" Target="../media/image1026.png"/><Relationship Id="rId113" Type="http://schemas.openxmlformats.org/officeDocument/2006/relationships/image" Target="../media/image1048.png"/><Relationship Id="rId118" Type="http://schemas.openxmlformats.org/officeDocument/2006/relationships/customXml" Target="../ink/ink1025.xml"/><Relationship Id="rId134" Type="http://schemas.openxmlformats.org/officeDocument/2006/relationships/customXml" Target="../ink/ink1033.xml"/><Relationship Id="rId139" Type="http://schemas.openxmlformats.org/officeDocument/2006/relationships/image" Target="../media/image1061.png"/><Relationship Id="rId80" Type="http://schemas.openxmlformats.org/officeDocument/2006/relationships/customXml" Target="../ink/ink1006.xml"/><Relationship Id="rId85" Type="http://schemas.openxmlformats.org/officeDocument/2006/relationships/image" Target="../media/image1034.png"/><Relationship Id="rId12" Type="http://schemas.openxmlformats.org/officeDocument/2006/relationships/customXml" Target="../ink/ink972.xml"/><Relationship Id="rId17" Type="http://schemas.openxmlformats.org/officeDocument/2006/relationships/image" Target="../media/image1000.png"/><Relationship Id="rId33" Type="http://schemas.openxmlformats.org/officeDocument/2006/relationships/image" Target="../media/image1008.png"/><Relationship Id="rId38" Type="http://schemas.openxmlformats.org/officeDocument/2006/relationships/customXml" Target="../ink/ink985.xml"/><Relationship Id="rId59" Type="http://schemas.openxmlformats.org/officeDocument/2006/relationships/image" Target="../media/image1021.png"/><Relationship Id="rId103" Type="http://schemas.openxmlformats.org/officeDocument/2006/relationships/image" Target="../media/image1043.png"/><Relationship Id="rId108" Type="http://schemas.openxmlformats.org/officeDocument/2006/relationships/customXml" Target="../ink/ink1020.xml"/><Relationship Id="rId124" Type="http://schemas.openxmlformats.org/officeDocument/2006/relationships/customXml" Target="../ink/ink1028.xml"/><Relationship Id="rId129" Type="http://schemas.openxmlformats.org/officeDocument/2006/relationships/image" Target="../media/image1056.png"/><Relationship Id="rId54" Type="http://schemas.openxmlformats.org/officeDocument/2006/relationships/customXml" Target="../ink/ink993.xml"/><Relationship Id="rId70" Type="http://schemas.openxmlformats.org/officeDocument/2006/relationships/customXml" Target="../ink/ink1001.xml"/><Relationship Id="rId75" Type="http://schemas.openxmlformats.org/officeDocument/2006/relationships/image" Target="../media/image1029.png"/><Relationship Id="rId91" Type="http://schemas.openxmlformats.org/officeDocument/2006/relationships/image" Target="../media/image1037.png"/><Relationship Id="rId96" Type="http://schemas.openxmlformats.org/officeDocument/2006/relationships/customXml" Target="../ink/ink1014.xml"/><Relationship Id="rId140" Type="http://schemas.openxmlformats.org/officeDocument/2006/relationships/customXml" Target="../ink/ink1036.xml"/><Relationship Id="rId145" Type="http://schemas.openxmlformats.org/officeDocument/2006/relationships/image" Target="../media/image1064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969.xml"/><Relationship Id="rId23" Type="http://schemas.openxmlformats.org/officeDocument/2006/relationships/image" Target="../media/image1003.png"/><Relationship Id="rId28" Type="http://schemas.openxmlformats.org/officeDocument/2006/relationships/customXml" Target="../ink/ink980.xml"/><Relationship Id="rId49" Type="http://schemas.openxmlformats.org/officeDocument/2006/relationships/image" Target="../media/image1016.png"/><Relationship Id="rId114" Type="http://schemas.openxmlformats.org/officeDocument/2006/relationships/customXml" Target="../ink/ink1023.xml"/><Relationship Id="rId119" Type="http://schemas.openxmlformats.org/officeDocument/2006/relationships/image" Target="../media/image1051.png"/><Relationship Id="rId44" Type="http://schemas.openxmlformats.org/officeDocument/2006/relationships/customXml" Target="../ink/ink988.xml"/><Relationship Id="rId60" Type="http://schemas.openxmlformats.org/officeDocument/2006/relationships/customXml" Target="../ink/ink996.xml"/><Relationship Id="rId65" Type="http://schemas.openxmlformats.org/officeDocument/2006/relationships/image" Target="../media/image1024.png"/><Relationship Id="rId81" Type="http://schemas.openxmlformats.org/officeDocument/2006/relationships/image" Target="../media/image1032.png"/><Relationship Id="rId86" Type="http://schemas.openxmlformats.org/officeDocument/2006/relationships/customXml" Target="../ink/ink1009.xml"/><Relationship Id="rId130" Type="http://schemas.openxmlformats.org/officeDocument/2006/relationships/customXml" Target="../ink/ink1031.xml"/><Relationship Id="rId135" Type="http://schemas.openxmlformats.org/officeDocument/2006/relationships/image" Target="../media/image1059.png"/><Relationship Id="rId13" Type="http://schemas.openxmlformats.org/officeDocument/2006/relationships/image" Target="../media/image998.png"/><Relationship Id="rId18" Type="http://schemas.openxmlformats.org/officeDocument/2006/relationships/customXml" Target="../ink/ink975.xml"/><Relationship Id="rId39" Type="http://schemas.openxmlformats.org/officeDocument/2006/relationships/image" Target="../media/image1011.png"/><Relationship Id="rId109" Type="http://schemas.openxmlformats.org/officeDocument/2006/relationships/image" Target="../media/image1046.png"/><Relationship Id="rId34" Type="http://schemas.openxmlformats.org/officeDocument/2006/relationships/customXml" Target="../ink/ink983.xml"/><Relationship Id="rId50" Type="http://schemas.openxmlformats.org/officeDocument/2006/relationships/customXml" Target="../ink/ink991.xml"/><Relationship Id="rId55" Type="http://schemas.openxmlformats.org/officeDocument/2006/relationships/image" Target="../media/image1019.png"/><Relationship Id="rId76" Type="http://schemas.openxmlformats.org/officeDocument/2006/relationships/customXml" Target="../ink/ink1004.xml"/><Relationship Id="rId97" Type="http://schemas.openxmlformats.org/officeDocument/2006/relationships/image" Target="../media/image1040.png"/><Relationship Id="rId104" Type="http://schemas.openxmlformats.org/officeDocument/2006/relationships/customXml" Target="../ink/ink1018.xml"/><Relationship Id="rId120" Type="http://schemas.openxmlformats.org/officeDocument/2006/relationships/customXml" Target="../ink/ink1026.xml"/><Relationship Id="rId125" Type="http://schemas.openxmlformats.org/officeDocument/2006/relationships/image" Target="../media/image1054.png"/><Relationship Id="rId141" Type="http://schemas.openxmlformats.org/officeDocument/2006/relationships/image" Target="../media/image1062.png"/><Relationship Id="rId7" Type="http://schemas.openxmlformats.org/officeDocument/2006/relationships/image" Target="../media/image995.png"/><Relationship Id="rId71" Type="http://schemas.openxmlformats.org/officeDocument/2006/relationships/image" Target="../media/image1027.png"/><Relationship Id="rId92" Type="http://schemas.openxmlformats.org/officeDocument/2006/relationships/customXml" Target="../ink/ink1012.xml"/><Relationship Id="rId2" Type="http://schemas.openxmlformats.org/officeDocument/2006/relationships/oleObject" Target="../embeddings/oleObject27.bin"/><Relationship Id="rId29" Type="http://schemas.openxmlformats.org/officeDocument/2006/relationships/image" Target="../media/image1006.png"/><Relationship Id="rId24" Type="http://schemas.openxmlformats.org/officeDocument/2006/relationships/customXml" Target="../ink/ink978.xml"/><Relationship Id="rId40" Type="http://schemas.openxmlformats.org/officeDocument/2006/relationships/customXml" Target="../ink/ink986.xml"/><Relationship Id="rId45" Type="http://schemas.openxmlformats.org/officeDocument/2006/relationships/image" Target="../media/image1014.png"/><Relationship Id="rId66" Type="http://schemas.openxmlformats.org/officeDocument/2006/relationships/customXml" Target="../ink/ink999.xml"/><Relationship Id="rId87" Type="http://schemas.openxmlformats.org/officeDocument/2006/relationships/image" Target="../media/image1035.png"/><Relationship Id="rId110" Type="http://schemas.openxmlformats.org/officeDocument/2006/relationships/customXml" Target="../ink/ink1021.xml"/><Relationship Id="rId115" Type="http://schemas.openxmlformats.org/officeDocument/2006/relationships/image" Target="../media/image1049.png"/><Relationship Id="rId131" Type="http://schemas.openxmlformats.org/officeDocument/2006/relationships/image" Target="../media/image1057.png"/><Relationship Id="rId136" Type="http://schemas.openxmlformats.org/officeDocument/2006/relationships/customXml" Target="../ink/ink1034.xml"/><Relationship Id="rId61" Type="http://schemas.openxmlformats.org/officeDocument/2006/relationships/image" Target="../media/image1022.png"/><Relationship Id="rId82" Type="http://schemas.openxmlformats.org/officeDocument/2006/relationships/customXml" Target="../ink/ink1007.xml"/><Relationship Id="rId19" Type="http://schemas.openxmlformats.org/officeDocument/2006/relationships/image" Target="../media/image1001.png"/><Relationship Id="rId14" Type="http://schemas.openxmlformats.org/officeDocument/2006/relationships/customXml" Target="../ink/ink973.xml"/><Relationship Id="rId30" Type="http://schemas.openxmlformats.org/officeDocument/2006/relationships/customXml" Target="../ink/ink981.xml"/><Relationship Id="rId35" Type="http://schemas.openxmlformats.org/officeDocument/2006/relationships/image" Target="../media/image1009.png"/><Relationship Id="rId56" Type="http://schemas.openxmlformats.org/officeDocument/2006/relationships/customXml" Target="../ink/ink994.xml"/><Relationship Id="rId77" Type="http://schemas.openxmlformats.org/officeDocument/2006/relationships/image" Target="../media/image1030.png"/><Relationship Id="rId100" Type="http://schemas.openxmlformats.org/officeDocument/2006/relationships/customXml" Target="../ink/ink1016.xml"/><Relationship Id="rId105" Type="http://schemas.openxmlformats.org/officeDocument/2006/relationships/image" Target="../media/image1044.png"/><Relationship Id="rId126" Type="http://schemas.openxmlformats.org/officeDocument/2006/relationships/customXml" Target="../ink/ink1029.xml"/><Relationship Id="rId8" Type="http://schemas.openxmlformats.org/officeDocument/2006/relationships/customXml" Target="../ink/ink970.xml"/><Relationship Id="rId51" Type="http://schemas.openxmlformats.org/officeDocument/2006/relationships/image" Target="../media/image1017.png"/><Relationship Id="rId72" Type="http://schemas.openxmlformats.org/officeDocument/2006/relationships/customXml" Target="../ink/ink1002.xml"/><Relationship Id="rId93" Type="http://schemas.openxmlformats.org/officeDocument/2006/relationships/image" Target="../media/image1038.png"/><Relationship Id="rId98" Type="http://schemas.openxmlformats.org/officeDocument/2006/relationships/customXml" Target="../ink/ink1015.xml"/><Relationship Id="rId121" Type="http://schemas.openxmlformats.org/officeDocument/2006/relationships/image" Target="../media/image1052.png"/><Relationship Id="rId142" Type="http://schemas.openxmlformats.org/officeDocument/2006/relationships/customXml" Target="../ink/ink1037.xml"/><Relationship Id="rId3" Type="http://schemas.openxmlformats.org/officeDocument/2006/relationships/image" Target="../media/image993.emf"/><Relationship Id="rId25" Type="http://schemas.openxmlformats.org/officeDocument/2006/relationships/image" Target="../media/image1004.png"/><Relationship Id="rId46" Type="http://schemas.openxmlformats.org/officeDocument/2006/relationships/customXml" Target="../ink/ink989.xml"/><Relationship Id="rId67" Type="http://schemas.openxmlformats.org/officeDocument/2006/relationships/image" Target="../media/image1025.png"/><Relationship Id="rId116" Type="http://schemas.openxmlformats.org/officeDocument/2006/relationships/customXml" Target="../ink/ink1024.xml"/><Relationship Id="rId137" Type="http://schemas.openxmlformats.org/officeDocument/2006/relationships/image" Target="../media/image1060.png"/><Relationship Id="rId20" Type="http://schemas.openxmlformats.org/officeDocument/2006/relationships/customXml" Target="../ink/ink976.xml"/><Relationship Id="rId41" Type="http://schemas.openxmlformats.org/officeDocument/2006/relationships/image" Target="../media/image1012.png"/><Relationship Id="rId62" Type="http://schemas.openxmlformats.org/officeDocument/2006/relationships/customXml" Target="../ink/ink997.xml"/><Relationship Id="rId83" Type="http://schemas.openxmlformats.org/officeDocument/2006/relationships/image" Target="../media/image1033.png"/><Relationship Id="rId88" Type="http://schemas.openxmlformats.org/officeDocument/2006/relationships/customXml" Target="../ink/ink1010.xml"/><Relationship Id="rId111" Type="http://schemas.openxmlformats.org/officeDocument/2006/relationships/image" Target="../media/image1047.png"/><Relationship Id="rId132" Type="http://schemas.openxmlformats.org/officeDocument/2006/relationships/customXml" Target="../ink/ink1032.xml"/><Relationship Id="rId15" Type="http://schemas.openxmlformats.org/officeDocument/2006/relationships/image" Target="../media/image999.png"/><Relationship Id="rId36" Type="http://schemas.openxmlformats.org/officeDocument/2006/relationships/customXml" Target="../ink/ink984.xml"/><Relationship Id="rId57" Type="http://schemas.openxmlformats.org/officeDocument/2006/relationships/image" Target="../media/image1020.png"/><Relationship Id="rId106" Type="http://schemas.openxmlformats.org/officeDocument/2006/relationships/customXml" Target="../ink/ink1019.xml"/><Relationship Id="rId127" Type="http://schemas.openxmlformats.org/officeDocument/2006/relationships/image" Target="../media/image1055.png"/><Relationship Id="rId10" Type="http://schemas.openxmlformats.org/officeDocument/2006/relationships/customXml" Target="../ink/ink971.xml"/><Relationship Id="rId31" Type="http://schemas.openxmlformats.org/officeDocument/2006/relationships/image" Target="../media/image1007.png"/><Relationship Id="rId52" Type="http://schemas.openxmlformats.org/officeDocument/2006/relationships/customXml" Target="../ink/ink992.xml"/><Relationship Id="rId73" Type="http://schemas.openxmlformats.org/officeDocument/2006/relationships/image" Target="../media/image1028.png"/><Relationship Id="rId78" Type="http://schemas.openxmlformats.org/officeDocument/2006/relationships/customXml" Target="../ink/ink1005.xml"/><Relationship Id="rId94" Type="http://schemas.openxmlformats.org/officeDocument/2006/relationships/customXml" Target="../ink/ink1013.xml"/><Relationship Id="rId99" Type="http://schemas.openxmlformats.org/officeDocument/2006/relationships/image" Target="../media/image1041.png"/><Relationship Id="rId101" Type="http://schemas.openxmlformats.org/officeDocument/2006/relationships/image" Target="../media/image1042.png"/><Relationship Id="rId122" Type="http://schemas.openxmlformats.org/officeDocument/2006/relationships/customXml" Target="../ink/ink1027.xml"/><Relationship Id="rId143" Type="http://schemas.openxmlformats.org/officeDocument/2006/relationships/image" Target="../media/image1063.png"/><Relationship Id="rId4" Type="http://schemas.openxmlformats.org/officeDocument/2006/relationships/customXml" Target="../ink/ink968.xml"/><Relationship Id="rId9" Type="http://schemas.openxmlformats.org/officeDocument/2006/relationships/image" Target="../media/image996.png"/><Relationship Id="rId26" Type="http://schemas.openxmlformats.org/officeDocument/2006/relationships/customXml" Target="../ink/ink979.xml"/><Relationship Id="rId47" Type="http://schemas.openxmlformats.org/officeDocument/2006/relationships/image" Target="../media/image1015.png"/><Relationship Id="rId68" Type="http://schemas.openxmlformats.org/officeDocument/2006/relationships/customXml" Target="../ink/ink1000.xml"/><Relationship Id="rId89" Type="http://schemas.openxmlformats.org/officeDocument/2006/relationships/image" Target="../media/image1036.png"/><Relationship Id="rId112" Type="http://schemas.openxmlformats.org/officeDocument/2006/relationships/customXml" Target="../ink/ink1022.xml"/><Relationship Id="rId133" Type="http://schemas.openxmlformats.org/officeDocument/2006/relationships/image" Target="../media/image1058.png"/><Relationship Id="rId16" Type="http://schemas.openxmlformats.org/officeDocument/2006/relationships/customXml" Target="../ink/ink974.xml"/><Relationship Id="rId37" Type="http://schemas.openxmlformats.org/officeDocument/2006/relationships/image" Target="../media/image1010.png"/><Relationship Id="rId58" Type="http://schemas.openxmlformats.org/officeDocument/2006/relationships/customXml" Target="../ink/ink995.xml"/><Relationship Id="rId79" Type="http://schemas.openxmlformats.org/officeDocument/2006/relationships/image" Target="../media/image1031.png"/><Relationship Id="rId102" Type="http://schemas.openxmlformats.org/officeDocument/2006/relationships/customXml" Target="../ink/ink1017.xml"/><Relationship Id="rId123" Type="http://schemas.openxmlformats.org/officeDocument/2006/relationships/image" Target="../media/image1053.png"/><Relationship Id="rId144" Type="http://schemas.openxmlformats.org/officeDocument/2006/relationships/customXml" Target="../ink/ink1038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49.xml"/><Relationship Id="rId21" Type="http://schemas.openxmlformats.org/officeDocument/2006/relationships/image" Target="../media/image1074.png"/><Relationship Id="rId42" Type="http://schemas.openxmlformats.org/officeDocument/2006/relationships/customXml" Target="../ink/ink1057.xml"/><Relationship Id="rId47" Type="http://schemas.openxmlformats.org/officeDocument/2006/relationships/image" Target="../media/image1087.png"/><Relationship Id="rId63" Type="http://schemas.openxmlformats.org/officeDocument/2006/relationships/image" Target="../media/image1095.png"/><Relationship Id="rId68" Type="http://schemas.openxmlformats.org/officeDocument/2006/relationships/customXml" Target="../ink/ink1070.xml"/><Relationship Id="rId16" Type="http://schemas.openxmlformats.org/officeDocument/2006/relationships/customXml" Target="../ink/ink1044.xml"/><Relationship Id="rId11" Type="http://schemas.openxmlformats.org/officeDocument/2006/relationships/image" Target="../media/image1069.png"/><Relationship Id="rId32" Type="http://schemas.openxmlformats.org/officeDocument/2006/relationships/customXml" Target="../ink/ink1052.xml"/><Relationship Id="rId37" Type="http://schemas.openxmlformats.org/officeDocument/2006/relationships/image" Target="../media/image1082.png"/><Relationship Id="rId53" Type="http://schemas.openxmlformats.org/officeDocument/2006/relationships/image" Target="../media/image1090.png"/><Relationship Id="rId58" Type="http://schemas.openxmlformats.org/officeDocument/2006/relationships/customXml" Target="../ink/ink1065.xml"/><Relationship Id="rId74" Type="http://schemas.openxmlformats.org/officeDocument/2006/relationships/customXml" Target="../ink/ink1073.xml"/><Relationship Id="rId79" Type="http://schemas.openxmlformats.org/officeDocument/2006/relationships/image" Target="../media/image1103.png"/><Relationship Id="rId5" Type="http://schemas.openxmlformats.org/officeDocument/2006/relationships/image" Target="../media/image1066.emf"/><Relationship Id="rId61" Type="http://schemas.openxmlformats.org/officeDocument/2006/relationships/image" Target="../media/image1094.png"/><Relationship Id="rId19" Type="http://schemas.openxmlformats.org/officeDocument/2006/relationships/image" Target="../media/image1073.png"/><Relationship Id="rId14" Type="http://schemas.openxmlformats.org/officeDocument/2006/relationships/customXml" Target="../ink/ink1043.xml"/><Relationship Id="rId22" Type="http://schemas.openxmlformats.org/officeDocument/2006/relationships/customXml" Target="../ink/ink1047.xml"/><Relationship Id="rId27" Type="http://schemas.openxmlformats.org/officeDocument/2006/relationships/image" Target="../media/image1077.png"/><Relationship Id="rId30" Type="http://schemas.openxmlformats.org/officeDocument/2006/relationships/customXml" Target="../ink/ink1051.xml"/><Relationship Id="rId35" Type="http://schemas.openxmlformats.org/officeDocument/2006/relationships/image" Target="../media/image1081.png"/><Relationship Id="rId43" Type="http://schemas.openxmlformats.org/officeDocument/2006/relationships/image" Target="../media/image1085.png"/><Relationship Id="rId48" Type="http://schemas.openxmlformats.org/officeDocument/2006/relationships/customXml" Target="../ink/ink1060.xml"/><Relationship Id="rId56" Type="http://schemas.openxmlformats.org/officeDocument/2006/relationships/customXml" Target="../ink/ink1064.xml"/><Relationship Id="rId64" Type="http://schemas.openxmlformats.org/officeDocument/2006/relationships/customXml" Target="../ink/ink1068.xml"/><Relationship Id="rId69" Type="http://schemas.openxmlformats.org/officeDocument/2006/relationships/image" Target="../media/image1098.png"/><Relationship Id="rId77" Type="http://schemas.openxmlformats.org/officeDocument/2006/relationships/image" Target="../media/image1102.png"/><Relationship Id="rId8" Type="http://schemas.openxmlformats.org/officeDocument/2006/relationships/customXml" Target="../ink/ink1040.xml"/><Relationship Id="rId51" Type="http://schemas.openxmlformats.org/officeDocument/2006/relationships/image" Target="../media/image1089.png"/><Relationship Id="rId72" Type="http://schemas.openxmlformats.org/officeDocument/2006/relationships/customXml" Target="../ink/ink1072.xml"/><Relationship Id="rId80" Type="http://schemas.openxmlformats.org/officeDocument/2006/relationships/customXml" Target="../ink/ink1076.xml"/><Relationship Id="rId3" Type="http://schemas.openxmlformats.org/officeDocument/2006/relationships/image" Target="../media/image1065.emf"/><Relationship Id="rId12" Type="http://schemas.openxmlformats.org/officeDocument/2006/relationships/customXml" Target="../ink/ink1042.xml"/><Relationship Id="rId17" Type="http://schemas.openxmlformats.org/officeDocument/2006/relationships/image" Target="../media/image1072.png"/><Relationship Id="rId25" Type="http://schemas.openxmlformats.org/officeDocument/2006/relationships/image" Target="../media/image1076.png"/><Relationship Id="rId33" Type="http://schemas.openxmlformats.org/officeDocument/2006/relationships/image" Target="../media/image1080.png"/><Relationship Id="rId38" Type="http://schemas.openxmlformats.org/officeDocument/2006/relationships/customXml" Target="../ink/ink1055.xml"/><Relationship Id="rId46" Type="http://schemas.openxmlformats.org/officeDocument/2006/relationships/customXml" Target="../ink/ink1059.xml"/><Relationship Id="rId59" Type="http://schemas.openxmlformats.org/officeDocument/2006/relationships/image" Target="../media/image1093.png"/><Relationship Id="rId67" Type="http://schemas.openxmlformats.org/officeDocument/2006/relationships/image" Target="../media/image1097.png"/><Relationship Id="rId20" Type="http://schemas.openxmlformats.org/officeDocument/2006/relationships/customXml" Target="../ink/ink1046.xml"/><Relationship Id="rId41" Type="http://schemas.openxmlformats.org/officeDocument/2006/relationships/image" Target="../media/image1084.png"/><Relationship Id="rId54" Type="http://schemas.openxmlformats.org/officeDocument/2006/relationships/customXml" Target="../ink/ink1063.xml"/><Relationship Id="rId62" Type="http://schemas.openxmlformats.org/officeDocument/2006/relationships/customXml" Target="../ink/ink1067.xml"/><Relationship Id="rId70" Type="http://schemas.openxmlformats.org/officeDocument/2006/relationships/customXml" Target="../ink/ink1071.xml"/><Relationship Id="rId75" Type="http://schemas.openxmlformats.org/officeDocument/2006/relationships/image" Target="../media/image1101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039.xml"/><Relationship Id="rId15" Type="http://schemas.openxmlformats.org/officeDocument/2006/relationships/image" Target="../media/image1071.png"/><Relationship Id="rId23" Type="http://schemas.openxmlformats.org/officeDocument/2006/relationships/image" Target="../media/image1075.png"/><Relationship Id="rId28" Type="http://schemas.openxmlformats.org/officeDocument/2006/relationships/customXml" Target="../ink/ink1050.xml"/><Relationship Id="rId36" Type="http://schemas.openxmlformats.org/officeDocument/2006/relationships/customXml" Target="../ink/ink1054.xml"/><Relationship Id="rId49" Type="http://schemas.openxmlformats.org/officeDocument/2006/relationships/image" Target="../media/image1088.png"/><Relationship Id="rId57" Type="http://schemas.openxmlformats.org/officeDocument/2006/relationships/image" Target="../media/image1092.png"/><Relationship Id="rId10" Type="http://schemas.openxmlformats.org/officeDocument/2006/relationships/customXml" Target="../ink/ink1041.xml"/><Relationship Id="rId31" Type="http://schemas.openxmlformats.org/officeDocument/2006/relationships/image" Target="../media/image1079.png"/><Relationship Id="rId44" Type="http://schemas.openxmlformats.org/officeDocument/2006/relationships/customXml" Target="../ink/ink1058.xml"/><Relationship Id="rId52" Type="http://schemas.openxmlformats.org/officeDocument/2006/relationships/customXml" Target="../ink/ink1062.xml"/><Relationship Id="rId60" Type="http://schemas.openxmlformats.org/officeDocument/2006/relationships/customXml" Target="../ink/ink1066.xml"/><Relationship Id="rId65" Type="http://schemas.openxmlformats.org/officeDocument/2006/relationships/image" Target="../media/image1096.png"/><Relationship Id="rId73" Type="http://schemas.openxmlformats.org/officeDocument/2006/relationships/image" Target="../media/image1100.png"/><Relationship Id="rId78" Type="http://schemas.openxmlformats.org/officeDocument/2006/relationships/customXml" Target="../ink/ink1075.xml"/><Relationship Id="rId81" Type="http://schemas.openxmlformats.org/officeDocument/2006/relationships/image" Target="../media/image1104.pn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068.png"/><Relationship Id="rId13" Type="http://schemas.openxmlformats.org/officeDocument/2006/relationships/image" Target="../media/image1070.png"/><Relationship Id="rId18" Type="http://schemas.openxmlformats.org/officeDocument/2006/relationships/customXml" Target="../ink/ink1045.xml"/><Relationship Id="rId39" Type="http://schemas.openxmlformats.org/officeDocument/2006/relationships/image" Target="../media/image1083.png"/><Relationship Id="rId34" Type="http://schemas.openxmlformats.org/officeDocument/2006/relationships/customXml" Target="../ink/ink1053.xml"/><Relationship Id="rId50" Type="http://schemas.openxmlformats.org/officeDocument/2006/relationships/customXml" Target="../ink/ink1061.xml"/><Relationship Id="rId55" Type="http://schemas.openxmlformats.org/officeDocument/2006/relationships/image" Target="../media/image1091.png"/><Relationship Id="rId76" Type="http://schemas.openxmlformats.org/officeDocument/2006/relationships/customXml" Target="../ink/ink1074.xml"/><Relationship Id="rId7" Type="http://schemas.openxmlformats.org/officeDocument/2006/relationships/image" Target="../media/image1067.png"/><Relationship Id="rId71" Type="http://schemas.openxmlformats.org/officeDocument/2006/relationships/image" Target="../media/image1099.png"/><Relationship Id="rId2" Type="http://schemas.openxmlformats.org/officeDocument/2006/relationships/oleObject" Target="../embeddings/oleObject28.bin"/><Relationship Id="rId29" Type="http://schemas.openxmlformats.org/officeDocument/2006/relationships/image" Target="../media/image1078.png"/><Relationship Id="rId24" Type="http://schemas.openxmlformats.org/officeDocument/2006/relationships/customXml" Target="../ink/ink1048.xml"/><Relationship Id="rId40" Type="http://schemas.openxmlformats.org/officeDocument/2006/relationships/customXml" Target="../ink/ink1056.xml"/><Relationship Id="rId45" Type="http://schemas.openxmlformats.org/officeDocument/2006/relationships/image" Target="../media/image1086.png"/><Relationship Id="rId66" Type="http://schemas.openxmlformats.org/officeDocument/2006/relationships/customXml" Target="../ink/ink1069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customXml" Target="../ink/ink1084.xml"/><Relationship Id="rId26" Type="http://schemas.openxmlformats.org/officeDocument/2006/relationships/customXml" Target="../ink/ink1088.xml"/><Relationship Id="rId3" Type="http://schemas.openxmlformats.org/officeDocument/2006/relationships/image" Target="../media/image1105.emf"/><Relationship Id="rId21" Type="http://schemas.openxmlformats.org/officeDocument/2006/relationships/image" Target="../media/image1114.png"/><Relationship Id="rId34" Type="http://schemas.openxmlformats.org/officeDocument/2006/relationships/customXml" Target="../ink/ink1092.xml"/><Relationship Id="rId7" Type="http://schemas.openxmlformats.org/officeDocument/2006/relationships/image" Target="../media/image1107.png"/><Relationship Id="rId12" Type="http://schemas.openxmlformats.org/officeDocument/2006/relationships/customXml" Target="../ink/ink1081.xml"/><Relationship Id="rId17" Type="http://schemas.openxmlformats.org/officeDocument/2006/relationships/image" Target="../media/image1112.png"/><Relationship Id="rId25" Type="http://schemas.openxmlformats.org/officeDocument/2006/relationships/image" Target="../media/image1116.png"/><Relationship Id="rId33" Type="http://schemas.openxmlformats.org/officeDocument/2006/relationships/image" Target="../media/image1120.png"/><Relationship Id="rId2" Type="http://schemas.openxmlformats.org/officeDocument/2006/relationships/oleObject" Target="../embeddings/oleObject30.bin"/><Relationship Id="rId16" Type="http://schemas.openxmlformats.org/officeDocument/2006/relationships/customXml" Target="../ink/ink1083.xml"/><Relationship Id="rId20" Type="http://schemas.openxmlformats.org/officeDocument/2006/relationships/customXml" Target="../ink/ink1085.xml"/><Relationship Id="rId29" Type="http://schemas.openxmlformats.org/officeDocument/2006/relationships/image" Target="../media/image1118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078.xml"/><Relationship Id="rId11" Type="http://schemas.openxmlformats.org/officeDocument/2006/relationships/image" Target="../media/image1109.png"/><Relationship Id="rId24" Type="http://schemas.openxmlformats.org/officeDocument/2006/relationships/customXml" Target="../ink/ink1087.xml"/><Relationship Id="rId32" Type="http://schemas.openxmlformats.org/officeDocument/2006/relationships/customXml" Target="../ink/ink1091.xml"/><Relationship Id="rId5" Type="http://schemas.openxmlformats.org/officeDocument/2006/relationships/image" Target="../media/image1106.png"/><Relationship Id="rId15" Type="http://schemas.openxmlformats.org/officeDocument/2006/relationships/image" Target="../media/image1111.png"/><Relationship Id="rId23" Type="http://schemas.openxmlformats.org/officeDocument/2006/relationships/image" Target="../media/image1115.png"/><Relationship Id="rId28" Type="http://schemas.openxmlformats.org/officeDocument/2006/relationships/customXml" Target="../ink/ink1089.xml"/><Relationship Id="rId10" Type="http://schemas.openxmlformats.org/officeDocument/2006/relationships/customXml" Target="../ink/ink1080.xml"/><Relationship Id="rId19" Type="http://schemas.openxmlformats.org/officeDocument/2006/relationships/image" Target="../media/image1113.png"/><Relationship Id="rId31" Type="http://schemas.openxmlformats.org/officeDocument/2006/relationships/image" Target="../media/image1119.png"/><Relationship Id="rId4" Type="http://schemas.openxmlformats.org/officeDocument/2006/relationships/customXml" Target="../ink/ink1077.xml"/><Relationship Id="rId9" Type="http://schemas.openxmlformats.org/officeDocument/2006/relationships/image" Target="../media/image1108.png"/><Relationship Id="rId14" Type="http://schemas.openxmlformats.org/officeDocument/2006/relationships/customXml" Target="../ink/ink1082.xml"/><Relationship Id="rId22" Type="http://schemas.openxmlformats.org/officeDocument/2006/relationships/customXml" Target="../ink/ink1086.xml"/><Relationship Id="rId27" Type="http://schemas.openxmlformats.org/officeDocument/2006/relationships/image" Target="../media/image1117.png"/><Relationship Id="rId30" Type="http://schemas.openxmlformats.org/officeDocument/2006/relationships/customXml" Target="../ink/ink1090.xml"/><Relationship Id="rId35" Type="http://schemas.openxmlformats.org/officeDocument/2006/relationships/image" Target="../media/image1121.png"/><Relationship Id="rId8" Type="http://schemas.openxmlformats.org/officeDocument/2006/relationships/customXml" Target="../ink/ink1079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9.png"/><Relationship Id="rId21" Type="http://schemas.openxmlformats.org/officeDocument/2006/relationships/image" Target="../media/image1131.png"/><Relationship Id="rId63" Type="http://schemas.openxmlformats.org/officeDocument/2006/relationships/image" Target="../media/image1152.png"/><Relationship Id="rId159" Type="http://schemas.openxmlformats.org/officeDocument/2006/relationships/image" Target="../media/image1200.png"/><Relationship Id="rId170" Type="http://schemas.openxmlformats.org/officeDocument/2006/relationships/customXml" Target="../ink/ink1175.xml"/><Relationship Id="rId226" Type="http://schemas.openxmlformats.org/officeDocument/2006/relationships/customXml" Target="../ink/ink1203.xml"/><Relationship Id="rId268" Type="http://schemas.openxmlformats.org/officeDocument/2006/relationships/customXml" Target="../ink/ink1224.xml"/><Relationship Id="rId32" Type="http://schemas.openxmlformats.org/officeDocument/2006/relationships/customXml" Target="../ink/ink1106.xml"/><Relationship Id="rId74" Type="http://schemas.openxmlformats.org/officeDocument/2006/relationships/customXml" Target="../ink/ink1127.xml"/><Relationship Id="rId128" Type="http://schemas.openxmlformats.org/officeDocument/2006/relationships/customXml" Target="../ink/ink1154.xml"/><Relationship Id="rId5" Type="http://schemas.openxmlformats.org/officeDocument/2006/relationships/image" Target="../media/image1123.wmf"/><Relationship Id="rId181" Type="http://schemas.openxmlformats.org/officeDocument/2006/relationships/image" Target="../media/image1211.png"/><Relationship Id="rId237" Type="http://schemas.openxmlformats.org/officeDocument/2006/relationships/image" Target="../media/image1239.png"/><Relationship Id="rId258" Type="http://schemas.openxmlformats.org/officeDocument/2006/relationships/customXml" Target="../ink/ink1219.xml"/><Relationship Id="rId22" Type="http://schemas.openxmlformats.org/officeDocument/2006/relationships/customXml" Target="../ink/ink1101.xml"/><Relationship Id="rId43" Type="http://schemas.openxmlformats.org/officeDocument/2006/relationships/image" Target="../media/image1142.png"/><Relationship Id="rId64" Type="http://schemas.openxmlformats.org/officeDocument/2006/relationships/customXml" Target="../ink/ink1122.xml"/><Relationship Id="rId118" Type="http://schemas.openxmlformats.org/officeDocument/2006/relationships/customXml" Target="../ink/ink1149.xml"/><Relationship Id="rId139" Type="http://schemas.openxmlformats.org/officeDocument/2006/relationships/image" Target="../media/image1190.png"/><Relationship Id="rId85" Type="http://schemas.openxmlformats.org/officeDocument/2006/relationships/image" Target="../media/image1163.png"/><Relationship Id="rId150" Type="http://schemas.openxmlformats.org/officeDocument/2006/relationships/customXml" Target="../ink/ink1165.xml"/><Relationship Id="rId171" Type="http://schemas.openxmlformats.org/officeDocument/2006/relationships/image" Target="../media/image1206.png"/><Relationship Id="rId192" Type="http://schemas.openxmlformats.org/officeDocument/2006/relationships/customXml" Target="../ink/ink1186.xml"/><Relationship Id="rId206" Type="http://schemas.openxmlformats.org/officeDocument/2006/relationships/customXml" Target="../ink/ink1193.xml"/><Relationship Id="rId227" Type="http://schemas.openxmlformats.org/officeDocument/2006/relationships/image" Target="../media/image1234.png"/><Relationship Id="rId248" Type="http://schemas.openxmlformats.org/officeDocument/2006/relationships/customXml" Target="../ink/ink1214.xml"/><Relationship Id="rId269" Type="http://schemas.openxmlformats.org/officeDocument/2006/relationships/image" Target="../media/image1255.png"/><Relationship Id="rId12" Type="http://schemas.openxmlformats.org/officeDocument/2006/relationships/customXml" Target="../ink/ink1096.xml"/><Relationship Id="rId33" Type="http://schemas.openxmlformats.org/officeDocument/2006/relationships/image" Target="../media/image1137.png"/><Relationship Id="rId108" Type="http://schemas.openxmlformats.org/officeDocument/2006/relationships/customXml" Target="../ink/ink1144.xml"/><Relationship Id="rId129" Type="http://schemas.openxmlformats.org/officeDocument/2006/relationships/image" Target="../media/image1185.png"/><Relationship Id="rId54" Type="http://schemas.openxmlformats.org/officeDocument/2006/relationships/customXml" Target="../ink/ink1117.xml"/><Relationship Id="rId75" Type="http://schemas.openxmlformats.org/officeDocument/2006/relationships/image" Target="../media/image1158.png"/><Relationship Id="rId96" Type="http://schemas.openxmlformats.org/officeDocument/2006/relationships/customXml" Target="../ink/ink1138.xml"/><Relationship Id="rId140" Type="http://schemas.openxmlformats.org/officeDocument/2006/relationships/customXml" Target="../ink/ink1160.xml"/><Relationship Id="rId161" Type="http://schemas.openxmlformats.org/officeDocument/2006/relationships/image" Target="../media/image1201.png"/><Relationship Id="rId182" Type="http://schemas.openxmlformats.org/officeDocument/2006/relationships/customXml" Target="../ink/ink1181.xml"/><Relationship Id="rId217" Type="http://schemas.openxmlformats.org/officeDocument/2006/relationships/image" Target="../media/image1229.png"/><Relationship Id="rId6" Type="http://schemas.openxmlformats.org/officeDocument/2006/relationships/customXml" Target="../ink/ink1093.xml"/><Relationship Id="rId238" Type="http://schemas.openxmlformats.org/officeDocument/2006/relationships/customXml" Target="../ink/ink1209.xml"/><Relationship Id="rId259" Type="http://schemas.openxmlformats.org/officeDocument/2006/relationships/image" Target="../media/image1250.png"/><Relationship Id="rId23" Type="http://schemas.openxmlformats.org/officeDocument/2006/relationships/image" Target="../media/image1132.png"/><Relationship Id="rId119" Type="http://schemas.openxmlformats.org/officeDocument/2006/relationships/image" Target="../media/image1180.png"/><Relationship Id="rId270" Type="http://schemas.openxmlformats.org/officeDocument/2006/relationships/customXml" Target="../ink/ink1225.xml"/><Relationship Id="rId44" Type="http://schemas.openxmlformats.org/officeDocument/2006/relationships/customXml" Target="../ink/ink1112.xml"/><Relationship Id="rId65" Type="http://schemas.openxmlformats.org/officeDocument/2006/relationships/image" Target="../media/image1153.png"/><Relationship Id="rId86" Type="http://schemas.openxmlformats.org/officeDocument/2006/relationships/customXml" Target="../ink/ink1133.xml"/><Relationship Id="rId130" Type="http://schemas.openxmlformats.org/officeDocument/2006/relationships/customXml" Target="../ink/ink1155.xml"/><Relationship Id="rId151" Type="http://schemas.openxmlformats.org/officeDocument/2006/relationships/image" Target="../media/image1196.png"/><Relationship Id="rId172" Type="http://schemas.openxmlformats.org/officeDocument/2006/relationships/customXml" Target="../ink/ink1176.xml"/><Relationship Id="rId193" Type="http://schemas.openxmlformats.org/officeDocument/2006/relationships/image" Target="../media/image1217.png"/><Relationship Id="rId207" Type="http://schemas.openxmlformats.org/officeDocument/2006/relationships/image" Target="../media/image1224.png"/><Relationship Id="rId228" Type="http://schemas.openxmlformats.org/officeDocument/2006/relationships/customXml" Target="../ink/ink1204.xml"/><Relationship Id="rId249" Type="http://schemas.openxmlformats.org/officeDocument/2006/relationships/image" Target="../media/image1245.png"/><Relationship Id="rId13" Type="http://schemas.openxmlformats.org/officeDocument/2006/relationships/image" Target="../media/image1127.png"/><Relationship Id="rId109" Type="http://schemas.openxmlformats.org/officeDocument/2006/relationships/image" Target="../media/image1175.png"/><Relationship Id="rId260" Type="http://schemas.openxmlformats.org/officeDocument/2006/relationships/customXml" Target="../ink/ink1220.xml"/><Relationship Id="rId34" Type="http://schemas.openxmlformats.org/officeDocument/2006/relationships/customXml" Target="../ink/ink1107.xml"/><Relationship Id="rId55" Type="http://schemas.openxmlformats.org/officeDocument/2006/relationships/image" Target="../media/image1148.png"/><Relationship Id="rId76" Type="http://schemas.openxmlformats.org/officeDocument/2006/relationships/customXml" Target="../ink/ink1128.xml"/><Relationship Id="rId97" Type="http://schemas.openxmlformats.org/officeDocument/2006/relationships/image" Target="../media/image1169.png"/><Relationship Id="rId120" Type="http://schemas.openxmlformats.org/officeDocument/2006/relationships/customXml" Target="../ink/ink1150.xml"/><Relationship Id="rId141" Type="http://schemas.openxmlformats.org/officeDocument/2006/relationships/image" Target="../media/image1191.png"/><Relationship Id="rId7" Type="http://schemas.openxmlformats.org/officeDocument/2006/relationships/image" Target="../media/image1124.png"/><Relationship Id="rId162" Type="http://schemas.openxmlformats.org/officeDocument/2006/relationships/customXml" Target="../ink/ink1171.xml"/><Relationship Id="rId183" Type="http://schemas.openxmlformats.org/officeDocument/2006/relationships/image" Target="../media/image1212.png"/><Relationship Id="rId218" Type="http://schemas.openxmlformats.org/officeDocument/2006/relationships/customXml" Target="../ink/ink1199.xml"/><Relationship Id="rId239" Type="http://schemas.openxmlformats.org/officeDocument/2006/relationships/image" Target="../media/image1240.png"/><Relationship Id="rId250" Type="http://schemas.openxmlformats.org/officeDocument/2006/relationships/customXml" Target="../ink/ink1215.xml"/><Relationship Id="rId271" Type="http://schemas.openxmlformats.org/officeDocument/2006/relationships/image" Target="../media/image1256.png"/><Relationship Id="rId24" Type="http://schemas.openxmlformats.org/officeDocument/2006/relationships/customXml" Target="../ink/ink1102.xml"/><Relationship Id="rId45" Type="http://schemas.openxmlformats.org/officeDocument/2006/relationships/image" Target="../media/image1143.png"/><Relationship Id="rId66" Type="http://schemas.openxmlformats.org/officeDocument/2006/relationships/customXml" Target="../ink/ink1123.xml"/><Relationship Id="rId87" Type="http://schemas.openxmlformats.org/officeDocument/2006/relationships/image" Target="../media/image1164.png"/><Relationship Id="rId110" Type="http://schemas.openxmlformats.org/officeDocument/2006/relationships/customXml" Target="../ink/ink1145.xml"/><Relationship Id="rId131" Type="http://schemas.openxmlformats.org/officeDocument/2006/relationships/image" Target="../media/image1186.png"/><Relationship Id="rId152" Type="http://schemas.openxmlformats.org/officeDocument/2006/relationships/customXml" Target="../ink/ink1166.xml"/><Relationship Id="rId173" Type="http://schemas.openxmlformats.org/officeDocument/2006/relationships/image" Target="../media/image1207.png"/><Relationship Id="rId194" Type="http://schemas.openxmlformats.org/officeDocument/2006/relationships/customXml" Target="../ink/ink1187.xml"/><Relationship Id="rId208" Type="http://schemas.openxmlformats.org/officeDocument/2006/relationships/customXml" Target="../ink/ink1194.xml"/><Relationship Id="rId229" Type="http://schemas.openxmlformats.org/officeDocument/2006/relationships/image" Target="../media/image1235.png"/><Relationship Id="rId240" Type="http://schemas.openxmlformats.org/officeDocument/2006/relationships/customXml" Target="../ink/ink1210.xml"/><Relationship Id="rId261" Type="http://schemas.openxmlformats.org/officeDocument/2006/relationships/image" Target="../media/image1251.png"/><Relationship Id="rId14" Type="http://schemas.openxmlformats.org/officeDocument/2006/relationships/customXml" Target="../ink/ink1097.xml"/><Relationship Id="rId35" Type="http://schemas.openxmlformats.org/officeDocument/2006/relationships/image" Target="../media/image1138.png"/><Relationship Id="rId56" Type="http://schemas.openxmlformats.org/officeDocument/2006/relationships/customXml" Target="../ink/ink1118.xml"/><Relationship Id="rId77" Type="http://schemas.openxmlformats.org/officeDocument/2006/relationships/image" Target="../media/image1159.png"/><Relationship Id="rId100" Type="http://schemas.openxmlformats.org/officeDocument/2006/relationships/customXml" Target="../ink/ink1140.xml"/><Relationship Id="rId8" Type="http://schemas.openxmlformats.org/officeDocument/2006/relationships/customXml" Target="../ink/ink1094.xml"/><Relationship Id="rId98" Type="http://schemas.openxmlformats.org/officeDocument/2006/relationships/customXml" Target="../ink/ink1139.xml"/><Relationship Id="rId121" Type="http://schemas.openxmlformats.org/officeDocument/2006/relationships/image" Target="../media/image1181.png"/><Relationship Id="rId142" Type="http://schemas.openxmlformats.org/officeDocument/2006/relationships/customXml" Target="../ink/ink1161.xml"/><Relationship Id="rId163" Type="http://schemas.openxmlformats.org/officeDocument/2006/relationships/image" Target="../media/image1202.png"/><Relationship Id="rId184" Type="http://schemas.openxmlformats.org/officeDocument/2006/relationships/customXml" Target="../ink/ink1182.xml"/><Relationship Id="rId219" Type="http://schemas.openxmlformats.org/officeDocument/2006/relationships/image" Target="../media/image1230.png"/><Relationship Id="rId230" Type="http://schemas.openxmlformats.org/officeDocument/2006/relationships/customXml" Target="../ink/ink1205.xml"/><Relationship Id="rId251" Type="http://schemas.openxmlformats.org/officeDocument/2006/relationships/image" Target="../media/image1246.png"/><Relationship Id="rId25" Type="http://schemas.openxmlformats.org/officeDocument/2006/relationships/image" Target="../media/image1133.png"/><Relationship Id="rId46" Type="http://schemas.openxmlformats.org/officeDocument/2006/relationships/customXml" Target="../ink/ink1113.xml"/><Relationship Id="rId67" Type="http://schemas.openxmlformats.org/officeDocument/2006/relationships/image" Target="../media/image1154.png"/><Relationship Id="rId272" Type="http://schemas.openxmlformats.org/officeDocument/2006/relationships/customXml" Target="../ink/ink1226.xml"/><Relationship Id="rId88" Type="http://schemas.openxmlformats.org/officeDocument/2006/relationships/customXml" Target="../ink/ink1134.xml"/><Relationship Id="rId111" Type="http://schemas.openxmlformats.org/officeDocument/2006/relationships/image" Target="../media/image1176.png"/><Relationship Id="rId132" Type="http://schemas.openxmlformats.org/officeDocument/2006/relationships/customXml" Target="../ink/ink1156.xml"/><Relationship Id="rId153" Type="http://schemas.openxmlformats.org/officeDocument/2006/relationships/image" Target="../media/image1197.png"/><Relationship Id="rId174" Type="http://schemas.openxmlformats.org/officeDocument/2006/relationships/customXml" Target="../ink/ink1177.xml"/><Relationship Id="rId195" Type="http://schemas.openxmlformats.org/officeDocument/2006/relationships/image" Target="../media/image1218.png"/><Relationship Id="rId209" Type="http://schemas.openxmlformats.org/officeDocument/2006/relationships/image" Target="../media/image1225.png"/><Relationship Id="rId220" Type="http://schemas.openxmlformats.org/officeDocument/2006/relationships/customXml" Target="../ink/ink1200.xml"/><Relationship Id="rId241" Type="http://schemas.openxmlformats.org/officeDocument/2006/relationships/image" Target="../media/image1241.png"/><Relationship Id="rId15" Type="http://schemas.openxmlformats.org/officeDocument/2006/relationships/image" Target="../media/image1128.png"/><Relationship Id="rId36" Type="http://schemas.openxmlformats.org/officeDocument/2006/relationships/customXml" Target="../ink/ink1108.xml"/><Relationship Id="rId57" Type="http://schemas.openxmlformats.org/officeDocument/2006/relationships/image" Target="../media/image1149.png"/><Relationship Id="rId262" Type="http://schemas.openxmlformats.org/officeDocument/2006/relationships/customXml" Target="../ink/ink1221.xml"/><Relationship Id="rId78" Type="http://schemas.openxmlformats.org/officeDocument/2006/relationships/customXml" Target="../ink/ink1129.xml"/><Relationship Id="rId99" Type="http://schemas.openxmlformats.org/officeDocument/2006/relationships/image" Target="../media/image1170.png"/><Relationship Id="rId101" Type="http://schemas.openxmlformats.org/officeDocument/2006/relationships/image" Target="../media/image1171.png"/><Relationship Id="rId122" Type="http://schemas.openxmlformats.org/officeDocument/2006/relationships/customXml" Target="../ink/ink1151.xml"/><Relationship Id="rId143" Type="http://schemas.openxmlformats.org/officeDocument/2006/relationships/image" Target="../media/image1192.png"/><Relationship Id="rId164" Type="http://schemas.openxmlformats.org/officeDocument/2006/relationships/customXml" Target="../ink/ink1172.xml"/><Relationship Id="rId185" Type="http://schemas.openxmlformats.org/officeDocument/2006/relationships/image" Target="../media/image1213.png"/><Relationship Id="rId9" Type="http://schemas.openxmlformats.org/officeDocument/2006/relationships/image" Target="../media/image1125.png"/><Relationship Id="rId210" Type="http://schemas.openxmlformats.org/officeDocument/2006/relationships/customXml" Target="../ink/ink1195.xml"/><Relationship Id="rId26" Type="http://schemas.openxmlformats.org/officeDocument/2006/relationships/customXml" Target="../ink/ink1103.xml"/><Relationship Id="rId231" Type="http://schemas.openxmlformats.org/officeDocument/2006/relationships/image" Target="../media/image1236.png"/><Relationship Id="rId252" Type="http://schemas.openxmlformats.org/officeDocument/2006/relationships/customXml" Target="../ink/ink1216.xml"/><Relationship Id="rId273" Type="http://schemas.openxmlformats.org/officeDocument/2006/relationships/image" Target="../media/image1257.png"/><Relationship Id="rId47" Type="http://schemas.openxmlformats.org/officeDocument/2006/relationships/image" Target="../media/image1144.png"/><Relationship Id="rId68" Type="http://schemas.openxmlformats.org/officeDocument/2006/relationships/customXml" Target="../ink/ink1124.xml"/><Relationship Id="rId89" Type="http://schemas.openxmlformats.org/officeDocument/2006/relationships/image" Target="../media/image1165.png"/><Relationship Id="rId112" Type="http://schemas.openxmlformats.org/officeDocument/2006/relationships/customXml" Target="../ink/ink1146.xml"/><Relationship Id="rId133" Type="http://schemas.openxmlformats.org/officeDocument/2006/relationships/image" Target="../media/image1187.png"/><Relationship Id="rId154" Type="http://schemas.openxmlformats.org/officeDocument/2006/relationships/customXml" Target="../ink/ink1167.xml"/><Relationship Id="rId175" Type="http://schemas.openxmlformats.org/officeDocument/2006/relationships/image" Target="../media/image1208.png"/><Relationship Id="rId196" Type="http://schemas.openxmlformats.org/officeDocument/2006/relationships/customXml" Target="../ink/ink1188.xml"/><Relationship Id="rId200" Type="http://schemas.openxmlformats.org/officeDocument/2006/relationships/customXml" Target="../ink/ink1190.xml"/><Relationship Id="rId16" Type="http://schemas.openxmlformats.org/officeDocument/2006/relationships/customXml" Target="../ink/ink1098.xml"/><Relationship Id="rId221" Type="http://schemas.openxmlformats.org/officeDocument/2006/relationships/image" Target="../media/image1231.png"/><Relationship Id="rId242" Type="http://schemas.openxmlformats.org/officeDocument/2006/relationships/customXml" Target="../ink/ink1211.xml"/><Relationship Id="rId263" Type="http://schemas.openxmlformats.org/officeDocument/2006/relationships/image" Target="../media/image1252.png"/><Relationship Id="rId37" Type="http://schemas.openxmlformats.org/officeDocument/2006/relationships/image" Target="../media/image1139.png"/><Relationship Id="rId58" Type="http://schemas.openxmlformats.org/officeDocument/2006/relationships/customXml" Target="../ink/ink1119.xml"/><Relationship Id="rId79" Type="http://schemas.openxmlformats.org/officeDocument/2006/relationships/image" Target="../media/image1160.png"/><Relationship Id="rId102" Type="http://schemas.openxmlformats.org/officeDocument/2006/relationships/customXml" Target="../ink/ink1141.xml"/><Relationship Id="rId123" Type="http://schemas.openxmlformats.org/officeDocument/2006/relationships/image" Target="../media/image1182.png"/><Relationship Id="rId144" Type="http://schemas.openxmlformats.org/officeDocument/2006/relationships/customXml" Target="../ink/ink1162.xml"/><Relationship Id="rId90" Type="http://schemas.openxmlformats.org/officeDocument/2006/relationships/customXml" Target="../ink/ink1135.xml"/><Relationship Id="rId165" Type="http://schemas.openxmlformats.org/officeDocument/2006/relationships/image" Target="../media/image1203.png"/><Relationship Id="rId186" Type="http://schemas.openxmlformats.org/officeDocument/2006/relationships/customXml" Target="../ink/ink1183.xml"/><Relationship Id="rId211" Type="http://schemas.openxmlformats.org/officeDocument/2006/relationships/image" Target="../media/image1226.png"/><Relationship Id="rId232" Type="http://schemas.openxmlformats.org/officeDocument/2006/relationships/customXml" Target="../ink/ink1206.xml"/><Relationship Id="rId253" Type="http://schemas.openxmlformats.org/officeDocument/2006/relationships/image" Target="../media/image1247.png"/><Relationship Id="rId274" Type="http://schemas.openxmlformats.org/officeDocument/2006/relationships/customXml" Target="../ink/ink1227.xml"/><Relationship Id="rId27" Type="http://schemas.openxmlformats.org/officeDocument/2006/relationships/image" Target="../media/image1134.png"/><Relationship Id="rId48" Type="http://schemas.openxmlformats.org/officeDocument/2006/relationships/customXml" Target="../ink/ink1114.xml"/><Relationship Id="rId69" Type="http://schemas.openxmlformats.org/officeDocument/2006/relationships/image" Target="../media/image1155.png"/><Relationship Id="rId113" Type="http://schemas.openxmlformats.org/officeDocument/2006/relationships/image" Target="../media/image1177.png"/><Relationship Id="rId134" Type="http://schemas.openxmlformats.org/officeDocument/2006/relationships/customXml" Target="../ink/ink1157.xml"/><Relationship Id="rId80" Type="http://schemas.openxmlformats.org/officeDocument/2006/relationships/customXml" Target="../ink/ink1130.xml"/><Relationship Id="rId155" Type="http://schemas.openxmlformats.org/officeDocument/2006/relationships/image" Target="../media/image1198.png"/><Relationship Id="rId176" Type="http://schemas.openxmlformats.org/officeDocument/2006/relationships/customXml" Target="../ink/ink1178.xml"/><Relationship Id="rId197" Type="http://schemas.openxmlformats.org/officeDocument/2006/relationships/image" Target="../media/image1219.png"/><Relationship Id="rId201" Type="http://schemas.openxmlformats.org/officeDocument/2006/relationships/image" Target="../media/image1221.png"/><Relationship Id="rId222" Type="http://schemas.openxmlformats.org/officeDocument/2006/relationships/customXml" Target="../ink/ink1201.xml"/><Relationship Id="rId243" Type="http://schemas.openxmlformats.org/officeDocument/2006/relationships/image" Target="../media/image1242.png"/><Relationship Id="rId264" Type="http://schemas.openxmlformats.org/officeDocument/2006/relationships/customXml" Target="../ink/ink1222.xml"/><Relationship Id="rId17" Type="http://schemas.openxmlformats.org/officeDocument/2006/relationships/image" Target="../media/image1129.png"/><Relationship Id="rId38" Type="http://schemas.openxmlformats.org/officeDocument/2006/relationships/customXml" Target="../ink/ink1109.xml"/><Relationship Id="rId59" Type="http://schemas.openxmlformats.org/officeDocument/2006/relationships/image" Target="../media/image1150.png"/><Relationship Id="rId103" Type="http://schemas.openxmlformats.org/officeDocument/2006/relationships/image" Target="../media/image1172.png"/><Relationship Id="rId124" Type="http://schemas.openxmlformats.org/officeDocument/2006/relationships/customXml" Target="../ink/ink1152.xml"/><Relationship Id="rId70" Type="http://schemas.openxmlformats.org/officeDocument/2006/relationships/customXml" Target="../ink/ink1125.xml"/><Relationship Id="rId91" Type="http://schemas.openxmlformats.org/officeDocument/2006/relationships/image" Target="../media/image1166.png"/><Relationship Id="rId145" Type="http://schemas.openxmlformats.org/officeDocument/2006/relationships/image" Target="../media/image1193.png"/><Relationship Id="rId166" Type="http://schemas.openxmlformats.org/officeDocument/2006/relationships/customXml" Target="../ink/ink1173.xml"/><Relationship Id="rId187" Type="http://schemas.openxmlformats.org/officeDocument/2006/relationships/image" Target="../media/image1214.png"/><Relationship Id="rId1" Type="http://schemas.openxmlformats.org/officeDocument/2006/relationships/slideLayout" Target="../slideLayouts/slideLayout14.xml"/><Relationship Id="rId212" Type="http://schemas.openxmlformats.org/officeDocument/2006/relationships/customXml" Target="../ink/ink1196.xml"/><Relationship Id="rId233" Type="http://schemas.openxmlformats.org/officeDocument/2006/relationships/image" Target="../media/image1237.png"/><Relationship Id="rId254" Type="http://schemas.openxmlformats.org/officeDocument/2006/relationships/customXml" Target="../ink/ink1217.xml"/><Relationship Id="rId28" Type="http://schemas.openxmlformats.org/officeDocument/2006/relationships/customXml" Target="../ink/ink1104.xml"/><Relationship Id="rId49" Type="http://schemas.openxmlformats.org/officeDocument/2006/relationships/image" Target="../media/image1145.png"/><Relationship Id="rId114" Type="http://schemas.openxmlformats.org/officeDocument/2006/relationships/customXml" Target="../ink/ink1147.xml"/><Relationship Id="rId275" Type="http://schemas.openxmlformats.org/officeDocument/2006/relationships/image" Target="../media/image1258.png"/><Relationship Id="rId60" Type="http://schemas.openxmlformats.org/officeDocument/2006/relationships/customXml" Target="../ink/ink1120.xml"/><Relationship Id="rId81" Type="http://schemas.openxmlformats.org/officeDocument/2006/relationships/image" Target="../media/image1161.png"/><Relationship Id="rId135" Type="http://schemas.openxmlformats.org/officeDocument/2006/relationships/image" Target="../media/image1188.png"/><Relationship Id="rId156" Type="http://schemas.openxmlformats.org/officeDocument/2006/relationships/customXml" Target="../ink/ink1168.xml"/><Relationship Id="rId177" Type="http://schemas.openxmlformats.org/officeDocument/2006/relationships/image" Target="../media/image1209.png"/><Relationship Id="rId198" Type="http://schemas.openxmlformats.org/officeDocument/2006/relationships/customXml" Target="../ink/ink1189.xml"/><Relationship Id="rId202" Type="http://schemas.openxmlformats.org/officeDocument/2006/relationships/customXml" Target="../ink/ink1191.xml"/><Relationship Id="rId223" Type="http://schemas.openxmlformats.org/officeDocument/2006/relationships/image" Target="../media/image1232.png"/><Relationship Id="rId244" Type="http://schemas.openxmlformats.org/officeDocument/2006/relationships/customXml" Target="../ink/ink1212.xml"/><Relationship Id="rId18" Type="http://schemas.openxmlformats.org/officeDocument/2006/relationships/customXml" Target="../ink/ink1099.xml"/><Relationship Id="rId39" Type="http://schemas.openxmlformats.org/officeDocument/2006/relationships/image" Target="../media/image1140.png"/><Relationship Id="rId265" Type="http://schemas.openxmlformats.org/officeDocument/2006/relationships/image" Target="../media/image1253.png"/><Relationship Id="rId50" Type="http://schemas.openxmlformats.org/officeDocument/2006/relationships/customXml" Target="../ink/ink1115.xml"/><Relationship Id="rId104" Type="http://schemas.openxmlformats.org/officeDocument/2006/relationships/customXml" Target="../ink/ink1142.xml"/><Relationship Id="rId125" Type="http://schemas.openxmlformats.org/officeDocument/2006/relationships/image" Target="../media/image1183.png"/><Relationship Id="rId146" Type="http://schemas.openxmlformats.org/officeDocument/2006/relationships/customXml" Target="../ink/ink1163.xml"/><Relationship Id="rId167" Type="http://schemas.openxmlformats.org/officeDocument/2006/relationships/image" Target="../media/image1204.png"/><Relationship Id="rId188" Type="http://schemas.openxmlformats.org/officeDocument/2006/relationships/customXml" Target="../ink/ink1184.xml"/><Relationship Id="rId71" Type="http://schemas.openxmlformats.org/officeDocument/2006/relationships/image" Target="../media/image1156.png"/><Relationship Id="rId92" Type="http://schemas.openxmlformats.org/officeDocument/2006/relationships/customXml" Target="../ink/ink1136.xml"/><Relationship Id="rId213" Type="http://schemas.openxmlformats.org/officeDocument/2006/relationships/image" Target="../media/image1227.png"/><Relationship Id="rId234" Type="http://schemas.openxmlformats.org/officeDocument/2006/relationships/customXml" Target="../ink/ink1207.xml"/><Relationship Id="rId2" Type="http://schemas.openxmlformats.org/officeDocument/2006/relationships/oleObject" Target="../embeddings/oleObject31.bin"/><Relationship Id="rId29" Type="http://schemas.openxmlformats.org/officeDocument/2006/relationships/image" Target="../media/image1135.png"/><Relationship Id="rId255" Type="http://schemas.openxmlformats.org/officeDocument/2006/relationships/image" Target="../media/image1248.png"/><Relationship Id="rId276" Type="http://schemas.openxmlformats.org/officeDocument/2006/relationships/customXml" Target="../ink/ink1228.xml"/><Relationship Id="rId40" Type="http://schemas.openxmlformats.org/officeDocument/2006/relationships/customXml" Target="../ink/ink1110.xml"/><Relationship Id="rId115" Type="http://schemas.openxmlformats.org/officeDocument/2006/relationships/image" Target="../media/image1178.png"/><Relationship Id="rId136" Type="http://schemas.openxmlformats.org/officeDocument/2006/relationships/customXml" Target="../ink/ink1158.xml"/><Relationship Id="rId157" Type="http://schemas.openxmlformats.org/officeDocument/2006/relationships/image" Target="../media/image1199.png"/><Relationship Id="rId178" Type="http://schemas.openxmlformats.org/officeDocument/2006/relationships/customXml" Target="../ink/ink1179.xml"/><Relationship Id="rId61" Type="http://schemas.openxmlformats.org/officeDocument/2006/relationships/image" Target="../media/image1151.png"/><Relationship Id="rId82" Type="http://schemas.openxmlformats.org/officeDocument/2006/relationships/customXml" Target="../ink/ink1131.xml"/><Relationship Id="rId199" Type="http://schemas.openxmlformats.org/officeDocument/2006/relationships/image" Target="../media/image1220.png"/><Relationship Id="rId203" Type="http://schemas.openxmlformats.org/officeDocument/2006/relationships/image" Target="../media/image1222.png"/><Relationship Id="rId19" Type="http://schemas.openxmlformats.org/officeDocument/2006/relationships/image" Target="../media/image1130.png"/><Relationship Id="rId224" Type="http://schemas.openxmlformats.org/officeDocument/2006/relationships/customXml" Target="../ink/ink1202.xml"/><Relationship Id="rId245" Type="http://schemas.openxmlformats.org/officeDocument/2006/relationships/image" Target="../media/image1243.png"/><Relationship Id="rId266" Type="http://schemas.openxmlformats.org/officeDocument/2006/relationships/customXml" Target="../ink/ink1223.xml"/><Relationship Id="rId30" Type="http://schemas.openxmlformats.org/officeDocument/2006/relationships/customXml" Target="../ink/ink1105.xml"/><Relationship Id="rId105" Type="http://schemas.openxmlformats.org/officeDocument/2006/relationships/image" Target="../media/image1173.png"/><Relationship Id="rId126" Type="http://schemas.openxmlformats.org/officeDocument/2006/relationships/customXml" Target="../ink/ink1153.xml"/><Relationship Id="rId147" Type="http://schemas.openxmlformats.org/officeDocument/2006/relationships/image" Target="../media/image1194.png"/><Relationship Id="rId168" Type="http://schemas.openxmlformats.org/officeDocument/2006/relationships/customXml" Target="../ink/ink1174.xml"/><Relationship Id="rId51" Type="http://schemas.openxmlformats.org/officeDocument/2006/relationships/image" Target="../media/image1146.png"/><Relationship Id="rId72" Type="http://schemas.openxmlformats.org/officeDocument/2006/relationships/customXml" Target="../ink/ink1126.xml"/><Relationship Id="rId93" Type="http://schemas.openxmlformats.org/officeDocument/2006/relationships/image" Target="../media/image1167.png"/><Relationship Id="rId189" Type="http://schemas.openxmlformats.org/officeDocument/2006/relationships/image" Target="../media/image1215.png"/><Relationship Id="rId3" Type="http://schemas.openxmlformats.org/officeDocument/2006/relationships/image" Target="../media/image1122.wmf"/><Relationship Id="rId214" Type="http://schemas.openxmlformats.org/officeDocument/2006/relationships/customXml" Target="../ink/ink1197.xml"/><Relationship Id="rId235" Type="http://schemas.openxmlformats.org/officeDocument/2006/relationships/image" Target="../media/image1238.png"/><Relationship Id="rId256" Type="http://schemas.openxmlformats.org/officeDocument/2006/relationships/customXml" Target="../ink/ink1218.xml"/><Relationship Id="rId277" Type="http://schemas.openxmlformats.org/officeDocument/2006/relationships/image" Target="../media/image1259.png"/><Relationship Id="rId116" Type="http://schemas.openxmlformats.org/officeDocument/2006/relationships/customXml" Target="../ink/ink1148.xml"/><Relationship Id="rId137" Type="http://schemas.openxmlformats.org/officeDocument/2006/relationships/image" Target="../media/image1189.png"/><Relationship Id="rId158" Type="http://schemas.openxmlformats.org/officeDocument/2006/relationships/customXml" Target="../ink/ink1169.xml"/><Relationship Id="rId20" Type="http://schemas.openxmlformats.org/officeDocument/2006/relationships/customXml" Target="../ink/ink1100.xml"/><Relationship Id="rId41" Type="http://schemas.openxmlformats.org/officeDocument/2006/relationships/image" Target="../media/image1141.png"/><Relationship Id="rId62" Type="http://schemas.openxmlformats.org/officeDocument/2006/relationships/customXml" Target="../ink/ink1121.xml"/><Relationship Id="rId83" Type="http://schemas.openxmlformats.org/officeDocument/2006/relationships/image" Target="../media/image1162.png"/><Relationship Id="rId179" Type="http://schemas.openxmlformats.org/officeDocument/2006/relationships/image" Target="../media/image1210.png"/><Relationship Id="rId190" Type="http://schemas.openxmlformats.org/officeDocument/2006/relationships/customXml" Target="../ink/ink1185.xml"/><Relationship Id="rId204" Type="http://schemas.openxmlformats.org/officeDocument/2006/relationships/customXml" Target="../ink/ink1192.xml"/><Relationship Id="rId225" Type="http://schemas.openxmlformats.org/officeDocument/2006/relationships/image" Target="../media/image1233.png"/><Relationship Id="rId246" Type="http://schemas.openxmlformats.org/officeDocument/2006/relationships/customXml" Target="../ink/ink1213.xml"/><Relationship Id="rId267" Type="http://schemas.openxmlformats.org/officeDocument/2006/relationships/image" Target="../media/image1254.png"/><Relationship Id="rId106" Type="http://schemas.openxmlformats.org/officeDocument/2006/relationships/customXml" Target="../ink/ink1143.xml"/><Relationship Id="rId127" Type="http://schemas.openxmlformats.org/officeDocument/2006/relationships/image" Target="../media/image1184.png"/><Relationship Id="rId10" Type="http://schemas.openxmlformats.org/officeDocument/2006/relationships/customXml" Target="../ink/ink1095.xml"/><Relationship Id="rId31" Type="http://schemas.openxmlformats.org/officeDocument/2006/relationships/image" Target="../media/image1136.png"/><Relationship Id="rId52" Type="http://schemas.openxmlformats.org/officeDocument/2006/relationships/customXml" Target="../ink/ink1116.xml"/><Relationship Id="rId73" Type="http://schemas.openxmlformats.org/officeDocument/2006/relationships/image" Target="../media/image1157.png"/><Relationship Id="rId94" Type="http://schemas.openxmlformats.org/officeDocument/2006/relationships/customXml" Target="../ink/ink1137.xml"/><Relationship Id="rId148" Type="http://schemas.openxmlformats.org/officeDocument/2006/relationships/customXml" Target="../ink/ink1164.xml"/><Relationship Id="rId169" Type="http://schemas.openxmlformats.org/officeDocument/2006/relationships/image" Target="../media/image1205.png"/><Relationship Id="rId4" Type="http://schemas.openxmlformats.org/officeDocument/2006/relationships/oleObject" Target="../embeddings/oleObject32.bin"/><Relationship Id="rId180" Type="http://schemas.openxmlformats.org/officeDocument/2006/relationships/customXml" Target="../ink/ink1180.xml"/><Relationship Id="rId215" Type="http://schemas.openxmlformats.org/officeDocument/2006/relationships/image" Target="../media/image1228.png"/><Relationship Id="rId236" Type="http://schemas.openxmlformats.org/officeDocument/2006/relationships/customXml" Target="../ink/ink1208.xml"/><Relationship Id="rId257" Type="http://schemas.openxmlformats.org/officeDocument/2006/relationships/image" Target="../media/image1249.png"/><Relationship Id="rId42" Type="http://schemas.openxmlformats.org/officeDocument/2006/relationships/customXml" Target="../ink/ink1111.xml"/><Relationship Id="rId84" Type="http://schemas.openxmlformats.org/officeDocument/2006/relationships/customXml" Target="../ink/ink1132.xml"/><Relationship Id="rId138" Type="http://schemas.openxmlformats.org/officeDocument/2006/relationships/customXml" Target="../ink/ink1159.xml"/><Relationship Id="rId191" Type="http://schemas.openxmlformats.org/officeDocument/2006/relationships/image" Target="../media/image1216.png"/><Relationship Id="rId205" Type="http://schemas.openxmlformats.org/officeDocument/2006/relationships/image" Target="../media/image1223.png"/><Relationship Id="rId247" Type="http://schemas.openxmlformats.org/officeDocument/2006/relationships/image" Target="../media/image1244.png"/><Relationship Id="rId107" Type="http://schemas.openxmlformats.org/officeDocument/2006/relationships/image" Target="../media/image1174.png"/><Relationship Id="rId11" Type="http://schemas.openxmlformats.org/officeDocument/2006/relationships/image" Target="../media/image1126.png"/><Relationship Id="rId53" Type="http://schemas.openxmlformats.org/officeDocument/2006/relationships/image" Target="../media/image1147.png"/><Relationship Id="rId149" Type="http://schemas.openxmlformats.org/officeDocument/2006/relationships/image" Target="../media/image1195.png"/><Relationship Id="rId95" Type="http://schemas.openxmlformats.org/officeDocument/2006/relationships/image" Target="../media/image1168.png"/><Relationship Id="rId160" Type="http://schemas.openxmlformats.org/officeDocument/2006/relationships/customXml" Target="../ink/ink1170.xml"/><Relationship Id="rId216" Type="http://schemas.openxmlformats.org/officeDocument/2006/relationships/customXml" Target="../ink/ink1198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39.xml"/><Relationship Id="rId21" Type="http://schemas.openxmlformats.org/officeDocument/2006/relationships/image" Target="../media/image1269.png"/><Relationship Id="rId42" Type="http://schemas.openxmlformats.org/officeDocument/2006/relationships/customXml" Target="../ink/ink1247.xml"/><Relationship Id="rId47" Type="http://schemas.openxmlformats.org/officeDocument/2006/relationships/image" Target="../media/image1282.png"/><Relationship Id="rId63" Type="http://schemas.openxmlformats.org/officeDocument/2006/relationships/image" Target="../media/image1290.png"/><Relationship Id="rId68" Type="http://schemas.openxmlformats.org/officeDocument/2006/relationships/customXml" Target="../ink/ink1260.xml"/><Relationship Id="rId84" Type="http://schemas.openxmlformats.org/officeDocument/2006/relationships/customXml" Target="../ink/ink1268.xml"/><Relationship Id="rId89" Type="http://schemas.openxmlformats.org/officeDocument/2006/relationships/image" Target="../media/image1303.png"/><Relationship Id="rId16" Type="http://schemas.openxmlformats.org/officeDocument/2006/relationships/customXml" Target="../ink/ink1234.xml"/><Relationship Id="rId11" Type="http://schemas.openxmlformats.org/officeDocument/2006/relationships/image" Target="../media/image1264.png"/><Relationship Id="rId32" Type="http://schemas.openxmlformats.org/officeDocument/2006/relationships/customXml" Target="../ink/ink1242.xml"/><Relationship Id="rId37" Type="http://schemas.openxmlformats.org/officeDocument/2006/relationships/image" Target="../media/image1277.png"/><Relationship Id="rId53" Type="http://schemas.openxmlformats.org/officeDocument/2006/relationships/image" Target="../media/image1285.png"/><Relationship Id="rId58" Type="http://schemas.openxmlformats.org/officeDocument/2006/relationships/customXml" Target="../ink/ink1255.xml"/><Relationship Id="rId74" Type="http://schemas.openxmlformats.org/officeDocument/2006/relationships/customXml" Target="../ink/ink1263.xml"/><Relationship Id="rId79" Type="http://schemas.openxmlformats.org/officeDocument/2006/relationships/image" Target="../media/image1298.png"/><Relationship Id="rId5" Type="http://schemas.openxmlformats.org/officeDocument/2006/relationships/image" Target="../media/image1261.wmf"/><Relationship Id="rId90" Type="http://schemas.openxmlformats.org/officeDocument/2006/relationships/customXml" Target="../ink/ink1271.xml"/><Relationship Id="rId95" Type="http://schemas.openxmlformats.org/officeDocument/2006/relationships/image" Target="../media/image1306.png"/><Relationship Id="rId22" Type="http://schemas.openxmlformats.org/officeDocument/2006/relationships/customXml" Target="../ink/ink1237.xml"/><Relationship Id="rId27" Type="http://schemas.openxmlformats.org/officeDocument/2006/relationships/image" Target="../media/image1272.png"/><Relationship Id="rId43" Type="http://schemas.openxmlformats.org/officeDocument/2006/relationships/image" Target="../media/image1280.png"/><Relationship Id="rId48" Type="http://schemas.openxmlformats.org/officeDocument/2006/relationships/customXml" Target="../ink/ink1250.xml"/><Relationship Id="rId64" Type="http://schemas.openxmlformats.org/officeDocument/2006/relationships/customXml" Target="../ink/ink1258.xml"/><Relationship Id="rId69" Type="http://schemas.openxmlformats.org/officeDocument/2006/relationships/image" Target="../media/image1293.png"/><Relationship Id="rId80" Type="http://schemas.openxmlformats.org/officeDocument/2006/relationships/customXml" Target="../ink/ink1266.xml"/><Relationship Id="rId85" Type="http://schemas.openxmlformats.org/officeDocument/2006/relationships/image" Target="../media/image1301.png"/><Relationship Id="rId12" Type="http://schemas.openxmlformats.org/officeDocument/2006/relationships/customXml" Target="../ink/ink1232.xml"/><Relationship Id="rId17" Type="http://schemas.openxmlformats.org/officeDocument/2006/relationships/image" Target="../media/image1267.png"/><Relationship Id="rId25" Type="http://schemas.openxmlformats.org/officeDocument/2006/relationships/image" Target="../media/image1271.png"/><Relationship Id="rId33" Type="http://schemas.openxmlformats.org/officeDocument/2006/relationships/image" Target="../media/image1275.png"/><Relationship Id="rId38" Type="http://schemas.openxmlformats.org/officeDocument/2006/relationships/customXml" Target="../ink/ink1245.xml"/><Relationship Id="rId46" Type="http://schemas.openxmlformats.org/officeDocument/2006/relationships/customXml" Target="../ink/ink1249.xml"/><Relationship Id="rId59" Type="http://schemas.openxmlformats.org/officeDocument/2006/relationships/image" Target="../media/image1288.png"/><Relationship Id="rId67" Type="http://schemas.openxmlformats.org/officeDocument/2006/relationships/image" Target="../media/image1292.png"/><Relationship Id="rId20" Type="http://schemas.openxmlformats.org/officeDocument/2006/relationships/customXml" Target="../ink/ink1236.xml"/><Relationship Id="rId41" Type="http://schemas.openxmlformats.org/officeDocument/2006/relationships/image" Target="../media/image1279.png"/><Relationship Id="rId54" Type="http://schemas.openxmlformats.org/officeDocument/2006/relationships/customXml" Target="../ink/ink1253.xml"/><Relationship Id="rId62" Type="http://schemas.openxmlformats.org/officeDocument/2006/relationships/customXml" Target="../ink/ink1257.xml"/><Relationship Id="rId70" Type="http://schemas.openxmlformats.org/officeDocument/2006/relationships/customXml" Target="../ink/ink1261.xml"/><Relationship Id="rId75" Type="http://schemas.openxmlformats.org/officeDocument/2006/relationships/image" Target="../media/image1296.png"/><Relationship Id="rId83" Type="http://schemas.openxmlformats.org/officeDocument/2006/relationships/image" Target="../media/image1300.png"/><Relationship Id="rId88" Type="http://schemas.openxmlformats.org/officeDocument/2006/relationships/customXml" Target="../ink/ink1270.xml"/><Relationship Id="rId91" Type="http://schemas.openxmlformats.org/officeDocument/2006/relationships/image" Target="../media/image1304.png"/><Relationship Id="rId96" Type="http://schemas.openxmlformats.org/officeDocument/2006/relationships/customXml" Target="../ink/ink1274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1229.xml"/><Relationship Id="rId15" Type="http://schemas.openxmlformats.org/officeDocument/2006/relationships/image" Target="../media/image1266.png"/><Relationship Id="rId23" Type="http://schemas.openxmlformats.org/officeDocument/2006/relationships/image" Target="../media/image1270.png"/><Relationship Id="rId28" Type="http://schemas.openxmlformats.org/officeDocument/2006/relationships/customXml" Target="../ink/ink1240.xml"/><Relationship Id="rId36" Type="http://schemas.openxmlformats.org/officeDocument/2006/relationships/customXml" Target="../ink/ink1244.xml"/><Relationship Id="rId49" Type="http://schemas.openxmlformats.org/officeDocument/2006/relationships/image" Target="../media/image1283.png"/><Relationship Id="rId57" Type="http://schemas.openxmlformats.org/officeDocument/2006/relationships/image" Target="../media/image1287.png"/><Relationship Id="rId10" Type="http://schemas.openxmlformats.org/officeDocument/2006/relationships/customXml" Target="../ink/ink1231.xml"/><Relationship Id="rId31" Type="http://schemas.openxmlformats.org/officeDocument/2006/relationships/image" Target="../media/image1274.png"/><Relationship Id="rId44" Type="http://schemas.openxmlformats.org/officeDocument/2006/relationships/customXml" Target="../ink/ink1248.xml"/><Relationship Id="rId52" Type="http://schemas.openxmlformats.org/officeDocument/2006/relationships/customXml" Target="../ink/ink1252.xml"/><Relationship Id="rId60" Type="http://schemas.openxmlformats.org/officeDocument/2006/relationships/customXml" Target="../ink/ink1256.xml"/><Relationship Id="rId65" Type="http://schemas.openxmlformats.org/officeDocument/2006/relationships/image" Target="../media/image1291.png"/><Relationship Id="rId73" Type="http://schemas.openxmlformats.org/officeDocument/2006/relationships/image" Target="../media/image1295.png"/><Relationship Id="rId78" Type="http://schemas.openxmlformats.org/officeDocument/2006/relationships/customXml" Target="../ink/ink1265.xml"/><Relationship Id="rId81" Type="http://schemas.openxmlformats.org/officeDocument/2006/relationships/image" Target="../media/image1299.png"/><Relationship Id="rId86" Type="http://schemas.openxmlformats.org/officeDocument/2006/relationships/customXml" Target="../ink/ink1269.xml"/><Relationship Id="rId94" Type="http://schemas.openxmlformats.org/officeDocument/2006/relationships/customXml" Target="../ink/ink1273.xml"/><Relationship Id="rId99" Type="http://schemas.openxmlformats.org/officeDocument/2006/relationships/image" Target="../media/image1308.png"/><Relationship Id="rId101" Type="http://schemas.openxmlformats.org/officeDocument/2006/relationships/image" Target="../media/image1309.png"/><Relationship Id="rId4" Type="http://schemas.openxmlformats.org/officeDocument/2006/relationships/oleObject" Target="../embeddings/oleObject34.bin"/><Relationship Id="rId9" Type="http://schemas.openxmlformats.org/officeDocument/2006/relationships/image" Target="../media/image1263.png"/><Relationship Id="rId13" Type="http://schemas.openxmlformats.org/officeDocument/2006/relationships/image" Target="../media/image1265.png"/><Relationship Id="rId18" Type="http://schemas.openxmlformats.org/officeDocument/2006/relationships/customXml" Target="../ink/ink1235.xml"/><Relationship Id="rId39" Type="http://schemas.openxmlformats.org/officeDocument/2006/relationships/image" Target="../media/image1278.png"/><Relationship Id="rId34" Type="http://schemas.openxmlformats.org/officeDocument/2006/relationships/customXml" Target="../ink/ink1243.xml"/><Relationship Id="rId50" Type="http://schemas.openxmlformats.org/officeDocument/2006/relationships/customXml" Target="../ink/ink1251.xml"/><Relationship Id="rId55" Type="http://schemas.openxmlformats.org/officeDocument/2006/relationships/image" Target="../media/image1286.png"/><Relationship Id="rId76" Type="http://schemas.openxmlformats.org/officeDocument/2006/relationships/customXml" Target="../ink/ink1264.xml"/><Relationship Id="rId97" Type="http://schemas.openxmlformats.org/officeDocument/2006/relationships/image" Target="../media/image1307.png"/><Relationship Id="rId7" Type="http://schemas.openxmlformats.org/officeDocument/2006/relationships/image" Target="../media/image1262.png"/><Relationship Id="rId71" Type="http://schemas.openxmlformats.org/officeDocument/2006/relationships/image" Target="../media/image1294.png"/><Relationship Id="rId92" Type="http://schemas.openxmlformats.org/officeDocument/2006/relationships/customXml" Target="../ink/ink1272.xml"/><Relationship Id="rId2" Type="http://schemas.openxmlformats.org/officeDocument/2006/relationships/oleObject" Target="../embeddings/oleObject33.bin"/><Relationship Id="rId29" Type="http://schemas.openxmlformats.org/officeDocument/2006/relationships/image" Target="../media/image1273.png"/><Relationship Id="rId24" Type="http://schemas.openxmlformats.org/officeDocument/2006/relationships/customXml" Target="../ink/ink1238.xml"/><Relationship Id="rId40" Type="http://schemas.openxmlformats.org/officeDocument/2006/relationships/customXml" Target="../ink/ink1246.xml"/><Relationship Id="rId45" Type="http://schemas.openxmlformats.org/officeDocument/2006/relationships/image" Target="../media/image1281.png"/><Relationship Id="rId66" Type="http://schemas.openxmlformats.org/officeDocument/2006/relationships/customXml" Target="../ink/ink1259.xml"/><Relationship Id="rId87" Type="http://schemas.openxmlformats.org/officeDocument/2006/relationships/image" Target="../media/image1302.png"/><Relationship Id="rId61" Type="http://schemas.openxmlformats.org/officeDocument/2006/relationships/image" Target="../media/image1289.png"/><Relationship Id="rId82" Type="http://schemas.openxmlformats.org/officeDocument/2006/relationships/customXml" Target="../ink/ink1267.xml"/><Relationship Id="rId19" Type="http://schemas.openxmlformats.org/officeDocument/2006/relationships/image" Target="../media/image1268.png"/><Relationship Id="rId14" Type="http://schemas.openxmlformats.org/officeDocument/2006/relationships/customXml" Target="../ink/ink1233.xml"/><Relationship Id="rId30" Type="http://schemas.openxmlformats.org/officeDocument/2006/relationships/customXml" Target="../ink/ink1241.xml"/><Relationship Id="rId35" Type="http://schemas.openxmlformats.org/officeDocument/2006/relationships/image" Target="../media/image1276.png"/><Relationship Id="rId56" Type="http://schemas.openxmlformats.org/officeDocument/2006/relationships/customXml" Target="../ink/ink1254.xml"/><Relationship Id="rId77" Type="http://schemas.openxmlformats.org/officeDocument/2006/relationships/image" Target="../media/image1297.png"/><Relationship Id="rId100" Type="http://schemas.openxmlformats.org/officeDocument/2006/relationships/customXml" Target="../ink/ink1276.xml"/><Relationship Id="rId8" Type="http://schemas.openxmlformats.org/officeDocument/2006/relationships/customXml" Target="../ink/ink1230.xml"/><Relationship Id="rId51" Type="http://schemas.openxmlformats.org/officeDocument/2006/relationships/image" Target="../media/image1284.png"/><Relationship Id="rId72" Type="http://schemas.openxmlformats.org/officeDocument/2006/relationships/customXml" Target="../ink/ink1262.xml"/><Relationship Id="rId93" Type="http://schemas.openxmlformats.org/officeDocument/2006/relationships/image" Target="../media/image1305.png"/><Relationship Id="rId98" Type="http://schemas.openxmlformats.org/officeDocument/2006/relationships/customXml" Target="../ink/ink1275.xml"/><Relationship Id="rId3" Type="http://schemas.openxmlformats.org/officeDocument/2006/relationships/image" Target="../media/image1260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5.png"/><Relationship Id="rId18" Type="http://schemas.openxmlformats.org/officeDocument/2006/relationships/customXml" Target="../ink/ink1281.xml"/><Relationship Id="rId26" Type="http://schemas.openxmlformats.org/officeDocument/2006/relationships/customXml" Target="../ink/ink1285.xml"/><Relationship Id="rId39" Type="http://schemas.openxmlformats.org/officeDocument/2006/relationships/image" Target="../media/image1328.png"/><Relationship Id="rId21" Type="http://schemas.openxmlformats.org/officeDocument/2006/relationships/image" Target="../media/image1319.png"/><Relationship Id="rId34" Type="http://schemas.openxmlformats.org/officeDocument/2006/relationships/customXml" Target="../ink/ink1289.xml"/><Relationship Id="rId42" Type="http://schemas.openxmlformats.org/officeDocument/2006/relationships/customXml" Target="../ink/ink1293.xml"/><Relationship Id="rId47" Type="http://schemas.openxmlformats.org/officeDocument/2006/relationships/image" Target="../media/image1332.png"/><Relationship Id="rId7" Type="http://schemas.openxmlformats.org/officeDocument/2006/relationships/image" Target="../media/image1312.wmf"/><Relationship Id="rId2" Type="http://schemas.openxmlformats.org/officeDocument/2006/relationships/oleObject" Target="../embeddings/oleObject35.bin"/><Relationship Id="rId16" Type="http://schemas.openxmlformats.org/officeDocument/2006/relationships/customXml" Target="../ink/ink1280.xml"/><Relationship Id="rId29" Type="http://schemas.openxmlformats.org/officeDocument/2006/relationships/image" Target="../media/image1323.png"/><Relationship Id="rId11" Type="http://schemas.openxmlformats.org/officeDocument/2006/relationships/image" Target="../media/image1314.png"/><Relationship Id="rId24" Type="http://schemas.openxmlformats.org/officeDocument/2006/relationships/customXml" Target="../ink/ink1284.xml"/><Relationship Id="rId32" Type="http://schemas.openxmlformats.org/officeDocument/2006/relationships/customXml" Target="../ink/ink1288.xml"/><Relationship Id="rId37" Type="http://schemas.openxmlformats.org/officeDocument/2006/relationships/image" Target="../media/image1327.png"/><Relationship Id="rId40" Type="http://schemas.openxmlformats.org/officeDocument/2006/relationships/customXml" Target="../ink/ink1292.xml"/><Relationship Id="rId45" Type="http://schemas.openxmlformats.org/officeDocument/2006/relationships/image" Target="../media/image1331.png"/><Relationship Id="rId5" Type="http://schemas.openxmlformats.org/officeDocument/2006/relationships/image" Target="../media/image1311.wmf"/><Relationship Id="rId15" Type="http://schemas.openxmlformats.org/officeDocument/2006/relationships/image" Target="../media/image1316.png"/><Relationship Id="rId23" Type="http://schemas.openxmlformats.org/officeDocument/2006/relationships/image" Target="../media/image1320.png"/><Relationship Id="rId28" Type="http://schemas.openxmlformats.org/officeDocument/2006/relationships/customXml" Target="../ink/ink1286.xml"/><Relationship Id="rId36" Type="http://schemas.openxmlformats.org/officeDocument/2006/relationships/customXml" Target="../ink/ink1290.xml"/><Relationship Id="rId49" Type="http://schemas.openxmlformats.org/officeDocument/2006/relationships/image" Target="../media/image1333.png"/><Relationship Id="rId10" Type="http://schemas.openxmlformats.org/officeDocument/2006/relationships/customXml" Target="../ink/ink1277.xml"/><Relationship Id="rId19" Type="http://schemas.openxmlformats.org/officeDocument/2006/relationships/image" Target="../media/image1318.png"/><Relationship Id="rId31" Type="http://schemas.openxmlformats.org/officeDocument/2006/relationships/image" Target="../media/image1324.png"/><Relationship Id="rId44" Type="http://schemas.openxmlformats.org/officeDocument/2006/relationships/customXml" Target="../ink/ink1294.xml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313.wmf"/><Relationship Id="rId14" Type="http://schemas.openxmlformats.org/officeDocument/2006/relationships/customXml" Target="../ink/ink1279.xml"/><Relationship Id="rId22" Type="http://schemas.openxmlformats.org/officeDocument/2006/relationships/customXml" Target="../ink/ink1283.xml"/><Relationship Id="rId27" Type="http://schemas.openxmlformats.org/officeDocument/2006/relationships/image" Target="../media/image1322.png"/><Relationship Id="rId30" Type="http://schemas.openxmlformats.org/officeDocument/2006/relationships/customXml" Target="../ink/ink1287.xml"/><Relationship Id="rId35" Type="http://schemas.openxmlformats.org/officeDocument/2006/relationships/image" Target="../media/image1326.png"/><Relationship Id="rId43" Type="http://schemas.openxmlformats.org/officeDocument/2006/relationships/image" Target="../media/image1330.png"/><Relationship Id="rId48" Type="http://schemas.openxmlformats.org/officeDocument/2006/relationships/customXml" Target="../ink/ink1296.xml"/><Relationship Id="rId8" Type="http://schemas.openxmlformats.org/officeDocument/2006/relationships/oleObject" Target="../embeddings/oleObject38.bin"/><Relationship Id="rId3" Type="http://schemas.openxmlformats.org/officeDocument/2006/relationships/image" Target="../media/image1310.wmf"/><Relationship Id="rId12" Type="http://schemas.openxmlformats.org/officeDocument/2006/relationships/customXml" Target="../ink/ink1278.xml"/><Relationship Id="rId17" Type="http://schemas.openxmlformats.org/officeDocument/2006/relationships/image" Target="../media/image1317.png"/><Relationship Id="rId25" Type="http://schemas.openxmlformats.org/officeDocument/2006/relationships/image" Target="../media/image1321.png"/><Relationship Id="rId33" Type="http://schemas.openxmlformats.org/officeDocument/2006/relationships/image" Target="../media/image1325.png"/><Relationship Id="rId38" Type="http://schemas.openxmlformats.org/officeDocument/2006/relationships/customXml" Target="../ink/ink1291.xml"/><Relationship Id="rId46" Type="http://schemas.openxmlformats.org/officeDocument/2006/relationships/customXml" Target="../ink/ink1295.xml"/><Relationship Id="rId20" Type="http://schemas.openxmlformats.org/officeDocument/2006/relationships/customXml" Target="../ink/ink1282.xml"/><Relationship Id="rId41" Type="http://schemas.openxmlformats.org/officeDocument/2006/relationships/image" Target="../media/image1329.png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1337.png"/><Relationship Id="rId3" Type="http://schemas.openxmlformats.org/officeDocument/2006/relationships/image" Target="../media/image1334.wmf"/><Relationship Id="rId7" Type="http://schemas.openxmlformats.org/officeDocument/2006/relationships/image" Target="../media/image1313.wmf"/><Relationship Id="rId12" Type="http://schemas.openxmlformats.org/officeDocument/2006/relationships/customXml" Target="../ink/ink1297.xml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4.bin"/><Relationship Id="rId5" Type="http://schemas.openxmlformats.org/officeDocument/2006/relationships/image" Target="../media/image1335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1336.wmf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94.png"/><Relationship Id="rId21" Type="http://schemas.openxmlformats.org/officeDocument/2006/relationships/image" Target="../media/image1347.png"/><Relationship Id="rId42" Type="http://schemas.openxmlformats.org/officeDocument/2006/relationships/customXml" Target="../ink/ink1315.xml"/><Relationship Id="rId63" Type="http://schemas.openxmlformats.org/officeDocument/2006/relationships/image" Target="../media/image1368.png"/><Relationship Id="rId84" Type="http://schemas.openxmlformats.org/officeDocument/2006/relationships/customXml" Target="../ink/ink1336.xml"/><Relationship Id="rId138" Type="http://schemas.openxmlformats.org/officeDocument/2006/relationships/customXml" Target="../ink/ink1363.xml"/><Relationship Id="rId159" Type="http://schemas.openxmlformats.org/officeDocument/2006/relationships/image" Target="../media/image1415.png"/><Relationship Id="rId170" Type="http://schemas.openxmlformats.org/officeDocument/2006/relationships/image" Target="../media/image1420.png"/><Relationship Id="rId191" Type="http://schemas.openxmlformats.org/officeDocument/2006/relationships/customXml" Target="../ink/ink1390.xml"/><Relationship Id="rId205" Type="http://schemas.openxmlformats.org/officeDocument/2006/relationships/customXml" Target="../ink/ink1397.xml"/><Relationship Id="rId107" Type="http://schemas.openxmlformats.org/officeDocument/2006/relationships/image" Target="../media/image1389.png"/><Relationship Id="rId11" Type="http://schemas.openxmlformats.org/officeDocument/2006/relationships/image" Target="../media/image1342.png"/><Relationship Id="rId32" Type="http://schemas.openxmlformats.org/officeDocument/2006/relationships/customXml" Target="../ink/ink1310.xml"/><Relationship Id="rId53" Type="http://schemas.openxmlformats.org/officeDocument/2006/relationships/image" Target="../media/image1363.png"/><Relationship Id="rId74" Type="http://schemas.openxmlformats.org/officeDocument/2006/relationships/customXml" Target="../ink/ink1331.xml"/><Relationship Id="rId128" Type="http://schemas.openxmlformats.org/officeDocument/2006/relationships/customXml" Target="../ink/ink1358.xml"/><Relationship Id="rId149" Type="http://schemas.openxmlformats.org/officeDocument/2006/relationships/image" Target="../media/image1410.png"/><Relationship Id="rId5" Type="http://schemas.openxmlformats.org/officeDocument/2006/relationships/image" Target="../media/image1339.wmf"/><Relationship Id="rId95" Type="http://schemas.openxmlformats.org/officeDocument/2006/relationships/image" Target="../media/image197.png"/><Relationship Id="rId160" Type="http://schemas.openxmlformats.org/officeDocument/2006/relationships/customXml" Target="../ink/ink1374.xml"/><Relationship Id="rId181" Type="http://schemas.openxmlformats.org/officeDocument/2006/relationships/customXml" Target="../ink/ink1385.xml"/><Relationship Id="rId216" Type="http://schemas.openxmlformats.org/officeDocument/2006/relationships/image" Target="../media/image1443.png"/><Relationship Id="rId22" Type="http://schemas.openxmlformats.org/officeDocument/2006/relationships/customXml" Target="../ink/ink1305.xml"/><Relationship Id="rId43" Type="http://schemas.openxmlformats.org/officeDocument/2006/relationships/image" Target="../media/image1358.png"/><Relationship Id="rId64" Type="http://schemas.openxmlformats.org/officeDocument/2006/relationships/customXml" Target="../ink/ink1326.xml"/><Relationship Id="rId118" Type="http://schemas.openxmlformats.org/officeDocument/2006/relationships/customXml" Target="../ink/ink1353.xml"/><Relationship Id="rId139" Type="http://schemas.openxmlformats.org/officeDocument/2006/relationships/image" Target="../media/image1405.png"/><Relationship Id="rId85" Type="http://schemas.openxmlformats.org/officeDocument/2006/relationships/image" Target="../media/image1379.png"/><Relationship Id="rId150" Type="http://schemas.openxmlformats.org/officeDocument/2006/relationships/customXml" Target="../ink/ink1369.xml"/><Relationship Id="rId171" Type="http://schemas.openxmlformats.org/officeDocument/2006/relationships/customXml" Target="../ink/ink1380.xml"/><Relationship Id="rId192" Type="http://schemas.openxmlformats.org/officeDocument/2006/relationships/image" Target="../media/image1431.png"/><Relationship Id="rId206" Type="http://schemas.openxmlformats.org/officeDocument/2006/relationships/image" Target="../media/image1438.png"/><Relationship Id="rId12" Type="http://schemas.openxmlformats.org/officeDocument/2006/relationships/customXml" Target="../ink/ink1300.xml"/><Relationship Id="rId33" Type="http://schemas.openxmlformats.org/officeDocument/2006/relationships/image" Target="../media/image1353.png"/><Relationship Id="rId108" Type="http://schemas.openxmlformats.org/officeDocument/2006/relationships/customXml" Target="../ink/ink1348.xml"/><Relationship Id="rId129" Type="http://schemas.openxmlformats.org/officeDocument/2006/relationships/image" Target="../media/image1400.png"/><Relationship Id="rId54" Type="http://schemas.openxmlformats.org/officeDocument/2006/relationships/customXml" Target="../ink/ink1321.xml"/><Relationship Id="rId75" Type="http://schemas.openxmlformats.org/officeDocument/2006/relationships/image" Target="../media/image1374.png"/><Relationship Id="rId96" Type="http://schemas.openxmlformats.org/officeDocument/2006/relationships/customXml" Target="../ink/ink1342.xml"/><Relationship Id="rId140" Type="http://schemas.openxmlformats.org/officeDocument/2006/relationships/customXml" Target="../ink/ink1364.xml"/><Relationship Id="rId161" Type="http://schemas.openxmlformats.org/officeDocument/2006/relationships/image" Target="../media/image1416.png"/><Relationship Id="rId182" Type="http://schemas.openxmlformats.org/officeDocument/2006/relationships/image" Target="../media/image1426.png"/><Relationship Id="rId217" Type="http://schemas.openxmlformats.org/officeDocument/2006/relationships/customXml" Target="../ink/ink1403.xml"/><Relationship Id="rId6" Type="http://schemas.openxmlformats.org/officeDocument/2006/relationships/oleObject" Target="../embeddings/oleObject47.bin"/><Relationship Id="rId23" Type="http://schemas.openxmlformats.org/officeDocument/2006/relationships/image" Target="../media/image1348.png"/><Relationship Id="rId119" Type="http://schemas.openxmlformats.org/officeDocument/2006/relationships/image" Target="../media/image1395.png"/><Relationship Id="rId44" Type="http://schemas.openxmlformats.org/officeDocument/2006/relationships/customXml" Target="../ink/ink1316.xml"/><Relationship Id="rId65" Type="http://schemas.openxmlformats.org/officeDocument/2006/relationships/image" Target="../media/image1369.png"/><Relationship Id="rId86" Type="http://schemas.openxmlformats.org/officeDocument/2006/relationships/customXml" Target="../ink/ink1337.xml"/><Relationship Id="rId130" Type="http://schemas.openxmlformats.org/officeDocument/2006/relationships/customXml" Target="../ink/ink1359.xml"/><Relationship Id="rId151" Type="http://schemas.openxmlformats.org/officeDocument/2006/relationships/image" Target="../media/image1411.png"/><Relationship Id="rId172" Type="http://schemas.openxmlformats.org/officeDocument/2006/relationships/image" Target="../media/image1421.png"/><Relationship Id="rId193" Type="http://schemas.openxmlformats.org/officeDocument/2006/relationships/customXml" Target="../ink/ink1391.xml"/><Relationship Id="rId207" Type="http://schemas.openxmlformats.org/officeDocument/2006/relationships/customXml" Target="../ink/ink1398.xml"/><Relationship Id="rId13" Type="http://schemas.openxmlformats.org/officeDocument/2006/relationships/image" Target="../media/image1343.png"/><Relationship Id="rId109" Type="http://schemas.openxmlformats.org/officeDocument/2006/relationships/image" Target="../media/image1390.png"/><Relationship Id="rId34" Type="http://schemas.openxmlformats.org/officeDocument/2006/relationships/customXml" Target="../ink/ink1311.xml"/><Relationship Id="rId55" Type="http://schemas.openxmlformats.org/officeDocument/2006/relationships/image" Target="../media/image1364.png"/><Relationship Id="rId76" Type="http://schemas.openxmlformats.org/officeDocument/2006/relationships/customXml" Target="../ink/ink1332.xml"/><Relationship Id="rId97" Type="http://schemas.openxmlformats.org/officeDocument/2006/relationships/image" Target="../media/image1384.png"/><Relationship Id="rId120" Type="http://schemas.openxmlformats.org/officeDocument/2006/relationships/customXml" Target="../ink/ink1354.xml"/><Relationship Id="rId141" Type="http://schemas.openxmlformats.org/officeDocument/2006/relationships/image" Target="../media/image1406.png"/><Relationship Id="rId7" Type="http://schemas.openxmlformats.org/officeDocument/2006/relationships/image" Target="../media/image1340.wmf"/><Relationship Id="rId162" Type="http://schemas.openxmlformats.org/officeDocument/2006/relationships/customXml" Target="../ink/ink1375.xml"/><Relationship Id="rId183" Type="http://schemas.openxmlformats.org/officeDocument/2006/relationships/customXml" Target="../ink/ink1386.xml"/><Relationship Id="rId218" Type="http://schemas.openxmlformats.org/officeDocument/2006/relationships/image" Target="../media/image1444.png"/><Relationship Id="rId24" Type="http://schemas.openxmlformats.org/officeDocument/2006/relationships/customXml" Target="../ink/ink1306.xml"/><Relationship Id="rId45" Type="http://schemas.openxmlformats.org/officeDocument/2006/relationships/image" Target="../media/image1359.png"/><Relationship Id="rId66" Type="http://schemas.openxmlformats.org/officeDocument/2006/relationships/customXml" Target="../ink/ink1327.xml"/><Relationship Id="rId87" Type="http://schemas.openxmlformats.org/officeDocument/2006/relationships/image" Target="../media/image1380.png"/><Relationship Id="rId110" Type="http://schemas.openxmlformats.org/officeDocument/2006/relationships/customXml" Target="../ink/ink1349.xml"/><Relationship Id="rId131" Type="http://schemas.openxmlformats.org/officeDocument/2006/relationships/image" Target="../media/image1401.png"/><Relationship Id="rId152" Type="http://schemas.openxmlformats.org/officeDocument/2006/relationships/customXml" Target="../ink/ink1370.xml"/><Relationship Id="rId173" Type="http://schemas.openxmlformats.org/officeDocument/2006/relationships/customXml" Target="../ink/ink1381.xml"/><Relationship Id="rId194" Type="http://schemas.openxmlformats.org/officeDocument/2006/relationships/image" Target="../media/image1432.png"/><Relationship Id="rId208" Type="http://schemas.openxmlformats.org/officeDocument/2006/relationships/image" Target="../media/image1439.png"/><Relationship Id="rId14" Type="http://schemas.openxmlformats.org/officeDocument/2006/relationships/customXml" Target="../ink/ink1301.xml"/><Relationship Id="rId35" Type="http://schemas.openxmlformats.org/officeDocument/2006/relationships/image" Target="../media/image1354.png"/><Relationship Id="rId56" Type="http://schemas.openxmlformats.org/officeDocument/2006/relationships/customXml" Target="../ink/ink1322.xml"/><Relationship Id="rId77" Type="http://schemas.openxmlformats.org/officeDocument/2006/relationships/image" Target="../media/image1375.png"/><Relationship Id="rId100" Type="http://schemas.openxmlformats.org/officeDocument/2006/relationships/customXml" Target="../ink/ink1344.xml"/><Relationship Id="rId8" Type="http://schemas.openxmlformats.org/officeDocument/2006/relationships/customXml" Target="../ink/ink1298.xml"/><Relationship Id="rId51" Type="http://schemas.openxmlformats.org/officeDocument/2006/relationships/image" Target="../media/image1362.png"/><Relationship Id="rId72" Type="http://schemas.openxmlformats.org/officeDocument/2006/relationships/customXml" Target="../ink/ink1330.xml"/><Relationship Id="rId93" Type="http://schemas.openxmlformats.org/officeDocument/2006/relationships/image" Target="../media/image1383.png"/><Relationship Id="rId98" Type="http://schemas.openxmlformats.org/officeDocument/2006/relationships/customXml" Target="../ink/ink1343.xml"/><Relationship Id="rId121" Type="http://schemas.openxmlformats.org/officeDocument/2006/relationships/image" Target="../media/image1396.png"/><Relationship Id="rId142" Type="http://schemas.openxmlformats.org/officeDocument/2006/relationships/customXml" Target="../ink/ink1365.xml"/><Relationship Id="rId163" Type="http://schemas.openxmlformats.org/officeDocument/2006/relationships/image" Target="../media/image1417.png"/><Relationship Id="rId184" Type="http://schemas.openxmlformats.org/officeDocument/2006/relationships/image" Target="../media/image1427.png"/><Relationship Id="rId189" Type="http://schemas.openxmlformats.org/officeDocument/2006/relationships/customXml" Target="../ink/ink1389.xml"/><Relationship Id="rId219" Type="http://schemas.openxmlformats.org/officeDocument/2006/relationships/customXml" Target="../ink/ink1404.xml"/><Relationship Id="rId3" Type="http://schemas.openxmlformats.org/officeDocument/2006/relationships/image" Target="../media/image1338.wmf"/><Relationship Id="rId214" Type="http://schemas.openxmlformats.org/officeDocument/2006/relationships/image" Target="../media/image1442.png"/><Relationship Id="rId25" Type="http://schemas.openxmlformats.org/officeDocument/2006/relationships/image" Target="../media/image1349.png"/><Relationship Id="rId46" Type="http://schemas.openxmlformats.org/officeDocument/2006/relationships/customXml" Target="../ink/ink1317.xml"/><Relationship Id="rId67" Type="http://schemas.openxmlformats.org/officeDocument/2006/relationships/image" Target="../media/image1370.png"/><Relationship Id="rId116" Type="http://schemas.openxmlformats.org/officeDocument/2006/relationships/customXml" Target="../ink/ink1352.xml"/><Relationship Id="rId137" Type="http://schemas.openxmlformats.org/officeDocument/2006/relationships/image" Target="../media/image1404.png"/><Relationship Id="rId158" Type="http://schemas.openxmlformats.org/officeDocument/2006/relationships/customXml" Target="../ink/ink1373.xml"/><Relationship Id="rId20" Type="http://schemas.openxmlformats.org/officeDocument/2006/relationships/customXml" Target="../ink/ink1304.xml"/><Relationship Id="rId41" Type="http://schemas.openxmlformats.org/officeDocument/2006/relationships/image" Target="../media/image1357.png"/><Relationship Id="rId62" Type="http://schemas.openxmlformats.org/officeDocument/2006/relationships/customXml" Target="../ink/ink1325.xml"/><Relationship Id="rId83" Type="http://schemas.openxmlformats.org/officeDocument/2006/relationships/image" Target="../media/image1378.png"/><Relationship Id="rId88" Type="http://schemas.openxmlformats.org/officeDocument/2006/relationships/customXml" Target="../ink/ink1338.xml"/><Relationship Id="rId111" Type="http://schemas.openxmlformats.org/officeDocument/2006/relationships/image" Target="../media/image1391.png"/><Relationship Id="rId132" Type="http://schemas.openxmlformats.org/officeDocument/2006/relationships/customXml" Target="../ink/ink1360.xml"/><Relationship Id="rId153" Type="http://schemas.openxmlformats.org/officeDocument/2006/relationships/image" Target="../media/image1412.png"/><Relationship Id="rId174" Type="http://schemas.openxmlformats.org/officeDocument/2006/relationships/image" Target="../media/image1422.png"/><Relationship Id="rId179" Type="http://schemas.openxmlformats.org/officeDocument/2006/relationships/customXml" Target="../ink/ink1384.xml"/><Relationship Id="rId195" Type="http://schemas.openxmlformats.org/officeDocument/2006/relationships/customXml" Target="../ink/ink1392.xml"/><Relationship Id="rId209" Type="http://schemas.openxmlformats.org/officeDocument/2006/relationships/customXml" Target="../ink/ink1399.xml"/><Relationship Id="rId190" Type="http://schemas.openxmlformats.org/officeDocument/2006/relationships/image" Target="../media/image1430.png"/><Relationship Id="rId204" Type="http://schemas.openxmlformats.org/officeDocument/2006/relationships/image" Target="../media/image1437.png"/><Relationship Id="rId220" Type="http://schemas.openxmlformats.org/officeDocument/2006/relationships/image" Target="../media/image1445.png"/><Relationship Id="rId15" Type="http://schemas.openxmlformats.org/officeDocument/2006/relationships/image" Target="../media/image1344.png"/><Relationship Id="rId36" Type="http://schemas.openxmlformats.org/officeDocument/2006/relationships/customXml" Target="../ink/ink1312.xml"/><Relationship Id="rId57" Type="http://schemas.openxmlformats.org/officeDocument/2006/relationships/image" Target="../media/image1365.png"/><Relationship Id="rId106" Type="http://schemas.openxmlformats.org/officeDocument/2006/relationships/customXml" Target="../ink/ink1347.xml"/><Relationship Id="rId127" Type="http://schemas.openxmlformats.org/officeDocument/2006/relationships/image" Target="../media/image1399.png"/><Relationship Id="rId10" Type="http://schemas.openxmlformats.org/officeDocument/2006/relationships/customXml" Target="../ink/ink1299.xml"/><Relationship Id="rId31" Type="http://schemas.openxmlformats.org/officeDocument/2006/relationships/image" Target="../media/image1352.png"/><Relationship Id="rId52" Type="http://schemas.openxmlformats.org/officeDocument/2006/relationships/customXml" Target="../ink/ink1320.xml"/><Relationship Id="rId73" Type="http://schemas.openxmlformats.org/officeDocument/2006/relationships/image" Target="../media/image1373.png"/><Relationship Id="rId78" Type="http://schemas.openxmlformats.org/officeDocument/2006/relationships/customXml" Target="../ink/ink1333.xml"/><Relationship Id="rId94" Type="http://schemas.openxmlformats.org/officeDocument/2006/relationships/customXml" Target="../ink/ink1341.xml"/><Relationship Id="rId99" Type="http://schemas.openxmlformats.org/officeDocument/2006/relationships/image" Target="../media/image1385.png"/><Relationship Id="rId101" Type="http://schemas.openxmlformats.org/officeDocument/2006/relationships/image" Target="../media/image1386.png"/><Relationship Id="rId122" Type="http://schemas.openxmlformats.org/officeDocument/2006/relationships/customXml" Target="../ink/ink1355.xml"/><Relationship Id="rId143" Type="http://schemas.openxmlformats.org/officeDocument/2006/relationships/image" Target="../media/image1407.png"/><Relationship Id="rId148" Type="http://schemas.openxmlformats.org/officeDocument/2006/relationships/customXml" Target="../ink/ink1368.xml"/><Relationship Id="rId164" Type="http://schemas.openxmlformats.org/officeDocument/2006/relationships/customXml" Target="../ink/ink1376.xml"/><Relationship Id="rId169" Type="http://schemas.openxmlformats.org/officeDocument/2006/relationships/customXml" Target="../ink/ink1379.xml"/><Relationship Id="rId185" Type="http://schemas.openxmlformats.org/officeDocument/2006/relationships/customXml" Target="../ink/ink1387.xml"/><Relationship Id="rId4" Type="http://schemas.openxmlformats.org/officeDocument/2006/relationships/oleObject" Target="../embeddings/oleObject46.bin"/><Relationship Id="rId9" Type="http://schemas.openxmlformats.org/officeDocument/2006/relationships/image" Target="../media/image1341.png"/><Relationship Id="rId180" Type="http://schemas.openxmlformats.org/officeDocument/2006/relationships/image" Target="../media/image1425.png"/><Relationship Id="rId210" Type="http://schemas.openxmlformats.org/officeDocument/2006/relationships/image" Target="../media/image1440.png"/><Relationship Id="rId215" Type="http://schemas.openxmlformats.org/officeDocument/2006/relationships/customXml" Target="../ink/ink1402.xml"/><Relationship Id="rId26" Type="http://schemas.openxmlformats.org/officeDocument/2006/relationships/customXml" Target="../ink/ink1307.xml"/><Relationship Id="rId47" Type="http://schemas.openxmlformats.org/officeDocument/2006/relationships/image" Target="../media/image1360.png"/><Relationship Id="rId68" Type="http://schemas.openxmlformats.org/officeDocument/2006/relationships/customXml" Target="../ink/ink1328.xml"/><Relationship Id="rId89" Type="http://schemas.openxmlformats.org/officeDocument/2006/relationships/image" Target="../media/image1381.png"/><Relationship Id="rId112" Type="http://schemas.openxmlformats.org/officeDocument/2006/relationships/customXml" Target="../ink/ink1350.xml"/><Relationship Id="rId133" Type="http://schemas.openxmlformats.org/officeDocument/2006/relationships/image" Target="../media/image1402.png"/><Relationship Id="rId154" Type="http://schemas.openxmlformats.org/officeDocument/2006/relationships/customXml" Target="../ink/ink1371.xml"/><Relationship Id="rId175" Type="http://schemas.openxmlformats.org/officeDocument/2006/relationships/customXml" Target="../ink/ink1382.xml"/><Relationship Id="rId196" Type="http://schemas.openxmlformats.org/officeDocument/2006/relationships/image" Target="../media/image1433.png"/><Relationship Id="rId200" Type="http://schemas.openxmlformats.org/officeDocument/2006/relationships/image" Target="../media/image1435.png"/><Relationship Id="rId16" Type="http://schemas.openxmlformats.org/officeDocument/2006/relationships/customXml" Target="../ink/ink1302.xml"/><Relationship Id="rId221" Type="http://schemas.openxmlformats.org/officeDocument/2006/relationships/customXml" Target="../ink/ink1405.xml"/><Relationship Id="rId37" Type="http://schemas.openxmlformats.org/officeDocument/2006/relationships/image" Target="../media/image1355.png"/><Relationship Id="rId58" Type="http://schemas.openxmlformats.org/officeDocument/2006/relationships/customXml" Target="../ink/ink1323.xml"/><Relationship Id="rId79" Type="http://schemas.openxmlformats.org/officeDocument/2006/relationships/image" Target="../media/image1376.png"/><Relationship Id="rId102" Type="http://schemas.openxmlformats.org/officeDocument/2006/relationships/customXml" Target="../ink/ink1345.xml"/><Relationship Id="rId123" Type="http://schemas.openxmlformats.org/officeDocument/2006/relationships/image" Target="../media/image1397.png"/><Relationship Id="rId144" Type="http://schemas.openxmlformats.org/officeDocument/2006/relationships/customXml" Target="../ink/ink1366.xml"/><Relationship Id="rId90" Type="http://schemas.openxmlformats.org/officeDocument/2006/relationships/customXml" Target="../ink/ink1339.xml"/><Relationship Id="rId165" Type="http://schemas.openxmlformats.org/officeDocument/2006/relationships/customXml" Target="../ink/ink1377.xml"/><Relationship Id="rId186" Type="http://schemas.openxmlformats.org/officeDocument/2006/relationships/image" Target="../media/image1428.png"/><Relationship Id="rId211" Type="http://schemas.openxmlformats.org/officeDocument/2006/relationships/customXml" Target="../ink/ink1400.xml"/><Relationship Id="rId27" Type="http://schemas.openxmlformats.org/officeDocument/2006/relationships/image" Target="../media/image1350.png"/><Relationship Id="rId48" Type="http://schemas.openxmlformats.org/officeDocument/2006/relationships/customXml" Target="../ink/ink1318.xml"/><Relationship Id="rId69" Type="http://schemas.openxmlformats.org/officeDocument/2006/relationships/image" Target="../media/image1371.png"/><Relationship Id="rId113" Type="http://schemas.openxmlformats.org/officeDocument/2006/relationships/image" Target="../media/image1392.png"/><Relationship Id="rId134" Type="http://schemas.openxmlformats.org/officeDocument/2006/relationships/customXml" Target="../ink/ink1361.xml"/><Relationship Id="rId80" Type="http://schemas.openxmlformats.org/officeDocument/2006/relationships/customXml" Target="../ink/ink1334.xml"/><Relationship Id="rId155" Type="http://schemas.openxmlformats.org/officeDocument/2006/relationships/image" Target="../media/image1413.png"/><Relationship Id="rId176" Type="http://schemas.openxmlformats.org/officeDocument/2006/relationships/image" Target="../media/image1423.png"/><Relationship Id="rId197" Type="http://schemas.openxmlformats.org/officeDocument/2006/relationships/customXml" Target="../ink/ink1393.xml"/><Relationship Id="rId201" Type="http://schemas.openxmlformats.org/officeDocument/2006/relationships/customXml" Target="../ink/ink1395.xml"/><Relationship Id="rId222" Type="http://schemas.openxmlformats.org/officeDocument/2006/relationships/image" Target="../media/image1446.png"/><Relationship Id="rId17" Type="http://schemas.openxmlformats.org/officeDocument/2006/relationships/image" Target="../media/image1345.png"/><Relationship Id="rId38" Type="http://schemas.openxmlformats.org/officeDocument/2006/relationships/customXml" Target="../ink/ink1313.xml"/><Relationship Id="rId59" Type="http://schemas.openxmlformats.org/officeDocument/2006/relationships/image" Target="../media/image1366.png"/><Relationship Id="rId103" Type="http://schemas.openxmlformats.org/officeDocument/2006/relationships/image" Target="../media/image1387.png"/><Relationship Id="rId124" Type="http://schemas.openxmlformats.org/officeDocument/2006/relationships/customXml" Target="../ink/ink1356.xml"/><Relationship Id="rId70" Type="http://schemas.openxmlformats.org/officeDocument/2006/relationships/customXml" Target="../ink/ink1329.xml"/><Relationship Id="rId91" Type="http://schemas.openxmlformats.org/officeDocument/2006/relationships/image" Target="../media/image1382.png"/><Relationship Id="rId145" Type="http://schemas.openxmlformats.org/officeDocument/2006/relationships/image" Target="../media/image1408.png"/><Relationship Id="rId166" Type="http://schemas.openxmlformats.org/officeDocument/2006/relationships/image" Target="../media/image1418.png"/><Relationship Id="rId187" Type="http://schemas.openxmlformats.org/officeDocument/2006/relationships/customXml" Target="../ink/ink1388.xml"/><Relationship Id="rId1" Type="http://schemas.openxmlformats.org/officeDocument/2006/relationships/slideLayout" Target="../slideLayouts/slideLayout14.xml"/><Relationship Id="rId212" Type="http://schemas.openxmlformats.org/officeDocument/2006/relationships/image" Target="../media/image1441.png"/><Relationship Id="rId28" Type="http://schemas.openxmlformats.org/officeDocument/2006/relationships/customXml" Target="../ink/ink1308.xml"/><Relationship Id="rId49" Type="http://schemas.openxmlformats.org/officeDocument/2006/relationships/image" Target="../media/image1361.png"/><Relationship Id="rId114" Type="http://schemas.openxmlformats.org/officeDocument/2006/relationships/customXml" Target="../ink/ink1351.xml"/><Relationship Id="rId60" Type="http://schemas.openxmlformats.org/officeDocument/2006/relationships/customXml" Target="../ink/ink1324.xml"/><Relationship Id="rId81" Type="http://schemas.openxmlformats.org/officeDocument/2006/relationships/image" Target="../media/image1377.png"/><Relationship Id="rId135" Type="http://schemas.openxmlformats.org/officeDocument/2006/relationships/image" Target="../media/image1403.png"/><Relationship Id="rId156" Type="http://schemas.openxmlformats.org/officeDocument/2006/relationships/customXml" Target="../ink/ink1372.xml"/><Relationship Id="rId177" Type="http://schemas.openxmlformats.org/officeDocument/2006/relationships/customXml" Target="../ink/ink1383.xml"/><Relationship Id="rId198" Type="http://schemas.openxmlformats.org/officeDocument/2006/relationships/image" Target="../media/image1434.png"/><Relationship Id="rId202" Type="http://schemas.openxmlformats.org/officeDocument/2006/relationships/image" Target="../media/image1436.png"/><Relationship Id="rId18" Type="http://schemas.openxmlformats.org/officeDocument/2006/relationships/customXml" Target="../ink/ink1303.xml"/><Relationship Id="rId39" Type="http://schemas.openxmlformats.org/officeDocument/2006/relationships/image" Target="../media/image1356.png"/><Relationship Id="rId50" Type="http://schemas.openxmlformats.org/officeDocument/2006/relationships/customXml" Target="../ink/ink1319.xml"/><Relationship Id="rId104" Type="http://schemas.openxmlformats.org/officeDocument/2006/relationships/customXml" Target="../ink/ink1346.xml"/><Relationship Id="rId125" Type="http://schemas.openxmlformats.org/officeDocument/2006/relationships/image" Target="../media/image1398.png"/><Relationship Id="rId146" Type="http://schemas.openxmlformats.org/officeDocument/2006/relationships/customXml" Target="../ink/ink1367.xml"/><Relationship Id="rId167" Type="http://schemas.openxmlformats.org/officeDocument/2006/relationships/customXml" Target="../ink/ink1378.xml"/><Relationship Id="rId188" Type="http://schemas.openxmlformats.org/officeDocument/2006/relationships/image" Target="../media/image1429.png"/><Relationship Id="rId71" Type="http://schemas.openxmlformats.org/officeDocument/2006/relationships/image" Target="../media/image1372.png"/><Relationship Id="rId92" Type="http://schemas.openxmlformats.org/officeDocument/2006/relationships/customXml" Target="../ink/ink1340.xml"/><Relationship Id="rId213" Type="http://schemas.openxmlformats.org/officeDocument/2006/relationships/customXml" Target="../ink/ink1401.xml"/><Relationship Id="rId2" Type="http://schemas.openxmlformats.org/officeDocument/2006/relationships/oleObject" Target="../embeddings/oleObject45.bin"/><Relationship Id="rId29" Type="http://schemas.openxmlformats.org/officeDocument/2006/relationships/image" Target="../media/image1351.png"/><Relationship Id="rId40" Type="http://schemas.openxmlformats.org/officeDocument/2006/relationships/customXml" Target="../ink/ink1314.xml"/><Relationship Id="rId115" Type="http://schemas.openxmlformats.org/officeDocument/2006/relationships/image" Target="../media/image1393.png"/><Relationship Id="rId136" Type="http://schemas.openxmlformats.org/officeDocument/2006/relationships/customXml" Target="../ink/ink1362.xml"/><Relationship Id="rId157" Type="http://schemas.openxmlformats.org/officeDocument/2006/relationships/image" Target="../media/image1414.png"/><Relationship Id="rId178" Type="http://schemas.openxmlformats.org/officeDocument/2006/relationships/image" Target="../media/image1424.png"/><Relationship Id="rId61" Type="http://schemas.openxmlformats.org/officeDocument/2006/relationships/image" Target="../media/image1367.png"/><Relationship Id="rId82" Type="http://schemas.openxmlformats.org/officeDocument/2006/relationships/customXml" Target="../ink/ink1335.xml"/><Relationship Id="rId199" Type="http://schemas.openxmlformats.org/officeDocument/2006/relationships/customXml" Target="../ink/ink1394.xml"/><Relationship Id="rId203" Type="http://schemas.openxmlformats.org/officeDocument/2006/relationships/customXml" Target="../ink/ink1396.xml"/><Relationship Id="rId19" Type="http://schemas.openxmlformats.org/officeDocument/2006/relationships/image" Target="../media/image1346.png"/><Relationship Id="rId30" Type="http://schemas.openxmlformats.org/officeDocument/2006/relationships/customXml" Target="../ink/ink1309.xml"/><Relationship Id="rId105" Type="http://schemas.openxmlformats.org/officeDocument/2006/relationships/image" Target="../media/image1388.png"/><Relationship Id="rId126" Type="http://schemas.openxmlformats.org/officeDocument/2006/relationships/customXml" Target="../ink/ink1357.xml"/><Relationship Id="rId147" Type="http://schemas.openxmlformats.org/officeDocument/2006/relationships/image" Target="../media/image1409.png"/><Relationship Id="rId168" Type="http://schemas.openxmlformats.org/officeDocument/2006/relationships/image" Target="../media/image1419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15.xml"/><Relationship Id="rId21" Type="http://schemas.openxmlformats.org/officeDocument/2006/relationships/image" Target="../media/image1455.png"/><Relationship Id="rId42" Type="http://schemas.openxmlformats.org/officeDocument/2006/relationships/customXml" Target="../ink/ink1423.xml"/><Relationship Id="rId47" Type="http://schemas.openxmlformats.org/officeDocument/2006/relationships/image" Target="../media/image1468.png"/><Relationship Id="rId63" Type="http://schemas.openxmlformats.org/officeDocument/2006/relationships/image" Target="../media/image1476.png"/><Relationship Id="rId68" Type="http://schemas.openxmlformats.org/officeDocument/2006/relationships/customXml" Target="../ink/ink1436.xml"/><Relationship Id="rId84" Type="http://schemas.openxmlformats.org/officeDocument/2006/relationships/customXml" Target="../ink/ink1444.xml"/><Relationship Id="rId89" Type="http://schemas.openxmlformats.org/officeDocument/2006/relationships/image" Target="../media/image1489.png"/><Relationship Id="rId112" Type="http://schemas.openxmlformats.org/officeDocument/2006/relationships/customXml" Target="../ink/ink1458.xml"/><Relationship Id="rId16" Type="http://schemas.openxmlformats.org/officeDocument/2006/relationships/customXml" Target="../ink/ink1410.xml"/><Relationship Id="rId107" Type="http://schemas.openxmlformats.org/officeDocument/2006/relationships/image" Target="../media/image1498.png"/><Relationship Id="rId11" Type="http://schemas.openxmlformats.org/officeDocument/2006/relationships/image" Target="../media/image1450.png"/><Relationship Id="rId32" Type="http://schemas.openxmlformats.org/officeDocument/2006/relationships/customXml" Target="../ink/ink1418.xml"/><Relationship Id="rId37" Type="http://schemas.openxmlformats.org/officeDocument/2006/relationships/image" Target="../media/image1463.png"/><Relationship Id="rId53" Type="http://schemas.openxmlformats.org/officeDocument/2006/relationships/image" Target="../media/image1471.png"/><Relationship Id="rId58" Type="http://schemas.openxmlformats.org/officeDocument/2006/relationships/customXml" Target="../ink/ink1431.xml"/><Relationship Id="rId74" Type="http://schemas.openxmlformats.org/officeDocument/2006/relationships/customXml" Target="../ink/ink1439.xml"/><Relationship Id="rId79" Type="http://schemas.openxmlformats.org/officeDocument/2006/relationships/image" Target="../media/image1484.png"/><Relationship Id="rId102" Type="http://schemas.openxmlformats.org/officeDocument/2006/relationships/customXml" Target="../ink/ink1453.xml"/><Relationship Id="rId5" Type="http://schemas.openxmlformats.org/officeDocument/2006/relationships/image" Target="../media/image1338.wmf"/><Relationship Id="rId90" Type="http://schemas.openxmlformats.org/officeDocument/2006/relationships/customXml" Target="../ink/ink1447.xml"/><Relationship Id="rId95" Type="http://schemas.openxmlformats.org/officeDocument/2006/relationships/image" Target="../media/image1492.png"/><Relationship Id="rId22" Type="http://schemas.openxmlformats.org/officeDocument/2006/relationships/customXml" Target="../ink/ink1413.xml"/><Relationship Id="rId27" Type="http://schemas.openxmlformats.org/officeDocument/2006/relationships/image" Target="../media/image1458.png"/><Relationship Id="rId43" Type="http://schemas.openxmlformats.org/officeDocument/2006/relationships/image" Target="../media/image1466.png"/><Relationship Id="rId48" Type="http://schemas.openxmlformats.org/officeDocument/2006/relationships/customXml" Target="../ink/ink1426.xml"/><Relationship Id="rId64" Type="http://schemas.openxmlformats.org/officeDocument/2006/relationships/customXml" Target="../ink/ink1434.xml"/><Relationship Id="rId69" Type="http://schemas.openxmlformats.org/officeDocument/2006/relationships/image" Target="../media/image1479.png"/><Relationship Id="rId113" Type="http://schemas.openxmlformats.org/officeDocument/2006/relationships/image" Target="../media/image1501.png"/><Relationship Id="rId80" Type="http://schemas.openxmlformats.org/officeDocument/2006/relationships/customXml" Target="../ink/ink1442.xml"/><Relationship Id="rId85" Type="http://schemas.openxmlformats.org/officeDocument/2006/relationships/image" Target="../media/image1487.png"/><Relationship Id="rId12" Type="http://schemas.openxmlformats.org/officeDocument/2006/relationships/customXml" Target="../ink/ink1408.xml"/><Relationship Id="rId17" Type="http://schemas.openxmlformats.org/officeDocument/2006/relationships/image" Target="../media/image1453.png"/><Relationship Id="rId33" Type="http://schemas.openxmlformats.org/officeDocument/2006/relationships/image" Target="../media/image1461.png"/><Relationship Id="rId38" Type="http://schemas.openxmlformats.org/officeDocument/2006/relationships/customXml" Target="../ink/ink1421.xml"/><Relationship Id="rId59" Type="http://schemas.openxmlformats.org/officeDocument/2006/relationships/image" Target="../media/image1474.png"/><Relationship Id="rId103" Type="http://schemas.openxmlformats.org/officeDocument/2006/relationships/image" Target="../media/image1496.png"/><Relationship Id="rId108" Type="http://schemas.openxmlformats.org/officeDocument/2006/relationships/customXml" Target="../ink/ink1456.xml"/><Relationship Id="rId54" Type="http://schemas.openxmlformats.org/officeDocument/2006/relationships/customXml" Target="../ink/ink1429.xml"/><Relationship Id="rId70" Type="http://schemas.openxmlformats.org/officeDocument/2006/relationships/customXml" Target="../ink/ink1437.xml"/><Relationship Id="rId75" Type="http://schemas.openxmlformats.org/officeDocument/2006/relationships/image" Target="../media/image1482.png"/><Relationship Id="rId91" Type="http://schemas.openxmlformats.org/officeDocument/2006/relationships/image" Target="../media/image1490.png"/><Relationship Id="rId96" Type="http://schemas.openxmlformats.org/officeDocument/2006/relationships/customXml" Target="../ink/ink1450.xml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50.bin"/><Relationship Id="rId15" Type="http://schemas.openxmlformats.org/officeDocument/2006/relationships/image" Target="../media/image1452.png"/><Relationship Id="rId23" Type="http://schemas.openxmlformats.org/officeDocument/2006/relationships/image" Target="../media/image1456.png"/><Relationship Id="rId28" Type="http://schemas.openxmlformats.org/officeDocument/2006/relationships/customXml" Target="../ink/ink1416.xml"/><Relationship Id="rId36" Type="http://schemas.openxmlformats.org/officeDocument/2006/relationships/customXml" Target="../ink/ink1420.xml"/><Relationship Id="rId49" Type="http://schemas.openxmlformats.org/officeDocument/2006/relationships/image" Target="../media/image1469.png"/><Relationship Id="rId57" Type="http://schemas.openxmlformats.org/officeDocument/2006/relationships/image" Target="../media/image1473.png"/><Relationship Id="rId106" Type="http://schemas.openxmlformats.org/officeDocument/2006/relationships/customXml" Target="../ink/ink1455.xml"/><Relationship Id="rId10" Type="http://schemas.openxmlformats.org/officeDocument/2006/relationships/customXml" Target="../ink/ink1407.xml"/><Relationship Id="rId31" Type="http://schemas.openxmlformats.org/officeDocument/2006/relationships/image" Target="../media/image1460.png"/><Relationship Id="rId44" Type="http://schemas.openxmlformats.org/officeDocument/2006/relationships/customXml" Target="../ink/ink1424.xml"/><Relationship Id="rId52" Type="http://schemas.openxmlformats.org/officeDocument/2006/relationships/customXml" Target="../ink/ink1428.xml"/><Relationship Id="rId60" Type="http://schemas.openxmlformats.org/officeDocument/2006/relationships/customXml" Target="../ink/ink1432.xml"/><Relationship Id="rId65" Type="http://schemas.openxmlformats.org/officeDocument/2006/relationships/image" Target="../media/image1477.png"/><Relationship Id="rId73" Type="http://schemas.openxmlformats.org/officeDocument/2006/relationships/image" Target="../media/image1481.png"/><Relationship Id="rId78" Type="http://schemas.openxmlformats.org/officeDocument/2006/relationships/customXml" Target="../ink/ink1441.xml"/><Relationship Id="rId81" Type="http://schemas.openxmlformats.org/officeDocument/2006/relationships/image" Target="../media/image1485.png"/><Relationship Id="rId86" Type="http://schemas.openxmlformats.org/officeDocument/2006/relationships/customXml" Target="../ink/ink1445.xml"/><Relationship Id="rId94" Type="http://schemas.openxmlformats.org/officeDocument/2006/relationships/customXml" Target="../ink/ink1449.xml"/><Relationship Id="rId99" Type="http://schemas.openxmlformats.org/officeDocument/2006/relationships/image" Target="../media/image1494.png"/><Relationship Id="rId101" Type="http://schemas.openxmlformats.org/officeDocument/2006/relationships/image" Target="../media/image1495.png"/><Relationship Id="rId4" Type="http://schemas.openxmlformats.org/officeDocument/2006/relationships/oleObject" Target="../embeddings/oleObject49.bin"/><Relationship Id="rId9" Type="http://schemas.openxmlformats.org/officeDocument/2006/relationships/image" Target="../media/image1449.png"/><Relationship Id="rId13" Type="http://schemas.openxmlformats.org/officeDocument/2006/relationships/image" Target="../media/image1451.png"/><Relationship Id="rId18" Type="http://schemas.openxmlformats.org/officeDocument/2006/relationships/customXml" Target="../ink/ink1411.xml"/><Relationship Id="rId39" Type="http://schemas.openxmlformats.org/officeDocument/2006/relationships/image" Target="../media/image1464.png"/><Relationship Id="rId109" Type="http://schemas.openxmlformats.org/officeDocument/2006/relationships/image" Target="../media/image1499.png"/><Relationship Id="rId34" Type="http://schemas.openxmlformats.org/officeDocument/2006/relationships/customXml" Target="../ink/ink1419.xml"/><Relationship Id="rId50" Type="http://schemas.openxmlformats.org/officeDocument/2006/relationships/customXml" Target="../ink/ink1427.xml"/><Relationship Id="rId55" Type="http://schemas.openxmlformats.org/officeDocument/2006/relationships/image" Target="../media/image1472.png"/><Relationship Id="rId76" Type="http://schemas.openxmlformats.org/officeDocument/2006/relationships/customXml" Target="../ink/ink1440.xml"/><Relationship Id="rId97" Type="http://schemas.openxmlformats.org/officeDocument/2006/relationships/image" Target="../media/image1493.png"/><Relationship Id="rId104" Type="http://schemas.openxmlformats.org/officeDocument/2006/relationships/customXml" Target="../ink/ink1454.xml"/><Relationship Id="rId7" Type="http://schemas.openxmlformats.org/officeDocument/2006/relationships/image" Target="../media/image1448.wmf"/><Relationship Id="rId71" Type="http://schemas.openxmlformats.org/officeDocument/2006/relationships/image" Target="../media/image1480.png"/><Relationship Id="rId92" Type="http://schemas.openxmlformats.org/officeDocument/2006/relationships/customXml" Target="../ink/ink1448.xml"/><Relationship Id="rId2" Type="http://schemas.openxmlformats.org/officeDocument/2006/relationships/oleObject" Target="../embeddings/oleObject48.bin"/><Relationship Id="rId29" Type="http://schemas.openxmlformats.org/officeDocument/2006/relationships/image" Target="../media/image1459.png"/><Relationship Id="rId24" Type="http://schemas.openxmlformats.org/officeDocument/2006/relationships/customXml" Target="../ink/ink1414.xml"/><Relationship Id="rId40" Type="http://schemas.openxmlformats.org/officeDocument/2006/relationships/customXml" Target="../ink/ink1422.xml"/><Relationship Id="rId45" Type="http://schemas.openxmlformats.org/officeDocument/2006/relationships/image" Target="../media/image1467.png"/><Relationship Id="rId66" Type="http://schemas.openxmlformats.org/officeDocument/2006/relationships/customXml" Target="../ink/ink1435.xml"/><Relationship Id="rId87" Type="http://schemas.openxmlformats.org/officeDocument/2006/relationships/image" Target="../media/image1488.png"/><Relationship Id="rId110" Type="http://schemas.openxmlformats.org/officeDocument/2006/relationships/customXml" Target="../ink/ink1457.xml"/><Relationship Id="rId61" Type="http://schemas.openxmlformats.org/officeDocument/2006/relationships/image" Target="../media/image1475.png"/><Relationship Id="rId82" Type="http://schemas.openxmlformats.org/officeDocument/2006/relationships/customXml" Target="../ink/ink1443.xml"/><Relationship Id="rId19" Type="http://schemas.openxmlformats.org/officeDocument/2006/relationships/image" Target="../media/image1454.png"/><Relationship Id="rId14" Type="http://schemas.openxmlformats.org/officeDocument/2006/relationships/customXml" Target="../ink/ink1409.xml"/><Relationship Id="rId30" Type="http://schemas.openxmlformats.org/officeDocument/2006/relationships/customXml" Target="../ink/ink1417.xml"/><Relationship Id="rId35" Type="http://schemas.openxmlformats.org/officeDocument/2006/relationships/image" Target="../media/image1462.png"/><Relationship Id="rId56" Type="http://schemas.openxmlformats.org/officeDocument/2006/relationships/customXml" Target="../ink/ink1430.xml"/><Relationship Id="rId77" Type="http://schemas.openxmlformats.org/officeDocument/2006/relationships/image" Target="../media/image1483.png"/><Relationship Id="rId100" Type="http://schemas.openxmlformats.org/officeDocument/2006/relationships/customXml" Target="../ink/ink1452.xml"/><Relationship Id="rId105" Type="http://schemas.openxmlformats.org/officeDocument/2006/relationships/image" Target="../media/image1497.png"/><Relationship Id="rId8" Type="http://schemas.openxmlformats.org/officeDocument/2006/relationships/customXml" Target="../ink/ink1406.xml"/><Relationship Id="rId51" Type="http://schemas.openxmlformats.org/officeDocument/2006/relationships/image" Target="../media/image1470.png"/><Relationship Id="rId72" Type="http://schemas.openxmlformats.org/officeDocument/2006/relationships/customXml" Target="../ink/ink1438.xml"/><Relationship Id="rId93" Type="http://schemas.openxmlformats.org/officeDocument/2006/relationships/image" Target="../media/image1491.png"/><Relationship Id="rId98" Type="http://schemas.openxmlformats.org/officeDocument/2006/relationships/customXml" Target="../ink/ink1451.xml"/><Relationship Id="rId3" Type="http://schemas.openxmlformats.org/officeDocument/2006/relationships/image" Target="../media/image1447.wmf"/><Relationship Id="rId25" Type="http://schemas.openxmlformats.org/officeDocument/2006/relationships/image" Target="../media/image1457.png"/><Relationship Id="rId46" Type="http://schemas.openxmlformats.org/officeDocument/2006/relationships/customXml" Target="../ink/ink1425.xml"/><Relationship Id="rId67" Type="http://schemas.openxmlformats.org/officeDocument/2006/relationships/image" Target="../media/image1478.png"/><Relationship Id="rId20" Type="http://schemas.openxmlformats.org/officeDocument/2006/relationships/customXml" Target="../ink/ink1412.xml"/><Relationship Id="rId41" Type="http://schemas.openxmlformats.org/officeDocument/2006/relationships/image" Target="../media/image1465.png"/><Relationship Id="rId62" Type="http://schemas.openxmlformats.org/officeDocument/2006/relationships/customXml" Target="../ink/ink1433.xml"/><Relationship Id="rId83" Type="http://schemas.openxmlformats.org/officeDocument/2006/relationships/image" Target="../media/image1486.png"/><Relationship Id="rId88" Type="http://schemas.openxmlformats.org/officeDocument/2006/relationships/customXml" Target="../ink/ink1446.xml"/><Relationship Id="rId111" Type="http://schemas.openxmlformats.org/officeDocument/2006/relationships/image" Target="../media/image15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68.xml"/><Relationship Id="rId21" Type="http://schemas.openxmlformats.org/officeDocument/2006/relationships/image" Target="../media/image1509.png"/><Relationship Id="rId42" Type="http://schemas.openxmlformats.org/officeDocument/2006/relationships/customXml" Target="../ink/ink1476.xml"/><Relationship Id="rId47" Type="http://schemas.openxmlformats.org/officeDocument/2006/relationships/image" Target="../media/image1521.png"/><Relationship Id="rId63" Type="http://schemas.openxmlformats.org/officeDocument/2006/relationships/image" Target="../media/image1529.png"/><Relationship Id="rId68" Type="http://schemas.openxmlformats.org/officeDocument/2006/relationships/customXml" Target="../ink/ink1489.xml"/><Relationship Id="rId84" Type="http://schemas.openxmlformats.org/officeDocument/2006/relationships/customXml" Target="../ink/ink1497.xml"/><Relationship Id="rId89" Type="http://schemas.openxmlformats.org/officeDocument/2006/relationships/image" Target="../media/image1542.png"/><Relationship Id="rId16" Type="http://schemas.openxmlformats.org/officeDocument/2006/relationships/customXml" Target="../ink/ink1463.xml"/><Relationship Id="rId11" Type="http://schemas.openxmlformats.org/officeDocument/2006/relationships/image" Target="../media/image1504.png"/><Relationship Id="rId32" Type="http://schemas.openxmlformats.org/officeDocument/2006/relationships/customXml" Target="../ink/ink1471.xml"/><Relationship Id="rId37" Type="http://schemas.openxmlformats.org/officeDocument/2006/relationships/image" Target="../media/image1517.png"/><Relationship Id="rId53" Type="http://schemas.openxmlformats.org/officeDocument/2006/relationships/image" Target="../media/image1524.png"/><Relationship Id="rId58" Type="http://schemas.openxmlformats.org/officeDocument/2006/relationships/customXml" Target="../ink/ink1484.xml"/><Relationship Id="rId74" Type="http://schemas.openxmlformats.org/officeDocument/2006/relationships/customXml" Target="../ink/ink1492.xml"/><Relationship Id="rId79" Type="http://schemas.openxmlformats.org/officeDocument/2006/relationships/image" Target="../media/image1537.png"/><Relationship Id="rId5" Type="http://schemas.openxmlformats.org/officeDocument/2006/relationships/image" Target="../media/image1338.wmf"/><Relationship Id="rId90" Type="http://schemas.openxmlformats.org/officeDocument/2006/relationships/customXml" Target="../ink/ink1500.xml"/><Relationship Id="rId95" Type="http://schemas.openxmlformats.org/officeDocument/2006/relationships/image" Target="../media/image1545.png"/><Relationship Id="rId22" Type="http://schemas.openxmlformats.org/officeDocument/2006/relationships/customXml" Target="../ink/ink1466.xml"/><Relationship Id="rId27" Type="http://schemas.openxmlformats.org/officeDocument/2006/relationships/image" Target="../media/image1512.png"/><Relationship Id="rId43" Type="http://schemas.openxmlformats.org/officeDocument/2006/relationships/image" Target="../media/image959.png"/><Relationship Id="rId48" Type="http://schemas.openxmlformats.org/officeDocument/2006/relationships/customXml" Target="../ink/ink1479.xml"/><Relationship Id="rId64" Type="http://schemas.openxmlformats.org/officeDocument/2006/relationships/customXml" Target="../ink/ink1487.xml"/><Relationship Id="rId69" Type="http://schemas.openxmlformats.org/officeDocument/2006/relationships/image" Target="../media/image1532.png"/><Relationship Id="rId8" Type="http://schemas.openxmlformats.org/officeDocument/2006/relationships/customXml" Target="../ink/ink1459.xml"/><Relationship Id="rId51" Type="http://schemas.openxmlformats.org/officeDocument/2006/relationships/image" Target="../media/image1523.png"/><Relationship Id="rId72" Type="http://schemas.openxmlformats.org/officeDocument/2006/relationships/customXml" Target="../ink/ink1491.xml"/><Relationship Id="rId80" Type="http://schemas.openxmlformats.org/officeDocument/2006/relationships/customXml" Target="../ink/ink1495.xml"/><Relationship Id="rId85" Type="http://schemas.openxmlformats.org/officeDocument/2006/relationships/image" Target="../media/image1540.png"/><Relationship Id="rId93" Type="http://schemas.openxmlformats.org/officeDocument/2006/relationships/image" Target="../media/image1544.png"/><Relationship Id="rId3" Type="http://schemas.openxmlformats.org/officeDocument/2006/relationships/image" Target="../media/image1447.wmf"/><Relationship Id="rId12" Type="http://schemas.openxmlformats.org/officeDocument/2006/relationships/customXml" Target="../ink/ink1461.xml"/><Relationship Id="rId17" Type="http://schemas.openxmlformats.org/officeDocument/2006/relationships/image" Target="../media/image1507.png"/><Relationship Id="rId25" Type="http://schemas.openxmlformats.org/officeDocument/2006/relationships/image" Target="../media/image1511.png"/><Relationship Id="rId33" Type="http://schemas.openxmlformats.org/officeDocument/2006/relationships/image" Target="../media/image1515.png"/><Relationship Id="rId38" Type="http://schemas.openxmlformats.org/officeDocument/2006/relationships/customXml" Target="../ink/ink1474.xml"/><Relationship Id="rId46" Type="http://schemas.openxmlformats.org/officeDocument/2006/relationships/customXml" Target="../ink/ink1478.xml"/><Relationship Id="rId59" Type="http://schemas.openxmlformats.org/officeDocument/2006/relationships/image" Target="../media/image1527.png"/><Relationship Id="rId67" Type="http://schemas.openxmlformats.org/officeDocument/2006/relationships/image" Target="../media/image1531.png"/><Relationship Id="rId20" Type="http://schemas.openxmlformats.org/officeDocument/2006/relationships/customXml" Target="../ink/ink1465.xml"/><Relationship Id="rId41" Type="http://schemas.openxmlformats.org/officeDocument/2006/relationships/image" Target="../media/image1519.png"/><Relationship Id="rId54" Type="http://schemas.openxmlformats.org/officeDocument/2006/relationships/customXml" Target="../ink/ink1482.xml"/><Relationship Id="rId62" Type="http://schemas.openxmlformats.org/officeDocument/2006/relationships/customXml" Target="../ink/ink1486.xml"/><Relationship Id="rId70" Type="http://schemas.openxmlformats.org/officeDocument/2006/relationships/customXml" Target="../ink/ink1490.xml"/><Relationship Id="rId75" Type="http://schemas.openxmlformats.org/officeDocument/2006/relationships/image" Target="../media/image1535.png"/><Relationship Id="rId83" Type="http://schemas.openxmlformats.org/officeDocument/2006/relationships/image" Target="../media/image1539.png"/><Relationship Id="rId88" Type="http://schemas.openxmlformats.org/officeDocument/2006/relationships/customXml" Target="../ink/ink1499.xml"/><Relationship Id="rId91" Type="http://schemas.openxmlformats.org/officeDocument/2006/relationships/image" Target="../media/image1543.png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53.bin"/><Relationship Id="rId15" Type="http://schemas.openxmlformats.org/officeDocument/2006/relationships/image" Target="../media/image1506.png"/><Relationship Id="rId23" Type="http://schemas.openxmlformats.org/officeDocument/2006/relationships/image" Target="../media/image1510.png"/><Relationship Id="rId28" Type="http://schemas.openxmlformats.org/officeDocument/2006/relationships/customXml" Target="../ink/ink1469.xml"/><Relationship Id="rId36" Type="http://schemas.openxmlformats.org/officeDocument/2006/relationships/customXml" Target="../ink/ink1473.xml"/><Relationship Id="rId49" Type="http://schemas.openxmlformats.org/officeDocument/2006/relationships/image" Target="../media/image1522.png"/><Relationship Id="rId57" Type="http://schemas.openxmlformats.org/officeDocument/2006/relationships/image" Target="../media/image1526.png"/><Relationship Id="rId10" Type="http://schemas.openxmlformats.org/officeDocument/2006/relationships/customXml" Target="../ink/ink1460.xml"/><Relationship Id="rId31" Type="http://schemas.openxmlformats.org/officeDocument/2006/relationships/image" Target="../media/image1514.png"/><Relationship Id="rId44" Type="http://schemas.openxmlformats.org/officeDocument/2006/relationships/customXml" Target="../ink/ink1477.xml"/><Relationship Id="rId52" Type="http://schemas.openxmlformats.org/officeDocument/2006/relationships/customXml" Target="../ink/ink1481.xml"/><Relationship Id="rId60" Type="http://schemas.openxmlformats.org/officeDocument/2006/relationships/customXml" Target="../ink/ink1485.xml"/><Relationship Id="rId65" Type="http://schemas.openxmlformats.org/officeDocument/2006/relationships/image" Target="../media/image1530.png"/><Relationship Id="rId73" Type="http://schemas.openxmlformats.org/officeDocument/2006/relationships/image" Target="../media/image1534.png"/><Relationship Id="rId78" Type="http://schemas.openxmlformats.org/officeDocument/2006/relationships/customXml" Target="../ink/ink1494.xml"/><Relationship Id="rId81" Type="http://schemas.openxmlformats.org/officeDocument/2006/relationships/image" Target="../media/image1538.png"/><Relationship Id="rId86" Type="http://schemas.openxmlformats.org/officeDocument/2006/relationships/customXml" Target="../ink/ink1498.xml"/><Relationship Id="rId94" Type="http://schemas.openxmlformats.org/officeDocument/2006/relationships/customXml" Target="../ink/ink1502.xml"/><Relationship Id="rId4" Type="http://schemas.openxmlformats.org/officeDocument/2006/relationships/oleObject" Target="../embeddings/oleObject52.bin"/><Relationship Id="rId9" Type="http://schemas.openxmlformats.org/officeDocument/2006/relationships/image" Target="../media/image1503.png"/><Relationship Id="rId13" Type="http://schemas.openxmlformats.org/officeDocument/2006/relationships/image" Target="../media/image1505.png"/><Relationship Id="rId18" Type="http://schemas.openxmlformats.org/officeDocument/2006/relationships/customXml" Target="../ink/ink1464.xml"/><Relationship Id="rId39" Type="http://schemas.openxmlformats.org/officeDocument/2006/relationships/image" Target="../media/image1518.png"/><Relationship Id="rId34" Type="http://schemas.openxmlformats.org/officeDocument/2006/relationships/customXml" Target="../ink/ink1472.xml"/><Relationship Id="rId50" Type="http://schemas.openxmlformats.org/officeDocument/2006/relationships/customXml" Target="../ink/ink1480.xml"/><Relationship Id="rId55" Type="http://schemas.openxmlformats.org/officeDocument/2006/relationships/image" Target="../media/image1525.png"/><Relationship Id="rId76" Type="http://schemas.openxmlformats.org/officeDocument/2006/relationships/customXml" Target="../ink/ink1493.xml"/><Relationship Id="rId7" Type="http://schemas.openxmlformats.org/officeDocument/2006/relationships/image" Target="../media/image1502.wmf"/><Relationship Id="rId71" Type="http://schemas.openxmlformats.org/officeDocument/2006/relationships/image" Target="../media/image1533.png"/><Relationship Id="rId92" Type="http://schemas.openxmlformats.org/officeDocument/2006/relationships/customXml" Target="../ink/ink1501.xml"/><Relationship Id="rId2" Type="http://schemas.openxmlformats.org/officeDocument/2006/relationships/oleObject" Target="../embeddings/oleObject51.bin"/><Relationship Id="rId29" Type="http://schemas.openxmlformats.org/officeDocument/2006/relationships/image" Target="../media/image1513.png"/><Relationship Id="rId24" Type="http://schemas.openxmlformats.org/officeDocument/2006/relationships/customXml" Target="../ink/ink1467.xml"/><Relationship Id="rId40" Type="http://schemas.openxmlformats.org/officeDocument/2006/relationships/customXml" Target="../ink/ink1475.xml"/><Relationship Id="rId45" Type="http://schemas.openxmlformats.org/officeDocument/2006/relationships/image" Target="../media/image1520.png"/><Relationship Id="rId66" Type="http://schemas.openxmlformats.org/officeDocument/2006/relationships/customXml" Target="../ink/ink1488.xml"/><Relationship Id="rId87" Type="http://schemas.openxmlformats.org/officeDocument/2006/relationships/image" Target="../media/image1541.png"/><Relationship Id="rId61" Type="http://schemas.openxmlformats.org/officeDocument/2006/relationships/image" Target="../media/image1528.png"/><Relationship Id="rId82" Type="http://schemas.openxmlformats.org/officeDocument/2006/relationships/customXml" Target="../ink/ink1496.xml"/><Relationship Id="rId19" Type="http://schemas.openxmlformats.org/officeDocument/2006/relationships/image" Target="../media/image1508.png"/><Relationship Id="rId14" Type="http://schemas.openxmlformats.org/officeDocument/2006/relationships/customXml" Target="../ink/ink1462.xml"/><Relationship Id="rId30" Type="http://schemas.openxmlformats.org/officeDocument/2006/relationships/customXml" Target="../ink/ink1470.xml"/><Relationship Id="rId35" Type="http://schemas.openxmlformats.org/officeDocument/2006/relationships/image" Target="../media/image1516.png"/><Relationship Id="rId56" Type="http://schemas.openxmlformats.org/officeDocument/2006/relationships/customXml" Target="../ink/ink1483.xml"/><Relationship Id="rId77" Type="http://schemas.openxmlformats.org/officeDocument/2006/relationships/image" Target="../media/image1536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1.png"/><Relationship Id="rId18" Type="http://schemas.openxmlformats.org/officeDocument/2006/relationships/customXml" Target="../ink/ink1509.xml"/><Relationship Id="rId26" Type="http://schemas.openxmlformats.org/officeDocument/2006/relationships/customXml" Target="../ink/ink1513.xml"/><Relationship Id="rId39" Type="http://schemas.openxmlformats.org/officeDocument/2006/relationships/image" Target="../media/image1564.png"/><Relationship Id="rId21" Type="http://schemas.openxmlformats.org/officeDocument/2006/relationships/image" Target="../media/image1555.png"/><Relationship Id="rId34" Type="http://schemas.openxmlformats.org/officeDocument/2006/relationships/customXml" Target="../ink/ink1517.xml"/><Relationship Id="rId42" Type="http://schemas.openxmlformats.org/officeDocument/2006/relationships/customXml" Target="../ink/ink1521.xml"/><Relationship Id="rId47" Type="http://schemas.openxmlformats.org/officeDocument/2006/relationships/image" Target="../media/image1568.png"/><Relationship Id="rId50" Type="http://schemas.openxmlformats.org/officeDocument/2006/relationships/customXml" Target="../ink/ink1525.xml"/><Relationship Id="rId55" Type="http://schemas.openxmlformats.org/officeDocument/2006/relationships/image" Target="../media/image1572.png"/><Relationship Id="rId7" Type="http://schemas.openxmlformats.org/officeDocument/2006/relationships/image" Target="../media/image1548.png"/><Relationship Id="rId2" Type="http://schemas.openxmlformats.org/officeDocument/2006/relationships/oleObject" Target="../embeddings/oleObject54.bin"/><Relationship Id="rId16" Type="http://schemas.openxmlformats.org/officeDocument/2006/relationships/customXml" Target="../ink/ink1508.xml"/><Relationship Id="rId29" Type="http://schemas.openxmlformats.org/officeDocument/2006/relationships/image" Target="../media/image1559.png"/><Relationship Id="rId11" Type="http://schemas.openxmlformats.org/officeDocument/2006/relationships/image" Target="../media/image1550.png"/><Relationship Id="rId24" Type="http://schemas.openxmlformats.org/officeDocument/2006/relationships/customXml" Target="../ink/ink1512.xml"/><Relationship Id="rId32" Type="http://schemas.openxmlformats.org/officeDocument/2006/relationships/customXml" Target="../ink/ink1516.xml"/><Relationship Id="rId37" Type="http://schemas.openxmlformats.org/officeDocument/2006/relationships/image" Target="../media/image1563.png"/><Relationship Id="rId40" Type="http://schemas.openxmlformats.org/officeDocument/2006/relationships/customXml" Target="../ink/ink1520.xml"/><Relationship Id="rId45" Type="http://schemas.openxmlformats.org/officeDocument/2006/relationships/image" Target="../media/image1567.png"/><Relationship Id="rId53" Type="http://schemas.openxmlformats.org/officeDocument/2006/relationships/image" Target="../media/image1571.png"/><Relationship Id="rId58" Type="http://schemas.openxmlformats.org/officeDocument/2006/relationships/customXml" Target="../ink/ink1529.xml"/><Relationship Id="rId5" Type="http://schemas.openxmlformats.org/officeDocument/2006/relationships/image" Target="../media/image1547.wmf"/><Relationship Id="rId19" Type="http://schemas.openxmlformats.org/officeDocument/2006/relationships/image" Target="../media/image1554.png"/><Relationship Id="rId4" Type="http://schemas.openxmlformats.org/officeDocument/2006/relationships/oleObject" Target="../embeddings/oleObject55.bin"/><Relationship Id="rId9" Type="http://schemas.openxmlformats.org/officeDocument/2006/relationships/image" Target="../media/image1549.png"/><Relationship Id="rId14" Type="http://schemas.openxmlformats.org/officeDocument/2006/relationships/customXml" Target="../ink/ink1507.xml"/><Relationship Id="rId22" Type="http://schemas.openxmlformats.org/officeDocument/2006/relationships/customXml" Target="../ink/ink1511.xml"/><Relationship Id="rId27" Type="http://schemas.openxmlformats.org/officeDocument/2006/relationships/image" Target="../media/image1558.png"/><Relationship Id="rId30" Type="http://schemas.openxmlformats.org/officeDocument/2006/relationships/customXml" Target="../ink/ink1515.xml"/><Relationship Id="rId35" Type="http://schemas.openxmlformats.org/officeDocument/2006/relationships/image" Target="../media/image1562.png"/><Relationship Id="rId43" Type="http://schemas.openxmlformats.org/officeDocument/2006/relationships/image" Target="../media/image1566.png"/><Relationship Id="rId48" Type="http://schemas.openxmlformats.org/officeDocument/2006/relationships/customXml" Target="../ink/ink1524.xml"/><Relationship Id="rId56" Type="http://schemas.openxmlformats.org/officeDocument/2006/relationships/customXml" Target="../ink/ink1528.xml"/><Relationship Id="rId8" Type="http://schemas.openxmlformats.org/officeDocument/2006/relationships/customXml" Target="../ink/ink1504.xml"/><Relationship Id="rId51" Type="http://schemas.openxmlformats.org/officeDocument/2006/relationships/image" Target="../media/image1570.png"/><Relationship Id="rId3" Type="http://schemas.openxmlformats.org/officeDocument/2006/relationships/image" Target="../media/image1546.wmf"/><Relationship Id="rId12" Type="http://schemas.openxmlformats.org/officeDocument/2006/relationships/customXml" Target="../ink/ink1506.xml"/><Relationship Id="rId17" Type="http://schemas.openxmlformats.org/officeDocument/2006/relationships/image" Target="../media/image1553.png"/><Relationship Id="rId25" Type="http://schemas.openxmlformats.org/officeDocument/2006/relationships/image" Target="../media/image1557.png"/><Relationship Id="rId33" Type="http://schemas.openxmlformats.org/officeDocument/2006/relationships/image" Target="../media/image1561.png"/><Relationship Id="rId38" Type="http://schemas.openxmlformats.org/officeDocument/2006/relationships/customXml" Target="../ink/ink1519.xml"/><Relationship Id="rId46" Type="http://schemas.openxmlformats.org/officeDocument/2006/relationships/customXml" Target="../ink/ink1523.xml"/><Relationship Id="rId59" Type="http://schemas.openxmlformats.org/officeDocument/2006/relationships/image" Target="../media/image1574.png"/><Relationship Id="rId20" Type="http://schemas.openxmlformats.org/officeDocument/2006/relationships/customXml" Target="../ink/ink1510.xml"/><Relationship Id="rId41" Type="http://schemas.openxmlformats.org/officeDocument/2006/relationships/image" Target="../media/image1565.png"/><Relationship Id="rId54" Type="http://schemas.openxmlformats.org/officeDocument/2006/relationships/customXml" Target="../ink/ink152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503.xml"/><Relationship Id="rId15" Type="http://schemas.openxmlformats.org/officeDocument/2006/relationships/image" Target="../media/image1552.png"/><Relationship Id="rId23" Type="http://schemas.openxmlformats.org/officeDocument/2006/relationships/image" Target="../media/image1556.png"/><Relationship Id="rId28" Type="http://schemas.openxmlformats.org/officeDocument/2006/relationships/customXml" Target="../ink/ink1514.xml"/><Relationship Id="rId36" Type="http://schemas.openxmlformats.org/officeDocument/2006/relationships/customXml" Target="../ink/ink1518.xml"/><Relationship Id="rId49" Type="http://schemas.openxmlformats.org/officeDocument/2006/relationships/image" Target="../media/image1569.png"/><Relationship Id="rId57" Type="http://schemas.openxmlformats.org/officeDocument/2006/relationships/image" Target="../media/image1573.png"/><Relationship Id="rId10" Type="http://schemas.openxmlformats.org/officeDocument/2006/relationships/customXml" Target="../ink/ink1505.xml"/><Relationship Id="rId31" Type="http://schemas.openxmlformats.org/officeDocument/2006/relationships/image" Target="../media/image1560.png"/><Relationship Id="rId44" Type="http://schemas.openxmlformats.org/officeDocument/2006/relationships/customXml" Target="../ink/ink1522.xml"/><Relationship Id="rId52" Type="http://schemas.openxmlformats.org/officeDocument/2006/relationships/customXml" Target="../ink/ink1526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39.xml"/><Relationship Id="rId21" Type="http://schemas.openxmlformats.org/officeDocument/2006/relationships/image" Target="../media/image1584.png"/><Relationship Id="rId34" Type="http://schemas.openxmlformats.org/officeDocument/2006/relationships/customXml" Target="../ink/ink1543.xml"/><Relationship Id="rId42" Type="http://schemas.openxmlformats.org/officeDocument/2006/relationships/customXml" Target="../ink/ink1547.xml"/><Relationship Id="rId47" Type="http://schemas.openxmlformats.org/officeDocument/2006/relationships/image" Target="../media/image1597.png"/><Relationship Id="rId50" Type="http://schemas.openxmlformats.org/officeDocument/2006/relationships/customXml" Target="../ink/ink1551.xml"/><Relationship Id="rId55" Type="http://schemas.openxmlformats.org/officeDocument/2006/relationships/image" Target="../media/image1601.png"/><Relationship Id="rId63" Type="http://schemas.openxmlformats.org/officeDocument/2006/relationships/image" Target="../media/image1605.png"/><Relationship Id="rId7" Type="http://schemas.openxmlformats.org/officeDocument/2006/relationships/image" Target="../media/image1577.wmf"/><Relationship Id="rId2" Type="http://schemas.openxmlformats.org/officeDocument/2006/relationships/oleObject" Target="../embeddings/oleObject56.bin"/><Relationship Id="rId16" Type="http://schemas.openxmlformats.org/officeDocument/2006/relationships/customXml" Target="../ink/ink1534.xml"/><Relationship Id="rId29" Type="http://schemas.openxmlformats.org/officeDocument/2006/relationships/image" Target="../media/image1588.png"/><Relationship Id="rId11" Type="http://schemas.openxmlformats.org/officeDocument/2006/relationships/image" Target="../media/image1579.png"/><Relationship Id="rId24" Type="http://schemas.openxmlformats.org/officeDocument/2006/relationships/customXml" Target="../ink/ink1538.xml"/><Relationship Id="rId32" Type="http://schemas.openxmlformats.org/officeDocument/2006/relationships/customXml" Target="../ink/ink1542.xml"/><Relationship Id="rId37" Type="http://schemas.openxmlformats.org/officeDocument/2006/relationships/image" Target="../media/image1592.png"/><Relationship Id="rId40" Type="http://schemas.openxmlformats.org/officeDocument/2006/relationships/customXml" Target="../ink/ink1546.xml"/><Relationship Id="rId45" Type="http://schemas.openxmlformats.org/officeDocument/2006/relationships/image" Target="../media/image1596.png"/><Relationship Id="rId53" Type="http://schemas.openxmlformats.org/officeDocument/2006/relationships/image" Target="../media/image1600.png"/><Relationship Id="rId58" Type="http://schemas.openxmlformats.org/officeDocument/2006/relationships/customXml" Target="../ink/ink1555.xml"/><Relationship Id="rId5" Type="http://schemas.openxmlformats.org/officeDocument/2006/relationships/image" Target="../media/image1576.wmf"/><Relationship Id="rId61" Type="http://schemas.openxmlformats.org/officeDocument/2006/relationships/image" Target="../media/image1604.png"/><Relationship Id="rId19" Type="http://schemas.openxmlformats.org/officeDocument/2006/relationships/image" Target="../media/image1583.png"/><Relationship Id="rId14" Type="http://schemas.openxmlformats.org/officeDocument/2006/relationships/customXml" Target="../ink/ink1533.xml"/><Relationship Id="rId22" Type="http://schemas.openxmlformats.org/officeDocument/2006/relationships/customXml" Target="../ink/ink1537.xml"/><Relationship Id="rId27" Type="http://schemas.openxmlformats.org/officeDocument/2006/relationships/image" Target="../media/image1587.png"/><Relationship Id="rId30" Type="http://schemas.openxmlformats.org/officeDocument/2006/relationships/customXml" Target="../ink/ink1541.xml"/><Relationship Id="rId35" Type="http://schemas.openxmlformats.org/officeDocument/2006/relationships/image" Target="../media/image1591.png"/><Relationship Id="rId43" Type="http://schemas.openxmlformats.org/officeDocument/2006/relationships/image" Target="../media/image1595.png"/><Relationship Id="rId48" Type="http://schemas.openxmlformats.org/officeDocument/2006/relationships/customXml" Target="../ink/ink1550.xml"/><Relationship Id="rId56" Type="http://schemas.openxmlformats.org/officeDocument/2006/relationships/customXml" Target="../ink/ink1554.xml"/><Relationship Id="rId64" Type="http://schemas.openxmlformats.org/officeDocument/2006/relationships/customXml" Target="../ink/ink1558.xml"/><Relationship Id="rId8" Type="http://schemas.openxmlformats.org/officeDocument/2006/relationships/customXml" Target="../ink/ink1530.xml"/><Relationship Id="rId51" Type="http://schemas.openxmlformats.org/officeDocument/2006/relationships/image" Target="../media/image1599.png"/><Relationship Id="rId3" Type="http://schemas.openxmlformats.org/officeDocument/2006/relationships/image" Target="../media/image1575.wmf"/><Relationship Id="rId12" Type="http://schemas.openxmlformats.org/officeDocument/2006/relationships/customXml" Target="../ink/ink1532.xml"/><Relationship Id="rId17" Type="http://schemas.openxmlformats.org/officeDocument/2006/relationships/image" Target="../media/image1582.png"/><Relationship Id="rId25" Type="http://schemas.openxmlformats.org/officeDocument/2006/relationships/image" Target="../media/image1586.png"/><Relationship Id="rId33" Type="http://schemas.openxmlformats.org/officeDocument/2006/relationships/image" Target="../media/image1590.png"/><Relationship Id="rId38" Type="http://schemas.openxmlformats.org/officeDocument/2006/relationships/customXml" Target="../ink/ink1545.xml"/><Relationship Id="rId46" Type="http://schemas.openxmlformats.org/officeDocument/2006/relationships/customXml" Target="../ink/ink1549.xml"/><Relationship Id="rId59" Type="http://schemas.openxmlformats.org/officeDocument/2006/relationships/image" Target="../media/image1603.png"/><Relationship Id="rId20" Type="http://schemas.openxmlformats.org/officeDocument/2006/relationships/customXml" Target="../ink/ink1536.xml"/><Relationship Id="rId41" Type="http://schemas.openxmlformats.org/officeDocument/2006/relationships/image" Target="../media/image1594.png"/><Relationship Id="rId54" Type="http://schemas.openxmlformats.org/officeDocument/2006/relationships/customXml" Target="../ink/ink1553.xml"/><Relationship Id="rId62" Type="http://schemas.openxmlformats.org/officeDocument/2006/relationships/customXml" Target="../ink/ink1557.xml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58.bin"/><Relationship Id="rId15" Type="http://schemas.openxmlformats.org/officeDocument/2006/relationships/image" Target="../media/image1581.png"/><Relationship Id="rId23" Type="http://schemas.openxmlformats.org/officeDocument/2006/relationships/image" Target="../media/image1585.png"/><Relationship Id="rId28" Type="http://schemas.openxmlformats.org/officeDocument/2006/relationships/customXml" Target="../ink/ink1540.xml"/><Relationship Id="rId36" Type="http://schemas.openxmlformats.org/officeDocument/2006/relationships/customXml" Target="../ink/ink1544.xml"/><Relationship Id="rId49" Type="http://schemas.openxmlformats.org/officeDocument/2006/relationships/image" Target="../media/image1598.png"/><Relationship Id="rId57" Type="http://schemas.openxmlformats.org/officeDocument/2006/relationships/image" Target="../media/image1602.png"/><Relationship Id="rId10" Type="http://schemas.openxmlformats.org/officeDocument/2006/relationships/customXml" Target="../ink/ink1531.xml"/><Relationship Id="rId31" Type="http://schemas.openxmlformats.org/officeDocument/2006/relationships/image" Target="../media/image1589.png"/><Relationship Id="rId44" Type="http://schemas.openxmlformats.org/officeDocument/2006/relationships/customXml" Target="../ink/ink1548.xml"/><Relationship Id="rId52" Type="http://schemas.openxmlformats.org/officeDocument/2006/relationships/customXml" Target="../ink/ink1552.xml"/><Relationship Id="rId60" Type="http://schemas.openxmlformats.org/officeDocument/2006/relationships/customXml" Target="../ink/ink1556.xml"/><Relationship Id="rId65" Type="http://schemas.openxmlformats.org/officeDocument/2006/relationships/image" Target="../media/image1606.png"/><Relationship Id="rId4" Type="http://schemas.openxmlformats.org/officeDocument/2006/relationships/oleObject" Target="../embeddings/oleObject57.bin"/><Relationship Id="rId9" Type="http://schemas.openxmlformats.org/officeDocument/2006/relationships/image" Target="../media/image1578.png"/><Relationship Id="rId13" Type="http://schemas.openxmlformats.org/officeDocument/2006/relationships/image" Target="../media/image1580.png"/><Relationship Id="rId18" Type="http://schemas.openxmlformats.org/officeDocument/2006/relationships/customXml" Target="../ink/ink1535.xml"/><Relationship Id="rId39" Type="http://schemas.openxmlformats.org/officeDocument/2006/relationships/image" Target="../media/image1593.png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65.png"/><Relationship Id="rId299" Type="http://schemas.openxmlformats.org/officeDocument/2006/relationships/image" Target="../media/image1754.png"/><Relationship Id="rId21" Type="http://schemas.openxmlformats.org/officeDocument/2006/relationships/image" Target="../media/image1617.png"/><Relationship Id="rId63" Type="http://schemas.openxmlformats.org/officeDocument/2006/relationships/image" Target="../media/image1638.png"/><Relationship Id="rId159" Type="http://schemas.openxmlformats.org/officeDocument/2006/relationships/image" Target="../media/image1685.png"/><Relationship Id="rId324" Type="http://schemas.openxmlformats.org/officeDocument/2006/relationships/customXml" Target="../ink/ink1719.xml"/><Relationship Id="rId170" Type="http://schemas.openxmlformats.org/officeDocument/2006/relationships/customXml" Target="../ink/ink1642.xml"/><Relationship Id="rId226" Type="http://schemas.openxmlformats.org/officeDocument/2006/relationships/customXml" Target="../ink/ink1670.xml"/><Relationship Id="rId268" Type="http://schemas.openxmlformats.org/officeDocument/2006/relationships/customXml" Target="../ink/ink1691.xml"/><Relationship Id="rId32" Type="http://schemas.openxmlformats.org/officeDocument/2006/relationships/customXml" Target="../ink/ink1573.xml"/><Relationship Id="rId74" Type="http://schemas.openxmlformats.org/officeDocument/2006/relationships/customXml" Target="../ink/ink1594.xml"/><Relationship Id="rId128" Type="http://schemas.openxmlformats.org/officeDocument/2006/relationships/customXml" Target="../ink/ink1621.xml"/><Relationship Id="rId5" Type="http://schemas.openxmlformats.org/officeDocument/2006/relationships/image" Target="../media/image1609.png"/><Relationship Id="rId181" Type="http://schemas.openxmlformats.org/officeDocument/2006/relationships/image" Target="../media/image1696.png"/><Relationship Id="rId237" Type="http://schemas.openxmlformats.org/officeDocument/2006/relationships/image" Target="../media/image1723.png"/><Relationship Id="rId279" Type="http://schemas.openxmlformats.org/officeDocument/2006/relationships/image" Target="../media/image1744.png"/><Relationship Id="rId43" Type="http://schemas.openxmlformats.org/officeDocument/2006/relationships/image" Target="../media/image1628.png"/><Relationship Id="rId139" Type="http://schemas.openxmlformats.org/officeDocument/2006/relationships/image" Target="../media/image1675.png"/><Relationship Id="rId290" Type="http://schemas.openxmlformats.org/officeDocument/2006/relationships/customXml" Target="../ink/ink1702.xml"/><Relationship Id="rId304" Type="http://schemas.openxmlformats.org/officeDocument/2006/relationships/customXml" Target="../ink/ink1709.xml"/><Relationship Id="rId85" Type="http://schemas.openxmlformats.org/officeDocument/2006/relationships/image" Target="../media/image1649.png"/><Relationship Id="rId150" Type="http://schemas.openxmlformats.org/officeDocument/2006/relationships/customXml" Target="../ink/ink1632.xml"/><Relationship Id="rId192" Type="http://schemas.openxmlformats.org/officeDocument/2006/relationships/customXml" Target="../ink/ink1653.xml"/><Relationship Id="rId206" Type="http://schemas.openxmlformats.org/officeDocument/2006/relationships/customXml" Target="../ink/ink1660.xml"/><Relationship Id="rId248" Type="http://schemas.openxmlformats.org/officeDocument/2006/relationships/customXml" Target="../ink/ink1681.xml"/><Relationship Id="rId12" Type="http://schemas.openxmlformats.org/officeDocument/2006/relationships/customXml" Target="../ink/ink1563.xml"/><Relationship Id="rId108" Type="http://schemas.openxmlformats.org/officeDocument/2006/relationships/customXml" Target="../ink/ink1611.xml"/><Relationship Id="rId315" Type="http://schemas.openxmlformats.org/officeDocument/2006/relationships/image" Target="../media/image1762.png"/><Relationship Id="rId54" Type="http://schemas.openxmlformats.org/officeDocument/2006/relationships/customXml" Target="../ink/ink1584.xml"/><Relationship Id="rId96" Type="http://schemas.openxmlformats.org/officeDocument/2006/relationships/customXml" Target="../ink/ink1605.xml"/><Relationship Id="rId161" Type="http://schemas.openxmlformats.org/officeDocument/2006/relationships/image" Target="../media/image1686.png"/><Relationship Id="rId217" Type="http://schemas.openxmlformats.org/officeDocument/2006/relationships/image" Target="../media/image1714.png"/><Relationship Id="rId259" Type="http://schemas.openxmlformats.org/officeDocument/2006/relationships/image" Target="../media/image1734.png"/><Relationship Id="rId23" Type="http://schemas.openxmlformats.org/officeDocument/2006/relationships/image" Target="../media/image1618.png"/><Relationship Id="rId119" Type="http://schemas.openxmlformats.org/officeDocument/2006/relationships/image" Target="../media/image1666.png"/><Relationship Id="rId270" Type="http://schemas.openxmlformats.org/officeDocument/2006/relationships/customXml" Target="../ink/ink1692.xml"/><Relationship Id="rId326" Type="http://schemas.openxmlformats.org/officeDocument/2006/relationships/customXml" Target="../ink/ink1720.xml"/><Relationship Id="rId65" Type="http://schemas.openxmlformats.org/officeDocument/2006/relationships/image" Target="../media/image1639.png"/><Relationship Id="rId130" Type="http://schemas.openxmlformats.org/officeDocument/2006/relationships/customXml" Target="../ink/ink1622.xml"/><Relationship Id="rId172" Type="http://schemas.openxmlformats.org/officeDocument/2006/relationships/customXml" Target="../ink/ink1643.xml"/><Relationship Id="rId228" Type="http://schemas.openxmlformats.org/officeDocument/2006/relationships/customXml" Target="../ink/ink1671.xml"/><Relationship Id="rId281" Type="http://schemas.openxmlformats.org/officeDocument/2006/relationships/image" Target="../media/image1745.png"/><Relationship Id="rId34" Type="http://schemas.openxmlformats.org/officeDocument/2006/relationships/customXml" Target="../ink/ink1574.xml"/><Relationship Id="rId76" Type="http://schemas.openxmlformats.org/officeDocument/2006/relationships/customXml" Target="../ink/ink1595.xml"/><Relationship Id="rId141" Type="http://schemas.openxmlformats.org/officeDocument/2006/relationships/image" Target="../media/image1676.png"/><Relationship Id="rId7" Type="http://schemas.openxmlformats.org/officeDocument/2006/relationships/image" Target="../media/image1610.png"/><Relationship Id="rId183" Type="http://schemas.openxmlformats.org/officeDocument/2006/relationships/image" Target="../media/image1697.png"/><Relationship Id="rId239" Type="http://schemas.openxmlformats.org/officeDocument/2006/relationships/image" Target="../media/image1724.png"/><Relationship Id="rId250" Type="http://schemas.openxmlformats.org/officeDocument/2006/relationships/customXml" Target="../ink/ink1682.xml"/><Relationship Id="rId271" Type="http://schemas.openxmlformats.org/officeDocument/2006/relationships/image" Target="../media/image1740.png"/><Relationship Id="rId292" Type="http://schemas.openxmlformats.org/officeDocument/2006/relationships/customXml" Target="../ink/ink1703.xml"/><Relationship Id="rId306" Type="http://schemas.openxmlformats.org/officeDocument/2006/relationships/customXml" Target="../ink/ink1710.xml"/><Relationship Id="rId24" Type="http://schemas.openxmlformats.org/officeDocument/2006/relationships/customXml" Target="../ink/ink1569.xml"/><Relationship Id="rId45" Type="http://schemas.openxmlformats.org/officeDocument/2006/relationships/image" Target="../media/image1629.png"/><Relationship Id="rId66" Type="http://schemas.openxmlformats.org/officeDocument/2006/relationships/customXml" Target="../ink/ink1590.xml"/><Relationship Id="rId87" Type="http://schemas.openxmlformats.org/officeDocument/2006/relationships/image" Target="../media/image1650.png"/><Relationship Id="rId110" Type="http://schemas.openxmlformats.org/officeDocument/2006/relationships/customXml" Target="../ink/ink1612.xml"/><Relationship Id="rId131" Type="http://schemas.openxmlformats.org/officeDocument/2006/relationships/image" Target="../media/image197.png"/><Relationship Id="rId327" Type="http://schemas.openxmlformats.org/officeDocument/2006/relationships/image" Target="../media/image1768.png"/><Relationship Id="rId152" Type="http://schemas.openxmlformats.org/officeDocument/2006/relationships/customXml" Target="../ink/ink1633.xml"/><Relationship Id="rId173" Type="http://schemas.openxmlformats.org/officeDocument/2006/relationships/image" Target="../media/image1692.png"/><Relationship Id="rId194" Type="http://schemas.openxmlformats.org/officeDocument/2006/relationships/customXml" Target="../ink/ink1654.xml"/><Relationship Id="rId208" Type="http://schemas.openxmlformats.org/officeDocument/2006/relationships/customXml" Target="../ink/ink1661.xml"/><Relationship Id="rId229" Type="http://schemas.openxmlformats.org/officeDocument/2006/relationships/image" Target="../media/image1719.png"/><Relationship Id="rId240" Type="http://schemas.openxmlformats.org/officeDocument/2006/relationships/customXml" Target="../ink/ink1677.xml"/><Relationship Id="rId261" Type="http://schemas.openxmlformats.org/officeDocument/2006/relationships/image" Target="../media/image1735.png"/><Relationship Id="rId14" Type="http://schemas.openxmlformats.org/officeDocument/2006/relationships/customXml" Target="../ink/ink1564.xml"/><Relationship Id="rId35" Type="http://schemas.openxmlformats.org/officeDocument/2006/relationships/image" Target="../media/image1624.png"/><Relationship Id="rId56" Type="http://schemas.openxmlformats.org/officeDocument/2006/relationships/customXml" Target="../ink/ink1585.xml"/><Relationship Id="rId77" Type="http://schemas.openxmlformats.org/officeDocument/2006/relationships/image" Target="../media/image1645.png"/><Relationship Id="rId100" Type="http://schemas.openxmlformats.org/officeDocument/2006/relationships/customXml" Target="../ink/ink1607.xml"/><Relationship Id="rId282" Type="http://schemas.openxmlformats.org/officeDocument/2006/relationships/customXml" Target="../ink/ink1698.xml"/><Relationship Id="rId317" Type="http://schemas.openxmlformats.org/officeDocument/2006/relationships/image" Target="../media/image1763.png"/><Relationship Id="rId8" Type="http://schemas.openxmlformats.org/officeDocument/2006/relationships/customXml" Target="../ink/ink1561.xml"/><Relationship Id="rId98" Type="http://schemas.openxmlformats.org/officeDocument/2006/relationships/customXml" Target="../ink/ink1606.xml"/><Relationship Id="rId121" Type="http://schemas.openxmlformats.org/officeDocument/2006/relationships/image" Target="../media/image1667.png"/><Relationship Id="rId142" Type="http://schemas.openxmlformats.org/officeDocument/2006/relationships/customXml" Target="../ink/ink1628.xml"/><Relationship Id="rId163" Type="http://schemas.openxmlformats.org/officeDocument/2006/relationships/image" Target="../media/image1687.png"/><Relationship Id="rId184" Type="http://schemas.openxmlformats.org/officeDocument/2006/relationships/customXml" Target="../ink/ink1649.xml"/><Relationship Id="rId219" Type="http://schemas.openxmlformats.org/officeDocument/2006/relationships/image" Target="../media/image1715.png"/><Relationship Id="rId230" Type="http://schemas.openxmlformats.org/officeDocument/2006/relationships/customXml" Target="../ink/ink1672.xml"/><Relationship Id="rId251" Type="http://schemas.openxmlformats.org/officeDocument/2006/relationships/image" Target="../media/image1730.png"/><Relationship Id="rId25" Type="http://schemas.openxmlformats.org/officeDocument/2006/relationships/image" Target="../media/image1619.png"/><Relationship Id="rId46" Type="http://schemas.openxmlformats.org/officeDocument/2006/relationships/customXml" Target="../ink/ink1580.xml"/><Relationship Id="rId67" Type="http://schemas.openxmlformats.org/officeDocument/2006/relationships/image" Target="../media/image1640.png"/><Relationship Id="rId272" Type="http://schemas.openxmlformats.org/officeDocument/2006/relationships/customXml" Target="../ink/ink1693.xml"/><Relationship Id="rId293" Type="http://schemas.openxmlformats.org/officeDocument/2006/relationships/image" Target="../media/image1751.png"/><Relationship Id="rId307" Type="http://schemas.openxmlformats.org/officeDocument/2006/relationships/image" Target="../media/image1758.png"/><Relationship Id="rId328" Type="http://schemas.openxmlformats.org/officeDocument/2006/relationships/customXml" Target="../ink/ink1721.xml"/><Relationship Id="rId88" Type="http://schemas.openxmlformats.org/officeDocument/2006/relationships/customXml" Target="../ink/ink1601.xml"/><Relationship Id="rId111" Type="http://schemas.openxmlformats.org/officeDocument/2006/relationships/image" Target="../media/image1662.png"/><Relationship Id="rId132" Type="http://schemas.openxmlformats.org/officeDocument/2006/relationships/customXml" Target="../ink/ink1623.xml"/><Relationship Id="rId153" Type="http://schemas.openxmlformats.org/officeDocument/2006/relationships/image" Target="../media/image1682.png"/><Relationship Id="rId174" Type="http://schemas.openxmlformats.org/officeDocument/2006/relationships/customXml" Target="../ink/ink1644.xml"/><Relationship Id="rId195" Type="http://schemas.openxmlformats.org/officeDocument/2006/relationships/image" Target="../media/image1703.png"/><Relationship Id="rId209" Type="http://schemas.openxmlformats.org/officeDocument/2006/relationships/image" Target="../media/image1710.png"/><Relationship Id="rId220" Type="http://schemas.openxmlformats.org/officeDocument/2006/relationships/customXml" Target="../ink/ink1667.xml"/><Relationship Id="rId241" Type="http://schemas.openxmlformats.org/officeDocument/2006/relationships/image" Target="../media/image1725.png"/><Relationship Id="rId15" Type="http://schemas.openxmlformats.org/officeDocument/2006/relationships/image" Target="../media/image1614.png"/><Relationship Id="rId36" Type="http://schemas.openxmlformats.org/officeDocument/2006/relationships/customXml" Target="../ink/ink1575.xml"/><Relationship Id="rId57" Type="http://schemas.openxmlformats.org/officeDocument/2006/relationships/image" Target="../media/image1635.png"/><Relationship Id="rId262" Type="http://schemas.openxmlformats.org/officeDocument/2006/relationships/customXml" Target="../ink/ink1688.xml"/><Relationship Id="rId283" Type="http://schemas.openxmlformats.org/officeDocument/2006/relationships/image" Target="../media/image1746.png"/><Relationship Id="rId318" Type="http://schemas.openxmlformats.org/officeDocument/2006/relationships/customXml" Target="../ink/ink1716.xml"/><Relationship Id="rId78" Type="http://schemas.openxmlformats.org/officeDocument/2006/relationships/customXml" Target="../ink/ink1596.xml"/><Relationship Id="rId99" Type="http://schemas.openxmlformats.org/officeDocument/2006/relationships/image" Target="../media/image1656.png"/><Relationship Id="rId101" Type="http://schemas.openxmlformats.org/officeDocument/2006/relationships/image" Target="../media/image1657.png"/><Relationship Id="rId122" Type="http://schemas.openxmlformats.org/officeDocument/2006/relationships/customXml" Target="../ink/ink1618.xml"/><Relationship Id="rId143" Type="http://schemas.openxmlformats.org/officeDocument/2006/relationships/image" Target="../media/image1677.png"/><Relationship Id="rId164" Type="http://schemas.openxmlformats.org/officeDocument/2006/relationships/customXml" Target="../ink/ink1639.xml"/><Relationship Id="rId185" Type="http://schemas.openxmlformats.org/officeDocument/2006/relationships/image" Target="../media/image1698.png"/><Relationship Id="rId9" Type="http://schemas.openxmlformats.org/officeDocument/2006/relationships/image" Target="../media/image1611.png"/><Relationship Id="rId210" Type="http://schemas.openxmlformats.org/officeDocument/2006/relationships/customXml" Target="../ink/ink1662.xml"/><Relationship Id="rId26" Type="http://schemas.openxmlformats.org/officeDocument/2006/relationships/customXml" Target="../ink/ink1570.xml"/><Relationship Id="rId231" Type="http://schemas.openxmlformats.org/officeDocument/2006/relationships/image" Target="../media/image1720.png"/><Relationship Id="rId252" Type="http://schemas.openxmlformats.org/officeDocument/2006/relationships/customXml" Target="../ink/ink1683.xml"/><Relationship Id="rId273" Type="http://schemas.openxmlformats.org/officeDocument/2006/relationships/image" Target="../media/image1741.png"/><Relationship Id="rId294" Type="http://schemas.openxmlformats.org/officeDocument/2006/relationships/customXml" Target="../ink/ink1704.xml"/><Relationship Id="rId308" Type="http://schemas.openxmlformats.org/officeDocument/2006/relationships/customXml" Target="../ink/ink1711.xml"/><Relationship Id="rId329" Type="http://schemas.openxmlformats.org/officeDocument/2006/relationships/image" Target="../media/image1769.png"/><Relationship Id="rId47" Type="http://schemas.openxmlformats.org/officeDocument/2006/relationships/image" Target="../media/image1630.png"/><Relationship Id="rId68" Type="http://schemas.openxmlformats.org/officeDocument/2006/relationships/customXml" Target="../ink/ink1591.xml"/><Relationship Id="rId89" Type="http://schemas.openxmlformats.org/officeDocument/2006/relationships/image" Target="../media/image1651.png"/><Relationship Id="rId112" Type="http://schemas.openxmlformats.org/officeDocument/2006/relationships/customXml" Target="../ink/ink1613.xml"/><Relationship Id="rId133" Type="http://schemas.openxmlformats.org/officeDocument/2006/relationships/image" Target="../media/image1672.png"/><Relationship Id="rId154" Type="http://schemas.openxmlformats.org/officeDocument/2006/relationships/customXml" Target="../ink/ink1634.xml"/><Relationship Id="rId175" Type="http://schemas.openxmlformats.org/officeDocument/2006/relationships/image" Target="../media/image1693.png"/><Relationship Id="rId196" Type="http://schemas.openxmlformats.org/officeDocument/2006/relationships/customXml" Target="../ink/ink1655.xml"/><Relationship Id="rId200" Type="http://schemas.openxmlformats.org/officeDocument/2006/relationships/customXml" Target="../ink/ink1657.xml"/><Relationship Id="rId16" Type="http://schemas.openxmlformats.org/officeDocument/2006/relationships/customXml" Target="../ink/ink1565.xml"/><Relationship Id="rId221" Type="http://schemas.openxmlformats.org/officeDocument/2006/relationships/image" Target="../media/image1716.png"/><Relationship Id="rId242" Type="http://schemas.openxmlformats.org/officeDocument/2006/relationships/customXml" Target="../ink/ink1678.xml"/><Relationship Id="rId263" Type="http://schemas.openxmlformats.org/officeDocument/2006/relationships/image" Target="../media/image1736.png"/><Relationship Id="rId284" Type="http://schemas.openxmlformats.org/officeDocument/2006/relationships/customXml" Target="../ink/ink1699.xml"/><Relationship Id="rId319" Type="http://schemas.openxmlformats.org/officeDocument/2006/relationships/image" Target="../media/image1764.png"/><Relationship Id="rId37" Type="http://schemas.openxmlformats.org/officeDocument/2006/relationships/image" Target="../media/image1625.png"/><Relationship Id="rId58" Type="http://schemas.openxmlformats.org/officeDocument/2006/relationships/customXml" Target="../ink/ink1586.xml"/><Relationship Id="rId79" Type="http://schemas.openxmlformats.org/officeDocument/2006/relationships/image" Target="../media/image1646.png"/><Relationship Id="rId102" Type="http://schemas.openxmlformats.org/officeDocument/2006/relationships/customXml" Target="../ink/ink1608.xml"/><Relationship Id="rId123" Type="http://schemas.openxmlformats.org/officeDocument/2006/relationships/image" Target="../media/image1668.png"/><Relationship Id="rId144" Type="http://schemas.openxmlformats.org/officeDocument/2006/relationships/customXml" Target="../ink/ink1629.xml"/><Relationship Id="rId330" Type="http://schemas.openxmlformats.org/officeDocument/2006/relationships/customXml" Target="../ink/ink1722.xml"/><Relationship Id="rId90" Type="http://schemas.openxmlformats.org/officeDocument/2006/relationships/customXml" Target="../ink/ink1602.xml"/><Relationship Id="rId165" Type="http://schemas.openxmlformats.org/officeDocument/2006/relationships/image" Target="../media/image1688.png"/><Relationship Id="rId186" Type="http://schemas.openxmlformats.org/officeDocument/2006/relationships/customXml" Target="../ink/ink1650.xml"/><Relationship Id="rId211" Type="http://schemas.openxmlformats.org/officeDocument/2006/relationships/image" Target="../media/image1711.png"/><Relationship Id="rId232" Type="http://schemas.openxmlformats.org/officeDocument/2006/relationships/customXml" Target="../ink/ink1673.xml"/><Relationship Id="rId253" Type="http://schemas.openxmlformats.org/officeDocument/2006/relationships/image" Target="../media/image1731.png"/><Relationship Id="rId274" Type="http://schemas.openxmlformats.org/officeDocument/2006/relationships/customXml" Target="../ink/ink1694.xml"/><Relationship Id="rId295" Type="http://schemas.openxmlformats.org/officeDocument/2006/relationships/image" Target="../media/image1752.png"/><Relationship Id="rId309" Type="http://schemas.openxmlformats.org/officeDocument/2006/relationships/image" Target="../media/image1759.png"/><Relationship Id="rId27" Type="http://schemas.openxmlformats.org/officeDocument/2006/relationships/image" Target="../media/image1620.png"/><Relationship Id="rId48" Type="http://schemas.openxmlformats.org/officeDocument/2006/relationships/customXml" Target="../ink/ink1581.xml"/><Relationship Id="rId69" Type="http://schemas.openxmlformats.org/officeDocument/2006/relationships/image" Target="../media/image1641.png"/><Relationship Id="rId113" Type="http://schemas.openxmlformats.org/officeDocument/2006/relationships/image" Target="../media/image1663.png"/><Relationship Id="rId134" Type="http://schemas.openxmlformats.org/officeDocument/2006/relationships/customXml" Target="../ink/ink1624.xml"/><Relationship Id="rId320" Type="http://schemas.openxmlformats.org/officeDocument/2006/relationships/customXml" Target="../ink/ink1717.xml"/><Relationship Id="rId80" Type="http://schemas.openxmlformats.org/officeDocument/2006/relationships/customXml" Target="../ink/ink1597.xml"/><Relationship Id="rId155" Type="http://schemas.openxmlformats.org/officeDocument/2006/relationships/image" Target="../media/image1683.png"/><Relationship Id="rId176" Type="http://schemas.openxmlformats.org/officeDocument/2006/relationships/customXml" Target="../ink/ink1645.xml"/><Relationship Id="rId197" Type="http://schemas.openxmlformats.org/officeDocument/2006/relationships/image" Target="../media/image1704.png"/><Relationship Id="rId201" Type="http://schemas.openxmlformats.org/officeDocument/2006/relationships/image" Target="../media/image1706.png"/><Relationship Id="rId222" Type="http://schemas.openxmlformats.org/officeDocument/2006/relationships/customXml" Target="../ink/ink1668.xml"/><Relationship Id="rId243" Type="http://schemas.openxmlformats.org/officeDocument/2006/relationships/image" Target="../media/image1726.png"/><Relationship Id="rId264" Type="http://schemas.openxmlformats.org/officeDocument/2006/relationships/customXml" Target="../ink/ink1689.xml"/><Relationship Id="rId285" Type="http://schemas.openxmlformats.org/officeDocument/2006/relationships/image" Target="../media/image1747.png"/><Relationship Id="rId17" Type="http://schemas.openxmlformats.org/officeDocument/2006/relationships/image" Target="../media/image1615.png"/><Relationship Id="rId38" Type="http://schemas.openxmlformats.org/officeDocument/2006/relationships/customXml" Target="../ink/ink1576.xml"/><Relationship Id="rId59" Type="http://schemas.openxmlformats.org/officeDocument/2006/relationships/image" Target="../media/image1636.png"/><Relationship Id="rId103" Type="http://schemas.openxmlformats.org/officeDocument/2006/relationships/image" Target="../media/image1658.png"/><Relationship Id="rId124" Type="http://schemas.openxmlformats.org/officeDocument/2006/relationships/customXml" Target="../ink/ink1619.xml"/><Relationship Id="rId310" Type="http://schemas.openxmlformats.org/officeDocument/2006/relationships/customXml" Target="../ink/ink1712.xml"/><Relationship Id="rId70" Type="http://schemas.openxmlformats.org/officeDocument/2006/relationships/customXml" Target="../ink/ink1592.xml"/><Relationship Id="rId91" Type="http://schemas.openxmlformats.org/officeDocument/2006/relationships/image" Target="../media/image1652.png"/><Relationship Id="rId145" Type="http://schemas.openxmlformats.org/officeDocument/2006/relationships/image" Target="../media/image1678.png"/><Relationship Id="rId166" Type="http://schemas.openxmlformats.org/officeDocument/2006/relationships/customXml" Target="../ink/ink1640.xml"/><Relationship Id="rId187" Type="http://schemas.openxmlformats.org/officeDocument/2006/relationships/image" Target="../media/image1699.png"/><Relationship Id="rId331" Type="http://schemas.openxmlformats.org/officeDocument/2006/relationships/image" Target="../media/image1770.png"/><Relationship Id="rId1" Type="http://schemas.openxmlformats.org/officeDocument/2006/relationships/slideLayout" Target="../slideLayouts/slideLayout14.xml"/><Relationship Id="rId212" Type="http://schemas.openxmlformats.org/officeDocument/2006/relationships/customXml" Target="../ink/ink1663.xml"/><Relationship Id="rId233" Type="http://schemas.openxmlformats.org/officeDocument/2006/relationships/image" Target="../media/image1721.png"/><Relationship Id="rId254" Type="http://schemas.openxmlformats.org/officeDocument/2006/relationships/customXml" Target="../ink/ink1684.xml"/><Relationship Id="rId28" Type="http://schemas.openxmlformats.org/officeDocument/2006/relationships/customXml" Target="../ink/ink1571.xml"/><Relationship Id="rId49" Type="http://schemas.openxmlformats.org/officeDocument/2006/relationships/image" Target="../media/image1631.png"/><Relationship Id="rId114" Type="http://schemas.openxmlformats.org/officeDocument/2006/relationships/customXml" Target="../ink/ink1614.xml"/><Relationship Id="rId275" Type="http://schemas.openxmlformats.org/officeDocument/2006/relationships/image" Target="../media/image1742.png"/><Relationship Id="rId296" Type="http://schemas.openxmlformats.org/officeDocument/2006/relationships/customXml" Target="../ink/ink1705.xml"/><Relationship Id="rId300" Type="http://schemas.openxmlformats.org/officeDocument/2006/relationships/customXml" Target="../ink/ink1707.xml"/><Relationship Id="rId60" Type="http://schemas.openxmlformats.org/officeDocument/2006/relationships/customXml" Target="../ink/ink1587.xml"/><Relationship Id="rId81" Type="http://schemas.openxmlformats.org/officeDocument/2006/relationships/image" Target="../media/image1647.png"/><Relationship Id="rId135" Type="http://schemas.openxmlformats.org/officeDocument/2006/relationships/image" Target="../media/image1673.png"/><Relationship Id="rId156" Type="http://schemas.openxmlformats.org/officeDocument/2006/relationships/customXml" Target="../ink/ink1635.xml"/><Relationship Id="rId177" Type="http://schemas.openxmlformats.org/officeDocument/2006/relationships/image" Target="../media/image1694.png"/><Relationship Id="rId198" Type="http://schemas.openxmlformats.org/officeDocument/2006/relationships/customXml" Target="../ink/ink1656.xml"/><Relationship Id="rId321" Type="http://schemas.openxmlformats.org/officeDocument/2006/relationships/image" Target="../media/image1765.png"/><Relationship Id="rId202" Type="http://schemas.openxmlformats.org/officeDocument/2006/relationships/customXml" Target="../ink/ink1658.xml"/><Relationship Id="rId223" Type="http://schemas.openxmlformats.org/officeDocument/2006/relationships/image" Target="../media/image1717.png"/><Relationship Id="rId244" Type="http://schemas.openxmlformats.org/officeDocument/2006/relationships/customXml" Target="../ink/ink1679.xml"/><Relationship Id="rId18" Type="http://schemas.openxmlformats.org/officeDocument/2006/relationships/customXml" Target="../ink/ink1566.xml"/><Relationship Id="rId39" Type="http://schemas.openxmlformats.org/officeDocument/2006/relationships/image" Target="../media/image1626.png"/><Relationship Id="rId265" Type="http://schemas.openxmlformats.org/officeDocument/2006/relationships/image" Target="../media/image1737.png"/><Relationship Id="rId286" Type="http://schemas.openxmlformats.org/officeDocument/2006/relationships/customXml" Target="../ink/ink1700.xml"/><Relationship Id="rId50" Type="http://schemas.openxmlformats.org/officeDocument/2006/relationships/customXml" Target="../ink/ink1582.xml"/><Relationship Id="rId104" Type="http://schemas.openxmlformats.org/officeDocument/2006/relationships/customXml" Target="../ink/ink1609.xml"/><Relationship Id="rId125" Type="http://schemas.openxmlformats.org/officeDocument/2006/relationships/image" Target="../media/image1669.png"/><Relationship Id="rId146" Type="http://schemas.openxmlformats.org/officeDocument/2006/relationships/customXml" Target="../ink/ink1630.xml"/><Relationship Id="rId167" Type="http://schemas.openxmlformats.org/officeDocument/2006/relationships/image" Target="../media/image1689.png"/><Relationship Id="rId188" Type="http://schemas.openxmlformats.org/officeDocument/2006/relationships/customXml" Target="../ink/ink1651.xml"/><Relationship Id="rId311" Type="http://schemas.openxmlformats.org/officeDocument/2006/relationships/image" Target="../media/image1760.png"/><Relationship Id="rId71" Type="http://schemas.openxmlformats.org/officeDocument/2006/relationships/image" Target="../media/image1642.png"/><Relationship Id="rId92" Type="http://schemas.openxmlformats.org/officeDocument/2006/relationships/customXml" Target="../ink/ink1603.xml"/><Relationship Id="rId213" Type="http://schemas.openxmlformats.org/officeDocument/2006/relationships/image" Target="../media/image1712.png"/><Relationship Id="rId234" Type="http://schemas.openxmlformats.org/officeDocument/2006/relationships/customXml" Target="../ink/ink1674.xml"/><Relationship Id="rId2" Type="http://schemas.openxmlformats.org/officeDocument/2006/relationships/image" Target="../media/image1607.jpeg"/><Relationship Id="rId29" Type="http://schemas.openxmlformats.org/officeDocument/2006/relationships/image" Target="../media/image1621.png"/><Relationship Id="rId255" Type="http://schemas.openxmlformats.org/officeDocument/2006/relationships/image" Target="../media/image1732.png"/><Relationship Id="rId276" Type="http://schemas.openxmlformats.org/officeDocument/2006/relationships/customXml" Target="../ink/ink1695.xml"/><Relationship Id="rId297" Type="http://schemas.openxmlformats.org/officeDocument/2006/relationships/image" Target="../media/image1753.png"/><Relationship Id="rId40" Type="http://schemas.openxmlformats.org/officeDocument/2006/relationships/customXml" Target="../ink/ink1577.xml"/><Relationship Id="rId115" Type="http://schemas.openxmlformats.org/officeDocument/2006/relationships/image" Target="../media/image1664.png"/><Relationship Id="rId136" Type="http://schemas.openxmlformats.org/officeDocument/2006/relationships/customXml" Target="../ink/ink1625.xml"/><Relationship Id="rId157" Type="http://schemas.openxmlformats.org/officeDocument/2006/relationships/image" Target="../media/image1684.png"/><Relationship Id="rId178" Type="http://schemas.openxmlformats.org/officeDocument/2006/relationships/customXml" Target="../ink/ink1646.xml"/><Relationship Id="rId301" Type="http://schemas.openxmlformats.org/officeDocument/2006/relationships/image" Target="../media/image1755.png"/><Relationship Id="rId322" Type="http://schemas.openxmlformats.org/officeDocument/2006/relationships/customXml" Target="../ink/ink1718.xml"/><Relationship Id="rId61" Type="http://schemas.openxmlformats.org/officeDocument/2006/relationships/image" Target="../media/image1637.png"/><Relationship Id="rId82" Type="http://schemas.openxmlformats.org/officeDocument/2006/relationships/customXml" Target="../ink/ink1598.xml"/><Relationship Id="rId199" Type="http://schemas.openxmlformats.org/officeDocument/2006/relationships/image" Target="../media/image1705.png"/><Relationship Id="rId203" Type="http://schemas.openxmlformats.org/officeDocument/2006/relationships/image" Target="../media/image1707.png"/><Relationship Id="rId19" Type="http://schemas.openxmlformats.org/officeDocument/2006/relationships/image" Target="../media/image1616.png"/><Relationship Id="rId224" Type="http://schemas.openxmlformats.org/officeDocument/2006/relationships/customXml" Target="../ink/ink1669.xml"/><Relationship Id="rId245" Type="http://schemas.openxmlformats.org/officeDocument/2006/relationships/image" Target="../media/image1727.png"/><Relationship Id="rId266" Type="http://schemas.openxmlformats.org/officeDocument/2006/relationships/customXml" Target="../ink/ink1690.xml"/><Relationship Id="rId287" Type="http://schemas.openxmlformats.org/officeDocument/2006/relationships/image" Target="../media/image1748.png"/><Relationship Id="rId30" Type="http://schemas.openxmlformats.org/officeDocument/2006/relationships/customXml" Target="../ink/ink1572.xml"/><Relationship Id="rId105" Type="http://schemas.openxmlformats.org/officeDocument/2006/relationships/image" Target="../media/image1659.png"/><Relationship Id="rId126" Type="http://schemas.openxmlformats.org/officeDocument/2006/relationships/customXml" Target="../ink/ink1620.xml"/><Relationship Id="rId147" Type="http://schemas.openxmlformats.org/officeDocument/2006/relationships/image" Target="../media/image1679.png"/><Relationship Id="rId168" Type="http://schemas.openxmlformats.org/officeDocument/2006/relationships/customXml" Target="../ink/ink1641.xml"/><Relationship Id="rId312" Type="http://schemas.openxmlformats.org/officeDocument/2006/relationships/customXml" Target="../ink/ink1713.xml"/><Relationship Id="rId51" Type="http://schemas.openxmlformats.org/officeDocument/2006/relationships/image" Target="../media/image1632.png"/><Relationship Id="rId72" Type="http://schemas.openxmlformats.org/officeDocument/2006/relationships/customXml" Target="../ink/ink1593.xml"/><Relationship Id="rId93" Type="http://schemas.openxmlformats.org/officeDocument/2006/relationships/image" Target="../media/image1653.png"/><Relationship Id="rId189" Type="http://schemas.openxmlformats.org/officeDocument/2006/relationships/image" Target="../media/image1700.png"/><Relationship Id="rId3" Type="http://schemas.openxmlformats.org/officeDocument/2006/relationships/image" Target="../media/image1608.jpeg"/><Relationship Id="rId214" Type="http://schemas.openxmlformats.org/officeDocument/2006/relationships/customXml" Target="../ink/ink1664.xml"/><Relationship Id="rId235" Type="http://schemas.openxmlformats.org/officeDocument/2006/relationships/image" Target="../media/image1722.png"/><Relationship Id="rId256" Type="http://schemas.openxmlformats.org/officeDocument/2006/relationships/customXml" Target="../ink/ink1685.xml"/><Relationship Id="rId277" Type="http://schemas.openxmlformats.org/officeDocument/2006/relationships/image" Target="../media/image1743.png"/><Relationship Id="rId298" Type="http://schemas.openxmlformats.org/officeDocument/2006/relationships/customXml" Target="../ink/ink1706.xml"/><Relationship Id="rId116" Type="http://schemas.openxmlformats.org/officeDocument/2006/relationships/customXml" Target="../ink/ink1615.xml"/><Relationship Id="rId137" Type="http://schemas.openxmlformats.org/officeDocument/2006/relationships/image" Target="../media/image1674.png"/><Relationship Id="rId158" Type="http://schemas.openxmlformats.org/officeDocument/2006/relationships/customXml" Target="../ink/ink1636.xml"/><Relationship Id="rId302" Type="http://schemas.openxmlformats.org/officeDocument/2006/relationships/customXml" Target="../ink/ink1708.xml"/><Relationship Id="rId323" Type="http://schemas.openxmlformats.org/officeDocument/2006/relationships/image" Target="../media/image1766.png"/><Relationship Id="rId20" Type="http://schemas.openxmlformats.org/officeDocument/2006/relationships/customXml" Target="../ink/ink1567.xml"/><Relationship Id="rId41" Type="http://schemas.openxmlformats.org/officeDocument/2006/relationships/image" Target="../media/image1627.png"/><Relationship Id="rId62" Type="http://schemas.openxmlformats.org/officeDocument/2006/relationships/customXml" Target="../ink/ink1588.xml"/><Relationship Id="rId83" Type="http://schemas.openxmlformats.org/officeDocument/2006/relationships/image" Target="../media/image1648.png"/><Relationship Id="rId179" Type="http://schemas.openxmlformats.org/officeDocument/2006/relationships/image" Target="../media/image1695.png"/><Relationship Id="rId190" Type="http://schemas.openxmlformats.org/officeDocument/2006/relationships/customXml" Target="../ink/ink1652.xml"/><Relationship Id="rId204" Type="http://schemas.openxmlformats.org/officeDocument/2006/relationships/customXml" Target="../ink/ink1659.xml"/><Relationship Id="rId225" Type="http://schemas.openxmlformats.org/officeDocument/2006/relationships/image" Target="../media/image1718.png"/><Relationship Id="rId246" Type="http://schemas.openxmlformats.org/officeDocument/2006/relationships/customXml" Target="../ink/ink1680.xml"/><Relationship Id="rId267" Type="http://schemas.openxmlformats.org/officeDocument/2006/relationships/image" Target="../media/image1738.png"/><Relationship Id="rId288" Type="http://schemas.openxmlformats.org/officeDocument/2006/relationships/customXml" Target="../ink/ink1701.xml"/><Relationship Id="rId106" Type="http://schemas.openxmlformats.org/officeDocument/2006/relationships/customXml" Target="../ink/ink1610.xml"/><Relationship Id="rId127" Type="http://schemas.openxmlformats.org/officeDocument/2006/relationships/image" Target="../media/image1670.png"/><Relationship Id="rId313" Type="http://schemas.openxmlformats.org/officeDocument/2006/relationships/image" Target="../media/image1761.png"/><Relationship Id="rId10" Type="http://schemas.openxmlformats.org/officeDocument/2006/relationships/customXml" Target="../ink/ink1562.xml"/><Relationship Id="rId31" Type="http://schemas.openxmlformats.org/officeDocument/2006/relationships/image" Target="../media/image1622.png"/><Relationship Id="rId52" Type="http://schemas.openxmlformats.org/officeDocument/2006/relationships/customXml" Target="../ink/ink1583.xml"/><Relationship Id="rId73" Type="http://schemas.openxmlformats.org/officeDocument/2006/relationships/image" Target="../media/image1643.png"/><Relationship Id="rId94" Type="http://schemas.openxmlformats.org/officeDocument/2006/relationships/customXml" Target="../ink/ink1604.xml"/><Relationship Id="rId148" Type="http://schemas.openxmlformats.org/officeDocument/2006/relationships/customXml" Target="../ink/ink1631.xml"/><Relationship Id="rId169" Type="http://schemas.openxmlformats.org/officeDocument/2006/relationships/image" Target="../media/image1690.png"/><Relationship Id="rId4" Type="http://schemas.openxmlformats.org/officeDocument/2006/relationships/customXml" Target="../ink/ink1559.xml"/><Relationship Id="rId180" Type="http://schemas.openxmlformats.org/officeDocument/2006/relationships/customXml" Target="../ink/ink1647.xml"/><Relationship Id="rId215" Type="http://schemas.openxmlformats.org/officeDocument/2006/relationships/image" Target="../media/image1713.png"/><Relationship Id="rId236" Type="http://schemas.openxmlformats.org/officeDocument/2006/relationships/customXml" Target="../ink/ink1675.xml"/><Relationship Id="rId257" Type="http://schemas.openxmlformats.org/officeDocument/2006/relationships/image" Target="../media/image1733.png"/><Relationship Id="rId278" Type="http://schemas.openxmlformats.org/officeDocument/2006/relationships/customXml" Target="../ink/ink1696.xml"/><Relationship Id="rId303" Type="http://schemas.openxmlformats.org/officeDocument/2006/relationships/image" Target="../media/image1756.png"/><Relationship Id="rId42" Type="http://schemas.openxmlformats.org/officeDocument/2006/relationships/customXml" Target="../ink/ink1578.xml"/><Relationship Id="rId84" Type="http://schemas.openxmlformats.org/officeDocument/2006/relationships/customXml" Target="../ink/ink1599.xml"/><Relationship Id="rId138" Type="http://schemas.openxmlformats.org/officeDocument/2006/relationships/customXml" Target="../ink/ink1626.xml"/><Relationship Id="rId191" Type="http://schemas.openxmlformats.org/officeDocument/2006/relationships/image" Target="../media/image1701.png"/><Relationship Id="rId205" Type="http://schemas.openxmlformats.org/officeDocument/2006/relationships/image" Target="../media/image1708.png"/><Relationship Id="rId247" Type="http://schemas.openxmlformats.org/officeDocument/2006/relationships/image" Target="../media/image1728.png"/><Relationship Id="rId107" Type="http://schemas.openxmlformats.org/officeDocument/2006/relationships/image" Target="../media/image1660.png"/><Relationship Id="rId289" Type="http://schemas.openxmlformats.org/officeDocument/2006/relationships/image" Target="../media/image1749.png"/><Relationship Id="rId11" Type="http://schemas.openxmlformats.org/officeDocument/2006/relationships/image" Target="../media/image1612.png"/><Relationship Id="rId53" Type="http://schemas.openxmlformats.org/officeDocument/2006/relationships/image" Target="../media/image1633.png"/><Relationship Id="rId149" Type="http://schemas.openxmlformats.org/officeDocument/2006/relationships/image" Target="../media/image1680.png"/><Relationship Id="rId314" Type="http://schemas.openxmlformats.org/officeDocument/2006/relationships/customXml" Target="../ink/ink1714.xml"/><Relationship Id="rId95" Type="http://schemas.openxmlformats.org/officeDocument/2006/relationships/image" Target="../media/image1654.png"/><Relationship Id="rId160" Type="http://schemas.openxmlformats.org/officeDocument/2006/relationships/customXml" Target="../ink/ink1637.xml"/><Relationship Id="rId216" Type="http://schemas.openxmlformats.org/officeDocument/2006/relationships/customXml" Target="../ink/ink1665.xml"/><Relationship Id="rId258" Type="http://schemas.openxmlformats.org/officeDocument/2006/relationships/customXml" Target="../ink/ink1686.xml"/><Relationship Id="rId22" Type="http://schemas.openxmlformats.org/officeDocument/2006/relationships/customXml" Target="../ink/ink1568.xml"/><Relationship Id="rId64" Type="http://schemas.openxmlformats.org/officeDocument/2006/relationships/customXml" Target="../ink/ink1589.xml"/><Relationship Id="rId118" Type="http://schemas.openxmlformats.org/officeDocument/2006/relationships/customXml" Target="../ink/ink1616.xml"/><Relationship Id="rId325" Type="http://schemas.openxmlformats.org/officeDocument/2006/relationships/image" Target="../media/image1767.png"/><Relationship Id="rId171" Type="http://schemas.openxmlformats.org/officeDocument/2006/relationships/image" Target="../media/image1691.png"/><Relationship Id="rId227" Type="http://schemas.openxmlformats.org/officeDocument/2006/relationships/image" Target="../media/image1434.png"/><Relationship Id="rId269" Type="http://schemas.openxmlformats.org/officeDocument/2006/relationships/image" Target="../media/image1739.png"/><Relationship Id="rId33" Type="http://schemas.openxmlformats.org/officeDocument/2006/relationships/image" Target="../media/image1623.png"/><Relationship Id="rId129" Type="http://schemas.openxmlformats.org/officeDocument/2006/relationships/image" Target="../media/image1671.png"/><Relationship Id="rId280" Type="http://schemas.openxmlformats.org/officeDocument/2006/relationships/customXml" Target="../ink/ink1697.xml"/><Relationship Id="rId75" Type="http://schemas.openxmlformats.org/officeDocument/2006/relationships/image" Target="../media/image1644.png"/><Relationship Id="rId140" Type="http://schemas.openxmlformats.org/officeDocument/2006/relationships/customXml" Target="../ink/ink1627.xml"/><Relationship Id="rId182" Type="http://schemas.openxmlformats.org/officeDocument/2006/relationships/customXml" Target="../ink/ink1648.xml"/><Relationship Id="rId6" Type="http://schemas.openxmlformats.org/officeDocument/2006/relationships/customXml" Target="../ink/ink1560.xml"/><Relationship Id="rId238" Type="http://schemas.openxmlformats.org/officeDocument/2006/relationships/customXml" Target="../ink/ink1676.xml"/><Relationship Id="rId291" Type="http://schemas.openxmlformats.org/officeDocument/2006/relationships/image" Target="../media/image1750.png"/><Relationship Id="rId305" Type="http://schemas.openxmlformats.org/officeDocument/2006/relationships/image" Target="../media/image1757.png"/><Relationship Id="rId44" Type="http://schemas.openxmlformats.org/officeDocument/2006/relationships/customXml" Target="../ink/ink1579.xml"/><Relationship Id="rId86" Type="http://schemas.openxmlformats.org/officeDocument/2006/relationships/customXml" Target="../ink/ink1600.xml"/><Relationship Id="rId151" Type="http://schemas.openxmlformats.org/officeDocument/2006/relationships/image" Target="../media/image1681.png"/><Relationship Id="rId193" Type="http://schemas.openxmlformats.org/officeDocument/2006/relationships/image" Target="../media/image1702.png"/><Relationship Id="rId207" Type="http://schemas.openxmlformats.org/officeDocument/2006/relationships/image" Target="../media/image1709.png"/><Relationship Id="rId249" Type="http://schemas.openxmlformats.org/officeDocument/2006/relationships/image" Target="../media/image1729.png"/><Relationship Id="rId13" Type="http://schemas.openxmlformats.org/officeDocument/2006/relationships/image" Target="../media/image1613.png"/><Relationship Id="rId109" Type="http://schemas.openxmlformats.org/officeDocument/2006/relationships/image" Target="../media/image1661.png"/><Relationship Id="rId260" Type="http://schemas.openxmlformats.org/officeDocument/2006/relationships/customXml" Target="../ink/ink1687.xml"/><Relationship Id="rId316" Type="http://schemas.openxmlformats.org/officeDocument/2006/relationships/customXml" Target="../ink/ink1715.xml"/><Relationship Id="rId55" Type="http://schemas.openxmlformats.org/officeDocument/2006/relationships/image" Target="../media/image1634.png"/><Relationship Id="rId97" Type="http://schemas.openxmlformats.org/officeDocument/2006/relationships/image" Target="../media/image1655.png"/><Relationship Id="rId120" Type="http://schemas.openxmlformats.org/officeDocument/2006/relationships/customXml" Target="../ink/ink1617.xml"/><Relationship Id="rId162" Type="http://schemas.openxmlformats.org/officeDocument/2006/relationships/customXml" Target="../ink/ink1638.xml"/><Relationship Id="rId218" Type="http://schemas.openxmlformats.org/officeDocument/2006/relationships/customXml" Target="../ink/ink166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25.xml"/><Relationship Id="rId13" Type="http://schemas.openxmlformats.org/officeDocument/2006/relationships/image" Target="../media/image1776.png"/><Relationship Id="rId3" Type="http://schemas.openxmlformats.org/officeDocument/2006/relationships/image" Target="../media/image1771.wmf"/><Relationship Id="rId7" Type="http://schemas.openxmlformats.org/officeDocument/2006/relationships/image" Target="../media/image1773.png"/><Relationship Id="rId12" Type="http://schemas.openxmlformats.org/officeDocument/2006/relationships/customXml" Target="../ink/ink1727.xml"/><Relationship Id="rId17" Type="http://schemas.openxmlformats.org/officeDocument/2006/relationships/image" Target="../media/image1778.png"/><Relationship Id="rId2" Type="http://schemas.openxmlformats.org/officeDocument/2006/relationships/oleObject" Target="../embeddings/oleObject59.bin"/><Relationship Id="rId16" Type="http://schemas.openxmlformats.org/officeDocument/2006/relationships/customXml" Target="../ink/ink1729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724.xml"/><Relationship Id="rId11" Type="http://schemas.openxmlformats.org/officeDocument/2006/relationships/image" Target="../media/image1775.png"/><Relationship Id="rId5" Type="http://schemas.openxmlformats.org/officeDocument/2006/relationships/image" Target="../media/image1772.png"/><Relationship Id="rId15" Type="http://schemas.openxmlformats.org/officeDocument/2006/relationships/image" Target="../media/image1777.png"/><Relationship Id="rId10" Type="http://schemas.openxmlformats.org/officeDocument/2006/relationships/customXml" Target="../ink/ink1726.xml"/><Relationship Id="rId4" Type="http://schemas.openxmlformats.org/officeDocument/2006/relationships/customXml" Target="../ink/ink1723.xml"/><Relationship Id="rId9" Type="http://schemas.openxmlformats.org/officeDocument/2006/relationships/image" Target="../media/image1774.png"/><Relationship Id="rId14" Type="http://schemas.openxmlformats.org/officeDocument/2006/relationships/customXml" Target="../ink/ink172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31.xml"/><Relationship Id="rId13" Type="http://schemas.openxmlformats.org/officeDocument/2006/relationships/image" Target="../media/image1784.png"/><Relationship Id="rId18" Type="http://schemas.openxmlformats.org/officeDocument/2006/relationships/customXml" Target="../ink/ink1736.xml"/><Relationship Id="rId26" Type="http://schemas.openxmlformats.org/officeDocument/2006/relationships/customXml" Target="../ink/ink1740.xml"/><Relationship Id="rId3" Type="http://schemas.openxmlformats.org/officeDocument/2006/relationships/image" Target="../media/image1779.wmf"/><Relationship Id="rId21" Type="http://schemas.openxmlformats.org/officeDocument/2006/relationships/image" Target="../media/image1788.png"/><Relationship Id="rId7" Type="http://schemas.openxmlformats.org/officeDocument/2006/relationships/image" Target="../media/image1781.png"/><Relationship Id="rId12" Type="http://schemas.openxmlformats.org/officeDocument/2006/relationships/customXml" Target="../ink/ink1733.xml"/><Relationship Id="rId17" Type="http://schemas.openxmlformats.org/officeDocument/2006/relationships/image" Target="../media/image1786.png"/><Relationship Id="rId25" Type="http://schemas.openxmlformats.org/officeDocument/2006/relationships/image" Target="../media/image1790.png"/><Relationship Id="rId2" Type="http://schemas.openxmlformats.org/officeDocument/2006/relationships/oleObject" Target="../embeddings/oleObject60.bin"/><Relationship Id="rId16" Type="http://schemas.openxmlformats.org/officeDocument/2006/relationships/customXml" Target="../ink/ink1735.xml"/><Relationship Id="rId20" Type="http://schemas.openxmlformats.org/officeDocument/2006/relationships/customXml" Target="../ink/ink173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730.xml"/><Relationship Id="rId11" Type="http://schemas.openxmlformats.org/officeDocument/2006/relationships/image" Target="../media/image1783.png"/><Relationship Id="rId24" Type="http://schemas.openxmlformats.org/officeDocument/2006/relationships/customXml" Target="../ink/ink1739.xml"/><Relationship Id="rId5" Type="http://schemas.openxmlformats.org/officeDocument/2006/relationships/image" Target="../media/image1780.wmf"/><Relationship Id="rId15" Type="http://schemas.openxmlformats.org/officeDocument/2006/relationships/image" Target="../media/image1785.png"/><Relationship Id="rId23" Type="http://schemas.openxmlformats.org/officeDocument/2006/relationships/image" Target="../media/image1789.png"/><Relationship Id="rId10" Type="http://schemas.openxmlformats.org/officeDocument/2006/relationships/customXml" Target="../ink/ink1732.xml"/><Relationship Id="rId19" Type="http://schemas.openxmlformats.org/officeDocument/2006/relationships/image" Target="../media/image1787.png"/><Relationship Id="rId4" Type="http://schemas.openxmlformats.org/officeDocument/2006/relationships/oleObject" Target="../embeddings/oleObject61.bin"/><Relationship Id="rId9" Type="http://schemas.openxmlformats.org/officeDocument/2006/relationships/image" Target="../media/image1782.png"/><Relationship Id="rId14" Type="http://schemas.openxmlformats.org/officeDocument/2006/relationships/customXml" Target="../ink/ink1734.xml"/><Relationship Id="rId22" Type="http://schemas.openxmlformats.org/officeDocument/2006/relationships/customXml" Target="../ink/ink1738.xml"/><Relationship Id="rId27" Type="http://schemas.openxmlformats.org/officeDocument/2006/relationships/image" Target="../media/image1791.png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48.png"/><Relationship Id="rId299" Type="http://schemas.openxmlformats.org/officeDocument/2006/relationships/image" Target="../media/image1937.png"/><Relationship Id="rId21" Type="http://schemas.openxmlformats.org/officeDocument/2006/relationships/image" Target="../media/image1801.png"/><Relationship Id="rId63" Type="http://schemas.openxmlformats.org/officeDocument/2006/relationships/image" Target="../media/image1822.png"/><Relationship Id="rId159" Type="http://schemas.openxmlformats.org/officeDocument/2006/relationships/image" Target="../media/image1867.png"/><Relationship Id="rId170" Type="http://schemas.openxmlformats.org/officeDocument/2006/relationships/customXml" Target="../ink/ink1823.xml"/><Relationship Id="rId226" Type="http://schemas.openxmlformats.org/officeDocument/2006/relationships/customXml" Target="../ink/ink1851.xml"/><Relationship Id="rId268" Type="http://schemas.openxmlformats.org/officeDocument/2006/relationships/customXml" Target="../ink/ink1872.xml"/><Relationship Id="rId32" Type="http://schemas.openxmlformats.org/officeDocument/2006/relationships/customXml" Target="../ink/ink1754.xml"/><Relationship Id="rId74" Type="http://schemas.openxmlformats.org/officeDocument/2006/relationships/customXml" Target="../ink/ink1775.xml"/><Relationship Id="rId128" Type="http://schemas.openxmlformats.org/officeDocument/2006/relationships/customXml" Target="../ink/ink1802.xml"/><Relationship Id="rId5" Type="http://schemas.openxmlformats.org/officeDocument/2006/relationships/image" Target="../media/image1793.wmf"/><Relationship Id="rId181" Type="http://schemas.openxmlformats.org/officeDocument/2006/relationships/image" Target="../media/image1878.png"/><Relationship Id="rId237" Type="http://schemas.openxmlformats.org/officeDocument/2006/relationships/image" Target="../media/image1906.png"/><Relationship Id="rId279" Type="http://schemas.openxmlformats.org/officeDocument/2006/relationships/image" Target="../media/image1927.png"/><Relationship Id="rId43" Type="http://schemas.openxmlformats.org/officeDocument/2006/relationships/image" Target="../media/image1812.png"/><Relationship Id="rId139" Type="http://schemas.openxmlformats.org/officeDocument/2006/relationships/image" Target="../media/image1858.png"/><Relationship Id="rId290" Type="http://schemas.openxmlformats.org/officeDocument/2006/relationships/customXml" Target="../ink/ink1883.xml"/><Relationship Id="rId85" Type="http://schemas.openxmlformats.org/officeDocument/2006/relationships/image" Target="../media/image1833.png"/><Relationship Id="rId150" Type="http://schemas.openxmlformats.org/officeDocument/2006/relationships/customXml" Target="../ink/ink1813.xml"/><Relationship Id="rId192" Type="http://schemas.openxmlformats.org/officeDocument/2006/relationships/customXml" Target="../ink/ink1834.xml"/><Relationship Id="rId206" Type="http://schemas.openxmlformats.org/officeDocument/2006/relationships/customXml" Target="../ink/ink1841.xml"/><Relationship Id="rId248" Type="http://schemas.openxmlformats.org/officeDocument/2006/relationships/customXml" Target="../ink/ink1862.xml"/><Relationship Id="rId12" Type="http://schemas.openxmlformats.org/officeDocument/2006/relationships/customXml" Target="../ink/ink1744.xml"/><Relationship Id="rId108" Type="http://schemas.openxmlformats.org/officeDocument/2006/relationships/customXml" Target="../ink/ink1792.xml"/><Relationship Id="rId54" Type="http://schemas.openxmlformats.org/officeDocument/2006/relationships/customXml" Target="../ink/ink1765.xml"/><Relationship Id="rId96" Type="http://schemas.openxmlformats.org/officeDocument/2006/relationships/customXml" Target="../ink/ink1786.xml"/><Relationship Id="rId161" Type="http://schemas.openxmlformats.org/officeDocument/2006/relationships/image" Target="../media/image1868.png"/><Relationship Id="rId217" Type="http://schemas.openxmlformats.org/officeDocument/2006/relationships/image" Target="../media/image1896.png"/><Relationship Id="rId6" Type="http://schemas.openxmlformats.org/officeDocument/2006/relationships/customXml" Target="../ink/ink1741.xml"/><Relationship Id="rId238" Type="http://schemas.openxmlformats.org/officeDocument/2006/relationships/customXml" Target="../ink/ink1857.xml"/><Relationship Id="rId259" Type="http://schemas.openxmlformats.org/officeDocument/2006/relationships/image" Target="../media/image1917.png"/><Relationship Id="rId23" Type="http://schemas.openxmlformats.org/officeDocument/2006/relationships/image" Target="../media/image1802.png"/><Relationship Id="rId119" Type="http://schemas.openxmlformats.org/officeDocument/2006/relationships/image" Target="../media/image1849.png"/><Relationship Id="rId270" Type="http://schemas.openxmlformats.org/officeDocument/2006/relationships/customXml" Target="../ink/ink1873.xml"/><Relationship Id="rId291" Type="http://schemas.openxmlformats.org/officeDocument/2006/relationships/image" Target="../media/image1933.png"/><Relationship Id="rId44" Type="http://schemas.openxmlformats.org/officeDocument/2006/relationships/customXml" Target="../ink/ink1760.xml"/><Relationship Id="rId65" Type="http://schemas.openxmlformats.org/officeDocument/2006/relationships/image" Target="../media/image1823.png"/><Relationship Id="rId86" Type="http://schemas.openxmlformats.org/officeDocument/2006/relationships/customXml" Target="../ink/ink1781.xml"/><Relationship Id="rId130" Type="http://schemas.openxmlformats.org/officeDocument/2006/relationships/customXml" Target="../ink/ink1803.xml"/><Relationship Id="rId151" Type="http://schemas.openxmlformats.org/officeDocument/2006/relationships/image" Target="../media/image954.png"/><Relationship Id="rId172" Type="http://schemas.openxmlformats.org/officeDocument/2006/relationships/customXml" Target="../ink/ink1824.xml"/><Relationship Id="rId193" Type="http://schemas.openxmlformats.org/officeDocument/2006/relationships/image" Target="../media/image1884.png"/><Relationship Id="rId207" Type="http://schemas.openxmlformats.org/officeDocument/2006/relationships/image" Target="../media/image1891.png"/><Relationship Id="rId228" Type="http://schemas.openxmlformats.org/officeDocument/2006/relationships/customXml" Target="../ink/ink1852.xml"/><Relationship Id="rId249" Type="http://schemas.openxmlformats.org/officeDocument/2006/relationships/image" Target="../media/image1912.png"/><Relationship Id="rId13" Type="http://schemas.openxmlformats.org/officeDocument/2006/relationships/image" Target="../media/image1797.png"/><Relationship Id="rId109" Type="http://schemas.openxmlformats.org/officeDocument/2006/relationships/image" Target="../media/image1845.png"/><Relationship Id="rId260" Type="http://schemas.openxmlformats.org/officeDocument/2006/relationships/customXml" Target="../ink/ink1868.xml"/><Relationship Id="rId281" Type="http://schemas.openxmlformats.org/officeDocument/2006/relationships/image" Target="../media/image1928.png"/><Relationship Id="rId34" Type="http://schemas.openxmlformats.org/officeDocument/2006/relationships/customXml" Target="../ink/ink1755.xml"/><Relationship Id="rId55" Type="http://schemas.openxmlformats.org/officeDocument/2006/relationships/image" Target="../media/image1818.png"/><Relationship Id="rId76" Type="http://schemas.openxmlformats.org/officeDocument/2006/relationships/customXml" Target="../ink/ink1776.xml"/><Relationship Id="rId97" Type="http://schemas.openxmlformats.org/officeDocument/2006/relationships/image" Target="../media/image1839.png"/><Relationship Id="rId120" Type="http://schemas.openxmlformats.org/officeDocument/2006/relationships/customXml" Target="../ink/ink1798.xml"/><Relationship Id="rId141" Type="http://schemas.openxmlformats.org/officeDocument/2006/relationships/image" Target="../media/image1859.png"/><Relationship Id="rId7" Type="http://schemas.openxmlformats.org/officeDocument/2006/relationships/image" Target="../media/image1794.png"/><Relationship Id="rId162" Type="http://schemas.openxmlformats.org/officeDocument/2006/relationships/customXml" Target="../ink/ink1819.xml"/><Relationship Id="rId183" Type="http://schemas.openxmlformats.org/officeDocument/2006/relationships/image" Target="../media/image1879.png"/><Relationship Id="rId218" Type="http://schemas.openxmlformats.org/officeDocument/2006/relationships/customXml" Target="../ink/ink1847.xml"/><Relationship Id="rId239" Type="http://schemas.openxmlformats.org/officeDocument/2006/relationships/image" Target="../media/image1907.png"/><Relationship Id="rId250" Type="http://schemas.openxmlformats.org/officeDocument/2006/relationships/customXml" Target="../ink/ink1863.xml"/><Relationship Id="rId271" Type="http://schemas.openxmlformats.org/officeDocument/2006/relationships/image" Target="../media/image1923.png"/><Relationship Id="rId292" Type="http://schemas.openxmlformats.org/officeDocument/2006/relationships/customXml" Target="../ink/ink1884.xml"/><Relationship Id="rId24" Type="http://schemas.openxmlformats.org/officeDocument/2006/relationships/customXml" Target="../ink/ink1750.xml"/><Relationship Id="rId45" Type="http://schemas.openxmlformats.org/officeDocument/2006/relationships/image" Target="../media/image1813.png"/><Relationship Id="rId66" Type="http://schemas.openxmlformats.org/officeDocument/2006/relationships/customXml" Target="../ink/ink1771.xml"/><Relationship Id="rId87" Type="http://schemas.openxmlformats.org/officeDocument/2006/relationships/image" Target="../media/image1834.png"/><Relationship Id="rId110" Type="http://schemas.openxmlformats.org/officeDocument/2006/relationships/customXml" Target="../ink/ink1793.xml"/><Relationship Id="rId131" Type="http://schemas.openxmlformats.org/officeDocument/2006/relationships/image" Target="../media/image1235.png"/><Relationship Id="rId152" Type="http://schemas.openxmlformats.org/officeDocument/2006/relationships/customXml" Target="../ink/ink1814.xml"/><Relationship Id="rId173" Type="http://schemas.openxmlformats.org/officeDocument/2006/relationships/image" Target="../media/image1874.png"/><Relationship Id="rId194" Type="http://schemas.openxmlformats.org/officeDocument/2006/relationships/customXml" Target="../ink/ink1835.xml"/><Relationship Id="rId208" Type="http://schemas.openxmlformats.org/officeDocument/2006/relationships/customXml" Target="../ink/ink1842.xml"/><Relationship Id="rId229" Type="http://schemas.openxmlformats.org/officeDocument/2006/relationships/image" Target="../media/image1902.png"/><Relationship Id="rId240" Type="http://schemas.openxmlformats.org/officeDocument/2006/relationships/customXml" Target="../ink/ink1858.xml"/><Relationship Id="rId261" Type="http://schemas.openxmlformats.org/officeDocument/2006/relationships/image" Target="../media/image1918.png"/><Relationship Id="rId14" Type="http://schemas.openxmlformats.org/officeDocument/2006/relationships/customXml" Target="../ink/ink1745.xml"/><Relationship Id="rId35" Type="http://schemas.openxmlformats.org/officeDocument/2006/relationships/image" Target="../media/image1808.png"/><Relationship Id="rId56" Type="http://schemas.openxmlformats.org/officeDocument/2006/relationships/customXml" Target="../ink/ink1766.xml"/><Relationship Id="rId77" Type="http://schemas.openxmlformats.org/officeDocument/2006/relationships/image" Target="../media/image1829.png"/><Relationship Id="rId100" Type="http://schemas.openxmlformats.org/officeDocument/2006/relationships/customXml" Target="../ink/ink1788.xml"/><Relationship Id="rId282" Type="http://schemas.openxmlformats.org/officeDocument/2006/relationships/customXml" Target="../ink/ink1879.xml"/><Relationship Id="rId8" Type="http://schemas.openxmlformats.org/officeDocument/2006/relationships/customXml" Target="../ink/ink1742.xml"/><Relationship Id="rId98" Type="http://schemas.openxmlformats.org/officeDocument/2006/relationships/customXml" Target="../ink/ink1787.xml"/><Relationship Id="rId121" Type="http://schemas.openxmlformats.org/officeDocument/2006/relationships/image" Target="../media/image1850.png"/><Relationship Id="rId142" Type="http://schemas.openxmlformats.org/officeDocument/2006/relationships/customXml" Target="../ink/ink1809.xml"/><Relationship Id="rId163" Type="http://schemas.openxmlformats.org/officeDocument/2006/relationships/image" Target="../media/image1869.png"/><Relationship Id="rId184" Type="http://schemas.openxmlformats.org/officeDocument/2006/relationships/customXml" Target="../ink/ink1830.xml"/><Relationship Id="rId219" Type="http://schemas.openxmlformats.org/officeDocument/2006/relationships/image" Target="../media/image1897.png"/><Relationship Id="rId230" Type="http://schemas.openxmlformats.org/officeDocument/2006/relationships/customXml" Target="../ink/ink1853.xml"/><Relationship Id="rId251" Type="http://schemas.openxmlformats.org/officeDocument/2006/relationships/image" Target="../media/image1913.png"/><Relationship Id="rId25" Type="http://schemas.openxmlformats.org/officeDocument/2006/relationships/image" Target="../media/image1803.png"/><Relationship Id="rId46" Type="http://schemas.openxmlformats.org/officeDocument/2006/relationships/customXml" Target="../ink/ink1761.xml"/><Relationship Id="rId67" Type="http://schemas.openxmlformats.org/officeDocument/2006/relationships/image" Target="../media/image1824.png"/><Relationship Id="rId272" Type="http://schemas.openxmlformats.org/officeDocument/2006/relationships/customXml" Target="../ink/ink1874.xml"/><Relationship Id="rId293" Type="http://schemas.openxmlformats.org/officeDocument/2006/relationships/image" Target="../media/image1934.png"/><Relationship Id="rId88" Type="http://schemas.openxmlformats.org/officeDocument/2006/relationships/customXml" Target="../ink/ink1782.xml"/><Relationship Id="rId111" Type="http://schemas.openxmlformats.org/officeDocument/2006/relationships/image" Target="../media/image1846.png"/><Relationship Id="rId132" Type="http://schemas.openxmlformats.org/officeDocument/2006/relationships/customXml" Target="../ink/ink1804.xml"/><Relationship Id="rId153" Type="http://schemas.openxmlformats.org/officeDocument/2006/relationships/image" Target="../media/image1864.png"/><Relationship Id="rId174" Type="http://schemas.openxmlformats.org/officeDocument/2006/relationships/customXml" Target="../ink/ink1825.xml"/><Relationship Id="rId195" Type="http://schemas.openxmlformats.org/officeDocument/2006/relationships/image" Target="../media/image1885.png"/><Relationship Id="rId209" Type="http://schemas.openxmlformats.org/officeDocument/2006/relationships/image" Target="../media/image1892.png"/><Relationship Id="rId220" Type="http://schemas.openxmlformats.org/officeDocument/2006/relationships/customXml" Target="../ink/ink1848.xml"/><Relationship Id="rId241" Type="http://schemas.openxmlformats.org/officeDocument/2006/relationships/image" Target="../media/image1908.png"/><Relationship Id="rId15" Type="http://schemas.openxmlformats.org/officeDocument/2006/relationships/image" Target="../media/image1798.png"/><Relationship Id="rId36" Type="http://schemas.openxmlformats.org/officeDocument/2006/relationships/customXml" Target="../ink/ink1756.xml"/><Relationship Id="rId57" Type="http://schemas.openxmlformats.org/officeDocument/2006/relationships/image" Target="../media/image1819.png"/><Relationship Id="rId262" Type="http://schemas.openxmlformats.org/officeDocument/2006/relationships/customXml" Target="../ink/ink1869.xml"/><Relationship Id="rId283" Type="http://schemas.openxmlformats.org/officeDocument/2006/relationships/image" Target="../media/image1929.png"/><Relationship Id="rId78" Type="http://schemas.openxmlformats.org/officeDocument/2006/relationships/customXml" Target="../ink/ink1777.xml"/><Relationship Id="rId99" Type="http://schemas.openxmlformats.org/officeDocument/2006/relationships/image" Target="../media/image1840.png"/><Relationship Id="rId101" Type="http://schemas.openxmlformats.org/officeDocument/2006/relationships/image" Target="../media/image1841.png"/><Relationship Id="rId122" Type="http://schemas.openxmlformats.org/officeDocument/2006/relationships/customXml" Target="../ink/ink1799.xml"/><Relationship Id="rId143" Type="http://schemas.openxmlformats.org/officeDocument/2006/relationships/image" Target="../media/image1860.png"/><Relationship Id="rId164" Type="http://schemas.openxmlformats.org/officeDocument/2006/relationships/customXml" Target="../ink/ink1820.xml"/><Relationship Id="rId185" Type="http://schemas.openxmlformats.org/officeDocument/2006/relationships/image" Target="../media/image1880.png"/><Relationship Id="rId9" Type="http://schemas.openxmlformats.org/officeDocument/2006/relationships/image" Target="../media/image1795.png"/><Relationship Id="rId210" Type="http://schemas.openxmlformats.org/officeDocument/2006/relationships/customXml" Target="../ink/ink1843.xml"/><Relationship Id="rId26" Type="http://schemas.openxmlformats.org/officeDocument/2006/relationships/customXml" Target="../ink/ink1751.xml"/><Relationship Id="rId231" Type="http://schemas.openxmlformats.org/officeDocument/2006/relationships/image" Target="../media/image1903.png"/><Relationship Id="rId252" Type="http://schemas.openxmlformats.org/officeDocument/2006/relationships/customXml" Target="../ink/ink1864.xml"/><Relationship Id="rId273" Type="http://schemas.openxmlformats.org/officeDocument/2006/relationships/image" Target="../media/image1924.png"/><Relationship Id="rId294" Type="http://schemas.openxmlformats.org/officeDocument/2006/relationships/customXml" Target="../ink/ink1885.xml"/><Relationship Id="rId47" Type="http://schemas.openxmlformats.org/officeDocument/2006/relationships/image" Target="../media/image1814.png"/><Relationship Id="rId68" Type="http://schemas.openxmlformats.org/officeDocument/2006/relationships/customXml" Target="../ink/ink1772.xml"/><Relationship Id="rId89" Type="http://schemas.openxmlformats.org/officeDocument/2006/relationships/image" Target="../media/image1835.png"/><Relationship Id="rId112" Type="http://schemas.openxmlformats.org/officeDocument/2006/relationships/customXml" Target="../ink/ink1794.xml"/><Relationship Id="rId133" Type="http://schemas.openxmlformats.org/officeDocument/2006/relationships/image" Target="../media/image1855.png"/><Relationship Id="rId154" Type="http://schemas.openxmlformats.org/officeDocument/2006/relationships/customXml" Target="../ink/ink1815.xml"/><Relationship Id="rId175" Type="http://schemas.openxmlformats.org/officeDocument/2006/relationships/image" Target="../media/image1875.png"/><Relationship Id="rId196" Type="http://schemas.openxmlformats.org/officeDocument/2006/relationships/customXml" Target="../ink/ink1836.xml"/><Relationship Id="rId200" Type="http://schemas.openxmlformats.org/officeDocument/2006/relationships/customXml" Target="../ink/ink1838.xml"/><Relationship Id="rId16" Type="http://schemas.openxmlformats.org/officeDocument/2006/relationships/customXml" Target="../ink/ink1746.xml"/><Relationship Id="rId221" Type="http://schemas.openxmlformats.org/officeDocument/2006/relationships/image" Target="../media/image1898.png"/><Relationship Id="rId242" Type="http://schemas.openxmlformats.org/officeDocument/2006/relationships/customXml" Target="../ink/ink1859.xml"/><Relationship Id="rId263" Type="http://schemas.openxmlformats.org/officeDocument/2006/relationships/image" Target="../media/image1919.png"/><Relationship Id="rId284" Type="http://schemas.openxmlformats.org/officeDocument/2006/relationships/customXml" Target="../ink/ink1880.xml"/><Relationship Id="rId37" Type="http://schemas.openxmlformats.org/officeDocument/2006/relationships/image" Target="../media/image1809.png"/><Relationship Id="rId58" Type="http://schemas.openxmlformats.org/officeDocument/2006/relationships/customXml" Target="../ink/ink1767.xml"/><Relationship Id="rId79" Type="http://schemas.openxmlformats.org/officeDocument/2006/relationships/image" Target="../media/image1830.png"/><Relationship Id="rId102" Type="http://schemas.openxmlformats.org/officeDocument/2006/relationships/customXml" Target="../ink/ink1789.xml"/><Relationship Id="rId123" Type="http://schemas.openxmlformats.org/officeDocument/2006/relationships/image" Target="../media/image1851.png"/><Relationship Id="rId144" Type="http://schemas.openxmlformats.org/officeDocument/2006/relationships/customXml" Target="../ink/ink1810.xml"/><Relationship Id="rId90" Type="http://schemas.openxmlformats.org/officeDocument/2006/relationships/customXml" Target="../ink/ink1783.xml"/><Relationship Id="rId165" Type="http://schemas.openxmlformats.org/officeDocument/2006/relationships/image" Target="../media/image1870.png"/><Relationship Id="rId186" Type="http://schemas.openxmlformats.org/officeDocument/2006/relationships/customXml" Target="../ink/ink1831.xml"/><Relationship Id="rId211" Type="http://schemas.openxmlformats.org/officeDocument/2006/relationships/image" Target="../media/image1893.png"/><Relationship Id="rId232" Type="http://schemas.openxmlformats.org/officeDocument/2006/relationships/customXml" Target="../ink/ink1854.xml"/><Relationship Id="rId253" Type="http://schemas.openxmlformats.org/officeDocument/2006/relationships/image" Target="../media/image1914.png"/><Relationship Id="rId274" Type="http://schemas.openxmlformats.org/officeDocument/2006/relationships/customXml" Target="../ink/ink1875.xml"/><Relationship Id="rId295" Type="http://schemas.openxmlformats.org/officeDocument/2006/relationships/image" Target="../media/image1935.png"/><Relationship Id="rId27" Type="http://schemas.openxmlformats.org/officeDocument/2006/relationships/image" Target="../media/image1804.png"/><Relationship Id="rId48" Type="http://schemas.openxmlformats.org/officeDocument/2006/relationships/customXml" Target="../ink/ink1762.xml"/><Relationship Id="rId69" Type="http://schemas.openxmlformats.org/officeDocument/2006/relationships/image" Target="../media/image1825.png"/><Relationship Id="rId113" Type="http://schemas.openxmlformats.org/officeDocument/2006/relationships/image" Target="../media/image197.png"/><Relationship Id="rId134" Type="http://schemas.openxmlformats.org/officeDocument/2006/relationships/customXml" Target="../ink/ink1805.xml"/><Relationship Id="rId80" Type="http://schemas.openxmlformats.org/officeDocument/2006/relationships/customXml" Target="../ink/ink1778.xml"/><Relationship Id="rId155" Type="http://schemas.openxmlformats.org/officeDocument/2006/relationships/image" Target="../media/image1865.png"/><Relationship Id="rId176" Type="http://schemas.openxmlformats.org/officeDocument/2006/relationships/customXml" Target="../ink/ink1826.xml"/><Relationship Id="rId197" Type="http://schemas.openxmlformats.org/officeDocument/2006/relationships/image" Target="../media/image1886.png"/><Relationship Id="rId201" Type="http://schemas.openxmlformats.org/officeDocument/2006/relationships/image" Target="../media/image1888.png"/><Relationship Id="rId222" Type="http://schemas.openxmlformats.org/officeDocument/2006/relationships/customXml" Target="../ink/ink1849.xml"/><Relationship Id="rId243" Type="http://schemas.openxmlformats.org/officeDocument/2006/relationships/image" Target="../media/image1909.png"/><Relationship Id="rId264" Type="http://schemas.openxmlformats.org/officeDocument/2006/relationships/customXml" Target="../ink/ink1870.xml"/><Relationship Id="rId285" Type="http://schemas.openxmlformats.org/officeDocument/2006/relationships/image" Target="../media/image1930.png"/><Relationship Id="rId17" Type="http://schemas.openxmlformats.org/officeDocument/2006/relationships/image" Target="../media/image1799.png"/><Relationship Id="rId38" Type="http://schemas.openxmlformats.org/officeDocument/2006/relationships/customXml" Target="../ink/ink1757.xml"/><Relationship Id="rId59" Type="http://schemas.openxmlformats.org/officeDocument/2006/relationships/image" Target="../media/image1820.png"/><Relationship Id="rId103" Type="http://schemas.openxmlformats.org/officeDocument/2006/relationships/image" Target="../media/image1842.png"/><Relationship Id="rId124" Type="http://schemas.openxmlformats.org/officeDocument/2006/relationships/customXml" Target="../ink/ink1800.xml"/><Relationship Id="rId70" Type="http://schemas.openxmlformats.org/officeDocument/2006/relationships/customXml" Target="../ink/ink1773.xml"/><Relationship Id="rId91" Type="http://schemas.openxmlformats.org/officeDocument/2006/relationships/image" Target="../media/image1836.png"/><Relationship Id="rId145" Type="http://schemas.openxmlformats.org/officeDocument/2006/relationships/image" Target="../media/image1861.png"/><Relationship Id="rId166" Type="http://schemas.openxmlformats.org/officeDocument/2006/relationships/customXml" Target="../ink/ink1821.xml"/><Relationship Id="rId187" Type="http://schemas.openxmlformats.org/officeDocument/2006/relationships/image" Target="../media/image1881.png"/><Relationship Id="rId1" Type="http://schemas.openxmlformats.org/officeDocument/2006/relationships/slideLayout" Target="../slideLayouts/slideLayout14.xml"/><Relationship Id="rId212" Type="http://schemas.openxmlformats.org/officeDocument/2006/relationships/customXml" Target="../ink/ink1844.xml"/><Relationship Id="rId233" Type="http://schemas.openxmlformats.org/officeDocument/2006/relationships/image" Target="../media/image1904.png"/><Relationship Id="rId254" Type="http://schemas.openxmlformats.org/officeDocument/2006/relationships/customXml" Target="../ink/ink1865.xml"/><Relationship Id="rId28" Type="http://schemas.openxmlformats.org/officeDocument/2006/relationships/customXml" Target="../ink/ink1752.xml"/><Relationship Id="rId49" Type="http://schemas.openxmlformats.org/officeDocument/2006/relationships/image" Target="../media/image1815.png"/><Relationship Id="rId114" Type="http://schemas.openxmlformats.org/officeDocument/2006/relationships/customXml" Target="../ink/ink1795.xml"/><Relationship Id="rId275" Type="http://schemas.openxmlformats.org/officeDocument/2006/relationships/image" Target="../media/image1925.png"/><Relationship Id="rId296" Type="http://schemas.openxmlformats.org/officeDocument/2006/relationships/customXml" Target="../ink/ink1886.xml"/><Relationship Id="rId300" Type="http://schemas.openxmlformats.org/officeDocument/2006/relationships/customXml" Target="../ink/ink1888.xml"/><Relationship Id="rId60" Type="http://schemas.openxmlformats.org/officeDocument/2006/relationships/customXml" Target="../ink/ink1768.xml"/><Relationship Id="rId81" Type="http://schemas.openxmlformats.org/officeDocument/2006/relationships/image" Target="../media/image1831.png"/><Relationship Id="rId135" Type="http://schemas.openxmlformats.org/officeDocument/2006/relationships/image" Target="../media/image1856.png"/><Relationship Id="rId156" Type="http://schemas.openxmlformats.org/officeDocument/2006/relationships/customXml" Target="../ink/ink1816.xml"/><Relationship Id="rId177" Type="http://schemas.openxmlformats.org/officeDocument/2006/relationships/image" Target="../media/image1876.png"/><Relationship Id="rId198" Type="http://schemas.openxmlformats.org/officeDocument/2006/relationships/customXml" Target="../ink/ink1837.xml"/><Relationship Id="rId202" Type="http://schemas.openxmlformats.org/officeDocument/2006/relationships/customXml" Target="../ink/ink1839.xml"/><Relationship Id="rId223" Type="http://schemas.openxmlformats.org/officeDocument/2006/relationships/image" Target="../media/image1899.png"/><Relationship Id="rId244" Type="http://schemas.openxmlformats.org/officeDocument/2006/relationships/customXml" Target="../ink/ink1860.xml"/><Relationship Id="rId18" Type="http://schemas.openxmlformats.org/officeDocument/2006/relationships/customXml" Target="../ink/ink1747.xml"/><Relationship Id="rId39" Type="http://schemas.openxmlformats.org/officeDocument/2006/relationships/image" Target="../media/image1810.png"/><Relationship Id="rId265" Type="http://schemas.openxmlformats.org/officeDocument/2006/relationships/image" Target="../media/image1920.png"/><Relationship Id="rId286" Type="http://schemas.openxmlformats.org/officeDocument/2006/relationships/customXml" Target="../ink/ink1881.xml"/><Relationship Id="rId50" Type="http://schemas.openxmlformats.org/officeDocument/2006/relationships/customXml" Target="../ink/ink1763.xml"/><Relationship Id="rId104" Type="http://schemas.openxmlformats.org/officeDocument/2006/relationships/customXml" Target="../ink/ink1790.xml"/><Relationship Id="rId125" Type="http://schemas.openxmlformats.org/officeDocument/2006/relationships/image" Target="../media/image1852.png"/><Relationship Id="rId146" Type="http://schemas.openxmlformats.org/officeDocument/2006/relationships/customXml" Target="../ink/ink1811.xml"/><Relationship Id="rId167" Type="http://schemas.openxmlformats.org/officeDocument/2006/relationships/image" Target="../media/image1871.png"/><Relationship Id="rId188" Type="http://schemas.openxmlformats.org/officeDocument/2006/relationships/customXml" Target="../ink/ink1832.xml"/><Relationship Id="rId71" Type="http://schemas.openxmlformats.org/officeDocument/2006/relationships/image" Target="../media/image1826.png"/><Relationship Id="rId92" Type="http://schemas.openxmlformats.org/officeDocument/2006/relationships/customXml" Target="../ink/ink1784.xml"/><Relationship Id="rId213" Type="http://schemas.openxmlformats.org/officeDocument/2006/relationships/image" Target="../media/image1894.png"/><Relationship Id="rId234" Type="http://schemas.openxmlformats.org/officeDocument/2006/relationships/customXml" Target="../ink/ink1855.xml"/><Relationship Id="rId2" Type="http://schemas.openxmlformats.org/officeDocument/2006/relationships/oleObject" Target="../embeddings/oleObject62.bin"/><Relationship Id="rId29" Type="http://schemas.openxmlformats.org/officeDocument/2006/relationships/image" Target="../media/image1805.png"/><Relationship Id="rId255" Type="http://schemas.openxmlformats.org/officeDocument/2006/relationships/image" Target="../media/image1915.png"/><Relationship Id="rId276" Type="http://schemas.openxmlformats.org/officeDocument/2006/relationships/customXml" Target="../ink/ink1876.xml"/><Relationship Id="rId297" Type="http://schemas.openxmlformats.org/officeDocument/2006/relationships/image" Target="../media/image1936.png"/><Relationship Id="rId40" Type="http://schemas.openxmlformats.org/officeDocument/2006/relationships/customXml" Target="../ink/ink1758.xml"/><Relationship Id="rId115" Type="http://schemas.openxmlformats.org/officeDocument/2006/relationships/image" Target="../media/image1847.png"/><Relationship Id="rId136" Type="http://schemas.openxmlformats.org/officeDocument/2006/relationships/customXml" Target="../ink/ink1806.xml"/><Relationship Id="rId157" Type="http://schemas.openxmlformats.org/officeDocument/2006/relationships/image" Target="../media/image1866.png"/><Relationship Id="rId178" Type="http://schemas.openxmlformats.org/officeDocument/2006/relationships/customXml" Target="../ink/ink1827.xml"/><Relationship Id="rId301" Type="http://schemas.openxmlformats.org/officeDocument/2006/relationships/image" Target="../media/image1938.png"/><Relationship Id="rId61" Type="http://schemas.openxmlformats.org/officeDocument/2006/relationships/image" Target="../media/image1821.png"/><Relationship Id="rId82" Type="http://schemas.openxmlformats.org/officeDocument/2006/relationships/customXml" Target="../ink/ink1779.xml"/><Relationship Id="rId199" Type="http://schemas.openxmlformats.org/officeDocument/2006/relationships/image" Target="../media/image1887.png"/><Relationship Id="rId203" Type="http://schemas.openxmlformats.org/officeDocument/2006/relationships/image" Target="../media/image1889.png"/><Relationship Id="rId19" Type="http://schemas.openxmlformats.org/officeDocument/2006/relationships/image" Target="../media/image1800.png"/><Relationship Id="rId224" Type="http://schemas.openxmlformats.org/officeDocument/2006/relationships/customXml" Target="../ink/ink1850.xml"/><Relationship Id="rId245" Type="http://schemas.openxmlformats.org/officeDocument/2006/relationships/image" Target="../media/image1910.png"/><Relationship Id="rId266" Type="http://schemas.openxmlformats.org/officeDocument/2006/relationships/customXml" Target="../ink/ink1871.xml"/><Relationship Id="rId287" Type="http://schemas.openxmlformats.org/officeDocument/2006/relationships/image" Target="../media/image1931.png"/><Relationship Id="rId30" Type="http://schemas.openxmlformats.org/officeDocument/2006/relationships/customXml" Target="../ink/ink1753.xml"/><Relationship Id="rId105" Type="http://schemas.openxmlformats.org/officeDocument/2006/relationships/image" Target="../media/image1843.png"/><Relationship Id="rId126" Type="http://schemas.openxmlformats.org/officeDocument/2006/relationships/customXml" Target="../ink/ink1801.xml"/><Relationship Id="rId147" Type="http://schemas.openxmlformats.org/officeDocument/2006/relationships/image" Target="../media/image1862.png"/><Relationship Id="rId168" Type="http://schemas.openxmlformats.org/officeDocument/2006/relationships/customXml" Target="../ink/ink1822.xml"/><Relationship Id="rId51" Type="http://schemas.openxmlformats.org/officeDocument/2006/relationships/image" Target="../media/image1816.png"/><Relationship Id="rId72" Type="http://schemas.openxmlformats.org/officeDocument/2006/relationships/customXml" Target="../ink/ink1774.xml"/><Relationship Id="rId93" Type="http://schemas.openxmlformats.org/officeDocument/2006/relationships/image" Target="../media/image1837.png"/><Relationship Id="rId189" Type="http://schemas.openxmlformats.org/officeDocument/2006/relationships/image" Target="../media/image1882.png"/><Relationship Id="rId3" Type="http://schemas.openxmlformats.org/officeDocument/2006/relationships/image" Target="../media/image1792.wmf"/><Relationship Id="rId214" Type="http://schemas.openxmlformats.org/officeDocument/2006/relationships/customXml" Target="../ink/ink1845.xml"/><Relationship Id="rId235" Type="http://schemas.openxmlformats.org/officeDocument/2006/relationships/image" Target="../media/image1905.png"/><Relationship Id="rId256" Type="http://schemas.openxmlformats.org/officeDocument/2006/relationships/customXml" Target="../ink/ink1866.xml"/><Relationship Id="rId277" Type="http://schemas.openxmlformats.org/officeDocument/2006/relationships/image" Target="../media/image1926.png"/><Relationship Id="rId298" Type="http://schemas.openxmlformats.org/officeDocument/2006/relationships/customXml" Target="../ink/ink1887.xml"/><Relationship Id="rId116" Type="http://schemas.openxmlformats.org/officeDocument/2006/relationships/customXml" Target="../ink/ink1796.xml"/><Relationship Id="rId137" Type="http://schemas.openxmlformats.org/officeDocument/2006/relationships/image" Target="../media/image1857.png"/><Relationship Id="rId158" Type="http://schemas.openxmlformats.org/officeDocument/2006/relationships/customXml" Target="../ink/ink1817.xml"/><Relationship Id="rId302" Type="http://schemas.openxmlformats.org/officeDocument/2006/relationships/customXml" Target="../ink/ink1889.xml"/><Relationship Id="rId20" Type="http://schemas.openxmlformats.org/officeDocument/2006/relationships/customXml" Target="../ink/ink1748.xml"/><Relationship Id="rId41" Type="http://schemas.openxmlformats.org/officeDocument/2006/relationships/image" Target="../media/image1811.png"/><Relationship Id="rId62" Type="http://schemas.openxmlformats.org/officeDocument/2006/relationships/customXml" Target="../ink/ink1769.xml"/><Relationship Id="rId83" Type="http://schemas.openxmlformats.org/officeDocument/2006/relationships/image" Target="../media/image1832.png"/><Relationship Id="rId179" Type="http://schemas.openxmlformats.org/officeDocument/2006/relationships/image" Target="../media/image1877.png"/><Relationship Id="rId190" Type="http://schemas.openxmlformats.org/officeDocument/2006/relationships/customXml" Target="../ink/ink1833.xml"/><Relationship Id="rId204" Type="http://schemas.openxmlformats.org/officeDocument/2006/relationships/customXml" Target="../ink/ink1840.xml"/><Relationship Id="rId225" Type="http://schemas.openxmlformats.org/officeDocument/2006/relationships/image" Target="../media/image1900.png"/><Relationship Id="rId246" Type="http://schemas.openxmlformats.org/officeDocument/2006/relationships/customXml" Target="../ink/ink1861.xml"/><Relationship Id="rId267" Type="http://schemas.openxmlformats.org/officeDocument/2006/relationships/image" Target="../media/image1921.png"/><Relationship Id="rId288" Type="http://schemas.openxmlformats.org/officeDocument/2006/relationships/customXml" Target="../ink/ink1882.xml"/><Relationship Id="rId106" Type="http://schemas.openxmlformats.org/officeDocument/2006/relationships/customXml" Target="../ink/ink1791.xml"/><Relationship Id="rId127" Type="http://schemas.openxmlformats.org/officeDocument/2006/relationships/image" Target="../media/image1853.png"/><Relationship Id="rId10" Type="http://schemas.openxmlformats.org/officeDocument/2006/relationships/customXml" Target="../ink/ink1743.xml"/><Relationship Id="rId31" Type="http://schemas.openxmlformats.org/officeDocument/2006/relationships/image" Target="../media/image1806.png"/><Relationship Id="rId52" Type="http://schemas.openxmlformats.org/officeDocument/2006/relationships/customXml" Target="../ink/ink1764.xml"/><Relationship Id="rId73" Type="http://schemas.openxmlformats.org/officeDocument/2006/relationships/image" Target="../media/image1827.png"/><Relationship Id="rId94" Type="http://schemas.openxmlformats.org/officeDocument/2006/relationships/customXml" Target="../ink/ink1785.xml"/><Relationship Id="rId148" Type="http://schemas.openxmlformats.org/officeDocument/2006/relationships/customXml" Target="../ink/ink1812.xml"/><Relationship Id="rId169" Type="http://schemas.openxmlformats.org/officeDocument/2006/relationships/image" Target="../media/image1872.png"/><Relationship Id="rId4" Type="http://schemas.openxmlformats.org/officeDocument/2006/relationships/oleObject" Target="../embeddings/oleObject63.bin"/><Relationship Id="rId180" Type="http://schemas.openxmlformats.org/officeDocument/2006/relationships/customXml" Target="../ink/ink1828.xml"/><Relationship Id="rId215" Type="http://schemas.openxmlformats.org/officeDocument/2006/relationships/image" Target="../media/image1895.png"/><Relationship Id="rId236" Type="http://schemas.openxmlformats.org/officeDocument/2006/relationships/customXml" Target="../ink/ink1856.xml"/><Relationship Id="rId257" Type="http://schemas.openxmlformats.org/officeDocument/2006/relationships/image" Target="../media/image1916.png"/><Relationship Id="rId278" Type="http://schemas.openxmlformats.org/officeDocument/2006/relationships/customXml" Target="../ink/ink1877.xml"/><Relationship Id="rId303" Type="http://schemas.openxmlformats.org/officeDocument/2006/relationships/image" Target="../media/image1939.png"/><Relationship Id="rId42" Type="http://schemas.openxmlformats.org/officeDocument/2006/relationships/customXml" Target="../ink/ink1759.xml"/><Relationship Id="rId84" Type="http://schemas.openxmlformats.org/officeDocument/2006/relationships/customXml" Target="../ink/ink1780.xml"/><Relationship Id="rId138" Type="http://schemas.openxmlformats.org/officeDocument/2006/relationships/customXml" Target="../ink/ink1807.xml"/><Relationship Id="rId191" Type="http://schemas.openxmlformats.org/officeDocument/2006/relationships/image" Target="../media/image1883.png"/><Relationship Id="rId205" Type="http://schemas.openxmlformats.org/officeDocument/2006/relationships/image" Target="../media/image1890.png"/><Relationship Id="rId247" Type="http://schemas.openxmlformats.org/officeDocument/2006/relationships/image" Target="../media/image1911.png"/><Relationship Id="rId107" Type="http://schemas.openxmlformats.org/officeDocument/2006/relationships/image" Target="../media/image1844.png"/><Relationship Id="rId289" Type="http://schemas.openxmlformats.org/officeDocument/2006/relationships/image" Target="../media/image1932.png"/><Relationship Id="rId11" Type="http://schemas.openxmlformats.org/officeDocument/2006/relationships/image" Target="../media/image1796.png"/><Relationship Id="rId53" Type="http://schemas.openxmlformats.org/officeDocument/2006/relationships/image" Target="../media/image1817.png"/><Relationship Id="rId149" Type="http://schemas.openxmlformats.org/officeDocument/2006/relationships/image" Target="../media/image1863.png"/><Relationship Id="rId95" Type="http://schemas.openxmlformats.org/officeDocument/2006/relationships/image" Target="../media/image1838.png"/><Relationship Id="rId160" Type="http://schemas.openxmlformats.org/officeDocument/2006/relationships/customXml" Target="../ink/ink1818.xml"/><Relationship Id="rId216" Type="http://schemas.openxmlformats.org/officeDocument/2006/relationships/customXml" Target="../ink/ink1846.xml"/><Relationship Id="rId258" Type="http://schemas.openxmlformats.org/officeDocument/2006/relationships/customXml" Target="../ink/ink1867.xml"/><Relationship Id="rId22" Type="http://schemas.openxmlformats.org/officeDocument/2006/relationships/customXml" Target="../ink/ink1749.xml"/><Relationship Id="rId64" Type="http://schemas.openxmlformats.org/officeDocument/2006/relationships/customXml" Target="../ink/ink1770.xml"/><Relationship Id="rId118" Type="http://schemas.openxmlformats.org/officeDocument/2006/relationships/customXml" Target="../ink/ink1797.xml"/><Relationship Id="rId171" Type="http://schemas.openxmlformats.org/officeDocument/2006/relationships/image" Target="../media/image1873.png"/><Relationship Id="rId227" Type="http://schemas.openxmlformats.org/officeDocument/2006/relationships/image" Target="../media/image1901.png"/><Relationship Id="rId269" Type="http://schemas.openxmlformats.org/officeDocument/2006/relationships/image" Target="../media/image1922.png"/><Relationship Id="rId33" Type="http://schemas.openxmlformats.org/officeDocument/2006/relationships/image" Target="../media/image1807.png"/><Relationship Id="rId129" Type="http://schemas.openxmlformats.org/officeDocument/2006/relationships/image" Target="../media/image1854.png"/><Relationship Id="rId280" Type="http://schemas.openxmlformats.org/officeDocument/2006/relationships/customXml" Target="../ink/ink1878.xml"/><Relationship Id="rId75" Type="http://schemas.openxmlformats.org/officeDocument/2006/relationships/image" Target="../media/image1828.png"/><Relationship Id="rId140" Type="http://schemas.openxmlformats.org/officeDocument/2006/relationships/customXml" Target="../ink/ink1808.xml"/><Relationship Id="rId182" Type="http://schemas.openxmlformats.org/officeDocument/2006/relationships/customXml" Target="../ink/ink1829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97.png"/><Relationship Id="rId21" Type="http://schemas.openxmlformats.org/officeDocument/2006/relationships/image" Target="../media/image1949.png"/><Relationship Id="rId42" Type="http://schemas.openxmlformats.org/officeDocument/2006/relationships/customXml" Target="../ink/ink1908.xml"/><Relationship Id="rId63" Type="http://schemas.openxmlformats.org/officeDocument/2006/relationships/image" Target="../media/image1970.png"/><Relationship Id="rId84" Type="http://schemas.openxmlformats.org/officeDocument/2006/relationships/customXml" Target="../ink/ink1929.xml"/><Relationship Id="rId16" Type="http://schemas.openxmlformats.org/officeDocument/2006/relationships/customXml" Target="../ink/ink1895.xml"/><Relationship Id="rId107" Type="http://schemas.openxmlformats.org/officeDocument/2006/relationships/image" Target="../media/image1992.png"/><Relationship Id="rId11" Type="http://schemas.openxmlformats.org/officeDocument/2006/relationships/image" Target="../media/image1944.png"/><Relationship Id="rId32" Type="http://schemas.openxmlformats.org/officeDocument/2006/relationships/customXml" Target="../ink/ink1903.xml"/><Relationship Id="rId37" Type="http://schemas.openxmlformats.org/officeDocument/2006/relationships/image" Target="../media/image1957.png"/><Relationship Id="rId53" Type="http://schemas.openxmlformats.org/officeDocument/2006/relationships/image" Target="../media/image1965.png"/><Relationship Id="rId58" Type="http://schemas.openxmlformats.org/officeDocument/2006/relationships/customXml" Target="../ink/ink1916.xml"/><Relationship Id="rId74" Type="http://schemas.openxmlformats.org/officeDocument/2006/relationships/customXml" Target="../ink/ink1924.xml"/><Relationship Id="rId79" Type="http://schemas.openxmlformats.org/officeDocument/2006/relationships/image" Target="../media/image1978.png"/><Relationship Id="rId102" Type="http://schemas.openxmlformats.org/officeDocument/2006/relationships/customXml" Target="../ink/ink1938.xml"/><Relationship Id="rId123" Type="http://schemas.openxmlformats.org/officeDocument/2006/relationships/image" Target="../media/image2000.png"/><Relationship Id="rId128" Type="http://schemas.openxmlformats.org/officeDocument/2006/relationships/customXml" Target="../ink/ink1951.xml"/><Relationship Id="rId5" Type="http://schemas.openxmlformats.org/officeDocument/2006/relationships/image" Target="../media/image1941.wmf"/><Relationship Id="rId90" Type="http://schemas.openxmlformats.org/officeDocument/2006/relationships/customXml" Target="../ink/ink1932.xml"/><Relationship Id="rId95" Type="http://schemas.openxmlformats.org/officeDocument/2006/relationships/image" Target="../media/image1986.png"/><Relationship Id="rId22" Type="http://schemas.openxmlformats.org/officeDocument/2006/relationships/customXml" Target="../ink/ink1898.xml"/><Relationship Id="rId27" Type="http://schemas.openxmlformats.org/officeDocument/2006/relationships/image" Target="../media/image1952.png"/><Relationship Id="rId43" Type="http://schemas.openxmlformats.org/officeDocument/2006/relationships/image" Target="../media/image1960.png"/><Relationship Id="rId48" Type="http://schemas.openxmlformats.org/officeDocument/2006/relationships/customXml" Target="../ink/ink1911.xml"/><Relationship Id="rId64" Type="http://schemas.openxmlformats.org/officeDocument/2006/relationships/customXml" Target="../ink/ink1919.xml"/><Relationship Id="rId69" Type="http://schemas.openxmlformats.org/officeDocument/2006/relationships/image" Target="../media/image1973.png"/><Relationship Id="rId113" Type="http://schemas.openxmlformats.org/officeDocument/2006/relationships/image" Target="../media/image1995.png"/><Relationship Id="rId118" Type="http://schemas.openxmlformats.org/officeDocument/2006/relationships/customXml" Target="../ink/ink1946.xml"/><Relationship Id="rId134" Type="http://schemas.openxmlformats.org/officeDocument/2006/relationships/customXml" Target="../ink/ink1954.xml"/><Relationship Id="rId80" Type="http://schemas.openxmlformats.org/officeDocument/2006/relationships/customXml" Target="../ink/ink1927.xml"/><Relationship Id="rId85" Type="http://schemas.openxmlformats.org/officeDocument/2006/relationships/image" Target="../media/image1981.png"/><Relationship Id="rId12" Type="http://schemas.openxmlformats.org/officeDocument/2006/relationships/customXml" Target="../ink/ink1893.xml"/><Relationship Id="rId17" Type="http://schemas.openxmlformats.org/officeDocument/2006/relationships/image" Target="../media/image1947.png"/><Relationship Id="rId33" Type="http://schemas.openxmlformats.org/officeDocument/2006/relationships/image" Target="../media/image1955.png"/><Relationship Id="rId38" Type="http://schemas.openxmlformats.org/officeDocument/2006/relationships/customXml" Target="../ink/ink1906.xml"/><Relationship Id="rId59" Type="http://schemas.openxmlformats.org/officeDocument/2006/relationships/image" Target="../media/image1968.png"/><Relationship Id="rId103" Type="http://schemas.openxmlformats.org/officeDocument/2006/relationships/image" Target="../media/image1990.png"/><Relationship Id="rId108" Type="http://schemas.openxmlformats.org/officeDocument/2006/relationships/customXml" Target="../ink/ink1941.xml"/><Relationship Id="rId124" Type="http://schemas.openxmlformats.org/officeDocument/2006/relationships/customXml" Target="../ink/ink1949.xml"/><Relationship Id="rId129" Type="http://schemas.openxmlformats.org/officeDocument/2006/relationships/image" Target="../media/image2003.png"/><Relationship Id="rId54" Type="http://schemas.openxmlformats.org/officeDocument/2006/relationships/customXml" Target="../ink/ink1914.xml"/><Relationship Id="rId70" Type="http://schemas.openxmlformats.org/officeDocument/2006/relationships/customXml" Target="../ink/ink1922.xml"/><Relationship Id="rId75" Type="http://schemas.openxmlformats.org/officeDocument/2006/relationships/image" Target="../media/image1976.png"/><Relationship Id="rId91" Type="http://schemas.openxmlformats.org/officeDocument/2006/relationships/image" Target="../media/image1984.png"/><Relationship Id="rId96" Type="http://schemas.openxmlformats.org/officeDocument/2006/relationships/customXml" Target="../ink/ink1935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890.xml"/><Relationship Id="rId23" Type="http://schemas.openxmlformats.org/officeDocument/2006/relationships/image" Target="../media/image1950.png"/><Relationship Id="rId28" Type="http://schemas.openxmlformats.org/officeDocument/2006/relationships/customXml" Target="../ink/ink1901.xml"/><Relationship Id="rId49" Type="http://schemas.openxmlformats.org/officeDocument/2006/relationships/image" Target="../media/image1963.png"/><Relationship Id="rId114" Type="http://schemas.openxmlformats.org/officeDocument/2006/relationships/customXml" Target="../ink/ink1944.xml"/><Relationship Id="rId119" Type="http://schemas.openxmlformats.org/officeDocument/2006/relationships/image" Target="../media/image1998.png"/><Relationship Id="rId44" Type="http://schemas.openxmlformats.org/officeDocument/2006/relationships/customXml" Target="../ink/ink1909.xml"/><Relationship Id="rId60" Type="http://schemas.openxmlformats.org/officeDocument/2006/relationships/customXml" Target="../ink/ink1917.xml"/><Relationship Id="rId65" Type="http://schemas.openxmlformats.org/officeDocument/2006/relationships/image" Target="../media/image1971.png"/><Relationship Id="rId81" Type="http://schemas.openxmlformats.org/officeDocument/2006/relationships/image" Target="../media/image1979.png"/><Relationship Id="rId86" Type="http://schemas.openxmlformats.org/officeDocument/2006/relationships/customXml" Target="../ink/ink1930.xml"/><Relationship Id="rId130" Type="http://schemas.openxmlformats.org/officeDocument/2006/relationships/customXml" Target="../ink/ink1952.xml"/><Relationship Id="rId135" Type="http://schemas.openxmlformats.org/officeDocument/2006/relationships/image" Target="../media/image2006.png"/><Relationship Id="rId13" Type="http://schemas.openxmlformats.org/officeDocument/2006/relationships/image" Target="../media/image1945.png"/><Relationship Id="rId18" Type="http://schemas.openxmlformats.org/officeDocument/2006/relationships/customXml" Target="../ink/ink1896.xml"/><Relationship Id="rId39" Type="http://schemas.openxmlformats.org/officeDocument/2006/relationships/image" Target="../media/image1958.png"/><Relationship Id="rId109" Type="http://schemas.openxmlformats.org/officeDocument/2006/relationships/image" Target="../media/image1993.png"/><Relationship Id="rId34" Type="http://schemas.openxmlformats.org/officeDocument/2006/relationships/customXml" Target="../ink/ink1904.xml"/><Relationship Id="rId50" Type="http://schemas.openxmlformats.org/officeDocument/2006/relationships/customXml" Target="../ink/ink1912.xml"/><Relationship Id="rId55" Type="http://schemas.openxmlformats.org/officeDocument/2006/relationships/image" Target="../media/image1966.png"/><Relationship Id="rId76" Type="http://schemas.openxmlformats.org/officeDocument/2006/relationships/customXml" Target="../ink/ink1925.xml"/><Relationship Id="rId97" Type="http://schemas.openxmlformats.org/officeDocument/2006/relationships/image" Target="../media/image1987.png"/><Relationship Id="rId104" Type="http://schemas.openxmlformats.org/officeDocument/2006/relationships/customXml" Target="../ink/ink1939.xml"/><Relationship Id="rId120" Type="http://schemas.openxmlformats.org/officeDocument/2006/relationships/customXml" Target="../ink/ink1947.xml"/><Relationship Id="rId125" Type="http://schemas.openxmlformats.org/officeDocument/2006/relationships/image" Target="../media/image2001.png"/><Relationship Id="rId7" Type="http://schemas.openxmlformats.org/officeDocument/2006/relationships/image" Target="../media/image1942.png"/><Relationship Id="rId71" Type="http://schemas.openxmlformats.org/officeDocument/2006/relationships/image" Target="../media/image1974.png"/><Relationship Id="rId92" Type="http://schemas.openxmlformats.org/officeDocument/2006/relationships/customXml" Target="../ink/ink1933.xml"/><Relationship Id="rId2" Type="http://schemas.openxmlformats.org/officeDocument/2006/relationships/oleObject" Target="../embeddings/oleObject64.bin"/><Relationship Id="rId29" Type="http://schemas.openxmlformats.org/officeDocument/2006/relationships/image" Target="../media/image1953.png"/><Relationship Id="rId24" Type="http://schemas.openxmlformats.org/officeDocument/2006/relationships/customXml" Target="../ink/ink1899.xml"/><Relationship Id="rId40" Type="http://schemas.openxmlformats.org/officeDocument/2006/relationships/customXml" Target="../ink/ink1907.xml"/><Relationship Id="rId45" Type="http://schemas.openxmlformats.org/officeDocument/2006/relationships/image" Target="../media/image1961.png"/><Relationship Id="rId66" Type="http://schemas.openxmlformats.org/officeDocument/2006/relationships/customXml" Target="../ink/ink1920.xml"/><Relationship Id="rId87" Type="http://schemas.openxmlformats.org/officeDocument/2006/relationships/image" Target="../media/image1982.png"/><Relationship Id="rId110" Type="http://schemas.openxmlformats.org/officeDocument/2006/relationships/customXml" Target="../ink/ink1942.xml"/><Relationship Id="rId115" Type="http://schemas.openxmlformats.org/officeDocument/2006/relationships/image" Target="../media/image1996.png"/><Relationship Id="rId131" Type="http://schemas.openxmlformats.org/officeDocument/2006/relationships/image" Target="../media/image2004.png"/><Relationship Id="rId136" Type="http://schemas.openxmlformats.org/officeDocument/2006/relationships/customXml" Target="../ink/ink1955.xml"/><Relationship Id="rId61" Type="http://schemas.openxmlformats.org/officeDocument/2006/relationships/image" Target="../media/image1969.png"/><Relationship Id="rId82" Type="http://schemas.openxmlformats.org/officeDocument/2006/relationships/customXml" Target="../ink/ink1928.xml"/><Relationship Id="rId19" Type="http://schemas.openxmlformats.org/officeDocument/2006/relationships/image" Target="../media/image1948.png"/><Relationship Id="rId14" Type="http://schemas.openxmlformats.org/officeDocument/2006/relationships/customXml" Target="../ink/ink1894.xml"/><Relationship Id="rId30" Type="http://schemas.openxmlformats.org/officeDocument/2006/relationships/customXml" Target="../ink/ink1902.xml"/><Relationship Id="rId35" Type="http://schemas.openxmlformats.org/officeDocument/2006/relationships/image" Target="../media/image1956.png"/><Relationship Id="rId56" Type="http://schemas.openxmlformats.org/officeDocument/2006/relationships/customXml" Target="../ink/ink1915.xml"/><Relationship Id="rId77" Type="http://schemas.openxmlformats.org/officeDocument/2006/relationships/image" Target="../media/image1977.png"/><Relationship Id="rId100" Type="http://schemas.openxmlformats.org/officeDocument/2006/relationships/customXml" Target="../ink/ink1937.xml"/><Relationship Id="rId105" Type="http://schemas.openxmlformats.org/officeDocument/2006/relationships/image" Target="../media/image1991.png"/><Relationship Id="rId126" Type="http://schemas.openxmlformats.org/officeDocument/2006/relationships/customXml" Target="../ink/ink1950.xml"/><Relationship Id="rId8" Type="http://schemas.openxmlformats.org/officeDocument/2006/relationships/customXml" Target="../ink/ink1891.xml"/><Relationship Id="rId51" Type="http://schemas.openxmlformats.org/officeDocument/2006/relationships/image" Target="../media/image1964.png"/><Relationship Id="rId72" Type="http://schemas.openxmlformats.org/officeDocument/2006/relationships/customXml" Target="../ink/ink1923.xml"/><Relationship Id="rId93" Type="http://schemas.openxmlformats.org/officeDocument/2006/relationships/image" Target="../media/image1985.png"/><Relationship Id="rId98" Type="http://schemas.openxmlformats.org/officeDocument/2006/relationships/customXml" Target="../ink/ink1936.xml"/><Relationship Id="rId121" Type="http://schemas.openxmlformats.org/officeDocument/2006/relationships/image" Target="../media/image1999.png"/><Relationship Id="rId3" Type="http://schemas.openxmlformats.org/officeDocument/2006/relationships/image" Target="../media/image1940.wmf"/><Relationship Id="rId25" Type="http://schemas.openxmlformats.org/officeDocument/2006/relationships/image" Target="../media/image1951.png"/><Relationship Id="rId46" Type="http://schemas.openxmlformats.org/officeDocument/2006/relationships/customXml" Target="../ink/ink1910.xml"/><Relationship Id="rId67" Type="http://schemas.openxmlformats.org/officeDocument/2006/relationships/image" Target="../media/image1972.png"/><Relationship Id="rId116" Type="http://schemas.openxmlformats.org/officeDocument/2006/relationships/customXml" Target="../ink/ink1945.xml"/><Relationship Id="rId137" Type="http://schemas.openxmlformats.org/officeDocument/2006/relationships/image" Target="../media/image2007.png"/><Relationship Id="rId20" Type="http://schemas.openxmlformats.org/officeDocument/2006/relationships/customXml" Target="../ink/ink1897.xml"/><Relationship Id="rId41" Type="http://schemas.openxmlformats.org/officeDocument/2006/relationships/image" Target="../media/image1959.png"/><Relationship Id="rId62" Type="http://schemas.openxmlformats.org/officeDocument/2006/relationships/customXml" Target="../ink/ink1918.xml"/><Relationship Id="rId83" Type="http://schemas.openxmlformats.org/officeDocument/2006/relationships/image" Target="../media/image1980.png"/><Relationship Id="rId88" Type="http://schemas.openxmlformats.org/officeDocument/2006/relationships/customXml" Target="../ink/ink1931.xml"/><Relationship Id="rId111" Type="http://schemas.openxmlformats.org/officeDocument/2006/relationships/image" Target="../media/image1994.png"/><Relationship Id="rId132" Type="http://schemas.openxmlformats.org/officeDocument/2006/relationships/customXml" Target="../ink/ink1953.xml"/><Relationship Id="rId15" Type="http://schemas.openxmlformats.org/officeDocument/2006/relationships/image" Target="../media/image1946.png"/><Relationship Id="rId36" Type="http://schemas.openxmlformats.org/officeDocument/2006/relationships/customXml" Target="../ink/ink1905.xml"/><Relationship Id="rId57" Type="http://schemas.openxmlformats.org/officeDocument/2006/relationships/image" Target="../media/image1967.png"/><Relationship Id="rId106" Type="http://schemas.openxmlformats.org/officeDocument/2006/relationships/customXml" Target="../ink/ink1940.xml"/><Relationship Id="rId127" Type="http://schemas.openxmlformats.org/officeDocument/2006/relationships/image" Target="../media/image2002.png"/><Relationship Id="rId10" Type="http://schemas.openxmlformats.org/officeDocument/2006/relationships/customXml" Target="../ink/ink1892.xml"/><Relationship Id="rId31" Type="http://schemas.openxmlformats.org/officeDocument/2006/relationships/image" Target="../media/image1954.png"/><Relationship Id="rId52" Type="http://schemas.openxmlformats.org/officeDocument/2006/relationships/customXml" Target="../ink/ink1913.xml"/><Relationship Id="rId73" Type="http://schemas.openxmlformats.org/officeDocument/2006/relationships/image" Target="../media/image1975.png"/><Relationship Id="rId78" Type="http://schemas.openxmlformats.org/officeDocument/2006/relationships/customXml" Target="../ink/ink1926.xml"/><Relationship Id="rId94" Type="http://schemas.openxmlformats.org/officeDocument/2006/relationships/customXml" Target="../ink/ink1934.xml"/><Relationship Id="rId99" Type="http://schemas.openxmlformats.org/officeDocument/2006/relationships/image" Target="../media/image1988.png"/><Relationship Id="rId101" Type="http://schemas.openxmlformats.org/officeDocument/2006/relationships/image" Target="../media/image1989.png"/><Relationship Id="rId122" Type="http://schemas.openxmlformats.org/officeDocument/2006/relationships/customXml" Target="../ink/ink1948.xml"/><Relationship Id="rId4" Type="http://schemas.openxmlformats.org/officeDocument/2006/relationships/oleObject" Target="../embeddings/oleObject65.bin"/><Relationship Id="rId9" Type="http://schemas.openxmlformats.org/officeDocument/2006/relationships/image" Target="../media/image1943.png"/><Relationship Id="rId26" Type="http://schemas.openxmlformats.org/officeDocument/2006/relationships/customXml" Target="../ink/ink1900.xml"/><Relationship Id="rId47" Type="http://schemas.openxmlformats.org/officeDocument/2006/relationships/image" Target="../media/image1962.png"/><Relationship Id="rId68" Type="http://schemas.openxmlformats.org/officeDocument/2006/relationships/customXml" Target="../ink/ink1921.xml"/><Relationship Id="rId89" Type="http://schemas.openxmlformats.org/officeDocument/2006/relationships/image" Target="../media/image1983.png"/><Relationship Id="rId112" Type="http://schemas.openxmlformats.org/officeDocument/2006/relationships/customXml" Target="../ink/ink1943.xml"/><Relationship Id="rId133" Type="http://schemas.openxmlformats.org/officeDocument/2006/relationships/image" Target="../media/image200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2.wmf"/><Relationship Id="rId7" Type="http://schemas.openxmlformats.org/officeDocument/2006/relationships/image" Target="../media/image2008.png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956.xml"/><Relationship Id="rId5" Type="http://schemas.openxmlformats.org/officeDocument/2006/relationships/image" Target="../media/image1793.wmf"/><Relationship Id="rId4" Type="http://schemas.openxmlformats.org/officeDocument/2006/relationships/oleObject" Target="../embeddings/oleObject6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1.png"/><Relationship Id="rId3" Type="http://schemas.openxmlformats.org/officeDocument/2006/relationships/image" Target="../media/image2009.wmf"/><Relationship Id="rId7" Type="http://schemas.openxmlformats.org/officeDocument/2006/relationships/customXml" Target="../ink/ink1958.xml"/><Relationship Id="rId12" Type="http://schemas.openxmlformats.org/officeDocument/2006/relationships/image" Target="../media/image2013.png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10.png"/><Relationship Id="rId11" Type="http://schemas.openxmlformats.org/officeDocument/2006/relationships/customXml" Target="../ink/ink1960.xml"/><Relationship Id="rId5" Type="http://schemas.openxmlformats.org/officeDocument/2006/relationships/customXml" Target="../ink/ink1957.xml"/><Relationship Id="rId10" Type="http://schemas.openxmlformats.org/officeDocument/2006/relationships/image" Target="../media/image2012.png"/><Relationship Id="rId4" Type="http://schemas.openxmlformats.org/officeDocument/2006/relationships/image" Target="../media/image1608.jpeg"/><Relationship Id="rId9" Type="http://schemas.openxmlformats.org/officeDocument/2006/relationships/customXml" Target="../ink/ink1959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8.png"/><Relationship Id="rId21" Type="http://schemas.openxmlformats.org/officeDocument/2006/relationships/image" Target="../media/image210.png"/><Relationship Id="rId42" Type="http://schemas.openxmlformats.org/officeDocument/2006/relationships/customXml" Target="../ink/ink219.xml"/><Relationship Id="rId63" Type="http://schemas.openxmlformats.org/officeDocument/2006/relationships/image" Target="../media/image231.png"/><Relationship Id="rId84" Type="http://schemas.openxmlformats.org/officeDocument/2006/relationships/customXml" Target="../ink/ink240.xml"/><Relationship Id="rId138" Type="http://schemas.openxmlformats.org/officeDocument/2006/relationships/customXml" Target="../ink/ink267.xml"/><Relationship Id="rId159" Type="http://schemas.openxmlformats.org/officeDocument/2006/relationships/image" Target="../media/image279.png"/><Relationship Id="rId170" Type="http://schemas.openxmlformats.org/officeDocument/2006/relationships/customXml" Target="../ink/ink283.xml"/><Relationship Id="rId191" Type="http://schemas.openxmlformats.org/officeDocument/2006/relationships/image" Target="../media/image295.png"/><Relationship Id="rId107" Type="http://schemas.openxmlformats.org/officeDocument/2006/relationships/image" Target="../media/image253.png"/><Relationship Id="rId11" Type="http://schemas.openxmlformats.org/officeDocument/2006/relationships/image" Target="../media/image205.png"/><Relationship Id="rId32" Type="http://schemas.openxmlformats.org/officeDocument/2006/relationships/customXml" Target="../ink/ink214.xml"/><Relationship Id="rId53" Type="http://schemas.openxmlformats.org/officeDocument/2006/relationships/image" Target="../media/image226.png"/><Relationship Id="rId74" Type="http://schemas.openxmlformats.org/officeDocument/2006/relationships/customXml" Target="../ink/ink235.xml"/><Relationship Id="rId128" Type="http://schemas.openxmlformats.org/officeDocument/2006/relationships/customXml" Target="../ink/ink262.xml"/><Relationship Id="rId149" Type="http://schemas.openxmlformats.org/officeDocument/2006/relationships/image" Target="../media/image274.png"/><Relationship Id="rId5" Type="http://schemas.openxmlformats.org/officeDocument/2006/relationships/image" Target="../media/image202.png"/><Relationship Id="rId95" Type="http://schemas.openxmlformats.org/officeDocument/2006/relationships/image" Target="../media/image247.png"/><Relationship Id="rId160" Type="http://schemas.openxmlformats.org/officeDocument/2006/relationships/customXml" Target="../ink/ink278.xml"/><Relationship Id="rId181" Type="http://schemas.openxmlformats.org/officeDocument/2006/relationships/image" Target="../media/image290.png"/><Relationship Id="rId22" Type="http://schemas.openxmlformats.org/officeDocument/2006/relationships/customXml" Target="../ink/ink209.xml"/><Relationship Id="rId43" Type="http://schemas.openxmlformats.org/officeDocument/2006/relationships/image" Target="../media/image221.png"/><Relationship Id="rId64" Type="http://schemas.openxmlformats.org/officeDocument/2006/relationships/customXml" Target="../ink/ink230.xml"/><Relationship Id="rId118" Type="http://schemas.openxmlformats.org/officeDocument/2006/relationships/customXml" Target="../ink/ink257.xml"/><Relationship Id="rId139" Type="http://schemas.openxmlformats.org/officeDocument/2006/relationships/image" Target="../media/image269.png"/><Relationship Id="rId85" Type="http://schemas.openxmlformats.org/officeDocument/2006/relationships/image" Target="../media/image242.png"/><Relationship Id="rId150" Type="http://schemas.openxmlformats.org/officeDocument/2006/relationships/customXml" Target="../ink/ink273.xml"/><Relationship Id="rId171" Type="http://schemas.openxmlformats.org/officeDocument/2006/relationships/image" Target="../media/image285.png"/><Relationship Id="rId12" Type="http://schemas.openxmlformats.org/officeDocument/2006/relationships/customXml" Target="../ink/ink204.xml"/><Relationship Id="rId33" Type="http://schemas.openxmlformats.org/officeDocument/2006/relationships/image" Target="../media/image216.png"/><Relationship Id="rId108" Type="http://schemas.openxmlformats.org/officeDocument/2006/relationships/customXml" Target="../ink/ink252.xml"/><Relationship Id="rId129" Type="http://schemas.openxmlformats.org/officeDocument/2006/relationships/image" Target="../media/image264.png"/><Relationship Id="rId54" Type="http://schemas.openxmlformats.org/officeDocument/2006/relationships/customXml" Target="../ink/ink225.xml"/><Relationship Id="rId75" Type="http://schemas.openxmlformats.org/officeDocument/2006/relationships/image" Target="../media/image237.png"/><Relationship Id="rId96" Type="http://schemas.openxmlformats.org/officeDocument/2006/relationships/customXml" Target="../ink/ink246.xml"/><Relationship Id="rId140" Type="http://schemas.openxmlformats.org/officeDocument/2006/relationships/customXml" Target="../ink/ink268.xml"/><Relationship Id="rId161" Type="http://schemas.openxmlformats.org/officeDocument/2006/relationships/image" Target="../media/image280.png"/><Relationship Id="rId182" Type="http://schemas.openxmlformats.org/officeDocument/2006/relationships/customXml" Target="../ink/ink289.xml"/><Relationship Id="rId6" Type="http://schemas.openxmlformats.org/officeDocument/2006/relationships/customXml" Target="../ink/ink201.xml"/><Relationship Id="rId23" Type="http://schemas.openxmlformats.org/officeDocument/2006/relationships/image" Target="../media/image211.png"/><Relationship Id="rId119" Type="http://schemas.openxmlformats.org/officeDocument/2006/relationships/image" Target="../media/image259.png"/><Relationship Id="rId44" Type="http://schemas.openxmlformats.org/officeDocument/2006/relationships/customXml" Target="../ink/ink220.xml"/><Relationship Id="rId65" Type="http://schemas.openxmlformats.org/officeDocument/2006/relationships/image" Target="../media/image232.png"/><Relationship Id="rId86" Type="http://schemas.openxmlformats.org/officeDocument/2006/relationships/customXml" Target="../ink/ink241.xml"/><Relationship Id="rId130" Type="http://schemas.openxmlformats.org/officeDocument/2006/relationships/customXml" Target="../ink/ink263.xml"/><Relationship Id="rId151" Type="http://schemas.openxmlformats.org/officeDocument/2006/relationships/image" Target="../media/image275.png"/><Relationship Id="rId172" Type="http://schemas.openxmlformats.org/officeDocument/2006/relationships/customXml" Target="../ink/ink284.xml"/><Relationship Id="rId13" Type="http://schemas.openxmlformats.org/officeDocument/2006/relationships/image" Target="../media/image206.png"/><Relationship Id="rId18" Type="http://schemas.openxmlformats.org/officeDocument/2006/relationships/customXml" Target="../ink/ink207.xml"/><Relationship Id="rId39" Type="http://schemas.openxmlformats.org/officeDocument/2006/relationships/image" Target="../media/image219.png"/><Relationship Id="rId109" Type="http://schemas.openxmlformats.org/officeDocument/2006/relationships/image" Target="../media/image254.png"/><Relationship Id="rId34" Type="http://schemas.openxmlformats.org/officeDocument/2006/relationships/customXml" Target="../ink/ink215.xml"/><Relationship Id="rId50" Type="http://schemas.openxmlformats.org/officeDocument/2006/relationships/customXml" Target="../ink/ink223.xml"/><Relationship Id="rId55" Type="http://schemas.openxmlformats.org/officeDocument/2006/relationships/image" Target="../media/image227.png"/><Relationship Id="rId76" Type="http://schemas.openxmlformats.org/officeDocument/2006/relationships/customXml" Target="../ink/ink236.xml"/><Relationship Id="rId97" Type="http://schemas.openxmlformats.org/officeDocument/2006/relationships/image" Target="../media/image248.png"/><Relationship Id="rId104" Type="http://schemas.openxmlformats.org/officeDocument/2006/relationships/customXml" Target="../ink/ink250.xml"/><Relationship Id="rId120" Type="http://schemas.openxmlformats.org/officeDocument/2006/relationships/customXml" Target="../ink/ink258.xml"/><Relationship Id="rId125" Type="http://schemas.openxmlformats.org/officeDocument/2006/relationships/image" Target="../media/image262.png"/><Relationship Id="rId141" Type="http://schemas.openxmlformats.org/officeDocument/2006/relationships/image" Target="../media/image270.png"/><Relationship Id="rId146" Type="http://schemas.openxmlformats.org/officeDocument/2006/relationships/customXml" Target="../ink/ink271.xml"/><Relationship Id="rId167" Type="http://schemas.openxmlformats.org/officeDocument/2006/relationships/image" Target="../media/image283.png"/><Relationship Id="rId188" Type="http://schemas.openxmlformats.org/officeDocument/2006/relationships/customXml" Target="../ink/ink292.xml"/><Relationship Id="rId7" Type="http://schemas.openxmlformats.org/officeDocument/2006/relationships/image" Target="../media/image203.png"/><Relationship Id="rId71" Type="http://schemas.openxmlformats.org/officeDocument/2006/relationships/image" Target="../media/image235.png"/><Relationship Id="rId92" Type="http://schemas.openxmlformats.org/officeDocument/2006/relationships/customXml" Target="../ink/ink244.xml"/><Relationship Id="rId162" Type="http://schemas.openxmlformats.org/officeDocument/2006/relationships/customXml" Target="../ink/ink279.xml"/><Relationship Id="rId183" Type="http://schemas.openxmlformats.org/officeDocument/2006/relationships/image" Target="../media/image291.png"/><Relationship Id="rId2" Type="http://schemas.openxmlformats.org/officeDocument/2006/relationships/customXml" Target="../ink/ink199.xml"/><Relationship Id="rId29" Type="http://schemas.openxmlformats.org/officeDocument/2006/relationships/image" Target="../media/image214.png"/><Relationship Id="rId24" Type="http://schemas.openxmlformats.org/officeDocument/2006/relationships/customXml" Target="../ink/ink210.xml"/><Relationship Id="rId40" Type="http://schemas.openxmlformats.org/officeDocument/2006/relationships/customXml" Target="../ink/ink218.xml"/><Relationship Id="rId45" Type="http://schemas.openxmlformats.org/officeDocument/2006/relationships/image" Target="../media/image222.png"/><Relationship Id="rId66" Type="http://schemas.openxmlformats.org/officeDocument/2006/relationships/customXml" Target="../ink/ink231.xml"/><Relationship Id="rId87" Type="http://schemas.openxmlformats.org/officeDocument/2006/relationships/image" Target="../media/image243.png"/><Relationship Id="rId110" Type="http://schemas.openxmlformats.org/officeDocument/2006/relationships/customXml" Target="../ink/ink253.xml"/><Relationship Id="rId115" Type="http://schemas.openxmlformats.org/officeDocument/2006/relationships/image" Target="../media/image257.png"/><Relationship Id="rId131" Type="http://schemas.openxmlformats.org/officeDocument/2006/relationships/image" Target="../media/image265.png"/><Relationship Id="rId136" Type="http://schemas.openxmlformats.org/officeDocument/2006/relationships/customXml" Target="../ink/ink266.xml"/><Relationship Id="rId157" Type="http://schemas.openxmlformats.org/officeDocument/2006/relationships/image" Target="../media/image278.png"/><Relationship Id="rId178" Type="http://schemas.openxmlformats.org/officeDocument/2006/relationships/customXml" Target="../ink/ink287.xml"/><Relationship Id="rId61" Type="http://schemas.openxmlformats.org/officeDocument/2006/relationships/image" Target="../media/image230.png"/><Relationship Id="rId82" Type="http://schemas.openxmlformats.org/officeDocument/2006/relationships/customXml" Target="../ink/ink239.xml"/><Relationship Id="rId152" Type="http://schemas.openxmlformats.org/officeDocument/2006/relationships/customXml" Target="../ink/ink274.xml"/><Relationship Id="rId173" Type="http://schemas.openxmlformats.org/officeDocument/2006/relationships/image" Target="../media/image286.png"/><Relationship Id="rId19" Type="http://schemas.openxmlformats.org/officeDocument/2006/relationships/image" Target="../media/image209.png"/><Relationship Id="rId14" Type="http://schemas.openxmlformats.org/officeDocument/2006/relationships/customXml" Target="../ink/ink205.xml"/><Relationship Id="rId30" Type="http://schemas.openxmlformats.org/officeDocument/2006/relationships/customXml" Target="../ink/ink213.xml"/><Relationship Id="rId35" Type="http://schemas.openxmlformats.org/officeDocument/2006/relationships/image" Target="../media/image217.png"/><Relationship Id="rId56" Type="http://schemas.openxmlformats.org/officeDocument/2006/relationships/customXml" Target="../ink/ink226.xml"/><Relationship Id="rId77" Type="http://schemas.openxmlformats.org/officeDocument/2006/relationships/image" Target="../media/image238.png"/><Relationship Id="rId100" Type="http://schemas.openxmlformats.org/officeDocument/2006/relationships/customXml" Target="../ink/ink248.xml"/><Relationship Id="rId105" Type="http://schemas.openxmlformats.org/officeDocument/2006/relationships/image" Target="../media/image252.png"/><Relationship Id="rId126" Type="http://schemas.openxmlformats.org/officeDocument/2006/relationships/customXml" Target="../ink/ink261.xml"/><Relationship Id="rId147" Type="http://schemas.openxmlformats.org/officeDocument/2006/relationships/image" Target="../media/image273.png"/><Relationship Id="rId168" Type="http://schemas.openxmlformats.org/officeDocument/2006/relationships/customXml" Target="../ink/ink282.xml"/><Relationship Id="rId8" Type="http://schemas.openxmlformats.org/officeDocument/2006/relationships/customXml" Target="../ink/ink202.xml"/><Relationship Id="rId51" Type="http://schemas.openxmlformats.org/officeDocument/2006/relationships/image" Target="../media/image225.png"/><Relationship Id="rId72" Type="http://schemas.openxmlformats.org/officeDocument/2006/relationships/customXml" Target="../ink/ink234.xml"/><Relationship Id="rId93" Type="http://schemas.openxmlformats.org/officeDocument/2006/relationships/image" Target="../media/image246.png"/><Relationship Id="rId98" Type="http://schemas.openxmlformats.org/officeDocument/2006/relationships/customXml" Target="../ink/ink247.xml"/><Relationship Id="rId121" Type="http://schemas.openxmlformats.org/officeDocument/2006/relationships/image" Target="../media/image260.png"/><Relationship Id="rId142" Type="http://schemas.openxmlformats.org/officeDocument/2006/relationships/customXml" Target="../ink/ink269.xml"/><Relationship Id="rId163" Type="http://schemas.openxmlformats.org/officeDocument/2006/relationships/image" Target="../media/image281.png"/><Relationship Id="rId184" Type="http://schemas.openxmlformats.org/officeDocument/2006/relationships/customXml" Target="../ink/ink290.xml"/><Relationship Id="rId189" Type="http://schemas.openxmlformats.org/officeDocument/2006/relationships/image" Target="../media/image294.png"/><Relationship Id="rId3" Type="http://schemas.openxmlformats.org/officeDocument/2006/relationships/image" Target="../media/image201.png"/><Relationship Id="rId25" Type="http://schemas.openxmlformats.org/officeDocument/2006/relationships/image" Target="../media/image212.png"/><Relationship Id="rId46" Type="http://schemas.openxmlformats.org/officeDocument/2006/relationships/customXml" Target="../ink/ink221.xml"/><Relationship Id="rId67" Type="http://schemas.openxmlformats.org/officeDocument/2006/relationships/image" Target="../media/image233.png"/><Relationship Id="rId116" Type="http://schemas.openxmlformats.org/officeDocument/2006/relationships/customXml" Target="../ink/ink256.xml"/><Relationship Id="rId137" Type="http://schemas.openxmlformats.org/officeDocument/2006/relationships/image" Target="../media/image268.png"/><Relationship Id="rId158" Type="http://schemas.openxmlformats.org/officeDocument/2006/relationships/customXml" Target="../ink/ink277.xml"/><Relationship Id="rId20" Type="http://schemas.openxmlformats.org/officeDocument/2006/relationships/customXml" Target="../ink/ink208.xml"/><Relationship Id="rId41" Type="http://schemas.openxmlformats.org/officeDocument/2006/relationships/image" Target="../media/image220.png"/><Relationship Id="rId62" Type="http://schemas.openxmlformats.org/officeDocument/2006/relationships/customXml" Target="../ink/ink229.xml"/><Relationship Id="rId83" Type="http://schemas.openxmlformats.org/officeDocument/2006/relationships/image" Target="../media/image241.png"/><Relationship Id="rId88" Type="http://schemas.openxmlformats.org/officeDocument/2006/relationships/customXml" Target="../ink/ink242.xml"/><Relationship Id="rId111" Type="http://schemas.openxmlformats.org/officeDocument/2006/relationships/image" Target="../media/image255.png"/><Relationship Id="rId132" Type="http://schemas.openxmlformats.org/officeDocument/2006/relationships/customXml" Target="../ink/ink264.xml"/><Relationship Id="rId153" Type="http://schemas.openxmlformats.org/officeDocument/2006/relationships/image" Target="../media/image276.png"/><Relationship Id="rId174" Type="http://schemas.openxmlformats.org/officeDocument/2006/relationships/customXml" Target="../ink/ink285.xml"/><Relationship Id="rId179" Type="http://schemas.openxmlformats.org/officeDocument/2006/relationships/image" Target="../media/image289.png"/><Relationship Id="rId190" Type="http://schemas.openxmlformats.org/officeDocument/2006/relationships/customXml" Target="../ink/ink293.xml"/><Relationship Id="rId15" Type="http://schemas.openxmlformats.org/officeDocument/2006/relationships/image" Target="../media/image207.png"/><Relationship Id="rId36" Type="http://schemas.openxmlformats.org/officeDocument/2006/relationships/customXml" Target="../ink/ink216.xml"/><Relationship Id="rId57" Type="http://schemas.openxmlformats.org/officeDocument/2006/relationships/image" Target="../media/image228.png"/><Relationship Id="rId106" Type="http://schemas.openxmlformats.org/officeDocument/2006/relationships/customXml" Target="../ink/ink251.xml"/><Relationship Id="rId127" Type="http://schemas.openxmlformats.org/officeDocument/2006/relationships/image" Target="../media/image263.png"/><Relationship Id="rId10" Type="http://schemas.openxmlformats.org/officeDocument/2006/relationships/customXml" Target="../ink/ink203.xml"/><Relationship Id="rId31" Type="http://schemas.openxmlformats.org/officeDocument/2006/relationships/image" Target="../media/image215.png"/><Relationship Id="rId52" Type="http://schemas.openxmlformats.org/officeDocument/2006/relationships/customXml" Target="../ink/ink224.xml"/><Relationship Id="rId73" Type="http://schemas.openxmlformats.org/officeDocument/2006/relationships/image" Target="../media/image236.png"/><Relationship Id="rId78" Type="http://schemas.openxmlformats.org/officeDocument/2006/relationships/customXml" Target="../ink/ink237.xml"/><Relationship Id="rId94" Type="http://schemas.openxmlformats.org/officeDocument/2006/relationships/customXml" Target="../ink/ink245.xml"/><Relationship Id="rId99" Type="http://schemas.openxmlformats.org/officeDocument/2006/relationships/image" Target="../media/image249.png"/><Relationship Id="rId101" Type="http://schemas.openxmlformats.org/officeDocument/2006/relationships/image" Target="../media/image250.png"/><Relationship Id="rId122" Type="http://schemas.openxmlformats.org/officeDocument/2006/relationships/customXml" Target="../ink/ink259.xml"/><Relationship Id="rId143" Type="http://schemas.openxmlformats.org/officeDocument/2006/relationships/image" Target="../media/image271.png"/><Relationship Id="rId148" Type="http://schemas.openxmlformats.org/officeDocument/2006/relationships/customXml" Target="../ink/ink272.xml"/><Relationship Id="rId164" Type="http://schemas.openxmlformats.org/officeDocument/2006/relationships/customXml" Target="../ink/ink280.xml"/><Relationship Id="rId169" Type="http://schemas.openxmlformats.org/officeDocument/2006/relationships/image" Target="../media/image284.png"/><Relationship Id="rId185" Type="http://schemas.openxmlformats.org/officeDocument/2006/relationships/image" Target="../media/image292.png"/><Relationship Id="rId4" Type="http://schemas.openxmlformats.org/officeDocument/2006/relationships/customXml" Target="../ink/ink200.xml"/><Relationship Id="rId9" Type="http://schemas.openxmlformats.org/officeDocument/2006/relationships/image" Target="../media/image204.png"/><Relationship Id="rId180" Type="http://schemas.openxmlformats.org/officeDocument/2006/relationships/customXml" Target="../ink/ink288.xml"/><Relationship Id="rId26" Type="http://schemas.openxmlformats.org/officeDocument/2006/relationships/customXml" Target="../ink/ink211.xml"/><Relationship Id="rId47" Type="http://schemas.openxmlformats.org/officeDocument/2006/relationships/image" Target="../media/image223.png"/><Relationship Id="rId68" Type="http://schemas.openxmlformats.org/officeDocument/2006/relationships/customXml" Target="../ink/ink232.xml"/><Relationship Id="rId89" Type="http://schemas.openxmlformats.org/officeDocument/2006/relationships/image" Target="../media/image244.png"/><Relationship Id="rId112" Type="http://schemas.openxmlformats.org/officeDocument/2006/relationships/customXml" Target="../ink/ink254.xml"/><Relationship Id="rId133" Type="http://schemas.openxmlformats.org/officeDocument/2006/relationships/image" Target="../media/image266.png"/><Relationship Id="rId154" Type="http://schemas.openxmlformats.org/officeDocument/2006/relationships/customXml" Target="../ink/ink275.xml"/><Relationship Id="rId175" Type="http://schemas.openxmlformats.org/officeDocument/2006/relationships/image" Target="../media/image287.png"/><Relationship Id="rId16" Type="http://schemas.openxmlformats.org/officeDocument/2006/relationships/customXml" Target="../ink/ink206.xml"/><Relationship Id="rId37" Type="http://schemas.openxmlformats.org/officeDocument/2006/relationships/image" Target="../media/image218.png"/><Relationship Id="rId58" Type="http://schemas.openxmlformats.org/officeDocument/2006/relationships/customXml" Target="../ink/ink227.xml"/><Relationship Id="rId79" Type="http://schemas.openxmlformats.org/officeDocument/2006/relationships/image" Target="../media/image239.png"/><Relationship Id="rId102" Type="http://schemas.openxmlformats.org/officeDocument/2006/relationships/customXml" Target="../ink/ink249.xml"/><Relationship Id="rId123" Type="http://schemas.openxmlformats.org/officeDocument/2006/relationships/image" Target="../media/image261.png"/><Relationship Id="rId144" Type="http://schemas.openxmlformats.org/officeDocument/2006/relationships/customXml" Target="../ink/ink270.xml"/><Relationship Id="rId90" Type="http://schemas.openxmlformats.org/officeDocument/2006/relationships/customXml" Target="../ink/ink243.xml"/><Relationship Id="rId165" Type="http://schemas.openxmlformats.org/officeDocument/2006/relationships/image" Target="../media/image282.png"/><Relationship Id="rId186" Type="http://schemas.openxmlformats.org/officeDocument/2006/relationships/customXml" Target="../ink/ink291.xml"/><Relationship Id="rId27" Type="http://schemas.openxmlformats.org/officeDocument/2006/relationships/image" Target="../media/image213.png"/><Relationship Id="rId48" Type="http://schemas.openxmlformats.org/officeDocument/2006/relationships/customXml" Target="../ink/ink222.xml"/><Relationship Id="rId69" Type="http://schemas.openxmlformats.org/officeDocument/2006/relationships/image" Target="../media/image234.png"/><Relationship Id="rId113" Type="http://schemas.openxmlformats.org/officeDocument/2006/relationships/image" Target="../media/image256.png"/><Relationship Id="rId134" Type="http://schemas.openxmlformats.org/officeDocument/2006/relationships/customXml" Target="../ink/ink265.xml"/><Relationship Id="rId80" Type="http://schemas.openxmlformats.org/officeDocument/2006/relationships/customXml" Target="../ink/ink238.xml"/><Relationship Id="rId155" Type="http://schemas.openxmlformats.org/officeDocument/2006/relationships/image" Target="../media/image277.png"/><Relationship Id="rId176" Type="http://schemas.openxmlformats.org/officeDocument/2006/relationships/customXml" Target="../ink/ink286.xml"/><Relationship Id="rId17" Type="http://schemas.openxmlformats.org/officeDocument/2006/relationships/image" Target="../media/image208.png"/><Relationship Id="rId38" Type="http://schemas.openxmlformats.org/officeDocument/2006/relationships/customXml" Target="../ink/ink217.xml"/><Relationship Id="rId59" Type="http://schemas.openxmlformats.org/officeDocument/2006/relationships/image" Target="../media/image229.png"/><Relationship Id="rId103" Type="http://schemas.openxmlformats.org/officeDocument/2006/relationships/image" Target="../media/image251.png"/><Relationship Id="rId124" Type="http://schemas.openxmlformats.org/officeDocument/2006/relationships/customXml" Target="../ink/ink260.xml"/><Relationship Id="rId70" Type="http://schemas.openxmlformats.org/officeDocument/2006/relationships/customXml" Target="../ink/ink233.xml"/><Relationship Id="rId91" Type="http://schemas.openxmlformats.org/officeDocument/2006/relationships/image" Target="../media/image245.png"/><Relationship Id="rId145" Type="http://schemas.openxmlformats.org/officeDocument/2006/relationships/image" Target="../media/image272.png"/><Relationship Id="rId166" Type="http://schemas.openxmlformats.org/officeDocument/2006/relationships/customXml" Target="../ink/ink281.xml"/><Relationship Id="rId187" Type="http://schemas.openxmlformats.org/officeDocument/2006/relationships/image" Target="../media/image293.png"/><Relationship Id="rId1" Type="http://schemas.openxmlformats.org/officeDocument/2006/relationships/slideLayout" Target="../slideLayouts/slideLayout8.xml"/><Relationship Id="rId28" Type="http://schemas.openxmlformats.org/officeDocument/2006/relationships/customXml" Target="../ink/ink212.xml"/><Relationship Id="rId49" Type="http://schemas.openxmlformats.org/officeDocument/2006/relationships/image" Target="../media/image224.png"/><Relationship Id="rId114" Type="http://schemas.openxmlformats.org/officeDocument/2006/relationships/customXml" Target="../ink/ink255.xml"/><Relationship Id="rId60" Type="http://schemas.openxmlformats.org/officeDocument/2006/relationships/customXml" Target="../ink/ink228.xml"/><Relationship Id="rId81" Type="http://schemas.openxmlformats.org/officeDocument/2006/relationships/image" Target="../media/image240.png"/><Relationship Id="rId135" Type="http://schemas.openxmlformats.org/officeDocument/2006/relationships/image" Target="../media/image267.png"/><Relationship Id="rId156" Type="http://schemas.openxmlformats.org/officeDocument/2006/relationships/customXml" Target="../ink/ink276.xml"/><Relationship Id="rId177" Type="http://schemas.openxmlformats.org/officeDocument/2006/relationships/image" Target="../media/image28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4.png"/><Relationship Id="rId2" Type="http://schemas.openxmlformats.org/officeDocument/2006/relationships/customXml" Target="../ink/ink196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1.png"/><Relationship Id="rId18" Type="http://schemas.openxmlformats.org/officeDocument/2006/relationships/customXml" Target="../ink/ink302.xml"/><Relationship Id="rId26" Type="http://schemas.openxmlformats.org/officeDocument/2006/relationships/customXml" Target="../ink/ink306.xml"/><Relationship Id="rId39" Type="http://schemas.openxmlformats.org/officeDocument/2006/relationships/image" Target="../media/image314.png"/><Relationship Id="rId21" Type="http://schemas.openxmlformats.org/officeDocument/2006/relationships/image" Target="../media/image305.png"/><Relationship Id="rId34" Type="http://schemas.openxmlformats.org/officeDocument/2006/relationships/customXml" Target="../ink/ink310.xml"/><Relationship Id="rId42" Type="http://schemas.openxmlformats.org/officeDocument/2006/relationships/customXml" Target="../ink/ink314.xml"/><Relationship Id="rId47" Type="http://schemas.openxmlformats.org/officeDocument/2006/relationships/image" Target="../media/image318.png"/><Relationship Id="rId50" Type="http://schemas.openxmlformats.org/officeDocument/2006/relationships/customXml" Target="../ink/ink318.xml"/><Relationship Id="rId55" Type="http://schemas.openxmlformats.org/officeDocument/2006/relationships/image" Target="../media/image322.png"/><Relationship Id="rId7" Type="http://schemas.openxmlformats.org/officeDocument/2006/relationships/image" Target="../media/image298.png"/><Relationship Id="rId2" Type="http://schemas.openxmlformats.org/officeDocument/2006/relationships/customXml" Target="../ink/ink294.xml"/><Relationship Id="rId16" Type="http://schemas.openxmlformats.org/officeDocument/2006/relationships/customXml" Target="../ink/ink301.xml"/><Relationship Id="rId29" Type="http://schemas.openxmlformats.org/officeDocument/2006/relationships/image" Target="../media/image309.png"/><Relationship Id="rId11" Type="http://schemas.openxmlformats.org/officeDocument/2006/relationships/image" Target="../media/image300.png"/><Relationship Id="rId24" Type="http://schemas.openxmlformats.org/officeDocument/2006/relationships/customXml" Target="../ink/ink305.xml"/><Relationship Id="rId32" Type="http://schemas.openxmlformats.org/officeDocument/2006/relationships/customXml" Target="../ink/ink309.xml"/><Relationship Id="rId37" Type="http://schemas.openxmlformats.org/officeDocument/2006/relationships/image" Target="../media/image313.png"/><Relationship Id="rId40" Type="http://schemas.openxmlformats.org/officeDocument/2006/relationships/customXml" Target="../ink/ink313.xml"/><Relationship Id="rId45" Type="http://schemas.openxmlformats.org/officeDocument/2006/relationships/image" Target="../media/image317.png"/><Relationship Id="rId53" Type="http://schemas.openxmlformats.org/officeDocument/2006/relationships/image" Target="../media/image321.png"/><Relationship Id="rId5" Type="http://schemas.openxmlformats.org/officeDocument/2006/relationships/image" Target="../media/image297.png"/><Relationship Id="rId10" Type="http://schemas.openxmlformats.org/officeDocument/2006/relationships/customXml" Target="../ink/ink298.xml"/><Relationship Id="rId19" Type="http://schemas.openxmlformats.org/officeDocument/2006/relationships/image" Target="../media/image304.png"/><Relationship Id="rId31" Type="http://schemas.openxmlformats.org/officeDocument/2006/relationships/image" Target="../media/image310.png"/><Relationship Id="rId44" Type="http://schemas.openxmlformats.org/officeDocument/2006/relationships/customXml" Target="../ink/ink315.xml"/><Relationship Id="rId52" Type="http://schemas.openxmlformats.org/officeDocument/2006/relationships/customXml" Target="../ink/ink319.xml"/><Relationship Id="rId4" Type="http://schemas.openxmlformats.org/officeDocument/2006/relationships/customXml" Target="../ink/ink295.xml"/><Relationship Id="rId9" Type="http://schemas.openxmlformats.org/officeDocument/2006/relationships/image" Target="../media/image299.png"/><Relationship Id="rId14" Type="http://schemas.openxmlformats.org/officeDocument/2006/relationships/customXml" Target="../ink/ink300.xml"/><Relationship Id="rId22" Type="http://schemas.openxmlformats.org/officeDocument/2006/relationships/customXml" Target="../ink/ink304.xml"/><Relationship Id="rId27" Type="http://schemas.openxmlformats.org/officeDocument/2006/relationships/image" Target="../media/image308.png"/><Relationship Id="rId30" Type="http://schemas.openxmlformats.org/officeDocument/2006/relationships/customXml" Target="../ink/ink308.xml"/><Relationship Id="rId35" Type="http://schemas.openxmlformats.org/officeDocument/2006/relationships/image" Target="../media/image312.png"/><Relationship Id="rId43" Type="http://schemas.openxmlformats.org/officeDocument/2006/relationships/image" Target="../media/image316.png"/><Relationship Id="rId48" Type="http://schemas.openxmlformats.org/officeDocument/2006/relationships/customXml" Target="../ink/ink317.xml"/><Relationship Id="rId8" Type="http://schemas.openxmlformats.org/officeDocument/2006/relationships/customXml" Target="../ink/ink297.xml"/><Relationship Id="rId51" Type="http://schemas.openxmlformats.org/officeDocument/2006/relationships/image" Target="../media/image320.png"/><Relationship Id="rId3" Type="http://schemas.openxmlformats.org/officeDocument/2006/relationships/image" Target="../media/image296.png"/><Relationship Id="rId12" Type="http://schemas.openxmlformats.org/officeDocument/2006/relationships/customXml" Target="../ink/ink299.xml"/><Relationship Id="rId17" Type="http://schemas.openxmlformats.org/officeDocument/2006/relationships/image" Target="../media/image303.png"/><Relationship Id="rId25" Type="http://schemas.openxmlformats.org/officeDocument/2006/relationships/image" Target="../media/image307.png"/><Relationship Id="rId33" Type="http://schemas.openxmlformats.org/officeDocument/2006/relationships/image" Target="../media/image311.png"/><Relationship Id="rId38" Type="http://schemas.openxmlformats.org/officeDocument/2006/relationships/customXml" Target="../ink/ink312.xml"/><Relationship Id="rId46" Type="http://schemas.openxmlformats.org/officeDocument/2006/relationships/customXml" Target="../ink/ink316.xml"/><Relationship Id="rId20" Type="http://schemas.openxmlformats.org/officeDocument/2006/relationships/customXml" Target="../ink/ink303.xml"/><Relationship Id="rId41" Type="http://schemas.openxmlformats.org/officeDocument/2006/relationships/image" Target="../media/image315.png"/><Relationship Id="rId54" Type="http://schemas.openxmlformats.org/officeDocument/2006/relationships/customXml" Target="../ink/ink3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6.xml"/><Relationship Id="rId15" Type="http://schemas.openxmlformats.org/officeDocument/2006/relationships/image" Target="../media/image302.png"/><Relationship Id="rId23" Type="http://schemas.openxmlformats.org/officeDocument/2006/relationships/image" Target="../media/image306.png"/><Relationship Id="rId28" Type="http://schemas.openxmlformats.org/officeDocument/2006/relationships/customXml" Target="../ink/ink307.xml"/><Relationship Id="rId36" Type="http://schemas.openxmlformats.org/officeDocument/2006/relationships/customXml" Target="../ink/ink311.xml"/><Relationship Id="rId49" Type="http://schemas.openxmlformats.org/officeDocument/2006/relationships/image" Target="../media/image3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4.xml"/><Relationship Id="rId13" Type="http://schemas.openxmlformats.org/officeDocument/2006/relationships/image" Target="../media/image328.png"/><Relationship Id="rId3" Type="http://schemas.openxmlformats.org/officeDocument/2006/relationships/image" Target="../media/image323.png"/><Relationship Id="rId7" Type="http://schemas.openxmlformats.org/officeDocument/2006/relationships/image" Target="../media/image325.png"/><Relationship Id="rId12" Type="http://schemas.openxmlformats.org/officeDocument/2006/relationships/customXml" Target="../ink/ink326.xml"/><Relationship Id="rId17" Type="http://schemas.openxmlformats.org/officeDocument/2006/relationships/image" Target="../media/image330.png"/><Relationship Id="rId2" Type="http://schemas.openxmlformats.org/officeDocument/2006/relationships/customXml" Target="../ink/ink321.xml"/><Relationship Id="rId16" Type="http://schemas.openxmlformats.org/officeDocument/2006/relationships/customXml" Target="../ink/ink32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23.xml"/><Relationship Id="rId11" Type="http://schemas.openxmlformats.org/officeDocument/2006/relationships/image" Target="../media/image327.png"/><Relationship Id="rId5" Type="http://schemas.openxmlformats.org/officeDocument/2006/relationships/image" Target="../media/image324.png"/><Relationship Id="rId15" Type="http://schemas.openxmlformats.org/officeDocument/2006/relationships/image" Target="../media/image329.png"/><Relationship Id="rId10" Type="http://schemas.openxmlformats.org/officeDocument/2006/relationships/customXml" Target="../ink/ink325.xml"/><Relationship Id="rId4" Type="http://schemas.openxmlformats.org/officeDocument/2006/relationships/customXml" Target="../ink/ink322.xml"/><Relationship Id="rId9" Type="http://schemas.openxmlformats.org/officeDocument/2006/relationships/image" Target="../media/image326.png"/><Relationship Id="rId14" Type="http://schemas.openxmlformats.org/officeDocument/2006/relationships/customXml" Target="../ink/ink3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0.xml"/><Relationship Id="rId13" Type="http://schemas.openxmlformats.org/officeDocument/2006/relationships/image" Target="../media/image336.png"/><Relationship Id="rId18" Type="http://schemas.openxmlformats.org/officeDocument/2006/relationships/customXml" Target="../ink/ink335.xml"/><Relationship Id="rId3" Type="http://schemas.openxmlformats.org/officeDocument/2006/relationships/image" Target="../media/image331.emf"/><Relationship Id="rId7" Type="http://schemas.openxmlformats.org/officeDocument/2006/relationships/image" Target="../media/image333.png"/><Relationship Id="rId12" Type="http://schemas.openxmlformats.org/officeDocument/2006/relationships/customXml" Target="../ink/ink332.xml"/><Relationship Id="rId17" Type="http://schemas.openxmlformats.org/officeDocument/2006/relationships/image" Target="../media/image338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33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29.xml"/><Relationship Id="rId11" Type="http://schemas.openxmlformats.org/officeDocument/2006/relationships/image" Target="../media/image335.png"/><Relationship Id="rId5" Type="http://schemas.openxmlformats.org/officeDocument/2006/relationships/image" Target="../media/image332.jpeg"/><Relationship Id="rId15" Type="http://schemas.openxmlformats.org/officeDocument/2006/relationships/image" Target="../media/image337.png"/><Relationship Id="rId10" Type="http://schemas.openxmlformats.org/officeDocument/2006/relationships/customXml" Target="../ink/ink331.xml"/><Relationship Id="rId19" Type="http://schemas.openxmlformats.org/officeDocument/2006/relationships/image" Target="../media/image339.png"/><Relationship Id="rId4" Type="http://schemas.openxmlformats.org/officeDocument/2006/relationships/hyperlink" Target="http://en.wikipedia.org/wiki/File:Georg_Cantor3.jpg" TargetMode="External"/><Relationship Id="rId9" Type="http://schemas.openxmlformats.org/officeDocument/2006/relationships/image" Target="../media/image334.png"/><Relationship Id="rId14" Type="http://schemas.openxmlformats.org/officeDocument/2006/relationships/customXml" Target="../ink/ink33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7.xml"/><Relationship Id="rId21" Type="http://schemas.openxmlformats.org/officeDocument/2006/relationships/image" Target="../media/image349.png"/><Relationship Id="rId42" Type="http://schemas.openxmlformats.org/officeDocument/2006/relationships/customXml" Target="../ink/ink355.xml"/><Relationship Id="rId47" Type="http://schemas.openxmlformats.org/officeDocument/2006/relationships/image" Target="../media/image362.png"/><Relationship Id="rId63" Type="http://schemas.openxmlformats.org/officeDocument/2006/relationships/image" Target="../media/image370.png"/><Relationship Id="rId68" Type="http://schemas.openxmlformats.org/officeDocument/2006/relationships/customXml" Target="../ink/ink368.xml"/><Relationship Id="rId84" Type="http://schemas.openxmlformats.org/officeDocument/2006/relationships/customXml" Target="../ink/ink376.xml"/><Relationship Id="rId89" Type="http://schemas.openxmlformats.org/officeDocument/2006/relationships/image" Target="../media/image383.png"/><Relationship Id="rId16" Type="http://schemas.openxmlformats.org/officeDocument/2006/relationships/customXml" Target="../ink/ink342.xml"/><Relationship Id="rId11" Type="http://schemas.openxmlformats.org/officeDocument/2006/relationships/image" Target="../media/image344.png"/><Relationship Id="rId32" Type="http://schemas.openxmlformats.org/officeDocument/2006/relationships/customXml" Target="../ink/ink350.xml"/><Relationship Id="rId37" Type="http://schemas.openxmlformats.org/officeDocument/2006/relationships/image" Target="../media/image357.png"/><Relationship Id="rId53" Type="http://schemas.openxmlformats.org/officeDocument/2006/relationships/image" Target="../media/image365.png"/><Relationship Id="rId58" Type="http://schemas.openxmlformats.org/officeDocument/2006/relationships/customXml" Target="../ink/ink363.xml"/><Relationship Id="rId74" Type="http://schemas.openxmlformats.org/officeDocument/2006/relationships/customXml" Target="../ink/ink371.xml"/><Relationship Id="rId79" Type="http://schemas.openxmlformats.org/officeDocument/2006/relationships/image" Target="../media/image378.png"/><Relationship Id="rId5" Type="http://schemas.openxmlformats.org/officeDocument/2006/relationships/image" Target="../media/image341.png"/><Relationship Id="rId90" Type="http://schemas.openxmlformats.org/officeDocument/2006/relationships/customXml" Target="../ink/ink379.xml"/><Relationship Id="rId95" Type="http://schemas.openxmlformats.org/officeDocument/2006/relationships/image" Target="../media/image386.png"/><Relationship Id="rId22" Type="http://schemas.openxmlformats.org/officeDocument/2006/relationships/customXml" Target="../ink/ink345.xml"/><Relationship Id="rId27" Type="http://schemas.openxmlformats.org/officeDocument/2006/relationships/image" Target="../media/image352.png"/><Relationship Id="rId43" Type="http://schemas.openxmlformats.org/officeDocument/2006/relationships/image" Target="../media/image360.png"/><Relationship Id="rId48" Type="http://schemas.openxmlformats.org/officeDocument/2006/relationships/customXml" Target="../ink/ink358.xml"/><Relationship Id="rId64" Type="http://schemas.openxmlformats.org/officeDocument/2006/relationships/customXml" Target="../ink/ink366.xml"/><Relationship Id="rId69" Type="http://schemas.openxmlformats.org/officeDocument/2006/relationships/image" Target="../media/image373.png"/><Relationship Id="rId8" Type="http://schemas.openxmlformats.org/officeDocument/2006/relationships/customXml" Target="../ink/ink338.xml"/><Relationship Id="rId51" Type="http://schemas.openxmlformats.org/officeDocument/2006/relationships/image" Target="../media/image364.png"/><Relationship Id="rId72" Type="http://schemas.openxmlformats.org/officeDocument/2006/relationships/customXml" Target="../ink/ink370.xml"/><Relationship Id="rId80" Type="http://schemas.openxmlformats.org/officeDocument/2006/relationships/customXml" Target="../ink/ink374.xml"/><Relationship Id="rId85" Type="http://schemas.openxmlformats.org/officeDocument/2006/relationships/image" Target="../media/image381.png"/><Relationship Id="rId93" Type="http://schemas.openxmlformats.org/officeDocument/2006/relationships/image" Target="../media/image385.png"/><Relationship Id="rId3" Type="http://schemas.openxmlformats.org/officeDocument/2006/relationships/image" Target="../media/image340.emf"/><Relationship Id="rId12" Type="http://schemas.openxmlformats.org/officeDocument/2006/relationships/customXml" Target="../ink/ink340.xml"/><Relationship Id="rId17" Type="http://schemas.openxmlformats.org/officeDocument/2006/relationships/image" Target="../media/image347.png"/><Relationship Id="rId25" Type="http://schemas.openxmlformats.org/officeDocument/2006/relationships/image" Target="../media/image351.png"/><Relationship Id="rId33" Type="http://schemas.openxmlformats.org/officeDocument/2006/relationships/image" Target="../media/image355.png"/><Relationship Id="rId38" Type="http://schemas.openxmlformats.org/officeDocument/2006/relationships/customXml" Target="../ink/ink353.xml"/><Relationship Id="rId46" Type="http://schemas.openxmlformats.org/officeDocument/2006/relationships/customXml" Target="../ink/ink357.xml"/><Relationship Id="rId59" Type="http://schemas.openxmlformats.org/officeDocument/2006/relationships/image" Target="../media/image368.png"/><Relationship Id="rId67" Type="http://schemas.openxmlformats.org/officeDocument/2006/relationships/image" Target="../media/image372.png"/><Relationship Id="rId20" Type="http://schemas.openxmlformats.org/officeDocument/2006/relationships/customXml" Target="../ink/ink344.xml"/><Relationship Id="rId41" Type="http://schemas.openxmlformats.org/officeDocument/2006/relationships/image" Target="../media/image359.png"/><Relationship Id="rId54" Type="http://schemas.openxmlformats.org/officeDocument/2006/relationships/customXml" Target="../ink/ink361.xml"/><Relationship Id="rId62" Type="http://schemas.openxmlformats.org/officeDocument/2006/relationships/customXml" Target="../ink/ink365.xml"/><Relationship Id="rId70" Type="http://schemas.openxmlformats.org/officeDocument/2006/relationships/customXml" Target="../ink/ink369.xml"/><Relationship Id="rId75" Type="http://schemas.openxmlformats.org/officeDocument/2006/relationships/image" Target="../media/image376.png"/><Relationship Id="rId83" Type="http://schemas.openxmlformats.org/officeDocument/2006/relationships/image" Target="../media/image380.png"/><Relationship Id="rId88" Type="http://schemas.openxmlformats.org/officeDocument/2006/relationships/customXml" Target="../ink/ink378.xml"/><Relationship Id="rId91" Type="http://schemas.openxmlformats.org/officeDocument/2006/relationships/image" Target="../media/image38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37.xml"/><Relationship Id="rId15" Type="http://schemas.openxmlformats.org/officeDocument/2006/relationships/image" Target="../media/image346.png"/><Relationship Id="rId23" Type="http://schemas.openxmlformats.org/officeDocument/2006/relationships/image" Target="../media/image350.png"/><Relationship Id="rId28" Type="http://schemas.openxmlformats.org/officeDocument/2006/relationships/customXml" Target="../ink/ink348.xml"/><Relationship Id="rId36" Type="http://schemas.openxmlformats.org/officeDocument/2006/relationships/customXml" Target="../ink/ink352.xml"/><Relationship Id="rId49" Type="http://schemas.openxmlformats.org/officeDocument/2006/relationships/image" Target="../media/image363.png"/><Relationship Id="rId57" Type="http://schemas.openxmlformats.org/officeDocument/2006/relationships/image" Target="../media/image367.png"/><Relationship Id="rId10" Type="http://schemas.openxmlformats.org/officeDocument/2006/relationships/customXml" Target="../ink/ink339.xml"/><Relationship Id="rId31" Type="http://schemas.openxmlformats.org/officeDocument/2006/relationships/image" Target="../media/image354.png"/><Relationship Id="rId44" Type="http://schemas.openxmlformats.org/officeDocument/2006/relationships/customXml" Target="../ink/ink356.xml"/><Relationship Id="rId52" Type="http://schemas.openxmlformats.org/officeDocument/2006/relationships/customXml" Target="../ink/ink360.xml"/><Relationship Id="rId60" Type="http://schemas.openxmlformats.org/officeDocument/2006/relationships/customXml" Target="../ink/ink364.xml"/><Relationship Id="rId65" Type="http://schemas.openxmlformats.org/officeDocument/2006/relationships/image" Target="../media/image371.png"/><Relationship Id="rId73" Type="http://schemas.openxmlformats.org/officeDocument/2006/relationships/image" Target="../media/image375.png"/><Relationship Id="rId78" Type="http://schemas.openxmlformats.org/officeDocument/2006/relationships/customXml" Target="../ink/ink373.xml"/><Relationship Id="rId81" Type="http://schemas.openxmlformats.org/officeDocument/2006/relationships/image" Target="../media/image379.png"/><Relationship Id="rId86" Type="http://schemas.openxmlformats.org/officeDocument/2006/relationships/customXml" Target="../ink/ink377.xml"/><Relationship Id="rId94" Type="http://schemas.openxmlformats.org/officeDocument/2006/relationships/customXml" Target="../ink/ink381.xml"/><Relationship Id="rId4" Type="http://schemas.openxmlformats.org/officeDocument/2006/relationships/customXml" Target="../ink/ink336.xml"/><Relationship Id="rId9" Type="http://schemas.openxmlformats.org/officeDocument/2006/relationships/image" Target="../media/image343.png"/><Relationship Id="rId13" Type="http://schemas.openxmlformats.org/officeDocument/2006/relationships/image" Target="../media/image345.png"/><Relationship Id="rId18" Type="http://schemas.openxmlformats.org/officeDocument/2006/relationships/customXml" Target="../ink/ink343.xml"/><Relationship Id="rId39" Type="http://schemas.openxmlformats.org/officeDocument/2006/relationships/image" Target="../media/image358.png"/><Relationship Id="rId34" Type="http://schemas.openxmlformats.org/officeDocument/2006/relationships/customXml" Target="../ink/ink351.xml"/><Relationship Id="rId50" Type="http://schemas.openxmlformats.org/officeDocument/2006/relationships/customXml" Target="../ink/ink359.xml"/><Relationship Id="rId55" Type="http://schemas.openxmlformats.org/officeDocument/2006/relationships/image" Target="../media/image366.png"/><Relationship Id="rId76" Type="http://schemas.openxmlformats.org/officeDocument/2006/relationships/customXml" Target="../ink/ink372.xml"/><Relationship Id="rId7" Type="http://schemas.openxmlformats.org/officeDocument/2006/relationships/image" Target="../media/image342.png"/><Relationship Id="rId71" Type="http://schemas.openxmlformats.org/officeDocument/2006/relationships/image" Target="../media/image374.png"/><Relationship Id="rId92" Type="http://schemas.openxmlformats.org/officeDocument/2006/relationships/customXml" Target="../ink/ink380.xml"/><Relationship Id="rId2" Type="http://schemas.openxmlformats.org/officeDocument/2006/relationships/oleObject" Target="../embeddings/oleObject2.bin"/><Relationship Id="rId29" Type="http://schemas.openxmlformats.org/officeDocument/2006/relationships/image" Target="../media/image353.png"/><Relationship Id="rId24" Type="http://schemas.openxmlformats.org/officeDocument/2006/relationships/customXml" Target="../ink/ink346.xml"/><Relationship Id="rId40" Type="http://schemas.openxmlformats.org/officeDocument/2006/relationships/customXml" Target="../ink/ink354.xml"/><Relationship Id="rId45" Type="http://schemas.openxmlformats.org/officeDocument/2006/relationships/image" Target="../media/image361.png"/><Relationship Id="rId66" Type="http://schemas.openxmlformats.org/officeDocument/2006/relationships/customXml" Target="../ink/ink367.xml"/><Relationship Id="rId87" Type="http://schemas.openxmlformats.org/officeDocument/2006/relationships/image" Target="../media/image382.png"/><Relationship Id="rId61" Type="http://schemas.openxmlformats.org/officeDocument/2006/relationships/image" Target="../media/image369.png"/><Relationship Id="rId82" Type="http://schemas.openxmlformats.org/officeDocument/2006/relationships/customXml" Target="../ink/ink375.xml"/><Relationship Id="rId19" Type="http://schemas.openxmlformats.org/officeDocument/2006/relationships/image" Target="../media/image348.png"/><Relationship Id="rId14" Type="http://schemas.openxmlformats.org/officeDocument/2006/relationships/customXml" Target="../ink/ink341.xml"/><Relationship Id="rId30" Type="http://schemas.openxmlformats.org/officeDocument/2006/relationships/customXml" Target="../ink/ink349.xml"/><Relationship Id="rId35" Type="http://schemas.openxmlformats.org/officeDocument/2006/relationships/image" Target="../media/image356.png"/><Relationship Id="rId56" Type="http://schemas.openxmlformats.org/officeDocument/2006/relationships/customXml" Target="../ink/ink362.xml"/><Relationship Id="rId77" Type="http://schemas.openxmlformats.org/officeDocument/2006/relationships/image" Target="../media/image3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B9A562F8-E6BA-E099-5DFA-676437F0F1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16013" y="2565400"/>
            <a:ext cx="637063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zh-CN" altLang="en-US" sz="66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近世代数</a:t>
            </a:r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F3D66909-D3B6-1C76-71F7-5834424CD3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BFBC0C08-BD81-4DEE-B173-C96B570BFB69}" type="slidenum">
              <a:rPr lang="en-US" altLang="zh-CN" sz="240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96131911-B9FB-19E1-6D6C-BC7A8CA0E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60350"/>
          <a:ext cx="8434388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268153" imgH="2973472" progId="">
                  <p:embed/>
                </p:oleObj>
              </mc:Choice>
              <mc:Fallback>
                <p:oleObj name="Document" r:id="rId2" imgW="9268153" imgH="2973472" progId="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96131911-B9FB-19E1-6D6C-BC7A8CA0ED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8434388" cy="272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对象 1">
            <a:extLst>
              <a:ext uri="{FF2B5EF4-FFF2-40B4-BE49-F238E27FC236}">
                <a16:creationId xmlns:a16="http://schemas.microsoft.com/office/drawing/2014/main" id="{5872DE1C-73BD-B4F8-6CBA-6D52930D7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852738"/>
          <a:ext cx="7599362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577623" imgH="2938566" progId="">
                  <p:embed/>
                </p:oleObj>
              </mc:Choice>
              <mc:Fallback>
                <p:oleObj name="Document" r:id="rId4" imgW="8577623" imgH="2938566" progId="">
                  <p:embed/>
                  <p:pic>
                    <p:nvPicPr>
                      <p:cNvPr id="29699" name="对象 1">
                        <a:extLst>
                          <a:ext uri="{FF2B5EF4-FFF2-40B4-BE49-F238E27FC236}">
                            <a16:creationId xmlns:a16="http://schemas.microsoft.com/office/drawing/2014/main" id="{5872DE1C-73BD-B4F8-6CBA-6D52930D7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52738"/>
                        <a:ext cx="7599362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对象 2">
            <a:extLst>
              <a:ext uri="{FF2B5EF4-FFF2-40B4-BE49-F238E27FC236}">
                <a16:creationId xmlns:a16="http://schemas.microsoft.com/office/drawing/2014/main" id="{30820E7E-8C5C-F2DA-B5BA-E25C3A895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516563"/>
          <a:ext cx="698182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958738" imgH="1150093" progId="">
                  <p:embed/>
                </p:oleObj>
              </mc:Choice>
              <mc:Fallback>
                <p:oleObj name="Document" r:id="rId6" imgW="7958738" imgH="1150093" progId="">
                  <p:embed/>
                  <p:pic>
                    <p:nvPicPr>
                      <p:cNvPr id="29700" name="对象 2">
                        <a:extLst>
                          <a:ext uri="{FF2B5EF4-FFF2-40B4-BE49-F238E27FC236}">
                            <a16:creationId xmlns:a16="http://schemas.microsoft.com/office/drawing/2014/main" id="{30820E7E-8C5C-F2DA-B5BA-E25C3A895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516563"/>
                        <a:ext cx="698182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EABC4B5-5A3A-E6C3-E158-1D5C77781535}"/>
                  </a:ext>
                </a:extLst>
              </p14:cNvPr>
              <p14:cNvContentPartPr/>
              <p14:nvPr/>
            </p14:nvContentPartPr>
            <p14:xfrm>
              <a:off x="5985872" y="1915620"/>
              <a:ext cx="1738080" cy="1652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EABC4B5-5A3A-E6C3-E158-1D5C777815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77232" y="1906980"/>
                <a:ext cx="175572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19B33A54-7611-5844-964C-73D0748FB899}"/>
              </a:ext>
            </a:extLst>
          </p:cNvPr>
          <p:cNvGrpSpPr/>
          <p:nvPr/>
        </p:nvGrpSpPr>
        <p:grpSpPr>
          <a:xfrm>
            <a:off x="7458632" y="744540"/>
            <a:ext cx="889560" cy="582120"/>
            <a:chOff x="7458632" y="744540"/>
            <a:chExt cx="889560" cy="58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9AC63654-7DE1-DB3D-36A0-C7D5C7143435}"/>
                    </a:ext>
                  </a:extLst>
                </p14:cNvPr>
                <p14:cNvContentPartPr/>
                <p14:nvPr/>
              </p14:nvContentPartPr>
              <p14:xfrm>
                <a:off x="7458632" y="768660"/>
                <a:ext cx="64800" cy="42732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9AC63654-7DE1-DB3D-36A0-C7D5C71434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49992" y="760020"/>
                  <a:ext cx="824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7426265A-5BB3-1AE9-7F82-88CBFAFC0B06}"/>
                    </a:ext>
                  </a:extLst>
                </p14:cNvPr>
                <p14:cNvContentPartPr/>
                <p14:nvPr/>
              </p14:nvContentPartPr>
              <p14:xfrm>
                <a:off x="7557992" y="847860"/>
                <a:ext cx="114840" cy="30168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7426265A-5BB3-1AE9-7F82-88CBFAFC0B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48992" y="839220"/>
                  <a:ext cx="1324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8B04027-FF8F-08DD-CCB9-1290A12934BC}"/>
                    </a:ext>
                  </a:extLst>
                </p14:cNvPr>
                <p14:cNvContentPartPr/>
                <p14:nvPr/>
              </p14:nvContentPartPr>
              <p14:xfrm>
                <a:off x="7663832" y="840660"/>
                <a:ext cx="28080" cy="2930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8B04027-FF8F-08DD-CCB9-1290A12934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54832" y="832020"/>
                  <a:ext cx="45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E9232AF1-BC31-6ECF-DE2D-68435114AE22}"/>
                    </a:ext>
                  </a:extLst>
                </p14:cNvPr>
                <p14:cNvContentPartPr/>
                <p14:nvPr/>
              </p14:nvContentPartPr>
              <p14:xfrm>
                <a:off x="7603352" y="1041180"/>
                <a:ext cx="120240" cy="79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E9232AF1-BC31-6ECF-DE2D-68435114AE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94352" y="1032540"/>
                  <a:ext cx="137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3C533550-831C-343F-3ED1-80339411AC03}"/>
                    </a:ext>
                  </a:extLst>
                </p14:cNvPr>
                <p14:cNvContentPartPr/>
                <p14:nvPr/>
              </p14:nvContentPartPr>
              <p14:xfrm>
                <a:off x="7758872" y="744540"/>
                <a:ext cx="31680" cy="5335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3C533550-831C-343F-3ED1-80339411AC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9872" y="735900"/>
                  <a:ext cx="4932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9F748F94-275B-B938-6C17-17A3F9DB0A4E}"/>
                    </a:ext>
                  </a:extLst>
                </p14:cNvPr>
                <p14:cNvContentPartPr/>
                <p14:nvPr/>
              </p14:nvContentPartPr>
              <p14:xfrm>
                <a:off x="7943552" y="995820"/>
                <a:ext cx="146520" cy="1080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9F748F94-275B-B938-6C17-17A3F9DB0A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34912" y="986820"/>
                  <a:ext cx="164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B93DB98-BBE3-99F2-9E6F-527056BE1675}"/>
                    </a:ext>
                  </a:extLst>
                </p14:cNvPr>
                <p14:cNvContentPartPr/>
                <p14:nvPr/>
              </p14:nvContentPartPr>
              <p14:xfrm>
                <a:off x="7917992" y="1099140"/>
                <a:ext cx="190800" cy="57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B93DB98-BBE3-99F2-9E6F-527056BE16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09352" y="1090500"/>
                  <a:ext cx="208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7D2E8499-B99B-20B3-8465-2D8784971654}"/>
                    </a:ext>
                  </a:extLst>
                </p14:cNvPr>
                <p14:cNvContentPartPr/>
                <p14:nvPr/>
              </p14:nvContentPartPr>
              <p14:xfrm>
                <a:off x="8177912" y="945780"/>
                <a:ext cx="170280" cy="20628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7D2E8499-B99B-20B3-8465-2D87849716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68912" y="937140"/>
                  <a:ext cx="1879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3BEEB32-7803-2B4C-FCDF-AEE4DEC12875}"/>
                    </a:ext>
                  </a:extLst>
                </p14:cNvPr>
                <p14:cNvContentPartPr/>
                <p14:nvPr/>
              </p14:nvContentPartPr>
              <p14:xfrm>
                <a:off x="8248472" y="1022100"/>
                <a:ext cx="43560" cy="3045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3BEEB32-7803-2B4C-FCDF-AEE4DEC128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39832" y="1013100"/>
                  <a:ext cx="6120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7A9F03E-0540-DC7D-5DC9-1FA88353A9EF}"/>
              </a:ext>
            </a:extLst>
          </p:cNvPr>
          <p:cNvGrpSpPr/>
          <p:nvPr/>
        </p:nvGrpSpPr>
        <p:grpSpPr>
          <a:xfrm>
            <a:off x="5946272" y="395340"/>
            <a:ext cx="659880" cy="412920"/>
            <a:chOff x="5946272" y="395340"/>
            <a:chExt cx="65988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6136A9C7-0CE8-3BE9-6038-102A2DC51C8A}"/>
                    </a:ext>
                  </a:extLst>
                </p14:cNvPr>
                <p14:cNvContentPartPr/>
                <p14:nvPr/>
              </p14:nvContentPartPr>
              <p14:xfrm>
                <a:off x="5946272" y="579300"/>
                <a:ext cx="150840" cy="5652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6136A9C7-0CE8-3BE9-6038-102A2DC51C8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37632" y="570300"/>
                  <a:ext cx="168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2588DDBE-A179-AEBD-632B-2926C938245B}"/>
                    </a:ext>
                  </a:extLst>
                </p14:cNvPr>
                <p14:cNvContentPartPr/>
                <p14:nvPr/>
              </p14:nvContentPartPr>
              <p14:xfrm>
                <a:off x="6020432" y="422700"/>
                <a:ext cx="69480" cy="3855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2588DDBE-A179-AEBD-632B-2926C93824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11432" y="413700"/>
                  <a:ext cx="871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E588650F-1DD4-62BC-C1AC-211C3A2A326C}"/>
                    </a:ext>
                  </a:extLst>
                </p14:cNvPr>
                <p14:cNvContentPartPr/>
                <p14:nvPr/>
              </p14:nvContentPartPr>
              <p14:xfrm>
                <a:off x="6146072" y="515940"/>
                <a:ext cx="17280" cy="1562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E588650F-1DD4-62BC-C1AC-211C3A2A32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37072" y="506940"/>
                  <a:ext cx="34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D17373A6-71F3-C5FB-42FD-C8D177561A29}"/>
                    </a:ext>
                  </a:extLst>
                </p14:cNvPr>
                <p14:cNvContentPartPr/>
                <p14:nvPr/>
              </p14:nvContentPartPr>
              <p14:xfrm>
                <a:off x="6213032" y="590100"/>
                <a:ext cx="97920" cy="1015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D17373A6-71F3-C5FB-42FD-C8D177561A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04032" y="581100"/>
                  <a:ext cx="115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914DBA75-1D90-ADB8-3B96-609C3C20E283}"/>
                    </a:ext>
                  </a:extLst>
                </p14:cNvPr>
                <p14:cNvContentPartPr/>
                <p14:nvPr/>
              </p14:nvContentPartPr>
              <p14:xfrm>
                <a:off x="6345512" y="530700"/>
                <a:ext cx="15480" cy="12888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914DBA75-1D90-ADB8-3B96-609C3C20E2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36512" y="522060"/>
                  <a:ext cx="33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BC0B783C-A39C-926B-0D2B-D21AEE098DC9}"/>
                    </a:ext>
                  </a:extLst>
                </p14:cNvPr>
                <p14:cNvContentPartPr/>
                <p14:nvPr/>
              </p14:nvContentPartPr>
              <p14:xfrm>
                <a:off x="6413912" y="556620"/>
                <a:ext cx="57240" cy="122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BC0B783C-A39C-926B-0D2B-D21AEE098D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05272" y="547620"/>
                  <a:ext cx="74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6760A99-67AE-7338-F348-F7146CB6E178}"/>
                    </a:ext>
                  </a:extLst>
                </p14:cNvPr>
                <p14:cNvContentPartPr/>
                <p14:nvPr/>
              </p14:nvContentPartPr>
              <p14:xfrm>
                <a:off x="6426512" y="395340"/>
                <a:ext cx="24480" cy="34632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6760A99-67AE-7338-F348-F7146CB6E1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17512" y="386340"/>
                  <a:ext cx="421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870413E7-C90C-F68E-050B-E95AC8E8B25C}"/>
                    </a:ext>
                  </a:extLst>
                </p14:cNvPr>
                <p14:cNvContentPartPr/>
                <p14:nvPr/>
              </p14:nvContentPartPr>
              <p14:xfrm>
                <a:off x="6494192" y="586140"/>
                <a:ext cx="111960" cy="1191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870413E7-C90C-F68E-050B-E95AC8E8B2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85192" y="577500"/>
                  <a:ext cx="12960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7BCD3D2-E12E-18DC-B386-7D9BC1358ED9}"/>
              </a:ext>
            </a:extLst>
          </p:cNvPr>
          <p:cNvGrpSpPr/>
          <p:nvPr/>
        </p:nvGrpSpPr>
        <p:grpSpPr>
          <a:xfrm>
            <a:off x="6830072" y="310740"/>
            <a:ext cx="513720" cy="565920"/>
            <a:chOff x="6830072" y="310740"/>
            <a:chExt cx="513720" cy="56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CD522392-373A-027D-0974-E76E25F912FD}"/>
                    </a:ext>
                  </a:extLst>
                </p14:cNvPr>
                <p14:cNvContentPartPr/>
                <p14:nvPr/>
              </p14:nvContentPartPr>
              <p14:xfrm>
                <a:off x="7147592" y="795300"/>
                <a:ext cx="196200" cy="6372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CD522392-373A-027D-0974-E76E25F912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38592" y="786660"/>
                  <a:ext cx="213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C8CB4C3A-9403-1A9E-6BC7-BA1401D8092B}"/>
                    </a:ext>
                  </a:extLst>
                </p14:cNvPr>
                <p14:cNvContentPartPr/>
                <p14:nvPr/>
              </p14:nvContentPartPr>
              <p14:xfrm>
                <a:off x="7128152" y="762900"/>
                <a:ext cx="78480" cy="11376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C8CB4C3A-9403-1A9E-6BC7-BA1401D809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19512" y="753900"/>
                  <a:ext cx="96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42AA935D-EA00-528C-0436-CF3681A06899}"/>
                    </a:ext>
                  </a:extLst>
                </p14:cNvPr>
                <p14:cNvContentPartPr/>
                <p14:nvPr/>
              </p14:nvContentPartPr>
              <p14:xfrm>
                <a:off x="6830072" y="472740"/>
                <a:ext cx="207720" cy="21348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42AA935D-EA00-528C-0436-CF3681A068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21072" y="463740"/>
                  <a:ext cx="225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B32DCF0B-119B-C0C0-F826-5DC44B05E959}"/>
                    </a:ext>
                  </a:extLst>
                </p14:cNvPr>
                <p14:cNvContentPartPr/>
                <p14:nvPr/>
              </p14:nvContentPartPr>
              <p14:xfrm>
                <a:off x="7077752" y="310740"/>
                <a:ext cx="36000" cy="32940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B32DCF0B-119B-C0C0-F826-5DC44B05E95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69112" y="301740"/>
                  <a:ext cx="536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9673768F-B279-EFF2-4865-218A9CECE1A3}"/>
                    </a:ext>
                  </a:extLst>
                </p14:cNvPr>
                <p14:cNvContentPartPr/>
                <p14:nvPr/>
              </p14:nvContentPartPr>
              <p14:xfrm>
                <a:off x="7025552" y="438180"/>
                <a:ext cx="102240" cy="2268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9673768F-B279-EFF2-4865-218A9CECE1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16912" y="429540"/>
                  <a:ext cx="11988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172544D-1E5A-9238-134E-897CD20EB069}"/>
              </a:ext>
            </a:extLst>
          </p:cNvPr>
          <p:cNvGrpSpPr/>
          <p:nvPr/>
        </p:nvGrpSpPr>
        <p:grpSpPr>
          <a:xfrm>
            <a:off x="7453232" y="1999140"/>
            <a:ext cx="1383120" cy="1188360"/>
            <a:chOff x="7453232" y="1999140"/>
            <a:chExt cx="1383120" cy="11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19BBF873-B14C-D155-D770-C99F19F6E41F}"/>
                    </a:ext>
                  </a:extLst>
                </p14:cNvPr>
                <p14:cNvContentPartPr/>
                <p14:nvPr/>
              </p14:nvContentPartPr>
              <p14:xfrm>
                <a:off x="7557992" y="2025420"/>
                <a:ext cx="41040" cy="41940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19BBF873-B14C-D155-D770-C99F19F6E4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9352" y="2016780"/>
                  <a:ext cx="58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DF3E4081-AC8F-D1D5-7883-3BE0A1CFEDD4}"/>
                    </a:ext>
                  </a:extLst>
                </p14:cNvPr>
                <p14:cNvContentPartPr/>
                <p14:nvPr/>
              </p14:nvContentPartPr>
              <p14:xfrm>
                <a:off x="7629272" y="2147100"/>
                <a:ext cx="25560" cy="2347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DF3E4081-AC8F-D1D5-7883-3BE0A1CFED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20272" y="2138460"/>
                  <a:ext cx="43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1F42E9F-9E51-BFA8-95EC-5594B9A93EE5}"/>
                    </a:ext>
                  </a:extLst>
                </p14:cNvPr>
                <p14:cNvContentPartPr/>
                <p14:nvPr/>
              </p14:nvContentPartPr>
              <p14:xfrm>
                <a:off x="7672112" y="2080140"/>
                <a:ext cx="89280" cy="2520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1F42E9F-9E51-BFA8-95EC-5594B9A93EE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63112" y="2071500"/>
                  <a:ext cx="106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6998DA7E-C448-592F-C56E-D9862C85342B}"/>
                    </a:ext>
                  </a:extLst>
                </p14:cNvPr>
                <p14:cNvContentPartPr/>
                <p14:nvPr/>
              </p14:nvContentPartPr>
              <p14:xfrm>
                <a:off x="7813592" y="2110740"/>
                <a:ext cx="100440" cy="50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6998DA7E-C448-592F-C56E-D9862C8534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04952" y="2101740"/>
                  <a:ext cx="118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86CEA976-7031-C3B7-584F-EDB8175D49C8}"/>
                    </a:ext>
                  </a:extLst>
                </p14:cNvPr>
                <p14:cNvContentPartPr/>
                <p14:nvPr/>
              </p14:nvContentPartPr>
              <p14:xfrm>
                <a:off x="7855712" y="2074380"/>
                <a:ext cx="15480" cy="13356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86CEA976-7031-C3B7-584F-EDB8175D49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46712" y="2065380"/>
                  <a:ext cx="33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C076C63C-1F83-D481-EE66-9EEFC6882EFA}"/>
                    </a:ext>
                  </a:extLst>
                </p14:cNvPr>
                <p14:cNvContentPartPr/>
                <p14:nvPr/>
              </p14:nvContentPartPr>
              <p14:xfrm>
                <a:off x="7921232" y="2016420"/>
                <a:ext cx="50040" cy="4420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C076C63C-1F83-D481-EE66-9EEFC6882EF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12592" y="2007420"/>
                  <a:ext cx="676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FB560D5D-C4F8-2823-20CD-883AC8A2AF69}"/>
                    </a:ext>
                  </a:extLst>
                </p14:cNvPr>
                <p14:cNvContentPartPr/>
                <p14:nvPr/>
              </p14:nvContentPartPr>
              <p14:xfrm>
                <a:off x="8207432" y="2069700"/>
                <a:ext cx="117360" cy="2088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FB560D5D-C4F8-2823-20CD-883AC8A2AF6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98792" y="2061060"/>
                  <a:ext cx="135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37E51C60-10A0-D84C-5438-B2D7405B546F}"/>
                    </a:ext>
                  </a:extLst>
                </p14:cNvPr>
                <p14:cNvContentPartPr/>
                <p14:nvPr/>
              </p14:nvContentPartPr>
              <p14:xfrm>
                <a:off x="8214632" y="2153220"/>
                <a:ext cx="146880" cy="30312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37E51C60-10A0-D84C-5438-B2D7405B54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05992" y="2144220"/>
                  <a:ext cx="164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2ABCC6D9-E66D-E577-0E27-337324189E98}"/>
                    </a:ext>
                  </a:extLst>
                </p14:cNvPr>
                <p14:cNvContentPartPr/>
                <p14:nvPr/>
              </p14:nvContentPartPr>
              <p14:xfrm>
                <a:off x="8462312" y="1999140"/>
                <a:ext cx="39240" cy="11160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2ABCC6D9-E66D-E577-0E27-337324189E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53312" y="1990500"/>
                  <a:ext cx="56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1B798656-3267-F5D4-A4C2-8DAFDC78E70A}"/>
                    </a:ext>
                  </a:extLst>
                </p14:cNvPr>
                <p14:cNvContentPartPr/>
                <p14:nvPr/>
              </p14:nvContentPartPr>
              <p14:xfrm>
                <a:off x="8463032" y="2014980"/>
                <a:ext cx="123840" cy="11844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1B798656-3267-F5D4-A4C2-8DAFDC78E70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54392" y="2006340"/>
                  <a:ext cx="141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50B8966B-B92C-F5C1-BB57-2FAE0FF8AE75}"/>
                    </a:ext>
                  </a:extLst>
                </p14:cNvPr>
                <p14:cNvContentPartPr/>
                <p14:nvPr/>
              </p14:nvContentPartPr>
              <p14:xfrm>
                <a:off x="8445032" y="2018580"/>
                <a:ext cx="391320" cy="46260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50B8966B-B92C-F5C1-BB57-2FAE0FF8AE7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36032" y="2009940"/>
                  <a:ext cx="4089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46190EE6-02D4-C933-8BF3-62A15447B937}"/>
                    </a:ext>
                  </a:extLst>
                </p14:cNvPr>
                <p14:cNvContentPartPr/>
                <p14:nvPr/>
              </p14:nvContentPartPr>
              <p14:xfrm>
                <a:off x="8218232" y="2671980"/>
                <a:ext cx="125640" cy="172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46190EE6-02D4-C933-8BF3-62A15447B9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09592" y="2662980"/>
                  <a:ext cx="143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0CE7C580-58A8-4D22-A62D-495A1570F92D}"/>
                    </a:ext>
                  </a:extLst>
                </p14:cNvPr>
                <p14:cNvContentPartPr/>
                <p14:nvPr/>
              </p14:nvContentPartPr>
              <p14:xfrm>
                <a:off x="8217512" y="2753700"/>
                <a:ext cx="168120" cy="4860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0CE7C580-58A8-4D22-A62D-495A1570F9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08512" y="2745060"/>
                  <a:ext cx="1857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05798CC3-D315-D939-1F31-BA1FE96566A4}"/>
                    </a:ext>
                  </a:extLst>
                </p14:cNvPr>
                <p14:cNvContentPartPr/>
                <p14:nvPr/>
              </p14:nvContentPartPr>
              <p14:xfrm>
                <a:off x="8275832" y="2722380"/>
                <a:ext cx="225720" cy="24876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05798CC3-D315-D939-1F31-BA1FE96566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67192" y="2713380"/>
                  <a:ext cx="243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301E0602-0D1A-0F9D-B541-4B7468CD814B}"/>
                    </a:ext>
                  </a:extLst>
                </p14:cNvPr>
                <p14:cNvContentPartPr/>
                <p14:nvPr/>
              </p14:nvContentPartPr>
              <p14:xfrm>
                <a:off x="8632592" y="2633460"/>
                <a:ext cx="35280" cy="3240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301E0602-0D1A-0F9D-B541-4B7468CD81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23952" y="2624460"/>
                  <a:ext cx="52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2C3B89D2-EEED-D3B1-DC65-E32E964823EA}"/>
                    </a:ext>
                  </a:extLst>
                </p14:cNvPr>
                <p14:cNvContentPartPr/>
                <p14:nvPr/>
              </p14:nvContentPartPr>
              <p14:xfrm>
                <a:off x="8568512" y="2684220"/>
                <a:ext cx="164520" cy="8640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2C3B89D2-EEED-D3B1-DC65-E32E964823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59512" y="2675580"/>
                  <a:ext cx="182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742236BD-8F5B-0115-902B-070A1AAB6AF5}"/>
                    </a:ext>
                  </a:extLst>
                </p14:cNvPr>
                <p14:cNvContentPartPr/>
                <p14:nvPr/>
              </p14:nvContentPartPr>
              <p14:xfrm>
                <a:off x="8625032" y="2803740"/>
                <a:ext cx="108720" cy="6192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742236BD-8F5B-0115-902B-070A1AAB6A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16032" y="2795100"/>
                  <a:ext cx="126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EE78233D-494A-F8DA-5ED4-AEC81FAD78F4}"/>
                    </a:ext>
                  </a:extLst>
                </p14:cNvPr>
                <p14:cNvContentPartPr/>
                <p14:nvPr/>
              </p14:nvContentPartPr>
              <p14:xfrm>
                <a:off x="8599832" y="2934780"/>
                <a:ext cx="158040" cy="9720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EE78233D-494A-F8DA-5ED4-AEC81FAD78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90832" y="2926140"/>
                  <a:ext cx="175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7E566E25-D084-B6B2-ABF7-B8DC3F6EF7D2}"/>
                    </a:ext>
                  </a:extLst>
                </p14:cNvPr>
                <p14:cNvContentPartPr/>
                <p14:nvPr/>
              </p14:nvContentPartPr>
              <p14:xfrm>
                <a:off x="8646272" y="2915340"/>
                <a:ext cx="62640" cy="1893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7E566E25-D084-B6B2-ABF7-B8DC3F6EF7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37272" y="2906700"/>
                  <a:ext cx="80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F19C9904-135B-75F9-9CF3-9F7672FF175D}"/>
                    </a:ext>
                  </a:extLst>
                </p14:cNvPr>
                <p14:cNvContentPartPr/>
                <p14:nvPr/>
              </p14:nvContentPartPr>
              <p14:xfrm>
                <a:off x="7453232" y="2372460"/>
                <a:ext cx="1143720" cy="81504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F19C9904-135B-75F9-9CF3-9F7672FF17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44592" y="2363460"/>
                  <a:ext cx="1161360" cy="83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C9BF597C-69D3-23C7-ABB3-4A48E9B5F022}"/>
                  </a:ext>
                </a:extLst>
              </p14:cNvPr>
              <p14:cNvContentPartPr/>
              <p14:nvPr/>
            </p14:nvContentPartPr>
            <p14:xfrm>
              <a:off x="5730992" y="3787260"/>
              <a:ext cx="1754640" cy="11808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C9BF597C-69D3-23C7-ABB3-4A48E9B5F02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721992" y="3778620"/>
                <a:ext cx="17722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696" name="组合 29695">
            <a:extLst>
              <a:ext uri="{FF2B5EF4-FFF2-40B4-BE49-F238E27FC236}">
                <a16:creationId xmlns:a16="http://schemas.microsoft.com/office/drawing/2014/main" id="{0951BDAF-0CC5-1045-33ED-DF7FFF5FFC96}"/>
              </a:ext>
            </a:extLst>
          </p:cNvPr>
          <p:cNvGrpSpPr/>
          <p:nvPr/>
        </p:nvGrpSpPr>
        <p:grpSpPr>
          <a:xfrm>
            <a:off x="7711712" y="3687900"/>
            <a:ext cx="651600" cy="430560"/>
            <a:chOff x="7711712" y="3687900"/>
            <a:chExt cx="65160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2341279B-7C76-4706-3380-E91DFE69E9D4}"/>
                    </a:ext>
                  </a:extLst>
                </p14:cNvPr>
                <p14:cNvContentPartPr/>
                <p14:nvPr/>
              </p14:nvContentPartPr>
              <p14:xfrm>
                <a:off x="7711712" y="3796980"/>
                <a:ext cx="192240" cy="18360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2341279B-7C76-4706-3380-E91DFE69E9D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02712" y="3787980"/>
                  <a:ext cx="209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3E6753AA-C7E4-22EE-F8EF-6DCB66C63144}"/>
                    </a:ext>
                  </a:extLst>
                </p14:cNvPr>
                <p14:cNvContentPartPr/>
                <p14:nvPr/>
              </p14:nvContentPartPr>
              <p14:xfrm>
                <a:off x="7991432" y="3736860"/>
                <a:ext cx="78120" cy="34524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3E6753AA-C7E4-22EE-F8EF-6DCB66C631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82792" y="3727860"/>
                  <a:ext cx="957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979C626A-2042-F2DE-EFB1-5840EB1425C0}"/>
                    </a:ext>
                  </a:extLst>
                </p14:cNvPr>
                <p14:cNvContentPartPr/>
                <p14:nvPr/>
              </p14:nvContentPartPr>
              <p14:xfrm>
                <a:off x="8055512" y="3763860"/>
                <a:ext cx="68040" cy="35460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979C626A-2042-F2DE-EFB1-5840EB1425C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46872" y="3755220"/>
                  <a:ext cx="856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8C8CEA3A-2B4E-748F-AA09-58C7CD70F7E9}"/>
                    </a:ext>
                  </a:extLst>
                </p14:cNvPr>
                <p14:cNvContentPartPr/>
                <p14:nvPr/>
              </p14:nvContentPartPr>
              <p14:xfrm>
                <a:off x="8064512" y="3687900"/>
                <a:ext cx="298800" cy="39600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8C8CEA3A-2B4E-748F-AA09-58C7CD70F7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55512" y="3678900"/>
                  <a:ext cx="316440" cy="41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9697" name="墨迹 29696">
                <a:extLst>
                  <a:ext uri="{FF2B5EF4-FFF2-40B4-BE49-F238E27FC236}">
                    <a16:creationId xmlns:a16="http://schemas.microsoft.com/office/drawing/2014/main" id="{F1E9707C-26F4-81BE-525F-7F9988057922}"/>
                  </a:ext>
                </a:extLst>
              </p14:cNvPr>
              <p14:cNvContentPartPr/>
              <p14:nvPr/>
            </p14:nvContentPartPr>
            <p14:xfrm>
              <a:off x="3687272" y="4735500"/>
              <a:ext cx="921240" cy="86040"/>
            </p14:xfrm>
          </p:contentPart>
        </mc:Choice>
        <mc:Fallback>
          <p:pic>
            <p:nvPicPr>
              <p:cNvPr id="29697" name="墨迹 29696">
                <a:extLst>
                  <a:ext uri="{FF2B5EF4-FFF2-40B4-BE49-F238E27FC236}">
                    <a16:creationId xmlns:a16="http://schemas.microsoft.com/office/drawing/2014/main" id="{F1E9707C-26F4-81BE-525F-7F998805792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678632" y="4726500"/>
                <a:ext cx="9388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9701" name="墨迹 29700">
                <a:extLst>
                  <a:ext uri="{FF2B5EF4-FFF2-40B4-BE49-F238E27FC236}">
                    <a16:creationId xmlns:a16="http://schemas.microsoft.com/office/drawing/2014/main" id="{41187A39-6DDB-DDFA-39A4-3C6F9A75A2F5}"/>
                  </a:ext>
                </a:extLst>
              </p14:cNvPr>
              <p14:cNvContentPartPr/>
              <p14:nvPr/>
            </p14:nvContentPartPr>
            <p14:xfrm>
              <a:off x="7160552" y="5381700"/>
              <a:ext cx="268920" cy="105840"/>
            </p14:xfrm>
          </p:contentPart>
        </mc:Choice>
        <mc:Fallback>
          <p:pic>
            <p:nvPicPr>
              <p:cNvPr id="29701" name="墨迹 29700">
                <a:extLst>
                  <a:ext uri="{FF2B5EF4-FFF2-40B4-BE49-F238E27FC236}">
                    <a16:creationId xmlns:a16="http://schemas.microsoft.com/office/drawing/2014/main" id="{41187A39-6DDB-DDFA-39A4-3C6F9A75A2F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51912" y="5373060"/>
                <a:ext cx="286560" cy="12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6424E70F-726E-3A6A-3827-4EA650440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3" y="1682750"/>
          <a:ext cx="760095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838489" imgH="2056565" progId="">
                  <p:embed/>
                </p:oleObj>
              </mc:Choice>
              <mc:Fallback>
                <p:oleObj name="Document" r:id="rId2" imgW="7838489" imgH="2056565" progId="">
                  <p:embed/>
                  <p:pic>
                    <p:nvPicPr>
                      <p:cNvPr id="30722" name="Object 2">
                        <a:extLst>
                          <a:ext uri="{FF2B5EF4-FFF2-40B4-BE49-F238E27FC236}">
                            <a16:creationId xmlns:a16="http://schemas.microsoft.com/office/drawing/2014/main" id="{6424E70F-726E-3A6A-3827-4EA6504405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682750"/>
                        <a:ext cx="7600950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01E23E5D-1B06-3D92-7FDC-E853D16108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" y="188913"/>
          <a:ext cx="568960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750337" imgH="1509587" progId="">
                  <p:embed/>
                </p:oleObj>
              </mc:Choice>
              <mc:Fallback>
                <p:oleObj name="Document" r:id="rId4" imgW="5750337" imgH="1509587" progId="">
                  <p:embed/>
                  <p:pic>
                    <p:nvPicPr>
                      <p:cNvPr id="30723" name="Object 3">
                        <a:extLst>
                          <a:ext uri="{FF2B5EF4-FFF2-40B4-BE49-F238E27FC236}">
                            <a16:creationId xmlns:a16="http://schemas.microsoft.com/office/drawing/2014/main" id="{01E23E5D-1B06-3D92-7FDC-E853D16108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88913"/>
                        <a:ext cx="5689600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2">
            <a:extLst>
              <a:ext uri="{FF2B5EF4-FFF2-40B4-BE49-F238E27FC236}">
                <a16:creationId xmlns:a16="http://schemas.microsoft.com/office/drawing/2014/main" id="{D27C8B06-64BA-4610-6FFF-91744414D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888" y="4068763"/>
          <a:ext cx="7777162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8832161" imgH="2010863" progId="">
                  <p:embed/>
                </p:oleObj>
              </mc:Choice>
              <mc:Fallback>
                <p:oleObj name="Document" r:id="rId6" imgW="8832161" imgH="2010863" progId="">
                  <p:embed/>
                  <p:pic>
                    <p:nvPicPr>
                      <p:cNvPr id="30724" name="对象 2">
                        <a:extLst>
                          <a:ext uri="{FF2B5EF4-FFF2-40B4-BE49-F238E27FC236}">
                            <a16:creationId xmlns:a16="http://schemas.microsoft.com/office/drawing/2014/main" id="{D27C8B06-64BA-4610-6FFF-91744414D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068763"/>
                        <a:ext cx="7777162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2">
            <a:extLst>
              <a:ext uri="{FF2B5EF4-FFF2-40B4-BE49-F238E27FC236}">
                <a16:creationId xmlns:a16="http://schemas.microsoft.com/office/drawing/2014/main" id="{65E28C4C-12AC-53D8-ECB5-3E3FBF84D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25838"/>
            <a:ext cx="4892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注记</a:t>
            </a:r>
            <a:r>
              <a:rPr lang="en-US" altLang="zh-CN" sz="2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6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空集是任何集合的子集</a:t>
            </a:r>
            <a:r>
              <a:rPr lang="en-US" altLang="zh-CN" sz="26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zh-CN" altLang="en-US" sz="26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B9F05331-889B-3D37-9D89-255B59B6E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805488"/>
            <a:ext cx="4892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相等</a:t>
            </a:r>
            <a:r>
              <a:rPr lang="en-US" altLang="zh-CN" sz="2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26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6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0727" name="对象 6">
            <a:extLst>
              <a:ext uri="{FF2B5EF4-FFF2-40B4-BE49-F238E27FC236}">
                <a16:creationId xmlns:a16="http://schemas.microsoft.com/office/drawing/2014/main" id="{26A9E2C1-D860-0FEF-C7BE-A67F3F081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824538"/>
          <a:ext cx="7632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53300" imgH="419100" progId="Equation.DSMT4">
                  <p:embed/>
                </p:oleObj>
              </mc:Choice>
              <mc:Fallback>
                <p:oleObj name="Equation" r:id="rId8" imgW="7353300" imgH="419100" progId="Equation.DSMT4">
                  <p:embed/>
                  <p:pic>
                    <p:nvPicPr>
                      <p:cNvPr id="30727" name="对象 6">
                        <a:extLst>
                          <a:ext uri="{FF2B5EF4-FFF2-40B4-BE49-F238E27FC236}">
                            <a16:creationId xmlns:a16="http://schemas.microsoft.com/office/drawing/2014/main" id="{26A9E2C1-D860-0FEF-C7BE-A67F3F0817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24538"/>
                        <a:ext cx="76327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9AE45480-E2F1-570E-8D11-788A42D79DE0}"/>
              </a:ext>
            </a:extLst>
          </p:cNvPr>
          <p:cNvGrpSpPr/>
          <p:nvPr/>
        </p:nvGrpSpPr>
        <p:grpSpPr>
          <a:xfrm>
            <a:off x="6221312" y="371580"/>
            <a:ext cx="348120" cy="399600"/>
            <a:chOff x="6221312" y="371580"/>
            <a:chExt cx="34812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785AACFB-8819-F5BA-C441-39305E3D032B}"/>
                    </a:ext>
                  </a:extLst>
                </p14:cNvPr>
                <p14:cNvContentPartPr/>
                <p14:nvPr/>
              </p14:nvContentPartPr>
              <p14:xfrm>
                <a:off x="6256232" y="402540"/>
                <a:ext cx="244080" cy="9540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785AACFB-8819-F5BA-C441-39305E3D03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47592" y="393540"/>
                  <a:ext cx="261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0C60355-ADAC-62C7-78B9-51AE6C2A1116}"/>
                    </a:ext>
                  </a:extLst>
                </p14:cNvPr>
                <p14:cNvContentPartPr/>
                <p14:nvPr/>
              </p14:nvContentPartPr>
              <p14:xfrm>
                <a:off x="6243272" y="513060"/>
                <a:ext cx="326160" cy="3528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0C60355-ADAC-62C7-78B9-51AE6C2A11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34632" y="504060"/>
                  <a:ext cx="343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A32C07C-CAAC-F1F7-E736-269A49E5A075}"/>
                    </a:ext>
                  </a:extLst>
                </p14:cNvPr>
                <p14:cNvContentPartPr/>
                <p14:nvPr/>
              </p14:nvContentPartPr>
              <p14:xfrm>
                <a:off x="6221312" y="371580"/>
                <a:ext cx="78480" cy="39960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A32C07C-CAAC-F1F7-E736-269A49E5A0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12672" y="362940"/>
                  <a:ext cx="96120" cy="41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3FA1CA78-F6A3-4DEC-A072-A7D8B4E73402}"/>
                  </a:ext>
                </a:extLst>
              </p14:cNvPr>
              <p14:cNvContentPartPr/>
              <p14:nvPr/>
            </p14:nvContentPartPr>
            <p14:xfrm>
              <a:off x="2173472" y="2150340"/>
              <a:ext cx="533160" cy="759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3FA1CA78-F6A3-4DEC-A072-A7D8B4E734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64832" y="2141700"/>
                <a:ext cx="5508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566CCB7-C04D-417C-028A-DA89EE7173EB}"/>
                  </a:ext>
                </a:extLst>
              </p14:cNvPr>
              <p14:cNvContentPartPr/>
              <p14:nvPr/>
            </p14:nvContentPartPr>
            <p14:xfrm>
              <a:off x="3036392" y="2227020"/>
              <a:ext cx="100080" cy="126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566CCB7-C04D-417C-028A-DA89EE7173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27392" y="2218020"/>
                <a:ext cx="11772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0A99C85A-793E-CE08-4E5B-CEE97B9076D0}"/>
              </a:ext>
            </a:extLst>
          </p:cNvPr>
          <p:cNvGrpSpPr/>
          <p:nvPr/>
        </p:nvGrpSpPr>
        <p:grpSpPr>
          <a:xfrm>
            <a:off x="3602672" y="2185980"/>
            <a:ext cx="817200" cy="324360"/>
            <a:chOff x="3602672" y="2185980"/>
            <a:chExt cx="81720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368E1738-7DCB-12DB-B557-CCEE80A99107}"/>
                    </a:ext>
                  </a:extLst>
                </p14:cNvPr>
                <p14:cNvContentPartPr/>
                <p14:nvPr/>
              </p14:nvContentPartPr>
              <p14:xfrm>
                <a:off x="3658832" y="2275620"/>
                <a:ext cx="11160" cy="9900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368E1738-7DCB-12DB-B557-CCEE80A991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49832" y="2266980"/>
                  <a:ext cx="28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AAAC556-A6E6-5F99-AE00-122081B966DD}"/>
                    </a:ext>
                  </a:extLst>
                </p14:cNvPr>
                <p14:cNvContentPartPr/>
                <p14:nvPr/>
              </p14:nvContentPartPr>
              <p14:xfrm>
                <a:off x="3602672" y="2217660"/>
                <a:ext cx="60480" cy="280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AAAC556-A6E6-5F99-AE00-122081B966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3672" y="2209020"/>
                  <a:ext cx="78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1D3BBFE-4894-0E90-1F86-E637144899F8}"/>
                    </a:ext>
                  </a:extLst>
                </p14:cNvPr>
                <p14:cNvContentPartPr/>
                <p14:nvPr/>
              </p14:nvContentPartPr>
              <p14:xfrm>
                <a:off x="3707072" y="2274180"/>
                <a:ext cx="182880" cy="8568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1D3BBFE-4894-0E90-1F86-E637144899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8072" y="2265180"/>
                  <a:ext cx="200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7EE49CD-4B7C-BB3F-83C3-054945C182A2}"/>
                    </a:ext>
                  </a:extLst>
                </p14:cNvPr>
                <p14:cNvContentPartPr/>
                <p14:nvPr/>
              </p14:nvContentPartPr>
              <p14:xfrm>
                <a:off x="3936392" y="2309100"/>
                <a:ext cx="54720" cy="2012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7EE49CD-4B7C-BB3F-83C3-054945C182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7752" y="2300100"/>
                  <a:ext cx="72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7B59BCCE-54DE-5B40-F6C2-B47134C31CA1}"/>
                    </a:ext>
                  </a:extLst>
                </p14:cNvPr>
                <p14:cNvContentPartPr/>
                <p14:nvPr/>
              </p14:nvContentPartPr>
              <p14:xfrm>
                <a:off x="3925952" y="2185980"/>
                <a:ext cx="136800" cy="21852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7B59BCCE-54DE-5B40-F6C2-B47134C31C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16952" y="2177340"/>
                  <a:ext cx="154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344B737-CD4B-290C-464D-EC94D238BB45}"/>
                    </a:ext>
                  </a:extLst>
                </p14:cNvPr>
                <p14:cNvContentPartPr/>
                <p14:nvPr/>
              </p14:nvContentPartPr>
              <p14:xfrm>
                <a:off x="4109912" y="2207220"/>
                <a:ext cx="33120" cy="1764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344B737-CD4B-290C-464D-EC94D238BB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00912" y="2198220"/>
                  <a:ext cx="50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3B0072E-6980-75FD-6ACC-3ADAE6AA9588}"/>
                    </a:ext>
                  </a:extLst>
                </p14:cNvPr>
                <p14:cNvContentPartPr/>
                <p14:nvPr/>
              </p14:nvContentPartPr>
              <p14:xfrm>
                <a:off x="4182992" y="2257980"/>
                <a:ext cx="154440" cy="903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3B0072E-6980-75FD-6ACC-3ADAE6AA95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73992" y="2249340"/>
                  <a:ext cx="172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8EC44B72-201A-6366-3C9A-6ACB338535D9}"/>
                    </a:ext>
                  </a:extLst>
                </p14:cNvPr>
                <p14:cNvContentPartPr/>
                <p14:nvPr/>
              </p14:nvContentPartPr>
              <p14:xfrm>
                <a:off x="4287032" y="2219460"/>
                <a:ext cx="132840" cy="1958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8EC44B72-201A-6366-3C9A-6ACB33853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78392" y="2210820"/>
                  <a:ext cx="15048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818ADB-69BD-9F8C-8D8E-10F37F66C871}"/>
              </a:ext>
            </a:extLst>
          </p:cNvPr>
          <p:cNvGrpSpPr/>
          <p:nvPr/>
        </p:nvGrpSpPr>
        <p:grpSpPr>
          <a:xfrm>
            <a:off x="4645592" y="2281740"/>
            <a:ext cx="1299240" cy="648000"/>
            <a:chOff x="4645592" y="2281740"/>
            <a:chExt cx="1299240" cy="64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EA9FDCC8-6E66-DAF8-E37E-E54E6025CC89}"/>
                    </a:ext>
                  </a:extLst>
                </p14:cNvPr>
                <p14:cNvContentPartPr/>
                <p14:nvPr/>
              </p14:nvContentPartPr>
              <p14:xfrm>
                <a:off x="4860152" y="2357700"/>
                <a:ext cx="24120" cy="4460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EA9FDCC8-6E66-DAF8-E37E-E54E6025CC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51152" y="2348700"/>
                  <a:ext cx="417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594247F0-F2F8-E8D1-A5FF-3D8ECADC6A67}"/>
                    </a:ext>
                  </a:extLst>
                </p14:cNvPr>
                <p14:cNvContentPartPr/>
                <p14:nvPr/>
              </p14:nvContentPartPr>
              <p14:xfrm>
                <a:off x="4819112" y="2358420"/>
                <a:ext cx="141480" cy="15876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594247F0-F2F8-E8D1-A5FF-3D8ECADC6A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10472" y="2349780"/>
                  <a:ext cx="159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1BAA0E3A-E8A6-AEB2-F987-970F358A9C5D}"/>
                    </a:ext>
                  </a:extLst>
                </p14:cNvPr>
                <p14:cNvContentPartPr/>
                <p14:nvPr/>
              </p14:nvContentPartPr>
              <p14:xfrm>
                <a:off x="5131592" y="2408460"/>
                <a:ext cx="275400" cy="1044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1BAA0E3A-E8A6-AEB2-F987-970F358A9C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22592" y="2399460"/>
                  <a:ext cx="293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5A94E738-F191-156B-7992-B8C408263770}"/>
                    </a:ext>
                  </a:extLst>
                </p14:cNvPr>
                <p14:cNvContentPartPr/>
                <p14:nvPr/>
              </p14:nvContentPartPr>
              <p14:xfrm>
                <a:off x="5161112" y="2502780"/>
                <a:ext cx="217440" cy="147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5A94E738-F191-156B-7992-B8C40826377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52472" y="2494140"/>
                  <a:ext cx="235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1379E631-7E2A-7E91-1CE6-27FF0C439B55}"/>
                    </a:ext>
                  </a:extLst>
                </p14:cNvPr>
                <p14:cNvContentPartPr/>
                <p14:nvPr/>
              </p14:nvContentPartPr>
              <p14:xfrm>
                <a:off x="5340752" y="2368140"/>
                <a:ext cx="133920" cy="24552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1379E631-7E2A-7E91-1CE6-27FF0C439B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31752" y="2359500"/>
                  <a:ext cx="151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AEB6F99C-EBB5-5442-0473-52FE74C94E88}"/>
                    </a:ext>
                  </a:extLst>
                </p14:cNvPr>
                <p14:cNvContentPartPr/>
                <p14:nvPr/>
              </p14:nvContentPartPr>
              <p14:xfrm>
                <a:off x="5582312" y="2359860"/>
                <a:ext cx="177480" cy="32400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AEB6F99C-EBB5-5442-0473-52FE74C94E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73312" y="2350860"/>
                  <a:ext cx="195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E39FCF8C-B25D-9515-CB18-7E53C89DD9BB}"/>
                    </a:ext>
                  </a:extLst>
                </p14:cNvPr>
                <p14:cNvContentPartPr/>
                <p14:nvPr/>
              </p14:nvContentPartPr>
              <p14:xfrm>
                <a:off x="5841152" y="2288940"/>
                <a:ext cx="103680" cy="4910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E39FCF8C-B25D-9515-CB18-7E53C89DD9B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32152" y="2280300"/>
                  <a:ext cx="1213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F0E20957-502D-03F3-8C21-54178CF3A7B9}"/>
                    </a:ext>
                  </a:extLst>
                </p14:cNvPr>
                <p14:cNvContentPartPr/>
                <p14:nvPr/>
              </p14:nvContentPartPr>
              <p14:xfrm>
                <a:off x="4645592" y="2281740"/>
                <a:ext cx="112680" cy="6480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F0E20957-502D-03F3-8C21-54178CF3A7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36592" y="2272740"/>
                  <a:ext cx="130320" cy="66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47C66439-5888-2B92-6C17-994AA9A9690D}"/>
                  </a:ext>
                </a:extLst>
              </p14:cNvPr>
              <p14:cNvContentPartPr/>
              <p14:nvPr/>
            </p14:nvContentPartPr>
            <p14:xfrm>
              <a:off x="4284872" y="3482340"/>
              <a:ext cx="814680" cy="6948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47C66439-5888-2B92-6C17-994AA9A9690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75872" y="3473700"/>
                <a:ext cx="8323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F13871A6-CDCA-DC3F-D4CC-DA1CF0FAF352}"/>
                  </a:ext>
                </a:extLst>
              </p14:cNvPr>
              <p14:cNvContentPartPr/>
              <p14:nvPr/>
            </p14:nvContentPartPr>
            <p14:xfrm>
              <a:off x="5606072" y="3473700"/>
              <a:ext cx="912600" cy="4068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F13871A6-CDCA-DC3F-D4CC-DA1CF0FAF35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97072" y="3465060"/>
                <a:ext cx="93024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C3852A60-15CF-4965-55F1-06D4ABDD07AC}"/>
              </a:ext>
            </a:extLst>
          </p:cNvPr>
          <p:cNvGrpSpPr/>
          <p:nvPr/>
        </p:nvGrpSpPr>
        <p:grpSpPr>
          <a:xfrm>
            <a:off x="5297912" y="3734700"/>
            <a:ext cx="192600" cy="195480"/>
            <a:chOff x="5297912" y="3734700"/>
            <a:chExt cx="19260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643EC637-8EE2-0BA1-AD28-DC948F55BF86}"/>
                    </a:ext>
                  </a:extLst>
                </p14:cNvPr>
                <p14:cNvContentPartPr/>
                <p14:nvPr/>
              </p14:nvContentPartPr>
              <p14:xfrm>
                <a:off x="5358752" y="3750540"/>
                <a:ext cx="112680" cy="327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643EC637-8EE2-0BA1-AD28-DC948F55BF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50112" y="3741540"/>
                  <a:ext cx="130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84FF8CC1-D263-B8A6-A266-72F5894DF38E}"/>
                    </a:ext>
                  </a:extLst>
                </p14:cNvPr>
                <p14:cNvContentPartPr/>
                <p14:nvPr/>
              </p14:nvContentPartPr>
              <p14:xfrm>
                <a:off x="5354432" y="3847020"/>
                <a:ext cx="136080" cy="244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84FF8CC1-D263-B8A6-A266-72F5894DF3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45432" y="3838020"/>
                  <a:ext cx="153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DE75BE57-5F5A-3FF8-1896-AAB831AB1467}"/>
                    </a:ext>
                  </a:extLst>
                </p14:cNvPr>
                <p14:cNvContentPartPr/>
                <p14:nvPr/>
              </p14:nvContentPartPr>
              <p14:xfrm>
                <a:off x="5297912" y="3734700"/>
                <a:ext cx="66600" cy="19548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DE75BE57-5F5A-3FF8-1896-AAB831AB14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89272" y="3726060"/>
                  <a:ext cx="8424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19F146B-9621-A136-0AAC-E0216E05EF59}"/>
              </a:ext>
            </a:extLst>
          </p:cNvPr>
          <p:cNvGrpSpPr/>
          <p:nvPr/>
        </p:nvGrpSpPr>
        <p:grpSpPr>
          <a:xfrm>
            <a:off x="6948512" y="3190380"/>
            <a:ext cx="1855080" cy="962280"/>
            <a:chOff x="6948512" y="3190380"/>
            <a:chExt cx="1855080" cy="9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D8BC1F9-B5E4-415B-D06E-BF6B503E4009}"/>
                    </a:ext>
                  </a:extLst>
                </p14:cNvPr>
                <p14:cNvContentPartPr/>
                <p14:nvPr/>
              </p14:nvContentPartPr>
              <p14:xfrm>
                <a:off x="7137872" y="3512940"/>
                <a:ext cx="140040" cy="21600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D8BC1F9-B5E4-415B-D06E-BF6B503E40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29232" y="3504300"/>
                  <a:ext cx="157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EE14A0AF-BC22-AFFE-64FF-6EA9FAB68638}"/>
                    </a:ext>
                  </a:extLst>
                </p14:cNvPr>
                <p14:cNvContentPartPr/>
                <p14:nvPr/>
              </p14:nvContentPartPr>
              <p14:xfrm>
                <a:off x="7379792" y="3516900"/>
                <a:ext cx="123120" cy="14292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EE14A0AF-BC22-AFFE-64FF-6EA9FAB6863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70792" y="3507900"/>
                  <a:ext cx="140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1E63F907-3DAE-3BAF-E313-4060AFE6120D}"/>
                    </a:ext>
                  </a:extLst>
                </p14:cNvPr>
                <p14:cNvContentPartPr/>
                <p14:nvPr/>
              </p14:nvContentPartPr>
              <p14:xfrm>
                <a:off x="7519472" y="3403860"/>
                <a:ext cx="231840" cy="1440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E63F907-3DAE-3BAF-E313-4060AFE612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10472" y="3394860"/>
                  <a:ext cx="249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B95C23A4-1894-D65D-64E8-BE113560BC9F}"/>
                    </a:ext>
                  </a:extLst>
                </p14:cNvPr>
                <p14:cNvContentPartPr/>
                <p14:nvPr/>
              </p14:nvContentPartPr>
              <p14:xfrm>
                <a:off x="7634312" y="3436260"/>
                <a:ext cx="51480" cy="37440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B95C23A4-1894-D65D-64E8-BE113560BC9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25312" y="3427620"/>
                  <a:ext cx="691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72C5A7CD-11A9-E97F-87F6-6164775CFABF}"/>
                    </a:ext>
                  </a:extLst>
                </p14:cNvPr>
                <p14:cNvContentPartPr/>
                <p14:nvPr/>
              </p14:nvContentPartPr>
              <p14:xfrm>
                <a:off x="7761032" y="3758820"/>
                <a:ext cx="3240" cy="3276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72C5A7CD-11A9-E97F-87F6-6164775CFAB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52032" y="3750180"/>
                  <a:ext cx="20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3B5B5C7A-5436-D577-9887-863705E6514A}"/>
                    </a:ext>
                  </a:extLst>
                </p14:cNvPr>
                <p14:cNvContentPartPr/>
                <p14:nvPr/>
              </p14:nvContentPartPr>
              <p14:xfrm>
                <a:off x="7986392" y="3549660"/>
                <a:ext cx="123840" cy="22320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3B5B5C7A-5436-D577-9887-863705E651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77752" y="3541020"/>
                  <a:ext cx="1414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BC20A59E-534E-744A-7322-845FDEC0A579}"/>
                    </a:ext>
                  </a:extLst>
                </p14:cNvPr>
                <p14:cNvContentPartPr/>
                <p14:nvPr/>
              </p14:nvContentPartPr>
              <p14:xfrm>
                <a:off x="8197712" y="3614820"/>
                <a:ext cx="139680" cy="756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BC20A59E-534E-744A-7322-845FDEC0A5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89072" y="3606180"/>
                  <a:ext cx="157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B038B36A-1784-F473-EB1D-66634982AAEF}"/>
                    </a:ext>
                  </a:extLst>
                </p14:cNvPr>
                <p14:cNvContentPartPr/>
                <p14:nvPr/>
              </p14:nvContentPartPr>
              <p14:xfrm>
                <a:off x="8205632" y="3702660"/>
                <a:ext cx="144000" cy="1908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B038B36A-1784-F473-EB1D-66634982AA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96632" y="3693660"/>
                  <a:ext cx="161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A2D009B3-9381-5185-E801-4911D80B9607}"/>
                    </a:ext>
                  </a:extLst>
                </p14:cNvPr>
                <p14:cNvContentPartPr/>
                <p14:nvPr/>
              </p14:nvContentPartPr>
              <p14:xfrm>
                <a:off x="8260712" y="3512580"/>
                <a:ext cx="24480" cy="36720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A2D009B3-9381-5185-E801-4911D80B96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52072" y="3503580"/>
                  <a:ext cx="421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216D207E-6229-F9CF-F5B1-4AF7A4165AE2}"/>
                    </a:ext>
                  </a:extLst>
                </p14:cNvPr>
                <p14:cNvContentPartPr/>
                <p14:nvPr/>
              </p14:nvContentPartPr>
              <p14:xfrm>
                <a:off x="8416952" y="3559380"/>
                <a:ext cx="151560" cy="2304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216D207E-6229-F9CF-F5B1-4AF7A4165AE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08312" y="3550740"/>
                  <a:ext cx="169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76E66207-9DDB-C989-A75C-530AB73C63C1}"/>
                    </a:ext>
                  </a:extLst>
                </p14:cNvPr>
                <p14:cNvContentPartPr/>
                <p14:nvPr/>
              </p14:nvContentPartPr>
              <p14:xfrm>
                <a:off x="8463392" y="3679260"/>
                <a:ext cx="22680" cy="2833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76E66207-9DDB-C989-A75C-530AB73C63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54752" y="3670260"/>
                  <a:ext cx="40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FFC56217-72B7-84C9-3482-DBACD4F7CFDD}"/>
                    </a:ext>
                  </a:extLst>
                </p14:cNvPr>
                <p14:cNvContentPartPr/>
                <p14:nvPr/>
              </p14:nvContentPartPr>
              <p14:xfrm>
                <a:off x="7744112" y="3190380"/>
                <a:ext cx="220320" cy="20376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FFC56217-72B7-84C9-3482-DBACD4F7CF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35472" y="3181380"/>
                  <a:ext cx="237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87E3499B-06E3-EFB6-CF32-7016E2C1A101}"/>
                    </a:ext>
                  </a:extLst>
                </p14:cNvPr>
                <p14:cNvContentPartPr/>
                <p14:nvPr/>
              </p14:nvContentPartPr>
              <p14:xfrm>
                <a:off x="6948512" y="3227820"/>
                <a:ext cx="192240" cy="70344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87E3499B-06E3-EFB6-CF32-7016E2C1A10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39512" y="3219180"/>
                  <a:ext cx="20988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178372D7-9BFB-1FE2-13E5-BFA9D0E42B1F}"/>
                    </a:ext>
                  </a:extLst>
                </p14:cNvPr>
                <p14:cNvContentPartPr/>
                <p14:nvPr/>
              </p14:nvContentPartPr>
              <p14:xfrm>
                <a:off x="8662832" y="3275340"/>
                <a:ext cx="140760" cy="87732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178372D7-9BFB-1FE2-13E5-BFA9D0E42B1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53832" y="3266700"/>
                  <a:ext cx="158400" cy="89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49F1F601-4AEC-FBAA-070A-0335664730A2}"/>
                  </a:ext>
                </a:extLst>
              </p14:cNvPr>
              <p14:cNvContentPartPr/>
              <p14:nvPr/>
            </p14:nvContentPartPr>
            <p14:xfrm>
              <a:off x="777392" y="4854300"/>
              <a:ext cx="2346120" cy="6264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49F1F601-4AEC-FBAA-070A-0335664730A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8752" y="4845660"/>
                <a:ext cx="236376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组合 59">
            <a:extLst>
              <a:ext uri="{FF2B5EF4-FFF2-40B4-BE49-F238E27FC236}">
                <a16:creationId xmlns:a16="http://schemas.microsoft.com/office/drawing/2014/main" id="{BA56FC29-F00F-57E6-F97B-09D14D475EB3}"/>
              </a:ext>
            </a:extLst>
          </p:cNvPr>
          <p:cNvGrpSpPr/>
          <p:nvPr/>
        </p:nvGrpSpPr>
        <p:grpSpPr>
          <a:xfrm>
            <a:off x="176192" y="4511580"/>
            <a:ext cx="565920" cy="308160"/>
            <a:chOff x="176192" y="4511580"/>
            <a:chExt cx="56592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ACA84666-B5E9-A534-004D-61CD89ADB4EE}"/>
                    </a:ext>
                  </a:extLst>
                </p14:cNvPr>
                <p14:cNvContentPartPr/>
                <p14:nvPr/>
              </p14:nvContentPartPr>
              <p14:xfrm>
                <a:off x="176192" y="4625340"/>
                <a:ext cx="221040" cy="15840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ACA84666-B5E9-A534-004D-61CD89ADB4E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7552" y="4616340"/>
                  <a:ext cx="238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46940DD0-84EC-CD4E-3A69-2558AF25C555}"/>
                    </a:ext>
                  </a:extLst>
                </p14:cNvPr>
                <p14:cNvContentPartPr/>
                <p14:nvPr/>
              </p14:nvContentPartPr>
              <p14:xfrm>
                <a:off x="314432" y="4651980"/>
                <a:ext cx="25560" cy="2052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46940DD0-84EC-CD4E-3A69-2558AF25C5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5432" y="4643340"/>
                  <a:ext cx="43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215BD324-9EAF-574F-6299-8F56E470BBCF}"/>
                    </a:ext>
                  </a:extLst>
                </p14:cNvPr>
                <p14:cNvContentPartPr/>
                <p14:nvPr/>
              </p14:nvContentPartPr>
              <p14:xfrm>
                <a:off x="370232" y="4536420"/>
                <a:ext cx="127800" cy="12492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215BD324-9EAF-574F-6299-8F56E470BB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1232" y="4527420"/>
                  <a:ext cx="145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931BFA90-F77D-523C-A403-D3909539DE77}"/>
                    </a:ext>
                  </a:extLst>
                </p14:cNvPr>
                <p14:cNvContentPartPr/>
                <p14:nvPr/>
              </p14:nvContentPartPr>
              <p14:xfrm>
                <a:off x="382112" y="4556940"/>
                <a:ext cx="77040" cy="18360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931BFA90-F77D-523C-A403-D3909539DE7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3112" y="4547940"/>
                  <a:ext cx="94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F4EEB5B9-F70A-AAFA-5500-F5A7382CDAD2}"/>
                    </a:ext>
                  </a:extLst>
                </p14:cNvPr>
                <p14:cNvContentPartPr/>
                <p14:nvPr/>
              </p14:nvContentPartPr>
              <p14:xfrm>
                <a:off x="495152" y="4511580"/>
                <a:ext cx="180000" cy="14076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F4EEB5B9-F70A-AAFA-5500-F5A7382CDAD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6512" y="4502580"/>
                  <a:ext cx="1976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9728E795-8AF7-9E23-4FC9-CF53CA7E09BA}"/>
                    </a:ext>
                  </a:extLst>
                </p14:cNvPr>
                <p14:cNvContentPartPr/>
                <p14:nvPr/>
              </p14:nvContentPartPr>
              <p14:xfrm>
                <a:off x="636272" y="4545780"/>
                <a:ext cx="105840" cy="27396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9728E795-8AF7-9E23-4FC9-CF53CA7E09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7272" y="4537140"/>
                  <a:ext cx="123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1BBBFEF0-802E-29B9-444F-632EC6FC2CF8}"/>
                    </a:ext>
                  </a:extLst>
                </p14:cNvPr>
                <p14:cNvContentPartPr/>
                <p14:nvPr/>
              </p14:nvContentPartPr>
              <p14:xfrm>
                <a:off x="334952" y="4534980"/>
                <a:ext cx="120240" cy="7056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1BBBFEF0-802E-29B9-444F-632EC6FC2C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5952" y="4526340"/>
                  <a:ext cx="137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B3E51551-292B-5FB3-B0C0-B12E53B638F3}"/>
                    </a:ext>
                  </a:extLst>
                </p14:cNvPr>
                <p14:cNvContentPartPr/>
                <p14:nvPr/>
              </p14:nvContentPartPr>
              <p14:xfrm>
                <a:off x="373832" y="4550100"/>
                <a:ext cx="44640" cy="8460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B3E51551-292B-5FB3-B0C0-B12E53B638F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4832" y="4541100"/>
                  <a:ext cx="6228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21" name="组合 30720">
            <a:extLst>
              <a:ext uri="{FF2B5EF4-FFF2-40B4-BE49-F238E27FC236}">
                <a16:creationId xmlns:a16="http://schemas.microsoft.com/office/drawing/2014/main" id="{6E0B57F4-FAB9-94C6-EBB3-DEB19F55342D}"/>
              </a:ext>
            </a:extLst>
          </p:cNvPr>
          <p:cNvGrpSpPr/>
          <p:nvPr/>
        </p:nvGrpSpPr>
        <p:grpSpPr>
          <a:xfrm>
            <a:off x="3318632" y="4410780"/>
            <a:ext cx="430560" cy="529920"/>
            <a:chOff x="3318632" y="4410780"/>
            <a:chExt cx="430560" cy="52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20D65EFB-977C-0C5D-2C94-5F50F4C93953}"/>
                    </a:ext>
                  </a:extLst>
                </p14:cNvPr>
                <p14:cNvContentPartPr/>
                <p14:nvPr/>
              </p14:nvContentPartPr>
              <p14:xfrm>
                <a:off x="3371552" y="4527780"/>
                <a:ext cx="127080" cy="34596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20D65EFB-977C-0C5D-2C94-5F50F4C939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62912" y="4518780"/>
                  <a:ext cx="1447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BE9047E0-5B86-A76F-C988-A24D69A6A066}"/>
                    </a:ext>
                  </a:extLst>
                </p14:cNvPr>
                <p14:cNvContentPartPr/>
                <p14:nvPr/>
              </p14:nvContentPartPr>
              <p14:xfrm>
                <a:off x="3597272" y="4482780"/>
                <a:ext cx="151920" cy="45792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BE9047E0-5B86-A76F-C988-A24D69A6A0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88272" y="4474140"/>
                  <a:ext cx="169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0720" name="墨迹 30719">
                  <a:extLst>
                    <a:ext uri="{FF2B5EF4-FFF2-40B4-BE49-F238E27FC236}">
                      <a16:creationId xmlns:a16="http://schemas.microsoft.com/office/drawing/2014/main" id="{28520B37-DF2F-11AF-C1C7-028B77AEE7A8}"/>
                    </a:ext>
                  </a:extLst>
                </p14:cNvPr>
                <p14:cNvContentPartPr/>
                <p14:nvPr/>
              </p14:nvContentPartPr>
              <p14:xfrm>
                <a:off x="3318632" y="4410780"/>
                <a:ext cx="87480" cy="91080"/>
              </p14:xfrm>
            </p:contentPart>
          </mc:Choice>
          <mc:Fallback>
            <p:pic>
              <p:nvPicPr>
                <p:cNvPr id="30720" name="墨迹 30719">
                  <a:extLst>
                    <a:ext uri="{FF2B5EF4-FFF2-40B4-BE49-F238E27FC236}">
                      <a16:creationId xmlns:a16="http://schemas.microsoft.com/office/drawing/2014/main" id="{28520B37-DF2F-11AF-C1C7-028B77AEE7A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09992" y="4401780"/>
                  <a:ext cx="10512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73" name="组合 30772">
            <a:extLst>
              <a:ext uri="{FF2B5EF4-FFF2-40B4-BE49-F238E27FC236}">
                <a16:creationId xmlns:a16="http://schemas.microsoft.com/office/drawing/2014/main" id="{5E026EA2-6376-0622-371C-9F4BD8A75B61}"/>
              </a:ext>
            </a:extLst>
          </p:cNvPr>
          <p:cNvGrpSpPr/>
          <p:nvPr/>
        </p:nvGrpSpPr>
        <p:grpSpPr>
          <a:xfrm>
            <a:off x="5861672" y="4434900"/>
            <a:ext cx="3062160" cy="1503000"/>
            <a:chOff x="5861672" y="4434900"/>
            <a:chExt cx="3062160" cy="150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0749" name="墨迹 30748">
                  <a:extLst>
                    <a:ext uri="{FF2B5EF4-FFF2-40B4-BE49-F238E27FC236}">
                      <a16:creationId xmlns:a16="http://schemas.microsoft.com/office/drawing/2014/main" id="{494A038E-FF21-718F-09B8-B3F39BA7A9AF}"/>
                    </a:ext>
                  </a:extLst>
                </p14:cNvPr>
                <p14:cNvContentPartPr/>
                <p14:nvPr/>
              </p14:nvContentPartPr>
              <p14:xfrm>
                <a:off x="8595512" y="4434900"/>
                <a:ext cx="53280" cy="125280"/>
              </p14:xfrm>
            </p:contentPart>
          </mc:Choice>
          <mc:Fallback>
            <p:pic>
              <p:nvPicPr>
                <p:cNvPr id="30749" name="墨迹 30748">
                  <a:extLst>
                    <a:ext uri="{FF2B5EF4-FFF2-40B4-BE49-F238E27FC236}">
                      <a16:creationId xmlns:a16="http://schemas.microsoft.com/office/drawing/2014/main" id="{494A038E-FF21-718F-09B8-B3F39BA7A9A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86872" y="4425900"/>
                  <a:ext cx="70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0728" name="墨迹 30727">
                  <a:extLst>
                    <a:ext uri="{FF2B5EF4-FFF2-40B4-BE49-F238E27FC236}">
                      <a16:creationId xmlns:a16="http://schemas.microsoft.com/office/drawing/2014/main" id="{773A701A-EAED-356A-422C-DE00BDC5C1CD}"/>
                    </a:ext>
                  </a:extLst>
                </p14:cNvPr>
                <p14:cNvContentPartPr/>
                <p14:nvPr/>
              </p14:nvContentPartPr>
              <p14:xfrm>
                <a:off x="6695432" y="4960860"/>
                <a:ext cx="117000" cy="448920"/>
              </p14:xfrm>
            </p:contentPart>
          </mc:Choice>
          <mc:Fallback>
            <p:pic>
              <p:nvPicPr>
                <p:cNvPr id="30728" name="墨迹 30727">
                  <a:extLst>
                    <a:ext uri="{FF2B5EF4-FFF2-40B4-BE49-F238E27FC236}">
                      <a16:creationId xmlns:a16="http://schemas.microsoft.com/office/drawing/2014/main" id="{773A701A-EAED-356A-422C-DE00BDC5C1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6792" y="4951860"/>
                  <a:ext cx="1346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0729" name="墨迹 30728">
                  <a:extLst>
                    <a:ext uri="{FF2B5EF4-FFF2-40B4-BE49-F238E27FC236}">
                      <a16:creationId xmlns:a16="http://schemas.microsoft.com/office/drawing/2014/main" id="{ED68F11D-9C2B-505C-17F1-CB1BC52FAF8B}"/>
                    </a:ext>
                  </a:extLst>
                </p14:cNvPr>
                <p14:cNvContentPartPr/>
                <p14:nvPr/>
              </p14:nvContentPartPr>
              <p14:xfrm>
                <a:off x="6835112" y="4950060"/>
                <a:ext cx="115560" cy="137160"/>
              </p14:xfrm>
            </p:contentPart>
          </mc:Choice>
          <mc:Fallback>
            <p:pic>
              <p:nvPicPr>
                <p:cNvPr id="30729" name="墨迹 30728">
                  <a:extLst>
                    <a:ext uri="{FF2B5EF4-FFF2-40B4-BE49-F238E27FC236}">
                      <a16:creationId xmlns:a16="http://schemas.microsoft.com/office/drawing/2014/main" id="{ED68F11D-9C2B-505C-17F1-CB1BC52FAF8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26112" y="4941420"/>
                  <a:ext cx="1332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0730" name="墨迹 30729">
                  <a:extLst>
                    <a:ext uri="{FF2B5EF4-FFF2-40B4-BE49-F238E27FC236}">
                      <a16:creationId xmlns:a16="http://schemas.microsoft.com/office/drawing/2014/main" id="{1A303BDB-8234-630D-3295-1AC39B0373A1}"/>
                    </a:ext>
                  </a:extLst>
                </p14:cNvPr>
                <p14:cNvContentPartPr/>
                <p14:nvPr/>
              </p14:nvContentPartPr>
              <p14:xfrm>
                <a:off x="6890912" y="5251020"/>
                <a:ext cx="9000" cy="147240"/>
              </p14:xfrm>
            </p:contentPart>
          </mc:Choice>
          <mc:Fallback>
            <p:pic>
              <p:nvPicPr>
                <p:cNvPr id="30730" name="墨迹 30729">
                  <a:extLst>
                    <a:ext uri="{FF2B5EF4-FFF2-40B4-BE49-F238E27FC236}">
                      <a16:creationId xmlns:a16="http://schemas.microsoft.com/office/drawing/2014/main" id="{1A303BDB-8234-630D-3295-1AC39B0373A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81912" y="5242020"/>
                  <a:ext cx="26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0731" name="墨迹 30730">
                  <a:extLst>
                    <a:ext uri="{FF2B5EF4-FFF2-40B4-BE49-F238E27FC236}">
                      <a16:creationId xmlns:a16="http://schemas.microsoft.com/office/drawing/2014/main" id="{0DDCD4B1-E336-90EF-A631-73676B6BC0E1}"/>
                    </a:ext>
                  </a:extLst>
                </p14:cNvPr>
                <p14:cNvContentPartPr/>
                <p14:nvPr/>
              </p14:nvContentPartPr>
              <p14:xfrm>
                <a:off x="6993512" y="5023500"/>
                <a:ext cx="72360" cy="373680"/>
              </p14:xfrm>
            </p:contentPart>
          </mc:Choice>
          <mc:Fallback>
            <p:pic>
              <p:nvPicPr>
                <p:cNvPr id="30731" name="墨迹 30730">
                  <a:extLst>
                    <a:ext uri="{FF2B5EF4-FFF2-40B4-BE49-F238E27FC236}">
                      <a16:creationId xmlns:a16="http://schemas.microsoft.com/office/drawing/2014/main" id="{0DDCD4B1-E336-90EF-A631-73676B6BC0E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84512" y="5014860"/>
                  <a:ext cx="900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0732" name="墨迹 30731">
                  <a:extLst>
                    <a:ext uri="{FF2B5EF4-FFF2-40B4-BE49-F238E27FC236}">
                      <a16:creationId xmlns:a16="http://schemas.microsoft.com/office/drawing/2014/main" id="{BEF978C0-F0E5-8C16-611A-2CA9BA712870}"/>
                    </a:ext>
                  </a:extLst>
                </p14:cNvPr>
                <p14:cNvContentPartPr/>
                <p14:nvPr/>
              </p14:nvContentPartPr>
              <p14:xfrm>
                <a:off x="7190792" y="5135820"/>
                <a:ext cx="100440" cy="12600"/>
              </p14:xfrm>
            </p:contentPart>
          </mc:Choice>
          <mc:Fallback>
            <p:pic>
              <p:nvPicPr>
                <p:cNvPr id="30732" name="墨迹 30731">
                  <a:extLst>
                    <a:ext uri="{FF2B5EF4-FFF2-40B4-BE49-F238E27FC236}">
                      <a16:creationId xmlns:a16="http://schemas.microsoft.com/office/drawing/2014/main" id="{BEF978C0-F0E5-8C16-611A-2CA9BA7128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82152" y="5126820"/>
                  <a:ext cx="118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0733" name="墨迹 30732">
                  <a:extLst>
                    <a:ext uri="{FF2B5EF4-FFF2-40B4-BE49-F238E27FC236}">
                      <a16:creationId xmlns:a16="http://schemas.microsoft.com/office/drawing/2014/main" id="{2F96623A-7679-2FD2-5E40-3F6521180215}"/>
                    </a:ext>
                  </a:extLst>
                </p14:cNvPr>
                <p14:cNvContentPartPr/>
                <p14:nvPr/>
              </p14:nvContentPartPr>
              <p14:xfrm>
                <a:off x="7215992" y="5080380"/>
                <a:ext cx="10800" cy="179280"/>
              </p14:xfrm>
            </p:contentPart>
          </mc:Choice>
          <mc:Fallback>
            <p:pic>
              <p:nvPicPr>
                <p:cNvPr id="30733" name="墨迹 30732">
                  <a:extLst>
                    <a:ext uri="{FF2B5EF4-FFF2-40B4-BE49-F238E27FC236}">
                      <a16:creationId xmlns:a16="http://schemas.microsoft.com/office/drawing/2014/main" id="{2F96623A-7679-2FD2-5E40-3F652118021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06992" y="5071740"/>
                  <a:ext cx="28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0734" name="墨迹 30733">
                  <a:extLst>
                    <a:ext uri="{FF2B5EF4-FFF2-40B4-BE49-F238E27FC236}">
                      <a16:creationId xmlns:a16="http://schemas.microsoft.com/office/drawing/2014/main" id="{A0B1CC2C-3FBC-7A32-1015-71E8F63A7005}"/>
                    </a:ext>
                  </a:extLst>
                </p14:cNvPr>
                <p14:cNvContentPartPr/>
                <p14:nvPr/>
              </p14:nvContentPartPr>
              <p14:xfrm>
                <a:off x="7333352" y="5009460"/>
                <a:ext cx="72720" cy="348840"/>
              </p14:xfrm>
            </p:contentPart>
          </mc:Choice>
          <mc:Fallback>
            <p:pic>
              <p:nvPicPr>
                <p:cNvPr id="30734" name="墨迹 30733">
                  <a:extLst>
                    <a:ext uri="{FF2B5EF4-FFF2-40B4-BE49-F238E27FC236}">
                      <a16:creationId xmlns:a16="http://schemas.microsoft.com/office/drawing/2014/main" id="{A0B1CC2C-3FBC-7A32-1015-71E8F63A700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24712" y="5000460"/>
                  <a:ext cx="903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0735" name="墨迹 30734">
                  <a:extLst>
                    <a:ext uri="{FF2B5EF4-FFF2-40B4-BE49-F238E27FC236}">
                      <a16:creationId xmlns:a16="http://schemas.microsoft.com/office/drawing/2014/main" id="{02C07400-88AD-E444-0228-F3F1FD4BEEB8}"/>
                    </a:ext>
                  </a:extLst>
                </p14:cNvPr>
                <p14:cNvContentPartPr/>
                <p14:nvPr/>
              </p14:nvContentPartPr>
              <p14:xfrm>
                <a:off x="7440272" y="5027820"/>
                <a:ext cx="93240" cy="133920"/>
              </p14:xfrm>
            </p:contentPart>
          </mc:Choice>
          <mc:Fallback>
            <p:pic>
              <p:nvPicPr>
                <p:cNvPr id="30735" name="墨迹 30734">
                  <a:extLst>
                    <a:ext uri="{FF2B5EF4-FFF2-40B4-BE49-F238E27FC236}">
                      <a16:creationId xmlns:a16="http://schemas.microsoft.com/office/drawing/2014/main" id="{02C07400-88AD-E444-0228-F3F1FD4BEE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31632" y="5018820"/>
                  <a:ext cx="110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0736" name="墨迹 30735">
                  <a:extLst>
                    <a:ext uri="{FF2B5EF4-FFF2-40B4-BE49-F238E27FC236}">
                      <a16:creationId xmlns:a16="http://schemas.microsoft.com/office/drawing/2014/main" id="{2C65E936-5C24-2902-4457-F2D7C46EA791}"/>
                    </a:ext>
                  </a:extLst>
                </p14:cNvPr>
                <p14:cNvContentPartPr/>
                <p14:nvPr/>
              </p14:nvContentPartPr>
              <p14:xfrm>
                <a:off x="7427672" y="5261460"/>
                <a:ext cx="151560" cy="109080"/>
              </p14:xfrm>
            </p:contentPart>
          </mc:Choice>
          <mc:Fallback>
            <p:pic>
              <p:nvPicPr>
                <p:cNvPr id="30736" name="墨迹 30735">
                  <a:extLst>
                    <a:ext uri="{FF2B5EF4-FFF2-40B4-BE49-F238E27FC236}">
                      <a16:creationId xmlns:a16="http://schemas.microsoft.com/office/drawing/2014/main" id="{2C65E936-5C24-2902-4457-F2D7C46EA79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19032" y="5252820"/>
                  <a:ext cx="169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0737" name="墨迹 30736">
                  <a:extLst>
                    <a:ext uri="{FF2B5EF4-FFF2-40B4-BE49-F238E27FC236}">
                      <a16:creationId xmlns:a16="http://schemas.microsoft.com/office/drawing/2014/main" id="{E33F5149-936E-476F-ABBA-92E3C1B72D6B}"/>
                    </a:ext>
                  </a:extLst>
                </p14:cNvPr>
                <p14:cNvContentPartPr/>
                <p14:nvPr/>
              </p14:nvContentPartPr>
              <p14:xfrm>
                <a:off x="7600112" y="5029620"/>
                <a:ext cx="37080" cy="350640"/>
              </p14:xfrm>
            </p:contentPart>
          </mc:Choice>
          <mc:Fallback>
            <p:pic>
              <p:nvPicPr>
                <p:cNvPr id="30737" name="墨迹 30736">
                  <a:extLst>
                    <a:ext uri="{FF2B5EF4-FFF2-40B4-BE49-F238E27FC236}">
                      <a16:creationId xmlns:a16="http://schemas.microsoft.com/office/drawing/2014/main" id="{E33F5149-936E-476F-ABBA-92E3C1B72D6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91112" y="5020620"/>
                  <a:ext cx="547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0738" name="墨迹 30737">
                  <a:extLst>
                    <a:ext uri="{FF2B5EF4-FFF2-40B4-BE49-F238E27FC236}">
                      <a16:creationId xmlns:a16="http://schemas.microsoft.com/office/drawing/2014/main" id="{E3C5458A-2311-8EE4-5C28-94EB35B6C731}"/>
                    </a:ext>
                  </a:extLst>
                </p14:cNvPr>
                <p14:cNvContentPartPr/>
                <p14:nvPr/>
              </p14:nvContentPartPr>
              <p14:xfrm>
                <a:off x="7714232" y="5148780"/>
                <a:ext cx="155160" cy="25560"/>
              </p14:xfrm>
            </p:contentPart>
          </mc:Choice>
          <mc:Fallback>
            <p:pic>
              <p:nvPicPr>
                <p:cNvPr id="30738" name="墨迹 30737">
                  <a:extLst>
                    <a:ext uri="{FF2B5EF4-FFF2-40B4-BE49-F238E27FC236}">
                      <a16:creationId xmlns:a16="http://schemas.microsoft.com/office/drawing/2014/main" id="{E3C5458A-2311-8EE4-5C28-94EB35B6C7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05592" y="5140140"/>
                  <a:ext cx="172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0739" name="墨迹 30738">
                  <a:extLst>
                    <a:ext uri="{FF2B5EF4-FFF2-40B4-BE49-F238E27FC236}">
                      <a16:creationId xmlns:a16="http://schemas.microsoft.com/office/drawing/2014/main" id="{E3B218B6-7EA4-B665-AFAC-BBEDC77B272F}"/>
                    </a:ext>
                  </a:extLst>
                </p14:cNvPr>
                <p14:cNvContentPartPr/>
                <p14:nvPr/>
              </p14:nvContentPartPr>
              <p14:xfrm>
                <a:off x="7770752" y="5090820"/>
                <a:ext cx="212400" cy="210240"/>
              </p14:xfrm>
            </p:contentPart>
          </mc:Choice>
          <mc:Fallback>
            <p:pic>
              <p:nvPicPr>
                <p:cNvPr id="30739" name="墨迹 30738">
                  <a:extLst>
                    <a:ext uri="{FF2B5EF4-FFF2-40B4-BE49-F238E27FC236}">
                      <a16:creationId xmlns:a16="http://schemas.microsoft.com/office/drawing/2014/main" id="{E3B218B6-7EA4-B665-AFAC-BBEDC77B27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61752" y="5082180"/>
                  <a:ext cx="230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0740" name="墨迹 30739">
                  <a:extLst>
                    <a:ext uri="{FF2B5EF4-FFF2-40B4-BE49-F238E27FC236}">
                      <a16:creationId xmlns:a16="http://schemas.microsoft.com/office/drawing/2014/main" id="{DBABF280-79B9-BF59-6C7D-77860F408869}"/>
                    </a:ext>
                  </a:extLst>
                </p14:cNvPr>
                <p14:cNvContentPartPr/>
                <p14:nvPr/>
              </p14:nvContentPartPr>
              <p14:xfrm>
                <a:off x="8053352" y="5156340"/>
                <a:ext cx="80280" cy="19440"/>
              </p14:xfrm>
            </p:contentPart>
          </mc:Choice>
          <mc:Fallback>
            <p:pic>
              <p:nvPicPr>
                <p:cNvPr id="30740" name="墨迹 30739">
                  <a:extLst>
                    <a:ext uri="{FF2B5EF4-FFF2-40B4-BE49-F238E27FC236}">
                      <a16:creationId xmlns:a16="http://schemas.microsoft.com/office/drawing/2014/main" id="{DBABF280-79B9-BF59-6C7D-77860F4088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44712" y="5147340"/>
                  <a:ext cx="97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0741" name="墨迹 30740">
                  <a:extLst>
                    <a:ext uri="{FF2B5EF4-FFF2-40B4-BE49-F238E27FC236}">
                      <a16:creationId xmlns:a16="http://schemas.microsoft.com/office/drawing/2014/main" id="{4B650BC3-BFFF-0757-12AE-C2CDCC8AAE45}"/>
                    </a:ext>
                  </a:extLst>
                </p14:cNvPr>
                <p14:cNvContentPartPr/>
                <p14:nvPr/>
              </p14:nvContentPartPr>
              <p14:xfrm>
                <a:off x="8198792" y="5102340"/>
                <a:ext cx="137160" cy="131760"/>
              </p14:xfrm>
            </p:contentPart>
          </mc:Choice>
          <mc:Fallback>
            <p:pic>
              <p:nvPicPr>
                <p:cNvPr id="30741" name="墨迹 30740">
                  <a:extLst>
                    <a:ext uri="{FF2B5EF4-FFF2-40B4-BE49-F238E27FC236}">
                      <a16:creationId xmlns:a16="http://schemas.microsoft.com/office/drawing/2014/main" id="{4B650BC3-BFFF-0757-12AE-C2CDCC8AAE4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89792" y="5093700"/>
                  <a:ext cx="154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0742" name="墨迹 30741">
                  <a:extLst>
                    <a:ext uri="{FF2B5EF4-FFF2-40B4-BE49-F238E27FC236}">
                      <a16:creationId xmlns:a16="http://schemas.microsoft.com/office/drawing/2014/main" id="{FEF3D5AB-086E-200D-2946-5BB8FC3C4A02}"/>
                    </a:ext>
                  </a:extLst>
                </p14:cNvPr>
                <p14:cNvContentPartPr/>
                <p14:nvPr/>
              </p14:nvContentPartPr>
              <p14:xfrm>
                <a:off x="8369072" y="4979220"/>
                <a:ext cx="96840" cy="342360"/>
              </p14:xfrm>
            </p:contentPart>
          </mc:Choice>
          <mc:Fallback>
            <p:pic>
              <p:nvPicPr>
                <p:cNvPr id="30742" name="墨迹 30741">
                  <a:extLst>
                    <a:ext uri="{FF2B5EF4-FFF2-40B4-BE49-F238E27FC236}">
                      <a16:creationId xmlns:a16="http://schemas.microsoft.com/office/drawing/2014/main" id="{FEF3D5AB-086E-200D-2946-5BB8FC3C4A0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60072" y="4970580"/>
                  <a:ext cx="1144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0743" name="墨迹 30742">
                  <a:extLst>
                    <a:ext uri="{FF2B5EF4-FFF2-40B4-BE49-F238E27FC236}">
                      <a16:creationId xmlns:a16="http://schemas.microsoft.com/office/drawing/2014/main" id="{CB79E968-823A-80C4-099F-18A493D1142E}"/>
                    </a:ext>
                  </a:extLst>
                </p14:cNvPr>
                <p14:cNvContentPartPr/>
                <p14:nvPr/>
              </p14:nvContentPartPr>
              <p14:xfrm>
                <a:off x="8494712" y="4959420"/>
                <a:ext cx="90720" cy="116640"/>
              </p14:xfrm>
            </p:contentPart>
          </mc:Choice>
          <mc:Fallback>
            <p:pic>
              <p:nvPicPr>
                <p:cNvPr id="30743" name="墨迹 30742">
                  <a:extLst>
                    <a:ext uri="{FF2B5EF4-FFF2-40B4-BE49-F238E27FC236}">
                      <a16:creationId xmlns:a16="http://schemas.microsoft.com/office/drawing/2014/main" id="{CB79E968-823A-80C4-099F-18A493D1142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85712" y="4950420"/>
                  <a:ext cx="108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0744" name="墨迹 30743">
                  <a:extLst>
                    <a:ext uri="{FF2B5EF4-FFF2-40B4-BE49-F238E27FC236}">
                      <a16:creationId xmlns:a16="http://schemas.microsoft.com/office/drawing/2014/main" id="{CADC5821-80DF-6AA1-9FE8-CCCC7497232D}"/>
                    </a:ext>
                  </a:extLst>
                </p14:cNvPr>
                <p14:cNvContentPartPr/>
                <p14:nvPr/>
              </p14:nvContentPartPr>
              <p14:xfrm>
                <a:off x="8499752" y="5221860"/>
                <a:ext cx="75600" cy="132840"/>
              </p14:xfrm>
            </p:contentPart>
          </mc:Choice>
          <mc:Fallback>
            <p:pic>
              <p:nvPicPr>
                <p:cNvPr id="30744" name="墨迹 30743">
                  <a:extLst>
                    <a:ext uri="{FF2B5EF4-FFF2-40B4-BE49-F238E27FC236}">
                      <a16:creationId xmlns:a16="http://schemas.microsoft.com/office/drawing/2014/main" id="{CADC5821-80DF-6AA1-9FE8-CCCC7497232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91112" y="5213220"/>
                  <a:ext cx="93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0745" name="墨迹 30744">
                  <a:extLst>
                    <a:ext uri="{FF2B5EF4-FFF2-40B4-BE49-F238E27FC236}">
                      <a16:creationId xmlns:a16="http://schemas.microsoft.com/office/drawing/2014/main" id="{7B1F7BDD-D412-EBF2-7790-08AEB7D33D2B}"/>
                    </a:ext>
                  </a:extLst>
                </p14:cNvPr>
                <p14:cNvContentPartPr/>
                <p14:nvPr/>
              </p14:nvContentPartPr>
              <p14:xfrm>
                <a:off x="8675792" y="4918740"/>
                <a:ext cx="91440" cy="469800"/>
              </p14:xfrm>
            </p:contentPart>
          </mc:Choice>
          <mc:Fallback>
            <p:pic>
              <p:nvPicPr>
                <p:cNvPr id="30745" name="墨迹 30744">
                  <a:extLst>
                    <a:ext uri="{FF2B5EF4-FFF2-40B4-BE49-F238E27FC236}">
                      <a16:creationId xmlns:a16="http://schemas.microsoft.com/office/drawing/2014/main" id="{7B1F7BDD-D412-EBF2-7790-08AEB7D33D2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67152" y="4910100"/>
                  <a:ext cx="1090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0747" name="墨迹 30746">
                  <a:extLst>
                    <a:ext uri="{FF2B5EF4-FFF2-40B4-BE49-F238E27FC236}">
                      <a16:creationId xmlns:a16="http://schemas.microsoft.com/office/drawing/2014/main" id="{14746B98-32C4-4685-F687-DB630CDB3BA5}"/>
                    </a:ext>
                  </a:extLst>
                </p14:cNvPr>
                <p14:cNvContentPartPr/>
                <p14:nvPr/>
              </p14:nvContentPartPr>
              <p14:xfrm>
                <a:off x="8556632" y="4695900"/>
                <a:ext cx="12600" cy="120960"/>
              </p14:xfrm>
            </p:contentPart>
          </mc:Choice>
          <mc:Fallback>
            <p:pic>
              <p:nvPicPr>
                <p:cNvPr id="30747" name="墨迹 30746">
                  <a:extLst>
                    <a:ext uri="{FF2B5EF4-FFF2-40B4-BE49-F238E27FC236}">
                      <a16:creationId xmlns:a16="http://schemas.microsoft.com/office/drawing/2014/main" id="{14746B98-32C4-4685-F687-DB630CDB3BA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47632" y="4687260"/>
                  <a:ext cx="30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0748" name="墨迹 30747">
                  <a:extLst>
                    <a:ext uri="{FF2B5EF4-FFF2-40B4-BE49-F238E27FC236}">
                      <a16:creationId xmlns:a16="http://schemas.microsoft.com/office/drawing/2014/main" id="{C493EF32-3691-AD3B-F401-66B846ED8199}"/>
                    </a:ext>
                  </a:extLst>
                </p14:cNvPr>
                <p14:cNvContentPartPr/>
                <p14:nvPr/>
              </p14:nvContentPartPr>
              <p14:xfrm>
                <a:off x="8609192" y="4708500"/>
                <a:ext cx="33480" cy="126000"/>
              </p14:xfrm>
            </p:contentPart>
          </mc:Choice>
          <mc:Fallback>
            <p:pic>
              <p:nvPicPr>
                <p:cNvPr id="30748" name="墨迹 30747">
                  <a:extLst>
                    <a:ext uri="{FF2B5EF4-FFF2-40B4-BE49-F238E27FC236}">
                      <a16:creationId xmlns:a16="http://schemas.microsoft.com/office/drawing/2014/main" id="{C493EF32-3691-AD3B-F401-66B846ED819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00552" y="4699860"/>
                  <a:ext cx="51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0751" name="墨迹 30750">
                  <a:extLst>
                    <a:ext uri="{FF2B5EF4-FFF2-40B4-BE49-F238E27FC236}">
                      <a16:creationId xmlns:a16="http://schemas.microsoft.com/office/drawing/2014/main" id="{28B8A5D6-07BD-7D73-94A0-531ADEECF6B4}"/>
                    </a:ext>
                  </a:extLst>
                </p14:cNvPr>
                <p14:cNvContentPartPr/>
                <p14:nvPr/>
              </p14:nvContentPartPr>
              <p14:xfrm>
                <a:off x="6178112" y="5082540"/>
                <a:ext cx="138600" cy="167040"/>
              </p14:xfrm>
            </p:contentPart>
          </mc:Choice>
          <mc:Fallback>
            <p:pic>
              <p:nvPicPr>
                <p:cNvPr id="30751" name="墨迹 30750">
                  <a:extLst>
                    <a:ext uri="{FF2B5EF4-FFF2-40B4-BE49-F238E27FC236}">
                      <a16:creationId xmlns:a16="http://schemas.microsoft.com/office/drawing/2014/main" id="{28B8A5D6-07BD-7D73-94A0-531ADEECF6B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69112" y="5073900"/>
                  <a:ext cx="156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0752" name="墨迹 30751">
                  <a:extLst>
                    <a:ext uri="{FF2B5EF4-FFF2-40B4-BE49-F238E27FC236}">
                      <a16:creationId xmlns:a16="http://schemas.microsoft.com/office/drawing/2014/main" id="{906C3851-E34D-390E-BAE0-C20F2B1A3309}"/>
                    </a:ext>
                  </a:extLst>
                </p14:cNvPr>
                <p14:cNvContentPartPr/>
                <p14:nvPr/>
              </p14:nvContentPartPr>
              <p14:xfrm>
                <a:off x="6224192" y="5368740"/>
                <a:ext cx="78480" cy="115920"/>
              </p14:xfrm>
            </p:contentPart>
          </mc:Choice>
          <mc:Fallback>
            <p:pic>
              <p:nvPicPr>
                <p:cNvPr id="30752" name="墨迹 30751">
                  <a:extLst>
                    <a:ext uri="{FF2B5EF4-FFF2-40B4-BE49-F238E27FC236}">
                      <a16:creationId xmlns:a16="http://schemas.microsoft.com/office/drawing/2014/main" id="{906C3851-E34D-390E-BAE0-C20F2B1A330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15552" y="5360100"/>
                  <a:ext cx="96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0753" name="墨迹 30752">
                  <a:extLst>
                    <a:ext uri="{FF2B5EF4-FFF2-40B4-BE49-F238E27FC236}">
                      <a16:creationId xmlns:a16="http://schemas.microsoft.com/office/drawing/2014/main" id="{A4B5C060-6941-E531-A9AD-440B78AEE93A}"/>
                    </a:ext>
                  </a:extLst>
                </p14:cNvPr>
                <p14:cNvContentPartPr/>
                <p14:nvPr/>
              </p14:nvContentPartPr>
              <p14:xfrm>
                <a:off x="6124472" y="4963020"/>
                <a:ext cx="87840" cy="647640"/>
              </p14:xfrm>
            </p:contentPart>
          </mc:Choice>
          <mc:Fallback>
            <p:pic>
              <p:nvPicPr>
                <p:cNvPr id="30753" name="墨迹 30752">
                  <a:extLst>
                    <a:ext uri="{FF2B5EF4-FFF2-40B4-BE49-F238E27FC236}">
                      <a16:creationId xmlns:a16="http://schemas.microsoft.com/office/drawing/2014/main" id="{A4B5C060-6941-E531-A9AD-440B78AEE93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15472" y="4954020"/>
                  <a:ext cx="10548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0754" name="墨迹 30753">
                  <a:extLst>
                    <a:ext uri="{FF2B5EF4-FFF2-40B4-BE49-F238E27FC236}">
                      <a16:creationId xmlns:a16="http://schemas.microsoft.com/office/drawing/2014/main" id="{FEC3452E-C465-EEF8-F825-601AF8749B22}"/>
                    </a:ext>
                  </a:extLst>
                </p14:cNvPr>
                <p14:cNvContentPartPr/>
                <p14:nvPr/>
              </p14:nvContentPartPr>
              <p14:xfrm>
                <a:off x="6370712" y="5103780"/>
                <a:ext cx="59040" cy="432000"/>
              </p14:xfrm>
            </p:contentPart>
          </mc:Choice>
          <mc:Fallback>
            <p:pic>
              <p:nvPicPr>
                <p:cNvPr id="30754" name="墨迹 30753">
                  <a:extLst>
                    <a:ext uri="{FF2B5EF4-FFF2-40B4-BE49-F238E27FC236}">
                      <a16:creationId xmlns:a16="http://schemas.microsoft.com/office/drawing/2014/main" id="{FEC3452E-C465-EEF8-F825-601AF8749B2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61712" y="5094780"/>
                  <a:ext cx="766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0755" name="墨迹 30754">
                  <a:extLst>
                    <a:ext uri="{FF2B5EF4-FFF2-40B4-BE49-F238E27FC236}">
                      <a16:creationId xmlns:a16="http://schemas.microsoft.com/office/drawing/2014/main" id="{268F7B6A-F583-51B8-E704-709EDAA94260}"/>
                    </a:ext>
                  </a:extLst>
                </p14:cNvPr>
                <p14:cNvContentPartPr/>
                <p14:nvPr/>
              </p14:nvContentPartPr>
              <p14:xfrm>
                <a:off x="6502112" y="5193060"/>
                <a:ext cx="119880" cy="41760"/>
              </p14:xfrm>
            </p:contentPart>
          </mc:Choice>
          <mc:Fallback>
            <p:pic>
              <p:nvPicPr>
                <p:cNvPr id="30755" name="墨迹 30754">
                  <a:extLst>
                    <a:ext uri="{FF2B5EF4-FFF2-40B4-BE49-F238E27FC236}">
                      <a16:creationId xmlns:a16="http://schemas.microsoft.com/office/drawing/2014/main" id="{268F7B6A-F583-51B8-E704-709EDAA9426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93472" y="5184420"/>
                  <a:ext cx="1375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0756" name="墨迹 30755">
                  <a:extLst>
                    <a:ext uri="{FF2B5EF4-FFF2-40B4-BE49-F238E27FC236}">
                      <a16:creationId xmlns:a16="http://schemas.microsoft.com/office/drawing/2014/main" id="{7B624B9A-9236-3F19-FC2A-657AF490AE79}"/>
                    </a:ext>
                  </a:extLst>
                </p14:cNvPr>
                <p14:cNvContentPartPr/>
                <p14:nvPr/>
              </p14:nvContentPartPr>
              <p14:xfrm>
                <a:off x="6549272" y="5131860"/>
                <a:ext cx="12600" cy="248400"/>
              </p14:xfrm>
            </p:contentPart>
          </mc:Choice>
          <mc:Fallback>
            <p:pic>
              <p:nvPicPr>
                <p:cNvPr id="30756" name="墨迹 30755">
                  <a:extLst>
                    <a:ext uri="{FF2B5EF4-FFF2-40B4-BE49-F238E27FC236}">
                      <a16:creationId xmlns:a16="http://schemas.microsoft.com/office/drawing/2014/main" id="{7B624B9A-9236-3F19-FC2A-657AF490AE7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40272" y="5123220"/>
                  <a:ext cx="302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0758" name="墨迹 30757">
                  <a:extLst>
                    <a:ext uri="{FF2B5EF4-FFF2-40B4-BE49-F238E27FC236}">
                      <a16:creationId xmlns:a16="http://schemas.microsoft.com/office/drawing/2014/main" id="{6C3F4B48-D866-B815-C9E5-140CEAE1BF89}"/>
                    </a:ext>
                  </a:extLst>
                </p14:cNvPr>
                <p14:cNvContentPartPr/>
                <p14:nvPr/>
              </p14:nvContentPartPr>
              <p14:xfrm>
                <a:off x="6279272" y="5002260"/>
                <a:ext cx="11160" cy="77760"/>
              </p14:xfrm>
            </p:contentPart>
          </mc:Choice>
          <mc:Fallback>
            <p:pic>
              <p:nvPicPr>
                <p:cNvPr id="30758" name="墨迹 30757">
                  <a:extLst>
                    <a:ext uri="{FF2B5EF4-FFF2-40B4-BE49-F238E27FC236}">
                      <a16:creationId xmlns:a16="http://schemas.microsoft.com/office/drawing/2014/main" id="{6C3F4B48-D866-B815-C9E5-140CEAE1BF8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70632" y="4993260"/>
                  <a:ext cx="28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0759" name="墨迹 30758">
                  <a:extLst>
                    <a:ext uri="{FF2B5EF4-FFF2-40B4-BE49-F238E27FC236}">
                      <a16:creationId xmlns:a16="http://schemas.microsoft.com/office/drawing/2014/main" id="{55190A96-4F5F-7F74-933F-651DC218E1FB}"/>
                    </a:ext>
                  </a:extLst>
                </p14:cNvPr>
                <p14:cNvContentPartPr/>
                <p14:nvPr/>
              </p14:nvContentPartPr>
              <p14:xfrm>
                <a:off x="6316712" y="4982100"/>
                <a:ext cx="15840" cy="69120"/>
              </p14:xfrm>
            </p:contentPart>
          </mc:Choice>
          <mc:Fallback>
            <p:pic>
              <p:nvPicPr>
                <p:cNvPr id="30759" name="墨迹 30758">
                  <a:extLst>
                    <a:ext uri="{FF2B5EF4-FFF2-40B4-BE49-F238E27FC236}">
                      <a16:creationId xmlns:a16="http://schemas.microsoft.com/office/drawing/2014/main" id="{55190A96-4F5F-7F74-933F-651DC218E1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08072" y="4973100"/>
                  <a:ext cx="33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0760" name="墨迹 30759">
                  <a:extLst>
                    <a:ext uri="{FF2B5EF4-FFF2-40B4-BE49-F238E27FC236}">
                      <a16:creationId xmlns:a16="http://schemas.microsoft.com/office/drawing/2014/main" id="{05C7901F-9B4F-A8D1-640A-08EBD65B2731}"/>
                    </a:ext>
                  </a:extLst>
                </p14:cNvPr>
                <p14:cNvContentPartPr/>
                <p14:nvPr/>
              </p14:nvContentPartPr>
              <p14:xfrm>
                <a:off x="6347312" y="4817220"/>
                <a:ext cx="55440" cy="131040"/>
              </p14:xfrm>
            </p:contentPart>
          </mc:Choice>
          <mc:Fallback>
            <p:pic>
              <p:nvPicPr>
                <p:cNvPr id="30760" name="墨迹 30759">
                  <a:extLst>
                    <a:ext uri="{FF2B5EF4-FFF2-40B4-BE49-F238E27FC236}">
                      <a16:creationId xmlns:a16="http://schemas.microsoft.com/office/drawing/2014/main" id="{05C7901F-9B4F-A8D1-640A-08EBD65B273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38312" y="4808220"/>
                  <a:ext cx="73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0762" name="墨迹 30761">
                  <a:extLst>
                    <a:ext uri="{FF2B5EF4-FFF2-40B4-BE49-F238E27FC236}">
                      <a16:creationId xmlns:a16="http://schemas.microsoft.com/office/drawing/2014/main" id="{514037C2-94C3-2A06-6D0B-0EDE2FB66B7F}"/>
                    </a:ext>
                  </a:extLst>
                </p14:cNvPr>
                <p14:cNvContentPartPr/>
                <p14:nvPr/>
              </p14:nvContentPartPr>
              <p14:xfrm>
                <a:off x="6850232" y="5652780"/>
                <a:ext cx="196200" cy="29880"/>
              </p14:xfrm>
            </p:contentPart>
          </mc:Choice>
          <mc:Fallback>
            <p:pic>
              <p:nvPicPr>
                <p:cNvPr id="30762" name="墨迹 30761">
                  <a:extLst>
                    <a:ext uri="{FF2B5EF4-FFF2-40B4-BE49-F238E27FC236}">
                      <a16:creationId xmlns:a16="http://schemas.microsoft.com/office/drawing/2014/main" id="{514037C2-94C3-2A06-6D0B-0EDE2FB66B7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41592" y="5644140"/>
                  <a:ext cx="213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0763" name="墨迹 30762">
                  <a:extLst>
                    <a:ext uri="{FF2B5EF4-FFF2-40B4-BE49-F238E27FC236}">
                      <a16:creationId xmlns:a16="http://schemas.microsoft.com/office/drawing/2014/main" id="{690E5716-617E-775D-C221-3ADD5046B6D8}"/>
                    </a:ext>
                  </a:extLst>
                </p14:cNvPr>
                <p14:cNvContentPartPr/>
                <p14:nvPr/>
              </p14:nvContentPartPr>
              <p14:xfrm>
                <a:off x="6865352" y="5730180"/>
                <a:ext cx="214920" cy="33120"/>
              </p14:xfrm>
            </p:contentPart>
          </mc:Choice>
          <mc:Fallback>
            <p:pic>
              <p:nvPicPr>
                <p:cNvPr id="30763" name="墨迹 30762">
                  <a:extLst>
                    <a:ext uri="{FF2B5EF4-FFF2-40B4-BE49-F238E27FC236}">
                      <a16:creationId xmlns:a16="http://schemas.microsoft.com/office/drawing/2014/main" id="{690E5716-617E-775D-C221-3ADD5046B6D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856712" y="5721540"/>
                  <a:ext cx="232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0764" name="墨迹 30763">
                  <a:extLst>
                    <a:ext uri="{FF2B5EF4-FFF2-40B4-BE49-F238E27FC236}">
                      <a16:creationId xmlns:a16="http://schemas.microsoft.com/office/drawing/2014/main" id="{405ED9D1-9B49-DB84-4751-9BEC2E93B7A0}"/>
                    </a:ext>
                  </a:extLst>
                </p14:cNvPr>
                <p14:cNvContentPartPr/>
                <p14:nvPr/>
              </p14:nvContentPartPr>
              <p14:xfrm>
                <a:off x="7257752" y="5608860"/>
                <a:ext cx="168480" cy="180720"/>
              </p14:xfrm>
            </p:contentPart>
          </mc:Choice>
          <mc:Fallback>
            <p:pic>
              <p:nvPicPr>
                <p:cNvPr id="30764" name="墨迹 30763">
                  <a:extLst>
                    <a:ext uri="{FF2B5EF4-FFF2-40B4-BE49-F238E27FC236}">
                      <a16:creationId xmlns:a16="http://schemas.microsoft.com/office/drawing/2014/main" id="{405ED9D1-9B49-DB84-4751-9BEC2E93B7A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48752" y="5600220"/>
                  <a:ext cx="186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0765" name="墨迹 30764">
                  <a:extLst>
                    <a:ext uri="{FF2B5EF4-FFF2-40B4-BE49-F238E27FC236}">
                      <a16:creationId xmlns:a16="http://schemas.microsoft.com/office/drawing/2014/main" id="{8E6E4939-FC1F-2049-4231-F1838662A8C7}"/>
                    </a:ext>
                  </a:extLst>
                </p14:cNvPr>
                <p14:cNvContentPartPr/>
                <p14:nvPr/>
              </p14:nvContentPartPr>
              <p14:xfrm>
                <a:off x="7441712" y="5536500"/>
                <a:ext cx="107280" cy="106200"/>
              </p14:xfrm>
            </p:contentPart>
          </mc:Choice>
          <mc:Fallback>
            <p:pic>
              <p:nvPicPr>
                <p:cNvPr id="30765" name="墨迹 30764">
                  <a:extLst>
                    <a:ext uri="{FF2B5EF4-FFF2-40B4-BE49-F238E27FC236}">
                      <a16:creationId xmlns:a16="http://schemas.microsoft.com/office/drawing/2014/main" id="{8E6E4939-FC1F-2049-4231-F1838662A8C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33072" y="5527500"/>
                  <a:ext cx="124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0768" name="墨迹 30767">
                  <a:extLst>
                    <a:ext uri="{FF2B5EF4-FFF2-40B4-BE49-F238E27FC236}">
                      <a16:creationId xmlns:a16="http://schemas.microsoft.com/office/drawing/2014/main" id="{FB99E6C5-2407-04DA-8BB2-7F7BCCE27A39}"/>
                    </a:ext>
                  </a:extLst>
                </p14:cNvPr>
                <p14:cNvContentPartPr/>
                <p14:nvPr/>
              </p14:nvContentPartPr>
              <p14:xfrm>
                <a:off x="8318312" y="4687980"/>
                <a:ext cx="533520" cy="874800"/>
              </p14:xfrm>
            </p:contentPart>
          </mc:Choice>
          <mc:Fallback>
            <p:pic>
              <p:nvPicPr>
                <p:cNvPr id="30768" name="墨迹 30767">
                  <a:extLst>
                    <a:ext uri="{FF2B5EF4-FFF2-40B4-BE49-F238E27FC236}">
                      <a16:creationId xmlns:a16="http://schemas.microsoft.com/office/drawing/2014/main" id="{FB99E6C5-2407-04DA-8BB2-7F7BCCE27A3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09672" y="4678980"/>
                  <a:ext cx="551160" cy="8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0769" name="墨迹 30768">
                  <a:extLst>
                    <a:ext uri="{FF2B5EF4-FFF2-40B4-BE49-F238E27FC236}">
                      <a16:creationId xmlns:a16="http://schemas.microsoft.com/office/drawing/2014/main" id="{622A5528-0D22-0414-E4A0-698ED4A9364D}"/>
                    </a:ext>
                  </a:extLst>
                </p14:cNvPr>
                <p14:cNvContentPartPr/>
                <p14:nvPr/>
              </p14:nvContentPartPr>
              <p14:xfrm>
                <a:off x="8223992" y="4852140"/>
                <a:ext cx="699840" cy="655560"/>
              </p14:xfrm>
            </p:contentPart>
          </mc:Choice>
          <mc:Fallback>
            <p:pic>
              <p:nvPicPr>
                <p:cNvPr id="30769" name="墨迹 30768">
                  <a:extLst>
                    <a:ext uri="{FF2B5EF4-FFF2-40B4-BE49-F238E27FC236}">
                      <a16:creationId xmlns:a16="http://schemas.microsoft.com/office/drawing/2014/main" id="{622A5528-0D22-0414-E4A0-698ED4A9364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14992" y="4843500"/>
                  <a:ext cx="71748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0771" name="墨迹 30770">
                  <a:extLst>
                    <a:ext uri="{FF2B5EF4-FFF2-40B4-BE49-F238E27FC236}">
                      <a16:creationId xmlns:a16="http://schemas.microsoft.com/office/drawing/2014/main" id="{E21BEAB2-F812-3D77-0F9E-4DA290F53203}"/>
                    </a:ext>
                  </a:extLst>
                </p14:cNvPr>
                <p14:cNvContentPartPr/>
                <p14:nvPr/>
              </p14:nvContentPartPr>
              <p14:xfrm>
                <a:off x="7851032" y="4573860"/>
                <a:ext cx="364320" cy="1364040"/>
              </p14:xfrm>
            </p:contentPart>
          </mc:Choice>
          <mc:Fallback>
            <p:pic>
              <p:nvPicPr>
                <p:cNvPr id="30771" name="墨迹 30770">
                  <a:extLst>
                    <a:ext uri="{FF2B5EF4-FFF2-40B4-BE49-F238E27FC236}">
                      <a16:creationId xmlns:a16="http://schemas.microsoft.com/office/drawing/2014/main" id="{E21BEAB2-F812-3D77-0F9E-4DA290F5320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42392" y="4564860"/>
                  <a:ext cx="381960" cy="13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0772" name="墨迹 30771">
                  <a:extLst>
                    <a:ext uri="{FF2B5EF4-FFF2-40B4-BE49-F238E27FC236}">
                      <a16:creationId xmlns:a16="http://schemas.microsoft.com/office/drawing/2014/main" id="{9A70A7CB-39FF-0738-CCB8-94D279BF5B31}"/>
                    </a:ext>
                  </a:extLst>
                </p14:cNvPr>
                <p14:cNvContentPartPr/>
                <p14:nvPr/>
              </p14:nvContentPartPr>
              <p14:xfrm>
                <a:off x="5861672" y="5334900"/>
                <a:ext cx="2258640" cy="315720"/>
              </p14:xfrm>
            </p:contentPart>
          </mc:Choice>
          <mc:Fallback>
            <p:pic>
              <p:nvPicPr>
                <p:cNvPr id="30772" name="墨迹 30771">
                  <a:extLst>
                    <a:ext uri="{FF2B5EF4-FFF2-40B4-BE49-F238E27FC236}">
                      <a16:creationId xmlns:a16="http://schemas.microsoft.com/office/drawing/2014/main" id="{9A70A7CB-39FF-0738-CCB8-94D279BF5B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52672" y="5325900"/>
                  <a:ext cx="2276280" cy="33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0774" name="墨迹 30773">
                <a:extLst>
                  <a:ext uri="{FF2B5EF4-FFF2-40B4-BE49-F238E27FC236}">
                    <a16:creationId xmlns:a16="http://schemas.microsoft.com/office/drawing/2014/main" id="{F442583B-6E22-7A18-28FF-7E5776FDB7B4}"/>
                  </a:ext>
                </a:extLst>
              </p14:cNvPr>
              <p14:cNvContentPartPr/>
              <p14:nvPr/>
            </p14:nvContentPartPr>
            <p14:xfrm>
              <a:off x="5790032" y="5004060"/>
              <a:ext cx="147600" cy="84240"/>
            </p14:xfrm>
          </p:contentPart>
        </mc:Choice>
        <mc:Fallback>
          <p:pic>
            <p:nvPicPr>
              <p:cNvPr id="30774" name="墨迹 30773">
                <a:extLst>
                  <a:ext uri="{FF2B5EF4-FFF2-40B4-BE49-F238E27FC236}">
                    <a16:creationId xmlns:a16="http://schemas.microsoft.com/office/drawing/2014/main" id="{F442583B-6E22-7A18-28FF-7E5776FDB7B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781032" y="4995060"/>
                <a:ext cx="1652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0775" name="墨迹 30774">
                <a:extLst>
                  <a:ext uri="{FF2B5EF4-FFF2-40B4-BE49-F238E27FC236}">
                    <a16:creationId xmlns:a16="http://schemas.microsoft.com/office/drawing/2014/main" id="{957CE1AD-A0E2-30EC-1E8A-5107C1772917}"/>
                  </a:ext>
                </a:extLst>
              </p14:cNvPr>
              <p14:cNvContentPartPr/>
              <p14:nvPr/>
            </p14:nvContentPartPr>
            <p14:xfrm>
              <a:off x="2342312" y="6329220"/>
              <a:ext cx="782280" cy="117360"/>
            </p14:xfrm>
          </p:contentPart>
        </mc:Choice>
        <mc:Fallback>
          <p:pic>
            <p:nvPicPr>
              <p:cNvPr id="30775" name="墨迹 30774">
                <a:extLst>
                  <a:ext uri="{FF2B5EF4-FFF2-40B4-BE49-F238E27FC236}">
                    <a16:creationId xmlns:a16="http://schemas.microsoft.com/office/drawing/2014/main" id="{957CE1AD-A0E2-30EC-1E8A-5107C177291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333672" y="6320220"/>
                <a:ext cx="799920" cy="13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2654D622-2C04-DAC5-21BF-9AD06B4A2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588" y="688975"/>
          <a:ext cx="622300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871" imgH="2574062" progId="Word.Document.8">
                  <p:embed/>
                </p:oleObj>
              </mc:Choice>
              <mc:Fallback>
                <p:oleObj name="Document" r:id="rId2" imgW="5922871" imgH="2574062" progId="Word.Document.8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:a16="http://schemas.microsoft.com/office/drawing/2014/main" id="{2654D622-2C04-DAC5-21BF-9AD06B4A2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688975"/>
                        <a:ext cx="6223000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对象 2">
            <a:extLst>
              <a:ext uri="{FF2B5EF4-FFF2-40B4-BE49-F238E27FC236}">
                <a16:creationId xmlns:a16="http://schemas.microsoft.com/office/drawing/2014/main" id="{60A2A373-3685-D750-04A4-A9D1BDA6A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888" y="4429125"/>
          <a:ext cx="7205662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518426" imgH="1869081" progId="Word.Document.8">
                  <p:embed/>
                </p:oleObj>
              </mc:Choice>
              <mc:Fallback>
                <p:oleObj name="Document" r:id="rId4" imgW="7518426" imgH="1869081" progId="Word.Document.8">
                  <p:embed/>
                  <p:pic>
                    <p:nvPicPr>
                      <p:cNvPr id="29699" name="对象 2">
                        <a:extLst>
                          <a:ext uri="{FF2B5EF4-FFF2-40B4-BE49-F238E27FC236}">
                            <a16:creationId xmlns:a16="http://schemas.microsoft.com/office/drawing/2014/main" id="{60A2A373-3685-D750-04A4-A9D1BDA6AE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4429125"/>
                        <a:ext cx="7205662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>
            <a:extLst>
              <a:ext uri="{FF2B5EF4-FFF2-40B4-BE49-F238E27FC236}">
                <a16:creationId xmlns:a16="http://schemas.microsoft.com/office/drawing/2014/main" id="{CD9EA179-981E-5178-425A-DC036C307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20713"/>
            <a:ext cx="1835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algn="ctr"/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24A3E537-F849-F82B-37AD-9E8298FFE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3214688"/>
          <a:ext cx="684053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6532329" imgH="1031785" progId="Word.Document.8">
                  <p:embed/>
                </p:oleObj>
              </mc:Choice>
              <mc:Fallback>
                <p:oleObj name="Document" r:id="rId6" imgW="6532329" imgH="1031785" progId="Word.Document.8">
                  <p:embed/>
                  <p:pic>
                    <p:nvPicPr>
                      <p:cNvPr id="53252" name="Object 4">
                        <a:extLst>
                          <a:ext uri="{FF2B5EF4-FFF2-40B4-BE49-F238E27FC236}">
                            <a16:creationId xmlns:a16="http://schemas.microsoft.com/office/drawing/2014/main" id="{24A3E537-F849-F82B-37AD-9E8298FFE5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214688"/>
                        <a:ext cx="684053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DC34956-5D75-5A7F-E25C-EB73582767A8}"/>
                  </a:ext>
                </a:extLst>
              </p14:cNvPr>
              <p14:cNvContentPartPr/>
              <p14:nvPr/>
            </p14:nvContentPartPr>
            <p14:xfrm>
              <a:off x="4027472" y="1354380"/>
              <a:ext cx="356760" cy="1616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DC34956-5D75-5A7F-E25C-EB73582767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8472" y="1345380"/>
                <a:ext cx="37440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7FD01630-BB59-B88C-803F-0AE1FF8DACE6}"/>
              </a:ext>
            </a:extLst>
          </p:cNvPr>
          <p:cNvGrpSpPr/>
          <p:nvPr/>
        </p:nvGrpSpPr>
        <p:grpSpPr>
          <a:xfrm>
            <a:off x="5058872" y="1631580"/>
            <a:ext cx="390960" cy="614880"/>
            <a:chOff x="5058872" y="1631580"/>
            <a:chExt cx="390960" cy="61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B7E841F-B42A-E177-EA93-270369F8270C}"/>
                    </a:ext>
                  </a:extLst>
                </p14:cNvPr>
                <p14:cNvContentPartPr/>
                <p14:nvPr/>
              </p14:nvContentPartPr>
              <p14:xfrm>
                <a:off x="5058872" y="1701420"/>
                <a:ext cx="120600" cy="37224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B7E841F-B42A-E177-EA93-270369F827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49872" y="1692420"/>
                  <a:ext cx="1382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0081413B-50BB-F455-CA3A-948B36C85264}"/>
                    </a:ext>
                  </a:extLst>
                </p14:cNvPr>
                <p14:cNvContentPartPr/>
                <p14:nvPr/>
              </p14:nvContentPartPr>
              <p14:xfrm>
                <a:off x="5203952" y="1631580"/>
                <a:ext cx="108720" cy="19944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0081413B-50BB-F455-CA3A-948B36C852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95312" y="1622580"/>
                  <a:ext cx="126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3AF102D3-8C75-ACEA-398C-06069E788029}"/>
                    </a:ext>
                  </a:extLst>
                </p14:cNvPr>
                <p14:cNvContentPartPr/>
                <p14:nvPr/>
              </p14:nvContentPartPr>
              <p14:xfrm>
                <a:off x="5211512" y="2031540"/>
                <a:ext cx="17280" cy="1015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3AF102D3-8C75-ACEA-398C-06069E7880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02872" y="2022540"/>
                  <a:ext cx="34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34469747-2C36-9C65-B732-13DF86564D99}"/>
                    </a:ext>
                  </a:extLst>
                </p14:cNvPr>
                <p14:cNvContentPartPr/>
                <p14:nvPr/>
              </p14:nvContentPartPr>
              <p14:xfrm>
                <a:off x="5319152" y="1671540"/>
                <a:ext cx="130680" cy="5749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34469747-2C36-9C65-B732-13DF86564D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10512" y="1662540"/>
                  <a:ext cx="148320" cy="59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510E5BB-7415-E490-8587-F8678A9C0088}"/>
              </a:ext>
            </a:extLst>
          </p:cNvPr>
          <p:cNvGrpSpPr/>
          <p:nvPr/>
        </p:nvGrpSpPr>
        <p:grpSpPr>
          <a:xfrm>
            <a:off x="6224552" y="2070060"/>
            <a:ext cx="640080" cy="793080"/>
            <a:chOff x="6224552" y="2070060"/>
            <a:chExt cx="640080" cy="79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E13959E-3B4B-E2AD-42CE-D830AB16D2CD}"/>
                    </a:ext>
                  </a:extLst>
                </p14:cNvPr>
                <p14:cNvContentPartPr/>
                <p14:nvPr/>
              </p14:nvContentPartPr>
              <p14:xfrm>
                <a:off x="6224552" y="2237460"/>
                <a:ext cx="122400" cy="36468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E13959E-3B4B-E2AD-42CE-D830AB16D2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15912" y="2228820"/>
                  <a:ext cx="1400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7A19224-882B-F15D-1EA1-575EFC951A99}"/>
                    </a:ext>
                  </a:extLst>
                </p14:cNvPr>
                <p14:cNvContentPartPr/>
                <p14:nvPr/>
              </p14:nvContentPartPr>
              <p14:xfrm>
                <a:off x="6403832" y="2070060"/>
                <a:ext cx="124920" cy="2473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7A19224-882B-F15D-1EA1-575EFC951A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5192" y="2061060"/>
                  <a:ext cx="142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7788C0C4-E609-8F01-C024-FD9B7F759E3D}"/>
                    </a:ext>
                  </a:extLst>
                </p14:cNvPr>
                <p14:cNvContentPartPr/>
                <p14:nvPr/>
              </p14:nvContentPartPr>
              <p14:xfrm>
                <a:off x="6443432" y="2527980"/>
                <a:ext cx="172800" cy="15840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788C0C4-E609-8F01-C024-FD9B7F759E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34432" y="2518980"/>
                  <a:ext cx="190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DFF53F48-9A15-8930-8CF4-81926BCBE3C4}"/>
                    </a:ext>
                  </a:extLst>
                </p14:cNvPr>
                <p14:cNvContentPartPr/>
                <p14:nvPr/>
              </p14:nvContentPartPr>
              <p14:xfrm>
                <a:off x="6709472" y="2137020"/>
                <a:ext cx="155160" cy="7261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DFF53F48-9A15-8930-8CF4-81926BCBE3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00832" y="2128380"/>
                  <a:ext cx="17280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CE383B4-AA28-54AD-4528-246D085001D4}"/>
              </a:ext>
            </a:extLst>
          </p:cNvPr>
          <p:cNvGrpSpPr/>
          <p:nvPr/>
        </p:nvGrpSpPr>
        <p:grpSpPr>
          <a:xfrm>
            <a:off x="6800192" y="3868260"/>
            <a:ext cx="308520" cy="216360"/>
            <a:chOff x="6800192" y="3868260"/>
            <a:chExt cx="30852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6C230268-7626-3BB8-0250-23AA8D7E706C}"/>
                    </a:ext>
                  </a:extLst>
                </p14:cNvPr>
                <p14:cNvContentPartPr/>
                <p14:nvPr/>
              </p14:nvContentPartPr>
              <p14:xfrm>
                <a:off x="6876872" y="3890580"/>
                <a:ext cx="231840" cy="2988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6C230268-7626-3BB8-0250-23AA8D7E70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67872" y="3881940"/>
                  <a:ext cx="249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87DB4318-51A0-DFB1-A8EE-6A99A5DAA760}"/>
                    </a:ext>
                  </a:extLst>
                </p14:cNvPr>
                <p14:cNvContentPartPr/>
                <p14:nvPr/>
              </p14:nvContentPartPr>
              <p14:xfrm>
                <a:off x="6859952" y="3959700"/>
                <a:ext cx="210600" cy="205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87DB4318-51A0-DFB1-A8EE-6A99A5DAA7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51312" y="3951060"/>
                  <a:ext cx="228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6C7FE44A-98D5-DAF3-C5A1-18D4CAD40EBE}"/>
                    </a:ext>
                  </a:extLst>
                </p14:cNvPr>
                <p14:cNvContentPartPr/>
                <p14:nvPr/>
              </p14:nvContentPartPr>
              <p14:xfrm>
                <a:off x="6800192" y="3868260"/>
                <a:ext cx="97200" cy="2163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6C7FE44A-98D5-DAF3-C5A1-18D4CAD40E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91552" y="3859620"/>
                  <a:ext cx="11484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284B943-FCAF-AFB3-23E1-02A9E66FF346}"/>
              </a:ext>
            </a:extLst>
          </p:cNvPr>
          <p:cNvGrpSpPr/>
          <p:nvPr/>
        </p:nvGrpSpPr>
        <p:grpSpPr>
          <a:xfrm>
            <a:off x="8231552" y="3513300"/>
            <a:ext cx="513000" cy="370080"/>
            <a:chOff x="8231552" y="3513300"/>
            <a:chExt cx="51300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AA259C11-7DD7-3A22-CFBF-29C73191EB04}"/>
                    </a:ext>
                  </a:extLst>
                </p14:cNvPr>
                <p14:cNvContentPartPr/>
                <p14:nvPr/>
              </p14:nvContentPartPr>
              <p14:xfrm>
                <a:off x="8231552" y="3560460"/>
                <a:ext cx="30960" cy="3229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AA259C11-7DD7-3A22-CFBF-29C73191EB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22912" y="3551460"/>
                  <a:ext cx="48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64C73BAE-1E52-304B-BCC1-796B0D509AC5}"/>
                    </a:ext>
                  </a:extLst>
                </p14:cNvPr>
                <p14:cNvContentPartPr/>
                <p14:nvPr/>
              </p14:nvContentPartPr>
              <p14:xfrm>
                <a:off x="8236592" y="3513300"/>
                <a:ext cx="125280" cy="1378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64C73BAE-1E52-304B-BCC1-796B0D509A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27952" y="3504300"/>
                  <a:ext cx="142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3008B90-9A94-4D3A-994C-F5FB613D8AE2}"/>
                    </a:ext>
                  </a:extLst>
                </p14:cNvPr>
                <p14:cNvContentPartPr/>
                <p14:nvPr/>
              </p14:nvContentPartPr>
              <p14:xfrm>
                <a:off x="8370512" y="3533460"/>
                <a:ext cx="57600" cy="28404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3008B90-9A94-4D3A-994C-F5FB613D8A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1872" y="3524460"/>
                  <a:ext cx="752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7ADBF1B9-B355-9403-AA80-809BAE108920}"/>
                    </a:ext>
                  </a:extLst>
                </p14:cNvPr>
                <p14:cNvContentPartPr/>
                <p14:nvPr/>
              </p14:nvContentPartPr>
              <p14:xfrm>
                <a:off x="8414432" y="3522300"/>
                <a:ext cx="95760" cy="1260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7ADBF1B9-B355-9403-AA80-809BAE1089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05432" y="3513300"/>
                  <a:ext cx="113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F5F7E857-EF29-6198-D3C6-BC8E594B444A}"/>
                    </a:ext>
                  </a:extLst>
                </p14:cNvPr>
                <p14:cNvContentPartPr/>
                <p14:nvPr/>
              </p14:nvContentPartPr>
              <p14:xfrm>
                <a:off x="8605232" y="3538860"/>
                <a:ext cx="139320" cy="68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F5F7E857-EF29-6198-D3C6-BC8E594B44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96232" y="3529860"/>
                  <a:ext cx="156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0AB81DB5-77F5-34E5-1C06-A265A30DFFD6}"/>
                    </a:ext>
                  </a:extLst>
                </p14:cNvPr>
                <p14:cNvContentPartPr/>
                <p14:nvPr/>
              </p14:nvContentPartPr>
              <p14:xfrm>
                <a:off x="8613872" y="3565140"/>
                <a:ext cx="65520" cy="24732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0AB81DB5-77F5-34E5-1C06-A265A30DFF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05232" y="3556500"/>
                  <a:ext cx="8316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5165F9C-352D-1C2E-05DA-E38E099CC8BC}"/>
              </a:ext>
            </a:extLst>
          </p:cNvPr>
          <p:cNvGrpSpPr/>
          <p:nvPr/>
        </p:nvGrpSpPr>
        <p:grpSpPr>
          <a:xfrm>
            <a:off x="3667472" y="5365500"/>
            <a:ext cx="203400" cy="382680"/>
            <a:chOff x="3667472" y="5365500"/>
            <a:chExt cx="20340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ABE4CDB3-3B3E-CE78-3A3C-131571A122B8}"/>
                    </a:ext>
                  </a:extLst>
                </p14:cNvPr>
                <p14:cNvContentPartPr/>
                <p14:nvPr/>
              </p14:nvContentPartPr>
              <p14:xfrm>
                <a:off x="3667472" y="5404740"/>
                <a:ext cx="203400" cy="19728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ABE4CDB3-3B3E-CE78-3A3C-131571A122B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8472" y="5395740"/>
                  <a:ext cx="221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59AE9835-BB2E-DE48-3102-0A5E8E72C3EB}"/>
                    </a:ext>
                  </a:extLst>
                </p14:cNvPr>
                <p14:cNvContentPartPr/>
                <p14:nvPr/>
              </p14:nvContentPartPr>
              <p14:xfrm>
                <a:off x="3691952" y="5490780"/>
                <a:ext cx="149760" cy="529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59AE9835-BB2E-DE48-3102-0A5E8E72C3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83312" y="5481780"/>
                  <a:ext cx="167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F6A6B28C-1D68-0394-D14C-DFE7368CE9A2}"/>
                    </a:ext>
                  </a:extLst>
                </p14:cNvPr>
                <p14:cNvContentPartPr/>
                <p14:nvPr/>
              </p14:nvContentPartPr>
              <p14:xfrm>
                <a:off x="3739832" y="5365500"/>
                <a:ext cx="26640" cy="38268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F6A6B28C-1D68-0394-D14C-DFE7368CE9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31192" y="5356500"/>
                  <a:ext cx="44280" cy="40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7D0B6AF8-C313-15B1-19C1-366971EE99B5}"/>
                  </a:ext>
                </a:extLst>
              </p14:cNvPr>
              <p14:cNvContentPartPr/>
              <p14:nvPr/>
            </p14:nvContentPartPr>
            <p14:xfrm>
              <a:off x="3646952" y="4961580"/>
              <a:ext cx="153720" cy="24264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7D0B6AF8-C313-15B1-19C1-366971EE99B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37952" y="4952940"/>
                <a:ext cx="17136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8C03F8-2582-4F44-92D7-FA79E74834B8}"/>
              </a:ext>
            </a:extLst>
          </p:cNvPr>
          <p:cNvGrpSpPr/>
          <p:nvPr/>
        </p:nvGrpSpPr>
        <p:grpSpPr>
          <a:xfrm>
            <a:off x="2391992" y="6337860"/>
            <a:ext cx="615600" cy="375480"/>
            <a:chOff x="2391992" y="6337860"/>
            <a:chExt cx="615600" cy="3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69D488AB-66A6-8631-8F97-ED0807C90938}"/>
                    </a:ext>
                  </a:extLst>
                </p14:cNvPr>
                <p14:cNvContentPartPr/>
                <p14:nvPr/>
              </p14:nvContentPartPr>
              <p14:xfrm>
                <a:off x="2391992" y="6349020"/>
                <a:ext cx="36000" cy="183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69D488AB-66A6-8631-8F97-ED0807C909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82992" y="6340380"/>
                  <a:ext cx="53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6FE31B10-7FF8-389F-2E6A-0038990CAC65}"/>
                    </a:ext>
                  </a:extLst>
                </p14:cNvPr>
                <p14:cNvContentPartPr/>
                <p14:nvPr/>
              </p14:nvContentPartPr>
              <p14:xfrm>
                <a:off x="2486312" y="6337860"/>
                <a:ext cx="28440" cy="993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6FE31B10-7FF8-389F-2E6A-0038990CAC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77312" y="6328860"/>
                  <a:ext cx="46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77E28E7-8C4A-A875-44FA-4DEDC95A0D5E}"/>
                    </a:ext>
                  </a:extLst>
                </p14:cNvPr>
                <p14:cNvContentPartPr/>
                <p14:nvPr/>
              </p14:nvContentPartPr>
              <p14:xfrm>
                <a:off x="2493872" y="6517860"/>
                <a:ext cx="213120" cy="17820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77E28E7-8C4A-A875-44FA-4DEDC95A0D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85232" y="6508860"/>
                  <a:ext cx="230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E10388EA-2AB7-3DE1-7031-C0C84DA1499E}"/>
                    </a:ext>
                  </a:extLst>
                </p14:cNvPr>
                <p14:cNvContentPartPr/>
                <p14:nvPr/>
              </p14:nvContentPartPr>
              <p14:xfrm>
                <a:off x="2641832" y="6504900"/>
                <a:ext cx="102240" cy="17208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E10388EA-2AB7-3DE1-7031-C0C84DA149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33192" y="6496260"/>
                  <a:ext cx="119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2E93E64F-FEDE-C634-A973-C278B6CDAD59}"/>
                    </a:ext>
                  </a:extLst>
                </p14:cNvPr>
                <p14:cNvContentPartPr/>
                <p14:nvPr/>
              </p14:nvContentPartPr>
              <p14:xfrm>
                <a:off x="2765312" y="6469260"/>
                <a:ext cx="64800" cy="20160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2E93E64F-FEDE-C634-A973-C278B6CDAD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56672" y="6460620"/>
                  <a:ext cx="82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A93D54A0-6F1E-99B9-19A4-DDD661B78E6E}"/>
                    </a:ext>
                  </a:extLst>
                </p14:cNvPr>
                <p14:cNvContentPartPr/>
                <p14:nvPr/>
              </p14:nvContentPartPr>
              <p14:xfrm>
                <a:off x="2867552" y="6426060"/>
                <a:ext cx="140040" cy="28728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A93D54A0-6F1E-99B9-19A4-DDD661B78E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58552" y="6417420"/>
                  <a:ext cx="157680" cy="304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80" name="Object 4">
            <a:extLst>
              <a:ext uri="{FF2B5EF4-FFF2-40B4-BE49-F238E27FC236}">
                <a16:creationId xmlns:a16="http://schemas.microsoft.com/office/drawing/2014/main" id="{0A6B6723-AE1E-EE41-E9D2-29F26CAF693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79388" y="692150"/>
          <a:ext cx="8621712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93022" imgH="2033140" progId="Word.Document.8">
                  <p:embed/>
                </p:oleObj>
              </mc:Choice>
              <mc:Fallback>
                <p:oleObj name="Document" r:id="rId2" imgW="3493022" imgH="2033140" progId="Word.Document.8">
                  <p:embed/>
                  <p:pic>
                    <p:nvPicPr>
                      <p:cNvPr id="126980" name="Object 4">
                        <a:extLst>
                          <a:ext uri="{FF2B5EF4-FFF2-40B4-BE49-F238E27FC236}">
                            <a16:creationId xmlns:a16="http://schemas.microsoft.com/office/drawing/2014/main" id="{0A6B6723-AE1E-EE41-E9D2-29F26CAF69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92150"/>
                        <a:ext cx="8621712" cy="501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2F0A0826-B050-7C18-79D0-D0B371243B8C}"/>
              </a:ext>
            </a:extLst>
          </p:cNvPr>
          <p:cNvGrpSpPr/>
          <p:nvPr/>
        </p:nvGrpSpPr>
        <p:grpSpPr>
          <a:xfrm>
            <a:off x="7045712" y="1505580"/>
            <a:ext cx="1340280" cy="527040"/>
            <a:chOff x="7045712" y="1505580"/>
            <a:chExt cx="134028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825A324B-3465-8DBF-3D54-845E14294FAE}"/>
                    </a:ext>
                  </a:extLst>
                </p14:cNvPr>
                <p14:cNvContentPartPr/>
                <p14:nvPr/>
              </p14:nvContentPartPr>
              <p14:xfrm>
                <a:off x="7045712" y="1505580"/>
                <a:ext cx="83520" cy="25452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825A324B-3465-8DBF-3D54-845E14294F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37072" y="1496580"/>
                  <a:ext cx="101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D99A9980-1095-E8C3-45A5-A17B34CD033D}"/>
                    </a:ext>
                  </a:extLst>
                </p14:cNvPr>
                <p14:cNvContentPartPr/>
                <p14:nvPr/>
              </p14:nvContentPartPr>
              <p14:xfrm>
                <a:off x="7138952" y="1517820"/>
                <a:ext cx="14400" cy="25668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D99A9980-1095-E8C3-45A5-A17B34CD03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29952" y="1509180"/>
                  <a:ext cx="32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C00969AB-8B8A-E3A2-1637-B9A378B70815}"/>
                    </a:ext>
                  </a:extLst>
                </p14:cNvPr>
                <p14:cNvContentPartPr/>
                <p14:nvPr/>
              </p14:nvContentPartPr>
              <p14:xfrm>
                <a:off x="7053272" y="1659660"/>
                <a:ext cx="114840" cy="111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C00969AB-8B8A-E3A2-1637-B9A378B708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44632" y="1651020"/>
                  <a:ext cx="132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FE497EC7-3B89-021B-5D25-A83634F9E1D3}"/>
                    </a:ext>
                  </a:extLst>
                </p14:cNvPr>
                <p14:cNvContentPartPr/>
                <p14:nvPr/>
              </p14:nvContentPartPr>
              <p14:xfrm>
                <a:off x="7228232" y="1726980"/>
                <a:ext cx="12960" cy="997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FE497EC7-3B89-021B-5D25-A83634F9E1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19232" y="1718340"/>
                  <a:ext cx="30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8C1BAD79-3CC7-9AEF-2876-25BB9058AD1B}"/>
                    </a:ext>
                  </a:extLst>
                </p14:cNvPr>
                <p14:cNvContentPartPr/>
                <p14:nvPr/>
              </p14:nvContentPartPr>
              <p14:xfrm>
                <a:off x="7314632" y="1620780"/>
                <a:ext cx="82080" cy="1411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8C1BAD79-3CC7-9AEF-2876-25BB9058AD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05992" y="1611780"/>
                  <a:ext cx="99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C7ED6284-8934-CED1-89D4-28CCB97D45A3}"/>
                    </a:ext>
                  </a:extLst>
                </p14:cNvPr>
                <p14:cNvContentPartPr/>
                <p14:nvPr/>
              </p14:nvContentPartPr>
              <p14:xfrm>
                <a:off x="7312112" y="1639140"/>
                <a:ext cx="120960" cy="799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C7ED6284-8934-CED1-89D4-28CCB97D45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03112" y="1630140"/>
                  <a:ext cx="138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E2D0652-CD6F-4D42-1C1F-92ED883231C6}"/>
                    </a:ext>
                  </a:extLst>
                </p14:cNvPr>
                <p14:cNvContentPartPr/>
                <p14:nvPr/>
              </p14:nvContentPartPr>
              <p14:xfrm>
                <a:off x="7475552" y="1547340"/>
                <a:ext cx="95400" cy="3031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E2D0652-CD6F-4D42-1C1F-92ED883231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66912" y="1538700"/>
                  <a:ext cx="1130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22BB0649-83E1-0DE6-853E-FA77CE14B3DD}"/>
                    </a:ext>
                  </a:extLst>
                </p14:cNvPr>
                <p14:cNvContentPartPr/>
                <p14:nvPr/>
              </p14:nvContentPartPr>
              <p14:xfrm>
                <a:off x="7491392" y="1735260"/>
                <a:ext cx="84240" cy="280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22BB0649-83E1-0DE6-853E-FA77CE14B3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82752" y="1726620"/>
                  <a:ext cx="101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B81C6ED-F12D-9972-37B6-D16F56E6D528}"/>
                    </a:ext>
                  </a:extLst>
                </p14:cNvPr>
                <p14:cNvContentPartPr/>
                <p14:nvPr/>
              </p14:nvContentPartPr>
              <p14:xfrm>
                <a:off x="7641512" y="1769460"/>
                <a:ext cx="139320" cy="11592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B81C6ED-F12D-9972-37B6-D16F56E6D5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32512" y="1760460"/>
                  <a:ext cx="156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67716D22-68E7-F2FE-5E80-945842473E3D}"/>
                    </a:ext>
                  </a:extLst>
                </p14:cNvPr>
                <p14:cNvContentPartPr/>
                <p14:nvPr/>
              </p14:nvContentPartPr>
              <p14:xfrm>
                <a:off x="7202672" y="1802220"/>
                <a:ext cx="16200" cy="950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67716D22-68E7-F2FE-5E80-945842473E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94032" y="1793220"/>
                  <a:ext cx="33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7AD20BEA-7732-14A8-5A29-19504F330FCE}"/>
                    </a:ext>
                  </a:extLst>
                </p14:cNvPr>
                <p14:cNvContentPartPr/>
                <p14:nvPr/>
              </p14:nvContentPartPr>
              <p14:xfrm>
                <a:off x="7901432" y="1608900"/>
                <a:ext cx="112680" cy="21492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7AD20BEA-7732-14A8-5A29-19504F330F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2432" y="1599900"/>
                  <a:ext cx="130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346F754-4572-3AD6-4081-A4D6F1312843}"/>
                    </a:ext>
                  </a:extLst>
                </p14:cNvPr>
                <p14:cNvContentPartPr/>
                <p14:nvPr/>
              </p14:nvContentPartPr>
              <p14:xfrm>
                <a:off x="7921592" y="1635180"/>
                <a:ext cx="82800" cy="1533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346F754-4572-3AD6-4081-A4D6F13128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12952" y="1626540"/>
                  <a:ext cx="100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841AAC10-3F4D-9CD8-1110-66C3F24C1277}"/>
                    </a:ext>
                  </a:extLst>
                </p14:cNvPr>
                <p14:cNvContentPartPr/>
                <p14:nvPr/>
              </p14:nvContentPartPr>
              <p14:xfrm>
                <a:off x="8067032" y="1534380"/>
                <a:ext cx="129600" cy="3423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841AAC10-3F4D-9CD8-1110-66C3F24C12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58392" y="1525740"/>
                  <a:ext cx="1472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C742CEE1-C96E-06BA-023C-674EAF9E97C2}"/>
                    </a:ext>
                  </a:extLst>
                </p14:cNvPr>
                <p14:cNvContentPartPr/>
                <p14:nvPr/>
              </p14:nvContentPartPr>
              <p14:xfrm>
                <a:off x="8111312" y="1539420"/>
                <a:ext cx="101160" cy="36108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C742CEE1-C96E-06BA-023C-674EAF9E97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02672" y="1530420"/>
                  <a:ext cx="1188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3E69B660-3C1F-D4C6-5B8C-CB5E09C9E421}"/>
                    </a:ext>
                  </a:extLst>
                </p14:cNvPr>
                <p14:cNvContentPartPr/>
                <p14:nvPr/>
              </p14:nvContentPartPr>
              <p14:xfrm>
                <a:off x="8307152" y="1788900"/>
                <a:ext cx="78840" cy="2437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3E69B660-3C1F-D4C6-5B8C-CB5E09C9E4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98512" y="1779900"/>
                  <a:ext cx="96480" cy="26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EC5DAEA2-732B-AB61-768A-CFAC07CBF208}"/>
                  </a:ext>
                </a:extLst>
              </p14:cNvPr>
              <p14:cNvContentPartPr/>
              <p14:nvPr/>
            </p14:nvContentPartPr>
            <p14:xfrm>
              <a:off x="8637632" y="2317740"/>
              <a:ext cx="88200" cy="16812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EC5DAEA2-732B-AB61-768A-CFAC07CBF20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28632" y="2308740"/>
                <a:ext cx="1058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B5AF7085-8504-63D8-C0AB-C28F40416D68}"/>
                  </a:ext>
                </a:extLst>
              </p14:cNvPr>
              <p14:cNvContentPartPr/>
              <p14:nvPr/>
            </p14:nvContentPartPr>
            <p14:xfrm>
              <a:off x="8652752" y="2316300"/>
              <a:ext cx="70920" cy="15948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B5AF7085-8504-63D8-C0AB-C28F40416D6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44112" y="2307300"/>
                <a:ext cx="885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CFFE9D6B-7FA0-FFD6-6520-AC5B713F92CA}"/>
                  </a:ext>
                </a:extLst>
              </p14:cNvPr>
              <p14:cNvContentPartPr/>
              <p14:nvPr/>
            </p14:nvContentPartPr>
            <p14:xfrm>
              <a:off x="8732312" y="2253300"/>
              <a:ext cx="116640" cy="33912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CFFE9D6B-7FA0-FFD6-6520-AC5B713F92C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23672" y="2244660"/>
                <a:ext cx="1342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590AEF7D-28DF-08EA-B54D-9C0D93525D3A}"/>
                  </a:ext>
                </a:extLst>
              </p14:cNvPr>
              <p14:cNvContentPartPr/>
              <p14:nvPr/>
            </p14:nvContentPartPr>
            <p14:xfrm>
              <a:off x="8825552" y="2267700"/>
              <a:ext cx="44280" cy="37512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590AEF7D-28DF-08EA-B54D-9C0D93525D3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16912" y="2259060"/>
                <a:ext cx="619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E5926FE8-6B58-9F88-19F2-B40DF586645A}"/>
                  </a:ext>
                </a:extLst>
              </p14:cNvPr>
              <p14:cNvContentPartPr/>
              <p14:nvPr/>
            </p14:nvContentPartPr>
            <p14:xfrm>
              <a:off x="8801792" y="2486940"/>
              <a:ext cx="90720" cy="756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E5926FE8-6B58-9F88-19F2-B40DF586645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92792" y="2477940"/>
                <a:ext cx="1083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A4F9064A-DDE1-A815-94B8-71314F05940B}"/>
                  </a:ext>
                </a:extLst>
              </p14:cNvPr>
              <p14:cNvContentPartPr/>
              <p14:nvPr/>
            </p14:nvContentPartPr>
            <p14:xfrm>
              <a:off x="8911592" y="2571540"/>
              <a:ext cx="48240" cy="20736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A4F9064A-DDE1-A815-94B8-71314F0594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02952" y="2562540"/>
                <a:ext cx="6588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2B0EA686-3BC6-24A6-A628-88AF10649070}"/>
              </a:ext>
            </a:extLst>
          </p:cNvPr>
          <p:cNvGrpSpPr/>
          <p:nvPr/>
        </p:nvGrpSpPr>
        <p:grpSpPr>
          <a:xfrm>
            <a:off x="7360712" y="2189220"/>
            <a:ext cx="1150560" cy="456840"/>
            <a:chOff x="7360712" y="2189220"/>
            <a:chExt cx="115056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85B70AB6-4B01-5C92-98E0-D2E0DF7CF65F}"/>
                    </a:ext>
                  </a:extLst>
                </p14:cNvPr>
                <p14:cNvContentPartPr/>
                <p14:nvPr/>
              </p14:nvContentPartPr>
              <p14:xfrm>
                <a:off x="7502552" y="2284980"/>
                <a:ext cx="98640" cy="244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85B70AB6-4B01-5C92-98E0-D2E0DF7CF6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93552" y="2275980"/>
                  <a:ext cx="116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B8A8F91E-147E-AC03-5657-2CD038CEC6F4}"/>
                    </a:ext>
                  </a:extLst>
                </p14:cNvPr>
                <p14:cNvContentPartPr/>
                <p14:nvPr/>
              </p14:nvContentPartPr>
              <p14:xfrm>
                <a:off x="7501472" y="2385060"/>
                <a:ext cx="112680" cy="198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B8A8F91E-147E-AC03-5657-2CD038CEC6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92472" y="2376060"/>
                  <a:ext cx="13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491BDF27-5AA2-E6B5-588B-4B5F584B0136}"/>
                    </a:ext>
                  </a:extLst>
                </p14:cNvPr>
                <p14:cNvContentPartPr/>
                <p14:nvPr/>
              </p14:nvContentPartPr>
              <p14:xfrm>
                <a:off x="7720352" y="2189220"/>
                <a:ext cx="76680" cy="43272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491BDF27-5AA2-E6B5-588B-4B5F584B01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11352" y="2180580"/>
                  <a:ext cx="943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4445840-DEBA-78B7-C104-DA37C2E61B71}"/>
                    </a:ext>
                  </a:extLst>
                </p14:cNvPr>
                <p14:cNvContentPartPr/>
                <p14:nvPr/>
              </p14:nvContentPartPr>
              <p14:xfrm>
                <a:off x="7787672" y="2250780"/>
                <a:ext cx="105120" cy="27828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4445840-DEBA-78B7-C104-DA37C2E61B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78672" y="2241780"/>
                  <a:ext cx="122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D3A8D7F-4D79-02E7-CCD3-E78A2CF76CBF}"/>
                    </a:ext>
                  </a:extLst>
                </p14:cNvPr>
                <p14:cNvContentPartPr/>
                <p14:nvPr/>
              </p14:nvContentPartPr>
              <p14:xfrm>
                <a:off x="7809632" y="2252580"/>
                <a:ext cx="113400" cy="25992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D3A8D7F-4D79-02E7-CCD3-E78A2CF76CB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00632" y="2243580"/>
                  <a:ext cx="131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EF7FF7AD-447B-DFBA-B2DE-1B0183399D68}"/>
                    </a:ext>
                  </a:extLst>
                </p14:cNvPr>
                <p14:cNvContentPartPr/>
                <p14:nvPr/>
              </p14:nvContentPartPr>
              <p14:xfrm>
                <a:off x="7972352" y="2321340"/>
                <a:ext cx="138960" cy="2350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EF7FF7AD-447B-DFBA-B2DE-1B0183399D6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63352" y="2312340"/>
                  <a:ext cx="156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948230E4-C2E0-0ECC-7E4E-A86D2DA87CAD}"/>
                    </a:ext>
                  </a:extLst>
                </p14:cNvPr>
                <p14:cNvContentPartPr/>
                <p14:nvPr/>
              </p14:nvContentPartPr>
              <p14:xfrm>
                <a:off x="8037152" y="2356260"/>
                <a:ext cx="106560" cy="11304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948230E4-C2E0-0ECC-7E4E-A86D2DA87CA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28512" y="2347620"/>
                  <a:ext cx="124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BC8A37BB-ACFB-5CC3-8E04-818306E1B810}"/>
                    </a:ext>
                  </a:extLst>
                </p14:cNvPr>
                <p14:cNvContentPartPr/>
                <p14:nvPr/>
              </p14:nvContentPartPr>
              <p14:xfrm>
                <a:off x="8137592" y="2251860"/>
                <a:ext cx="146880" cy="28512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BC8A37BB-ACFB-5CC3-8E04-818306E1B8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28592" y="2242860"/>
                  <a:ext cx="164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E24EF92E-9BAC-C1E2-3969-B67459940A67}"/>
                    </a:ext>
                  </a:extLst>
                </p14:cNvPr>
                <p14:cNvContentPartPr/>
                <p14:nvPr/>
              </p14:nvContentPartPr>
              <p14:xfrm>
                <a:off x="8181872" y="2452380"/>
                <a:ext cx="70200" cy="306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E24EF92E-9BAC-C1E2-3969-B67459940A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72872" y="2443740"/>
                  <a:ext cx="87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47603AF2-1A94-D04B-38CF-3F24357BDE92}"/>
                    </a:ext>
                  </a:extLst>
                </p14:cNvPr>
                <p14:cNvContentPartPr/>
                <p14:nvPr/>
              </p14:nvContentPartPr>
              <p14:xfrm>
                <a:off x="8295272" y="2322420"/>
                <a:ext cx="216000" cy="32364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47603AF2-1A94-D04B-38CF-3F24357BDE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86632" y="2313420"/>
                  <a:ext cx="2336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F5E29D6F-AD1B-0B9E-7500-65ED8DA6FB94}"/>
                    </a:ext>
                  </a:extLst>
                </p14:cNvPr>
                <p14:cNvContentPartPr/>
                <p14:nvPr/>
              </p14:nvContentPartPr>
              <p14:xfrm>
                <a:off x="7360712" y="2251860"/>
                <a:ext cx="27720" cy="5184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F5E29D6F-AD1B-0B9E-7500-65ED8DA6FB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52072" y="2243220"/>
                  <a:ext cx="4536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C84793E3-B578-DB33-862F-206FFA8BF4E4}"/>
                  </a:ext>
                </a:extLst>
              </p14:cNvPr>
              <p14:cNvContentPartPr/>
              <p14:nvPr/>
            </p14:nvContentPartPr>
            <p14:xfrm>
              <a:off x="7362512" y="2450940"/>
              <a:ext cx="19440" cy="1800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C84793E3-B578-DB33-862F-206FFA8BF4E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53512" y="2441940"/>
                <a:ext cx="3708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组合 58">
            <a:extLst>
              <a:ext uri="{FF2B5EF4-FFF2-40B4-BE49-F238E27FC236}">
                <a16:creationId xmlns:a16="http://schemas.microsoft.com/office/drawing/2014/main" id="{B20CC173-8CFA-0986-330A-FFD2D0516A3B}"/>
              </a:ext>
            </a:extLst>
          </p:cNvPr>
          <p:cNvGrpSpPr/>
          <p:nvPr/>
        </p:nvGrpSpPr>
        <p:grpSpPr>
          <a:xfrm>
            <a:off x="7526312" y="3182100"/>
            <a:ext cx="1419480" cy="461160"/>
            <a:chOff x="7526312" y="3182100"/>
            <a:chExt cx="1419480" cy="46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70957F57-BC90-5FB1-DDBB-68F07DAF0641}"/>
                    </a:ext>
                  </a:extLst>
                </p14:cNvPr>
                <p14:cNvContentPartPr/>
                <p14:nvPr/>
              </p14:nvContentPartPr>
              <p14:xfrm>
                <a:off x="7526312" y="3319260"/>
                <a:ext cx="132840" cy="2340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70957F57-BC90-5FB1-DDBB-68F07DAF06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17312" y="3310620"/>
                  <a:ext cx="150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67C2BF3C-4221-A20B-F38F-979DD19870DD}"/>
                    </a:ext>
                  </a:extLst>
                </p14:cNvPr>
                <p14:cNvContentPartPr/>
                <p14:nvPr/>
              </p14:nvContentPartPr>
              <p14:xfrm>
                <a:off x="7540712" y="3399900"/>
                <a:ext cx="156960" cy="3528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67C2BF3C-4221-A20B-F38F-979DD19870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32072" y="3390900"/>
                  <a:ext cx="174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75C1F62A-9214-9D42-584B-9BC0D804D065}"/>
                    </a:ext>
                  </a:extLst>
                </p14:cNvPr>
                <p14:cNvContentPartPr/>
                <p14:nvPr/>
              </p14:nvContentPartPr>
              <p14:xfrm>
                <a:off x="7779032" y="3230700"/>
                <a:ext cx="130680" cy="3052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75C1F62A-9214-9D42-584B-9BC0D804D0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70392" y="3221700"/>
                  <a:ext cx="148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8801BA45-92F8-8173-2DD2-292852AB1B00}"/>
                    </a:ext>
                  </a:extLst>
                </p14:cNvPr>
                <p14:cNvContentPartPr/>
                <p14:nvPr/>
              </p14:nvContentPartPr>
              <p14:xfrm>
                <a:off x="7790912" y="3407100"/>
                <a:ext cx="126000" cy="3312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8801BA45-92F8-8173-2DD2-292852AB1B0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82272" y="3398100"/>
                  <a:ext cx="143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534ED253-A295-F761-FC0C-6F11CC19A2A7}"/>
                    </a:ext>
                  </a:extLst>
                </p14:cNvPr>
                <p14:cNvContentPartPr/>
                <p14:nvPr/>
              </p14:nvContentPartPr>
              <p14:xfrm>
                <a:off x="7976312" y="3313860"/>
                <a:ext cx="146880" cy="22140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534ED253-A295-F761-FC0C-6F11CC19A2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67312" y="3304860"/>
                  <a:ext cx="164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09BB3E51-49E0-90AE-B617-E304E8C3FC6E}"/>
                    </a:ext>
                  </a:extLst>
                </p14:cNvPr>
                <p14:cNvContentPartPr/>
                <p14:nvPr/>
              </p14:nvContentPartPr>
              <p14:xfrm>
                <a:off x="8054432" y="3326460"/>
                <a:ext cx="92880" cy="7200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09BB3E51-49E0-90AE-B617-E304E8C3F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45432" y="3317820"/>
                  <a:ext cx="110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84C1CDE3-912B-C8A4-A8C4-B6970EE29374}"/>
                    </a:ext>
                  </a:extLst>
                </p14:cNvPr>
                <p14:cNvContentPartPr/>
                <p14:nvPr/>
              </p14:nvContentPartPr>
              <p14:xfrm>
                <a:off x="8196272" y="3185340"/>
                <a:ext cx="46080" cy="29736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84C1CDE3-912B-C8A4-A8C4-B6970EE293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87272" y="3176340"/>
                  <a:ext cx="637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6A0C5953-EDEC-C9EC-52B5-39BA2B379823}"/>
                    </a:ext>
                  </a:extLst>
                </p14:cNvPr>
                <p14:cNvContentPartPr/>
                <p14:nvPr/>
              </p14:nvContentPartPr>
              <p14:xfrm>
                <a:off x="8256032" y="3189300"/>
                <a:ext cx="88200" cy="29052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6A0C5953-EDEC-C9EC-52B5-39BA2B37982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47392" y="3180660"/>
                  <a:ext cx="1058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0865F66D-D98F-27B2-9D18-EBF330CF2737}"/>
                    </a:ext>
                  </a:extLst>
                </p14:cNvPr>
                <p14:cNvContentPartPr/>
                <p14:nvPr/>
              </p14:nvContentPartPr>
              <p14:xfrm>
                <a:off x="8378432" y="3409620"/>
                <a:ext cx="89280" cy="9432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0865F66D-D98F-27B2-9D18-EBF330CF273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69432" y="3400620"/>
                  <a:ext cx="1069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D6733164-4315-119F-BA1A-A221CE819008}"/>
                    </a:ext>
                  </a:extLst>
                </p14:cNvPr>
                <p14:cNvContentPartPr/>
                <p14:nvPr/>
              </p14:nvContentPartPr>
              <p14:xfrm>
                <a:off x="8494712" y="3264180"/>
                <a:ext cx="74160" cy="15300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D6733164-4315-119F-BA1A-A221CE81900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85712" y="3255180"/>
                  <a:ext cx="91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09F465B4-4BEE-49BC-E3B1-527306F8D0C6}"/>
                    </a:ext>
                  </a:extLst>
                </p14:cNvPr>
                <p14:cNvContentPartPr/>
                <p14:nvPr/>
              </p14:nvContentPartPr>
              <p14:xfrm>
                <a:off x="8627192" y="3200460"/>
                <a:ext cx="60120" cy="19404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09F465B4-4BEE-49BC-E3B1-527306F8D0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18192" y="3191460"/>
                  <a:ext cx="77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E09C0FBD-0C53-3FCF-2FC8-A56DC08CAFEA}"/>
                    </a:ext>
                  </a:extLst>
                </p14:cNvPr>
                <p14:cNvContentPartPr/>
                <p14:nvPr/>
              </p14:nvContentPartPr>
              <p14:xfrm>
                <a:off x="8638712" y="3190740"/>
                <a:ext cx="88560" cy="21276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E09C0FBD-0C53-3FCF-2FC8-A56DC08CAFE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30072" y="3181740"/>
                  <a:ext cx="106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829ABF3E-EE36-77BD-368A-246FD79DF438}"/>
                    </a:ext>
                  </a:extLst>
                </p14:cNvPr>
                <p14:cNvContentPartPr/>
                <p14:nvPr/>
              </p14:nvContentPartPr>
              <p14:xfrm>
                <a:off x="8776232" y="3341580"/>
                <a:ext cx="75960" cy="16812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829ABF3E-EE36-77BD-368A-246FD79DF43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67232" y="3332580"/>
                  <a:ext cx="93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E8086A8E-3FDB-CDF5-7A68-F6A148D99E16}"/>
                    </a:ext>
                  </a:extLst>
                </p14:cNvPr>
                <p14:cNvContentPartPr/>
                <p14:nvPr/>
              </p14:nvContentPartPr>
              <p14:xfrm>
                <a:off x="8848232" y="3182100"/>
                <a:ext cx="97560" cy="19908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E8086A8E-3FDB-CDF5-7A68-F6A148D99E1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39232" y="3173100"/>
                  <a:ext cx="115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C0042869-7579-EADE-19BE-72AD6F767CEC}"/>
                    </a:ext>
                  </a:extLst>
                </p14:cNvPr>
                <p14:cNvContentPartPr/>
                <p14:nvPr/>
              </p14:nvContentPartPr>
              <p14:xfrm>
                <a:off x="8301392" y="3611940"/>
                <a:ext cx="578520" cy="3132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C0042869-7579-EADE-19BE-72AD6F767C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2392" y="3602940"/>
                  <a:ext cx="59616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650A044-473B-A9D7-85AD-C90E21AC0452}"/>
              </a:ext>
            </a:extLst>
          </p:cNvPr>
          <p:cNvGrpSpPr/>
          <p:nvPr/>
        </p:nvGrpSpPr>
        <p:grpSpPr>
          <a:xfrm>
            <a:off x="8113112" y="2821020"/>
            <a:ext cx="144720" cy="252000"/>
            <a:chOff x="8113112" y="2821020"/>
            <a:chExt cx="14472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44C28DE2-3455-0CB7-D3F2-9909802B9ED3}"/>
                    </a:ext>
                  </a:extLst>
                </p14:cNvPr>
                <p14:cNvContentPartPr/>
                <p14:nvPr/>
              </p14:nvContentPartPr>
              <p14:xfrm>
                <a:off x="8159552" y="2825340"/>
                <a:ext cx="98280" cy="19008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44C28DE2-3455-0CB7-D3F2-9909802B9ED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50912" y="2816700"/>
                  <a:ext cx="115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3F3CF244-0837-A580-CDFD-6FEB14937EAE}"/>
                    </a:ext>
                  </a:extLst>
                </p14:cNvPr>
                <p14:cNvContentPartPr/>
                <p14:nvPr/>
              </p14:nvContentPartPr>
              <p14:xfrm>
                <a:off x="8113112" y="2821020"/>
                <a:ext cx="16560" cy="25200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3F3CF244-0837-A580-CDFD-6FEB14937EA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04472" y="2812380"/>
                  <a:ext cx="3420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984" name="组合 126983">
            <a:extLst>
              <a:ext uri="{FF2B5EF4-FFF2-40B4-BE49-F238E27FC236}">
                <a16:creationId xmlns:a16="http://schemas.microsoft.com/office/drawing/2014/main" id="{AEC8A244-9639-EF87-C61D-EECB4C6C8A44}"/>
              </a:ext>
            </a:extLst>
          </p:cNvPr>
          <p:cNvGrpSpPr/>
          <p:nvPr/>
        </p:nvGrpSpPr>
        <p:grpSpPr>
          <a:xfrm>
            <a:off x="5987672" y="5746380"/>
            <a:ext cx="641160" cy="385920"/>
            <a:chOff x="5987672" y="5746380"/>
            <a:chExt cx="64116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C913975B-DC75-2AE9-403C-B1DB7AFC2113}"/>
                    </a:ext>
                  </a:extLst>
                </p14:cNvPr>
                <p14:cNvContentPartPr/>
                <p14:nvPr/>
              </p14:nvContentPartPr>
              <p14:xfrm>
                <a:off x="5987672" y="5746380"/>
                <a:ext cx="191160" cy="24300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C913975B-DC75-2AE9-403C-B1DB7AFC211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78672" y="5737380"/>
                  <a:ext cx="208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6976" name="墨迹 126975">
                  <a:extLst>
                    <a:ext uri="{FF2B5EF4-FFF2-40B4-BE49-F238E27FC236}">
                      <a16:creationId xmlns:a16="http://schemas.microsoft.com/office/drawing/2014/main" id="{5C9900D6-9CCD-EA43-0137-8D11468D3D24}"/>
                    </a:ext>
                  </a:extLst>
                </p14:cNvPr>
                <p14:cNvContentPartPr/>
                <p14:nvPr/>
              </p14:nvContentPartPr>
              <p14:xfrm>
                <a:off x="6082712" y="5921700"/>
                <a:ext cx="36000" cy="156600"/>
              </p14:xfrm>
            </p:contentPart>
          </mc:Choice>
          <mc:Fallback>
            <p:pic>
              <p:nvPicPr>
                <p:cNvPr id="126976" name="墨迹 126975">
                  <a:extLst>
                    <a:ext uri="{FF2B5EF4-FFF2-40B4-BE49-F238E27FC236}">
                      <a16:creationId xmlns:a16="http://schemas.microsoft.com/office/drawing/2014/main" id="{5C9900D6-9CCD-EA43-0137-8D11468D3D2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73712" y="5913060"/>
                  <a:ext cx="53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6977" name="墨迹 126976">
                  <a:extLst>
                    <a:ext uri="{FF2B5EF4-FFF2-40B4-BE49-F238E27FC236}">
                      <a16:creationId xmlns:a16="http://schemas.microsoft.com/office/drawing/2014/main" id="{DFE494E5-6C6E-0AD6-6C2A-C318F87A03EA}"/>
                    </a:ext>
                  </a:extLst>
                </p14:cNvPr>
                <p14:cNvContentPartPr/>
                <p14:nvPr/>
              </p14:nvContentPartPr>
              <p14:xfrm>
                <a:off x="6200072" y="5904060"/>
                <a:ext cx="96120" cy="135000"/>
              </p14:xfrm>
            </p:contentPart>
          </mc:Choice>
          <mc:Fallback>
            <p:pic>
              <p:nvPicPr>
                <p:cNvPr id="126977" name="墨迹 126976">
                  <a:extLst>
                    <a:ext uri="{FF2B5EF4-FFF2-40B4-BE49-F238E27FC236}">
                      <a16:creationId xmlns:a16="http://schemas.microsoft.com/office/drawing/2014/main" id="{DFE494E5-6C6E-0AD6-6C2A-C318F87A03E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91432" y="5895060"/>
                  <a:ext cx="113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6978" name="墨迹 126977">
                  <a:extLst>
                    <a:ext uri="{FF2B5EF4-FFF2-40B4-BE49-F238E27FC236}">
                      <a16:creationId xmlns:a16="http://schemas.microsoft.com/office/drawing/2014/main" id="{E0DF7C63-25E3-DB2B-033D-1E30345069BF}"/>
                    </a:ext>
                  </a:extLst>
                </p14:cNvPr>
                <p14:cNvContentPartPr/>
                <p14:nvPr/>
              </p14:nvContentPartPr>
              <p14:xfrm>
                <a:off x="6213392" y="5942220"/>
                <a:ext cx="112320" cy="96120"/>
              </p14:xfrm>
            </p:contentPart>
          </mc:Choice>
          <mc:Fallback>
            <p:pic>
              <p:nvPicPr>
                <p:cNvPr id="126978" name="墨迹 126977">
                  <a:extLst>
                    <a:ext uri="{FF2B5EF4-FFF2-40B4-BE49-F238E27FC236}">
                      <a16:creationId xmlns:a16="http://schemas.microsoft.com/office/drawing/2014/main" id="{E0DF7C63-25E3-DB2B-033D-1E30345069B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4392" y="5933580"/>
                  <a:ext cx="129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6979" name="墨迹 126978">
                  <a:extLst>
                    <a:ext uri="{FF2B5EF4-FFF2-40B4-BE49-F238E27FC236}">
                      <a16:creationId xmlns:a16="http://schemas.microsoft.com/office/drawing/2014/main" id="{29A08C52-A004-EF74-2666-B4D291D59670}"/>
                    </a:ext>
                  </a:extLst>
                </p14:cNvPr>
                <p14:cNvContentPartPr/>
                <p14:nvPr/>
              </p14:nvContentPartPr>
              <p14:xfrm>
                <a:off x="6383312" y="5884980"/>
                <a:ext cx="110880" cy="205920"/>
              </p14:xfrm>
            </p:contentPart>
          </mc:Choice>
          <mc:Fallback>
            <p:pic>
              <p:nvPicPr>
                <p:cNvPr id="126979" name="墨迹 126978">
                  <a:extLst>
                    <a:ext uri="{FF2B5EF4-FFF2-40B4-BE49-F238E27FC236}">
                      <a16:creationId xmlns:a16="http://schemas.microsoft.com/office/drawing/2014/main" id="{29A08C52-A004-EF74-2666-B4D291D5967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74312" y="5875980"/>
                  <a:ext cx="128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6981" name="墨迹 126980">
                  <a:extLst>
                    <a:ext uri="{FF2B5EF4-FFF2-40B4-BE49-F238E27FC236}">
                      <a16:creationId xmlns:a16="http://schemas.microsoft.com/office/drawing/2014/main" id="{05944903-48DA-7368-2789-EFD8061E81DD}"/>
                    </a:ext>
                  </a:extLst>
                </p14:cNvPr>
                <p14:cNvContentPartPr/>
                <p14:nvPr/>
              </p14:nvContentPartPr>
              <p14:xfrm>
                <a:off x="6552872" y="5905860"/>
                <a:ext cx="45000" cy="226440"/>
              </p14:xfrm>
            </p:contentPart>
          </mc:Choice>
          <mc:Fallback>
            <p:pic>
              <p:nvPicPr>
                <p:cNvPr id="126981" name="墨迹 126980">
                  <a:extLst>
                    <a:ext uri="{FF2B5EF4-FFF2-40B4-BE49-F238E27FC236}">
                      <a16:creationId xmlns:a16="http://schemas.microsoft.com/office/drawing/2014/main" id="{05944903-48DA-7368-2789-EFD8061E81D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43872" y="5896860"/>
                  <a:ext cx="62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6982" name="墨迹 126981">
                  <a:extLst>
                    <a:ext uri="{FF2B5EF4-FFF2-40B4-BE49-F238E27FC236}">
                      <a16:creationId xmlns:a16="http://schemas.microsoft.com/office/drawing/2014/main" id="{2D0379D5-C068-E6E5-FE5B-E3B285F2D711}"/>
                    </a:ext>
                  </a:extLst>
                </p14:cNvPr>
                <p14:cNvContentPartPr/>
                <p14:nvPr/>
              </p14:nvContentPartPr>
              <p14:xfrm>
                <a:off x="6556112" y="5901540"/>
                <a:ext cx="72720" cy="31680"/>
              </p14:xfrm>
            </p:contentPart>
          </mc:Choice>
          <mc:Fallback>
            <p:pic>
              <p:nvPicPr>
                <p:cNvPr id="126982" name="墨迹 126981">
                  <a:extLst>
                    <a:ext uri="{FF2B5EF4-FFF2-40B4-BE49-F238E27FC236}">
                      <a16:creationId xmlns:a16="http://schemas.microsoft.com/office/drawing/2014/main" id="{2D0379D5-C068-E6E5-FE5B-E3B285F2D71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47112" y="5892900"/>
                  <a:ext cx="9036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6983" name="墨迹 126982">
                <a:extLst>
                  <a:ext uri="{FF2B5EF4-FFF2-40B4-BE49-F238E27FC236}">
                    <a16:creationId xmlns:a16="http://schemas.microsoft.com/office/drawing/2014/main" id="{2A317391-26BD-C598-B5EE-CA4C924A176E}"/>
                  </a:ext>
                </a:extLst>
              </p14:cNvPr>
              <p14:cNvContentPartPr/>
              <p14:nvPr/>
            </p14:nvContentPartPr>
            <p14:xfrm>
              <a:off x="6824312" y="5907660"/>
              <a:ext cx="127800" cy="122400"/>
            </p14:xfrm>
          </p:contentPart>
        </mc:Choice>
        <mc:Fallback>
          <p:pic>
            <p:nvPicPr>
              <p:cNvPr id="126983" name="墨迹 126982">
                <a:extLst>
                  <a:ext uri="{FF2B5EF4-FFF2-40B4-BE49-F238E27FC236}">
                    <a16:creationId xmlns:a16="http://schemas.microsoft.com/office/drawing/2014/main" id="{2A317391-26BD-C598-B5EE-CA4C924A176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15672" y="5898660"/>
                <a:ext cx="14544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987" name="组合 126986">
            <a:extLst>
              <a:ext uri="{FF2B5EF4-FFF2-40B4-BE49-F238E27FC236}">
                <a16:creationId xmlns:a16="http://schemas.microsoft.com/office/drawing/2014/main" id="{AA525BAF-37A0-7C8E-67E8-B5FB6F0AABE5}"/>
              </a:ext>
            </a:extLst>
          </p:cNvPr>
          <p:cNvGrpSpPr/>
          <p:nvPr/>
        </p:nvGrpSpPr>
        <p:grpSpPr>
          <a:xfrm>
            <a:off x="7114472" y="5805060"/>
            <a:ext cx="283320" cy="231840"/>
            <a:chOff x="7114472" y="5805060"/>
            <a:chExt cx="28332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6985" name="墨迹 126984">
                  <a:extLst>
                    <a:ext uri="{FF2B5EF4-FFF2-40B4-BE49-F238E27FC236}">
                      <a16:creationId xmlns:a16="http://schemas.microsoft.com/office/drawing/2014/main" id="{31773AFC-ACC8-8C7D-3B4C-C315D350048A}"/>
                    </a:ext>
                  </a:extLst>
                </p14:cNvPr>
                <p14:cNvContentPartPr/>
                <p14:nvPr/>
              </p14:nvContentPartPr>
              <p14:xfrm>
                <a:off x="7114472" y="5809740"/>
                <a:ext cx="10440" cy="227160"/>
              </p14:xfrm>
            </p:contentPart>
          </mc:Choice>
          <mc:Fallback>
            <p:pic>
              <p:nvPicPr>
                <p:cNvPr id="126985" name="墨迹 126984">
                  <a:extLst>
                    <a:ext uri="{FF2B5EF4-FFF2-40B4-BE49-F238E27FC236}">
                      <a16:creationId xmlns:a16="http://schemas.microsoft.com/office/drawing/2014/main" id="{31773AFC-ACC8-8C7D-3B4C-C315D350048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05472" y="5800740"/>
                  <a:ext cx="280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6986" name="墨迹 126985">
                  <a:extLst>
                    <a:ext uri="{FF2B5EF4-FFF2-40B4-BE49-F238E27FC236}">
                      <a16:creationId xmlns:a16="http://schemas.microsoft.com/office/drawing/2014/main" id="{D46B6C42-50EC-1B38-4C93-0996D0339AE1}"/>
                    </a:ext>
                  </a:extLst>
                </p14:cNvPr>
                <p14:cNvContentPartPr/>
                <p14:nvPr/>
              </p14:nvContentPartPr>
              <p14:xfrm>
                <a:off x="7194752" y="5805060"/>
                <a:ext cx="203040" cy="197280"/>
              </p14:xfrm>
            </p:contentPart>
          </mc:Choice>
          <mc:Fallback>
            <p:pic>
              <p:nvPicPr>
                <p:cNvPr id="126986" name="墨迹 126985">
                  <a:extLst>
                    <a:ext uri="{FF2B5EF4-FFF2-40B4-BE49-F238E27FC236}">
                      <a16:creationId xmlns:a16="http://schemas.microsoft.com/office/drawing/2014/main" id="{D46B6C42-50EC-1B38-4C93-0996D0339AE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86112" y="5796420"/>
                  <a:ext cx="22068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993" name="组合 126992">
            <a:extLst>
              <a:ext uri="{FF2B5EF4-FFF2-40B4-BE49-F238E27FC236}">
                <a16:creationId xmlns:a16="http://schemas.microsoft.com/office/drawing/2014/main" id="{3B0D30A4-160C-06CA-EBA8-14A1BF9E2F3E}"/>
              </a:ext>
            </a:extLst>
          </p:cNvPr>
          <p:cNvGrpSpPr/>
          <p:nvPr/>
        </p:nvGrpSpPr>
        <p:grpSpPr>
          <a:xfrm>
            <a:off x="8113112" y="5303940"/>
            <a:ext cx="454320" cy="233640"/>
            <a:chOff x="8113112" y="5303940"/>
            <a:chExt cx="45432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6988" name="墨迹 126987">
                  <a:extLst>
                    <a:ext uri="{FF2B5EF4-FFF2-40B4-BE49-F238E27FC236}">
                      <a16:creationId xmlns:a16="http://schemas.microsoft.com/office/drawing/2014/main" id="{150B280A-15A7-C697-6792-BCA508D95CA7}"/>
                    </a:ext>
                  </a:extLst>
                </p14:cNvPr>
                <p14:cNvContentPartPr/>
                <p14:nvPr/>
              </p14:nvContentPartPr>
              <p14:xfrm>
                <a:off x="8113112" y="5303940"/>
                <a:ext cx="88560" cy="233640"/>
              </p14:xfrm>
            </p:contentPart>
          </mc:Choice>
          <mc:Fallback>
            <p:pic>
              <p:nvPicPr>
                <p:cNvPr id="126988" name="墨迹 126987">
                  <a:extLst>
                    <a:ext uri="{FF2B5EF4-FFF2-40B4-BE49-F238E27FC236}">
                      <a16:creationId xmlns:a16="http://schemas.microsoft.com/office/drawing/2014/main" id="{150B280A-15A7-C697-6792-BCA508D95CA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4472" y="5294940"/>
                  <a:ext cx="106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6989" name="墨迹 126988">
                  <a:extLst>
                    <a:ext uri="{FF2B5EF4-FFF2-40B4-BE49-F238E27FC236}">
                      <a16:creationId xmlns:a16="http://schemas.microsoft.com/office/drawing/2014/main" id="{0150407B-2604-68EA-CC3D-7BE10BE8C2DA}"/>
                    </a:ext>
                  </a:extLst>
                </p14:cNvPr>
                <p14:cNvContentPartPr/>
                <p14:nvPr/>
              </p14:nvContentPartPr>
              <p14:xfrm>
                <a:off x="8124632" y="5327340"/>
                <a:ext cx="74520" cy="19440"/>
              </p14:xfrm>
            </p:contentPart>
          </mc:Choice>
          <mc:Fallback>
            <p:pic>
              <p:nvPicPr>
                <p:cNvPr id="126989" name="墨迹 126988">
                  <a:extLst>
                    <a:ext uri="{FF2B5EF4-FFF2-40B4-BE49-F238E27FC236}">
                      <a16:creationId xmlns:a16="http://schemas.microsoft.com/office/drawing/2014/main" id="{0150407B-2604-68EA-CC3D-7BE10BE8C2D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15632" y="5318700"/>
                  <a:ext cx="92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6990" name="墨迹 126989">
                  <a:extLst>
                    <a:ext uri="{FF2B5EF4-FFF2-40B4-BE49-F238E27FC236}">
                      <a16:creationId xmlns:a16="http://schemas.microsoft.com/office/drawing/2014/main" id="{EC5F0CF0-4F68-7E08-25AC-FE9E23282224}"/>
                    </a:ext>
                  </a:extLst>
                </p14:cNvPr>
                <p14:cNvContentPartPr/>
                <p14:nvPr/>
              </p14:nvContentPartPr>
              <p14:xfrm>
                <a:off x="8301032" y="5346780"/>
                <a:ext cx="8280" cy="145440"/>
              </p14:xfrm>
            </p:contentPart>
          </mc:Choice>
          <mc:Fallback>
            <p:pic>
              <p:nvPicPr>
                <p:cNvPr id="126990" name="墨迹 126989">
                  <a:extLst>
                    <a:ext uri="{FF2B5EF4-FFF2-40B4-BE49-F238E27FC236}">
                      <a16:creationId xmlns:a16="http://schemas.microsoft.com/office/drawing/2014/main" id="{EC5F0CF0-4F68-7E08-25AC-FE9E232822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92392" y="5338140"/>
                  <a:ext cx="25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6992" name="墨迹 126991">
                  <a:extLst>
                    <a:ext uri="{FF2B5EF4-FFF2-40B4-BE49-F238E27FC236}">
                      <a16:creationId xmlns:a16="http://schemas.microsoft.com/office/drawing/2014/main" id="{36DE17D8-414A-FB41-697A-6A07481526E3}"/>
                    </a:ext>
                  </a:extLst>
                </p14:cNvPr>
                <p14:cNvContentPartPr/>
                <p14:nvPr/>
              </p14:nvContentPartPr>
              <p14:xfrm>
                <a:off x="8420552" y="5353260"/>
                <a:ext cx="146880" cy="131760"/>
              </p14:xfrm>
            </p:contentPart>
          </mc:Choice>
          <mc:Fallback>
            <p:pic>
              <p:nvPicPr>
                <p:cNvPr id="126992" name="墨迹 126991">
                  <a:extLst>
                    <a:ext uri="{FF2B5EF4-FFF2-40B4-BE49-F238E27FC236}">
                      <a16:creationId xmlns:a16="http://schemas.microsoft.com/office/drawing/2014/main" id="{36DE17D8-414A-FB41-697A-6A07481526E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11912" y="5344620"/>
                  <a:ext cx="1645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999" name="组合 126998">
            <a:extLst>
              <a:ext uri="{FF2B5EF4-FFF2-40B4-BE49-F238E27FC236}">
                <a16:creationId xmlns:a16="http://schemas.microsoft.com/office/drawing/2014/main" id="{263F4718-E0FD-44C5-5374-AE276DAAC3ED}"/>
              </a:ext>
            </a:extLst>
          </p:cNvPr>
          <p:cNvGrpSpPr/>
          <p:nvPr/>
        </p:nvGrpSpPr>
        <p:grpSpPr>
          <a:xfrm>
            <a:off x="7121672" y="5343540"/>
            <a:ext cx="639360" cy="345960"/>
            <a:chOff x="7121672" y="5343540"/>
            <a:chExt cx="63936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6994" name="墨迹 126993">
                  <a:extLst>
                    <a:ext uri="{FF2B5EF4-FFF2-40B4-BE49-F238E27FC236}">
                      <a16:creationId xmlns:a16="http://schemas.microsoft.com/office/drawing/2014/main" id="{54C86788-C9C1-14EB-BD0C-9FD9F1D29CD0}"/>
                    </a:ext>
                  </a:extLst>
                </p14:cNvPr>
                <p14:cNvContentPartPr/>
                <p14:nvPr/>
              </p14:nvContentPartPr>
              <p14:xfrm>
                <a:off x="7223912" y="5380980"/>
                <a:ext cx="77400" cy="214200"/>
              </p14:xfrm>
            </p:contentPart>
          </mc:Choice>
          <mc:Fallback>
            <p:pic>
              <p:nvPicPr>
                <p:cNvPr id="126994" name="墨迹 126993">
                  <a:extLst>
                    <a:ext uri="{FF2B5EF4-FFF2-40B4-BE49-F238E27FC236}">
                      <a16:creationId xmlns:a16="http://schemas.microsoft.com/office/drawing/2014/main" id="{54C86788-C9C1-14EB-BD0C-9FD9F1D29C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15272" y="5371980"/>
                  <a:ext cx="950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6995" name="墨迹 126994">
                  <a:extLst>
                    <a:ext uri="{FF2B5EF4-FFF2-40B4-BE49-F238E27FC236}">
                      <a16:creationId xmlns:a16="http://schemas.microsoft.com/office/drawing/2014/main" id="{4D860AEB-9340-64D9-8E8C-0EDEE4EABF07}"/>
                    </a:ext>
                  </a:extLst>
                </p14:cNvPr>
                <p14:cNvContentPartPr/>
                <p14:nvPr/>
              </p14:nvContentPartPr>
              <p14:xfrm>
                <a:off x="7253432" y="5409060"/>
                <a:ext cx="84600" cy="21240"/>
              </p14:xfrm>
            </p:contentPart>
          </mc:Choice>
          <mc:Fallback>
            <p:pic>
              <p:nvPicPr>
                <p:cNvPr id="126995" name="墨迹 126994">
                  <a:extLst>
                    <a:ext uri="{FF2B5EF4-FFF2-40B4-BE49-F238E27FC236}">
                      <a16:creationId xmlns:a16="http://schemas.microsoft.com/office/drawing/2014/main" id="{4D860AEB-9340-64D9-8E8C-0EDEE4EABF0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44432" y="5400060"/>
                  <a:ext cx="102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6996" name="墨迹 126995">
                  <a:extLst>
                    <a:ext uri="{FF2B5EF4-FFF2-40B4-BE49-F238E27FC236}">
                      <a16:creationId xmlns:a16="http://schemas.microsoft.com/office/drawing/2014/main" id="{653C70FA-90AF-9049-4689-F58086038C73}"/>
                    </a:ext>
                  </a:extLst>
                </p14:cNvPr>
                <p14:cNvContentPartPr/>
                <p14:nvPr/>
              </p14:nvContentPartPr>
              <p14:xfrm>
                <a:off x="7369712" y="5432460"/>
                <a:ext cx="137160" cy="135360"/>
              </p14:xfrm>
            </p:contentPart>
          </mc:Choice>
          <mc:Fallback>
            <p:pic>
              <p:nvPicPr>
                <p:cNvPr id="126996" name="墨迹 126995">
                  <a:extLst>
                    <a:ext uri="{FF2B5EF4-FFF2-40B4-BE49-F238E27FC236}">
                      <a16:creationId xmlns:a16="http://schemas.microsoft.com/office/drawing/2014/main" id="{653C70FA-90AF-9049-4689-F58086038C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61072" y="5423460"/>
                  <a:ext cx="154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6997" name="墨迹 126996">
                  <a:extLst>
                    <a:ext uri="{FF2B5EF4-FFF2-40B4-BE49-F238E27FC236}">
                      <a16:creationId xmlns:a16="http://schemas.microsoft.com/office/drawing/2014/main" id="{139BA19C-AF63-A0C5-F9D8-C267FBF5F8C1}"/>
                    </a:ext>
                  </a:extLst>
                </p14:cNvPr>
                <p14:cNvContentPartPr/>
                <p14:nvPr/>
              </p14:nvContentPartPr>
              <p14:xfrm>
                <a:off x="7534952" y="5510580"/>
                <a:ext cx="57960" cy="41040"/>
              </p14:xfrm>
            </p:contentPart>
          </mc:Choice>
          <mc:Fallback>
            <p:pic>
              <p:nvPicPr>
                <p:cNvPr id="126997" name="墨迹 126996">
                  <a:extLst>
                    <a:ext uri="{FF2B5EF4-FFF2-40B4-BE49-F238E27FC236}">
                      <a16:creationId xmlns:a16="http://schemas.microsoft.com/office/drawing/2014/main" id="{139BA19C-AF63-A0C5-F9D8-C267FBF5F8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26312" y="5501940"/>
                  <a:ext cx="75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6998" name="墨迹 126997">
                  <a:extLst>
                    <a:ext uri="{FF2B5EF4-FFF2-40B4-BE49-F238E27FC236}">
                      <a16:creationId xmlns:a16="http://schemas.microsoft.com/office/drawing/2014/main" id="{4014C395-6384-608D-6450-066B29B0200F}"/>
                    </a:ext>
                  </a:extLst>
                </p14:cNvPr>
                <p14:cNvContentPartPr/>
                <p14:nvPr/>
              </p14:nvContentPartPr>
              <p14:xfrm>
                <a:off x="7121672" y="5343540"/>
                <a:ext cx="639360" cy="345960"/>
              </p14:xfrm>
            </p:contentPart>
          </mc:Choice>
          <mc:Fallback>
            <p:pic>
              <p:nvPicPr>
                <p:cNvPr id="126998" name="墨迹 126997">
                  <a:extLst>
                    <a:ext uri="{FF2B5EF4-FFF2-40B4-BE49-F238E27FC236}">
                      <a16:creationId xmlns:a16="http://schemas.microsoft.com/office/drawing/2014/main" id="{4014C395-6384-608D-6450-066B29B0200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12672" y="5334540"/>
                  <a:ext cx="657000" cy="36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7000" name="墨迹 126999">
                <a:extLst>
                  <a:ext uri="{FF2B5EF4-FFF2-40B4-BE49-F238E27FC236}">
                    <a16:creationId xmlns:a16="http://schemas.microsoft.com/office/drawing/2014/main" id="{DA05B8A7-8B6F-A36F-FBD9-973F67BFB539}"/>
                  </a:ext>
                </a:extLst>
              </p14:cNvPr>
              <p14:cNvContentPartPr/>
              <p14:nvPr/>
            </p14:nvContentPartPr>
            <p14:xfrm>
              <a:off x="1988792" y="2614740"/>
              <a:ext cx="1855440" cy="104400"/>
            </p14:xfrm>
          </p:contentPart>
        </mc:Choice>
        <mc:Fallback>
          <p:pic>
            <p:nvPicPr>
              <p:cNvPr id="127000" name="墨迹 126999">
                <a:extLst>
                  <a:ext uri="{FF2B5EF4-FFF2-40B4-BE49-F238E27FC236}">
                    <a16:creationId xmlns:a16="http://schemas.microsoft.com/office/drawing/2014/main" id="{DA05B8A7-8B6F-A36F-FBD9-973F67BFB53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979792" y="2606100"/>
                <a:ext cx="18730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7001" name="墨迹 127000">
                <a:extLst>
                  <a:ext uri="{FF2B5EF4-FFF2-40B4-BE49-F238E27FC236}">
                    <a16:creationId xmlns:a16="http://schemas.microsoft.com/office/drawing/2014/main" id="{54C035B6-CE92-29BF-6CEC-525EB6784756}"/>
                  </a:ext>
                </a:extLst>
              </p14:cNvPr>
              <p14:cNvContentPartPr/>
              <p14:nvPr/>
            </p14:nvContentPartPr>
            <p14:xfrm>
              <a:off x="1816352" y="5071740"/>
              <a:ext cx="497160" cy="59040"/>
            </p14:xfrm>
          </p:contentPart>
        </mc:Choice>
        <mc:Fallback>
          <p:pic>
            <p:nvPicPr>
              <p:cNvPr id="127001" name="墨迹 127000">
                <a:extLst>
                  <a:ext uri="{FF2B5EF4-FFF2-40B4-BE49-F238E27FC236}">
                    <a16:creationId xmlns:a16="http://schemas.microsoft.com/office/drawing/2014/main" id="{54C035B6-CE92-29BF-6CEC-525EB678475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807712" y="5063100"/>
                <a:ext cx="51480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014" name="组合 127013">
            <a:extLst>
              <a:ext uri="{FF2B5EF4-FFF2-40B4-BE49-F238E27FC236}">
                <a16:creationId xmlns:a16="http://schemas.microsoft.com/office/drawing/2014/main" id="{181995BD-51DA-0EC9-A9D3-744AC3365ADC}"/>
              </a:ext>
            </a:extLst>
          </p:cNvPr>
          <p:cNvGrpSpPr/>
          <p:nvPr/>
        </p:nvGrpSpPr>
        <p:grpSpPr>
          <a:xfrm>
            <a:off x="5114312" y="5120700"/>
            <a:ext cx="554760" cy="355320"/>
            <a:chOff x="5114312" y="5120700"/>
            <a:chExt cx="55476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7002" name="墨迹 127001">
                  <a:extLst>
                    <a:ext uri="{FF2B5EF4-FFF2-40B4-BE49-F238E27FC236}">
                      <a16:creationId xmlns:a16="http://schemas.microsoft.com/office/drawing/2014/main" id="{B47ECE9B-52B5-4794-3A44-5C8D4C1B478F}"/>
                    </a:ext>
                  </a:extLst>
                </p14:cNvPr>
                <p14:cNvContentPartPr/>
                <p14:nvPr/>
              </p14:nvContentPartPr>
              <p14:xfrm>
                <a:off x="5114312" y="5177580"/>
                <a:ext cx="175320" cy="298440"/>
              </p14:xfrm>
            </p:contentPart>
          </mc:Choice>
          <mc:Fallback>
            <p:pic>
              <p:nvPicPr>
                <p:cNvPr id="127002" name="墨迹 127001">
                  <a:extLst>
                    <a:ext uri="{FF2B5EF4-FFF2-40B4-BE49-F238E27FC236}">
                      <a16:creationId xmlns:a16="http://schemas.microsoft.com/office/drawing/2014/main" id="{B47ECE9B-52B5-4794-3A44-5C8D4C1B478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05312" y="5168580"/>
                  <a:ext cx="1929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7003" name="墨迹 127002">
                  <a:extLst>
                    <a:ext uri="{FF2B5EF4-FFF2-40B4-BE49-F238E27FC236}">
                      <a16:creationId xmlns:a16="http://schemas.microsoft.com/office/drawing/2014/main" id="{07D2C8CB-D239-B04F-FCE2-5F619334C17F}"/>
                    </a:ext>
                  </a:extLst>
                </p14:cNvPr>
                <p14:cNvContentPartPr/>
                <p14:nvPr/>
              </p14:nvContentPartPr>
              <p14:xfrm>
                <a:off x="5116832" y="5328420"/>
                <a:ext cx="118080" cy="36360"/>
              </p14:xfrm>
            </p:contentPart>
          </mc:Choice>
          <mc:Fallback>
            <p:pic>
              <p:nvPicPr>
                <p:cNvPr id="127003" name="墨迹 127002">
                  <a:extLst>
                    <a:ext uri="{FF2B5EF4-FFF2-40B4-BE49-F238E27FC236}">
                      <a16:creationId xmlns:a16="http://schemas.microsoft.com/office/drawing/2014/main" id="{07D2C8CB-D239-B04F-FCE2-5F619334C17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08192" y="5319420"/>
                  <a:ext cx="135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7004" name="墨迹 127003">
                  <a:extLst>
                    <a:ext uri="{FF2B5EF4-FFF2-40B4-BE49-F238E27FC236}">
                      <a16:creationId xmlns:a16="http://schemas.microsoft.com/office/drawing/2014/main" id="{2A4E62E9-13EE-81C1-CEF1-2DEA3AB6061F}"/>
                    </a:ext>
                  </a:extLst>
                </p14:cNvPr>
                <p14:cNvContentPartPr/>
                <p14:nvPr/>
              </p14:nvContentPartPr>
              <p14:xfrm>
                <a:off x="5339672" y="5133660"/>
                <a:ext cx="71280" cy="107640"/>
              </p14:xfrm>
            </p:contentPart>
          </mc:Choice>
          <mc:Fallback>
            <p:pic>
              <p:nvPicPr>
                <p:cNvPr id="127004" name="墨迹 127003">
                  <a:extLst>
                    <a:ext uri="{FF2B5EF4-FFF2-40B4-BE49-F238E27FC236}">
                      <a16:creationId xmlns:a16="http://schemas.microsoft.com/office/drawing/2014/main" id="{2A4E62E9-13EE-81C1-CEF1-2DEA3AB606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31032" y="5124660"/>
                  <a:ext cx="88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7005" name="墨迹 127004">
                  <a:extLst>
                    <a:ext uri="{FF2B5EF4-FFF2-40B4-BE49-F238E27FC236}">
                      <a16:creationId xmlns:a16="http://schemas.microsoft.com/office/drawing/2014/main" id="{8791CFBC-9350-0896-0A79-674DD2B1BD41}"/>
                    </a:ext>
                  </a:extLst>
                </p14:cNvPr>
                <p14:cNvContentPartPr/>
                <p14:nvPr/>
              </p14:nvContentPartPr>
              <p14:xfrm>
                <a:off x="5316632" y="5120700"/>
                <a:ext cx="167400" cy="163800"/>
              </p14:xfrm>
            </p:contentPart>
          </mc:Choice>
          <mc:Fallback>
            <p:pic>
              <p:nvPicPr>
                <p:cNvPr id="127005" name="墨迹 127004">
                  <a:extLst>
                    <a:ext uri="{FF2B5EF4-FFF2-40B4-BE49-F238E27FC236}">
                      <a16:creationId xmlns:a16="http://schemas.microsoft.com/office/drawing/2014/main" id="{8791CFBC-9350-0896-0A79-674DD2B1BD4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07992" y="5112060"/>
                  <a:ext cx="185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7006" name="墨迹 127005">
                  <a:extLst>
                    <a:ext uri="{FF2B5EF4-FFF2-40B4-BE49-F238E27FC236}">
                      <a16:creationId xmlns:a16="http://schemas.microsoft.com/office/drawing/2014/main" id="{A92F7927-94A9-4DF8-CE47-E054EEBFCA3B}"/>
                    </a:ext>
                  </a:extLst>
                </p14:cNvPr>
                <p14:cNvContentPartPr/>
                <p14:nvPr/>
              </p14:nvContentPartPr>
              <p14:xfrm>
                <a:off x="5479712" y="5134380"/>
                <a:ext cx="189360" cy="138960"/>
              </p14:xfrm>
            </p:contentPart>
          </mc:Choice>
          <mc:Fallback>
            <p:pic>
              <p:nvPicPr>
                <p:cNvPr id="127006" name="墨迹 127005">
                  <a:extLst>
                    <a:ext uri="{FF2B5EF4-FFF2-40B4-BE49-F238E27FC236}">
                      <a16:creationId xmlns:a16="http://schemas.microsoft.com/office/drawing/2014/main" id="{A92F7927-94A9-4DF8-CE47-E054EEBFCA3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70712" y="5125380"/>
                  <a:ext cx="2070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013" name="组合 127012">
            <a:extLst>
              <a:ext uri="{FF2B5EF4-FFF2-40B4-BE49-F238E27FC236}">
                <a16:creationId xmlns:a16="http://schemas.microsoft.com/office/drawing/2014/main" id="{E7A08096-CCC5-BA19-A33C-551AB648D401}"/>
              </a:ext>
            </a:extLst>
          </p:cNvPr>
          <p:cNvGrpSpPr/>
          <p:nvPr/>
        </p:nvGrpSpPr>
        <p:grpSpPr>
          <a:xfrm>
            <a:off x="5846552" y="5167860"/>
            <a:ext cx="441000" cy="324720"/>
            <a:chOff x="5846552" y="5167860"/>
            <a:chExt cx="44100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7007" name="墨迹 127006">
                  <a:extLst>
                    <a:ext uri="{FF2B5EF4-FFF2-40B4-BE49-F238E27FC236}">
                      <a16:creationId xmlns:a16="http://schemas.microsoft.com/office/drawing/2014/main" id="{8692AB79-C67F-40BA-B6B5-D65ED939E65E}"/>
                    </a:ext>
                  </a:extLst>
                </p14:cNvPr>
                <p14:cNvContentPartPr/>
                <p14:nvPr/>
              </p14:nvContentPartPr>
              <p14:xfrm>
                <a:off x="5983352" y="5222220"/>
                <a:ext cx="28800" cy="270360"/>
              </p14:xfrm>
            </p:contentPart>
          </mc:Choice>
          <mc:Fallback>
            <p:pic>
              <p:nvPicPr>
                <p:cNvPr id="127007" name="墨迹 127006">
                  <a:extLst>
                    <a:ext uri="{FF2B5EF4-FFF2-40B4-BE49-F238E27FC236}">
                      <a16:creationId xmlns:a16="http://schemas.microsoft.com/office/drawing/2014/main" id="{8692AB79-C67F-40BA-B6B5-D65ED939E65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74712" y="5213580"/>
                  <a:ext cx="464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7008" name="墨迹 127007">
                  <a:extLst>
                    <a:ext uri="{FF2B5EF4-FFF2-40B4-BE49-F238E27FC236}">
                      <a16:creationId xmlns:a16="http://schemas.microsoft.com/office/drawing/2014/main" id="{6BE59245-938D-9679-663C-5DCBDA67D989}"/>
                    </a:ext>
                  </a:extLst>
                </p14:cNvPr>
                <p14:cNvContentPartPr/>
                <p14:nvPr/>
              </p14:nvContentPartPr>
              <p14:xfrm>
                <a:off x="5999552" y="5258220"/>
                <a:ext cx="91440" cy="187560"/>
              </p14:xfrm>
            </p:contentPart>
          </mc:Choice>
          <mc:Fallback>
            <p:pic>
              <p:nvPicPr>
                <p:cNvPr id="127008" name="墨迹 127007">
                  <a:extLst>
                    <a:ext uri="{FF2B5EF4-FFF2-40B4-BE49-F238E27FC236}">
                      <a16:creationId xmlns:a16="http://schemas.microsoft.com/office/drawing/2014/main" id="{6BE59245-938D-9679-663C-5DCBDA67D98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90912" y="5249220"/>
                  <a:ext cx="109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7009" name="墨迹 127008">
                  <a:extLst>
                    <a:ext uri="{FF2B5EF4-FFF2-40B4-BE49-F238E27FC236}">
                      <a16:creationId xmlns:a16="http://schemas.microsoft.com/office/drawing/2014/main" id="{7C6EC08D-DE54-AA38-6314-5C699FD927D7}"/>
                    </a:ext>
                  </a:extLst>
                </p14:cNvPr>
                <p14:cNvContentPartPr/>
                <p14:nvPr/>
              </p14:nvContentPartPr>
              <p14:xfrm>
                <a:off x="5970392" y="5179020"/>
                <a:ext cx="169200" cy="224280"/>
              </p14:xfrm>
            </p:contentPart>
          </mc:Choice>
          <mc:Fallback>
            <p:pic>
              <p:nvPicPr>
                <p:cNvPr id="127009" name="墨迹 127008">
                  <a:extLst>
                    <a:ext uri="{FF2B5EF4-FFF2-40B4-BE49-F238E27FC236}">
                      <a16:creationId xmlns:a16="http://schemas.microsoft.com/office/drawing/2014/main" id="{7C6EC08D-DE54-AA38-6314-5C699FD927D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61752" y="5170020"/>
                  <a:ext cx="186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7010" name="墨迹 127009">
                  <a:extLst>
                    <a:ext uri="{FF2B5EF4-FFF2-40B4-BE49-F238E27FC236}">
                      <a16:creationId xmlns:a16="http://schemas.microsoft.com/office/drawing/2014/main" id="{835B79EC-0F78-7E38-06C7-922C3A0B673B}"/>
                    </a:ext>
                  </a:extLst>
                </p14:cNvPr>
                <p14:cNvContentPartPr/>
                <p14:nvPr/>
              </p14:nvContentPartPr>
              <p14:xfrm>
                <a:off x="6078752" y="5188740"/>
                <a:ext cx="75960" cy="44280"/>
              </p14:xfrm>
            </p:contentPart>
          </mc:Choice>
          <mc:Fallback>
            <p:pic>
              <p:nvPicPr>
                <p:cNvPr id="127010" name="墨迹 127009">
                  <a:extLst>
                    <a:ext uri="{FF2B5EF4-FFF2-40B4-BE49-F238E27FC236}">
                      <a16:creationId xmlns:a16="http://schemas.microsoft.com/office/drawing/2014/main" id="{835B79EC-0F78-7E38-06C7-922C3A0B673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70112" y="5180100"/>
                  <a:ext cx="93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7011" name="墨迹 127010">
                  <a:extLst>
                    <a:ext uri="{FF2B5EF4-FFF2-40B4-BE49-F238E27FC236}">
                      <a16:creationId xmlns:a16="http://schemas.microsoft.com/office/drawing/2014/main" id="{5F507284-AA75-F213-FF19-747475CC475D}"/>
                    </a:ext>
                  </a:extLst>
                </p14:cNvPr>
                <p14:cNvContentPartPr/>
                <p14:nvPr/>
              </p14:nvContentPartPr>
              <p14:xfrm>
                <a:off x="6219872" y="5167860"/>
                <a:ext cx="67680" cy="102600"/>
              </p14:xfrm>
            </p:contentPart>
          </mc:Choice>
          <mc:Fallback>
            <p:pic>
              <p:nvPicPr>
                <p:cNvPr id="127011" name="墨迹 127010">
                  <a:extLst>
                    <a:ext uri="{FF2B5EF4-FFF2-40B4-BE49-F238E27FC236}">
                      <a16:creationId xmlns:a16="http://schemas.microsoft.com/office/drawing/2014/main" id="{5F507284-AA75-F213-FF19-747475CC47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10872" y="5158860"/>
                  <a:ext cx="85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7012" name="墨迹 127011">
                  <a:extLst>
                    <a:ext uri="{FF2B5EF4-FFF2-40B4-BE49-F238E27FC236}">
                      <a16:creationId xmlns:a16="http://schemas.microsoft.com/office/drawing/2014/main" id="{34421689-E8A2-5D95-AB92-FF9791909C1A}"/>
                    </a:ext>
                  </a:extLst>
                </p14:cNvPr>
                <p14:cNvContentPartPr/>
                <p14:nvPr/>
              </p14:nvContentPartPr>
              <p14:xfrm>
                <a:off x="5846552" y="5453700"/>
                <a:ext cx="19440" cy="34200"/>
              </p14:xfrm>
            </p:contentPart>
          </mc:Choice>
          <mc:Fallback>
            <p:pic>
              <p:nvPicPr>
                <p:cNvPr id="127012" name="墨迹 127011">
                  <a:extLst>
                    <a:ext uri="{FF2B5EF4-FFF2-40B4-BE49-F238E27FC236}">
                      <a16:creationId xmlns:a16="http://schemas.microsoft.com/office/drawing/2014/main" id="{34421689-E8A2-5D95-AB92-FF9791909C1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37552" y="5445060"/>
                  <a:ext cx="370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040" name="组合 127039">
            <a:extLst>
              <a:ext uri="{FF2B5EF4-FFF2-40B4-BE49-F238E27FC236}">
                <a16:creationId xmlns:a16="http://schemas.microsoft.com/office/drawing/2014/main" id="{606BCAF4-0713-8ED9-F3F8-A80F9A488A72}"/>
              </a:ext>
            </a:extLst>
          </p:cNvPr>
          <p:cNvGrpSpPr/>
          <p:nvPr/>
        </p:nvGrpSpPr>
        <p:grpSpPr>
          <a:xfrm>
            <a:off x="4301792" y="1387140"/>
            <a:ext cx="2592720" cy="770760"/>
            <a:chOff x="4301792" y="1387140"/>
            <a:chExt cx="2592720" cy="77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7015" name="墨迹 127014">
                  <a:extLst>
                    <a:ext uri="{FF2B5EF4-FFF2-40B4-BE49-F238E27FC236}">
                      <a16:creationId xmlns:a16="http://schemas.microsoft.com/office/drawing/2014/main" id="{0321B067-2D95-6997-BF52-43450E9AB713}"/>
                    </a:ext>
                  </a:extLst>
                </p14:cNvPr>
                <p14:cNvContentPartPr/>
                <p14:nvPr/>
              </p14:nvContentPartPr>
              <p14:xfrm>
                <a:off x="4301792" y="1487220"/>
                <a:ext cx="99360" cy="365760"/>
              </p14:xfrm>
            </p:contentPart>
          </mc:Choice>
          <mc:Fallback>
            <p:pic>
              <p:nvPicPr>
                <p:cNvPr id="127015" name="墨迹 127014">
                  <a:extLst>
                    <a:ext uri="{FF2B5EF4-FFF2-40B4-BE49-F238E27FC236}">
                      <a16:creationId xmlns:a16="http://schemas.microsoft.com/office/drawing/2014/main" id="{0321B067-2D95-6997-BF52-43450E9AB71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92792" y="1478580"/>
                  <a:ext cx="117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7016" name="墨迹 127015">
                  <a:extLst>
                    <a:ext uri="{FF2B5EF4-FFF2-40B4-BE49-F238E27FC236}">
                      <a16:creationId xmlns:a16="http://schemas.microsoft.com/office/drawing/2014/main" id="{95A45CAD-3F57-1374-2DFF-FA024C44F8C4}"/>
                    </a:ext>
                  </a:extLst>
                </p14:cNvPr>
                <p14:cNvContentPartPr/>
                <p14:nvPr/>
              </p14:nvContentPartPr>
              <p14:xfrm>
                <a:off x="4351472" y="1519260"/>
                <a:ext cx="95400" cy="313920"/>
              </p14:xfrm>
            </p:contentPart>
          </mc:Choice>
          <mc:Fallback>
            <p:pic>
              <p:nvPicPr>
                <p:cNvPr id="127016" name="墨迹 127015">
                  <a:extLst>
                    <a:ext uri="{FF2B5EF4-FFF2-40B4-BE49-F238E27FC236}">
                      <a16:creationId xmlns:a16="http://schemas.microsoft.com/office/drawing/2014/main" id="{95A45CAD-3F57-1374-2DFF-FA024C44F8C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42472" y="1510260"/>
                  <a:ext cx="1130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7017" name="墨迹 127016">
                  <a:extLst>
                    <a:ext uri="{FF2B5EF4-FFF2-40B4-BE49-F238E27FC236}">
                      <a16:creationId xmlns:a16="http://schemas.microsoft.com/office/drawing/2014/main" id="{E91A48FB-9B1A-AFA4-E1AF-36EE8EE7EC0F}"/>
                    </a:ext>
                  </a:extLst>
                </p14:cNvPr>
                <p14:cNvContentPartPr/>
                <p14:nvPr/>
              </p14:nvContentPartPr>
              <p14:xfrm>
                <a:off x="4319072" y="1698900"/>
                <a:ext cx="191520" cy="188280"/>
              </p14:xfrm>
            </p:contentPart>
          </mc:Choice>
          <mc:Fallback>
            <p:pic>
              <p:nvPicPr>
                <p:cNvPr id="127017" name="墨迹 127016">
                  <a:extLst>
                    <a:ext uri="{FF2B5EF4-FFF2-40B4-BE49-F238E27FC236}">
                      <a16:creationId xmlns:a16="http://schemas.microsoft.com/office/drawing/2014/main" id="{E91A48FB-9B1A-AFA4-E1AF-36EE8EE7EC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10432" y="1689900"/>
                  <a:ext cx="209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7018" name="墨迹 127017">
                  <a:extLst>
                    <a:ext uri="{FF2B5EF4-FFF2-40B4-BE49-F238E27FC236}">
                      <a16:creationId xmlns:a16="http://schemas.microsoft.com/office/drawing/2014/main" id="{DE06A09B-908F-2B3F-F55A-AEB21B5E3C5B}"/>
                    </a:ext>
                  </a:extLst>
                </p14:cNvPr>
                <p14:cNvContentPartPr/>
                <p14:nvPr/>
              </p14:nvContentPartPr>
              <p14:xfrm>
                <a:off x="4635152" y="1591260"/>
                <a:ext cx="104760" cy="135720"/>
              </p14:xfrm>
            </p:contentPart>
          </mc:Choice>
          <mc:Fallback>
            <p:pic>
              <p:nvPicPr>
                <p:cNvPr id="127018" name="墨迹 127017">
                  <a:extLst>
                    <a:ext uri="{FF2B5EF4-FFF2-40B4-BE49-F238E27FC236}">
                      <a16:creationId xmlns:a16="http://schemas.microsoft.com/office/drawing/2014/main" id="{DE06A09B-908F-2B3F-F55A-AEB21B5E3C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26512" y="1582260"/>
                  <a:ext cx="122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019" name="墨迹 127018">
                  <a:extLst>
                    <a:ext uri="{FF2B5EF4-FFF2-40B4-BE49-F238E27FC236}">
                      <a16:creationId xmlns:a16="http://schemas.microsoft.com/office/drawing/2014/main" id="{84BA32AC-24AE-E7A0-667C-7FBEB31EE64A}"/>
                    </a:ext>
                  </a:extLst>
                </p14:cNvPr>
                <p14:cNvContentPartPr/>
                <p14:nvPr/>
              </p14:nvContentPartPr>
              <p14:xfrm>
                <a:off x="4731992" y="1491540"/>
                <a:ext cx="143280" cy="316800"/>
              </p14:xfrm>
            </p:contentPart>
          </mc:Choice>
          <mc:Fallback>
            <p:pic>
              <p:nvPicPr>
                <p:cNvPr id="127019" name="墨迹 127018">
                  <a:extLst>
                    <a:ext uri="{FF2B5EF4-FFF2-40B4-BE49-F238E27FC236}">
                      <a16:creationId xmlns:a16="http://schemas.microsoft.com/office/drawing/2014/main" id="{84BA32AC-24AE-E7A0-667C-7FBEB31EE64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22992" y="1482540"/>
                  <a:ext cx="1609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7020" name="墨迹 127019">
                  <a:extLst>
                    <a:ext uri="{FF2B5EF4-FFF2-40B4-BE49-F238E27FC236}">
                      <a16:creationId xmlns:a16="http://schemas.microsoft.com/office/drawing/2014/main" id="{E3E41898-5B82-0439-E61A-8F2E68E1B106}"/>
                    </a:ext>
                  </a:extLst>
                </p14:cNvPr>
                <p14:cNvContentPartPr/>
                <p14:nvPr/>
              </p14:nvContentPartPr>
              <p14:xfrm>
                <a:off x="4771232" y="1667580"/>
                <a:ext cx="98640" cy="20160"/>
              </p14:xfrm>
            </p:contentPart>
          </mc:Choice>
          <mc:Fallback>
            <p:pic>
              <p:nvPicPr>
                <p:cNvPr id="127020" name="墨迹 127019">
                  <a:extLst>
                    <a:ext uri="{FF2B5EF4-FFF2-40B4-BE49-F238E27FC236}">
                      <a16:creationId xmlns:a16="http://schemas.microsoft.com/office/drawing/2014/main" id="{E3E41898-5B82-0439-E61A-8F2E68E1B10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62232" y="1658580"/>
                  <a:ext cx="116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7021" name="墨迹 127020">
                  <a:extLst>
                    <a:ext uri="{FF2B5EF4-FFF2-40B4-BE49-F238E27FC236}">
                      <a16:creationId xmlns:a16="http://schemas.microsoft.com/office/drawing/2014/main" id="{02DA91D1-EB24-EAC7-38AD-ED27313C0791}"/>
                    </a:ext>
                  </a:extLst>
                </p14:cNvPr>
                <p14:cNvContentPartPr/>
                <p14:nvPr/>
              </p14:nvContentPartPr>
              <p14:xfrm>
                <a:off x="4960232" y="1722660"/>
                <a:ext cx="62640" cy="120240"/>
              </p14:xfrm>
            </p:contentPart>
          </mc:Choice>
          <mc:Fallback>
            <p:pic>
              <p:nvPicPr>
                <p:cNvPr id="127021" name="墨迹 127020">
                  <a:extLst>
                    <a:ext uri="{FF2B5EF4-FFF2-40B4-BE49-F238E27FC236}">
                      <a16:creationId xmlns:a16="http://schemas.microsoft.com/office/drawing/2014/main" id="{02DA91D1-EB24-EAC7-38AD-ED27313C079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51232" y="1714020"/>
                  <a:ext cx="80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7022" name="墨迹 127021">
                  <a:extLst>
                    <a:ext uri="{FF2B5EF4-FFF2-40B4-BE49-F238E27FC236}">
                      <a16:creationId xmlns:a16="http://schemas.microsoft.com/office/drawing/2014/main" id="{269E113A-FDAB-B3D2-C313-0B415962F536}"/>
                    </a:ext>
                  </a:extLst>
                </p14:cNvPr>
                <p14:cNvContentPartPr/>
                <p14:nvPr/>
              </p14:nvContentPartPr>
              <p14:xfrm>
                <a:off x="5133392" y="1586580"/>
                <a:ext cx="117360" cy="110160"/>
              </p14:xfrm>
            </p:contentPart>
          </mc:Choice>
          <mc:Fallback>
            <p:pic>
              <p:nvPicPr>
                <p:cNvPr id="127022" name="墨迹 127021">
                  <a:extLst>
                    <a:ext uri="{FF2B5EF4-FFF2-40B4-BE49-F238E27FC236}">
                      <a16:creationId xmlns:a16="http://schemas.microsoft.com/office/drawing/2014/main" id="{269E113A-FDAB-B3D2-C313-0B415962F53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24752" y="1577940"/>
                  <a:ext cx="135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7023" name="墨迹 127022">
                  <a:extLst>
                    <a:ext uri="{FF2B5EF4-FFF2-40B4-BE49-F238E27FC236}">
                      <a16:creationId xmlns:a16="http://schemas.microsoft.com/office/drawing/2014/main" id="{DCC50252-88BF-1D73-B606-29F4EAB7D3C2}"/>
                    </a:ext>
                  </a:extLst>
                </p14:cNvPr>
                <p14:cNvContentPartPr/>
                <p14:nvPr/>
              </p14:nvContentPartPr>
              <p14:xfrm>
                <a:off x="5387192" y="1483980"/>
                <a:ext cx="50400" cy="417240"/>
              </p14:xfrm>
            </p:contentPart>
          </mc:Choice>
          <mc:Fallback>
            <p:pic>
              <p:nvPicPr>
                <p:cNvPr id="127023" name="墨迹 127022">
                  <a:extLst>
                    <a:ext uri="{FF2B5EF4-FFF2-40B4-BE49-F238E27FC236}">
                      <a16:creationId xmlns:a16="http://schemas.microsoft.com/office/drawing/2014/main" id="{DCC50252-88BF-1D73-B606-29F4EAB7D3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78192" y="1475340"/>
                  <a:ext cx="680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7024" name="墨迹 127023">
                  <a:extLst>
                    <a:ext uri="{FF2B5EF4-FFF2-40B4-BE49-F238E27FC236}">
                      <a16:creationId xmlns:a16="http://schemas.microsoft.com/office/drawing/2014/main" id="{19DC8B6D-F950-D88A-F6C4-FC43B59231A8}"/>
                    </a:ext>
                  </a:extLst>
                </p14:cNvPr>
                <p14:cNvContentPartPr/>
                <p14:nvPr/>
              </p14:nvContentPartPr>
              <p14:xfrm>
                <a:off x="5548832" y="1538340"/>
                <a:ext cx="51840" cy="270720"/>
              </p14:xfrm>
            </p:contentPart>
          </mc:Choice>
          <mc:Fallback>
            <p:pic>
              <p:nvPicPr>
                <p:cNvPr id="127024" name="墨迹 127023">
                  <a:extLst>
                    <a:ext uri="{FF2B5EF4-FFF2-40B4-BE49-F238E27FC236}">
                      <a16:creationId xmlns:a16="http://schemas.microsoft.com/office/drawing/2014/main" id="{19DC8B6D-F950-D88A-F6C4-FC43B59231A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40192" y="1529340"/>
                  <a:ext cx="69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025" name="墨迹 127024">
                  <a:extLst>
                    <a:ext uri="{FF2B5EF4-FFF2-40B4-BE49-F238E27FC236}">
                      <a16:creationId xmlns:a16="http://schemas.microsoft.com/office/drawing/2014/main" id="{A25869CD-A422-375F-E268-ABDFA035E5A6}"/>
                    </a:ext>
                  </a:extLst>
                </p14:cNvPr>
                <p14:cNvContentPartPr/>
                <p14:nvPr/>
              </p14:nvContentPartPr>
              <p14:xfrm>
                <a:off x="5642072" y="1588380"/>
                <a:ext cx="95400" cy="181440"/>
              </p14:xfrm>
            </p:contentPart>
          </mc:Choice>
          <mc:Fallback>
            <p:pic>
              <p:nvPicPr>
                <p:cNvPr id="127025" name="墨迹 127024">
                  <a:extLst>
                    <a:ext uri="{FF2B5EF4-FFF2-40B4-BE49-F238E27FC236}">
                      <a16:creationId xmlns:a16="http://schemas.microsoft.com/office/drawing/2014/main" id="{A25869CD-A422-375F-E268-ABDFA035E5A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33072" y="1579380"/>
                  <a:ext cx="113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7026" name="墨迹 127025">
                  <a:extLst>
                    <a:ext uri="{FF2B5EF4-FFF2-40B4-BE49-F238E27FC236}">
                      <a16:creationId xmlns:a16="http://schemas.microsoft.com/office/drawing/2014/main" id="{2D0916E2-9098-2AE3-208D-CF2893C41423}"/>
                    </a:ext>
                  </a:extLst>
                </p14:cNvPr>
                <p14:cNvContentPartPr/>
                <p14:nvPr/>
              </p14:nvContentPartPr>
              <p14:xfrm>
                <a:off x="5793272" y="1763340"/>
                <a:ext cx="8640" cy="93600"/>
              </p14:xfrm>
            </p:contentPart>
          </mc:Choice>
          <mc:Fallback>
            <p:pic>
              <p:nvPicPr>
                <p:cNvPr id="127026" name="墨迹 127025">
                  <a:extLst>
                    <a:ext uri="{FF2B5EF4-FFF2-40B4-BE49-F238E27FC236}">
                      <a16:creationId xmlns:a16="http://schemas.microsoft.com/office/drawing/2014/main" id="{2D0916E2-9098-2AE3-208D-CF2893C4142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84272" y="1754700"/>
                  <a:ext cx="2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027" name="墨迹 127026">
                  <a:extLst>
                    <a:ext uri="{FF2B5EF4-FFF2-40B4-BE49-F238E27FC236}">
                      <a16:creationId xmlns:a16="http://schemas.microsoft.com/office/drawing/2014/main" id="{A6856BCA-3DDA-D45F-FAA8-C3BACED8F725}"/>
                    </a:ext>
                  </a:extLst>
                </p14:cNvPr>
                <p14:cNvContentPartPr/>
                <p14:nvPr/>
              </p14:nvContentPartPr>
              <p14:xfrm>
                <a:off x="5949512" y="1629060"/>
                <a:ext cx="96480" cy="156960"/>
              </p14:xfrm>
            </p:contentPart>
          </mc:Choice>
          <mc:Fallback>
            <p:pic>
              <p:nvPicPr>
                <p:cNvPr id="127027" name="墨迹 127026">
                  <a:extLst>
                    <a:ext uri="{FF2B5EF4-FFF2-40B4-BE49-F238E27FC236}">
                      <a16:creationId xmlns:a16="http://schemas.microsoft.com/office/drawing/2014/main" id="{A6856BCA-3DDA-D45F-FAA8-C3BACED8F72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40512" y="1620060"/>
                  <a:ext cx="114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7028" name="墨迹 127027">
                  <a:extLst>
                    <a:ext uri="{FF2B5EF4-FFF2-40B4-BE49-F238E27FC236}">
                      <a16:creationId xmlns:a16="http://schemas.microsoft.com/office/drawing/2014/main" id="{ABCAB4E4-FC24-C17F-7386-F70C6516F51C}"/>
                    </a:ext>
                  </a:extLst>
                </p14:cNvPr>
                <p14:cNvContentPartPr/>
                <p14:nvPr/>
              </p14:nvContentPartPr>
              <p14:xfrm>
                <a:off x="6112592" y="1753620"/>
                <a:ext cx="55440" cy="78840"/>
              </p14:xfrm>
            </p:contentPart>
          </mc:Choice>
          <mc:Fallback>
            <p:pic>
              <p:nvPicPr>
                <p:cNvPr id="127028" name="墨迹 127027">
                  <a:extLst>
                    <a:ext uri="{FF2B5EF4-FFF2-40B4-BE49-F238E27FC236}">
                      <a16:creationId xmlns:a16="http://schemas.microsoft.com/office/drawing/2014/main" id="{ABCAB4E4-FC24-C17F-7386-F70C6516F51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03952" y="1744620"/>
                  <a:ext cx="73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029" name="墨迹 127028">
                  <a:extLst>
                    <a:ext uri="{FF2B5EF4-FFF2-40B4-BE49-F238E27FC236}">
                      <a16:creationId xmlns:a16="http://schemas.microsoft.com/office/drawing/2014/main" id="{46AF42DE-1236-C4BC-D722-76AC61B25DB9}"/>
                    </a:ext>
                  </a:extLst>
                </p14:cNvPr>
                <p14:cNvContentPartPr/>
                <p14:nvPr/>
              </p14:nvContentPartPr>
              <p14:xfrm>
                <a:off x="6219152" y="1555260"/>
                <a:ext cx="41040" cy="246960"/>
              </p14:xfrm>
            </p:contentPart>
          </mc:Choice>
          <mc:Fallback>
            <p:pic>
              <p:nvPicPr>
                <p:cNvPr id="127029" name="墨迹 127028">
                  <a:extLst>
                    <a:ext uri="{FF2B5EF4-FFF2-40B4-BE49-F238E27FC236}">
                      <a16:creationId xmlns:a16="http://schemas.microsoft.com/office/drawing/2014/main" id="{46AF42DE-1236-C4BC-D722-76AC61B25D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10512" y="1546260"/>
                  <a:ext cx="58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030" name="墨迹 127029">
                  <a:extLst>
                    <a:ext uri="{FF2B5EF4-FFF2-40B4-BE49-F238E27FC236}">
                      <a16:creationId xmlns:a16="http://schemas.microsoft.com/office/drawing/2014/main" id="{DD0A2133-D034-5D1E-F879-ED29330CCFA8}"/>
                    </a:ext>
                  </a:extLst>
                </p14:cNvPr>
                <p14:cNvContentPartPr/>
                <p14:nvPr/>
              </p14:nvContentPartPr>
              <p14:xfrm>
                <a:off x="5901632" y="1923900"/>
                <a:ext cx="10080" cy="51480"/>
              </p14:xfrm>
            </p:contentPart>
          </mc:Choice>
          <mc:Fallback>
            <p:pic>
              <p:nvPicPr>
                <p:cNvPr id="127030" name="墨迹 127029">
                  <a:extLst>
                    <a:ext uri="{FF2B5EF4-FFF2-40B4-BE49-F238E27FC236}">
                      <a16:creationId xmlns:a16="http://schemas.microsoft.com/office/drawing/2014/main" id="{DD0A2133-D034-5D1E-F879-ED29330CCFA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92992" y="1914900"/>
                  <a:ext cx="27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031" name="墨迹 127030">
                  <a:extLst>
                    <a:ext uri="{FF2B5EF4-FFF2-40B4-BE49-F238E27FC236}">
                      <a16:creationId xmlns:a16="http://schemas.microsoft.com/office/drawing/2014/main" id="{397DC69D-50E6-3353-B76E-9681FEB28FE4}"/>
                    </a:ext>
                  </a:extLst>
                </p14:cNvPr>
                <p14:cNvContentPartPr/>
                <p14:nvPr/>
              </p14:nvContentPartPr>
              <p14:xfrm>
                <a:off x="6316712" y="1387140"/>
                <a:ext cx="32760" cy="599760"/>
              </p14:xfrm>
            </p:contentPart>
          </mc:Choice>
          <mc:Fallback>
            <p:pic>
              <p:nvPicPr>
                <p:cNvPr id="127031" name="墨迹 127030">
                  <a:extLst>
                    <a:ext uri="{FF2B5EF4-FFF2-40B4-BE49-F238E27FC236}">
                      <a16:creationId xmlns:a16="http://schemas.microsoft.com/office/drawing/2014/main" id="{397DC69D-50E6-3353-B76E-9681FEB28FE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08072" y="1378140"/>
                  <a:ext cx="5040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032" name="墨迹 127031">
                  <a:extLst>
                    <a:ext uri="{FF2B5EF4-FFF2-40B4-BE49-F238E27FC236}">
                      <a16:creationId xmlns:a16="http://schemas.microsoft.com/office/drawing/2014/main" id="{6709BC1C-4DE0-2129-2273-9D8CA1E77CF2}"/>
                    </a:ext>
                  </a:extLst>
                </p14:cNvPr>
                <p14:cNvContentPartPr/>
                <p14:nvPr/>
              </p14:nvContentPartPr>
              <p14:xfrm>
                <a:off x="6353792" y="1630860"/>
                <a:ext cx="97200" cy="156600"/>
              </p14:xfrm>
            </p:contentPart>
          </mc:Choice>
          <mc:Fallback>
            <p:pic>
              <p:nvPicPr>
                <p:cNvPr id="127032" name="墨迹 127031">
                  <a:extLst>
                    <a:ext uri="{FF2B5EF4-FFF2-40B4-BE49-F238E27FC236}">
                      <a16:creationId xmlns:a16="http://schemas.microsoft.com/office/drawing/2014/main" id="{6709BC1C-4DE0-2129-2273-9D8CA1E77CF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45152" y="1622220"/>
                  <a:ext cx="114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033" name="墨迹 127032">
                  <a:extLst>
                    <a:ext uri="{FF2B5EF4-FFF2-40B4-BE49-F238E27FC236}">
                      <a16:creationId xmlns:a16="http://schemas.microsoft.com/office/drawing/2014/main" id="{49258884-2EDE-B050-AB4B-BFEE9E491DFA}"/>
                    </a:ext>
                  </a:extLst>
                </p14:cNvPr>
                <p14:cNvContentPartPr/>
                <p14:nvPr/>
              </p14:nvContentPartPr>
              <p14:xfrm>
                <a:off x="6443792" y="1679460"/>
                <a:ext cx="37440" cy="134280"/>
              </p14:xfrm>
            </p:contentPart>
          </mc:Choice>
          <mc:Fallback>
            <p:pic>
              <p:nvPicPr>
                <p:cNvPr id="127033" name="墨迹 127032">
                  <a:extLst>
                    <a:ext uri="{FF2B5EF4-FFF2-40B4-BE49-F238E27FC236}">
                      <a16:creationId xmlns:a16="http://schemas.microsoft.com/office/drawing/2014/main" id="{49258884-2EDE-B050-AB4B-BFEE9E491D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35152" y="1670820"/>
                  <a:ext cx="55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034" name="墨迹 127033">
                  <a:extLst>
                    <a:ext uri="{FF2B5EF4-FFF2-40B4-BE49-F238E27FC236}">
                      <a16:creationId xmlns:a16="http://schemas.microsoft.com/office/drawing/2014/main" id="{6CBEC7BC-A555-BE33-7E39-543D01CA77C6}"/>
                    </a:ext>
                  </a:extLst>
                </p14:cNvPr>
                <p14:cNvContentPartPr/>
                <p14:nvPr/>
              </p14:nvContentPartPr>
              <p14:xfrm>
                <a:off x="6494912" y="1620060"/>
                <a:ext cx="88560" cy="227880"/>
              </p14:xfrm>
            </p:contentPart>
          </mc:Choice>
          <mc:Fallback>
            <p:pic>
              <p:nvPicPr>
                <p:cNvPr id="127034" name="墨迹 127033">
                  <a:extLst>
                    <a:ext uri="{FF2B5EF4-FFF2-40B4-BE49-F238E27FC236}">
                      <a16:creationId xmlns:a16="http://schemas.microsoft.com/office/drawing/2014/main" id="{6CBEC7BC-A555-BE33-7E39-543D01CA77C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486272" y="1611060"/>
                  <a:ext cx="106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035" name="墨迹 127034">
                  <a:extLst>
                    <a:ext uri="{FF2B5EF4-FFF2-40B4-BE49-F238E27FC236}">
                      <a16:creationId xmlns:a16="http://schemas.microsoft.com/office/drawing/2014/main" id="{A66EA038-1A45-32FA-E381-B9D362AED151}"/>
                    </a:ext>
                  </a:extLst>
                </p14:cNvPr>
                <p14:cNvContentPartPr/>
                <p14:nvPr/>
              </p14:nvContentPartPr>
              <p14:xfrm>
                <a:off x="6505712" y="1603140"/>
                <a:ext cx="161640" cy="217440"/>
              </p14:xfrm>
            </p:contentPart>
          </mc:Choice>
          <mc:Fallback>
            <p:pic>
              <p:nvPicPr>
                <p:cNvPr id="127035" name="墨迹 127034">
                  <a:extLst>
                    <a:ext uri="{FF2B5EF4-FFF2-40B4-BE49-F238E27FC236}">
                      <a16:creationId xmlns:a16="http://schemas.microsoft.com/office/drawing/2014/main" id="{A66EA038-1A45-32FA-E381-B9D362AED15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497072" y="1594140"/>
                  <a:ext cx="179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036" name="墨迹 127035">
                  <a:extLst>
                    <a:ext uri="{FF2B5EF4-FFF2-40B4-BE49-F238E27FC236}">
                      <a16:creationId xmlns:a16="http://schemas.microsoft.com/office/drawing/2014/main" id="{28D0BEEA-DDCA-9150-6CED-25829D7DFF98}"/>
                    </a:ext>
                  </a:extLst>
                </p14:cNvPr>
                <p14:cNvContentPartPr/>
                <p14:nvPr/>
              </p14:nvContentPartPr>
              <p14:xfrm>
                <a:off x="6579872" y="1575780"/>
                <a:ext cx="173160" cy="335520"/>
              </p14:xfrm>
            </p:contentPart>
          </mc:Choice>
          <mc:Fallback>
            <p:pic>
              <p:nvPicPr>
                <p:cNvPr id="127036" name="墨迹 127035">
                  <a:extLst>
                    <a:ext uri="{FF2B5EF4-FFF2-40B4-BE49-F238E27FC236}">
                      <a16:creationId xmlns:a16="http://schemas.microsoft.com/office/drawing/2014/main" id="{28D0BEEA-DDCA-9150-6CED-25829D7DFF9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70872" y="1566780"/>
                  <a:ext cx="190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037" name="墨迹 127036">
                  <a:extLst>
                    <a:ext uri="{FF2B5EF4-FFF2-40B4-BE49-F238E27FC236}">
                      <a16:creationId xmlns:a16="http://schemas.microsoft.com/office/drawing/2014/main" id="{41C67CD4-E75B-B3BA-D3C8-EBF48F30DD16}"/>
                    </a:ext>
                  </a:extLst>
                </p14:cNvPr>
                <p14:cNvContentPartPr/>
                <p14:nvPr/>
              </p14:nvContentPartPr>
              <p14:xfrm>
                <a:off x="6755552" y="1739940"/>
                <a:ext cx="18000" cy="24480"/>
              </p14:xfrm>
            </p:contentPart>
          </mc:Choice>
          <mc:Fallback>
            <p:pic>
              <p:nvPicPr>
                <p:cNvPr id="127037" name="墨迹 127036">
                  <a:extLst>
                    <a:ext uri="{FF2B5EF4-FFF2-40B4-BE49-F238E27FC236}">
                      <a16:creationId xmlns:a16="http://schemas.microsoft.com/office/drawing/2014/main" id="{41C67CD4-E75B-B3BA-D3C8-EBF48F30DD1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46912" y="1730940"/>
                  <a:ext cx="35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7038" name="墨迹 127037">
                  <a:extLst>
                    <a:ext uri="{FF2B5EF4-FFF2-40B4-BE49-F238E27FC236}">
                      <a16:creationId xmlns:a16="http://schemas.microsoft.com/office/drawing/2014/main" id="{083546E3-ACA1-689C-2253-A0E1510D7F90}"/>
                    </a:ext>
                  </a:extLst>
                </p14:cNvPr>
                <p14:cNvContentPartPr/>
                <p14:nvPr/>
              </p14:nvContentPartPr>
              <p14:xfrm>
                <a:off x="6772112" y="1417020"/>
                <a:ext cx="122400" cy="740880"/>
              </p14:xfrm>
            </p:contentPart>
          </mc:Choice>
          <mc:Fallback>
            <p:pic>
              <p:nvPicPr>
                <p:cNvPr id="127038" name="墨迹 127037">
                  <a:extLst>
                    <a:ext uri="{FF2B5EF4-FFF2-40B4-BE49-F238E27FC236}">
                      <a16:creationId xmlns:a16="http://schemas.microsoft.com/office/drawing/2014/main" id="{083546E3-ACA1-689C-2253-A0E1510D7F9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763472" y="1408380"/>
                  <a:ext cx="140040" cy="75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27041" name="墨迹 127040">
                <a:extLst>
                  <a:ext uri="{FF2B5EF4-FFF2-40B4-BE49-F238E27FC236}">
                    <a16:creationId xmlns:a16="http://schemas.microsoft.com/office/drawing/2014/main" id="{D0D32D04-A1BE-5CEF-F3A9-5EA94FC16D65}"/>
                  </a:ext>
                </a:extLst>
              </p14:cNvPr>
              <p14:cNvContentPartPr/>
              <p14:nvPr/>
            </p14:nvContentPartPr>
            <p14:xfrm>
              <a:off x="4136552" y="1963500"/>
              <a:ext cx="2752200" cy="180360"/>
            </p14:xfrm>
          </p:contentPart>
        </mc:Choice>
        <mc:Fallback>
          <p:pic>
            <p:nvPicPr>
              <p:cNvPr id="127041" name="墨迹 127040">
                <a:extLst>
                  <a:ext uri="{FF2B5EF4-FFF2-40B4-BE49-F238E27FC236}">
                    <a16:creationId xmlns:a16="http://schemas.microsoft.com/office/drawing/2014/main" id="{D0D32D04-A1BE-5CEF-F3A9-5EA94FC16D6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127912" y="1954860"/>
                <a:ext cx="27698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27042" name="墨迹 127041">
                <a:extLst>
                  <a:ext uri="{FF2B5EF4-FFF2-40B4-BE49-F238E27FC236}">
                    <a16:creationId xmlns:a16="http://schemas.microsoft.com/office/drawing/2014/main" id="{A83691F8-F6A8-5C8E-7F3F-161A1EDCDD2C}"/>
                  </a:ext>
                </a:extLst>
              </p14:cNvPr>
              <p14:cNvContentPartPr/>
              <p14:nvPr/>
            </p14:nvContentPartPr>
            <p14:xfrm>
              <a:off x="4122512" y="5816220"/>
              <a:ext cx="389880" cy="53640"/>
            </p14:xfrm>
          </p:contentPart>
        </mc:Choice>
        <mc:Fallback>
          <p:pic>
            <p:nvPicPr>
              <p:cNvPr id="127042" name="墨迹 127041">
                <a:extLst>
                  <a:ext uri="{FF2B5EF4-FFF2-40B4-BE49-F238E27FC236}">
                    <a16:creationId xmlns:a16="http://schemas.microsoft.com/office/drawing/2014/main" id="{A83691F8-F6A8-5C8E-7F3F-161A1EDCDD2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113872" y="5807580"/>
                <a:ext cx="407520" cy="7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78874942-8C87-7497-A15F-0E8693ADCC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F064E8FD-7CC2-4573-930B-6D830E0104B4}" type="slidenum">
              <a:rPr lang="en-US" altLang="zh-CN" sz="2400" smtClean="0">
                <a:latin typeface="Times New Roman" panose="02020603050405020304" pitchFamily="18" charset="0"/>
              </a:rPr>
              <a:pPr/>
              <a:t>14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60226" name="Rectangle 2">
            <a:extLst>
              <a:ext uri="{FF2B5EF4-FFF2-40B4-BE49-F238E27FC236}">
                <a16:creationId xmlns:a16="http://schemas.microsoft.com/office/drawing/2014/main" id="{A12029BC-4E98-6204-9F3C-DCE6640EF0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476375" y="981075"/>
            <a:ext cx="5903913" cy="7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</a:t>
            </a:r>
            <a:r>
              <a:rPr lang="zh-CN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映   射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F06B5B-CAC9-2F2E-1CC5-D38FC5BB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2205038"/>
            <a:ext cx="35274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映射，象，逆象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6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6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40F935D4-81EB-8588-E291-E5BD005858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081963" y="6308725"/>
            <a:ext cx="657225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D26D9F18-3756-4C17-869E-5FD970735630}" type="slidenum">
              <a:rPr lang="en-US" altLang="zh-CN" sz="2400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4819" name="文本框 3">
            <a:extLst>
              <a:ext uri="{FF2B5EF4-FFF2-40B4-BE49-F238E27FC236}">
                <a16:creationId xmlns:a16="http://schemas.microsoft.com/office/drawing/2014/main" id="{1CCE4351-1936-9BA3-22EF-44B60DBA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92150"/>
            <a:ext cx="89154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定义1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是两个非空的集合，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的一个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映射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指的是一个对应法则，通过这个法则，对于集合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中的每一个元素 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，有集合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中一个惟一确定的元素 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与它对应. </a:t>
            </a:r>
          </a:p>
        </p:txBody>
      </p:sp>
      <p:grpSp>
        <p:nvGrpSpPr>
          <p:cNvPr id="34820" name="组合 4">
            <a:extLst>
              <a:ext uri="{FF2B5EF4-FFF2-40B4-BE49-F238E27FC236}">
                <a16:creationId xmlns:a16="http://schemas.microsoft.com/office/drawing/2014/main" id="{8B301DE0-CF77-D5F3-31FA-FCD8214B86B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20938"/>
            <a:ext cx="8712200" cy="1076325"/>
            <a:chOff x="144" y="2228"/>
            <a:chExt cx="5488" cy="678"/>
          </a:xfrm>
        </p:grpSpPr>
        <p:sp>
          <p:nvSpPr>
            <p:cNvPr id="34826" name="文本框 53252">
              <a:extLst>
                <a:ext uri="{FF2B5EF4-FFF2-40B4-BE49-F238E27FC236}">
                  <a16:creationId xmlns:a16="http://schemas.microsoft.com/office/drawing/2014/main" id="{6FCA0FCC-4151-DC03-270A-8FE56FC6D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228"/>
              <a:ext cx="5488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用字母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，…表示映射. 用记号                  表示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到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的一个映射. </a:t>
              </a:r>
            </a:p>
          </p:txBody>
        </p:sp>
        <p:graphicFrame>
          <p:nvGraphicFramePr>
            <p:cNvPr id="34827" name="对象 53253">
              <a:extLst>
                <a:ext uri="{FF2B5EF4-FFF2-40B4-BE49-F238E27FC236}">
                  <a16:creationId xmlns:a16="http://schemas.microsoft.com/office/drawing/2014/main" id="{E163B048-BE12-DF74-E50C-DB1C99471D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6" y="2293"/>
            <a:ext cx="106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800" imgH="393700" progId="Equation.DSMT4">
                    <p:embed/>
                  </p:oleObj>
                </mc:Choice>
                <mc:Fallback>
                  <p:oleObj name="Equation" r:id="rId2" imgW="1574800" imgH="393700" progId="Equation.DSMT4">
                    <p:embed/>
                    <p:pic>
                      <p:nvPicPr>
                        <p:cNvPr id="34827" name="对象 53253">
                          <a:extLst>
                            <a:ext uri="{FF2B5EF4-FFF2-40B4-BE49-F238E27FC236}">
                              <a16:creationId xmlns:a16="http://schemas.microsoft.com/office/drawing/2014/main" id="{E163B048-BE12-DF74-E50C-DB1C99471D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6" y="2293"/>
                          <a:ext cx="106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1" name="组合 7">
            <a:extLst>
              <a:ext uri="{FF2B5EF4-FFF2-40B4-BE49-F238E27FC236}">
                <a16:creationId xmlns:a16="http://schemas.microsoft.com/office/drawing/2014/main" id="{A1A36FF4-BC92-6522-F358-31042A2FC282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530600"/>
            <a:ext cx="8712200" cy="1595438"/>
            <a:chOff x="0" y="0"/>
            <a:chExt cx="13721" cy="2512"/>
          </a:xfrm>
        </p:grpSpPr>
        <p:sp>
          <p:nvSpPr>
            <p:cNvPr id="34824" name="文本框 53255">
              <a:extLst>
                <a:ext uri="{FF2B5EF4-FFF2-40B4-BE49-F238E27FC236}">
                  <a16:creationId xmlns:a16="http://schemas.microsoft.com/office/drawing/2014/main" id="{F0C460F0-DEA5-9DE0-576C-7D517CD87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721" cy="2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如果通过映射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，与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中元素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对应的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中元素是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，那么就写作                   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这时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叫做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之下的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象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，记作         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叫做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的原象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记为            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4825" name="对象 53256">
              <a:extLst>
                <a:ext uri="{FF2B5EF4-FFF2-40B4-BE49-F238E27FC236}">
                  <a16:creationId xmlns:a16="http://schemas.microsoft.com/office/drawing/2014/main" id="{05CBF774-D181-4629-A5B4-BF70D1A950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8" y="914"/>
            <a:ext cx="2568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97950" imgH="393529" progId="Equation.DSMT4">
                    <p:embed/>
                  </p:oleObj>
                </mc:Choice>
                <mc:Fallback>
                  <p:oleObj name="Equation" r:id="rId4" imgW="1497950" imgH="393529" progId="Equation.DSMT4">
                    <p:embed/>
                    <p:pic>
                      <p:nvPicPr>
                        <p:cNvPr id="34825" name="对象 53256">
                          <a:extLst>
                            <a:ext uri="{FF2B5EF4-FFF2-40B4-BE49-F238E27FC236}">
                              <a16:creationId xmlns:a16="http://schemas.microsoft.com/office/drawing/2014/main" id="{05CBF774-D181-4629-A5B4-BF70D1A950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914"/>
                          <a:ext cx="2568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2" name="对象 53259">
            <a:extLst>
              <a:ext uri="{FF2B5EF4-FFF2-40B4-BE49-F238E27FC236}">
                <a16:creationId xmlns:a16="http://schemas.microsoft.com/office/drawing/2014/main" id="{BDB5C7D6-D7E4-5E1B-9067-14C2EDC56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683125"/>
          <a:ext cx="8032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4" imgH="393529" progId="Equation.DSMT4">
                  <p:embed/>
                </p:oleObj>
              </mc:Choice>
              <mc:Fallback>
                <p:oleObj name="Equation" r:id="rId6" imgW="774364" imgH="393529" progId="Equation.DSMT4">
                  <p:embed/>
                  <p:pic>
                    <p:nvPicPr>
                      <p:cNvPr id="34822" name="对象 53259">
                        <a:extLst>
                          <a:ext uri="{FF2B5EF4-FFF2-40B4-BE49-F238E27FC236}">
                            <a16:creationId xmlns:a16="http://schemas.microsoft.com/office/drawing/2014/main" id="{BDB5C7D6-D7E4-5E1B-9067-14C2EDC56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83125"/>
                        <a:ext cx="80327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对象 53259">
            <a:extLst>
              <a:ext uri="{FF2B5EF4-FFF2-40B4-BE49-F238E27FC236}">
                <a16:creationId xmlns:a16="http://schemas.microsoft.com/office/drawing/2014/main" id="{2E4BBD2C-10AA-C677-0F7E-75E1C3A35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645025"/>
          <a:ext cx="1066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700" imgH="469900" progId="Equation.DSMT4">
                  <p:embed/>
                </p:oleObj>
              </mc:Choice>
              <mc:Fallback>
                <p:oleObj name="Equation" r:id="rId8" imgW="1028700" imgH="469900" progId="Equation.DSMT4">
                  <p:embed/>
                  <p:pic>
                    <p:nvPicPr>
                      <p:cNvPr id="34823" name="对象 53259">
                        <a:extLst>
                          <a:ext uri="{FF2B5EF4-FFF2-40B4-BE49-F238E27FC236}">
                            <a16:creationId xmlns:a16="http://schemas.microsoft.com/office/drawing/2014/main" id="{2E4BBD2C-10AA-C677-0F7E-75E1C3A35D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45025"/>
                        <a:ext cx="1066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D8646FFF-3A3D-342D-66B2-A4DAC7327E8C}"/>
              </a:ext>
            </a:extLst>
          </p:cNvPr>
          <p:cNvGrpSpPr/>
          <p:nvPr/>
        </p:nvGrpSpPr>
        <p:grpSpPr>
          <a:xfrm>
            <a:off x="7376552" y="2252220"/>
            <a:ext cx="718200" cy="336960"/>
            <a:chOff x="7376552" y="2252220"/>
            <a:chExt cx="71820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31C0C8E2-3DF3-9429-4124-E8B0AB90D121}"/>
                    </a:ext>
                  </a:extLst>
                </p14:cNvPr>
                <p14:cNvContentPartPr/>
                <p14:nvPr/>
              </p14:nvContentPartPr>
              <p14:xfrm>
                <a:off x="7451432" y="2265180"/>
                <a:ext cx="92520" cy="3672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31C0C8E2-3DF3-9429-4124-E8B0AB90D1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42792" y="2256180"/>
                  <a:ext cx="110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6C24D51-AE92-1831-0C04-55FAD5B7CA9E}"/>
                    </a:ext>
                  </a:extLst>
                </p14:cNvPr>
                <p14:cNvContentPartPr/>
                <p14:nvPr/>
              </p14:nvContentPartPr>
              <p14:xfrm>
                <a:off x="7376552" y="2353380"/>
                <a:ext cx="108720" cy="4248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6C24D51-AE92-1831-0C04-55FAD5B7CA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67912" y="2344380"/>
                  <a:ext cx="126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81371A08-FD58-052F-5C64-55FCB60FCD5F}"/>
                    </a:ext>
                  </a:extLst>
                </p14:cNvPr>
                <p14:cNvContentPartPr/>
                <p14:nvPr/>
              </p14:nvContentPartPr>
              <p14:xfrm>
                <a:off x="7645112" y="2323140"/>
                <a:ext cx="132840" cy="309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81371A08-FD58-052F-5C64-55FCB60FCD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36472" y="2314140"/>
                  <a:ext cx="150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665FBAAE-CCAC-417C-2FF0-5A605DDE72B9}"/>
                    </a:ext>
                  </a:extLst>
                </p14:cNvPr>
                <p14:cNvContentPartPr/>
                <p14:nvPr/>
              </p14:nvContentPartPr>
              <p14:xfrm>
                <a:off x="7685432" y="2252220"/>
                <a:ext cx="214200" cy="28188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665FBAAE-CCAC-417C-2FF0-5A605DDE72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76432" y="2243580"/>
                  <a:ext cx="2318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201310A0-3175-FC55-6009-55F40EBFC236}"/>
                    </a:ext>
                  </a:extLst>
                </p14:cNvPr>
                <p14:cNvContentPartPr/>
                <p14:nvPr/>
              </p14:nvContentPartPr>
              <p14:xfrm>
                <a:off x="7896392" y="2345460"/>
                <a:ext cx="115200" cy="1677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201310A0-3175-FC55-6009-55F40EBFC2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87752" y="2336460"/>
                  <a:ext cx="132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687AA82-2522-158A-488B-6130733514A6}"/>
                    </a:ext>
                  </a:extLst>
                </p14:cNvPr>
                <p14:cNvContentPartPr/>
                <p14:nvPr/>
              </p14:nvContentPartPr>
              <p14:xfrm>
                <a:off x="8066312" y="2313420"/>
                <a:ext cx="28440" cy="2757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A687AA82-2522-158A-488B-6130733514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57312" y="2304780"/>
                  <a:ext cx="4608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67A6013-AB17-81E9-BBCA-1C4B859A9F70}"/>
              </a:ext>
            </a:extLst>
          </p:cNvPr>
          <p:cNvGrpSpPr/>
          <p:nvPr/>
        </p:nvGrpSpPr>
        <p:grpSpPr>
          <a:xfrm>
            <a:off x="7131032" y="436020"/>
            <a:ext cx="188280" cy="412920"/>
            <a:chOff x="7131032" y="436020"/>
            <a:chExt cx="18828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9AA1E177-2180-9CDA-F100-0F9FD75A92AC}"/>
                    </a:ext>
                  </a:extLst>
                </p14:cNvPr>
                <p14:cNvContentPartPr/>
                <p14:nvPr/>
              </p14:nvContentPartPr>
              <p14:xfrm>
                <a:off x="7131032" y="593340"/>
                <a:ext cx="161280" cy="565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9AA1E177-2180-9CDA-F100-0F9FD75A92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22392" y="584340"/>
                  <a:ext cx="178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FEB65E6B-4C70-22B0-36E5-83E50C3F85B6}"/>
                    </a:ext>
                  </a:extLst>
                </p14:cNvPr>
                <p14:cNvContentPartPr/>
                <p14:nvPr/>
              </p14:nvContentPartPr>
              <p14:xfrm>
                <a:off x="7189712" y="436020"/>
                <a:ext cx="129600" cy="41292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FEB65E6B-4C70-22B0-36E5-83E50C3F85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81072" y="427380"/>
                  <a:ext cx="147240" cy="43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2FA2631-E3CA-17EB-B153-2AEF615F7579}"/>
              </a:ext>
            </a:extLst>
          </p:cNvPr>
          <p:cNvGrpSpPr/>
          <p:nvPr/>
        </p:nvGrpSpPr>
        <p:grpSpPr>
          <a:xfrm>
            <a:off x="7457912" y="551580"/>
            <a:ext cx="932400" cy="277920"/>
            <a:chOff x="7457912" y="551580"/>
            <a:chExt cx="93240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F8BB1900-7E95-DDF8-3DC7-86A0B0FCDB72}"/>
                    </a:ext>
                  </a:extLst>
                </p14:cNvPr>
                <p14:cNvContentPartPr/>
                <p14:nvPr/>
              </p14:nvContentPartPr>
              <p14:xfrm>
                <a:off x="7457912" y="661020"/>
                <a:ext cx="2520" cy="223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F8BB1900-7E95-DDF8-3DC7-86A0B0FCDB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48912" y="652380"/>
                  <a:ext cx="20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A893282C-F053-E177-DD59-7BC80E006FF3}"/>
                    </a:ext>
                  </a:extLst>
                </p14:cNvPr>
                <p14:cNvContentPartPr/>
                <p14:nvPr/>
              </p14:nvContentPartPr>
              <p14:xfrm>
                <a:off x="7463672" y="589020"/>
                <a:ext cx="207720" cy="2163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A893282C-F053-E177-DD59-7BC80E006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55032" y="580380"/>
                  <a:ext cx="225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810FEBDC-F04D-0C78-3FD4-057BECB8F112}"/>
                    </a:ext>
                  </a:extLst>
                </p14:cNvPr>
                <p14:cNvContentPartPr/>
                <p14:nvPr/>
              </p14:nvContentPartPr>
              <p14:xfrm>
                <a:off x="7646192" y="574260"/>
                <a:ext cx="446400" cy="25524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810FEBDC-F04D-0C78-3FD4-057BECB8F1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37192" y="565620"/>
                  <a:ext cx="464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86FC0596-0EB2-CF20-CF5C-15F2D549613C}"/>
                    </a:ext>
                  </a:extLst>
                </p14:cNvPr>
                <p14:cNvContentPartPr/>
                <p14:nvPr/>
              </p14:nvContentPartPr>
              <p14:xfrm>
                <a:off x="8074232" y="607740"/>
                <a:ext cx="21240" cy="644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86FC0596-0EB2-CF20-CF5C-15F2D54961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65592" y="599100"/>
                  <a:ext cx="388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1A453395-2A4E-63ED-B1E1-962985AD5788}"/>
                    </a:ext>
                  </a:extLst>
                </p14:cNvPr>
                <p14:cNvContentPartPr/>
                <p14:nvPr/>
              </p14:nvContentPartPr>
              <p14:xfrm>
                <a:off x="8152712" y="600900"/>
                <a:ext cx="60480" cy="1735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1A453395-2A4E-63ED-B1E1-962985AD57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44072" y="592260"/>
                  <a:ext cx="78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31A68A51-4A68-4079-1997-990904FDF5BB}"/>
                    </a:ext>
                  </a:extLst>
                </p14:cNvPr>
                <p14:cNvContentPartPr/>
                <p14:nvPr/>
              </p14:nvContentPartPr>
              <p14:xfrm>
                <a:off x="8203112" y="551580"/>
                <a:ext cx="187200" cy="24552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31A68A51-4A68-4079-1997-990904FDF5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94112" y="542940"/>
                  <a:ext cx="204840" cy="26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1DEE7743-3779-42F5-A140-412005508B09}"/>
                  </a:ext>
                </a:extLst>
              </p14:cNvPr>
              <p14:cNvContentPartPr/>
              <p14:nvPr/>
            </p14:nvContentPartPr>
            <p14:xfrm>
              <a:off x="4789592" y="5266140"/>
              <a:ext cx="1199520" cy="5904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1DEE7743-3779-42F5-A140-412005508B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80952" y="5257500"/>
                <a:ext cx="1217160" cy="7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>
            <a:extLst>
              <a:ext uri="{FF2B5EF4-FFF2-40B4-BE49-F238E27FC236}">
                <a16:creationId xmlns:a16="http://schemas.microsoft.com/office/drawing/2014/main" id="{1CAEF8D5-5E27-CC9B-F9B6-00CF0569B3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46C1F304-F0F2-48B9-B8B2-CFFC7DF80DAB}" type="slidenum">
              <a:rPr lang="en-US" altLang="zh-CN" sz="2400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5843" name="文本框 54281">
            <a:extLst>
              <a:ext uri="{FF2B5EF4-FFF2-40B4-BE49-F238E27FC236}">
                <a16:creationId xmlns:a16="http://schemas.microsoft.com/office/drawing/2014/main" id="{DFBD885F-DC7B-81AE-5B80-F075E2290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7488"/>
            <a:ext cx="8085137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Garamond" panose="02020404030301010803" pitchFamily="18" charset="0"/>
                <a:ea typeface="黑体" panose="02010609060101010101" pitchFamily="49" charset="-122"/>
              </a:rPr>
              <a:t>例1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                                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这是 </a:t>
            </a:r>
            <a:r>
              <a:rPr lang="zh-CN" altLang="en-US" sz="2800" i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800" i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的一个映射. 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的象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1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的象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4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的象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3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的象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1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的原象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844" name="对象 54282">
            <a:extLst>
              <a:ext uri="{FF2B5EF4-FFF2-40B4-BE49-F238E27FC236}">
                <a16:creationId xmlns:a16="http://schemas.microsoft.com/office/drawing/2014/main" id="{0000941E-6575-E6EA-7426-7EB1D9857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296863"/>
          <a:ext cx="27400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90800" imgH="381000" progId="Equation.DSMT4">
                  <p:embed/>
                </p:oleObj>
              </mc:Choice>
              <mc:Fallback>
                <p:oleObj name="Equation" r:id="rId2" imgW="2590800" imgH="381000" progId="Equation.DSMT4">
                  <p:embed/>
                  <p:pic>
                    <p:nvPicPr>
                      <p:cNvPr id="35844" name="对象 54282">
                        <a:extLst>
                          <a:ext uri="{FF2B5EF4-FFF2-40B4-BE49-F238E27FC236}">
                            <a16:creationId xmlns:a16="http://schemas.microsoft.com/office/drawing/2014/main" id="{0000941E-6575-E6EA-7426-7EB1D9857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296863"/>
                        <a:ext cx="27400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54283">
            <a:extLst>
              <a:ext uri="{FF2B5EF4-FFF2-40B4-BE49-F238E27FC236}">
                <a16:creationId xmlns:a16="http://schemas.microsoft.com/office/drawing/2014/main" id="{FD1104D0-2522-EAE5-8B30-6B0F7DB0D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25" y="954088"/>
          <a:ext cx="4673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30700" imgH="393700" progId="Equation.DSMT4">
                  <p:embed/>
                </p:oleObj>
              </mc:Choice>
              <mc:Fallback>
                <p:oleObj name="Equation" r:id="rId4" imgW="4330700" imgH="393700" progId="Equation.DSMT4">
                  <p:embed/>
                  <p:pic>
                    <p:nvPicPr>
                      <p:cNvPr id="35845" name="对象 54283">
                        <a:extLst>
                          <a:ext uri="{FF2B5EF4-FFF2-40B4-BE49-F238E27FC236}">
                            <a16:creationId xmlns:a16="http://schemas.microsoft.com/office/drawing/2014/main" id="{FD1104D0-2522-EAE5-8B30-6B0F7DB0D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954088"/>
                        <a:ext cx="4673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A7CF5261-6EE5-B38C-9A35-90A530A48471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997200"/>
            <a:ext cx="8915400" cy="1292225"/>
            <a:chOff x="179512" y="768443"/>
            <a:chExt cx="8915399" cy="1292405"/>
          </a:xfrm>
        </p:grpSpPr>
        <p:sp>
          <p:nvSpPr>
            <p:cNvPr id="35847" name="文本框 13">
              <a:extLst>
                <a:ext uri="{FF2B5EF4-FFF2-40B4-BE49-F238E27FC236}">
                  <a16:creationId xmlns:a16="http://schemas.microsoft.com/office/drawing/2014/main" id="{44707176-8A5C-1EB3-B043-4B43CC09C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12" y="768443"/>
              <a:ext cx="8915399" cy="1292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设 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是两个非空的集合，称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到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的两个</a:t>
              </a:r>
              <a:r>
                <a:rPr lang="zh-CN" altLang="en-US" sz="28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映射   </a:t>
              </a:r>
              <a:endPara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</a:t>
              </a:r>
              <a:r>
                <a:rPr lang="zh-CN" altLang="en-US" sz="28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相等</a:t>
              </a: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若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5848" name="对象 53256">
              <a:extLst>
                <a:ext uri="{FF2B5EF4-FFF2-40B4-BE49-F238E27FC236}">
                  <a16:creationId xmlns:a16="http://schemas.microsoft.com/office/drawing/2014/main" id="{B60E7AF5-E92C-C5B1-8068-3FD33587AB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588" y="1481138"/>
            <a:ext cx="1008062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26698" imgH="444307" progId="Equation.DSMT4">
                    <p:embed/>
                  </p:oleObj>
                </mc:Choice>
                <mc:Fallback>
                  <p:oleObj name="Equation" r:id="rId6" imgW="926698" imgH="444307" progId="Equation.DSMT4">
                    <p:embed/>
                    <p:pic>
                      <p:nvPicPr>
                        <p:cNvPr id="35848" name="对象 53256">
                          <a:extLst>
                            <a:ext uri="{FF2B5EF4-FFF2-40B4-BE49-F238E27FC236}">
                              <a16:creationId xmlns:a16="http://schemas.microsoft.com/office/drawing/2014/main" id="{B60E7AF5-E92C-C5B1-8068-3FD33587AB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88" y="1481138"/>
                          <a:ext cx="1008062" cy="474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对象 53256">
              <a:extLst>
                <a:ext uri="{FF2B5EF4-FFF2-40B4-BE49-F238E27FC236}">
                  <a16:creationId xmlns:a16="http://schemas.microsoft.com/office/drawing/2014/main" id="{FAAC152F-E82A-ACEB-DAE1-B290721D79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9854" y="1488281"/>
            <a:ext cx="323215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71800" imgH="431800" progId="Equation.DSMT4">
                    <p:embed/>
                  </p:oleObj>
                </mc:Choice>
                <mc:Fallback>
                  <p:oleObj name="Equation" r:id="rId8" imgW="2971800" imgH="431800" progId="Equation.DSMT4">
                    <p:embed/>
                    <p:pic>
                      <p:nvPicPr>
                        <p:cNvPr id="35849" name="对象 53256">
                          <a:extLst>
                            <a:ext uri="{FF2B5EF4-FFF2-40B4-BE49-F238E27FC236}">
                              <a16:creationId xmlns:a16="http://schemas.microsoft.com/office/drawing/2014/main" id="{FAAC152F-E82A-ACEB-DAE1-B290721D79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9854" y="1488281"/>
                          <a:ext cx="323215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A28F6B6-9615-2C0A-E6CE-8D8A0CC057C9}"/>
              </a:ext>
            </a:extLst>
          </p:cNvPr>
          <p:cNvGrpSpPr/>
          <p:nvPr/>
        </p:nvGrpSpPr>
        <p:grpSpPr>
          <a:xfrm>
            <a:off x="5917472" y="324420"/>
            <a:ext cx="888840" cy="500040"/>
            <a:chOff x="5917472" y="324420"/>
            <a:chExt cx="888840" cy="5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1869B592-7D5F-6870-781D-83F046ED6167}"/>
                    </a:ext>
                  </a:extLst>
                </p14:cNvPr>
                <p14:cNvContentPartPr/>
                <p14:nvPr/>
              </p14:nvContentPartPr>
              <p14:xfrm>
                <a:off x="5917472" y="335940"/>
                <a:ext cx="86400" cy="34344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1869B592-7D5F-6870-781D-83F046ED61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08832" y="326940"/>
                  <a:ext cx="1040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A1A87A3A-449F-20B5-A3E2-A066DA576B20}"/>
                    </a:ext>
                  </a:extLst>
                </p14:cNvPr>
                <p14:cNvContentPartPr/>
                <p14:nvPr/>
              </p14:nvContentPartPr>
              <p14:xfrm>
                <a:off x="6045992" y="394260"/>
                <a:ext cx="101160" cy="16020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A1A87A3A-449F-20B5-A3E2-A066DA576B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37352" y="385260"/>
                  <a:ext cx="118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5323A969-1C47-311F-1D85-399DBCF44D6F}"/>
                    </a:ext>
                  </a:extLst>
                </p14:cNvPr>
                <p14:cNvContentPartPr/>
                <p14:nvPr/>
              </p14:nvContentPartPr>
              <p14:xfrm>
                <a:off x="6049592" y="375540"/>
                <a:ext cx="111960" cy="2361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5323A969-1C47-311F-1D85-399DBCF44D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40592" y="366540"/>
                  <a:ext cx="129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077CC38-BA93-81AC-44BF-670AF310B450}"/>
                    </a:ext>
                  </a:extLst>
                </p14:cNvPr>
                <p14:cNvContentPartPr/>
                <p14:nvPr/>
              </p14:nvContentPartPr>
              <p14:xfrm>
                <a:off x="6237512" y="324420"/>
                <a:ext cx="28440" cy="4161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077CC38-BA93-81AC-44BF-670AF310B4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28512" y="315780"/>
                  <a:ext cx="460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0301C6DD-2E72-303F-C45C-1CE88F95456F}"/>
                    </a:ext>
                  </a:extLst>
                </p14:cNvPr>
                <p14:cNvContentPartPr/>
                <p14:nvPr/>
              </p14:nvContentPartPr>
              <p14:xfrm>
                <a:off x="6402392" y="493620"/>
                <a:ext cx="115560" cy="75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0301C6DD-2E72-303F-C45C-1CE88F9545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3752" y="484980"/>
                  <a:ext cx="133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70959F07-8B67-48F9-4B4A-7233022BC35B}"/>
                    </a:ext>
                  </a:extLst>
                </p14:cNvPr>
                <p14:cNvContentPartPr/>
                <p14:nvPr/>
              </p14:nvContentPartPr>
              <p14:xfrm>
                <a:off x="6405632" y="630420"/>
                <a:ext cx="190080" cy="115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70959F07-8B67-48F9-4B4A-7233022BC3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6992" y="621780"/>
                  <a:ext cx="20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5F4CB25-3B56-7C5E-5337-7A6992E9F2BC}"/>
                    </a:ext>
                  </a:extLst>
                </p14:cNvPr>
                <p14:cNvContentPartPr/>
                <p14:nvPr/>
              </p14:nvContentPartPr>
              <p14:xfrm>
                <a:off x="6645392" y="459780"/>
                <a:ext cx="160920" cy="1886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5F4CB25-3B56-7C5E-5337-7A6992E9F2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36752" y="451140"/>
                  <a:ext cx="178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F5D60B1-8FA5-4BF5-571F-17CEC9E55152}"/>
                    </a:ext>
                  </a:extLst>
                </p14:cNvPr>
                <p14:cNvContentPartPr/>
                <p14:nvPr/>
              </p14:nvContentPartPr>
              <p14:xfrm>
                <a:off x="6714512" y="566700"/>
                <a:ext cx="46440" cy="2577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F5D60B1-8FA5-4BF5-571F-17CEC9E551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05872" y="558060"/>
                  <a:ext cx="6408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3A630F6-C66A-EAEE-6BE2-C7CDDD11E9DE}"/>
              </a:ext>
            </a:extLst>
          </p:cNvPr>
          <p:cNvGrpSpPr/>
          <p:nvPr/>
        </p:nvGrpSpPr>
        <p:grpSpPr>
          <a:xfrm>
            <a:off x="6666632" y="1087620"/>
            <a:ext cx="159120" cy="348840"/>
            <a:chOff x="6666632" y="1087620"/>
            <a:chExt cx="15912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D093C724-650F-60DB-9291-0105FD0895D3}"/>
                    </a:ext>
                  </a:extLst>
                </p14:cNvPr>
                <p14:cNvContentPartPr/>
                <p14:nvPr/>
              </p14:nvContentPartPr>
              <p14:xfrm>
                <a:off x="6666632" y="1227660"/>
                <a:ext cx="154080" cy="165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D093C724-650F-60DB-9291-0105FD0895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57992" y="1218660"/>
                  <a:ext cx="171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C74857CD-BFDF-70E4-0A74-D06425B666A9}"/>
                    </a:ext>
                  </a:extLst>
                </p14:cNvPr>
                <p14:cNvContentPartPr/>
                <p14:nvPr/>
              </p14:nvContentPartPr>
              <p14:xfrm>
                <a:off x="6745112" y="1087620"/>
                <a:ext cx="80640" cy="3488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C74857CD-BFDF-70E4-0A74-D06425B666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36472" y="1078980"/>
                  <a:ext cx="98280" cy="36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A960225-D4CB-9D89-45A2-9A8699F473ED}"/>
              </a:ext>
            </a:extLst>
          </p:cNvPr>
          <p:cNvGrpSpPr/>
          <p:nvPr/>
        </p:nvGrpSpPr>
        <p:grpSpPr>
          <a:xfrm>
            <a:off x="6998192" y="1253940"/>
            <a:ext cx="13680" cy="127800"/>
            <a:chOff x="6998192" y="1253940"/>
            <a:chExt cx="1368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6BE30987-00E8-6A53-C7FF-956553A172EF}"/>
                    </a:ext>
                  </a:extLst>
                </p14:cNvPr>
                <p14:cNvContentPartPr/>
                <p14:nvPr/>
              </p14:nvContentPartPr>
              <p14:xfrm>
                <a:off x="6998192" y="1253940"/>
                <a:ext cx="9000" cy="313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6BE30987-00E8-6A53-C7FF-956553A172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89192" y="1245300"/>
                  <a:ext cx="26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CD92DEF-6DEF-D68F-C114-D2FFC103F80A}"/>
                    </a:ext>
                  </a:extLst>
                </p14:cNvPr>
                <p14:cNvContentPartPr/>
                <p14:nvPr/>
              </p14:nvContentPartPr>
              <p14:xfrm>
                <a:off x="7007552" y="1378140"/>
                <a:ext cx="4320" cy="36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CD92DEF-6DEF-D68F-C114-D2FFC103F8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98912" y="1369140"/>
                  <a:ext cx="2196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01B092F-25C5-34B5-744D-2462BC88C9FE}"/>
              </a:ext>
            </a:extLst>
          </p:cNvPr>
          <p:cNvGrpSpPr/>
          <p:nvPr/>
        </p:nvGrpSpPr>
        <p:grpSpPr>
          <a:xfrm>
            <a:off x="7579232" y="732300"/>
            <a:ext cx="205560" cy="194760"/>
            <a:chOff x="7579232" y="732300"/>
            <a:chExt cx="20556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060985EF-1C74-2A9A-44C2-694056B9D30A}"/>
                    </a:ext>
                  </a:extLst>
                </p14:cNvPr>
                <p14:cNvContentPartPr/>
                <p14:nvPr/>
              </p14:nvContentPartPr>
              <p14:xfrm>
                <a:off x="7579232" y="732300"/>
                <a:ext cx="82080" cy="10476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060985EF-1C74-2A9A-44C2-694056B9D3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0592" y="723300"/>
                  <a:ext cx="99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B77861EE-992A-6EEE-2FD6-826228E0D953}"/>
                    </a:ext>
                  </a:extLst>
                </p14:cNvPr>
                <p14:cNvContentPartPr/>
                <p14:nvPr/>
              </p14:nvContentPartPr>
              <p14:xfrm>
                <a:off x="7761752" y="842460"/>
                <a:ext cx="23040" cy="846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B77861EE-992A-6EEE-2FD6-826228E0D9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53112" y="833820"/>
                  <a:ext cx="4068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B2A2A3E-F0B3-1151-FD37-28C42E920045}"/>
              </a:ext>
            </a:extLst>
          </p:cNvPr>
          <p:cNvGrpSpPr/>
          <p:nvPr/>
        </p:nvGrpSpPr>
        <p:grpSpPr>
          <a:xfrm>
            <a:off x="7959392" y="692700"/>
            <a:ext cx="157680" cy="234000"/>
            <a:chOff x="7959392" y="692700"/>
            <a:chExt cx="15768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F2752AAD-9B80-3A32-5114-C30DE60EB7A3}"/>
                    </a:ext>
                  </a:extLst>
                </p14:cNvPr>
                <p14:cNvContentPartPr/>
                <p14:nvPr/>
              </p14:nvContentPartPr>
              <p14:xfrm>
                <a:off x="7959392" y="692700"/>
                <a:ext cx="75240" cy="2037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F2752AAD-9B80-3A32-5114-C30DE60EB7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0752" y="684060"/>
                  <a:ext cx="92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CF823829-630C-5DE0-8769-121B415B93D0}"/>
                    </a:ext>
                  </a:extLst>
                </p14:cNvPr>
                <p14:cNvContentPartPr/>
                <p14:nvPr/>
              </p14:nvContentPartPr>
              <p14:xfrm>
                <a:off x="8116712" y="926340"/>
                <a:ext cx="360" cy="3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CF823829-630C-5DE0-8769-121B415B93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8072" y="91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201449DB-2FF6-2AD5-ED51-F51B368270B4}"/>
                  </a:ext>
                </a:extLst>
              </p14:cNvPr>
              <p14:cNvContentPartPr/>
              <p14:nvPr/>
            </p14:nvContentPartPr>
            <p14:xfrm>
              <a:off x="8241632" y="715740"/>
              <a:ext cx="126000" cy="15228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201449DB-2FF6-2AD5-ED51-F51B368270B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32632" y="707100"/>
                <a:ext cx="1436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7976E42B-4079-D63B-2934-374094F36FC6}"/>
                  </a:ext>
                </a:extLst>
              </p14:cNvPr>
              <p14:cNvContentPartPr/>
              <p14:nvPr/>
            </p14:nvContentPartPr>
            <p14:xfrm>
              <a:off x="8500472" y="641940"/>
              <a:ext cx="57960" cy="23328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7976E42B-4079-D63B-2934-374094F36FC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491472" y="633300"/>
                <a:ext cx="7560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8BCBFF60-A71B-ECE4-D6EE-67A7DB972363}"/>
              </a:ext>
            </a:extLst>
          </p:cNvPr>
          <p:cNvGrpSpPr/>
          <p:nvPr/>
        </p:nvGrpSpPr>
        <p:grpSpPr>
          <a:xfrm>
            <a:off x="7147592" y="668580"/>
            <a:ext cx="273240" cy="712080"/>
            <a:chOff x="7147592" y="668580"/>
            <a:chExt cx="273240" cy="71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F4F7C87D-7250-8B91-AE39-BA54C486E096}"/>
                    </a:ext>
                  </a:extLst>
                </p14:cNvPr>
                <p14:cNvContentPartPr/>
                <p14:nvPr/>
              </p14:nvContentPartPr>
              <p14:xfrm>
                <a:off x="7147592" y="668580"/>
                <a:ext cx="47160" cy="32832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F4F7C87D-7250-8B91-AE39-BA54C486E09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38952" y="659940"/>
                  <a:ext cx="648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C5E6A7DC-5A25-581B-2A16-C80DF088EC90}"/>
                    </a:ext>
                  </a:extLst>
                </p14:cNvPr>
                <p14:cNvContentPartPr/>
                <p14:nvPr/>
              </p14:nvContentPartPr>
              <p14:xfrm>
                <a:off x="7297712" y="771540"/>
                <a:ext cx="8640" cy="11304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C5E6A7DC-5A25-581B-2A16-C80DF088EC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88712" y="762540"/>
                  <a:ext cx="26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18935EE9-4A96-E1A8-A5E1-CF399234584E}"/>
                    </a:ext>
                  </a:extLst>
                </p14:cNvPr>
                <p14:cNvContentPartPr/>
                <p14:nvPr/>
              </p14:nvContentPartPr>
              <p14:xfrm>
                <a:off x="7420112" y="893940"/>
                <a:ext cx="720" cy="576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18935EE9-4A96-E1A8-A5E1-CF39923458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11112" y="885300"/>
                  <a:ext cx="18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76AC52DC-D0CF-F8E4-D095-94B815FD89EC}"/>
                    </a:ext>
                  </a:extLst>
                </p14:cNvPr>
                <p14:cNvContentPartPr/>
                <p14:nvPr/>
              </p14:nvContentPartPr>
              <p14:xfrm>
                <a:off x="7415072" y="955500"/>
                <a:ext cx="4320" cy="2736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76AC52DC-D0CF-F8E4-D095-94B815FD89E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06072" y="946860"/>
                  <a:ext cx="21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6F277D1B-BB0E-4100-22AA-C5A31370E639}"/>
                    </a:ext>
                  </a:extLst>
                </p14:cNvPr>
                <p14:cNvContentPartPr/>
                <p14:nvPr/>
              </p14:nvContentPartPr>
              <p14:xfrm>
                <a:off x="7266752" y="1072500"/>
                <a:ext cx="40320" cy="26568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6F277D1B-BB0E-4100-22AA-C5A31370E6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58112" y="1063860"/>
                  <a:ext cx="57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8CE0A17E-A752-4157-C911-F6FEAFD99F22}"/>
                    </a:ext>
                  </a:extLst>
                </p14:cNvPr>
                <p14:cNvContentPartPr/>
                <p14:nvPr/>
              </p14:nvContentPartPr>
              <p14:xfrm>
                <a:off x="7238312" y="1310820"/>
                <a:ext cx="80280" cy="698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8CE0A17E-A752-4157-C911-F6FEAFD99F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29312" y="1301820"/>
                  <a:ext cx="9792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215B3CD5-3A1A-F2FF-2163-D6D620B07F0A}"/>
                  </a:ext>
                </a:extLst>
              </p14:cNvPr>
              <p14:cNvContentPartPr/>
              <p14:nvPr/>
            </p14:nvContentPartPr>
            <p14:xfrm>
              <a:off x="7248392" y="1481820"/>
              <a:ext cx="170640" cy="11268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215B3CD5-3A1A-F2FF-2163-D6D620B07F0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39392" y="1472820"/>
                <a:ext cx="18828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DB8AACDB-927A-BF69-B20A-6306A93FFE4D}"/>
              </a:ext>
            </a:extLst>
          </p:cNvPr>
          <p:cNvGrpSpPr/>
          <p:nvPr/>
        </p:nvGrpSpPr>
        <p:grpSpPr>
          <a:xfrm>
            <a:off x="7563752" y="1062780"/>
            <a:ext cx="171360" cy="561960"/>
            <a:chOff x="7563752" y="1062780"/>
            <a:chExt cx="171360" cy="56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C2EF9F43-6E0D-4507-EE37-67A692BEF543}"/>
                    </a:ext>
                  </a:extLst>
                </p14:cNvPr>
                <p14:cNvContentPartPr/>
                <p14:nvPr/>
              </p14:nvContentPartPr>
              <p14:xfrm>
                <a:off x="7623872" y="1062780"/>
                <a:ext cx="13680" cy="23400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C2EF9F43-6E0D-4507-EE37-67A692BEF5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14872" y="1053780"/>
                  <a:ext cx="31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37B74477-5BEA-05CF-A068-15020FD7EA32}"/>
                    </a:ext>
                  </a:extLst>
                </p14:cNvPr>
                <p14:cNvContentPartPr/>
                <p14:nvPr/>
              </p14:nvContentPartPr>
              <p14:xfrm>
                <a:off x="7563752" y="1255020"/>
                <a:ext cx="110520" cy="9360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37B74477-5BEA-05CF-A068-15020FD7EA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55112" y="1246380"/>
                  <a:ext cx="128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6E8C6C80-626B-231F-5E79-E00E584FF130}"/>
                    </a:ext>
                  </a:extLst>
                </p14:cNvPr>
                <p14:cNvContentPartPr/>
                <p14:nvPr/>
              </p14:nvContentPartPr>
              <p14:xfrm>
                <a:off x="7613792" y="1422780"/>
                <a:ext cx="121320" cy="20196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6E8C6C80-626B-231F-5E79-E00E584FF1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04792" y="1413780"/>
                  <a:ext cx="13896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F813C2A-C200-8DA5-0239-874123FD6CDD}"/>
              </a:ext>
            </a:extLst>
          </p:cNvPr>
          <p:cNvGrpSpPr/>
          <p:nvPr/>
        </p:nvGrpSpPr>
        <p:grpSpPr>
          <a:xfrm>
            <a:off x="7992872" y="1010580"/>
            <a:ext cx="83880" cy="247320"/>
            <a:chOff x="7992872" y="1010580"/>
            <a:chExt cx="8388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34A6719-5306-AFC2-16AB-306A4569A9A9}"/>
                    </a:ext>
                  </a:extLst>
                </p14:cNvPr>
                <p14:cNvContentPartPr/>
                <p14:nvPr/>
              </p14:nvContentPartPr>
              <p14:xfrm>
                <a:off x="8023832" y="1010580"/>
                <a:ext cx="38520" cy="23220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34A6719-5306-AFC2-16AB-306A4569A9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5192" y="1001940"/>
                  <a:ext cx="56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BC08347A-F19B-640E-D3F2-ADF6E787B53E}"/>
                    </a:ext>
                  </a:extLst>
                </p14:cNvPr>
                <p14:cNvContentPartPr/>
                <p14:nvPr/>
              </p14:nvContentPartPr>
              <p14:xfrm>
                <a:off x="7992872" y="1198140"/>
                <a:ext cx="83880" cy="5976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BC08347A-F19B-640E-D3F2-ADF6E787B53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83872" y="1189500"/>
                  <a:ext cx="10152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8767A73-5146-782F-78C2-D2CFB56CCD4C}"/>
              </a:ext>
            </a:extLst>
          </p:cNvPr>
          <p:cNvGrpSpPr/>
          <p:nvPr/>
        </p:nvGrpSpPr>
        <p:grpSpPr>
          <a:xfrm>
            <a:off x="7987832" y="1393980"/>
            <a:ext cx="125280" cy="214560"/>
            <a:chOff x="7987832" y="1393980"/>
            <a:chExt cx="12528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BB2EE41E-F058-328A-7744-25C6F85D92DD}"/>
                    </a:ext>
                  </a:extLst>
                </p14:cNvPr>
                <p14:cNvContentPartPr/>
                <p14:nvPr/>
              </p14:nvContentPartPr>
              <p14:xfrm>
                <a:off x="7987832" y="1393980"/>
                <a:ext cx="125280" cy="14616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BB2EE41E-F058-328A-7744-25C6F85D92D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78832" y="1384980"/>
                  <a:ext cx="142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FB2A10AA-C311-E0AF-D827-8F7B3599A8A3}"/>
                    </a:ext>
                  </a:extLst>
                </p14:cNvPr>
                <p14:cNvContentPartPr/>
                <p14:nvPr/>
              </p14:nvContentPartPr>
              <p14:xfrm>
                <a:off x="8018432" y="1460940"/>
                <a:ext cx="19800" cy="14760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FB2A10AA-C311-E0AF-D827-8F7B3599A8A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09432" y="1451940"/>
                  <a:ext cx="3744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0EA4871-5C90-FF76-15EF-B5B28A8639B5}"/>
              </a:ext>
            </a:extLst>
          </p:cNvPr>
          <p:cNvGrpSpPr/>
          <p:nvPr/>
        </p:nvGrpSpPr>
        <p:grpSpPr>
          <a:xfrm>
            <a:off x="8254952" y="1030380"/>
            <a:ext cx="132480" cy="263160"/>
            <a:chOff x="8254952" y="1030380"/>
            <a:chExt cx="13248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3BE43126-C3D8-D1CD-9FB7-363E6D286119}"/>
                    </a:ext>
                  </a:extLst>
                </p14:cNvPr>
                <p14:cNvContentPartPr/>
                <p14:nvPr/>
              </p14:nvContentPartPr>
              <p14:xfrm>
                <a:off x="8294192" y="1030380"/>
                <a:ext cx="34560" cy="22644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3BE43126-C3D8-D1CD-9FB7-363E6D2861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85552" y="1021380"/>
                  <a:ext cx="522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DB77D4CC-03D7-FCA3-E35E-3BE29368FFFF}"/>
                    </a:ext>
                  </a:extLst>
                </p14:cNvPr>
                <p14:cNvContentPartPr/>
                <p14:nvPr/>
              </p14:nvContentPartPr>
              <p14:xfrm>
                <a:off x="8254952" y="1163220"/>
                <a:ext cx="132480" cy="13032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DB77D4CC-03D7-FCA3-E35E-3BE29368FF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45952" y="1154580"/>
                  <a:ext cx="15012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FABC566B-C3FB-7C50-35D9-E608166CEF93}"/>
                  </a:ext>
                </a:extLst>
              </p14:cNvPr>
              <p14:cNvContentPartPr/>
              <p14:nvPr/>
            </p14:nvContentPartPr>
            <p14:xfrm>
              <a:off x="8307152" y="1423140"/>
              <a:ext cx="68040" cy="19368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FABC566B-C3FB-7C50-35D9-E608166CEF9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298512" y="1414140"/>
                <a:ext cx="856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81511CEA-CDFB-E722-6D49-B4C2FFB9A86D}"/>
                  </a:ext>
                </a:extLst>
              </p14:cNvPr>
              <p14:cNvContentPartPr/>
              <p14:nvPr/>
            </p14:nvContentPartPr>
            <p14:xfrm>
              <a:off x="7322912" y="1829940"/>
              <a:ext cx="96480" cy="43776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81511CEA-CDFB-E722-6D49-B4C2FFB9A86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13912" y="1821300"/>
                <a:ext cx="11412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B4396A7A-52C6-ABCE-1908-88F5F46E533A}"/>
                  </a:ext>
                </a:extLst>
              </p14:cNvPr>
              <p14:cNvContentPartPr/>
              <p14:nvPr/>
            </p14:nvContentPartPr>
            <p14:xfrm>
              <a:off x="7271432" y="2383980"/>
              <a:ext cx="92880" cy="31284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B4396A7A-52C6-ABCE-1908-88F5F46E533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262792" y="2374980"/>
                <a:ext cx="110520" cy="33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组合 58">
            <a:extLst>
              <a:ext uri="{FF2B5EF4-FFF2-40B4-BE49-F238E27FC236}">
                <a16:creationId xmlns:a16="http://schemas.microsoft.com/office/drawing/2014/main" id="{37DA5748-BA15-5F0B-9150-4BA324776529}"/>
              </a:ext>
            </a:extLst>
          </p:cNvPr>
          <p:cNvGrpSpPr/>
          <p:nvPr/>
        </p:nvGrpSpPr>
        <p:grpSpPr>
          <a:xfrm>
            <a:off x="8277272" y="1731300"/>
            <a:ext cx="156960" cy="464040"/>
            <a:chOff x="8277272" y="1731300"/>
            <a:chExt cx="156960" cy="4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982D5B84-95FA-ACB6-072C-9D93F97FD9DD}"/>
                    </a:ext>
                  </a:extLst>
                </p14:cNvPr>
                <p14:cNvContentPartPr/>
                <p14:nvPr/>
              </p14:nvContentPartPr>
              <p14:xfrm>
                <a:off x="8320112" y="1731300"/>
                <a:ext cx="38520" cy="43524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982D5B84-95FA-ACB6-072C-9D93F97FD9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11112" y="1722660"/>
                  <a:ext cx="561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16727BD7-F67E-61FA-FEA4-704EB4450D38}"/>
                    </a:ext>
                  </a:extLst>
                </p14:cNvPr>
                <p14:cNvContentPartPr/>
                <p14:nvPr/>
              </p14:nvContentPartPr>
              <p14:xfrm>
                <a:off x="8277272" y="2073300"/>
                <a:ext cx="156960" cy="12204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16727BD7-F67E-61FA-FEA4-704EB4450D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68272" y="2064660"/>
                  <a:ext cx="17460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E6454775-F88F-B625-9A63-D1D71B7DE8EC}"/>
                  </a:ext>
                </a:extLst>
              </p14:cNvPr>
              <p14:cNvContentPartPr/>
              <p14:nvPr/>
            </p14:nvContentPartPr>
            <p14:xfrm>
              <a:off x="8292032" y="2426100"/>
              <a:ext cx="94680" cy="14436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E6454775-F88F-B625-9A63-D1D71B7DE8E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3392" y="2417100"/>
                <a:ext cx="1123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88EC33FA-F22A-B63D-FB0D-A970061B5921}"/>
              </a:ext>
            </a:extLst>
          </p:cNvPr>
          <p:cNvGrpSpPr/>
          <p:nvPr/>
        </p:nvGrpSpPr>
        <p:grpSpPr>
          <a:xfrm>
            <a:off x="7943912" y="1733460"/>
            <a:ext cx="127440" cy="498960"/>
            <a:chOff x="7943912" y="1733460"/>
            <a:chExt cx="127440" cy="49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D6884DA6-D684-33AC-E140-8ADE431E3F13}"/>
                    </a:ext>
                  </a:extLst>
                </p14:cNvPr>
                <p14:cNvContentPartPr/>
                <p14:nvPr/>
              </p14:nvContentPartPr>
              <p14:xfrm>
                <a:off x="7986032" y="1733460"/>
                <a:ext cx="58680" cy="49860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D6884DA6-D684-33AC-E140-8ADE431E3F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77032" y="1724460"/>
                  <a:ext cx="763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4B01569E-729E-3F87-60E3-848AA944C10A}"/>
                    </a:ext>
                  </a:extLst>
                </p14:cNvPr>
                <p14:cNvContentPartPr/>
                <p14:nvPr/>
              </p14:nvContentPartPr>
              <p14:xfrm>
                <a:off x="7943912" y="2143140"/>
                <a:ext cx="127440" cy="8928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4B01569E-729E-3F87-60E3-848AA944C1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35272" y="2134140"/>
                  <a:ext cx="14508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5840" name="墨迹 35839">
                <a:extLst>
                  <a:ext uri="{FF2B5EF4-FFF2-40B4-BE49-F238E27FC236}">
                    <a16:creationId xmlns:a16="http://schemas.microsoft.com/office/drawing/2014/main" id="{19CC48AC-CB14-C4E9-4D16-A503FC3048B3}"/>
                  </a:ext>
                </a:extLst>
              </p14:cNvPr>
              <p14:cNvContentPartPr/>
              <p14:nvPr/>
            </p14:nvContentPartPr>
            <p14:xfrm>
              <a:off x="7976672" y="2392980"/>
              <a:ext cx="35280" cy="163440"/>
            </p14:xfrm>
          </p:contentPart>
        </mc:Choice>
        <mc:Fallback>
          <p:pic>
            <p:nvPicPr>
              <p:cNvPr id="35840" name="墨迹 35839">
                <a:extLst>
                  <a:ext uri="{FF2B5EF4-FFF2-40B4-BE49-F238E27FC236}">
                    <a16:creationId xmlns:a16="http://schemas.microsoft.com/office/drawing/2014/main" id="{19CC48AC-CB14-C4E9-4D16-A503FC3048B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68032" y="2383980"/>
                <a:ext cx="529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5841" name="墨迹 35840">
                <a:extLst>
                  <a:ext uri="{FF2B5EF4-FFF2-40B4-BE49-F238E27FC236}">
                    <a16:creationId xmlns:a16="http://schemas.microsoft.com/office/drawing/2014/main" id="{0DFE5537-5D9F-879F-4F0E-2F08EB50C491}"/>
                  </a:ext>
                </a:extLst>
              </p14:cNvPr>
              <p14:cNvContentPartPr/>
              <p14:nvPr/>
            </p14:nvContentPartPr>
            <p14:xfrm>
              <a:off x="7631432" y="1810860"/>
              <a:ext cx="121680" cy="464040"/>
            </p14:xfrm>
          </p:contentPart>
        </mc:Choice>
        <mc:Fallback>
          <p:pic>
            <p:nvPicPr>
              <p:cNvPr id="35841" name="墨迹 35840">
                <a:extLst>
                  <a:ext uri="{FF2B5EF4-FFF2-40B4-BE49-F238E27FC236}">
                    <a16:creationId xmlns:a16="http://schemas.microsoft.com/office/drawing/2014/main" id="{0DFE5537-5D9F-879F-4F0E-2F08EB50C49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622432" y="1802220"/>
                <a:ext cx="139320" cy="48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851" name="组合 35850">
            <a:extLst>
              <a:ext uri="{FF2B5EF4-FFF2-40B4-BE49-F238E27FC236}">
                <a16:creationId xmlns:a16="http://schemas.microsoft.com/office/drawing/2014/main" id="{D25F0C71-53B9-962E-51C2-EAD80C4164EF}"/>
              </a:ext>
            </a:extLst>
          </p:cNvPr>
          <p:cNvGrpSpPr/>
          <p:nvPr/>
        </p:nvGrpSpPr>
        <p:grpSpPr>
          <a:xfrm>
            <a:off x="7610192" y="2383980"/>
            <a:ext cx="136080" cy="273960"/>
            <a:chOff x="7610192" y="2383980"/>
            <a:chExt cx="13608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5846" name="墨迹 35845">
                  <a:extLst>
                    <a:ext uri="{FF2B5EF4-FFF2-40B4-BE49-F238E27FC236}">
                      <a16:creationId xmlns:a16="http://schemas.microsoft.com/office/drawing/2014/main" id="{91C1BBF3-2245-946E-E38C-B622770F5C08}"/>
                    </a:ext>
                  </a:extLst>
                </p14:cNvPr>
                <p14:cNvContentPartPr/>
                <p14:nvPr/>
              </p14:nvContentPartPr>
              <p14:xfrm>
                <a:off x="7610192" y="2383980"/>
                <a:ext cx="136080" cy="195120"/>
              </p14:xfrm>
            </p:contentPart>
          </mc:Choice>
          <mc:Fallback>
            <p:pic>
              <p:nvPicPr>
                <p:cNvPr id="35846" name="墨迹 35845">
                  <a:extLst>
                    <a:ext uri="{FF2B5EF4-FFF2-40B4-BE49-F238E27FC236}">
                      <a16:creationId xmlns:a16="http://schemas.microsoft.com/office/drawing/2014/main" id="{91C1BBF3-2245-946E-E38C-B622770F5C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01192" y="2375340"/>
                  <a:ext cx="153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5850" name="墨迹 35849">
                  <a:extLst>
                    <a:ext uri="{FF2B5EF4-FFF2-40B4-BE49-F238E27FC236}">
                      <a16:creationId xmlns:a16="http://schemas.microsoft.com/office/drawing/2014/main" id="{9C15E714-A0C1-1892-BC84-4FE5FE36BA7F}"/>
                    </a:ext>
                  </a:extLst>
                </p14:cNvPr>
                <p14:cNvContentPartPr/>
                <p14:nvPr/>
              </p14:nvContentPartPr>
              <p14:xfrm>
                <a:off x="7659152" y="2487660"/>
                <a:ext cx="25920" cy="170280"/>
              </p14:xfrm>
            </p:contentPart>
          </mc:Choice>
          <mc:Fallback>
            <p:pic>
              <p:nvPicPr>
                <p:cNvPr id="35850" name="墨迹 35849">
                  <a:extLst>
                    <a:ext uri="{FF2B5EF4-FFF2-40B4-BE49-F238E27FC236}">
                      <a16:creationId xmlns:a16="http://schemas.microsoft.com/office/drawing/2014/main" id="{9C15E714-A0C1-1892-BC84-4FE5FE36BA7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50512" y="2478660"/>
                  <a:ext cx="4356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60" name="组合 35859">
            <a:extLst>
              <a:ext uri="{FF2B5EF4-FFF2-40B4-BE49-F238E27FC236}">
                <a16:creationId xmlns:a16="http://schemas.microsoft.com/office/drawing/2014/main" id="{1B57F31C-0AE3-8F79-FA1F-8C62A4971B9F}"/>
              </a:ext>
            </a:extLst>
          </p:cNvPr>
          <p:cNvGrpSpPr/>
          <p:nvPr/>
        </p:nvGrpSpPr>
        <p:grpSpPr>
          <a:xfrm>
            <a:off x="8541512" y="748140"/>
            <a:ext cx="380520" cy="1684800"/>
            <a:chOff x="8541512" y="748140"/>
            <a:chExt cx="380520" cy="168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5852" name="墨迹 35851">
                  <a:extLst>
                    <a:ext uri="{FF2B5EF4-FFF2-40B4-BE49-F238E27FC236}">
                      <a16:creationId xmlns:a16="http://schemas.microsoft.com/office/drawing/2014/main" id="{877F52C2-CE71-6AD2-2948-BB24C9FE1D50}"/>
                    </a:ext>
                  </a:extLst>
                </p14:cNvPr>
                <p14:cNvContentPartPr/>
                <p14:nvPr/>
              </p14:nvContentPartPr>
              <p14:xfrm>
                <a:off x="8607032" y="748140"/>
                <a:ext cx="315000" cy="1627920"/>
              </p14:xfrm>
            </p:contentPart>
          </mc:Choice>
          <mc:Fallback>
            <p:pic>
              <p:nvPicPr>
                <p:cNvPr id="35852" name="墨迹 35851">
                  <a:extLst>
                    <a:ext uri="{FF2B5EF4-FFF2-40B4-BE49-F238E27FC236}">
                      <a16:creationId xmlns:a16="http://schemas.microsoft.com/office/drawing/2014/main" id="{877F52C2-CE71-6AD2-2948-BB24C9FE1D5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98392" y="739140"/>
                  <a:ext cx="332640" cy="16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5853" name="墨迹 35852">
                  <a:extLst>
                    <a:ext uri="{FF2B5EF4-FFF2-40B4-BE49-F238E27FC236}">
                      <a16:creationId xmlns:a16="http://schemas.microsoft.com/office/drawing/2014/main" id="{78E4CFD9-73FC-4ACE-8B04-0AEC3BF760D5}"/>
                    </a:ext>
                  </a:extLst>
                </p14:cNvPr>
                <p14:cNvContentPartPr/>
                <p14:nvPr/>
              </p14:nvContentPartPr>
              <p14:xfrm>
                <a:off x="8630072" y="2305140"/>
                <a:ext cx="73440" cy="127800"/>
              </p14:xfrm>
            </p:contentPart>
          </mc:Choice>
          <mc:Fallback>
            <p:pic>
              <p:nvPicPr>
                <p:cNvPr id="35853" name="墨迹 35852">
                  <a:extLst>
                    <a:ext uri="{FF2B5EF4-FFF2-40B4-BE49-F238E27FC236}">
                      <a16:creationId xmlns:a16="http://schemas.microsoft.com/office/drawing/2014/main" id="{78E4CFD9-73FC-4ACE-8B04-0AEC3BF760D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21072" y="2296500"/>
                  <a:ext cx="91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5855" name="墨迹 35854">
                  <a:extLst>
                    <a:ext uri="{FF2B5EF4-FFF2-40B4-BE49-F238E27FC236}">
                      <a16:creationId xmlns:a16="http://schemas.microsoft.com/office/drawing/2014/main" id="{7AB11611-7D5E-42C8-A9F0-60AC35F7F524}"/>
                    </a:ext>
                  </a:extLst>
                </p14:cNvPr>
                <p14:cNvContentPartPr/>
                <p14:nvPr/>
              </p14:nvContentPartPr>
              <p14:xfrm>
                <a:off x="8637272" y="1394700"/>
                <a:ext cx="60120" cy="10080"/>
              </p14:xfrm>
            </p:contentPart>
          </mc:Choice>
          <mc:Fallback>
            <p:pic>
              <p:nvPicPr>
                <p:cNvPr id="35855" name="墨迹 35854">
                  <a:extLst>
                    <a:ext uri="{FF2B5EF4-FFF2-40B4-BE49-F238E27FC236}">
                      <a16:creationId xmlns:a16="http://schemas.microsoft.com/office/drawing/2014/main" id="{7AB11611-7D5E-42C8-A9F0-60AC35F7F52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28272" y="1386060"/>
                  <a:ext cx="77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5856" name="墨迹 35855">
                  <a:extLst>
                    <a:ext uri="{FF2B5EF4-FFF2-40B4-BE49-F238E27FC236}">
                      <a16:creationId xmlns:a16="http://schemas.microsoft.com/office/drawing/2014/main" id="{1FE57C76-E403-A1F4-5EF9-8961986F98D8}"/>
                    </a:ext>
                  </a:extLst>
                </p14:cNvPr>
                <p14:cNvContentPartPr/>
                <p14:nvPr/>
              </p14:nvContentPartPr>
              <p14:xfrm>
                <a:off x="8579312" y="1245300"/>
                <a:ext cx="133920" cy="389160"/>
              </p14:xfrm>
            </p:contentPart>
          </mc:Choice>
          <mc:Fallback>
            <p:pic>
              <p:nvPicPr>
                <p:cNvPr id="35856" name="墨迹 35855">
                  <a:extLst>
                    <a:ext uri="{FF2B5EF4-FFF2-40B4-BE49-F238E27FC236}">
                      <a16:creationId xmlns:a16="http://schemas.microsoft.com/office/drawing/2014/main" id="{1FE57C76-E403-A1F4-5EF9-8961986F98D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70672" y="1236300"/>
                  <a:ext cx="1515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5857" name="墨迹 35856">
                  <a:extLst>
                    <a:ext uri="{FF2B5EF4-FFF2-40B4-BE49-F238E27FC236}">
                      <a16:creationId xmlns:a16="http://schemas.microsoft.com/office/drawing/2014/main" id="{1251BDB2-3BAD-FB0E-22C9-12EBFF5C6E31}"/>
                    </a:ext>
                  </a:extLst>
                </p14:cNvPr>
                <p14:cNvContentPartPr/>
                <p14:nvPr/>
              </p14:nvContentPartPr>
              <p14:xfrm>
                <a:off x="8689472" y="1436460"/>
                <a:ext cx="198000" cy="71280"/>
              </p14:xfrm>
            </p:contentPart>
          </mc:Choice>
          <mc:Fallback>
            <p:pic>
              <p:nvPicPr>
                <p:cNvPr id="35857" name="墨迹 35856">
                  <a:extLst>
                    <a:ext uri="{FF2B5EF4-FFF2-40B4-BE49-F238E27FC236}">
                      <a16:creationId xmlns:a16="http://schemas.microsoft.com/office/drawing/2014/main" id="{1251BDB2-3BAD-FB0E-22C9-12EBFF5C6E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80472" y="1427460"/>
                  <a:ext cx="215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5858" name="墨迹 35857">
                  <a:extLst>
                    <a:ext uri="{FF2B5EF4-FFF2-40B4-BE49-F238E27FC236}">
                      <a16:creationId xmlns:a16="http://schemas.microsoft.com/office/drawing/2014/main" id="{444F852D-ECDD-357E-1742-B764F164866D}"/>
                    </a:ext>
                  </a:extLst>
                </p14:cNvPr>
                <p14:cNvContentPartPr/>
                <p14:nvPr/>
              </p14:nvContentPartPr>
              <p14:xfrm>
                <a:off x="8770832" y="1351140"/>
                <a:ext cx="117360" cy="387360"/>
              </p14:xfrm>
            </p:contentPart>
          </mc:Choice>
          <mc:Fallback>
            <p:pic>
              <p:nvPicPr>
                <p:cNvPr id="35858" name="墨迹 35857">
                  <a:extLst>
                    <a:ext uri="{FF2B5EF4-FFF2-40B4-BE49-F238E27FC236}">
                      <a16:creationId xmlns:a16="http://schemas.microsoft.com/office/drawing/2014/main" id="{444F852D-ECDD-357E-1742-B764F16486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61832" y="1342140"/>
                  <a:ext cx="1350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5859" name="墨迹 35858">
                  <a:extLst>
                    <a:ext uri="{FF2B5EF4-FFF2-40B4-BE49-F238E27FC236}">
                      <a16:creationId xmlns:a16="http://schemas.microsoft.com/office/drawing/2014/main" id="{EACB860E-AAA8-1BB3-FBEE-446EFFF936F7}"/>
                    </a:ext>
                  </a:extLst>
                </p14:cNvPr>
                <p14:cNvContentPartPr/>
                <p14:nvPr/>
              </p14:nvContentPartPr>
              <p14:xfrm>
                <a:off x="8541512" y="1386060"/>
                <a:ext cx="91080" cy="14400"/>
              </p14:xfrm>
            </p:contentPart>
          </mc:Choice>
          <mc:Fallback>
            <p:pic>
              <p:nvPicPr>
                <p:cNvPr id="35859" name="墨迹 35858">
                  <a:extLst>
                    <a:ext uri="{FF2B5EF4-FFF2-40B4-BE49-F238E27FC236}">
                      <a16:creationId xmlns:a16="http://schemas.microsoft.com/office/drawing/2014/main" id="{EACB860E-AAA8-1BB3-FBEE-446EFFF936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32512" y="1377420"/>
                  <a:ext cx="1087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66" name="组合 35865">
            <a:extLst>
              <a:ext uri="{FF2B5EF4-FFF2-40B4-BE49-F238E27FC236}">
                <a16:creationId xmlns:a16="http://schemas.microsoft.com/office/drawing/2014/main" id="{EBAF8EB4-16EF-6172-50AD-C644B6CA6468}"/>
              </a:ext>
            </a:extLst>
          </p:cNvPr>
          <p:cNvGrpSpPr/>
          <p:nvPr/>
        </p:nvGrpSpPr>
        <p:grpSpPr>
          <a:xfrm>
            <a:off x="6587432" y="2017140"/>
            <a:ext cx="524880" cy="555840"/>
            <a:chOff x="6587432" y="2017140"/>
            <a:chExt cx="524880" cy="55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32FE4720-D032-7786-E9E1-001B0F3A07BB}"/>
                    </a:ext>
                  </a:extLst>
                </p14:cNvPr>
                <p14:cNvContentPartPr/>
                <p14:nvPr/>
              </p14:nvContentPartPr>
              <p14:xfrm>
                <a:off x="6995312" y="2138100"/>
                <a:ext cx="117000" cy="705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32FE4720-D032-7786-E9E1-001B0F3A07B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86312" y="2129460"/>
                  <a:ext cx="134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40AC7F3E-588C-C29B-6904-10D3771BF71D}"/>
                    </a:ext>
                  </a:extLst>
                </p14:cNvPr>
                <p14:cNvContentPartPr/>
                <p14:nvPr/>
              </p14:nvContentPartPr>
              <p14:xfrm>
                <a:off x="7044632" y="2017140"/>
                <a:ext cx="57600" cy="38556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40AC7F3E-588C-C29B-6904-10D3771BF71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35632" y="2008500"/>
                  <a:ext cx="752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5861" name="墨迹 35860">
                  <a:extLst>
                    <a:ext uri="{FF2B5EF4-FFF2-40B4-BE49-F238E27FC236}">
                      <a16:creationId xmlns:a16="http://schemas.microsoft.com/office/drawing/2014/main" id="{6A057D7A-28F5-1076-DE36-24E41ACCAD84}"/>
                    </a:ext>
                  </a:extLst>
                </p14:cNvPr>
                <p14:cNvContentPartPr/>
                <p14:nvPr/>
              </p14:nvContentPartPr>
              <p14:xfrm>
                <a:off x="6990272" y="2025780"/>
                <a:ext cx="100080" cy="439560"/>
              </p14:xfrm>
            </p:contentPart>
          </mc:Choice>
          <mc:Fallback>
            <p:pic>
              <p:nvPicPr>
                <p:cNvPr id="35861" name="墨迹 35860">
                  <a:extLst>
                    <a:ext uri="{FF2B5EF4-FFF2-40B4-BE49-F238E27FC236}">
                      <a16:creationId xmlns:a16="http://schemas.microsoft.com/office/drawing/2014/main" id="{6A057D7A-28F5-1076-DE36-24E41ACCAD8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81632" y="2017140"/>
                  <a:ext cx="1177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5862" name="墨迹 35861">
                  <a:extLst>
                    <a:ext uri="{FF2B5EF4-FFF2-40B4-BE49-F238E27FC236}">
                      <a16:creationId xmlns:a16="http://schemas.microsoft.com/office/drawing/2014/main" id="{D7261090-7473-D3A2-EA4E-82251F2FE400}"/>
                    </a:ext>
                  </a:extLst>
                </p14:cNvPr>
                <p14:cNvContentPartPr/>
                <p14:nvPr/>
              </p14:nvContentPartPr>
              <p14:xfrm>
                <a:off x="6824672" y="2202900"/>
                <a:ext cx="93240" cy="31320"/>
              </p14:xfrm>
            </p:contentPart>
          </mc:Choice>
          <mc:Fallback>
            <p:pic>
              <p:nvPicPr>
                <p:cNvPr id="35862" name="墨迹 35861">
                  <a:extLst>
                    <a:ext uri="{FF2B5EF4-FFF2-40B4-BE49-F238E27FC236}">
                      <a16:creationId xmlns:a16="http://schemas.microsoft.com/office/drawing/2014/main" id="{D7261090-7473-D3A2-EA4E-82251F2FE40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16032" y="2194260"/>
                  <a:ext cx="110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5863" name="墨迹 35862">
                  <a:extLst>
                    <a:ext uri="{FF2B5EF4-FFF2-40B4-BE49-F238E27FC236}">
                      <a16:creationId xmlns:a16="http://schemas.microsoft.com/office/drawing/2014/main" id="{D06D8C87-F785-AD0A-98E5-C8C26C555B18}"/>
                    </a:ext>
                  </a:extLst>
                </p14:cNvPr>
                <p14:cNvContentPartPr/>
                <p14:nvPr/>
              </p14:nvContentPartPr>
              <p14:xfrm>
                <a:off x="6801272" y="2326740"/>
                <a:ext cx="101880" cy="24120"/>
              </p14:xfrm>
            </p:contentPart>
          </mc:Choice>
          <mc:Fallback>
            <p:pic>
              <p:nvPicPr>
                <p:cNvPr id="35863" name="墨迹 35862">
                  <a:extLst>
                    <a:ext uri="{FF2B5EF4-FFF2-40B4-BE49-F238E27FC236}">
                      <a16:creationId xmlns:a16="http://schemas.microsoft.com/office/drawing/2014/main" id="{D06D8C87-F785-AD0A-98E5-C8C26C555B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92272" y="2317740"/>
                  <a:ext cx="119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5864" name="墨迹 35863">
                  <a:extLst>
                    <a:ext uri="{FF2B5EF4-FFF2-40B4-BE49-F238E27FC236}">
                      <a16:creationId xmlns:a16="http://schemas.microsoft.com/office/drawing/2014/main" id="{FA0AB98D-13D5-323D-224B-8187AD016E66}"/>
                    </a:ext>
                  </a:extLst>
                </p14:cNvPr>
                <p14:cNvContentPartPr/>
                <p14:nvPr/>
              </p14:nvContentPartPr>
              <p14:xfrm>
                <a:off x="6618392" y="2229180"/>
                <a:ext cx="105840" cy="35640"/>
              </p14:xfrm>
            </p:contentPart>
          </mc:Choice>
          <mc:Fallback>
            <p:pic>
              <p:nvPicPr>
                <p:cNvPr id="35864" name="墨迹 35863">
                  <a:extLst>
                    <a:ext uri="{FF2B5EF4-FFF2-40B4-BE49-F238E27FC236}">
                      <a16:creationId xmlns:a16="http://schemas.microsoft.com/office/drawing/2014/main" id="{FA0AB98D-13D5-323D-224B-8187AD016E6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09752" y="2220540"/>
                  <a:ext cx="123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5865" name="墨迹 35864">
                  <a:extLst>
                    <a:ext uri="{FF2B5EF4-FFF2-40B4-BE49-F238E27FC236}">
                      <a16:creationId xmlns:a16="http://schemas.microsoft.com/office/drawing/2014/main" id="{C1E5FCA6-28B8-EBC9-0BC2-E7E8986E2CB2}"/>
                    </a:ext>
                  </a:extLst>
                </p14:cNvPr>
                <p14:cNvContentPartPr/>
                <p14:nvPr/>
              </p14:nvContentPartPr>
              <p14:xfrm>
                <a:off x="6587432" y="2036940"/>
                <a:ext cx="148320" cy="536040"/>
              </p14:xfrm>
            </p:contentPart>
          </mc:Choice>
          <mc:Fallback>
            <p:pic>
              <p:nvPicPr>
                <p:cNvPr id="35865" name="墨迹 35864">
                  <a:extLst>
                    <a:ext uri="{FF2B5EF4-FFF2-40B4-BE49-F238E27FC236}">
                      <a16:creationId xmlns:a16="http://schemas.microsoft.com/office/drawing/2014/main" id="{C1E5FCA6-28B8-EBC9-0BC2-E7E8986E2CB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78792" y="2028300"/>
                  <a:ext cx="165960" cy="55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5867" name="墨迹 35866">
                <a:extLst>
                  <a:ext uri="{FF2B5EF4-FFF2-40B4-BE49-F238E27FC236}">
                    <a16:creationId xmlns:a16="http://schemas.microsoft.com/office/drawing/2014/main" id="{F91E9502-BBB3-C102-951D-4E288328412F}"/>
                  </a:ext>
                </a:extLst>
              </p14:cNvPr>
              <p14:cNvContentPartPr/>
              <p14:nvPr/>
            </p14:nvContentPartPr>
            <p14:xfrm>
              <a:off x="8542232" y="1781700"/>
              <a:ext cx="267120" cy="16200"/>
            </p14:xfrm>
          </p:contentPart>
        </mc:Choice>
        <mc:Fallback>
          <p:pic>
            <p:nvPicPr>
              <p:cNvPr id="35867" name="墨迹 35866">
                <a:extLst>
                  <a:ext uri="{FF2B5EF4-FFF2-40B4-BE49-F238E27FC236}">
                    <a16:creationId xmlns:a16="http://schemas.microsoft.com/office/drawing/2014/main" id="{F91E9502-BBB3-C102-951D-4E288328412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533592" y="1773060"/>
                <a:ext cx="2847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881" name="组合 35880">
            <a:extLst>
              <a:ext uri="{FF2B5EF4-FFF2-40B4-BE49-F238E27FC236}">
                <a16:creationId xmlns:a16="http://schemas.microsoft.com/office/drawing/2014/main" id="{E0189C18-C79F-56CF-B97D-0E8F96AC2AE7}"/>
              </a:ext>
            </a:extLst>
          </p:cNvPr>
          <p:cNvGrpSpPr/>
          <p:nvPr/>
        </p:nvGrpSpPr>
        <p:grpSpPr>
          <a:xfrm>
            <a:off x="7251632" y="2739300"/>
            <a:ext cx="128160" cy="438480"/>
            <a:chOff x="7251632" y="2739300"/>
            <a:chExt cx="128160" cy="4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5877" name="墨迹 35876">
                  <a:extLst>
                    <a:ext uri="{FF2B5EF4-FFF2-40B4-BE49-F238E27FC236}">
                      <a16:creationId xmlns:a16="http://schemas.microsoft.com/office/drawing/2014/main" id="{F8D01475-35E2-6EAE-7B42-BC0C5E32A2D9}"/>
                    </a:ext>
                  </a:extLst>
                </p14:cNvPr>
                <p14:cNvContentPartPr/>
                <p14:nvPr/>
              </p14:nvContentPartPr>
              <p14:xfrm>
                <a:off x="7296632" y="2739300"/>
                <a:ext cx="25920" cy="169560"/>
              </p14:xfrm>
            </p:contentPart>
          </mc:Choice>
          <mc:Fallback>
            <p:pic>
              <p:nvPicPr>
                <p:cNvPr id="35877" name="墨迹 35876">
                  <a:extLst>
                    <a:ext uri="{FF2B5EF4-FFF2-40B4-BE49-F238E27FC236}">
                      <a16:creationId xmlns:a16="http://schemas.microsoft.com/office/drawing/2014/main" id="{F8D01475-35E2-6EAE-7B42-BC0C5E32A2D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87632" y="2730660"/>
                  <a:ext cx="43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5878" name="墨迹 35877">
                  <a:extLst>
                    <a:ext uri="{FF2B5EF4-FFF2-40B4-BE49-F238E27FC236}">
                      <a16:creationId xmlns:a16="http://schemas.microsoft.com/office/drawing/2014/main" id="{D750CCC1-3BA5-73CF-0C6B-B6E26608C8AD}"/>
                    </a:ext>
                  </a:extLst>
                </p14:cNvPr>
                <p14:cNvContentPartPr/>
                <p14:nvPr/>
              </p14:nvContentPartPr>
              <p14:xfrm>
                <a:off x="7251632" y="2877180"/>
                <a:ext cx="88200" cy="67680"/>
              </p14:xfrm>
            </p:contentPart>
          </mc:Choice>
          <mc:Fallback>
            <p:pic>
              <p:nvPicPr>
                <p:cNvPr id="35878" name="墨迹 35877">
                  <a:extLst>
                    <a:ext uri="{FF2B5EF4-FFF2-40B4-BE49-F238E27FC236}">
                      <a16:creationId xmlns:a16="http://schemas.microsoft.com/office/drawing/2014/main" id="{D750CCC1-3BA5-73CF-0C6B-B6E26608C8A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42632" y="2868540"/>
                  <a:ext cx="105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5879" name="墨迹 35878">
                  <a:extLst>
                    <a:ext uri="{FF2B5EF4-FFF2-40B4-BE49-F238E27FC236}">
                      <a16:creationId xmlns:a16="http://schemas.microsoft.com/office/drawing/2014/main" id="{8FDB4CEC-7EAC-A657-3B07-67E9F9BE3BEC}"/>
                    </a:ext>
                  </a:extLst>
                </p14:cNvPr>
                <p14:cNvContentPartPr/>
                <p14:nvPr/>
              </p14:nvContentPartPr>
              <p14:xfrm>
                <a:off x="7261352" y="3012540"/>
                <a:ext cx="118440" cy="65880"/>
              </p14:xfrm>
            </p:contentPart>
          </mc:Choice>
          <mc:Fallback>
            <p:pic>
              <p:nvPicPr>
                <p:cNvPr id="35879" name="墨迹 35878">
                  <a:extLst>
                    <a:ext uri="{FF2B5EF4-FFF2-40B4-BE49-F238E27FC236}">
                      <a16:creationId xmlns:a16="http://schemas.microsoft.com/office/drawing/2014/main" id="{8FDB4CEC-7EAC-A657-3B07-67E9F9BE3BE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52712" y="3003900"/>
                  <a:ext cx="136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5880" name="墨迹 35879">
                  <a:extLst>
                    <a:ext uri="{FF2B5EF4-FFF2-40B4-BE49-F238E27FC236}">
                      <a16:creationId xmlns:a16="http://schemas.microsoft.com/office/drawing/2014/main" id="{5C454208-6BA3-EFD5-3B7D-DA4346C84856}"/>
                    </a:ext>
                  </a:extLst>
                </p14:cNvPr>
                <p14:cNvContentPartPr/>
                <p14:nvPr/>
              </p14:nvContentPartPr>
              <p14:xfrm>
                <a:off x="7279352" y="3011100"/>
                <a:ext cx="50040" cy="166680"/>
              </p14:xfrm>
            </p:contentPart>
          </mc:Choice>
          <mc:Fallback>
            <p:pic>
              <p:nvPicPr>
                <p:cNvPr id="35880" name="墨迹 35879">
                  <a:extLst>
                    <a:ext uri="{FF2B5EF4-FFF2-40B4-BE49-F238E27FC236}">
                      <a16:creationId xmlns:a16="http://schemas.microsoft.com/office/drawing/2014/main" id="{5C454208-6BA3-EFD5-3B7D-DA4346C8485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70352" y="3002460"/>
                  <a:ext cx="6768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91" name="组合 35890">
            <a:extLst>
              <a:ext uri="{FF2B5EF4-FFF2-40B4-BE49-F238E27FC236}">
                <a16:creationId xmlns:a16="http://schemas.microsoft.com/office/drawing/2014/main" id="{A3A01BB2-C467-3B1C-B5EA-11E975ECF43E}"/>
              </a:ext>
            </a:extLst>
          </p:cNvPr>
          <p:cNvGrpSpPr/>
          <p:nvPr/>
        </p:nvGrpSpPr>
        <p:grpSpPr>
          <a:xfrm>
            <a:off x="2963312" y="2624820"/>
            <a:ext cx="1054440" cy="503280"/>
            <a:chOff x="2963312" y="2624820"/>
            <a:chExt cx="105444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5868" name="墨迹 35867">
                  <a:extLst>
                    <a:ext uri="{FF2B5EF4-FFF2-40B4-BE49-F238E27FC236}">
                      <a16:creationId xmlns:a16="http://schemas.microsoft.com/office/drawing/2014/main" id="{9BFBEEAD-281B-77F0-7E99-0E7D2A002113}"/>
                    </a:ext>
                  </a:extLst>
                </p14:cNvPr>
                <p14:cNvContentPartPr/>
                <p14:nvPr/>
              </p14:nvContentPartPr>
              <p14:xfrm>
                <a:off x="2963312" y="2823900"/>
                <a:ext cx="146160" cy="25560"/>
              </p14:xfrm>
            </p:contentPart>
          </mc:Choice>
          <mc:Fallback>
            <p:pic>
              <p:nvPicPr>
                <p:cNvPr id="35868" name="墨迹 35867">
                  <a:extLst>
                    <a:ext uri="{FF2B5EF4-FFF2-40B4-BE49-F238E27FC236}">
                      <a16:creationId xmlns:a16="http://schemas.microsoft.com/office/drawing/2014/main" id="{9BFBEEAD-281B-77F0-7E99-0E7D2A00211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4672" y="281490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5869" name="墨迹 35868">
                  <a:extLst>
                    <a:ext uri="{FF2B5EF4-FFF2-40B4-BE49-F238E27FC236}">
                      <a16:creationId xmlns:a16="http://schemas.microsoft.com/office/drawing/2014/main" id="{1AA8B3B7-2497-4E2E-70E2-ACD1CBFEFB4A}"/>
                    </a:ext>
                  </a:extLst>
                </p14:cNvPr>
                <p14:cNvContentPartPr/>
                <p14:nvPr/>
              </p14:nvContentPartPr>
              <p14:xfrm>
                <a:off x="3046472" y="2629860"/>
                <a:ext cx="67320" cy="419400"/>
              </p14:xfrm>
            </p:contentPart>
          </mc:Choice>
          <mc:Fallback>
            <p:pic>
              <p:nvPicPr>
                <p:cNvPr id="35869" name="墨迹 35868">
                  <a:extLst>
                    <a:ext uri="{FF2B5EF4-FFF2-40B4-BE49-F238E27FC236}">
                      <a16:creationId xmlns:a16="http://schemas.microsoft.com/office/drawing/2014/main" id="{1AA8B3B7-2497-4E2E-70E2-ACD1CBFEFB4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37472" y="2621220"/>
                  <a:ext cx="849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5870" name="墨迹 35869">
                  <a:extLst>
                    <a:ext uri="{FF2B5EF4-FFF2-40B4-BE49-F238E27FC236}">
                      <a16:creationId xmlns:a16="http://schemas.microsoft.com/office/drawing/2014/main" id="{E96F2EEA-550E-CFB6-C40F-E8104B77DA88}"/>
                    </a:ext>
                  </a:extLst>
                </p14:cNvPr>
                <p14:cNvContentPartPr/>
                <p14:nvPr/>
              </p14:nvContentPartPr>
              <p14:xfrm>
                <a:off x="3132872" y="2898060"/>
                <a:ext cx="65880" cy="66600"/>
              </p14:xfrm>
            </p:contentPart>
          </mc:Choice>
          <mc:Fallback>
            <p:pic>
              <p:nvPicPr>
                <p:cNvPr id="35870" name="墨迹 35869">
                  <a:extLst>
                    <a:ext uri="{FF2B5EF4-FFF2-40B4-BE49-F238E27FC236}">
                      <a16:creationId xmlns:a16="http://schemas.microsoft.com/office/drawing/2014/main" id="{E96F2EEA-550E-CFB6-C40F-E8104B77DA8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23872" y="2889420"/>
                  <a:ext cx="835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5871" name="墨迹 35870">
                  <a:extLst>
                    <a:ext uri="{FF2B5EF4-FFF2-40B4-BE49-F238E27FC236}">
                      <a16:creationId xmlns:a16="http://schemas.microsoft.com/office/drawing/2014/main" id="{8E8FEFB3-05CD-AF71-87E9-B7415EEF76A4}"/>
                    </a:ext>
                  </a:extLst>
                </p14:cNvPr>
                <p14:cNvContentPartPr/>
                <p14:nvPr/>
              </p14:nvContentPartPr>
              <p14:xfrm>
                <a:off x="3238712" y="2872500"/>
                <a:ext cx="125640" cy="31680"/>
              </p14:xfrm>
            </p:contentPart>
          </mc:Choice>
          <mc:Fallback>
            <p:pic>
              <p:nvPicPr>
                <p:cNvPr id="35871" name="墨迹 35870">
                  <a:extLst>
                    <a:ext uri="{FF2B5EF4-FFF2-40B4-BE49-F238E27FC236}">
                      <a16:creationId xmlns:a16="http://schemas.microsoft.com/office/drawing/2014/main" id="{8E8FEFB3-05CD-AF71-87E9-B7415EEF76A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29712" y="2863860"/>
                  <a:ext cx="143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5872" name="墨迹 35871">
                  <a:extLst>
                    <a:ext uri="{FF2B5EF4-FFF2-40B4-BE49-F238E27FC236}">
                      <a16:creationId xmlns:a16="http://schemas.microsoft.com/office/drawing/2014/main" id="{0E62856F-8D58-2071-2651-5818FE14DC62}"/>
                    </a:ext>
                  </a:extLst>
                </p14:cNvPr>
                <p14:cNvContentPartPr/>
                <p14:nvPr/>
              </p14:nvContentPartPr>
              <p14:xfrm>
                <a:off x="3279752" y="2632380"/>
                <a:ext cx="97200" cy="452520"/>
              </p14:xfrm>
            </p:contentPart>
          </mc:Choice>
          <mc:Fallback>
            <p:pic>
              <p:nvPicPr>
                <p:cNvPr id="35872" name="墨迹 35871">
                  <a:extLst>
                    <a:ext uri="{FF2B5EF4-FFF2-40B4-BE49-F238E27FC236}">
                      <a16:creationId xmlns:a16="http://schemas.microsoft.com/office/drawing/2014/main" id="{0E62856F-8D58-2071-2651-5818FE14DC6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71112" y="2623740"/>
                  <a:ext cx="1148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5873" name="墨迹 35872">
                  <a:extLst>
                    <a:ext uri="{FF2B5EF4-FFF2-40B4-BE49-F238E27FC236}">
                      <a16:creationId xmlns:a16="http://schemas.microsoft.com/office/drawing/2014/main" id="{523F9B2D-647C-E546-5B68-E9B580AAB6C4}"/>
                    </a:ext>
                  </a:extLst>
                </p14:cNvPr>
                <p14:cNvContentPartPr/>
                <p14:nvPr/>
              </p14:nvContentPartPr>
              <p14:xfrm>
                <a:off x="3438152" y="2893740"/>
                <a:ext cx="40680" cy="87480"/>
              </p14:xfrm>
            </p:contentPart>
          </mc:Choice>
          <mc:Fallback>
            <p:pic>
              <p:nvPicPr>
                <p:cNvPr id="35873" name="墨迹 35872">
                  <a:extLst>
                    <a:ext uri="{FF2B5EF4-FFF2-40B4-BE49-F238E27FC236}">
                      <a16:creationId xmlns:a16="http://schemas.microsoft.com/office/drawing/2014/main" id="{523F9B2D-647C-E546-5B68-E9B580AAB6C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29152" y="2884740"/>
                  <a:ext cx="58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5874" name="墨迹 35873">
                  <a:extLst>
                    <a:ext uri="{FF2B5EF4-FFF2-40B4-BE49-F238E27FC236}">
                      <a16:creationId xmlns:a16="http://schemas.microsoft.com/office/drawing/2014/main" id="{8283E46B-1674-2814-EB73-0827B9D4ABA9}"/>
                    </a:ext>
                  </a:extLst>
                </p14:cNvPr>
                <p14:cNvContentPartPr/>
                <p14:nvPr/>
              </p14:nvContentPartPr>
              <p14:xfrm>
                <a:off x="3556592" y="2863140"/>
                <a:ext cx="132120" cy="16920"/>
              </p14:xfrm>
            </p:contentPart>
          </mc:Choice>
          <mc:Fallback>
            <p:pic>
              <p:nvPicPr>
                <p:cNvPr id="35874" name="墨迹 35873">
                  <a:extLst>
                    <a:ext uri="{FF2B5EF4-FFF2-40B4-BE49-F238E27FC236}">
                      <a16:creationId xmlns:a16="http://schemas.microsoft.com/office/drawing/2014/main" id="{8283E46B-1674-2814-EB73-0827B9D4ABA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47952" y="2854500"/>
                  <a:ext cx="149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5875" name="墨迹 35874">
                  <a:extLst>
                    <a:ext uri="{FF2B5EF4-FFF2-40B4-BE49-F238E27FC236}">
                      <a16:creationId xmlns:a16="http://schemas.microsoft.com/office/drawing/2014/main" id="{2FAF668F-5F95-5061-3221-137B72DEF63F}"/>
                    </a:ext>
                  </a:extLst>
                </p14:cNvPr>
                <p14:cNvContentPartPr/>
                <p14:nvPr/>
              </p14:nvContentPartPr>
              <p14:xfrm>
                <a:off x="3616712" y="2624820"/>
                <a:ext cx="86040" cy="446400"/>
              </p14:xfrm>
            </p:contentPart>
          </mc:Choice>
          <mc:Fallback>
            <p:pic>
              <p:nvPicPr>
                <p:cNvPr id="35875" name="墨迹 35874">
                  <a:extLst>
                    <a:ext uri="{FF2B5EF4-FFF2-40B4-BE49-F238E27FC236}">
                      <a16:creationId xmlns:a16="http://schemas.microsoft.com/office/drawing/2014/main" id="{2FAF668F-5F95-5061-3221-137B72DEF63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08072" y="2615820"/>
                  <a:ext cx="1036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5882" name="墨迹 35881">
                  <a:extLst>
                    <a:ext uri="{FF2B5EF4-FFF2-40B4-BE49-F238E27FC236}">
                      <a16:creationId xmlns:a16="http://schemas.microsoft.com/office/drawing/2014/main" id="{C40E1B5C-8D1D-53DF-67F9-0A5F0E8505C7}"/>
                    </a:ext>
                  </a:extLst>
                </p14:cNvPr>
                <p14:cNvContentPartPr/>
                <p14:nvPr/>
              </p14:nvContentPartPr>
              <p14:xfrm>
                <a:off x="3777632" y="2663700"/>
                <a:ext cx="240120" cy="464400"/>
              </p14:xfrm>
            </p:contentPart>
          </mc:Choice>
          <mc:Fallback>
            <p:pic>
              <p:nvPicPr>
                <p:cNvPr id="35882" name="墨迹 35881">
                  <a:extLst>
                    <a:ext uri="{FF2B5EF4-FFF2-40B4-BE49-F238E27FC236}">
                      <a16:creationId xmlns:a16="http://schemas.microsoft.com/office/drawing/2014/main" id="{C40E1B5C-8D1D-53DF-67F9-0A5F0E8505C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68992" y="2654700"/>
                  <a:ext cx="257760" cy="48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90" name="组合 35889">
            <a:extLst>
              <a:ext uri="{FF2B5EF4-FFF2-40B4-BE49-F238E27FC236}">
                <a16:creationId xmlns:a16="http://schemas.microsoft.com/office/drawing/2014/main" id="{19F4C046-B14E-65E0-4F77-DA052D2A6AA2}"/>
              </a:ext>
            </a:extLst>
          </p:cNvPr>
          <p:cNvGrpSpPr/>
          <p:nvPr/>
        </p:nvGrpSpPr>
        <p:grpSpPr>
          <a:xfrm>
            <a:off x="4194152" y="2877180"/>
            <a:ext cx="151560" cy="111240"/>
            <a:chOff x="4194152" y="2877180"/>
            <a:chExt cx="15156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5883" name="墨迹 35882">
                  <a:extLst>
                    <a:ext uri="{FF2B5EF4-FFF2-40B4-BE49-F238E27FC236}">
                      <a16:creationId xmlns:a16="http://schemas.microsoft.com/office/drawing/2014/main" id="{847FEBF5-C5C0-4142-DEBB-274E7C5C6B3B}"/>
                    </a:ext>
                  </a:extLst>
                </p14:cNvPr>
                <p14:cNvContentPartPr/>
                <p14:nvPr/>
              </p14:nvContentPartPr>
              <p14:xfrm>
                <a:off x="4194152" y="2877180"/>
                <a:ext cx="105480" cy="7200"/>
              </p14:xfrm>
            </p:contentPart>
          </mc:Choice>
          <mc:Fallback>
            <p:pic>
              <p:nvPicPr>
                <p:cNvPr id="35883" name="墨迹 35882">
                  <a:extLst>
                    <a:ext uri="{FF2B5EF4-FFF2-40B4-BE49-F238E27FC236}">
                      <a16:creationId xmlns:a16="http://schemas.microsoft.com/office/drawing/2014/main" id="{847FEBF5-C5C0-4142-DEBB-274E7C5C6B3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85512" y="2868540"/>
                  <a:ext cx="123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5884" name="墨迹 35883">
                  <a:extLst>
                    <a:ext uri="{FF2B5EF4-FFF2-40B4-BE49-F238E27FC236}">
                      <a16:creationId xmlns:a16="http://schemas.microsoft.com/office/drawing/2014/main" id="{148D8DF6-6BE3-1153-5994-8F1870A540D1}"/>
                    </a:ext>
                  </a:extLst>
                </p14:cNvPr>
                <p14:cNvContentPartPr/>
                <p14:nvPr/>
              </p14:nvContentPartPr>
              <p14:xfrm>
                <a:off x="4202072" y="2978700"/>
                <a:ext cx="143640" cy="9720"/>
              </p14:xfrm>
            </p:contentPart>
          </mc:Choice>
          <mc:Fallback>
            <p:pic>
              <p:nvPicPr>
                <p:cNvPr id="35884" name="墨迹 35883">
                  <a:extLst>
                    <a:ext uri="{FF2B5EF4-FFF2-40B4-BE49-F238E27FC236}">
                      <a16:creationId xmlns:a16="http://schemas.microsoft.com/office/drawing/2014/main" id="{148D8DF6-6BE3-1153-5994-8F1870A540D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93072" y="2970060"/>
                  <a:ext cx="16128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89" name="组合 35888">
            <a:extLst>
              <a:ext uri="{FF2B5EF4-FFF2-40B4-BE49-F238E27FC236}">
                <a16:creationId xmlns:a16="http://schemas.microsoft.com/office/drawing/2014/main" id="{EC6C6442-D792-D5F3-25C7-3F8B47062B0F}"/>
              </a:ext>
            </a:extLst>
          </p:cNvPr>
          <p:cNvGrpSpPr/>
          <p:nvPr/>
        </p:nvGrpSpPr>
        <p:grpSpPr>
          <a:xfrm>
            <a:off x="4512392" y="2682420"/>
            <a:ext cx="438120" cy="408240"/>
            <a:chOff x="4512392" y="2682420"/>
            <a:chExt cx="438120" cy="40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5885" name="墨迹 35884">
                  <a:extLst>
                    <a:ext uri="{FF2B5EF4-FFF2-40B4-BE49-F238E27FC236}">
                      <a16:creationId xmlns:a16="http://schemas.microsoft.com/office/drawing/2014/main" id="{EC22ED20-6318-9835-FEC1-01F702FF4EF2}"/>
                    </a:ext>
                  </a:extLst>
                </p14:cNvPr>
                <p14:cNvContentPartPr/>
                <p14:nvPr/>
              </p14:nvContentPartPr>
              <p14:xfrm>
                <a:off x="4512392" y="2810580"/>
                <a:ext cx="78840" cy="166320"/>
              </p14:xfrm>
            </p:contentPart>
          </mc:Choice>
          <mc:Fallback>
            <p:pic>
              <p:nvPicPr>
                <p:cNvPr id="35885" name="墨迹 35884">
                  <a:extLst>
                    <a:ext uri="{FF2B5EF4-FFF2-40B4-BE49-F238E27FC236}">
                      <a16:creationId xmlns:a16="http://schemas.microsoft.com/office/drawing/2014/main" id="{EC22ED20-6318-9835-FEC1-01F702FF4EF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03392" y="2801940"/>
                  <a:ext cx="96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5886" name="墨迹 35885">
                  <a:extLst>
                    <a:ext uri="{FF2B5EF4-FFF2-40B4-BE49-F238E27FC236}">
                      <a16:creationId xmlns:a16="http://schemas.microsoft.com/office/drawing/2014/main" id="{A6FEFCFE-1240-0C97-E377-DEBDB19294D9}"/>
                    </a:ext>
                  </a:extLst>
                </p14:cNvPr>
                <p14:cNvContentPartPr/>
                <p14:nvPr/>
              </p14:nvContentPartPr>
              <p14:xfrm>
                <a:off x="4666112" y="2682420"/>
                <a:ext cx="143280" cy="282240"/>
              </p14:xfrm>
            </p:contentPart>
          </mc:Choice>
          <mc:Fallback>
            <p:pic>
              <p:nvPicPr>
                <p:cNvPr id="35886" name="墨迹 35885">
                  <a:extLst>
                    <a:ext uri="{FF2B5EF4-FFF2-40B4-BE49-F238E27FC236}">
                      <a16:creationId xmlns:a16="http://schemas.microsoft.com/office/drawing/2014/main" id="{A6FEFCFE-1240-0C97-E377-DEBDB19294D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57472" y="2673420"/>
                  <a:ext cx="160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5887" name="墨迹 35886">
                  <a:extLst>
                    <a:ext uri="{FF2B5EF4-FFF2-40B4-BE49-F238E27FC236}">
                      <a16:creationId xmlns:a16="http://schemas.microsoft.com/office/drawing/2014/main" id="{DCF62E2A-924C-F399-099F-7C8F9AB2845F}"/>
                    </a:ext>
                  </a:extLst>
                </p14:cNvPr>
                <p14:cNvContentPartPr/>
                <p14:nvPr/>
              </p14:nvContentPartPr>
              <p14:xfrm>
                <a:off x="4799672" y="2908500"/>
                <a:ext cx="92520" cy="173160"/>
              </p14:xfrm>
            </p:contentPart>
          </mc:Choice>
          <mc:Fallback>
            <p:pic>
              <p:nvPicPr>
                <p:cNvPr id="35887" name="墨迹 35886">
                  <a:extLst>
                    <a:ext uri="{FF2B5EF4-FFF2-40B4-BE49-F238E27FC236}">
                      <a16:creationId xmlns:a16="http://schemas.microsoft.com/office/drawing/2014/main" id="{DCF62E2A-924C-F399-099F-7C8F9AB2845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90672" y="2899860"/>
                  <a:ext cx="110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5888" name="墨迹 35887">
                  <a:extLst>
                    <a:ext uri="{FF2B5EF4-FFF2-40B4-BE49-F238E27FC236}">
                      <a16:creationId xmlns:a16="http://schemas.microsoft.com/office/drawing/2014/main" id="{65D4F513-ADEC-9687-2B28-FE518798B9E4}"/>
                    </a:ext>
                  </a:extLst>
                </p14:cNvPr>
                <p14:cNvContentPartPr/>
                <p14:nvPr/>
              </p14:nvContentPartPr>
              <p14:xfrm>
                <a:off x="4838552" y="2890860"/>
                <a:ext cx="111960" cy="199800"/>
              </p14:xfrm>
            </p:contentPart>
          </mc:Choice>
          <mc:Fallback>
            <p:pic>
              <p:nvPicPr>
                <p:cNvPr id="35888" name="墨迹 35887">
                  <a:extLst>
                    <a:ext uri="{FF2B5EF4-FFF2-40B4-BE49-F238E27FC236}">
                      <a16:creationId xmlns:a16="http://schemas.microsoft.com/office/drawing/2014/main" id="{65D4F513-ADEC-9687-2B28-FE518798B9E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29552" y="2881860"/>
                  <a:ext cx="12960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01" name="组合 35900">
            <a:extLst>
              <a:ext uri="{FF2B5EF4-FFF2-40B4-BE49-F238E27FC236}">
                <a16:creationId xmlns:a16="http://schemas.microsoft.com/office/drawing/2014/main" id="{BD2692D6-0C77-F65A-F23E-31446182F3D9}"/>
              </a:ext>
            </a:extLst>
          </p:cNvPr>
          <p:cNvGrpSpPr/>
          <p:nvPr/>
        </p:nvGrpSpPr>
        <p:grpSpPr>
          <a:xfrm>
            <a:off x="5700752" y="1203540"/>
            <a:ext cx="636120" cy="431640"/>
            <a:chOff x="5700752" y="1203540"/>
            <a:chExt cx="636120" cy="43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5892" name="墨迹 35891">
                  <a:extLst>
                    <a:ext uri="{FF2B5EF4-FFF2-40B4-BE49-F238E27FC236}">
                      <a16:creationId xmlns:a16="http://schemas.microsoft.com/office/drawing/2014/main" id="{381159C6-BA15-7560-8B7E-B7D0F1FB8922}"/>
                    </a:ext>
                  </a:extLst>
                </p14:cNvPr>
                <p14:cNvContentPartPr/>
                <p14:nvPr/>
              </p14:nvContentPartPr>
              <p14:xfrm>
                <a:off x="5700752" y="1219740"/>
                <a:ext cx="34920" cy="140760"/>
              </p14:xfrm>
            </p:contentPart>
          </mc:Choice>
          <mc:Fallback>
            <p:pic>
              <p:nvPicPr>
                <p:cNvPr id="35892" name="墨迹 35891">
                  <a:extLst>
                    <a:ext uri="{FF2B5EF4-FFF2-40B4-BE49-F238E27FC236}">
                      <a16:creationId xmlns:a16="http://schemas.microsoft.com/office/drawing/2014/main" id="{381159C6-BA15-7560-8B7E-B7D0F1FB892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91752" y="1211100"/>
                  <a:ext cx="52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5893" name="墨迹 35892">
                  <a:extLst>
                    <a:ext uri="{FF2B5EF4-FFF2-40B4-BE49-F238E27FC236}">
                      <a16:creationId xmlns:a16="http://schemas.microsoft.com/office/drawing/2014/main" id="{B98C50E2-916D-43BE-3C93-D609DEA49C51}"/>
                    </a:ext>
                  </a:extLst>
                </p14:cNvPr>
                <p14:cNvContentPartPr/>
                <p14:nvPr/>
              </p14:nvContentPartPr>
              <p14:xfrm>
                <a:off x="5745032" y="1282380"/>
                <a:ext cx="56520" cy="221760"/>
              </p14:xfrm>
            </p:contentPart>
          </mc:Choice>
          <mc:Fallback>
            <p:pic>
              <p:nvPicPr>
                <p:cNvPr id="35893" name="墨迹 35892">
                  <a:extLst>
                    <a:ext uri="{FF2B5EF4-FFF2-40B4-BE49-F238E27FC236}">
                      <a16:creationId xmlns:a16="http://schemas.microsoft.com/office/drawing/2014/main" id="{B98C50E2-916D-43BE-3C93-D609DEA49C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36032" y="1273380"/>
                  <a:ext cx="74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5894" name="墨迹 35893">
                  <a:extLst>
                    <a:ext uri="{FF2B5EF4-FFF2-40B4-BE49-F238E27FC236}">
                      <a16:creationId xmlns:a16="http://schemas.microsoft.com/office/drawing/2014/main" id="{A48AB706-BFE4-22B7-0197-28F12C4321E3}"/>
                    </a:ext>
                  </a:extLst>
                </p14:cNvPr>
                <p14:cNvContentPartPr/>
                <p14:nvPr/>
              </p14:nvContentPartPr>
              <p14:xfrm>
                <a:off x="5841152" y="1203540"/>
                <a:ext cx="120600" cy="371160"/>
              </p14:xfrm>
            </p:contentPart>
          </mc:Choice>
          <mc:Fallback>
            <p:pic>
              <p:nvPicPr>
                <p:cNvPr id="35894" name="墨迹 35893">
                  <a:extLst>
                    <a:ext uri="{FF2B5EF4-FFF2-40B4-BE49-F238E27FC236}">
                      <a16:creationId xmlns:a16="http://schemas.microsoft.com/office/drawing/2014/main" id="{A48AB706-BFE4-22B7-0197-28F12C4321E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832152" y="1194540"/>
                  <a:ext cx="1382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5895" name="墨迹 35894">
                  <a:extLst>
                    <a:ext uri="{FF2B5EF4-FFF2-40B4-BE49-F238E27FC236}">
                      <a16:creationId xmlns:a16="http://schemas.microsoft.com/office/drawing/2014/main" id="{8A93FA6E-556C-09C0-D1F5-7866CCC587FD}"/>
                    </a:ext>
                  </a:extLst>
                </p14:cNvPr>
                <p14:cNvContentPartPr/>
                <p14:nvPr/>
              </p14:nvContentPartPr>
              <p14:xfrm>
                <a:off x="5883632" y="1327740"/>
                <a:ext cx="74160" cy="13320"/>
              </p14:xfrm>
            </p:contentPart>
          </mc:Choice>
          <mc:Fallback>
            <p:pic>
              <p:nvPicPr>
                <p:cNvPr id="35895" name="墨迹 35894">
                  <a:extLst>
                    <a:ext uri="{FF2B5EF4-FFF2-40B4-BE49-F238E27FC236}">
                      <a16:creationId xmlns:a16="http://schemas.microsoft.com/office/drawing/2014/main" id="{8A93FA6E-556C-09C0-D1F5-7866CCC587F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74632" y="1318740"/>
                  <a:ext cx="91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5896" name="墨迹 35895">
                  <a:extLst>
                    <a:ext uri="{FF2B5EF4-FFF2-40B4-BE49-F238E27FC236}">
                      <a16:creationId xmlns:a16="http://schemas.microsoft.com/office/drawing/2014/main" id="{106B05C5-B73F-0D7B-784D-91DDB5870F37}"/>
                    </a:ext>
                  </a:extLst>
                </p14:cNvPr>
                <p14:cNvContentPartPr/>
                <p14:nvPr/>
              </p14:nvContentPartPr>
              <p14:xfrm>
                <a:off x="5890112" y="1293180"/>
                <a:ext cx="60480" cy="258120"/>
              </p14:xfrm>
            </p:contentPart>
          </mc:Choice>
          <mc:Fallback>
            <p:pic>
              <p:nvPicPr>
                <p:cNvPr id="35896" name="墨迹 35895">
                  <a:extLst>
                    <a:ext uri="{FF2B5EF4-FFF2-40B4-BE49-F238E27FC236}">
                      <a16:creationId xmlns:a16="http://schemas.microsoft.com/office/drawing/2014/main" id="{106B05C5-B73F-0D7B-784D-91DDB5870F3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81472" y="1284180"/>
                  <a:ext cx="781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5897" name="墨迹 35896">
                  <a:extLst>
                    <a:ext uri="{FF2B5EF4-FFF2-40B4-BE49-F238E27FC236}">
                      <a16:creationId xmlns:a16="http://schemas.microsoft.com/office/drawing/2014/main" id="{CE44044D-58C4-5E08-49AD-A11DFAEC3F98}"/>
                    </a:ext>
                  </a:extLst>
                </p14:cNvPr>
                <p14:cNvContentPartPr/>
                <p14:nvPr/>
              </p14:nvContentPartPr>
              <p14:xfrm>
                <a:off x="5905952" y="1403340"/>
                <a:ext cx="83880" cy="231840"/>
              </p14:xfrm>
            </p:contentPart>
          </mc:Choice>
          <mc:Fallback>
            <p:pic>
              <p:nvPicPr>
                <p:cNvPr id="35897" name="墨迹 35896">
                  <a:extLst>
                    <a:ext uri="{FF2B5EF4-FFF2-40B4-BE49-F238E27FC236}">
                      <a16:creationId xmlns:a16="http://schemas.microsoft.com/office/drawing/2014/main" id="{CE44044D-58C4-5E08-49AD-A11DFAEC3F9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97312" y="1394700"/>
                  <a:ext cx="101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5898" name="墨迹 35897">
                  <a:extLst>
                    <a:ext uri="{FF2B5EF4-FFF2-40B4-BE49-F238E27FC236}">
                      <a16:creationId xmlns:a16="http://schemas.microsoft.com/office/drawing/2014/main" id="{316F8505-8152-C826-BEA4-3172D536C36D}"/>
                    </a:ext>
                  </a:extLst>
                </p14:cNvPr>
                <p14:cNvContentPartPr/>
                <p14:nvPr/>
              </p14:nvContentPartPr>
              <p14:xfrm>
                <a:off x="6035552" y="1325580"/>
                <a:ext cx="106200" cy="278280"/>
              </p14:xfrm>
            </p:contentPart>
          </mc:Choice>
          <mc:Fallback>
            <p:pic>
              <p:nvPicPr>
                <p:cNvPr id="35898" name="墨迹 35897">
                  <a:extLst>
                    <a:ext uri="{FF2B5EF4-FFF2-40B4-BE49-F238E27FC236}">
                      <a16:creationId xmlns:a16="http://schemas.microsoft.com/office/drawing/2014/main" id="{316F8505-8152-C826-BEA4-3172D536C36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26552" y="1316580"/>
                  <a:ext cx="123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5899" name="墨迹 35898">
                  <a:extLst>
                    <a:ext uri="{FF2B5EF4-FFF2-40B4-BE49-F238E27FC236}">
                      <a16:creationId xmlns:a16="http://schemas.microsoft.com/office/drawing/2014/main" id="{A5AC56B4-C04F-06D4-E689-19B25F1FACD3}"/>
                    </a:ext>
                  </a:extLst>
                </p14:cNvPr>
                <p14:cNvContentPartPr/>
                <p14:nvPr/>
              </p14:nvContentPartPr>
              <p14:xfrm>
                <a:off x="6175952" y="1321620"/>
                <a:ext cx="95760" cy="237240"/>
              </p14:xfrm>
            </p:contentPart>
          </mc:Choice>
          <mc:Fallback>
            <p:pic>
              <p:nvPicPr>
                <p:cNvPr id="35899" name="墨迹 35898">
                  <a:extLst>
                    <a:ext uri="{FF2B5EF4-FFF2-40B4-BE49-F238E27FC236}">
                      <a16:creationId xmlns:a16="http://schemas.microsoft.com/office/drawing/2014/main" id="{A5AC56B4-C04F-06D4-E689-19B25F1FACD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67312" y="1312620"/>
                  <a:ext cx="113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5900" name="墨迹 35899">
                  <a:extLst>
                    <a:ext uri="{FF2B5EF4-FFF2-40B4-BE49-F238E27FC236}">
                      <a16:creationId xmlns:a16="http://schemas.microsoft.com/office/drawing/2014/main" id="{D68C59EA-F6FF-7FC1-9435-80972CC1D251}"/>
                    </a:ext>
                  </a:extLst>
                </p14:cNvPr>
                <p14:cNvContentPartPr/>
                <p14:nvPr/>
              </p14:nvContentPartPr>
              <p14:xfrm>
                <a:off x="6228512" y="1425300"/>
                <a:ext cx="108360" cy="111600"/>
              </p14:xfrm>
            </p:contentPart>
          </mc:Choice>
          <mc:Fallback>
            <p:pic>
              <p:nvPicPr>
                <p:cNvPr id="35900" name="墨迹 35899">
                  <a:extLst>
                    <a:ext uri="{FF2B5EF4-FFF2-40B4-BE49-F238E27FC236}">
                      <a16:creationId xmlns:a16="http://schemas.microsoft.com/office/drawing/2014/main" id="{D68C59EA-F6FF-7FC1-9435-80972CC1D25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19512" y="1416660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5902" name="墨迹 35901">
                <a:extLst>
                  <a:ext uri="{FF2B5EF4-FFF2-40B4-BE49-F238E27FC236}">
                    <a16:creationId xmlns:a16="http://schemas.microsoft.com/office/drawing/2014/main" id="{0D1C4226-3064-ADA3-BAD5-582263C6C159}"/>
                  </a:ext>
                </a:extLst>
              </p14:cNvPr>
              <p14:cNvContentPartPr/>
              <p14:nvPr/>
            </p14:nvContentPartPr>
            <p14:xfrm>
              <a:off x="5058512" y="2660460"/>
              <a:ext cx="153360" cy="579240"/>
            </p14:xfrm>
          </p:contentPart>
        </mc:Choice>
        <mc:Fallback>
          <p:pic>
            <p:nvPicPr>
              <p:cNvPr id="35902" name="墨迹 35901">
                <a:extLst>
                  <a:ext uri="{FF2B5EF4-FFF2-40B4-BE49-F238E27FC236}">
                    <a16:creationId xmlns:a16="http://schemas.microsoft.com/office/drawing/2014/main" id="{0D1C4226-3064-ADA3-BAD5-582263C6C15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049872" y="2651460"/>
                <a:ext cx="17100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5903" name="墨迹 35902">
                <a:extLst>
                  <a:ext uri="{FF2B5EF4-FFF2-40B4-BE49-F238E27FC236}">
                    <a16:creationId xmlns:a16="http://schemas.microsoft.com/office/drawing/2014/main" id="{373AD885-A229-98A2-44E3-3A70B5408AFC}"/>
                  </a:ext>
                </a:extLst>
              </p14:cNvPr>
              <p14:cNvContentPartPr/>
              <p14:nvPr/>
            </p14:nvContentPartPr>
            <p14:xfrm>
              <a:off x="2600432" y="2616900"/>
              <a:ext cx="255600" cy="558360"/>
            </p14:xfrm>
          </p:contentPart>
        </mc:Choice>
        <mc:Fallback>
          <p:pic>
            <p:nvPicPr>
              <p:cNvPr id="35903" name="墨迹 35902">
                <a:extLst>
                  <a:ext uri="{FF2B5EF4-FFF2-40B4-BE49-F238E27FC236}">
                    <a16:creationId xmlns:a16="http://schemas.microsoft.com/office/drawing/2014/main" id="{373AD885-A229-98A2-44E3-3A70B5408AF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591792" y="2608260"/>
                <a:ext cx="273240" cy="57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E56FA365-C122-C945-1B6F-F73ED5CDF0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2B17C4CD-994F-4A2F-899A-C01AC4E20ABC}" type="slidenum">
              <a:rPr lang="en-US" altLang="zh-CN" sz="2400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60226" name="Rectangle 2">
            <a:extLst>
              <a:ext uri="{FF2B5EF4-FFF2-40B4-BE49-F238E27FC236}">
                <a16:creationId xmlns:a16="http://schemas.microsoft.com/office/drawing/2014/main" id="{8F979A0B-1BCB-88AB-5FF8-B9167E952D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476375" y="981075"/>
            <a:ext cx="5903913" cy="7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.3</a:t>
            </a:r>
            <a:r>
              <a:rPr lang="zh-CN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代数运算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1B541BC-4BFF-7601-0D17-45E18FA1C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276475"/>
            <a:ext cx="475297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代数运算</a:t>
            </a:r>
            <a:r>
              <a:rPr lang="en-US" altLang="zh-CN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二元运算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6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6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60" name="Object 4">
            <a:extLst>
              <a:ext uri="{FF2B5EF4-FFF2-40B4-BE49-F238E27FC236}">
                <a16:creationId xmlns:a16="http://schemas.microsoft.com/office/drawing/2014/main" id="{6303C105-F03E-1AC9-61D0-284952599080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92150" y="682625"/>
          <a:ext cx="7440613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047886" imgH="952326" progId="Word.Document.8">
                  <p:embed/>
                </p:oleObj>
              </mc:Choice>
              <mc:Fallback>
                <p:oleObj name="Document" r:id="rId2" imgW="3047886" imgH="952326" progId="Word.Document.8">
                  <p:embed/>
                  <p:pic>
                    <p:nvPicPr>
                      <p:cNvPr id="173060" name="Object 4">
                        <a:extLst>
                          <a:ext uri="{FF2B5EF4-FFF2-40B4-BE49-F238E27FC236}">
                            <a16:creationId xmlns:a16="http://schemas.microsoft.com/office/drawing/2014/main" id="{6303C105-F03E-1AC9-61D0-2849525990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682625"/>
                        <a:ext cx="7440613" cy="232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1" name="Object 5">
            <a:extLst>
              <a:ext uri="{FF2B5EF4-FFF2-40B4-BE49-F238E27FC236}">
                <a16:creationId xmlns:a16="http://schemas.microsoft.com/office/drawing/2014/main" id="{5FFAFB56-7E59-C081-1E89-C612B92C1216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755650" y="3008313"/>
          <a:ext cx="7561263" cy="254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3018598" imgH="1016368" progId="Word.Document.8">
                  <p:embed/>
                </p:oleObj>
              </mc:Choice>
              <mc:Fallback>
                <p:oleObj name="文档" r:id="rId4" imgW="3018598" imgH="1016368" progId="Word.Document.8">
                  <p:embed/>
                  <p:pic>
                    <p:nvPicPr>
                      <p:cNvPr id="173061" name="Object 5">
                        <a:extLst>
                          <a:ext uri="{FF2B5EF4-FFF2-40B4-BE49-F238E27FC236}">
                            <a16:creationId xmlns:a16="http://schemas.microsoft.com/office/drawing/2014/main" id="{5FFAFB56-7E59-C081-1E89-C612B92C1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08313"/>
                        <a:ext cx="7561263" cy="254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17B217C9-314B-419A-FCD2-7C9C3E225201}"/>
              </a:ext>
            </a:extLst>
          </p:cNvPr>
          <p:cNvGrpSpPr/>
          <p:nvPr/>
        </p:nvGrpSpPr>
        <p:grpSpPr>
          <a:xfrm>
            <a:off x="7021952" y="2100660"/>
            <a:ext cx="2099160" cy="910440"/>
            <a:chOff x="7021952" y="2100660"/>
            <a:chExt cx="2099160" cy="91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128FD4E0-FD79-E4EA-6B45-8B565D9C333C}"/>
                    </a:ext>
                  </a:extLst>
                </p14:cNvPr>
                <p14:cNvContentPartPr/>
                <p14:nvPr/>
              </p14:nvContentPartPr>
              <p14:xfrm>
                <a:off x="7021952" y="2534460"/>
                <a:ext cx="153360" cy="35640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128FD4E0-FD79-E4EA-6B45-8B565D9C33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2952" y="2525820"/>
                  <a:ext cx="171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7C35DE56-AD51-B1CC-591C-9CFE37999046}"/>
                    </a:ext>
                  </a:extLst>
                </p14:cNvPr>
                <p14:cNvContentPartPr/>
                <p14:nvPr/>
              </p14:nvContentPartPr>
              <p14:xfrm>
                <a:off x="7039592" y="2743980"/>
                <a:ext cx="169920" cy="7452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7C35DE56-AD51-B1CC-591C-9CFE379990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30592" y="2735340"/>
                  <a:ext cx="187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EA6C4427-E63F-AD23-D1ED-D5E0550A741E}"/>
                    </a:ext>
                  </a:extLst>
                </p14:cNvPr>
                <p14:cNvContentPartPr/>
                <p14:nvPr/>
              </p14:nvContentPartPr>
              <p14:xfrm>
                <a:off x="7256312" y="2651100"/>
                <a:ext cx="123120" cy="20268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EA6C4427-E63F-AD23-D1ED-D5E0550A74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47672" y="2642460"/>
                  <a:ext cx="140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6495D197-7B75-AE5F-78CA-6DD67C2FCCA2}"/>
                    </a:ext>
                  </a:extLst>
                </p14:cNvPr>
                <p14:cNvContentPartPr/>
                <p14:nvPr/>
              </p14:nvContentPartPr>
              <p14:xfrm>
                <a:off x="7264592" y="2680260"/>
                <a:ext cx="123840" cy="20016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6495D197-7B75-AE5F-78CA-6DD67C2FCC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55592" y="2671260"/>
                  <a:ext cx="141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B42BB02-9C63-CF6D-2B72-E086C19515D2}"/>
                    </a:ext>
                  </a:extLst>
                </p14:cNvPr>
                <p14:cNvContentPartPr/>
                <p14:nvPr/>
              </p14:nvContentPartPr>
              <p14:xfrm>
                <a:off x="7415432" y="2559300"/>
                <a:ext cx="133200" cy="37584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B42BB02-9C63-CF6D-2B72-E086C19515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06792" y="2550300"/>
                  <a:ext cx="1508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55092C54-6F5A-68AA-E550-43527F200490}"/>
                    </a:ext>
                  </a:extLst>
                </p14:cNvPr>
                <p14:cNvContentPartPr/>
                <p14:nvPr/>
              </p14:nvContentPartPr>
              <p14:xfrm>
                <a:off x="7437752" y="2777460"/>
                <a:ext cx="111600" cy="3168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55092C54-6F5A-68AA-E550-43527F2004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29112" y="2768460"/>
                  <a:ext cx="129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BE86743C-EFCC-4654-2190-3F524A79E4E4}"/>
                    </a:ext>
                  </a:extLst>
                </p14:cNvPr>
                <p14:cNvContentPartPr/>
                <p14:nvPr/>
              </p14:nvContentPartPr>
              <p14:xfrm>
                <a:off x="7669592" y="2680260"/>
                <a:ext cx="384480" cy="507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BE86743C-EFCC-4654-2190-3F524A79E4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60952" y="2671620"/>
                  <a:ext cx="4021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699592A-F157-7208-D5BA-8B76B58090DD}"/>
                    </a:ext>
                  </a:extLst>
                </p14:cNvPr>
                <p14:cNvContentPartPr/>
                <p14:nvPr/>
              </p14:nvContentPartPr>
              <p14:xfrm>
                <a:off x="7964432" y="2663340"/>
                <a:ext cx="60840" cy="1663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699592A-F157-7208-D5BA-8B76B58090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5792" y="2654700"/>
                  <a:ext cx="78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61C8513-8A29-DCEC-944A-196C112ED5D6}"/>
                    </a:ext>
                  </a:extLst>
                </p14:cNvPr>
                <p14:cNvContentPartPr/>
                <p14:nvPr/>
              </p14:nvContentPartPr>
              <p14:xfrm>
                <a:off x="8057672" y="2503860"/>
                <a:ext cx="240120" cy="4856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61C8513-8A29-DCEC-944A-196C112ED5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49032" y="2495220"/>
                  <a:ext cx="2577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65DB3E1-2485-33E4-6373-0C1C6E683DDF}"/>
                    </a:ext>
                  </a:extLst>
                </p14:cNvPr>
                <p14:cNvContentPartPr/>
                <p14:nvPr/>
              </p14:nvContentPartPr>
              <p14:xfrm>
                <a:off x="8140112" y="2795820"/>
                <a:ext cx="112680" cy="2088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65DB3E1-2485-33E4-6373-0C1C6E683D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31472" y="2786820"/>
                  <a:ext cx="130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397A5CEA-B12A-6FD3-9A9D-6F50E9AFFD13}"/>
                    </a:ext>
                  </a:extLst>
                </p14:cNvPr>
                <p14:cNvContentPartPr/>
                <p14:nvPr/>
              </p14:nvContentPartPr>
              <p14:xfrm>
                <a:off x="8455472" y="2263020"/>
                <a:ext cx="79560" cy="1908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397A5CEA-B12A-6FD3-9A9D-6F50E9AFFD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46472" y="2254020"/>
                  <a:ext cx="97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B712FE7-FE99-28CC-9843-420FE03FA20F}"/>
                    </a:ext>
                  </a:extLst>
                </p14:cNvPr>
                <p14:cNvContentPartPr/>
                <p14:nvPr/>
              </p14:nvContentPartPr>
              <p14:xfrm>
                <a:off x="8409032" y="2366340"/>
                <a:ext cx="103680" cy="244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B712FE7-FE99-28CC-9843-420FE03FA2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00032" y="2357700"/>
                  <a:ext cx="121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F0962775-F117-F532-E00F-DF0DBD7CCB88}"/>
                    </a:ext>
                  </a:extLst>
                </p14:cNvPr>
                <p14:cNvContentPartPr/>
                <p14:nvPr/>
              </p14:nvContentPartPr>
              <p14:xfrm>
                <a:off x="8624312" y="2209380"/>
                <a:ext cx="31680" cy="741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F0962775-F117-F532-E00F-DF0DBD7CCB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15672" y="2200380"/>
                  <a:ext cx="49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DB91A5F5-3ADD-A71A-8D3A-8339BBBA5A55}"/>
                    </a:ext>
                  </a:extLst>
                </p14:cNvPr>
                <p14:cNvContentPartPr/>
                <p14:nvPr/>
              </p14:nvContentPartPr>
              <p14:xfrm>
                <a:off x="8598752" y="2404140"/>
                <a:ext cx="34920" cy="432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DB91A5F5-3ADD-A71A-8D3A-8339BBBA5A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90112" y="2395500"/>
                  <a:ext cx="525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3735A196-6294-56E4-919A-38B17EDF151D}"/>
                    </a:ext>
                  </a:extLst>
                </p14:cNvPr>
                <p14:cNvContentPartPr/>
                <p14:nvPr/>
              </p14:nvContentPartPr>
              <p14:xfrm>
                <a:off x="8542592" y="2188140"/>
                <a:ext cx="223560" cy="3542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3735A196-6294-56E4-919A-38B17EDF15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33592" y="2179500"/>
                  <a:ext cx="2412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083579AB-64EF-B133-AEA8-934B38B43FDC}"/>
                    </a:ext>
                  </a:extLst>
                </p14:cNvPr>
                <p14:cNvContentPartPr/>
                <p14:nvPr/>
              </p14:nvContentPartPr>
              <p14:xfrm>
                <a:off x="8876672" y="2224860"/>
                <a:ext cx="82800" cy="2383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083579AB-64EF-B133-AEA8-934B38B43F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8032" y="2216220"/>
                  <a:ext cx="100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0E77053E-EB4D-2449-6E09-37C52EA914AE}"/>
                    </a:ext>
                  </a:extLst>
                </p14:cNvPr>
                <p14:cNvContentPartPr/>
                <p14:nvPr/>
              </p14:nvContentPartPr>
              <p14:xfrm>
                <a:off x="8840312" y="2121180"/>
                <a:ext cx="17640" cy="550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0E77053E-EB4D-2449-6E09-37C52EA914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31672" y="2112540"/>
                  <a:ext cx="35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4B774DA7-1A87-5E73-6881-503E3F9F5839}"/>
                    </a:ext>
                  </a:extLst>
                </p14:cNvPr>
                <p14:cNvContentPartPr/>
                <p14:nvPr/>
              </p14:nvContentPartPr>
              <p14:xfrm>
                <a:off x="8741312" y="2346180"/>
                <a:ext cx="207720" cy="27360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4B774DA7-1A87-5E73-6881-503E3F9F58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32672" y="2337540"/>
                  <a:ext cx="2253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8F74C6AB-E546-4937-3AEF-13A1EF4F8B0E}"/>
                    </a:ext>
                  </a:extLst>
                </p14:cNvPr>
                <p14:cNvContentPartPr/>
                <p14:nvPr/>
              </p14:nvContentPartPr>
              <p14:xfrm>
                <a:off x="8901872" y="2100660"/>
                <a:ext cx="219240" cy="6264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8F74C6AB-E546-4937-3AEF-13A1EF4F8B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92872" y="2092020"/>
                  <a:ext cx="2368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EBC6A08D-C1AF-CF9C-E68B-74AAC1DA1090}"/>
                    </a:ext>
                  </a:extLst>
                </p14:cNvPr>
                <p14:cNvContentPartPr/>
                <p14:nvPr/>
              </p14:nvContentPartPr>
              <p14:xfrm>
                <a:off x="8928872" y="2668380"/>
                <a:ext cx="94680" cy="34272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EBC6A08D-C1AF-CF9C-E68B-74AAC1DA10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19872" y="2659740"/>
                  <a:ext cx="11232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98C3428-2F63-56C2-AC5A-B62681EB4DCC}"/>
              </a:ext>
            </a:extLst>
          </p:cNvPr>
          <p:cNvGrpSpPr/>
          <p:nvPr/>
        </p:nvGrpSpPr>
        <p:grpSpPr>
          <a:xfrm>
            <a:off x="6602552" y="2479020"/>
            <a:ext cx="256320" cy="522360"/>
            <a:chOff x="6602552" y="2479020"/>
            <a:chExt cx="25632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44A3FF89-79BE-5E93-AB81-6B415D25D2F8}"/>
                    </a:ext>
                  </a:extLst>
                </p14:cNvPr>
                <p14:cNvContentPartPr/>
                <p14:nvPr/>
              </p14:nvContentPartPr>
              <p14:xfrm>
                <a:off x="6602552" y="2479020"/>
                <a:ext cx="218160" cy="4986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44A3FF89-79BE-5E93-AB81-6B415D25D2F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93552" y="2470380"/>
                  <a:ext cx="2358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BDA49EBF-4337-B709-588B-28AE6705CDE6}"/>
                    </a:ext>
                  </a:extLst>
                </p14:cNvPr>
                <p14:cNvContentPartPr/>
                <p14:nvPr/>
              </p14:nvContentPartPr>
              <p14:xfrm>
                <a:off x="6625592" y="2703300"/>
                <a:ext cx="214200" cy="4392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BDA49EBF-4337-B709-588B-28AE6705CD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16952" y="2694660"/>
                  <a:ext cx="231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883AFE0E-B53F-1DB8-1F35-2A2FD8DD9EC3}"/>
                    </a:ext>
                  </a:extLst>
                </p14:cNvPr>
                <p14:cNvContentPartPr/>
                <p14:nvPr/>
              </p14:nvContentPartPr>
              <p14:xfrm>
                <a:off x="6841232" y="2840460"/>
                <a:ext cx="17640" cy="1609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883AFE0E-B53F-1DB8-1F35-2A2FD8DD9E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32592" y="2831460"/>
                  <a:ext cx="3528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FFCE13F4-AA6B-A6A7-26A8-B25C3D5D8541}"/>
                  </a:ext>
                </a:extLst>
              </p14:cNvPr>
              <p14:cNvContentPartPr/>
              <p14:nvPr/>
            </p14:nvContentPartPr>
            <p14:xfrm>
              <a:off x="4134392" y="5507340"/>
              <a:ext cx="1046160" cy="11592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FFCE13F4-AA6B-A6A7-26A8-B25C3D5D854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25752" y="5498700"/>
                <a:ext cx="10638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5F0D100E-2B0B-F906-4223-A7ABB68B77BB}"/>
              </a:ext>
            </a:extLst>
          </p:cNvPr>
          <p:cNvGrpSpPr/>
          <p:nvPr/>
        </p:nvGrpSpPr>
        <p:grpSpPr>
          <a:xfrm>
            <a:off x="5958512" y="5219700"/>
            <a:ext cx="585000" cy="358920"/>
            <a:chOff x="5958512" y="5219700"/>
            <a:chExt cx="58500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3EF33E06-D621-B36E-A139-1C9136CFBD30}"/>
                    </a:ext>
                  </a:extLst>
                </p14:cNvPr>
                <p14:cNvContentPartPr/>
                <p14:nvPr/>
              </p14:nvContentPartPr>
              <p14:xfrm>
                <a:off x="5958512" y="5318340"/>
                <a:ext cx="217080" cy="2322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3EF33E06-D621-B36E-A139-1C9136CFBD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9512" y="5309340"/>
                  <a:ext cx="234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BFE85E67-1D04-59A8-ECAF-5D5C5112F16F}"/>
                    </a:ext>
                  </a:extLst>
                </p14:cNvPr>
                <p14:cNvContentPartPr/>
                <p14:nvPr/>
              </p14:nvContentPartPr>
              <p14:xfrm>
                <a:off x="6278192" y="5330220"/>
                <a:ext cx="64800" cy="1605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BFE85E67-1D04-59A8-ECAF-5D5C5112F16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69552" y="5321580"/>
                  <a:ext cx="82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0E4280CC-6657-6F79-B44F-2B2E2C45F660}"/>
                    </a:ext>
                  </a:extLst>
                </p14:cNvPr>
                <p14:cNvContentPartPr/>
                <p14:nvPr/>
              </p14:nvContentPartPr>
              <p14:xfrm>
                <a:off x="6304832" y="5342460"/>
                <a:ext cx="69840" cy="15444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0E4280CC-6657-6F79-B44F-2B2E2C45F6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96192" y="5333820"/>
                  <a:ext cx="87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51032BDC-FCF5-67AE-5F7C-38003FEC6DB7}"/>
                    </a:ext>
                  </a:extLst>
                </p14:cNvPr>
                <p14:cNvContentPartPr/>
                <p14:nvPr/>
              </p14:nvContentPartPr>
              <p14:xfrm>
                <a:off x="6225272" y="5365860"/>
                <a:ext cx="177120" cy="5544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51032BDC-FCF5-67AE-5F7C-38003FEC6D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16272" y="5356860"/>
                  <a:ext cx="194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85F69D24-0508-0CEB-C131-0DC265F34E1E}"/>
                    </a:ext>
                  </a:extLst>
                </p14:cNvPr>
                <p14:cNvContentPartPr/>
                <p14:nvPr/>
              </p14:nvContentPartPr>
              <p14:xfrm>
                <a:off x="6408872" y="5219700"/>
                <a:ext cx="134640" cy="35892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85F69D24-0508-0CEB-C131-0DC265F34E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99872" y="5210700"/>
                  <a:ext cx="15228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4C1864-8965-C381-BA99-E0BE3778C9F8}"/>
              </a:ext>
            </a:extLst>
          </p:cNvPr>
          <p:cNvGrpSpPr/>
          <p:nvPr/>
        </p:nvGrpSpPr>
        <p:grpSpPr>
          <a:xfrm>
            <a:off x="5922152" y="5773020"/>
            <a:ext cx="520920" cy="275040"/>
            <a:chOff x="5922152" y="5773020"/>
            <a:chExt cx="52092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D96E7160-C526-8691-87ED-7B672458D6B2}"/>
                    </a:ext>
                  </a:extLst>
                </p14:cNvPr>
                <p14:cNvContentPartPr/>
                <p14:nvPr/>
              </p14:nvContentPartPr>
              <p14:xfrm>
                <a:off x="5953472" y="5867340"/>
                <a:ext cx="142560" cy="1342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D96E7160-C526-8691-87ED-7B672458D6B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44832" y="5858340"/>
                  <a:ext cx="160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E88EE6E0-5C4B-7B9A-64E0-9B3FD5287CB5}"/>
                    </a:ext>
                  </a:extLst>
                </p14:cNvPr>
                <p14:cNvContentPartPr/>
                <p14:nvPr/>
              </p14:nvContentPartPr>
              <p14:xfrm>
                <a:off x="6186032" y="5903340"/>
                <a:ext cx="57600" cy="9324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E88EE6E0-5C4B-7B9A-64E0-9B3FD5287C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77392" y="5894700"/>
                  <a:ext cx="75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9F347866-9339-DD56-1D01-471EFFC326B8}"/>
                    </a:ext>
                  </a:extLst>
                </p14:cNvPr>
                <p14:cNvContentPartPr/>
                <p14:nvPr/>
              </p14:nvContentPartPr>
              <p14:xfrm>
                <a:off x="6326432" y="5773020"/>
                <a:ext cx="116640" cy="27504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9F347866-9339-DD56-1D01-471EFFC326B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17432" y="5764380"/>
                  <a:ext cx="134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1A634B6D-D3C5-E925-BF65-ACF0CCB6A044}"/>
                    </a:ext>
                  </a:extLst>
                </p14:cNvPr>
                <p14:cNvContentPartPr/>
                <p14:nvPr/>
              </p14:nvContentPartPr>
              <p14:xfrm>
                <a:off x="5922152" y="5866260"/>
                <a:ext cx="118080" cy="15012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1A634B6D-D3C5-E925-BF65-ACF0CCB6A0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13152" y="5857260"/>
                  <a:ext cx="135720" cy="167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A7F2918A-B196-3F6A-9EE2-C34B27E6DC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ACC9C13F-7653-1B6F-0B19-5304564FBA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063" y="2924175"/>
          <a:ext cx="8466137" cy="320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849838" imgH="1456202" progId="Word.Document.8">
                  <p:embed/>
                </p:oleObj>
              </mc:Choice>
              <mc:Fallback>
                <p:oleObj name="Document" r:id="rId2" imgW="3849838" imgH="1456202" progId="Word.Document.8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ACC9C13F-7653-1B6F-0B19-5304564FB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2924175"/>
                        <a:ext cx="8466137" cy="320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53243273-0D9E-0515-B2F9-E9BC1CD2D649}"/>
              </a:ext>
            </a:extLst>
          </p:cNvPr>
          <p:cNvSpPr txBox="1"/>
          <p:nvPr/>
        </p:nvSpPr>
        <p:spPr>
          <a:xfrm>
            <a:off x="246063" y="404813"/>
            <a:ext cx="8651875" cy="2619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306070" algn="just" eaLnBrk="1" hangingPunct="1">
              <a:lnSpc>
                <a:spcPct val="130000"/>
              </a:lnSpc>
              <a:tabLst>
                <a:tab pos="540385" algn="l"/>
              </a:tabLst>
              <a:defRPr/>
            </a:pPr>
            <a:r>
              <a:rPr lang="en-US" altLang="zh-CN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sz="2600" dirty="0">
                <a:solidFill>
                  <a:srgbClr val="000000"/>
                </a:solidFill>
                <a:latin typeface="+mn-ea"/>
                <a:ea typeface="+mn-ea"/>
              </a:rPr>
              <a:t>近世代数又称为抽象代数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zh-CN" sz="2600" dirty="0">
                <a:solidFill>
                  <a:srgbClr val="000000"/>
                </a:solidFill>
                <a:latin typeface="+mn-ea"/>
                <a:ea typeface="+mn-ea"/>
              </a:rPr>
              <a:t>主要研究各式各样的代数运算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zh-CN" sz="2600" dirty="0">
                <a:solidFill>
                  <a:srgbClr val="000000"/>
                </a:solidFill>
                <a:latin typeface="+mn-ea"/>
                <a:ea typeface="+mn-ea"/>
              </a:rPr>
              <a:t>是现代数学的一个内容丰富有趣的分支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zh-CN" altLang="zh-CN" sz="2600" dirty="0">
                <a:solidFill>
                  <a:srgbClr val="000000"/>
                </a:solidFill>
                <a:latin typeface="+mn-ea"/>
                <a:ea typeface="+mn-ea"/>
              </a:rPr>
              <a:t>它不仅渗透到其它所有的数学分支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zh-CN" sz="2600" dirty="0">
                <a:solidFill>
                  <a:srgbClr val="000000"/>
                </a:solidFill>
                <a:latin typeface="+mn-ea"/>
                <a:ea typeface="+mn-ea"/>
              </a:rPr>
              <a:t>而且在许多自然科学领域都有重要的应用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zh-CN" altLang="zh-CN" sz="2600" dirty="0">
                <a:solidFill>
                  <a:srgbClr val="000000"/>
                </a:solidFill>
                <a:latin typeface="+mn-ea"/>
                <a:ea typeface="+mn-ea"/>
              </a:rPr>
              <a:t>本课程只介绍最基本的一些近世代数知识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zh-CN" sz="2600" dirty="0">
                <a:solidFill>
                  <a:srgbClr val="000000"/>
                </a:solidFill>
                <a:latin typeface="+mn-ea"/>
                <a:ea typeface="+mn-ea"/>
              </a:rPr>
              <a:t>主要讨论</a:t>
            </a:r>
            <a:r>
              <a:rPr lang="zh-CN" altLang="zh-CN" sz="2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二元运算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zh-CN" altLang="zh-CN" sz="2600" dirty="0">
              <a:latin typeface="+mn-ea"/>
              <a:ea typeface="+mn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1B89CA-4C0D-788B-6B89-29CA31475C73}"/>
              </a:ext>
            </a:extLst>
          </p:cNvPr>
          <p:cNvGrpSpPr/>
          <p:nvPr/>
        </p:nvGrpSpPr>
        <p:grpSpPr>
          <a:xfrm>
            <a:off x="7475192" y="2594940"/>
            <a:ext cx="792000" cy="505440"/>
            <a:chOff x="7475192" y="2594940"/>
            <a:chExt cx="792000" cy="5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064F4430-EFB0-F6C0-6AF6-84285170AB49}"/>
                    </a:ext>
                  </a:extLst>
                </p14:cNvPr>
                <p14:cNvContentPartPr/>
                <p14:nvPr/>
              </p14:nvContentPartPr>
              <p14:xfrm>
                <a:off x="7719992" y="2770260"/>
                <a:ext cx="139320" cy="19044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064F4430-EFB0-F6C0-6AF6-84285170AB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10992" y="2761620"/>
                  <a:ext cx="156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CF02DD30-BFAA-3888-7CC8-7BA7A80CC8D6}"/>
                    </a:ext>
                  </a:extLst>
                </p14:cNvPr>
                <p14:cNvContentPartPr/>
                <p14:nvPr/>
              </p14:nvContentPartPr>
              <p14:xfrm>
                <a:off x="7868672" y="2790060"/>
                <a:ext cx="164880" cy="3744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CF02DD30-BFAA-3888-7CC8-7BA7A80CC8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60032" y="2781420"/>
                  <a:ext cx="182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21EF2A96-4DEF-D63A-7C50-FECA4B53D2CB}"/>
                    </a:ext>
                  </a:extLst>
                </p14:cNvPr>
                <p14:cNvContentPartPr/>
                <p14:nvPr/>
              </p14:nvContentPartPr>
              <p14:xfrm>
                <a:off x="7852832" y="2679540"/>
                <a:ext cx="148320" cy="42084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21EF2A96-4DEF-D63A-7C50-FECA4B53D2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44192" y="2670540"/>
                  <a:ext cx="1659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C0F76162-3B0C-CFC6-AACA-C2FEA1770054}"/>
                    </a:ext>
                  </a:extLst>
                </p14:cNvPr>
                <p14:cNvContentPartPr/>
                <p14:nvPr/>
              </p14:nvContentPartPr>
              <p14:xfrm>
                <a:off x="7993232" y="2621580"/>
                <a:ext cx="103320" cy="3301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C0F76162-3B0C-CFC6-AACA-C2FEA17700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84592" y="2612940"/>
                  <a:ext cx="1209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AE736A0-12FD-1265-474A-6CE0188F724D}"/>
                    </a:ext>
                  </a:extLst>
                </p14:cNvPr>
                <p14:cNvContentPartPr/>
                <p14:nvPr/>
              </p14:nvContentPartPr>
              <p14:xfrm>
                <a:off x="7475192" y="2594940"/>
                <a:ext cx="792000" cy="47808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AAE736A0-12FD-1265-474A-6CE0188F72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66192" y="2585940"/>
                  <a:ext cx="809640" cy="49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BF2910B-1763-3F9D-F8E3-4D5713A57327}"/>
              </a:ext>
            </a:extLst>
          </p:cNvPr>
          <p:cNvGrpSpPr/>
          <p:nvPr/>
        </p:nvGrpSpPr>
        <p:grpSpPr>
          <a:xfrm>
            <a:off x="3241232" y="2582700"/>
            <a:ext cx="1700280" cy="446760"/>
            <a:chOff x="3241232" y="2582700"/>
            <a:chExt cx="170028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8FC17846-2B67-614E-3C17-2D674AA8987F}"/>
                    </a:ext>
                  </a:extLst>
                </p14:cNvPr>
                <p14:cNvContentPartPr/>
                <p14:nvPr/>
              </p14:nvContentPartPr>
              <p14:xfrm>
                <a:off x="3241232" y="2770260"/>
                <a:ext cx="176760" cy="705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8FC17846-2B67-614E-3C17-2D674AA898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32592" y="2761260"/>
                  <a:ext cx="194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0FCF490-0BF3-E014-9DA1-2103ADA97081}"/>
                    </a:ext>
                  </a:extLst>
                </p14:cNvPr>
                <p14:cNvContentPartPr/>
                <p14:nvPr/>
              </p14:nvContentPartPr>
              <p14:xfrm>
                <a:off x="3355712" y="2582700"/>
                <a:ext cx="81000" cy="4356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0FCF490-0BF3-E014-9DA1-2103ADA970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46712" y="2573700"/>
                  <a:ext cx="986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4FF6B469-6FB9-3971-3D32-E2261165DC9B}"/>
                    </a:ext>
                  </a:extLst>
                </p14:cNvPr>
                <p14:cNvContentPartPr/>
                <p14:nvPr/>
              </p14:nvContentPartPr>
              <p14:xfrm>
                <a:off x="3530312" y="2832540"/>
                <a:ext cx="41760" cy="1785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4FF6B469-6FB9-3971-3D32-E2261165DC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21312" y="2823900"/>
                  <a:ext cx="59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172D9982-D398-09C6-A965-5926B5EEC9EF}"/>
                    </a:ext>
                  </a:extLst>
                </p14:cNvPr>
                <p14:cNvContentPartPr/>
                <p14:nvPr/>
              </p14:nvContentPartPr>
              <p14:xfrm>
                <a:off x="3686192" y="2659740"/>
                <a:ext cx="51120" cy="2962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172D9982-D398-09C6-A965-5926B5EEC9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77552" y="2651100"/>
                  <a:ext cx="687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3F69F87C-5B44-A4DE-8BB0-7A1DE951283B}"/>
                    </a:ext>
                  </a:extLst>
                </p14:cNvPr>
                <p14:cNvContentPartPr/>
                <p14:nvPr/>
              </p14:nvContentPartPr>
              <p14:xfrm>
                <a:off x="3673232" y="2610420"/>
                <a:ext cx="156960" cy="41904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3F69F87C-5B44-A4DE-8BB0-7A1DE95128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64592" y="2601420"/>
                  <a:ext cx="1746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4B8A0EF-FAE7-7111-2770-88F8F933678F}"/>
                    </a:ext>
                  </a:extLst>
                </p14:cNvPr>
                <p14:cNvContentPartPr/>
                <p14:nvPr/>
              </p14:nvContentPartPr>
              <p14:xfrm>
                <a:off x="3887792" y="2788620"/>
                <a:ext cx="111960" cy="14688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4B8A0EF-FAE7-7111-2770-88F8F93367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79152" y="2779620"/>
                  <a:ext cx="129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017D3F33-65CF-F582-9DB9-C67D951238FF}"/>
                    </a:ext>
                  </a:extLst>
                </p14:cNvPr>
                <p14:cNvContentPartPr/>
                <p14:nvPr/>
              </p14:nvContentPartPr>
              <p14:xfrm>
                <a:off x="3994352" y="2587380"/>
                <a:ext cx="221760" cy="4197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017D3F33-65CF-F582-9DB9-C67D951238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85352" y="2578380"/>
                  <a:ext cx="2394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E8F4A2D-1C18-5127-DDCB-496FA907F61F}"/>
                    </a:ext>
                  </a:extLst>
                </p14:cNvPr>
                <p14:cNvContentPartPr/>
                <p14:nvPr/>
              </p14:nvContentPartPr>
              <p14:xfrm>
                <a:off x="4037552" y="2844420"/>
                <a:ext cx="165600" cy="136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E8F4A2D-1C18-5127-DDCB-496FA907F6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28552" y="2835780"/>
                  <a:ext cx="183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DDDD17BA-2180-9612-4F4D-4303FF9A10C6}"/>
                    </a:ext>
                  </a:extLst>
                </p14:cNvPr>
                <p14:cNvContentPartPr/>
                <p14:nvPr/>
              </p14:nvContentPartPr>
              <p14:xfrm>
                <a:off x="4296392" y="2807340"/>
                <a:ext cx="299880" cy="550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DDDD17BA-2180-9612-4F4D-4303FF9A10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87392" y="2798700"/>
                  <a:ext cx="317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F525A0F8-EE18-99B3-C203-65D0C26B20F1}"/>
                    </a:ext>
                  </a:extLst>
                </p14:cNvPr>
                <p14:cNvContentPartPr/>
                <p14:nvPr/>
              </p14:nvContentPartPr>
              <p14:xfrm>
                <a:off x="4550912" y="2731740"/>
                <a:ext cx="74520" cy="2098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F525A0F8-EE18-99B3-C203-65D0C26B20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42272" y="2723100"/>
                  <a:ext cx="921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AD051B8E-BE66-6869-1DA5-338EF94B541A}"/>
                    </a:ext>
                  </a:extLst>
                </p14:cNvPr>
                <p14:cNvContentPartPr/>
                <p14:nvPr/>
              </p14:nvContentPartPr>
              <p14:xfrm>
                <a:off x="4646312" y="2590620"/>
                <a:ext cx="295200" cy="4226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AD051B8E-BE66-6869-1DA5-338EF94B54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37312" y="2581980"/>
                  <a:ext cx="312840" cy="44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8E36A9F6-0703-764D-E745-0F8CBC96000B}"/>
                  </a:ext>
                </a:extLst>
              </p14:cNvPr>
              <p14:cNvContentPartPr/>
              <p14:nvPr/>
            </p14:nvContentPartPr>
            <p14:xfrm>
              <a:off x="6227432" y="5373420"/>
              <a:ext cx="417240" cy="5436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8E36A9F6-0703-764D-E745-0F8CBC9600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18792" y="5364780"/>
                <a:ext cx="43488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72B854F3-EA15-AFD3-B112-754EE306E7F2}"/>
              </a:ext>
            </a:extLst>
          </p:cNvPr>
          <p:cNvGrpSpPr/>
          <p:nvPr/>
        </p:nvGrpSpPr>
        <p:grpSpPr>
          <a:xfrm>
            <a:off x="7709552" y="5426340"/>
            <a:ext cx="767160" cy="499320"/>
            <a:chOff x="7709552" y="5426340"/>
            <a:chExt cx="76716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BAC45300-6AC2-571F-EE13-DB2D3D5527FE}"/>
                    </a:ext>
                  </a:extLst>
                </p14:cNvPr>
                <p14:cNvContentPartPr/>
                <p14:nvPr/>
              </p14:nvContentPartPr>
              <p14:xfrm>
                <a:off x="7788752" y="5473500"/>
                <a:ext cx="145080" cy="28008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BAC45300-6AC2-571F-EE13-DB2D3D5527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79752" y="5464860"/>
                  <a:ext cx="1627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D7D2745-0BB7-B8D8-605B-6F413ED3A11C}"/>
                    </a:ext>
                  </a:extLst>
                </p14:cNvPr>
                <p14:cNvContentPartPr/>
                <p14:nvPr/>
              </p14:nvContentPartPr>
              <p14:xfrm>
                <a:off x="8016992" y="5521380"/>
                <a:ext cx="63000" cy="1332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D7D2745-0BB7-B8D8-605B-6F413ED3A11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07992" y="5512740"/>
                  <a:ext cx="80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2A3AF3DC-9326-1B27-7DE2-64CA589962D6}"/>
                    </a:ext>
                  </a:extLst>
                </p14:cNvPr>
                <p14:cNvContentPartPr/>
                <p14:nvPr/>
              </p14:nvContentPartPr>
              <p14:xfrm>
                <a:off x="8026352" y="5530380"/>
                <a:ext cx="43920" cy="12492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2A3AF3DC-9326-1B27-7DE2-64CA589962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17712" y="5521380"/>
                  <a:ext cx="61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B8207F8E-FCAE-C905-136D-06120CFD0AD3}"/>
                    </a:ext>
                  </a:extLst>
                </p14:cNvPr>
                <p14:cNvContentPartPr/>
                <p14:nvPr/>
              </p14:nvContentPartPr>
              <p14:xfrm>
                <a:off x="7978832" y="5599500"/>
                <a:ext cx="117000" cy="172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B8207F8E-FCAE-C905-136D-06120CFD0AD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70192" y="5590860"/>
                  <a:ext cx="134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13E99962-2FB0-ACDB-AD56-44A0AC352005}"/>
                    </a:ext>
                  </a:extLst>
                </p14:cNvPr>
                <p14:cNvContentPartPr/>
                <p14:nvPr/>
              </p14:nvContentPartPr>
              <p14:xfrm>
                <a:off x="8130752" y="5426340"/>
                <a:ext cx="96120" cy="30348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13E99962-2FB0-ACDB-AD56-44A0AC3520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21752" y="5417700"/>
                  <a:ext cx="113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B1C4673A-1135-E86E-A68E-FB8F89E4E478}"/>
                    </a:ext>
                  </a:extLst>
                </p14:cNvPr>
                <p14:cNvContentPartPr/>
                <p14:nvPr/>
              </p14:nvContentPartPr>
              <p14:xfrm>
                <a:off x="7996112" y="5612820"/>
                <a:ext cx="29160" cy="7092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B1C4673A-1135-E86E-A68E-FB8F89E4E4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87112" y="5604180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4F155E89-559C-DA7B-430A-D06592B671E0}"/>
                    </a:ext>
                  </a:extLst>
                </p14:cNvPr>
                <p14:cNvContentPartPr/>
                <p14:nvPr/>
              </p14:nvContentPartPr>
              <p14:xfrm>
                <a:off x="7709552" y="5851860"/>
                <a:ext cx="542520" cy="7380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4F155E89-559C-DA7B-430A-D06592B671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00912" y="5843220"/>
                  <a:ext cx="560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E1FFC0A8-481F-F173-3B18-572E54CC8DA2}"/>
                    </a:ext>
                  </a:extLst>
                </p14:cNvPr>
                <p14:cNvContentPartPr/>
                <p14:nvPr/>
              </p14:nvContentPartPr>
              <p14:xfrm>
                <a:off x="8403992" y="5785260"/>
                <a:ext cx="72720" cy="10296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E1FFC0A8-481F-F173-3B18-572E54CC8D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95352" y="5776260"/>
                  <a:ext cx="90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9DAF1207-50A0-CD83-57FD-ABD019C2ACED}"/>
                    </a:ext>
                  </a:extLst>
                </p14:cNvPr>
                <p14:cNvContentPartPr/>
                <p14:nvPr/>
              </p14:nvContentPartPr>
              <p14:xfrm>
                <a:off x="8212832" y="5791020"/>
                <a:ext cx="230760" cy="1047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9DAF1207-50A0-CD83-57FD-ABD019C2AC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04192" y="5782020"/>
                  <a:ext cx="24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8500623C-B56C-A3A6-937F-13E8B2873244}"/>
                    </a:ext>
                  </a:extLst>
                </p14:cNvPr>
                <p14:cNvContentPartPr/>
                <p14:nvPr/>
              </p14:nvContentPartPr>
              <p14:xfrm>
                <a:off x="8339552" y="5805420"/>
                <a:ext cx="89640" cy="4644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8500623C-B56C-A3A6-937F-13E8B287324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0912" y="5796780"/>
                  <a:ext cx="10728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42C04F54-9C84-6ACF-3620-5B7ED39598C9}"/>
                  </a:ext>
                </a:extLst>
              </p14:cNvPr>
              <p14:cNvContentPartPr/>
              <p14:nvPr/>
            </p14:nvContentPartPr>
            <p14:xfrm>
              <a:off x="6477992" y="5953020"/>
              <a:ext cx="879480" cy="12528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42C04F54-9C84-6ACF-3620-5B7ED39598C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69352" y="5944380"/>
                <a:ext cx="897120" cy="14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E587CDB6-7155-6E96-D4B7-817B5FF1FA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AC7A59A3-8DD4-453A-B17F-8CD4CE92C120}" type="slidenum">
              <a:rPr lang="en-US" altLang="zh-CN" sz="2400" smtClean="0">
                <a:latin typeface="Times New Roman" panose="02020603050405020304" pitchFamily="18" charset="0"/>
              </a:rPr>
              <a:pPr/>
              <a:t>2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2531" name="组合 16">
            <a:extLst>
              <a:ext uri="{FF2B5EF4-FFF2-40B4-BE49-F238E27FC236}">
                <a16:creationId xmlns:a16="http://schemas.microsoft.com/office/drawing/2014/main" id="{44724EB3-9ED8-91A3-26E4-F9404DAAA86D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827088"/>
            <a:ext cx="1252538" cy="628650"/>
            <a:chOff x="1329992" y="827700"/>
            <a:chExt cx="1253160" cy="62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B25517F6-C403-6FBF-84BC-792D4DAD0681}"/>
                    </a:ext>
                  </a:extLst>
                </p14:cNvPr>
                <p14:cNvContentPartPr/>
                <p14:nvPr/>
              </p14:nvContentPartPr>
              <p14:xfrm>
                <a:off x="1329992" y="827700"/>
                <a:ext cx="199080" cy="28620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B25517F6-C403-6FBF-84BC-792D4DAD06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0992" y="818700"/>
                  <a:ext cx="2167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608AEDE8-31DF-A355-F7CC-85DBEFFD1C53}"/>
                    </a:ext>
                  </a:extLst>
                </p14:cNvPr>
                <p14:cNvContentPartPr/>
                <p14:nvPr/>
              </p14:nvContentPartPr>
              <p14:xfrm>
                <a:off x="1451312" y="938220"/>
                <a:ext cx="30960" cy="51768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608AEDE8-31DF-A355-F7CC-85DBEFFD1C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2312" y="929220"/>
                  <a:ext cx="486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2BE095D5-0E1D-B188-6C49-FD93BB99E053}"/>
                    </a:ext>
                  </a:extLst>
                </p14:cNvPr>
                <p14:cNvContentPartPr/>
                <p14:nvPr/>
              </p14:nvContentPartPr>
              <p14:xfrm>
                <a:off x="1556792" y="852900"/>
                <a:ext cx="161280" cy="2797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2BE095D5-0E1D-B188-6C49-FD93BB99E0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47792" y="843900"/>
                  <a:ext cx="178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0542F52-4669-C5FA-9807-57104A427E0F}"/>
                    </a:ext>
                  </a:extLst>
                </p14:cNvPr>
                <p14:cNvContentPartPr/>
                <p14:nvPr/>
              </p14:nvContentPartPr>
              <p14:xfrm>
                <a:off x="1707632" y="1078260"/>
                <a:ext cx="101880" cy="2185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0542F52-4669-C5FA-9807-57104A427E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8632" y="1069260"/>
                  <a:ext cx="119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446CDD87-7110-494F-4ADF-D74BC5E47348}"/>
                    </a:ext>
                  </a:extLst>
                </p14:cNvPr>
                <p14:cNvContentPartPr/>
                <p14:nvPr/>
              </p14:nvContentPartPr>
              <p14:xfrm>
                <a:off x="1725992" y="1277700"/>
                <a:ext cx="94680" cy="180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446CDD87-7110-494F-4ADF-D74BC5E473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6992" y="1268516"/>
                  <a:ext cx="112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0C8F31E7-21AF-99C1-A53C-C280E83FBB5A}"/>
                    </a:ext>
                  </a:extLst>
                </p14:cNvPr>
                <p14:cNvContentPartPr/>
                <p14:nvPr/>
              </p14:nvContentPartPr>
              <p14:xfrm>
                <a:off x="2153672" y="1054860"/>
                <a:ext cx="90000" cy="2887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0C8F31E7-21AF-99C1-A53C-C280E83FBB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4708" y="1045860"/>
                  <a:ext cx="10757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20BC889C-E9D8-14F5-BC77-ADD422C5AC96}"/>
                    </a:ext>
                  </a:extLst>
                </p14:cNvPr>
                <p14:cNvContentPartPr/>
                <p14:nvPr/>
              </p14:nvContentPartPr>
              <p14:xfrm>
                <a:off x="2037032" y="1159260"/>
                <a:ext cx="28080" cy="1087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20BC889C-E9D8-14F5-BC77-ADD422C5AC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8032" y="1150290"/>
                  <a:ext cx="45720" cy="1263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A6C63BA-BD79-8AB8-EDDE-8DB54092F765}"/>
                    </a:ext>
                  </a:extLst>
                </p14:cNvPr>
                <p14:cNvContentPartPr/>
                <p14:nvPr/>
              </p14:nvContentPartPr>
              <p14:xfrm>
                <a:off x="1996352" y="1222260"/>
                <a:ext cx="586800" cy="2300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A6C63BA-BD79-8AB8-EDDE-8DB54092F7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87352" y="1213260"/>
                  <a:ext cx="60444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32" name="组合 15">
            <a:extLst>
              <a:ext uri="{FF2B5EF4-FFF2-40B4-BE49-F238E27FC236}">
                <a16:creationId xmlns:a16="http://schemas.microsoft.com/office/drawing/2014/main" id="{6B6815B4-ED3C-5DC9-68DC-C54678377B5C}"/>
              </a:ext>
            </a:extLst>
          </p:cNvPr>
          <p:cNvGrpSpPr>
            <a:grpSpLocks/>
          </p:cNvGrpSpPr>
          <p:nvPr/>
        </p:nvGrpSpPr>
        <p:grpSpPr bwMode="auto">
          <a:xfrm>
            <a:off x="3343275" y="908050"/>
            <a:ext cx="571500" cy="600075"/>
            <a:chOff x="3343472" y="908700"/>
            <a:chExt cx="570600" cy="59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7097A77F-8978-4EB9-7A99-6C1BD39CAAE2}"/>
                    </a:ext>
                  </a:extLst>
                </p14:cNvPr>
                <p14:cNvContentPartPr/>
                <p14:nvPr/>
              </p14:nvContentPartPr>
              <p14:xfrm>
                <a:off x="3343472" y="908700"/>
                <a:ext cx="127080" cy="4964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7097A77F-8978-4EB9-7A99-6C1BD39CAA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4472" y="899700"/>
                  <a:ext cx="1447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9A3ACBE-0CEF-0726-8459-4A90D53A2437}"/>
                    </a:ext>
                  </a:extLst>
                </p14:cNvPr>
                <p14:cNvContentPartPr/>
                <p14:nvPr/>
              </p14:nvContentPartPr>
              <p14:xfrm>
                <a:off x="3506552" y="1098060"/>
                <a:ext cx="60120" cy="20232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9A3ACBE-0CEF-0726-8459-4A90D53A24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97552" y="1089044"/>
                  <a:ext cx="77760" cy="219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DE970D4C-A580-0EC0-A032-BAE3C27EB95A}"/>
                    </a:ext>
                  </a:extLst>
                </p14:cNvPr>
                <p14:cNvContentPartPr/>
                <p14:nvPr/>
              </p14:nvContentPartPr>
              <p14:xfrm>
                <a:off x="3763952" y="943620"/>
                <a:ext cx="55440" cy="8352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DE970D4C-A580-0EC0-A032-BAE3C27EB9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54952" y="934620"/>
                  <a:ext cx="73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6C5C5199-3FB0-B6CF-65DB-F6627EB0EB0C}"/>
                    </a:ext>
                  </a:extLst>
                </p14:cNvPr>
                <p14:cNvContentPartPr/>
                <p14:nvPr/>
              </p14:nvContentPartPr>
              <p14:xfrm>
                <a:off x="3648752" y="917700"/>
                <a:ext cx="265320" cy="5900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6C5C5199-3FB0-B6CF-65DB-F6627EB0EB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39764" y="908705"/>
                  <a:ext cx="282936" cy="607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8FB6A7D-B038-C425-80DC-15DBD6AA8BC5}"/>
                    </a:ext>
                  </a:extLst>
                </p14:cNvPr>
                <p14:cNvContentPartPr/>
                <p14:nvPr/>
              </p14:nvContentPartPr>
              <p14:xfrm>
                <a:off x="3707792" y="1395780"/>
                <a:ext cx="120960" cy="1065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8FB6A7D-B038-C425-80DC-15DBD6AA8B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98792" y="1386749"/>
                  <a:ext cx="138600" cy="1242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33" name="组合 33">
            <a:extLst>
              <a:ext uri="{FF2B5EF4-FFF2-40B4-BE49-F238E27FC236}">
                <a16:creationId xmlns:a16="http://schemas.microsoft.com/office/drawing/2014/main" id="{63928B98-8049-A3B9-1406-66B8513AF4D9}"/>
              </a:ext>
            </a:extLst>
          </p:cNvPr>
          <p:cNvGrpSpPr>
            <a:grpSpLocks/>
          </p:cNvGrpSpPr>
          <p:nvPr/>
        </p:nvGrpSpPr>
        <p:grpSpPr bwMode="auto">
          <a:xfrm>
            <a:off x="1227138" y="1814513"/>
            <a:ext cx="1430337" cy="931862"/>
            <a:chOff x="1227752" y="1814460"/>
            <a:chExt cx="1429920" cy="93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2E8F2702-2965-77F5-0900-330BAEE74EAC}"/>
                    </a:ext>
                  </a:extLst>
                </p14:cNvPr>
                <p14:cNvContentPartPr/>
                <p14:nvPr/>
              </p14:nvContentPartPr>
              <p14:xfrm>
                <a:off x="1227752" y="1869540"/>
                <a:ext cx="444600" cy="997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2E8F2702-2965-77F5-0900-330BAEE74E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18752" y="1860540"/>
                  <a:ext cx="462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25C64A60-00B3-94FB-E315-E5AEAE61594F}"/>
                    </a:ext>
                  </a:extLst>
                </p14:cNvPr>
                <p14:cNvContentPartPr/>
                <p14:nvPr/>
              </p14:nvContentPartPr>
              <p14:xfrm>
                <a:off x="1369952" y="1872780"/>
                <a:ext cx="60840" cy="43956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25C64A60-00B3-94FB-E315-E5AEAE6159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60952" y="1863780"/>
                  <a:ext cx="784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22859C4F-BC01-5DFB-7239-00E2F1EF2A82}"/>
                    </a:ext>
                  </a:extLst>
                </p14:cNvPr>
                <p14:cNvContentPartPr/>
                <p14:nvPr/>
              </p14:nvContentPartPr>
              <p14:xfrm>
                <a:off x="1475792" y="1814460"/>
                <a:ext cx="133920" cy="5929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22859C4F-BC01-5DFB-7239-00E2F1EF2A8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66792" y="1805460"/>
                  <a:ext cx="15156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33BB34CD-B412-9427-83BD-98E6FFDC2CD9}"/>
                    </a:ext>
                  </a:extLst>
                </p14:cNvPr>
                <p14:cNvContentPartPr/>
                <p14:nvPr/>
              </p14:nvContentPartPr>
              <p14:xfrm>
                <a:off x="1497032" y="2249700"/>
                <a:ext cx="24120" cy="4356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33BB34CD-B412-9427-83BD-98E6FFDC2C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88032" y="2240700"/>
                  <a:ext cx="41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EE663A5-4AA2-E450-7E21-C2FAEC2FFD09}"/>
                    </a:ext>
                  </a:extLst>
                </p14:cNvPr>
                <p14:cNvContentPartPr/>
                <p14:nvPr/>
              </p14:nvContentPartPr>
              <p14:xfrm>
                <a:off x="1292192" y="2293620"/>
                <a:ext cx="334080" cy="27072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EE663A5-4AA2-E450-7E21-C2FAEC2FFD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83182" y="2284620"/>
                  <a:ext cx="351739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50FB04D6-20A0-6B3A-8333-E17CC4B85F68}"/>
                    </a:ext>
                  </a:extLst>
                </p14:cNvPr>
                <p14:cNvContentPartPr/>
                <p14:nvPr/>
              </p14:nvContentPartPr>
              <p14:xfrm>
                <a:off x="1706192" y="1844700"/>
                <a:ext cx="286920" cy="90108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50FB04D6-20A0-6B3A-8333-E17CC4B85F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97192" y="1835696"/>
                  <a:ext cx="304560" cy="918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36D19E90-2714-30AC-5D20-928463FB6D20}"/>
                    </a:ext>
                  </a:extLst>
                </p14:cNvPr>
                <p14:cNvContentPartPr/>
                <p14:nvPr/>
              </p14:nvContentPartPr>
              <p14:xfrm>
                <a:off x="2180312" y="2080500"/>
                <a:ext cx="363960" cy="608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36D19E90-2714-30AC-5D20-928463FB6D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71312" y="2071500"/>
                  <a:ext cx="381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AFB2E605-E325-CA0F-D33A-026345C4C50B}"/>
                    </a:ext>
                  </a:extLst>
                </p14:cNvPr>
                <p14:cNvContentPartPr/>
                <p14:nvPr/>
              </p14:nvContentPartPr>
              <p14:xfrm>
                <a:off x="2263472" y="2258340"/>
                <a:ext cx="192960" cy="4140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AFB2E605-E325-CA0F-D33A-026345C4C5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54489" y="2249340"/>
                  <a:ext cx="210567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397C285C-07B6-02DE-163C-0D13901EB500}"/>
                    </a:ext>
                  </a:extLst>
                </p14:cNvPr>
                <p14:cNvContentPartPr/>
                <p14:nvPr/>
              </p14:nvContentPartPr>
              <p14:xfrm>
                <a:off x="2224592" y="1985100"/>
                <a:ext cx="145800" cy="5061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397C285C-07B6-02DE-163C-0D13901EB5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15592" y="1976100"/>
                  <a:ext cx="1634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BD0FEA18-EDEF-E0B1-C426-E9B73344FE1A}"/>
                    </a:ext>
                  </a:extLst>
                </p14:cNvPr>
                <p14:cNvContentPartPr/>
                <p14:nvPr/>
              </p14:nvContentPartPr>
              <p14:xfrm>
                <a:off x="2426192" y="2333580"/>
                <a:ext cx="231480" cy="1695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BD0FEA18-EDEF-E0B1-C426-E9B73344FE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17192" y="2324580"/>
                  <a:ext cx="2491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34" name="组合 32">
            <a:extLst>
              <a:ext uri="{FF2B5EF4-FFF2-40B4-BE49-F238E27FC236}">
                <a16:creationId xmlns:a16="http://schemas.microsoft.com/office/drawing/2014/main" id="{9CC3ABE9-A0FC-3636-4485-3FD7037A14B7}"/>
              </a:ext>
            </a:extLst>
          </p:cNvPr>
          <p:cNvGrpSpPr>
            <a:grpSpLocks/>
          </p:cNvGrpSpPr>
          <p:nvPr/>
        </p:nvGrpSpPr>
        <p:grpSpPr bwMode="auto">
          <a:xfrm>
            <a:off x="3367088" y="1973263"/>
            <a:ext cx="615950" cy="598487"/>
            <a:chOff x="3366872" y="1972500"/>
            <a:chExt cx="615960" cy="59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D5173D19-81CA-6F64-8B22-570F5B44DE16}"/>
                    </a:ext>
                  </a:extLst>
                </p14:cNvPr>
                <p14:cNvContentPartPr/>
                <p14:nvPr/>
              </p14:nvContentPartPr>
              <p14:xfrm>
                <a:off x="3366872" y="1991220"/>
                <a:ext cx="169560" cy="5450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D5173D19-81CA-6F64-8B22-570F5B44DE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7872" y="1982220"/>
                  <a:ext cx="1872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C4A16127-0CFF-B59C-B6D7-BC9D17046CF9}"/>
                    </a:ext>
                  </a:extLst>
                </p14:cNvPr>
                <p14:cNvContentPartPr/>
                <p14:nvPr/>
              </p14:nvContentPartPr>
              <p14:xfrm>
                <a:off x="3625712" y="2208660"/>
                <a:ext cx="48600" cy="21312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C4A16127-0CFF-B59C-B6D7-BC9D17046C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16712" y="2199660"/>
                  <a:ext cx="66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2D791A38-18DE-3A35-BCD1-CFB8CBD9A1CF}"/>
                    </a:ext>
                  </a:extLst>
                </p14:cNvPr>
                <p14:cNvContentPartPr/>
                <p14:nvPr/>
              </p14:nvContentPartPr>
              <p14:xfrm>
                <a:off x="3798512" y="2022540"/>
                <a:ext cx="30240" cy="11124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2D791A38-18DE-3A35-BCD1-CFB8CBD9A1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89512" y="2013540"/>
                  <a:ext cx="47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46864340-7B82-19C9-EB43-47E28716D326}"/>
                    </a:ext>
                  </a:extLst>
                </p14:cNvPr>
                <p14:cNvContentPartPr/>
                <p14:nvPr/>
              </p14:nvContentPartPr>
              <p14:xfrm>
                <a:off x="3763952" y="1972500"/>
                <a:ext cx="218880" cy="5529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46864340-7B82-19C9-EB43-47E28716D3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54952" y="1963500"/>
                  <a:ext cx="2365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DB614D14-C5AF-4ED8-E304-DC2840A3D5DB}"/>
                    </a:ext>
                  </a:extLst>
                </p14:cNvPr>
                <p14:cNvContentPartPr/>
                <p14:nvPr/>
              </p14:nvContentPartPr>
              <p14:xfrm>
                <a:off x="3812912" y="2465340"/>
                <a:ext cx="144720" cy="10692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DB614D14-C5AF-4ED8-E304-DC2840A3D5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03912" y="2456340"/>
                  <a:ext cx="16236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35" name="组合 61">
            <a:extLst>
              <a:ext uri="{FF2B5EF4-FFF2-40B4-BE49-F238E27FC236}">
                <a16:creationId xmlns:a16="http://schemas.microsoft.com/office/drawing/2014/main" id="{3F622DBC-7809-F058-5931-BF42BCC98CCD}"/>
              </a:ext>
            </a:extLst>
          </p:cNvPr>
          <p:cNvGrpSpPr>
            <a:grpSpLocks/>
          </p:cNvGrpSpPr>
          <p:nvPr/>
        </p:nvGrpSpPr>
        <p:grpSpPr bwMode="auto">
          <a:xfrm>
            <a:off x="1855788" y="3270250"/>
            <a:ext cx="320675" cy="592138"/>
            <a:chOff x="1855592" y="3271020"/>
            <a:chExt cx="321480" cy="59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CE12CEF1-4C9C-28E4-093B-17B658BF6108}"/>
                    </a:ext>
                  </a:extLst>
                </p14:cNvPr>
                <p14:cNvContentPartPr/>
                <p14:nvPr/>
              </p14:nvContentPartPr>
              <p14:xfrm>
                <a:off x="1855592" y="3271020"/>
                <a:ext cx="118800" cy="56664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CE12CEF1-4C9C-28E4-093B-17B658BF61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46619" y="3262020"/>
                  <a:ext cx="136387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A082E208-FCB9-A8AF-CB75-D62C818FA0F9}"/>
                    </a:ext>
                  </a:extLst>
                </p14:cNvPr>
                <p14:cNvContentPartPr/>
                <p14:nvPr/>
              </p14:nvContentPartPr>
              <p14:xfrm>
                <a:off x="2024792" y="3607260"/>
                <a:ext cx="152280" cy="25488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A082E208-FCB9-A8AF-CB75-D62C818FA0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15792" y="3598260"/>
                  <a:ext cx="16992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36" name="组合 60">
            <a:extLst>
              <a:ext uri="{FF2B5EF4-FFF2-40B4-BE49-F238E27FC236}">
                <a16:creationId xmlns:a16="http://schemas.microsoft.com/office/drawing/2014/main" id="{B4DB63F4-FB49-0DAC-988C-B99D6697F2D3}"/>
              </a:ext>
            </a:extLst>
          </p:cNvPr>
          <p:cNvGrpSpPr>
            <a:grpSpLocks/>
          </p:cNvGrpSpPr>
          <p:nvPr/>
        </p:nvGrpSpPr>
        <p:grpSpPr bwMode="auto">
          <a:xfrm>
            <a:off x="2381250" y="3265488"/>
            <a:ext cx="2060575" cy="1027112"/>
            <a:chOff x="2380832" y="3265620"/>
            <a:chExt cx="2061360" cy="10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91EB3F1A-3BA4-75E0-34D8-C468328A1680}"/>
                    </a:ext>
                  </a:extLst>
                </p14:cNvPr>
                <p14:cNvContentPartPr/>
                <p14:nvPr/>
              </p14:nvContentPartPr>
              <p14:xfrm>
                <a:off x="2380832" y="3265620"/>
                <a:ext cx="156240" cy="60984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91EB3F1A-3BA4-75E0-34D8-C468328A16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71832" y="3256615"/>
                  <a:ext cx="173880" cy="6274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7C9E9D92-9FB1-2529-5BED-516F71BB7876}"/>
                    </a:ext>
                  </a:extLst>
                </p14:cNvPr>
                <p14:cNvContentPartPr/>
                <p14:nvPr/>
              </p14:nvContentPartPr>
              <p14:xfrm>
                <a:off x="2630672" y="3655500"/>
                <a:ext cx="155520" cy="19944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7C9E9D92-9FB1-2529-5BED-516F71BB78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21672" y="3646484"/>
                  <a:ext cx="173160" cy="217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DDE7E10F-C52C-6E45-707A-128154E6E3F6}"/>
                    </a:ext>
                  </a:extLst>
                </p14:cNvPr>
                <p14:cNvContentPartPr/>
                <p14:nvPr/>
              </p14:nvContentPartPr>
              <p14:xfrm>
                <a:off x="2854232" y="3673140"/>
                <a:ext cx="131040" cy="19008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DDE7E10F-C52C-6E45-707A-128154E6E3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45232" y="3664140"/>
                  <a:ext cx="148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0AE5AC41-E6B9-0EDC-EC8A-13C18AA65BE9}"/>
                    </a:ext>
                  </a:extLst>
                </p14:cNvPr>
                <p14:cNvContentPartPr/>
                <p14:nvPr/>
              </p14:nvContentPartPr>
              <p14:xfrm>
                <a:off x="3046832" y="3734340"/>
                <a:ext cx="124920" cy="55872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0AE5AC41-E6B9-0EDC-EC8A-13C18AA65B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37832" y="3725340"/>
                  <a:ext cx="14256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E6E1EADD-A0D6-A113-8F28-1E28CA045953}"/>
                    </a:ext>
                  </a:extLst>
                </p14:cNvPr>
                <p14:cNvContentPartPr/>
                <p14:nvPr/>
              </p14:nvContentPartPr>
              <p14:xfrm>
                <a:off x="3295232" y="3768900"/>
                <a:ext cx="136440" cy="1980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E6E1EADD-A0D6-A113-8F28-1E28CA0459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86256" y="3759900"/>
                  <a:ext cx="154034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DF741131-E48B-409B-933D-1072B38B8139}"/>
                    </a:ext>
                  </a:extLst>
                </p14:cNvPr>
                <p14:cNvContentPartPr/>
                <p14:nvPr/>
              </p14:nvContentPartPr>
              <p14:xfrm>
                <a:off x="3333752" y="3379740"/>
                <a:ext cx="189000" cy="62748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DF741131-E48B-409B-933D-1072B38B813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24752" y="3370745"/>
                  <a:ext cx="206640" cy="645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6767657F-8C13-6212-AB2A-93C3D4404CE0}"/>
                    </a:ext>
                  </a:extLst>
                </p14:cNvPr>
                <p14:cNvContentPartPr/>
                <p14:nvPr/>
              </p14:nvContentPartPr>
              <p14:xfrm>
                <a:off x="3630392" y="3756660"/>
                <a:ext cx="45000" cy="6084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6767657F-8C13-6212-AB2A-93C3D4404CE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21392" y="3747660"/>
                  <a:ext cx="62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88F991D7-64CB-4B6F-5B2F-7F5137008818}"/>
                    </a:ext>
                  </a:extLst>
                </p14:cNvPr>
                <p14:cNvContentPartPr/>
                <p14:nvPr/>
              </p14:nvContentPartPr>
              <p14:xfrm>
                <a:off x="3586832" y="3681780"/>
                <a:ext cx="259920" cy="25848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88F991D7-64CB-4B6F-5B2F-7F513700881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77832" y="3672793"/>
                  <a:ext cx="277560" cy="276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CADF8E07-F5BD-9B49-16E2-C5D0B6A0844E}"/>
                    </a:ext>
                  </a:extLst>
                </p14:cNvPr>
                <p14:cNvContentPartPr/>
                <p14:nvPr/>
              </p14:nvContentPartPr>
              <p14:xfrm>
                <a:off x="3829112" y="3623100"/>
                <a:ext cx="63720" cy="4356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CADF8E07-F5BD-9B49-16E2-C5D0B6A0844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20112" y="3614100"/>
                  <a:ext cx="813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FFD8BEB2-90B4-49E0-EDAD-B7BA0EDE93BE}"/>
                    </a:ext>
                  </a:extLst>
                </p14:cNvPr>
                <p14:cNvContentPartPr/>
                <p14:nvPr/>
              </p14:nvContentPartPr>
              <p14:xfrm>
                <a:off x="4033232" y="3457140"/>
                <a:ext cx="408960" cy="5878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FFD8BEB2-90B4-49E0-EDAD-B7BA0EDE93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24232" y="3448140"/>
                  <a:ext cx="426600" cy="60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37" name="组合 59">
            <a:extLst>
              <a:ext uri="{FF2B5EF4-FFF2-40B4-BE49-F238E27FC236}">
                <a16:creationId xmlns:a16="http://schemas.microsoft.com/office/drawing/2014/main" id="{6EC1524E-72E5-A669-D1C9-AA02EF93C980}"/>
              </a:ext>
            </a:extLst>
          </p:cNvPr>
          <p:cNvGrpSpPr>
            <a:grpSpLocks/>
          </p:cNvGrpSpPr>
          <p:nvPr/>
        </p:nvGrpSpPr>
        <p:grpSpPr bwMode="auto">
          <a:xfrm>
            <a:off x="4638675" y="3165475"/>
            <a:ext cx="2066925" cy="736600"/>
            <a:chOff x="4639112" y="3164820"/>
            <a:chExt cx="2067120" cy="73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BBA7AFF4-41CF-1C2D-7458-44837BEA33B6}"/>
                    </a:ext>
                  </a:extLst>
                </p14:cNvPr>
                <p14:cNvContentPartPr/>
                <p14:nvPr/>
              </p14:nvContentPartPr>
              <p14:xfrm>
                <a:off x="4639112" y="3164820"/>
                <a:ext cx="188640" cy="72360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BBA7AFF4-41CF-1C2D-7458-44837BEA33B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30112" y="3155820"/>
                  <a:ext cx="20628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CF9E0738-CB93-A044-B811-71EF6ADAB285}"/>
                    </a:ext>
                  </a:extLst>
                </p14:cNvPr>
                <p14:cNvContentPartPr/>
                <p14:nvPr/>
              </p14:nvContentPartPr>
              <p14:xfrm>
                <a:off x="4977872" y="3557580"/>
                <a:ext cx="252720" cy="30888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CF9E0738-CB93-A044-B811-71EF6ADAB28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68872" y="3548580"/>
                  <a:ext cx="270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0F30B834-CD1E-89B6-DC95-1EB58A1B9DB9}"/>
                    </a:ext>
                  </a:extLst>
                </p14:cNvPr>
                <p14:cNvContentPartPr/>
                <p14:nvPr/>
              </p14:nvContentPartPr>
              <p14:xfrm>
                <a:off x="5285672" y="3611940"/>
                <a:ext cx="192600" cy="24624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0F30B834-CD1E-89B6-DC95-1EB58A1B9DB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76655" y="3602953"/>
                  <a:ext cx="210273" cy="263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02105320-A97B-62C9-F031-BBF533713085}"/>
                    </a:ext>
                  </a:extLst>
                </p14:cNvPr>
                <p14:cNvContentPartPr/>
                <p14:nvPr/>
              </p14:nvContentPartPr>
              <p14:xfrm>
                <a:off x="5606792" y="3676740"/>
                <a:ext cx="159120" cy="19152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02105320-A97B-62C9-F031-BBF53371308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97792" y="3667723"/>
                  <a:ext cx="176760" cy="209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89A5CE32-3457-BA39-E561-650B456DB775}"/>
                    </a:ext>
                  </a:extLst>
                </p14:cNvPr>
                <p14:cNvContentPartPr/>
                <p14:nvPr/>
              </p14:nvContentPartPr>
              <p14:xfrm>
                <a:off x="5917472" y="3842700"/>
                <a:ext cx="4320" cy="68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89A5CE32-3457-BA39-E561-650B456DB77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08472" y="3833700"/>
                  <a:ext cx="21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943BEC7A-78C6-EFA1-01CE-4090302223E7}"/>
                    </a:ext>
                  </a:extLst>
                </p14:cNvPr>
                <p14:cNvContentPartPr/>
                <p14:nvPr/>
              </p14:nvContentPartPr>
              <p14:xfrm>
                <a:off x="6078032" y="3659460"/>
                <a:ext cx="118440" cy="24192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943BEC7A-78C6-EFA1-01CE-4090302223E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69005" y="3650460"/>
                  <a:ext cx="136134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CAFB7FAD-1983-C035-88D1-AF79CC557877}"/>
                    </a:ext>
                  </a:extLst>
                </p14:cNvPr>
                <p14:cNvContentPartPr/>
                <p14:nvPr/>
              </p14:nvContentPartPr>
              <p14:xfrm>
                <a:off x="6272792" y="3693660"/>
                <a:ext cx="113400" cy="17028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CAFB7FAD-1983-C035-88D1-AF79CC55787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63792" y="3684679"/>
                  <a:ext cx="131040" cy="187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C098A6CC-3A83-DDF3-CDFA-7D6F62AB8A50}"/>
                    </a:ext>
                  </a:extLst>
                </p14:cNvPr>
                <p14:cNvContentPartPr/>
                <p14:nvPr/>
              </p14:nvContentPartPr>
              <p14:xfrm>
                <a:off x="6419672" y="3385140"/>
                <a:ext cx="286560" cy="44208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C098A6CC-3A83-DDF3-CDFA-7D6F62AB8A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10672" y="3376140"/>
                  <a:ext cx="304200" cy="45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38" name="组合 58">
            <a:extLst>
              <a:ext uri="{FF2B5EF4-FFF2-40B4-BE49-F238E27FC236}">
                <a16:creationId xmlns:a16="http://schemas.microsoft.com/office/drawing/2014/main" id="{2DE502E0-D5CB-0CFB-A9A4-CD6F1994437E}"/>
              </a:ext>
            </a:extLst>
          </p:cNvPr>
          <p:cNvGrpSpPr>
            <a:grpSpLocks/>
          </p:cNvGrpSpPr>
          <p:nvPr/>
        </p:nvGrpSpPr>
        <p:grpSpPr bwMode="auto">
          <a:xfrm>
            <a:off x="6975475" y="3605213"/>
            <a:ext cx="727075" cy="307975"/>
            <a:chOff x="6976232" y="3605460"/>
            <a:chExt cx="72612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2AFD7D15-5F22-FB31-AE74-84F734BA96AC}"/>
                    </a:ext>
                  </a:extLst>
                </p14:cNvPr>
                <p14:cNvContentPartPr/>
                <p14:nvPr/>
              </p14:nvContentPartPr>
              <p14:xfrm>
                <a:off x="6976232" y="3840180"/>
                <a:ext cx="3240" cy="2988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2AFD7D15-5F22-FB31-AE74-84F734BA96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67232" y="3831287"/>
                  <a:ext cx="20880" cy="47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0255B28C-DA1D-1689-057D-C8156A5D2DDA}"/>
                    </a:ext>
                  </a:extLst>
                </p14:cNvPr>
                <p14:cNvContentPartPr/>
                <p14:nvPr/>
              </p14:nvContentPartPr>
              <p14:xfrm>
                <a:off x="7145432" y="3672420"/>
                <a:ext cx="177120" cy="23616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0255B28C-DA1D-1689-057D-C8156A5D2D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36432" y="3663406"/>
                  <a:ext cx="194760" cy="253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1179D67D-4C0E-BAB5-CE30-09012274FDE0}"/>
                    </a:ext>
                  </a:extLst>
                </p14:cNvPr>
                <p14:cNvContentPartPr/>
                <p14:nvPr/>
              </p14:nvContentPartPr>
              <p14:xfrm>
                <a:off x="7404992" y="3681060"/>
                <a:ext cx="18000" cy="16560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1179D67D-4C0E-BAB5-CE30-09012274FDE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95992" y="3672040"/>
                  <a:ext cx="35640" cy="1832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64FB40C9-3BB8-EE8D-1ECB-A2A757E508CA}"/>
                    </a:ext>
                  </a:extLst>
                </p14:cNvPr>
                <p14:cNvContentPartPr/>
                <p14:nvPr/>
              </p14:nvContentPartPr>
              <p14:xfrm>
                <a:off x="7429112" y="3605460"/>
                <a:ext cx="273240" cy="30816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64FB40C9-3BB8-EE8D-1ECB-A2A757E508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20100" y="3596460"/>
                  <a:ext cx="290903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A344362-3EF2-E38F-3FD3-A9F7C385E527}"/>
              </a:ext>
            </a:extLst>
          </p:cNvPr>
          <p:cNvGrpSpPr/>
          <p:nvPr/>
        </p:nvGrpSpPr>
        <p:grpSpPr>
          <a:xfrm>
            <a:off x="5001272" y="485700"/>
            <a:ext cx="958680" cy="1055160"/>
            <a:chOff x="5001272" y="485700"/>
            <a:chExt cx="958680" cy="10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4E4D8E9C-9EF0-9A72-D22B-38D81F7067CF}"/>
                    </a:ext>
                  </a:extLst>
                </p14:cNvPr>
                <p14:cNvContentPartPr/>
                <p14:nvPr/>
              </p14:nvContentPartPr>
              <p14:xfrm>
                <a:off x="5001272" y="595860"/>
                <a:ext cx="88200" cy="94500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4E4D8E9C-9EF0-9A72-D22B-38D81F7067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92632" y="587220"/>
                  <a:ext cx="10584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3DC411D4-B80A-66BA-C2DB-483C8AD3DED9}"/>
                    </a:ext>
                  </a:extLst>
                </p14:cNvPr>
                <p14:cNvContentPartPr/>
                <p14:nvPr/>
              </p14:nvContentPartPr>
              <p14:xfrm>
                <a:off x="5220872" y="485700"/>
                <a:ext cx="117360" cy="3459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3DC411D4-B80A-66BA-C2DB-483C8AD3DE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12232" y="477060"/>
                  <a:ext cx="1350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FF8E0F30-C57E-2838-DE6D-872019F9875B}"/>
                    </a:ext>
                  </a:extLst>
                </p14:cNvPr>
                <p14:cNvContentPartPr/>
                <p14:nvPr/>
              </p14:nvContentPartPr>
              <p14:xfrm>
                <a:off x="5391872" y="704220"/>
                <a:ext cx="72000" cy="1526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FF8E0F30-C57E-2838-DE6D-872019F9875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83232" y="695580"/>
                  <a:ext cx="89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5CB19A07-E89E-D00D-B60B-E77B5038EECF}"/>
                    </a:ext>
                  </a:extLst>
                </p14:cNvPr>
                <p14:cNvContentPartPr/>
                <p14:nvPr/>
              </p14:nvContentPartPr>
              <p14:xfrm>
                <a:off x="5548112" y="626100"/>
                <a:ext cx="202680" cy="26316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5CB19A07-E89E-D00D-B60B-E77B5038EE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39112" y="617100"/>
                  <a:ext cx="2203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2A781B09-1F5C-666A-23CE-941498BE7D07}"/>
                    </a:ext>
                  </a:extLst>
                </p14:cNvPr>
                <p14:cNvContentPartPr/>
                <p14:nvPr/>
              </p14:nvContentPartPr>
              <p14:xfrm>
                <a:off x="5823872" y="708540"/>
                <a:ext cx="136080" cy="24156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2A781B09-1F5C-666A-23CE-941498BE7D0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14872" y="699900"/>
                  <a:ext cx="15372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58" name="组合 22557">
            <a:extLst>
              <a:ext uri="{FF2B5EF4-FFF2-40B4-BE49-F238E27FC236}">
                <a16:creationId xmlns:a16="http://schemas.microsoft.com/office/drawing/2014/main" id="{E8C1FB3B-AD1F-0212-4992-13DE6E74A497}"/>
              </a:ext>
            </a:extLst>
          </p:cNvPr>
          <p:cNvGrpSpPr/>
          <p:nvPr/>
        </p:nvGrpSpPr>
        <p:grpSpPr>
          <a:xfrm>
            <a:off x="6436592" y="1229100"/>
            <a:ext cx="1315080" cy="422280"/>
            <a:chOff x="6436592" y="1229100"/>
            <a:chExt cx="131508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2540" name="墨迹 22539">
                  <a:extLst>
                    <a:ext uri="{FF2B5EF4-FFF2-40B4-BE49-F238E27FC236}">
                      <a16:creationId xmlns:a16="http://schemas.microsoft.com/office/drawing/2014/main" id="{7B0D158D-B4F8-6398-6EBB-9783A8565E2F}"/>
                    </a:ext>
                  </a:extLst>
                </p14:cNvPr>
                <p14:cNvContentPartPr/>
                <p14:nvPr/>
              </p14:nvContentPartPr>
              <p14:xfrm>
                <a:off x="6454232" y="1273740"/>
                <a:ext cx="82080" cy="32400"/>
              </p14:xfrm>
            </p:contentPart>
          </mc:Choice>
          <mc:Fallback>
            <p:pic>
              <p:nvPicPr>
                <p:cNvPr id="22540" name="墨迹 22539">
                  <a:extLst>
                    <a:ext uri="{FF2B5EF4-FFF2-40B4-BE49-F238E27FC236}">
                      <a16:creationId xmlns:a16="http://schemas.microsoft.com/office/drawing/2014/main" id="{7B0D158D-B4F8-6398-6EBB-9783A8565E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45592" y="1264740"/>
                  <a:ext cx="99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2541" name="墨迹 22540">
                  <a:extLst>
                    <a:ext uri="{FF2B5EF4-FFF2-40B4-BE49-F238E27FC236}">
                      <a16:creationId xmlns:a16="http://schemas.microsoft.com/office/drawing/2014/main" id="{2A41E6ED-F95D-4E97-2470-86C46B31A5E0}"/>
                    </a:ext>
                  </a:extLst>
                </p14:cNvPr>
                <p14:cNvContentPartPr/>
                <p14:nvPr/>
              </p14:nvContentPartPr>
              <p14:xfrm>
                <a:off x="6523352" y="1229100"/>
                <a:ext cx="46800" cy="139320"/>
              </p14:xfrm>
            </p:contentPart>
          </mc:Choice>
          <mc:Fallback>
            <p:pic>
              <p:nvPicPr>
                <p:cNvPr id="22541" name="墨迹 22540">
                  <a:extLst>
                    <a:ext uri="{FF2B5EF4-FFF2-40B4-BE49-F238E27FC236}">
                      <a16:creationId xmlns:a16="http://schemas.microsoft.com/office/drawing/2014/main" id="{2A41E6ED-F95D-4E97-2470-86C46B31A5E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14352" y="1220100"/>
                  <a:ext cx="64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2542" name="墨迹 22541">
                  <a:extLst>
                    <a:ext uri="{FF2B5EF4-FFF2-40B4-BE49-F238E27FC236}">
                      <a16:creationId xmlns:a16="http://schemas.microsoft.com/office/drawing/2014/main" id="{C7FD5B52-34E0-9669-AE3D-B8D220770DCB}"/>
                    </a:ext>
                  </a:extLst>
                </p14:cNvPr>
                <p14:cNvContentPartPr/>
                <p14:nvPr/>
              </p14:nvContentPartPr>
              <p14:xfrm>
                <a:off x="6481592" y="1363020"/>
                <a:ext cx="128520" cy="189720"/>
              </p14:xfrm>
            </p:contentPart>
          </mc:Choice>
          <mc:Fallback>
            <p:pic>
              <p:nvPicPr>
                <p:cNvPr id="22542" name="墨迹 22541">
                  <a:extLst>
                    <a:ext uri="{FF2B5EF4-FFF2-40B4-BE49-F238E27FC236}">
                      <a16:creationId xmlns:a16="http://schemas.microsoft.com/office/drawing/2014/main" id="{C7FD5B52-34E0-9669-AE3D-B8D220770DC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72952" y="1354020"/>
                  <a:ext cx="146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2543" name="墨迹 22542">
                  <a:extLst>
                    <a:ext uri="{FF2B5EF4-FFF2-40B4-BE49-F238E27FC236}">
                      <a16:creationId xmlns:a16="http://schemas.microsoft.com/office/drawing/2014/main" id="{14F4BBD5-2388-6A30-B08B-A959228564EE}"/>
                    </a:ext>
                  </a:extLst>
                </p14:cNvPr>
                <p14:cNvContentPartPr/>
                <p14:nvPr/>
              </p14:nvContentPartPr>
              <p14:xfrm>
                <a:off x="6436592" y="1496940"/>
                <a:ext cx="180720" cy="141120"/>
              </p14:xfrm>
            </p:contentPart>
          </mc:Choice>
          <mc:Fallback>
            <p:pic>
              <p:nvPicPr>
                <p:cNvPr id="22543" name="墨迹 22542">
                  <a:extLst>
                    <a:ext uri="{FF2B5EF4-FFF2-40B4-BE49-F238E27FC236}">
                      <a16:creationId xmlns:a16="http://schemas.microsoft.com/office/drawing/2014/main" id="{14F4BBD5-2388-6A30-B08B-A959228564E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27952" y="1487940"/>
                  <a:ext cx="198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2544" name="墨迹 22543">
                  <a:extLst>
                    <a:ext uri="{FF2B5EF4-FFF2-40B4-BE49-F238E27FC236}">
                      <a16:creationId xmlns:a16="http://schemas.microsoft.com/office/drawing/2014/main" id="{21449172-981E-FABF-F47D-43D41CC95242}"/>
                    </a:ext>
                  </a:extLst>
                </p14:cNvPr>
                <p14:cNvContentPartPr/>
                <p14:nvPr/>
              </p14:nvContentPartPr>
              <p14:xfrm>
                <a:off x="6613352" y="1285620"/>
                <a:ext cx="134640" cy="246240"/>
              </p14:xfrm>
            </p:contentPart>
          </mc:Choice>
          <mc:Fallback>
            <p:pic>
              <p:nvPicPr>
                <p:cNvPr id="22544" name="墨迹 22543">
                  <a:extLst>
                    <a:ext uri="{FF2B5EF4-FFF2-40B4-BE49-F238E27FC236}">
                      <a16:creationId xmlns:a16="http://schemas.microsoft.com/office/drawing/2014/main" id="{21449172-981E-FABF-F47D-43D41CC952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04352" y="1276620"/>
                  <a:ext cx="152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2545" name="墨迹 22544">
                  <a:extLst>
                    <a:ext uri="{FF2B5EF4-FFF2-40B4-BE49-F238E27FC236}">
                      <a16:creationId xmlns:a16="http://schemas.microsoft.com/office/drawing/2014/main" id="{1B556384-40FD-AE44-DF14-F33C32E30574}"/>
                    </a:ext>
                  </a:extLst>
                </p14:cNvPr>
                <p14:cNvContentPartPr/>
                <p14:nvPr/>
              </p14:nvContentPartPr>
              <p14:xfrm>
                <a:off x="6677792" y="1486140"/>
                <a:ext cx="50040" cy="80280"/>
              </p14:xfrm>
            </p:contentPart>
          </mc:Choice>
          <mc:Fallback>
            <p:pic>
              <p:nvPicPr>
                <p:cNvPr id="22545" name="墨迹 22544">
                  <a:extLst>
                    <a:ext uri="{FF2B5EF4-FFF2-40B4-BE49-F238E27FC236}">
                      <a16:creationId xmlns:a16="http://schemas.microsoft.com/office/drawing/2014/main" id="{1B556384-40FD-AE44-DF14-F33C32E305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69152" y="1477500"/>
                  <a:ext cx="676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2546" name="墨迹 22545">
                  <a:extLst>
                    <a:ext uri="{FF2B5EF4-FFF2-40B4-BE49-F238E27FC236}">
                      <a16:creationId xmlns:a16="http://schemas.microsoft.com/office/drawing/2014/main" id="{0B68AD7D-14A1-D532-20FF-76D0E226F9C5}"/>
                    </a:ext>
                  </a:extLst>
                </p14:cNvPr>
                <p14:cNvContentPartPr/>
                <p14:nvPr/>
              </p14:nvContentPartPr>
              <p14:xfrm>
                <a:off x="6850952" y="1332420"/>
                <a:ext cx="19800" cy="70200"/>
              </p14:xfrm>
            </p:contentPart>
          </mc:Choice>
          <mc:Fallback>
            <p:pic>
              <p:nvPicPr>
                <p:cNvPr id="22546" name="墨迹 22545">
                  <a:extLst>
                    <a:ext uri="{FF2B5EF4-FFF2-40B4-BE49-F238E27FC236}">
                      <a16:creationId xmlns:a16="http://schemas.microsoft.com/office/drawing/2014/main" id="{0B68AD7D-14A1-D532-20FF-76D0E226F9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41952" y="1323420"/>
                  <a:ext cx="37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2547" name="墨迹 22546">
                  <a:extLst>
                    <a:ext uri="{FF2B5EF4-FFF2-40B4-BE49-F238E27FC236}">
                      <a16:creationId xmlns:a16="http://schemas.microsoft.com/office/drawing/2014/main" id="{72B42E64-FA6B-1B09-AAE6-6580E4EC3A87}"/>
                    </a:ext>
                  </a:extLst>
                </p14:cNvPr>
                <p14:cNvContentPartPr/>
                <p14:nvPr/>
              </p14:nvContentPartPr>
              <p14:xfrm>
                <a:off x="6841592" y="1423500"/>
                <a:ext cx="46800" cy="176040"/>
              </p14:xfrm>
            </p:contentPart>
          </mc:Choice>
          <mc:Fallback>
            <p:pic>
              <p:nvPicPr>
                <p:cNvPr id="22547" name="墨迹 22546">
                  <a:extLst>
                    <a:ext uri="{FF2B5EF4-FFF2-40B4-BE49-F238E27FC236}">
                      <a16:creationId xmlns:a16="http://schemas.microsoft.com/office/drawing/2014/main" id="{72B42E64-FA6B-1B09-AAE6-6580E4EC3A8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32952" y="1414860"/>
                  <a:ext cx="64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2548" name="墨迹 22547">
                  <a:extLst>
                    <a:ext uri="{FF2B5EF4-FFF2-40B4-BE49-F238E27FC236}">
                      <a16:creationId xmlns:a16="http://schemas.microsoft.com/office/drawing/2014/main" id="{4E5BBF37-BD1B-56BB-DCC9-25BEC2BBCB7C}"/>
                    </a:ext>
                  </a:extLst>
                </p14:cNvPr>
                <p14:cNvContentPartPr/>
                <p14:nvPr/>
              </p14:nvContentPartPr>
              <p14:xfrm>
                <a:off x="6951752" y="1370220"/>
                <a:ext cx="124560" cy="205200"/>
              </p14:xfrm>
            </p:contentPart>
          </mc:Choice>
          <mc:Fallback>
            <p:pic>
              <p:nvPicPr>
                <p:cNvPr id="22548" name="墨迹 22547">
                  <a:extLst>
                    <a:ext uri="{FF2B5EF4-FFF2-40B4-BE49-F238E27FC236}">
                      <a16:creationId xmlns:a16="http://schemas.microsoft.com/office/drawing/2014/main" id="{4E5BBF37-BD1B-56BB-DCC9-25BEC2BBCB7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42752" y="1361220"/>
                  <a:ext cx="142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2549" name="墨迹 22548">
                  <a:extLst>
                    <a:ext uri="{FF2B5EF4-FFF2-40B4-BE49-F238E27FC236}">
                      <a16:creationId xmlns:a16="http://schemas.microsoft.com/office/drawing/2014/main" id="{2CBF0BC4-6952-B712-852F-DF14D5EA6BA2}"/>
                    </a:ext>
                  </a:extLst>
                </p14:cNvPr>
                <p14:cNvContentPartPr/>
                <p14:nvPr/>
              </p14:nvContentPartPr>
              <p14:xfrm>
                <a:off x="6912512" y="1255740"/>
                <a:ext cx="329400" cy="353880"/>
              </p14:xfrm>
            </p:contentPart>
          </mc:Choice>
          <mc:Fallback>
            <p:pic>
              <p:nvPicPr>
                <p:cNvPr id="22549" name="墨迹 22548">
                  <a:extLst>
                    <a:ext uri="{FF2B5EF4-FFF2-40B4-BE49-F238E27FC236}">
                      <a16:creationId xmlns:a16="http://schemas.microsoft.com/office/drawing/2014/main" id="{2CBF0BC4-6952-B712-852F-DF14D5EA6BA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03512" y="1247100"/>
                  <a:ext cx="3470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2550" name="墨迹 22549">
                  <a:extLst>
                    <a:ext uri="{FF2B5EF4-FFF2-40B4-BE49-F238E27FC236}">
                      <a16:creationId xmlns:a16="http://schemas.microsoft.com/office/drawing/2014/main" id="{029370AA-CB7C-6EA6-CDA9-432B3193F98D}"/>
                    </a:ext>
                  </a:extLst>
                </p14:cNvPr>
                <p14:cNvContentPartPr/>
                <p14:nvPr/>
              </p14:nvContentPartPr>
              <p14:xfrm>
                <a:off x="7170272" y="1392540"/>
                <a:ext cx="143640" cy="245160"/>
              </p14:xfrm>
            </p:contentPart>
          </mc:Choice>
          <mc:Fallback>
            <p:pic>
              <p:nvPicPr>
                <p:cNvPr id="22550" name="墨迹 22549">
                  <a:extLst>
                    <a:ext uri="{FF2B5EF4-FFF2-40B4-BE49-F238E27FC236}">
                      <a16:creationId xmlns:a16="http://schemas.microsoft.com/office/drawing/2014/main" id="{029370AA-CB7C-6EA6-CDA9-432B3193F9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61632" y="1383900"/>
                  <a:ext cx="161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2551" name="墨迹 22550">
                  <a:extLst>
                    <a:ext uri="{FF2B5EF4-FFF2-40B4-BE49-F238E27FC236}">
                      <a16:creationId xmlns:a16="http://schemas.microsoft.com/office/drawing/2014/main" id="{E5415B3E-EE4A-24DB-1175-63EF1A60819B}"/>
                    </a:ext>
                  </a:extLst>
                </p14:cNvPr>
                <p14:cNvContentPartPr/>
                <p14:nvPr/>
              </p14:nvContentPartPr>
              <p14:xfrm>
                <a:off x="7206632" y="1462740"/>
                <a:ext cx="212760" cy="188640"/>
              </p14:xfrm>
            </p:contentPart>
          </mc:Choice>
          <mc:Fallback>
            <p:pic>
              <p:nvPicPr>
                <p:cNvPr id="22551" name="墨迹 22550">
                  <a:extLst>
                    <a:ext uri="{FF2B5EF4-FFF2-40B4-BE49-F238E27FC236}">
                      <a16:creationId xmlns:a16="http://schemas.microsoft.com/office/drawing/2014/main" id="{E5415B3E-EE4A-24DB-1175-63EF1A60819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97632" y="1453740"/>
                  <a:ext cx="230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2552" name="墨迹 22551">
                  <a:extLst>
                    <a:ext uri="{FF2B5EF4-FFF2-40B4-BE49-F238E27FC236}">
                      <a16:creationId xmlns:a16="http://schemas.microsoft.com/office/drawing/2014/main" id="{59ECE175-7F86-0584-771A-F998EE0603EF}"/>
                    </a:ext>
                  </a:extLst>
                </p14:cNvPr>
                <p14:cNvContentPartPr/>
                <p14:nvPr/>
              </p14:nvContentPartPr>
              <p14:xfrm>
                <a:off x="7516952" y="1383540"/>
                <a:ext cx="127080" cy="31320"/>
              </p14:xfrm>
            </p:contentPart>
          </mc:Choice>
          <mc:Fallback>
            <p:pic>
              <p:nvPicPr>
                <p:cNvPr id="22552" name="墨迹 22551">
                  <a:extLst>
                    <a:ext uri="{FF2B5EF4-FFF2-40B4-BE49-F238E27FC236}">
                      <a16:creationId xmlns:a16="http://schemas.microsoft.com/office/drawing/2014/main" id="{59ECE175-7F86-0584-771A-F998EE0603E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08312" y="1374540"/>
                  <a:ext cx="144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2553" name="墨迹 22552">
                  <a:extLst>
                    <a:ext uri="{FF2B5EF4-FFF2-40B4-BE49-F238E27FC236}">
                      <a16:creationId xmlns:a16="http://schemas.microsoft.com/office/drawing/2014/main" id="{22015347-FBA8-631C-7597-EDACB6FFC389}"/>
                    </a:ext>
                  </a:extLst>
                </p14:cNvPr>
                <p14:cNvContentPartPr/>
                <p14:nvPr/>
              </p14:nvContentPartPr>
              <p14:xfrm>
                <a:off x="7518392" y="1249260"/>
                <a:ext cx="149400" cy="392760"/>
              </p14:xfrm>
            </p:contentPart>
          </mc:Choice>
          <mc:Fallback>
            <p:pic>
              <p:nvPicPr>
                <p:cNvPr id="22553" name="墨迹 22552">
                  <a:extLst>
                    <a:ext uri="{FF2B5EF4-FFF2-40B4-BE49-F238E27FC236}">
                      <a16:creationId xmlns:a16="http://schemas.microsoft.com/office/drawing/2014/main" id="{22015347-FBA8-631C-7597-EDACB6FFC38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09752" y="1240620"/>
                  <a:ext cx="1670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2554" name="墨迹 22553">
                  <a:extLst>
                    <a:ext uri="{FF2B5EF4-FFF2-40B4-BE49-F238E27FC236}">
                      <a16:creationId xmlns:a16="http://schemas.microsoft.com/office/drawing/2014/main" id="{BB70CAE0-DD00-6068-6801-E3219656D2EB}"/>
                    </a:ext>
                  </a:extLst>
                </p14:cNvPr>
                <p14:cNvContentPartPr/>
                <p14:nvPr/>
              </p14:nvContentPartPr>
              <p14:xfrm>
                <a:off x="7649792" y="1435380"/>
                <a:ext cx="60840" cy="176400"/>
              </p14:xfrm>
            </p:contentPart>
          </mc:Choice>
          <mc:Fallback>
            <p:pic>
              <p:nvPicPr>
                <p:cNvPr id="22554" name="墨迹 22553">
                  <a:extLst>
                    <a:ext uri="{FF2B5EF4-FFF2-40B4-BE49-F238E27FC236}">
                      <a16:creationId xmlns:a16="http://schemas.microsoft.com/office/drawing/2014/main" id="{BB70CAE0-DD00-6068-6801-E3219656D2E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0792" y="1426740"/>
                  <a:ext cx="78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2555" name="墨迹 22554">
                  <a:extLst>
                    <a:ext uri="{FF2B5EF4-FFF2-40B4-BE49-F238E27FC236}">
                      <a16:creationId xmlns:a16="http://schemas.microsoft.com/office/drawing/2014/main" id="{030B4F41-72FF-BFED-710D-A688436C1316}"/>
                    </a:ext>
                  </a:extLst>
                </p14:cNvPr>
                <p14:cNvContentPartPr/>
                <p14:nvPr/>
              </p14:nvContentPartPr>
              <p14:xfrm>
                <a:off x="7562312" y="1589460"/>
                <a:ext cx="106560" cy="10080"/>
              </p14:xfrm>
            </p:contentPart>
          </mc:Choice>
          <mc:Fallback>
            <p:pic>
              <p:nvPicPr>
                <p:cNvPr id="22555" name="墨迹 22554">
                  <a:extLst>
                    <a:ext uri="{FF2B5EF4-FFF2-40B4-BE49-F238E27FC236}">
                      <a16:creationId xmlns:a16="http://schemas.microsoft.com/office/drawing/2014/main" id="{030B4F41-72FF-BFED-710D-A688436C131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53312" y="1580460"/>
                  <a:ext cx="124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2557" name="墨迹 22556">
                  <a:extLst>
                    <a:ext uri="{FF2B5EF4-FFF2-40B4-BE49-F238E27FC236}">
                      <a16:creationId xmlns:a16="http://schemas.microsoft.com/office/drawing/2014/main" id="{BB65DBFC-BAA4-5CC5-80C4-13D35AD5EEF9}"/>
                    </a:ext>
                  </a:extLst>
                </p14:cNvPr>
                <p14:cNvContentPartPr/>
                <p14:nvPr/>
              </p14:nvContentPartPr>
              <p14:xfrm>
                <a:off x="7625672" y="1385700"/>
                <a:ext cx="126000" cy="28080"/>
              </p14:xfrm>
            </p:contentPart>
          </mc:Choice>
          <mc:Fallback>
            <p:pic>
              <p:nvPicPr>
                <p:cNvPr id="22557" name="墨迹 22556">
                  <a:extLst>
                    <a:ext uri="{FF2B5EF4-FFF2-40B4-BE49-F238E27FC236}">
                      <a16:creationId xmlns:a16="http://schemas.microsoft.com/office/drawing/2014/main" id="{BB65DBFC-BAA4-5CC5-80C4-13D35AD5EE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16672" y="1377060"/>
                  <a:ext cx="14364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87" name="组合 22586">
            <a:extLst>
              <a:ext uri="{FF2B5EF4-FFF2-40B4-BE49-F238E27FC236}">
                <a16:creationId xmlns:a16="http://schemas.microsoft.com/office/drawing/2014/main" id="{EB5417E8-8E9E-A400-417C-F32F4119CD59}"/>
              </a:ext>
            </a:extLst>
          </p:cNvPr>
          <p:cNvGrpSpPr/>
          <p:nvPr/>
        </p:nvGrpSpPr>
        <p:grpSpPr>
          <a:xfrm>
            <a:off x="4722632" y="2000580"/>
            <a:ext cx="599760" cy="547200"/>
            <a:chOff x="4722632" y="2000580"/>
            <a:chExt cx="599760" cy="54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2580" name="墨迹 22579">
                  <a:extLst>
                    <a:ext uri="{FF2B5EF4-FFF2-40B4-BE49-F238E27FC236}">
                      <a16:creationId xmlns:a16="http://schemas.microsoft.com/office/drawing/2014/main" id="{0AE111BF-5ABC-A1B3-8218-C9F0DD6AA312}"/>
                    </a:ext>
                  </a:extLst>
                </p14:cNvPr>
                <p14:cNvContentPartPr/>
                <p14:nvPr/>
              </p14:nvContentPartPr>
              <p14:xfrm>
                <a:off x="4722632" y="2052060"/>
                <a:ext cx="267480" cy="165600"/>
              </p14:xfrm>
            </p:contentPart>
          </mc:Choice>
          <mc:Fallback>
            <p:pic>
              <p:nvPicPr>
                <p:cNvPr id="22580" name="墨迹 22579">
                  <a:extLst>
                    <a:ext uri="{FF2B5EF4-FFF2-40B4-BE49-F238E27FC236}">
                      <a16:creationId xmlns:a16="http://schemas.microsoft.com/office/drawing/2014/main" id="{0AE111BF-5ABC-A1B3-8218-C9F0DD6AA31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13632" y="2043420"/>
                  <a:ext cx="285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2581" name="墨迹 22580">
                  <a:extLst>
                    <a:ext uri="{FF2B5EF4-FFF2-40B4-BE49-F238E27FC236}">
                      <a16:creationId xmlns:a16="http://schemas.microsoft.com/office/drawing/2014/main" id="{136FDFA4-2786-AD98-D44F-4CD8C35E4E05}"/>
                    </a:ext>
                  </a:extLst>
                </p14:cNvPr>
                <p14:cNvContentPartPr/>
                <p14:nvPr/>
              </p14:nvContentPartPr>
              <p14:xfrm>
                <a:off x="4882112" y="2279940"/>
                <a:ext cx="137160" cy="167040"/>
              </p14:xfrm>
            </p:contentPart>
          </mc:Choice>
          <mc:Fallback>
            <p:pic>
              <p:nvPicPr>
                <p:cNvPr id="22581" name="墨迹 22580">
                  <a:extLst>
                    <a:ext uri="{FF2B5EF4-FFF2-40B4-BE49-F238E27FC236}">
                      <a16:creationId xmlns:a16="http://schemas.microsoft.com/office/drawing/2014/main" id="{136FDFA4-2786-AD98-D44F-4CD8C35E4E0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73112" y="2270940"/>
                  <a:ext cx="154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2582" name="墨迹 22581">
                  <a:extLst>
                    <a:ext uri="{FF2B5EF4-FFF2-40B4-BE49-F238E27FC236}">
                      <a16:creationId xmlns:a16="http://schemas.microsoft.com/office/drawing/2014/main" id="{E64EE64E-A45E-B87B-A13C-D4B96EC13E65}"/>
                    </a:ext>
                  </a:extLst>
                </p14:cNvPr>
                <p14:cNvContentPartPr/>
                <p14:nvPr/>
              </p14:nvContentPartPr>
              <p14:xfrm>
                <a:off x="5100992" y="2000580"/>
                <a:ext cx="126360" cy="268560"/>
              </p14:xfrm>
            </p:contentPart>
          </mc:Choice>
          <mc:Fallback>
            <p:pic>
              <p:nvPicPr>
                <p:cNvPr id="22582" name="墨迹 22581">
                  <a:extLst>
                    <a:ext uri="{FF2B5EF4-FFF2-40B4-BE49-F238E27FC236}">
                      <a16:creationId xmlns:a16="http://schemas.microsoft.com/office/drawing/2014/main" id="{E64EE64E-A45E-B87B-A13C-D4B96EC13E6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91992" y="1991580"/>
                  <a:ext cx="144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2586" name="墨迹 22585">
                  <a:extLst>
                    <a:ext uri="{FF2B5EF4-FFF2-40B4-BE49-F238E27FC236}">
                      <a16:creationId xmlns:a16="http://schemas.microsoft.com/office/drawing/2014/main" id="{4B1C53E8-1A0F-0BA8-038B-BEBCD42D5C56}"/>
                    </a:ext>
                  </a:extLst>
                </p14:cNvPr>
                <p14:cNvContentPartPr/>
                <p14:nvPr/>
              </p14:nvContentPartPr>
              <p14:xfrm>
                <a:off x="5124752" y="2122620"/>
                <a:ext cx="197640" cy="425160"/>
              </p14:xfrm>
            </p:contentPart>
          </mc:Choice>
          <mc:Fallback>
            <p:pic>
              <p:nvPicPr>
                <p:cNvPr id="22586" name="墨迹 22585">
                  <a:extLst>
                    <a:ext uri="{FF2B5EF4-FFF2-40B4-BE49-F238E27FC236}">
                      <a16:creationId xmlns:a16="http://schemas.microsoft.com/office/drawing/2014/main" id="{4B1C53E8-1A0F-0BA8-038B-BEBCD42D5C5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15752" y="2113980"/>
                  <a:ext cx="215280" cy="44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27" name="组合 22626">
            <a:extLst>
              <a:ext uri="{FF2B5EF4-FFF2-40B4-BE49-F238E27FC236}">
                <a16:creationId xmlns:a16="http://schemas.microsoft.com/office/drawing/2014/main" id="{C739306D-2A1D-E07B-E2CE-F6467C17C546}"/>
              </a:ext>
            </a:extLst>
          </p:cNvPr>
          <p:cNvGrpSpPr/>
          <p:nvPr/>
        </p:nvGrpSpPr>
        <p:grpSpPr>
          <a:xfrm>
            <a:off x="5531192" y="1918140"/>
            <a:ext cx="3191760" cy="1387800"/>
            <a:chOff x="5531192" y="1918140"/>
            <a:chExt cx="3191760" cy="13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2559" name="墨迹 22558">
                  <a:extLst>
                    <a:ext uri="{FF2B5EF4-FFF2-40B4-BE49-F238E27FC236}">
                      <a16:creationId xmlns:a16="http://schemas.microsoft.com/office/drawing/2014/main" id="{143F4F51-834C-BF8C-FE49-5FE2A78EB0A8}"/>
                    </a:ext>
                  </a:extLst>
                </p14:cNvPr>
                <p14:cNvContentPartPr/>
                <p14:nvPr/>
              </p14:nvContentPartPr>
              <p14:xfrm>
                <a:off x="5531192" y="2009940"/>
                <a:ext cx="219240" cy="325440"/>
              </p14:xfrm>
            </p:contentPart>
          </mc:Choice>
          <mc:Fallback>
            <p:pic>
              <p:nvPicPr>
                <p:cNvPr id="22559" name="墨迹 22558">
                  <a:extLst>
                    <a:ext uri="{FF2B5EF4-FFF2-40B4-BE49-F238E27FC236}">
                      <a16:creationId xmlns:a16="http://schemas.microsoft.com/office/drawing/2014/main" id="{143F4F51-834C-BF8C-FE49-5FE2A78EB0A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22552" y="2001300"/>
                  <a:ext cx="2368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2560" name="墨迹 22559">
                  <a:extLst>
                    <a:ext uri="{FF2B5EF4-FFF2-40B4-BE49-F238E27FC236}">
                      <a16:creationId xmlns:a16="http://schemas.microsoft.com/office/drawing/2014/main" id="{79B6E515-3E6D-85A4-D742-B5E11FB3A587}"/>
                    </a:ext>
                  </a:extLst>
                </p14:cNvPr>
                <p14:cNvContentPartPr/>
                <p14:nvPr/>
              </p14:nvContentPartPr>
              <p14:xfrm>
                <a:off x="5623712" y="2046300"/>
                <a:ext cx="129600" cy="30960"/>
              </p14:xfrm>
            </p:contentPart>
          </mc:Choice>
          <mc:Fallback>
            <p:pic>
              <p:nvPicPr>
                <p:cNvPr id="22560" name="墨迹 22559">
                  <a:extLst>
                    <a:ext uri="{FF2B5EF4-FFF2-40B4-BE49-F238E27FC236}">
                      <a16:creationId xmlns:a16="http://schemas.microsoft.com/office/drawing/2014/main" id="{79B6E515-3E6D-85A4-D742-B5E11FB3A58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14712" y="2037660"/>
                  <a:ext cx="147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2562" name="墨迹 22561">
                  <a:extLst>
                    <a:ext uri="{FF2B5EF4-FFF2-40B4-BE49-F238E27FC236}">
                      <a16:creationId xmlns:a16="http://schemas.microsoft.com/office/drawing/2014/main" id="{4B4078A6-79BC-2D14-C865-075931BBF266}"/>
                    </a:ext>
                  </a:extLst>
                </p14:cNvPr>
                <p14:cNvContentPartPr/>
                <p14:nvPr/>
              </p14:nvContentPartPr>
              <p14:xfrm>
                <a:off x="5904152" y="2033340"/>
                <a:ext cx="144360" cy="289080"/>
              </p14:xfrm>
            </p:contentPart>
          </mc:Choice>
          <mc:Fallback>
            <p:pic>
              <p:nvPicPr>
                <p:cNvPr id="22562" name="墨迹 22561">
                  <a:extLst>
                    <a:ext uri="{FF2B5EF4-FFF2-40B4-BE49-F238E27FC236}">
                      <a16:creationId xmlns:a16="http://schemas.microsoft.com/office/drawing/2014/main" id="{4B4078A6-79BC-2D14-C865-075931BBF26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95152" y="2024340"/>
                  <a:ext cx="162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2563" name="墨迹 22562">
                  <a:extLst>
                    <a:ext uri="{FF2B5EF4-FFF2-40B4-BE49-F238E27FC236}">
                      <a16:creationId xmlns:a16="http://schemas.microsoft.com/office/drawing/2014/main" id="{00262E9C-5AF8-018B-5CBA-CA6116D1B680}"/>
                    </a:ext>
                  </a:extLst>
                </p14:cNvPr>
                <p14:cNvContentPartPr/>
                <p14:nvPr/>
              </p14:nvContentPartPr>
              <p14:xfrm>
                <a:off x="5994152" y="2184900"/>
                <a:ext cx="110160" cy="186120"/>
              </p14:xfrm>
            </p:contentPart>
          </mc:Choice>
          <mc:Fallback>
            <p:pic>
              <p:nvPicPr>
                <p:cNvPr id="22563" name="墨迹 22562">
                  <a:extLst>
                    <a:ext uri="{FF2B5EF4-FFF2-40B4-BE49-F238E27FC236}">
                      <a16:creationId xmlns:a16="http://schemas.microsoft.com/office/drawing/2014/main" id="{00262E9C-5AF8-018B-5CBA-CA6116D1B68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85152" y="2176260"/>
                  <a:ext cx="127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2564" name="墨迹 22563">
                  <a:extLst>
                    <a:ext uri="{FF2B5EF4-FFF2-40B4-BE49-F238E27FC236}">
                      <a16:creationId xmlns:a16="http://schemas.microsoft.com/office/drawing/2014/main" id="{E45B3EF5-D7AE-D05A-ED16-5C8A60F41BFE}"/>
                    </a:ext>
                  </a:extLst>
                </p14:cNvPr>
                <p14:cNvContentPartPr/>
                <p14:nvPr/>
              </p14:nvContentPartPr>
              <p14:xfrm>
                <a:off x="6278192" y="2083380"/>
                <a:ext cx="137880" cy="43200"/>
              </p14:xfrm>
            </p:contentPart>
          </mc:Choice>
          <mc:Fallback>
            <p:pic>
              <p:nvPicPr>
                <p:cNvPr id="22564" name="墨迹 22563">
                  <a:extLst>
                    <a:ext uri="{FF2B5EF4-FFF2-40B4-BE49-F238E27FC236}">
                      <a16:creationId xmlns:a16="http://schemas.microsoft.com/office/drawing/2014/main" id="{E45B3EF5-D7AE-D05A-ED16-5C8A60F41B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69192" y="2074740"/>
                  <a:ext cx="155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2565" name="墨迹 22564">
                  <a:extLst>
                    <a:ext uri="{FF2B5EF4-FFF2-40B4-BE49-F238E27FC236}">
                      <a16:creationId xmlns:a16="http://schemas.microsoft.com/office/drawing/2014/main" id="{9144115C-DA2A-9838-C126-AD33DE877D34}"/>
                    </a:ext>
                  </a:extLst>
                </p14:cNvPr>
                <p14:cNvContentPartPr/>
                <p14:nvPr/>
              </p14:nvContentPartPr>
              <p14:xfrm>
                <a:off x="6323552" y="2028300"/>
                <a:ext cx="105120" cy="143280"/>
              </p14:xfrm>
            </p:contentPart>
          </mc:Choice>
          <mc:Fallback>
            <p:pic>
              <p:nvPicPr>
                <p:cNvPr id="22565" name="墨迹 22564">
                  <a:extLst>
                    <a:ext uri="{FF2B5EF4-FFF2-40B4-BE49-F238E27FC236}">
                      <a16:creationId xmlns:a16="http://schemas.microsoft.com/office/drawing/2014/main" id="{9144115C-DA2A-9838-C126-AD33DE877D3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14552" y="2019660"/>
                  <a:ext cx="122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2566" name="墨迹 22565">
                  <a:extLst>
                    <a:ext uri="{FF2B5EF4-FFF2-40B4-BE49-F238E27FC236}">
                      <a16:creationId xmlns:a16="http://schemas.microsoft.com/office/drawing/2014/main" id="{3911EA96-C9FB-E9FA-2A82-321A004F5360}"/>
                    </a:ext>
                  </a:extLst>
                </p14:cNvPr>
                <p14:cNvContentPartPr/>
                <p14:nvPr/>
              </p14:nvContentPartPr>
              <p14:xfrm>
                <a:off x="6322472" y="2198580"/>
                <a:ext cx="123120" cy="176400"/>
              </p14:xfrm>
            </p:contentPart>
          </mc:Choice>
          <mc:Fallback>
            <p:pic>
              <p:nvPicPr>
                <p:cNvPr id="22566" name="墨迹 22565">
                  <a:extLst>
                    <a:ext uri="{FF2B5EF4-FFF2-40B4-BE49-F238E27FC236}">
                      <a16:creationId xmlns:a16="http://schemas.microsoft.com/office/drawing/2014/main" id="{3911EA96-C9FB-E9FA-2A82-321A004F536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13472" y="2189940"/>
                  <a:ext cx="140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2567" name="墨迹 22566">
                  <a:extLst>
                    <a:ext uri="{FF2B5EF4-FFF2-40B4-BE49-F238E27FC236}">
                      <a16:creationId xmlns:a16="http://schemas.microsoft.com/office/drawing/2014/main" id="{CA7FDFC0-6467-86B0-F18D-ED817C291DC4}"/>
                    </a:ext>
                  </a:extLst>
                </p14:cNvPr>
                <p14:cNvContentPartPr/>
                <p14:nvPr/>
              </p14:nvContentPartPr>
              <p14:xfrm>
                <a:off x="6597512" y="2156820"/>
                <a:ext cx="3600" cy="214200"/>
              </p14:xfrm>
            </p:contentPart>
          </mc:Choice>
          <mc:Fallback>
            <p:pic>
              <p:nvPicPr>
                <p:cNvPr id="22567" name="墨迹 22566">
                  <a:extLst>
                    <a:ext uri="{FF2B5EF4-FFF2-40B4-BE49-F238E27FC236}">
                      <a16:creationId xmlns:a16="http://schemas.microsoft.com/office/drawing/2014/main" id="{CA7FDFC0-6467-86B0-F18D-ED817C291DC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88512" y="2147820"/>
                  <a:ext cx="21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2568" name="墨迹 22567">
                  <a:extLst>
                    <a:ext uri="{FF2B5EF4-FFF2-40B4-BE49-F238E27FC236}">
                      <a16:creationId xmlns:a16="http://schemas.microsoft.com/office/drawing/2014/main" id="{DD284C11-FC03-F067-D300-5781344420F6}"/>
                    </a:ext>
                  </a:extLst>
                </p14:cNvPr>
                <p14:cNvContentPartPr/>
                <p14:nvPr/>
              </p14:nvContentPartPr>
              <p14:xfrm>
                <a:off x="6657632" y="1962060"/>
                <a:ext cx="248760" cy="591840"/>
              </p14:xfrm>
            </p:contentPart>
          </mc:Choice>
          <mc:Fallback>
            <p:pic>
              <p:nvPicPr>
                <p:cNvPr id="22568" name="墨迹 22567">
                  <a:extLst>
                    <a:ext uri="{FF2B5EF4-FFF2-40B4-BE49-F238E27FC236}">
                      <a16:creationId xmlns:a16="http://schemas.microsoft.com/office/drawing/2014/main" id="{DD284C11-FC03-F067-D300-5781344420F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48992" y="1953060"/>
                  <a:ext cx="26640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2569" name="墨迹 22568">
                  <a:extLst>
                    <a:ext uri="{FF2B5EF4-FFF2-40B4-BE49-F238E27FC236}">
                      <a16:creationId xmlns:a16="http://schemas.microsoft.com/office/drawing/2014/main" id="{316F99E9-51CC-F4A7-1268-BCC3CA22222A}"/>
                    </a:ext>
                  </a:extLst>
                </p14:cNvPr>
                <p14:cNvContentPartPr/>
                <p14:nvPr/>
              </p14:nvContentPartPr>
              <p14:xfrm>
                <a:off x="6688232" y="2164020"/>
                <a:ext cx="119520" cy="188640"/>
              </p14:xfrm>
            </p:contentPart>
          </mc:Choice>
          <mc:Fallback>
            <p:pic>
              <p:nvPicPr>
                <p:cNvPr id="22569" name="墨迹 22568">
                  <a:extLst>
                    <a:ext uri="{FF2B5EF4-FFF2-40B4-BE49-F238E27FC236}">
                      <a16:creationId xmlns:a16="http://schemas.microsoft.com/office/drawing/2014/main" id="{316F99E9-51CC-F4A7-1268-BCC3CA2222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79232" y="2155380"/>
                  <a:ext cx="137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2570" name="墨迹 22569">
                  <a:extLst>
                    <a:ext uri="{FF2B5EF4-FFF2-40B4-BE49-F238E27FC236}">
                      <a16:creationId xmlns:a16="http://schemas.microsoft.com/office/drawing/2014/main" id="{FF6F7B22-BEAA-F394-7041-07F51F1E9F52}"/>
                    </a:ext>
                  </a:extLst>
                </p14:cNvPr>
                <p14:cNvContentPartPr/>
                <p14:nvPr/>
              </p14:nvContentPartPr>
              <p14:xfrm>
                <a:off x="6722792" y="2302620"/>
                <a:ext cx="93240" cy="121320"/>
              </p14:xfrm>
            </p:contentPart>
          </mc:Choice>
          <mc:Fallback>
            <p:pic>
              <p:nvPicPr>
                <p:cNvPr id="22570" name="墨迹 22569">
                  <a:extLst>
                    <a:ext uri="{FF2B5EF4-FFF2-40B4-BE49-F238E27FC236}">
                      <a16:creationId xmlns:a16="http://schemas.microsoft.com/office/drawing/2014/main" id="{FF6F7B22-BEAA-F394-7041-07F51F1E9F5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14152" y="2293980"/>
                  <a:ext cx="110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2571" name="墨迹 22570">
                  <a:extLst>
                    <a:ext uri="{FF2B5EF4-FFF2-40B4-BE49-F238E27FC236}">
                      <a16:creationId xmlns:a16="http://schemas.microsoft.com/office/drawing/2014/main" id="{6A46579F-25A4-C96C-3108-207CAD6A46C6}"/>
                    </a:ext>
                  </a:extLst>
                </p14:cNvPr>
                <p14:cNvContentPartPr/>
                <p14:nvPr/>
              </p14:nvContentPartPr>
              <p14:xfrm>
                <a:off x="7118432" y="1964940"/>
                <a:ext cx="135360" cy="213480"/>
              </p14:xfrm>
            </p:contentPart>
          </mc:Choice>
          <mc:Fallback>
            <p:pic>
              <p:nvPicPr>
                <p:cNvPr id="22571" name="墨迹 22570">
                  <a:extLst>
                    <a:ext uri="{FF2B5EF4-FFF2-40B4-BE49-F238E27FC236}">
                      <a16:creationId xmlns:a16="http://schemas.microsoft.com/office/drawing/2014/main" id="{6A46579F-25A4-C96C-3108-207CAD6A46C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09432" y="1955940"/>
                  <a:ext cx="153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2575" name="墨迹 22574">
                  <a:extLst>
                    <a:ext uri="{FF2B5EF4-FFF2-40B4-BE49-F238E27FC236}">
                      <a16:creationId xmlns:a16="http://schemas.microsoft.com/office/drawing/2014/main" id="{AF46E67A-36AE-A868-CDEC-7A097D0EE376}"/>
                    </a:ext>
                  </a:extLst>
                </p14:cNvPr>
                <p14:cNvContentPartPr/>
                <p14:nvPr/>
              </p14:nvContentPartPr>
              <p14:xfrm>
                <a:off x="7122032" y="2141700"/>
                <a:ext cx="138600" cy="277200"/>
              </p14:xfrm>
            </p:contentPart>
          </mc:Choice>
          <mc:Fallback>
            <p:pic>
              <p:nvPicPr>
                <p:cNvPr id="22575" name="墨迹 22574">
                  <a:extLst>
                    <a:ext uri="{FF2B5EF4-FFF2-40B4-BE49-F238E27FC236}">
                      <a16:creationId xmlns:a16="http://schemas.microsoft.com/office/drawing/2014/main" id="{AF46E67A-36AE-A868-CDEC-7A097D0EE3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13392" y="2133060"/>
                  <a:ext cx="1562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2576" name="墨迹 22575">
                  <a:extLst>
                    <a:ext uri="{FF2B5EF4-FFF2-40B4-BE49-F238E27FC236}">
                      <a16:creationId xmlns:a16="http://schemas.microsoft.com/office/drawing/2014/main" id="{08578B9F-50B0-AABD-41D0-DB90C0936437}"/>
                    </a:ext>
                  </a:extLst>
                </p14:cNvPr>
                <p14:cNvContentPartPr/>
                <p14:nvPr/>
              </p14:nvContentPartPr>
              <p14:xfrm>
                <a:off x="7163792" y="2182380"/>
                <a:ext cx="211320" cy="249480"/>
              </p14:xfrm>
            </p:contentPart>
          </mc:Choice>
          <mc:Fallback>
            <p:pic>
              <p:nvPicPr>
                <p:cNvPr id="22576" name="墨迹 22575">
                  <a:extLst>
                    <a:ext uri="{FF2B5EF4-FFF2-40B4-BE49-F238E27FC236}">
                      <a16:creationId xmlns:a16="http://schemas.microsoft.com/office/drawing/2014/main" id="{08578B9F-50B0-AABD-41D0-DB90C093643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5152" y="2173380"/>
                  <a:ext cx="228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2577" name="墨迹 22576">
                  <a:extLst>
                    <a:ext uri="{FF2B5EF4-FFF2-40B4-BE49-F238E27FC236}">
                      <a16:creationId xmlns:a16="http://schemas.microsoft.com/office/drawing/2014/main" id="{EEC4C50F-BDEC-B6AC-869E-6857D3F77013}"/>
                    </a:ext>
                  </a:extLst>
                </p14:cNvPr>
                <p14:cNvContentPartPr/>
                <p14:nvPr/>
              </p14:nvContentPartPr>
              <p14:xfrm>
                <a:off x="7535312" y="2109300"/>
                <a:ext cx="191880" cy="191160"/>
              </p14:xfrm>
            </p:contentPart>
          </mc:Choice>
          <mc:Fallback>
            <p:pic>
              <p:nvPicPr>
                <p:cNvPr id="22577" name="墨迹 22576">
                  <a:extLst>
                    <a:ext uri="{FF2B5EF4-FFF2-40B4-BE49-F238E27FC236}">
                      <a16:creationId xmlns:a16="http://schemas.microsoft.com/office/drawing/2014/main" id="{EEC4C50F-BDEC-B6AC-869E-6857D3F7701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26312" y="2100660"/>
                  <a:ext cx="209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2578" name="墨迹 22577">
                  <a:extLst>
                    <a:ext uri="{FF2B5EF4-FFF2-40B4-BE49-F238E27FC236}">
                      <a16:creationId xmlns:a16="http://schemas.microsoft.com/office/drawing/2014/main" id="{8B478879-B04E-3331-BF67-2B1DEA546606}"/>
                    </a:ext>
                  </a:extLst>
                </p14:cNvPr>
                <p14:cNvContentPartPr/>
                <p14:nvPr/>
              </p14:nvContentPartPr>
              <p14:xfrm>
                <a:off x="7536752" y="2014620"/>
                <a:ext cx="272520" cy="514080"/>
              </p14:xfrm>
            </p:contentPart>
          </mc:Choice>
          <mc:Fallback>
            <p:pic>
              <p:nvPicPr>
                <p:cNvPr id="22578" name="墨迹 22577">
                  <a:extLst>
                    <a:ext uri="{FF2B5EF4-FFF2-40B4-BE49-F238E27FC236}">
                      <a16:creationId xmlns:a16="http://schemas.microsoft.com/office/drawing/2014/main" id="{8B478879-B04E-3331-BF67-2B1DEA5466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27752" y="2005620"/>
                  <a:ext cx="29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2579" name="墨迹 22578">
                  <a:extLst>
                    <a:ext uri="{FF2B5EF4-FFF2-40B4-BE49-F238E27FC236}">
                      <a16:creationId xmlns:a16="http://schemas.microsoft.com/office/drawing/2014/main" id="{92424138-D55E-E194-7727-9ECBAC540D9E}"/>
                    </a:ext>
                  </a:extLst>
                </p14:cNvPr>
                <p14:cNvContentPartPr/>
                <p14:nvPr/>
              </p14:nvContentPartPr>
              <p14:xfrm>
                <a:off x="7668872" y="1918140"/>
                <a:ext cx="134280" cy="599040"/>
              </p14:xfrm>
            </p:contentPart>
          </mc:Choice>
          <mc:Fallback>
            <p:pic>
              <p:nvPicPr>
                <p:cNvPr id="22579" name="墨迹 22578">
                  <a:extLst>
                    <a:ext uri="{FF2B5EF4-FFF2-40B4-BE49-F238E27FC236}">
                      <a16:creationId xmlns:a16="http://schemas.microsoft.com/office/drawing/2014/main" id="{92424138-D55E-E194-7727-9ECBAC540D9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60232" y="1909140"/>
                  <a:ext cx="15192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2588" name="墨迹 22587">
                  <a:extLst>
                    <a:ext uri="{FF2B5EF4-FFF2-40B4-BE49-F238E27FC236}">
                      <a16:creationId xmlns:a16="http://schemas.microsoft.com/office/drawing/2014/main" id="{50045B53-CBF8-6E40-9AC8-0A8FE597A512}"/>
                    </a:ext>
                  </a:extLst>
                </p14:cNvPr>
                <p14:cNvContentPartPr/>
                <p14:nvPr/>
              </p14:nvContentPartPr>
              <p14:xfrm>
                <a:off x="8017712" y="2167620"/>
                <a:ext cx="110520" cy="41760"/>
              </p14:xfrm>
            </p:contentPart>
          </mc:Choice>
          <mc:Fallback>
            <p:pic>
              <p:nvPicPr>
                <p:cNvPr id="22588" name="墨迹 22587">
                  <a:extLst>
                    <a:ext uri="{FF2B5EF4-FFF2-40B4-BE49-F238E27FC236}">
                      <a16:creationId xmlns:a16="http://schemas.microsoft.com/office/drawing/2014/main" id="{50045B53-CBF8-6E40-9AC8-0A8FE597A51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09072" y="2158980"/>
                  <a:ext cx="128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2589" name="墨迹 22588">
                  <a:extLst>
                    <a:ext uri="{FF2B5EF4-FFF2-40B4-BE49-F238E27FC236}">
                      <a16:creationId xmlns:a16="http://schemas.microsoft.com/office/drawing/2014/main" id="{3B8134D4-2BEF-9D28-5458-E82389B985A9}"/>
                    </a:ext>
                  </a:extLst>
                </p14:cNvPr>
                <p14:cNvContentPartPr/>
                <p14:nvPr/>
              </p14:nvContentPartPr>
              <p14:xfrm>
                <a:off x="8009072" y="2092740"/>
                <a:ext cx="128880" cy="344880"/>
              </p14:xfrm>
            </p:contentPart>
          </mc:Choice>
          <mc:Fallback>
            <p:pic>
              <p:nvPicPr>
                <p:cNvPr id="22589" name="墨迹 22588">
                  <a:extLst>
                    <a:ext uri="{FF2B5EF4-FFF2-40B4-BE49-F238E27FC236}">
                      <a16:creationId xmlns:a16="http://schemas.microsoft.com/office/drawing/2014/main" id="{3B8134D4-2BEF-9D28-5458-E82389B985A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00072" y="2083740"/>
                  <a:ext cx="1465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2590" name="墨迹 22589">
                  <a:extLst>
                    <a:ext uri="{FF2B5EF4-FFF2-40B4-BE49-F238E27FC236}">
                      <a16:creationId xmlns:a16="http://schemas.microsoft.com/office/drawing/2014/main" id="{CA342112-14D7-9652-D79A-F5A668CA9C09}"/>
                    </a:ext>
                  </a:extLst>
                </p14:cNvPr>
                <p14:cNvContentPartPr/>
                <p14:nvPr/>
              </p14:nvContentPartPr>
              <p14:xfrm>
                <a:off x="8201672" y="2113260"/>
                <a:ext cx="23760" cy="75960"/>
              </p14:xfrm>
            </p:contentPart>
          </mc:Choice>
          <mc:Fallback>
            <p:pic>
              <p:nvPicPr>
                <p:cNvPr id="22590" name="墨迹 22589">
                  <a:extLst>
                    <a:ext uri="{FF2B5EF4-FFF2-40B4-BE49-F238E27FC236}">
                      <a16:creationId xmlns:a16="http://schemas.microsoft.com/office/drawing/2014/main" id="{CA342112-14D7-9652-D79A-F5A668CA9C0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92672" y="2104260"/>
                  <a:ext cx="41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2591" name="墨迹 22590">
                  <a:extLst>
                    <a:ext uri="{FF2B5EF4-FFF2-40B4-BE49-F238E27FC236}">
                      <a16:creationId xmlns:a16="http://schemas.microsoft.com/office/drawing/2014/main" id="{1086E983-FBEE-135A-F50A-CEDC409FDFEE}"/>
                    </a:ext>
                  </a:extLst>
                </p14:cNvPr>
                <p14:cNvContentPartPr/>
                <p14:nvPr/>
              </p14:nvContentPartPr>
              <p14:xfrm>
                <a:off x="8119592" y="2012460"/>
                <a:ext cx="186480" cy="456840"/>
              </p14:xfrm>
            </p:contentPart>
          </mc:Choice>
          <mc:Fallback>
            <p:pic>
              <p:nvPicPr>
                <p:cNvPr id="22591" name="墨迹 22590">
                  <a:extLst>
                    <a:ext uri="{FF2B5EF4-FFF2-40B4-BE49-F238E27FC236}">
                      <a16:creationId xmlns:a16="http://schemas.microsoft.com/office/drawing/2014/main" id="{1086E983-FBEE-135A-F50A-CEDC409FDFE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10952" y="2003460"/>
                  <a:ext cx="2041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2592" name="墨迹 22591">
                  <a:extLst>
                    <a:ext uri="{FF2B5EF4-FFF2-40B4-BE49-F238E27FC236}">
                      <a16:creationId xmlns:a16="http://schemas.microsoft.com/office/drawing/2014/main" id="{BBC7E6E7-F22F-1C61-1C5E-A2466CFA9016}"/>
                    </a:ext>
                  </a:extLst>
                </p14:cNvPr>
                <p14:cNvContentPartPr/>
                <p14:nvPr/>
              </p14:nvContentPartPr>
              <p14:xfrm>
                <a:off x="8112032" y="2419980"/>
                <a:ext cx="178200" cy="169560"/>
              </p14:xfrm>
            </p:contentPart>
          </mc:Choice>
          <mc:Fallback>
            <p:pic>
              <p:nvPicPr>
                <p:cNvPr id="22592" name="墨迹 22591">
                  <a:extLst>
                    <a:ext uri="{FF2B5EF4-FFF2-40B4-BE49-F238E27FC236}">
                      <a16:creationId xmlns:a16="http://schemas.microsoft.com/office/drawing/2014/main" id="{BBC7E6E7-F22F-1C61-1C5E-A2466CFA901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03392" y="2411340"/>
                  <a:ext cx="195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2593" name="墨迹 22592">
                  <a:extLst>
                    <a:ext uri="{FF2B5EF4-FFF2-40B4-BE49-F238E27FC236}">
                      <a16:creationId xmlns:a16="http://schemas.microsoft.com/office/drawing/2014/main" id="{E8B19286-EA1C-A93E-9BFE-A43F41CD1CE9}"/>
                    </a:ext>
                  </a:extLst>
                </p14:cNvPr>
                <p14:cNvContentPartPr/>
                <p14:nvPr/>
              </p14:nvContentPartPr>
              <p14:xfrm>
                <a:off x="8487152" y="2031540"/>
                <a:ext cx="10080" cy="70200"/>
              </p14:xfrm>
            </p:contentPart>
          </mc:Choice>
          <mc:Fallback>
            <p:pic>
              <p:nvPicPr>
                <p:cNvPr id="22593" name="墨迹 22592">
                  <a:extLst>
                    <a:ext uri="{FF2B5EF4-FFF2-40B4-BE49-F238E27FC236}">
                      <a16:creationId xmlns:a16="http://schemas.microsoft.com/office/drawing/2014/main" id="{E8B19286-EA1C-A93E-9BFE-A43F41CD1CE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78512" y="2022540"/>
                  <a:ext cx="277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2594" name="墨迹 22593">
                  <a:extLst>
                    <a:ext uri="{FF2B5EF4-FFF2-40B4-BE49-F238E27FC236}">
                      <a16:creationId xmlns:a16="http://schemas.microsoft.com/office/drawing/2014/main" id="{F63878E7-9A47-105A-0F3C-45361F736779}"/>
                    </a:ext>
                  </a:extLst>
                </p14:cNvPr>
                <p14:cNvContentPartPr/>
                <p14:nvPr/>
              </p14:nvContentPartPr>
              <p14:xfrm>
                <a:off x="8426672" y="2121180"/>
                <a:ext cx="196200" cy="307800"/>
              </p14:xfrm>
            </p:contentPart>
          </mc:Choice>
          <mc:Fallback>
            <p:pic>
              <p:nvPicPr>
                <p:cNvPr id="22594" name="墨迹 22593">
                  <a:extLst>
                    <a:ext uri="{FF2B5EF4-FFF2-40B4-BE49-F238E27FC236}">
                      <a16:creationId xmlns:a16="http://schemas.microsoft.com/office/drawing/2014/main" id="{F63878E7-9A47-105A-0F3C-45361F73677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18032" y="2112540"/>
                  <a:ext cx="2138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2595" name="墨迹 22594">
                  <a:extLst>
                    <a:ext uri="{FF2B5EF4-FFF2-40B4-BE49-F238E27FC236}">
                      <a16:creationId xmlns:a16="http://schemas.microsoft.com/office/drawing/2014/main" id="{55953011-3EAF-3FC3-D7D6-EC0300AB1B0B}"/>
                    </a:ext>
                  </a:extLst>
                </p14:cNvPr>
                <p14:cNvContentPartPr/>
                <p14:nvPr/>
              </p14:nvContentPartPr>
              <p14:xfrm>
                <a:off x="8546912" y="2235660"/>
                <a:ext cx="70920" cy="101520"/>
              </p14:xfrm>
            </p:contentPart>
          </mc:Choice>
          <mc:Fallback>
            <p:pic>
              <p:nvPicPr>
                <p:cNvPr id="22595" name="墨迹 22594">
                  <a:extLst>
                    <a:ext uri="{FF2B5EF4-FFF2-40B4-BE49-F238E27FC236}">
                      <a16:creationId xmlns:a16="http://schemas.microsoft.com/office/drawing/2014/main" id="{55953011-3EAF-3FC3-D7D6-EC0300AB1B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37912" y="2226660"/>
                  <a:ext cx="88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2596" name="墨迹 22595">
                  <a:extLst>
                    <a:ext uri="{FF2B5EF4-FFF2-40B4-BE49-F238E27FC236}">
                      <a16:creationId xmlns:a16="http://schemas.microsoft.com/office/drawing/2014/main" id="{633EED01-6D50-0D94-235B-140EF270562C}"/>
                    </a:ext>
                  </a:extLst>
                </p14:cNvPr>
                <p14:cNvContentPartPr/>
                <p14:nvPr/>
              </p14:nvContentPartPr>
              <p14:xfrm>
                <a:off x="8393552" y="2342580"/>
                <a:ext cx="140040" cy="174600"/>
              </p14:xfrm>
            </p:contentPart>
          </mc:Choice>
          <mc:Fallback>
            <p:pic>
              <p:nvPicPr>
                <p:cNvPr id="22596" name="墨迹 22595">
                  <a:extLst>
                    <a:ext uri="{FF2B5EF4-FFF2-40B4-BE49-F238E27FC236}">
                      <a16:creationId xmlns:a16="http://schemas.microsoft.com/office/drawing/2014/main" id="{633EED01-6D50-0D94-235B-140EF270562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84912" y="2333940"/>
                  <a:ext cx="157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2597" name="墨迹 22596">
                  <a:extLst>
                    <a:ext uri="{FF2B5EF4-FFF2-40B4-BE49-F238E27FC236}">
                      <a16:creationId xmlns:a16="http://schemas.microsoft.com/office/drawing/2014/main" id="{77E81FB3-AF00-CDCD-EEAC-49EEC46BA288}"/>
                    </a:ext>
                  </a:extLst>
                </p14:cNvPr>
                <p14:cNvContentPartPr/>
                <p14:nvPr/>
              </p14:nvContentPartPr>
              <p14:xfrm>
                <a:off x="8456192" y="2318820"/>
                <a:ext cx="266760" cy="239040"/>
              </p14:xfrm>
            </p:contentPart>
          </mc:Choice>
          <mc:Fallback>
            <p:pic>
              <p:nvPicPr>
                <p:cNvPr id="22597" name="墨迹 22596">
                  <a:extLst>
                    <a:ext uri="{FF2B5EF4-FFF2-40B4-BE49-F238E27FC236}">
                      <a16:creationId xmlns:a16="http://schemas.microsoft.com/office/drawing/2014/main" id="{77E81FB3-AF00-CDCD-EEAC-49EEC46BA28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47552" y="2309820"/>
                  <a:ext cx="284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2599" name="墨迹 22598">
                  <a:extLst>
                    <a:ext uri="{FF2B5EF4-FFF2-40B4-BE49-F238E27FC236}">
                      <a16:creationId xmlns:a16="http://schemas.microsoft.com/office/drawing/2014/main" id="{35172EE4-3113-25ED-3184-5B7AA3BAA5D8}"/>
                    </a:ext>
                  </a:extLst>
                </p14:cNvPr>
                <p14:cNvContentPartPr/>
                <p14:nvPr/>
              </p14:nvContentPartPr>
              <p14:xfrm>
                <a:off x="5545592" y="3014340"/>
                <a:ext cx="134280" cy="9000"/>
              </p14:xfrm>
            </p:contentPart>
          </mc:Choice>
          <mc:Fallback>
            <p:pic>
              <p:nvPicPr>
                <p:cNvPr id="22599" name="墨迹 22598">
                  <a:extLst>
                    <a:ext uri="{FF2B5EF4-FFF2-40B4-BE49-F238E27FC236}">
                      <a16:creationId xmlns:a16="http://schemas.microsoft.com/office/drawing/2014/main" id="{35172EE4-3113-25ED-3184-5B7AA3BAA5D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36952" y="3005700"/>
                  <a:ext cx="151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2600" name="墨迹 22599">
                  <a:extLst>
                    <a:ext uri="{FF2B5EF4-FFF2-40B4-BE49-F238E27FC236}">
                      <a16:creationId xmlns:a16="http://schemas.microsoft.com/office/drawing/2014/main" id="{3ED7DBB9-8216-B8B7-3E12-3F92F5528D40}"/>
                    </a:ext>
                  </a:extLst>
                </p14:cNvPr>
                <p14:cNvContentPartPr/>
                <p14:nvPr/>
              </p14:nvContentPartPr>
              <p14:xfrm>
                <a:off x="5913152" y="2760180"/>
                <a:ext cx="69480" cy="117000"/>
              </p14:xfrm>
            </p:contentPart>
          </mc:Choice>
          <mc:Fallback>
            <p:pic>
              <p:nvPicPr>
                <p:cNvPr id="22600" name="墨迹 22599">
                  <a:extLst>
                    <a:ext uri="{FF2B5EF4-FFF2-40B4-BE49-F238E27FC236}">
                      <a16:creationId xmlns:a16="http://schemas.microsoft.com/office/drawing/2014/main" id="{3ED7DBB9-8216-B8B7-3E12-3F92F5528D4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04152" y="2751180"/>
                  <a:ext cx="87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2601" name="墨迹 22600">
                  <a:extLst>
                    <a:ext uri="{FF2B5EF4-FFF2-40B4-BE49-F238E27FC236}">
                      <a16:creationId xmlns:a16="http://schemas.microsoft.com/office/drawing/2014/main" id="{9FD6AEB9-6658-7C6F-5E1B-73545C6DEB3E}"/>
                    </a:ext>
                  </a:extLst>
                </p14:cNvPr>
                <p14:cNvContentPartPr/>
                <p14:nvPr/>
              </p14:nvContentPartPr>
              <p14:xfrm>
                <a:off x="5918912" y="2755860"/>
                <a:ext cx="219240" cy="353160"/>
              </p14:xfrm>
            </p:contentPart>
          </mc:Choice>
          <mc:Fallback>
            <p:pic>
              <p:nvPicPr>
                <p:cNvPr id="22601" name="墨迹 22600">
                  <a:extLst>
                    <a:ext uri="{FF2B5EF4-FFF2-40B4-BE49-F238E27FC236}">
                      <a16:creationId xmlns:a16="http://schemas.microsoft.com/office/drawing/2014/main" id="{9FD6AEB9-6658-7C6F-5E1B-73545C6DEB3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10272" y="2747220"/>
                  <a:ext cx="2368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2602" name="墨迹 22601">
                  <a:extLst>
                    <a:ext uri="{FF2B5EF4-FFF2-40B4-BE49-F238E27FC236}">
                      <a16:creationId xmlns:a16="http://schemas.microsoft.com/office/drawing/2014/main" id="{0D45900C-A166-ED08-B324-532275C676AE}"/>
                    </a:ext>
                  </a:extLst>
                </p14:cNvPr>
                <p14:cNvContentPartPr/>
                <p14:nvPr/>
              </p14:nvContentPartPr>
              <p14:xfrm>
                <a:off x="6158312" y="2822820"/>
                <a:ext cx="86400" cy="55080"/>
              </p14:xfrm>
            </p:contentPart>
          </mc:Choice>
          <mc:Fallback>
            <p:pic>
              <p:nvPicPr>
                <p:cNvPr id="22602" name="墨迹 22601">
                  <a:extLst>
                    <a:ext uri="{FF2B5EF4-FFF2-40B4-BE49-F238E27FC236}">
                      <a16:creationId xmlns:a16="http://schemas.microsoft.com/office/drawing/2014/main" id="{0D45900C-A166-ED08-B324-532275C676A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149312" y="2814180"/>
                  <a:ext cx="1040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2603" name="墨迹 22602">
                  <a:extLst>
                    <a:ext uri="{FF2B5EF4-FFF2-40B4-BE49-F238E27FC236}">
                      <a16:creationId xmlns:a16="http://schemas.microsoft.com/office/drawing/2014/main" id="{1AB90204-89FA-F15D-2EB5-9F50BD8AFFF9}"/>
                    </a:ext>
                  </a:extLst>
                </p14:cNvPr>
                <p14:cNvContentPartPr/>
                <p14:nvPr/>
              </p14:nvContentPartPr>
              <p14:xfrm>
                <a:off x="6065792" y="2908500"/>
                <a:ext cx="155880" cy="202680"/>
              </p14:xfrm>
            </p:contentPart>
          </mc:Choice>
          <mc:Fallback>
            <p:pic>
              <p:nvPicPr>
                <p:cNvPr id="22603" name="墨迹 22602">
                  <a:extLst>
                    <a:ext uri="{FF2B5EF4-FFF2-40B4-BE49-F238E27FC236}">
                      <a16:creationId xmlns:a16="http://schemas.microsoft.com/office/drawing/2014/main" id="{1AB90204-89FA-F15D-2EB5-9F50BD8AFF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57152" y="2899500"/>
                  <a:ext cx="173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2604" name="墨迹 22603">
                  <a:extLst>
                    <a:ext uri="{FF2B5EF4-FFF2-40B4-BE49-F238E27FC236}">
                      <a16:creationId xmlns:a16="http://schemas.microsoft.com/office/drawing/2014/main" id="{1372DD06-94A5-FFEC-BB83-EB123E7A995F}"/>
                    </a:ext>
                  </a:extLst>
                </p14:cNvPr>
                <p14:cNvContentPartPr/>
                <p14:nvPr/>
              </p14:nvContentPartPr>
              <p14:xfrm>
                <a:off x="6406712" y="3092820"/>
                <a:ext cx="16200" cy="27720"/>
              </p14:xfrm>
            </p:contentPart>
          </mc:Choice>
          <mc:Fallback>
            <p:pic>
              <p:nvPicPr>
                <p:cNvPr id="22604" name="墨迹 22603">
                  <a:extLst>
                    <a:ext uri="{FF2B5EF4-FFF2-40B4-BE49-F238E27FC236}">
                      <a16:creationId xmlns:a16="http://schemas.microsoft.com/office/drawing/2014/main" id="{1372DD06-94A5-FFEC-BB83-EB123E7A995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97712" y="3083820"/>
                  <a:ext cx="33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2606" name="墨迹 22605">
                  <a:extLst>
                    <a:ext uri="{FF2B5EF4-FFF2-40B4-BE49-F238E27FC236}">
                      <a16:creationId xmlns:a16="http://schemas.microsoft.com/office/drawing/2014/main" id="{C0E5C9ED-3175-834C-E523-38E60CD254AD}"/>
                    </a:ext>
                  </a:extLst>
                </p14:cNvPr>
                <p14:cNvContentPartPr/>
                <p14:nvPr/>
              </p14:nvContentPartPr>
              <p14:xfrm>
                <a:off x="6688232" y="2816340"/>
                <a:ext cx="7560" cy="50400"/>
              </p14:xfrm>
            </p:contentPart>
          </mc:Choice>
          <mc:Fallback>
            <p:pic>
              <p:nvPicPr>
                <p:cNvPr id="22606" name="墨迹 22605">
                  <a:extLst>
                    <a:ext uri="{FF2B5EF4-FFF2-40B4-BE49-F238E27FC236}">
                      <a16:creationId xmlns:a16="http://schemas.microsoft.com/office/drawing/2014/main" id="{C0E5C9ED-3175-834C-E523-38E60CD254A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679232" y="2807340"/>
                  <a:ext cx="25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2607" name="墨迹 22606">
                  <a:extLst>
                    <a:ext uri="{FF2B5EF4-FFF2-40B4-BE49-F238E27FC236}">
                      <a16:creationId xmlns:a16="http://schemas.microsoft.com/office/drawing/2014/main" id="{3BB1E52C-5A57-5AF3-7B43-B92E04DFE6E6}"/>
                    </a:ext>
                  </a:extLst>
                </p14:cNvPr>
                <p14:cNvContentPartPr/>
                <p14:nvPr/>
              </p14:nvContentPartPr>
              <p14:xfrm>
                <a:off x="6657992" y="2816700"/>
                <a:ext cx="159480" cy="140400"/>
              </p14:xfrm>
            </p:contentPart>
          </mc:Choice>
          <mc:Fallback>
            <p:pic>
              <p:nvPicPr>
                <p:cNvPr id="22607" name="墨迹 22606">
                  <a:extLst>
                    <a:ext uri="{FF2B5EF4-FFF2-40B4-BE49-F238E27FC236}">
                      <a16:creationId xmlns:a16="http://schemas.microsoft.com/office/drawing/2014/main" id="{3BB1E52C-5A57-5AF3-7B43-B92E04DFE6E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49352" y="2807700"/>
                  <a:ext cx="177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2608" name="墨迹 22607">
                  <a:extLst>
                    <a:ext uri="{FF2B5EF4-FFF2-40B4-BE49-F238E27FC236}">
                      <a16:creationId xmlns:a16="http://schemas.microsoft.com/office/drawing/2014/main" id="{C77771D3-642C-CB99-C591-33F77B533613}"/>
                    </a:ext>
                  </a:extLst>
                </p14:cNvPr>
                <p14:cNvContentPartPr/>
                <p14:nvPr/>
              </p14:nvContentPartPr>
              <p14:xfrm>
                <a:off x="6643952" y="3013620"/>
                <a:ext cx="158040" cy="34200"/>
              </p14:xfrm>
            </p:contentPart>
          </mc:Choice>
          <mc:Fallback>
            <p:pic>
              <p:nvPicPr>
                <p:cNvPr id="22608" name="墨迹 22607">
                  <a:extLst>
                    <a:ext uri="{FF2B5EF4-FFF2-40B4-BE49-F238E27FC236}">
                      <a16:creationId xmlns:a16="http://schemas.microsoft.com/office/drawing/2014/main" id="{C77771D3-642C-CB99-C591-33F77B53361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35312" y="3004620"/>
                  <a:ext cx="175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2609" name="墨迹 22608">
                  <a:extLst>
                    <a:ext uri="{FF2B5EF4-FFF2-40B4-BE49-F238E27FC236}">
                      <a16:creationId xmlns:a16="http://schemas.microsoft.com/office/drawing/2014/main" id="{6FB3072A-31F7-5A0F-BEFE-5CE86DAF9326}"/>
                    </a:ext>
                  </a:extLst>
                </p14:cNvPr>
                <p14:cNvContentPartPr/>
                <p14:nvPr/>
              </p14:nvContentPartPr>
              <p14:xfrm>
                <a:off x="6695432" y="2975820"/>
                <a:ext cx="82800" cy="171360"/>
              </p14:xfrm>
            </p:contentPart>
          </mc:Choice>
          <mc:Fallback>
            <p:pic>
              <p:nvPicPr>
                <p:cNvPr id="22609" name="墨迹 22608">
                  <a:extLst>
                    <a:ext uri="{FF2B5EF4-FFF2-40B4-BE49-F238E27FC236}">
                      <a16:creationId xmlns:a16="http://schemas.microsoft.com/office/drawing/2014/main" id="{6FB3072A-31F7-5A0F-BEFE-5CE86DAF932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86792" y="2967180"/>
                  <a:ext cx="100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2610" name="墨迹 22609">
                  <a:extLst>
                    <a:ext uri="{FF2B5EF4-FFF2-40B4-BE49-F238E27FC236}">
                      <a16:creationId xmlns:a16="http://schemas.microsoft.com/office/drawing/2014/main" id="{EEE63D15-482F-F860-ED9C-DB3D1F8E05DE}"/>
                    </a:ext>
                  </a:extLst>
                </p14:cNvPr>
                <p14:cNvContentPartPr/>
                <p14:nvPr/>
              </p14:nvContentPartPr>
              <p14:xfrm>
                <a:off x="6914312" y="2858100"/>
                <a:ext cx="10440" cy="216720"/>
              </p14:xfrm>
            </p:contentPart>
          </mc:Choice>
          <mc:Fallback>
            <p:pic>
              <p:nvPicPr>
                <p:cNvPr id="22610" name="墨迹 22609">
                  <a:extLst>
                    <a:ext uri="{FF2B5EF4-FFF2-40B4-BE49-F238E27FC236}">
                      <a16:creationId xmlns:a16="http://schemas.microsoft.com/office/drawing/2014/main" id="{EEE63D15-482F-F860-ED9C-DB3D1F8E05D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05312" y="2849100"/>
                  <a:ext cx="28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2611" name="墨迹 22610">
                  <a:extLst>
                    <a:ext uri="{FF2B5EF4-FFF2-40B4-BE49-F238E27FC236}">
                      <a16:creationId xmlns:a16="http://schemas.microsoft.com/office/drawing/2014/main" id="{249A404F-D86F-40E7-B96C-58101F6FC845}"/>
                    </a:ext>
                  </a:extLst>
                </p14:cNvPr>
                <p14:cNvContentPartPr/>
                <p14:nvPr/>
              </p14:nvContentPartPr>
              <p14:xfrm>
                <a:off x="6918272" y="2755140"/>
                <a:ext cx="153360" cy="384120"/>
              </p14:xfrm>
            </p:contentPart>
          </mc:Choice>
          <mc:Fallback>
            <p:pic>
              <p:nvPicPr>
                <p:cNvPr id="22611" name="墨迹 22610">
                  <a:extLst>
                    <a:ext uri="{FF2B5EF4-FFF2-40B4-BE49-F238E27FC236}">
                      <a16:creationId xmlns:a16="http://schemas.microsoft.com/office/drawing/2014/main" id="{249A404F-D86F-40E7-B96C-58101F6FC84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09632" y="2746500"/>
                  <a:ext cx="1710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2612" name="墨迹 22611">
                  <a:extLst>
                    <a:ext uri="{FF2B5EF4-FFF2-40B4-BE49-F238E27FC236}">
                      <a16:creationId xmlns:a16="http://schemas.microsoft.com/office/drawing/2014/main" id="{ED914734-4398-C3D0-FDE9-1ED02D859D56}"/>
                    </a:ext>
                  </a:extLst>
                </p14:cNvPr>
                <p14:cNvContentPartPr/>
                <p14:nvPr/>
              </p14:nvContentPartPr>
              <p14:xfrm>
                <a:off x="6884792" y="3027300"/>
                <a:ext cx="191160" cy="82800"/>
              </p14:xfrm>
            </p:contentPart>
          </mc:Choice>
          <mc:Fallback>
            <p:pic>
              <p:nvPicPr>
                <p:cNvPr id="22612" name="墨迹 22611">
                  <a:extLst>
                    <a:ext uri="{FF2B5EF4-FFF2-40B4-BE49-F238E27FC236}">
                      <a16:creationId xmlns:a16="http://schemas.microsoft.com/office/drawing/2014/main" id="{ED914734-4398-C3D0-FDE9-1ED02D859D5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75792" y="3018300"/>
                  <a:ext cx="208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2613" name="墨迹 22612">
                  <a:extLst>
                    <a:ext uri="{FF2B5EF4-FFF2-40B4-BE49-F238E27FC236}">
                      <a16:creationId xmlns:a16="http://schemas.microsoft.com/office/drawing/2014/main" id="{8E61B655-B232-0560-BF11-79D7FB03F3C1}"/>
                    </a:ext>
                  </a:extLst>
                </p14:cNvPr>
                <p14:cNvContentPartPr/>
                <p14:nvPr/>
              </p14:nvContentPartPr>
              <p14:xfrm>
                <a:off x="7247312" y="2700420"/>
                <a:ext cx="30600" cy="98280"/>
              </p14:xfrm>
            </p:contentPart>
          </mc:Choice>
          <mc:Fallback>
            <p:pic>
              <p:nvPicPr>
                <p:cNvPr id="22613" name="墨迹 22612">
                  <a:extLst>
                    <a:ext uri="{FF2B5EF4-FFF2-40B4-BE49-F238E27FC236}">
                      <a16:creationId xmlns:a16="http://schemas.microsoft.com/office/drawing/2014/main" id="{8E61B655-B232-0560-BF11-79D7FB03F3C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38312" y="2691420"/>
                  <a:ext cx="48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2614" name="墨迹 22613">
                  <a:extLst>
                    <a:ext uri="{FF2B5EF4-FFF2-40B4-BE49-F238E27FC236}">
                      <a16:creationId xmlns:a16="http://schemas.microsoft.com/office/drawing/2014/main" id="{1DC82D92-7933-557F-34CE-0969FFFF7B59}"/>
                    </a:ext>
                  </a:extLst>
                </p14:cNvPr>
                <p14:cNvContentPartPr/>
                <p14:nvPr/>
              </p14:nvContentPartPr>
              <p14:xfrm>
                <a:off x="7261352" y="2679540"/>
                <a:ext cx="229320" cy="273240"/>
              </p14:xfrm>
            </p:contentPart>
          </mc:Choice>
          <mc:Fallback>
            <p:pic>
              <p:nvPicPr>
                <p:cNvPr id="22614" name="墨迹 22613">
                  <a:extLst>
                    <a:ext uri="{FF2B5EF4-FFF2-40B4-BE49-F238E27FC236}">
                      <a16:creationId xmlns:a16="http://schemas.microsoft.com/office/drawing/2014/main" id="{1DC82D92-7933-557F-34CE-0969FFFF7B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52352" y="2670540"/>
                  <a:ext cx="2469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2615" name="墨迹 22614">
                  <a:extLst>
                    <a:ext uri="{FF2B5EF4-FFF2-40B4-BE49-F238E27FC236}">
                      <a16:creationId xmlns:a16="http://schemas.microsoft.com/office/drawing/2014/main" id="{2E24FAA3-23A7-0450-79FC-7FEBD44ABBB2}"/>
                    </a:ext>
                  </a:extLst>
                </p14:cNvPr>
                <p14:cNvContentPartPr/>
                <p14:nvPr/>
              </p14:nvContentPartPr>
              <p14:xfrm>
                <a:off x="7166672" y="2878260"/>
                <a:ext cx="318600" cy="190080"/>
              </p14:xfrm>
            </p:contentPart>
          </mc:Choice>
          <mc:Fallback>
            <p:pic>
              <p:nvPicPr>
                <p:cNvPr id="22615" name="墨迹 22614">
                  <a:extLst>
                    <a:ext uri="{FF2B5EF4-FFF2-40B4-BE49-F238E27FC236}">
                      <a16:creationId xmlns:a16="http://schemas.microsoft.com/office/drawing/2014/main" id="{2E24FAA3-23A7-0450-79FC-7FEBD44ABBB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158032" y="2869620"/>
                  <a:ext cx="336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2616" name="墨迹 22615">
                  <a:extLst>
                    <a:ext uri="{FF2B5EF4-FFF2-40B4-BE49-F238E27FC236}">
                      <a16:creationId xmlns:a16="http://schemas.microsoft.com/office/drawing/2014/main" id="{80D6F62B-D03B-CFED-0F42-141ADC07FE1D}"/>
                    </a:ext>
                  </a:extLst>
                </p14:cNvPr>
                <p14:cNvContentPartPr/>
                <p14:nvPr/>
              </p14:nvContentPartPr>
              <p14:xfrm>
                <a:off x="7151552" y="2962140"/>
                <a:ext cx="253440" cy="343800"/>
              </p14:xfrm>
            </p:contentPart>
          </mc:Choice>
          <mc:Fallback>
            <p:pic>
              <p:nvPicPr>
                <p:cNvPr id="22616" name="墨迹 22615">
                  <a:extLst>
                    <a:ext uri="{FF2B5EF4-FFF2-40B4-BE49-F238E27FC236}">
                      <a16:creationId xmlns:a16="http://schemas.microsoft.com/office/drawing/2014/main" id="{80D6F62B-D03B-CFED-0F42-141ADC07FE1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142912" y="2953140"/>
                  <a:ext cx="2710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2617" name="墨迹 22616">
                  <a:extLst>
                    <a:ext uri="{FF2B5EF4-FFF2-40B4-BE49-F238E27FC236}">
                      <a16:creationId xmlns:a16="http://schemas.microsoft.com/office/drawing/2014/main" id="{E09D1649-1A19-E866-0276-894150C3222F}"/>
                    </a:ext>
                  </a:extLst>
                </p14:cNvPr>
                <p14:cNvContentPartPr/>
                <p14:nvPr/>
              </p14:nvContentPartPr>
              <p14:xfrm>
                <a:off x="7377272" y="3076620"/>
                <a:ext cx="100440" cy="176040"/>
              </p14:xfrm>
            </p:contentPart>
          </mc:Choice>
          <mc:Fallback>
            <p:pic>
              <p:nvPicPr>
                <p:cNvPr id="22617" name="墨迹 22616">
                  <a:extLst>
                    <a:ext uri="{FF2B5EF4-FFF2-40B4-BE49-F238E27FC236}">
                      <a16:creationId xmlns:a16="http://schemas.microsoft.com/office/drawing/2014/main" id="{E09D1649-1A19-E866-0276-894150C3222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68272" y="3067980"/>
                  <a:ext cx="118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2618" name="墨迹 22617">
                  <a:extLst>
                    <a:ext uri="{FF2B5EF4-FFF2-40B4-BE49-F238E27FC236}">
                      <a16:creationId xmlns:a16="http://schemas.microsoft.com/office/drawing/2014/main" id="{A3D92B44-0F89-9FCA-8C19-74FE01353F71}"/>
                    </a:ext>
                  </a:extLst>
                </p14:cNvPr>
                <p14:cNvContentPartPr/>
                <p14:nvPr/>
              </p14:nvContentPartPr>
              <p14:xfrm>
                <a:off x="7669232" y="2687100"/>
                <a:ext cx="29520" cy="73800"/>
              </p14:xfrm>
            </p:contentPart>
          </mc:Choice>
          <mc:Fallback>
            <p:pic>
              <p:nvPicPr>
                <p:cNvPr id="22618" name="墨迹 22617">
                  <a:extLst>
                    <a:ext uri="{FF2B5EF4-FFF2-40B4-BE49-F238E27FC236}">
                      <a16:creationId xmlns:a16="http://schemas.microsoft.com/office/drawing/2014/main" id="{A3D92B44-0F89-9FCA-8C19-74FE01353F7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660592" y="2678460"/>
                  <a:ext cx="47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2619" name="墨迹 22618">
                  <a:extLst>
                    <a:ext uri="{FF2B5EF4-FFF2-40B4-BE49-F238E27FC236}">
                      <a16:creationId xmlns:a16="http://schemas.microsoft.com/office/drawing/2014/main" id="{F9033FD6-D8BD-AA3F-38E2-15EC6679419B}"/>
                    </a:ext>
                  </a:extLst>
                </p14:cNvPr>
                <p14:cNvContentPartPr/>
                <p14:nvPr/>
              </p14:nvContentPartPr>
              <p14:xfrm>
                <a:off x="7564832" y="2808780"/>
                <a:ext cx="241200" cy="433800"/>
              </p14:xfrm>
            </p:contentPart>
          </mc:Choice>
          <mc:Fallback>
            <p:pic>
              <p:nvPicPr>
                <p:cNvPr id="22619" name="墨迹 22618">
                  <a:extLst>
                    <a:ext uri="{FF2B5EF4-FFF2-40B4-BE49-F238E27FC236}">
                      <a16:creationId xmlns:a16="http://schemas.microsoft.com/office/drawing/2014/main" id="{F9033FD6-D8BD-AA3F-38E2-15EC6679419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556192" y="2800140"/>
                  <a:ext cx="2588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2620" name="墨迹 22619">
                  <a:extLst>
                    <a:ext uri="{FF2B5EF4-FFF2-40B4-BE49-F238E27FC236}">
                      <a16:creationId xmlns:a16="http://schemas.microsoft.com/office/drawing/2014/main" id="{DC21A94B-DCBA-01F0-7F00-50DD5D264BC3}"/>
                    </a:ext>
                  </a:extLst>
                </p14:cNvPr>
                <p14:cNvContentPartPr/>
                <p14:nvPr/>
              </p14:nvContentPartPr>
              <p14:xfrm>
                <a:off x="7744472" y="3010380"/>
                <a:ext cx="138240" cy="209520"/>
              </p14:xfrm>
            </p:contentPart>
          </mc:Choice>
          <mc:Fallback>
            <p:pic>
              <p:nvPicPr>
                <p:cNvPr id="22620" name="墨迹 22619">
                  <a:extLst>
                    <a:ext uri="{FF2B5EF4-FFF2-40B4-BE49-F238E27FC236}">
                      <a16:creationId xmlns:a16="http://schemas.microsoft.com/office/drawing/2014/main" id="{DC21A94B-DCBA-01F0-7F00-50DD5D264B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735472" y="3001740"/>
                  <a:ext cx="155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2621" name="墨迹 22620">
                  <a:extLst>
                    <a:ext uri="{FF2B5EF4-FFF2-40B4-BE49-F238E27FC236}">
                      <a16:creationId xmlns:a16="http://schemas.microsoft.com/office/drawing/2014/main" id="{F9A88BB3-C8D5-75AB-B1EF-E5B10DF28679}"/>
                    </a:ext>
                  </a:extLst>
                </p14:cNvPr>
                <p14:cNvContentPartPr/>
                <p14:nvPr/>
              </p14:nvContentPartPr>
              <p14:xfrm>
                <a:off x="8054432" y="3180660"/>
                <a:ext cx="6120" cy="8640"/>
              </p14:xfrm>
            </p:contentPart>
          </mc:Choice>
          <mc:Fallback>
            <p:pic>
              <p:nvPicPr>
                <p:cNvPr id="22621" name="墨迹 22620">
                  <a:extLst>
                    <a:ext uri="{FF2B5EF4-FFF2-40B4-BE49-F238E27FC236}">
                      <a16:creationId xmlns:a16="http://schemas.microsoft.com/office/drawing/2014/main" id="{F9A88BB3-C8D5-75AB-B1EF-E5B10DF2867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045432" y="3172020"/>
                  <a:ext cx="23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2623" name="墨迹 22622">
                  <a:extLst>
                    <a:ext uri="{FF2B5EF4-FFF2-40B4-BE49-F238E27FC236}">
                      <a16:creationId xmlns:a16="http://schemas.microsoft.com/office/drawing/2014/main" id="{6F96B904-2789-1EDE-4AEF-BAF522121D44}"/>
                    </a:ext>
                  </a:extLst>
                </p14:cNvPr>
                <p14:cNvContentPartPr/>
                <p14:nvPr/>
              </p14:nvContentPartPr>
              <p14:xfrm>
                <a:off x="8364752" y="2908140"/>
                <a:ext cx="139320" cy="141120"/>
              </p14:xfrm>
            </p:contentPart>
          </mc:Choice>
          <mc:Fallback>
            <p:pic>
              <p:nvPicPr>
                <p:cNvPr id="22623" name="墨迹 22622">
                  <a:extLst>
                    <a:ext uri="{FF2B5EF4-FFF2-40B4-BE49-F238E27FC236}">
                      <a16:creationId xmlns:a16="http://schemas.microsoft.com/office/drawing/2014/main" id="{6F96B904-2789-1EDE-4AEF-BAF522121D4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355752" y="2899500"/>
                  <a:ext cx="156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2624" name="墨迹 22623">
                  <a:extLst>
                    <a:ext uri="{FF2B5EF4-FFF2-40B4-BE49-F238E27FC236}">
                      <a16:creationId xmlns:a16="http://schemas.microsoft.com/office/drawing/2014/main" id="{99D1C5C1-ABFA-F332-F898-610B43BEF240}"/>
                    </a:ext>
                  </a:extLst>
                </p14:cNvPr>
                <p14:cNvContentPartPr/>
                <p14:nvPr/>
              </p14:nvContentPartPr>
              <p14:xfrm>
                <a:off x="8358272" y="2964660"/>
                <a:ext cx="124200" cy="117720"/>
              </p14:xfrm>
            </p:contentPart>
          </mc:Choice>
          <mc:Fallback>
            <p:pic>
              <p:nvPicPr>
                <p:cNvPr id="22624" name="墨迹 22623">
                  <a:extLst>
                    <a:ext uri="{FF2B5EF4-FFF2-40B4-BE49-F238E27FC236}">
                      <a16:creationId xmlns:a16="http://schemas.microsoft.com/office/drawing/2014/main" id="{99D1C5C1-ABFA-F332-F898-610B43BEF24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349272" y="2956020"/>
                  <a:ext cx="141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626" name="墨迹 22625">
                  <a:extLst>
                    <a:ext uri="{FF2B5EF4-FFF2-40B4-BE49-F238E27FC236}">
                      <a16:creationId xmlns:a16="http://schemas.microsoft.com/office/drawing/2014/main" id="{C98F179E-3000-8B6B-2023-01B60DC2E416}"/>
                    </a:ext>
                  </a:extLst>
                </p14:cNvPr>
                <p14:cNvContentPartPr/>
                <p14:nvPr/>
              </p14:nvContentPartPr>
              <p14:xfrm>
                <a:off x="6276392" y="2459940"/>
                <a:ext cx="2400480" cy="140040"/>
              </p14:xfrm>
            </p:contentPart>
          </mc:Choice>
          <mc:Fallback>
            <p:pic>
              <p:nvPicPr>
                <p:cNvPr id="22626" name="墨迹 22625">
                  <a:extLst>
                    <a:ext uri="{FF2B5EF4-FFF2-40B4-BE49-F238E27FC236}">
                      <a16:creationId xmlns:a16="http://schemas.microsoft.com/office/drawing/2014/main" id="{C98F179E-3000-8B6B-2023-01B60DC2E41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267392" y="2450940"/>
                  <a:ext cx="241812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2628" name="墨迹 22627">
                <a:extLst>
                  <a:ext uri="{FF2B5EF4-FFF2-40B4-BE49-F238E27FC236}">
                    <a16:creationId xmlns:a16="http://schemas.microsoft.com/office/drawing/2014/main" id="{A0C3778A-F07E-850D-B75F-BAD456F533F2}"/>
                  </a:ext>
                </a:extLst>
              </p14:cNvPr>
              <p14:cNvContentPartPr/>
              <p14:nvPr/>
            </p14:nvContentPartPr>
            <p14:xfrm>
              <a:off x="5540912" y="3133860"/>
              <a:ext cx="776880" cy="154440"/>
            </p14:xfrm>
          </p:contentPart>
        </mc:Choice>
        <mc:Fallback>
          <p:pic>
            <p:nvPicPr>
              <p:cNvPr id="22628" name="墨迹 22627">
                <a:extLst>
                  <a:ext uri="{FF2B5EF4-FFF2-40B4-BE49-F238E27FC236}">
                    <a16:creationId xmlns:a16="http://schemas.microsoft.com/office/drawing/2014/main" id="{A0C3778A-F07E-850D-B75F-BAD456F533F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531912" y="3124860"/>
                <a:ext cx="79452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32" name="组合 22631">
            <a:extLst>
              <a:ext uri="{FF2B5EF4-FFF2-40B4-BE49-F238E27FC236}">
                <a16:creationId xmlns:a16="http://schemas.microsoft.com/office/drawing/2014/main" id="{E7B969CF-3D8D-0A7C-4D81-2902DDE83C5B}"/>
              </a:ext>
            </a:extLst>
          </p:cNvPr>
          <p:cNvGrpSpPr/>
          <p:nvPr/>
        </p:nvGrpSpPr>
        <p:grpSpPr>
          <a:xfrm>
            <a:off x="7897112" y="3408180"/>
            <a:ext cx="241560" cy="311400"/>
            <a:chOff x="7897112" y="3408180"/>
            <a:chExt cx="24156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629" name="墨迹 22628">
                  <a:extLst>
                    <a:ext uri="{FF2B5EF4-FFF2-40B4-BE49-F238E27FC236}">
                      <a16:creationId xmlns:a16="http://schemas.microsoft.com/office/drawing/2014/main" id="{C2A6070E-D4F1-6340-A338-BE6BD00A353B}"/>
                    </a:ext>
                  </a:extLst>
                </p14:cNvPr>
                <p14:cNvContentPartPr/>
                <p14:nvPr/>
              </p14:nvContentPartPr>
              <p14:xfrm>
                <a:off x="7968032" y="3408180"/>
                <a:ext cx="159120" cy="87480"/>
              </p14:xfrm>
            </p:contentPart>
          </mc:Choice>
          <mc:Fallback>
            <p:pic>
              <p:nvPicPr>
                <p:cNvPr id="22629" name="墨迹 22628">
                  <a:extLst>
                    <a:ext uri="{FF2B5EF4-FFF2-40B4-BE49-F238E27FC236}">
                      <a16:creationId xmlns:a16="http://schemas.microsoft.com/office/drawing/2014/main" id="{C2A6070E-D4F1-6340-A338-BE6BD00A353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59392" y="3399180"/>
                  <a:ext cx="176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630" name="墨迹 22629">
                  <a:extLst>
                    <a:ext uri="{FF2B5EF4-FFF2-40B4-BE49-F238E27FC236}">
                      <a16:creationId xmlns:a16="http://schemas.microsoft.com/office/drawing/2014/main" id="{6CA84B7A-62D9-8F8D-6E5C-B6693EF421D6}"/>
                    </a:ext>
                  </a:extLst>
                </p14:cNvPr>
                <p14:cNvContentPartPr/>
                <p14:nvPr/>
              </p14:nvContentPartPr>
              <p14:xfrm>
                <a:off x="7965512" y="3472260"/>
                <a:ext cx="173160" cy="127440"/>
              </p14:xfrm>
            </p:contentPart>
          </mc:Choice>
          <mc:Fallback>
            <p:pic>
              <p:nvPicPr>
                <p:cNvPr id="22630" name="墨迹 22629">
                  <a:extLst>
                    <a:ext uri="{FF2B5EF4-FFF2-40B4-BE49-F238E27FC236}">
                      <a16:creationId xmlns:a16="http://schemas.microsoft.com/office/drawing/2014/main" id="{6CA84B7A-62D9-8F8D-6E5C-B6693EF421D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956512" y="3463620"/>
                  <a:ext cx="190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631" name="墨迹 22630">
                  <a:extLst>
                    <a:ext uri="{FF2B5EF4-FFF2-40B4-BE49-F238E27FC236}">
                      <a16:creationId xmlns:a16="http://schemas.microsoft.com/office/drawing/2014/main" id="{3EBB2477-BB0C-E2C1-DC26-98867CB778F2}"/>
                    </a:ext>
                  </a:extLst>
                </p14:cNvPr>
                <p14:cNvContentPartPr/>
                <p14:nvPr/>
              </p14:nvContentPartPr>
              <p14:xfrm>
                <a:off x="7897112" y="3430500"/>
                <a:ext cx="147600" cy="289080"/>
              </p14:xfrm>
            </p:contentPart>
          </mc:Choice>
          <mc:Fallback>
            <p:pic>
              <p:nvPicPr>
                <p:cNvPr id="22631" name="墨迹 22630">
                  <a:extLst>
                    <a:ext uri="{FF2B5EF4-FFF2-40B4-BE49-F238E27FC236}">
                      <a16:creationId xmlns:a16="http://schemas.microsoft.com/office/drawing/2014/main" id="{3EBB2477-BB0C-E2C1-DC26-98867CB778F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88112" y="3421500"/>
                  <a:ext cx="165240" cy="30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2633" name="墨迹 22632">
                <a:extLst>
                  <a:ext uri="{FF2B5EF4-FFF2-40B4-BE49-F238E27FC236}">
                    <a16:creationId xmlns:a16="http://schemas.microsoft.com/office/drawing/2014/main" id="{259EAD72-03F3-19B7-B57A-6D57AFEB3D10}"/>
                  </a:ext>
                </a:extLst>
              </p14:cNvPr>
              <p14:cNvContentPartPr/>
              <p14:nvPr/>
            </p14:nvContentPartPr>
            <p14:xfrm>
              <a:off x="2834792" y="4899660"/>
              <a:ext cx="205200" cy="332280"/>
            </p14:xfrm>
          </p:contentPart>
        </mc:Choice>
        <mc:Fallback>
          <p:pic>
            <p:nvPicPr>
              <p:cNvPr id="22633" name="墨迹 22632">
                <a:extLst>
                  <a:ext uri="{FF2B5EF4-FFF2-40B4-BE49-F238E27FC236}">
                    <a16:creationId xmlns:a16="http://schemas.microsoft.com/office/drawing/2014/main" id="{259EAD72-03F3-19B7-B57A-6D57AFEB3D1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825792" y="4890660"/>
                <a:ext cx="22284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41" name="组合 22640">
            <a:extLst>
              <a:ext uri="{FF2B5EF4-FFF2-40B4-BE49-F238E27FC236}">
                <a16:creationId xmlns:a16="http://schemas.microsoft.com/office/drawing/2014/main" id="{6D63F5D1-2C87-30AC-DD4D-CE007F970543}"/>
              </a:ext>
            </a:extLst>
          </p:cNvPr>
          <p:cNvGrpSpPr/>
          <p:nvPr/>
        </p:nvGrpSpPr>
        <p:grpSpPr>
          <a:xfrm>
            <a:off x="3209192" y="4824060"/>
            <a:ext cx="889560" cy="397080"/>
            <a:chOff x="3209192" y="4824060"/>
            <a:chExt cx="88956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634" name="墨迹 22633">
                  <a:extLst>
                    <a:ext uri="{FF2B5EF4-FFF2-40B4-BE49-F238E27FC236}">
                      <a16:creationId xmlns:a16="http://schemas.microsoft.com/office/drawing/2014/main" id="{564EB1C9-CCCD-BC8D-8B4F-C56750249C0D}"/>
                    </a:ext>
                  </a:extLst>
                </p14:cNvPr>
                <p14:cNvContentPartPr/>
                <p14:nvPr/>
              </p14:nvContentPartPr>
              <p14:xfrm>
                <a:off x="3209192" y="4860060"/>
                <a:ext cx="145800" cy="361080"/>
              </p14:xfrm>
            </p:contentPart>
          </mc:Choice>
          <mc:Fallback>
            <p:pic>
              <p:nvPicPr>
                <p:cNvPr id="22634" name="墨迹 22633">
                  <a:extLst>
                    <a:ext uri="{FF2B5EF4-FFF2-40B4-BE49-F238E27FC236}">
                      <a16:creationId xmlns:a16="http://schemas.microsoft.com/office/drawing/2014/main" id="{564EB1C9-CCCD-BC8D-8B4F-C56750249C0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200552" y="4851060"/>
                  <a:ext cx="1634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635" name="墨迹 22634">
                  <a:extLst>
                    <a:ext uri="{FF2B5EF4-FFF2-40B4-BE49-F238E27FC236}">
                      <a16:creationId xmlns:a16="http://schemas.microsoft.com/office/drawing/2014/main" id="{E6C30557-6D9D-507F-3796-AD7BB4F7B6C3}"/>
                    </a:ext>
                  </a:extLst>
                </p14:cNvPr>
                <p14:cNvContentPartPr/>
                <p14:nvPr/>
              </p14:nvContentPartPr>
              <p14:xfrm>
                <a:off x="3432032" y="4849980"/>
                <a:ext cx="102600" cy="274320"/>
              </p14:xfrm>
            </p:contentPart>
          </mc:Choice>
          <mc:Fallback>
            <p:pic>
              <p:nvPicPr>
                <p:cNvPr id="22635" name="墨迹 22634">
                  <a:extLst>
                    <a:ext uri="{FF2B5EF4-FFF2-40B4-BE49-F238E27FC236}">
                      <a16:creationId xmlns:a16="http://schemas.microsoft.com/office/drawing/2014/main" id="{E6C30557-6D9D-507F-3796-AD7BB4F7B6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23032" y="4840980"/>
                  <a:ext cx="120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636" name="墨迹 22635">
                  <a:extLst>
                    <a:ext uri="{FF2B5EF4-FFF2-40B4-BE49-F238E27FC236}">
                      <a16:creationId xmlns:a16="http://schemas.microsoft.com/office/drawing/2014/main" id="{DC8ECBA2-729B-50F1-B114-CF89934154EA}"/>
                    </a:ext>
                  </a:extLst>
                </p14:cNvPr>
                <p14:cNvContentPartPr/>
                <p14:nvPr/>
              </p14:nvContentPartPr>
              <p14:xfrm>
                <a:off x="3661352" y="4977780"/>
                <a:ext cx="35640" cy="71280"/>
              </p14:xfrm>
            </p:contentPart>
          </mc:Choice>
          <mc:Fallback>
            <p:pic>
              <p:nvPicPr>
                <p:cNvPr id="22636" name="墨迹 22635">
                  <a:extLst>
                    <a:ext uri="{FF2B5EF4-FFF2-40B4-BE49-F238E27FC236}">
                      <a16:creationId xmlns:a16="http://schemas.microsoft.com/office/drawing/2014/main" id="{DC8ECBA2-729B-50F1-B114-CF89934154E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652712" y="4969140"/>
                  <a:ext cx="53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637" name="墨迹 22636">
                  <a:extLst>
                    <a:ext uri="{FF2B5EF4-FFF2-40B4-BE49-F238E27FC236}">
                      <a16:creationId xmlns:a16="http://schemas.microsoft.com/office/drawing/2014/main" id="{F2302B93-250D-A4D1-83D0-42187D07CAD3}"/>
                    </a:ext>
                  </a:extLst>
                </p14:cNvPr>
                <p14:cNvContentPartPr/>
                <p14:nvPr/>
              </p14:nvContentPartPr>
              <p14:xfrm>
                <a:off x="3829112" y="4939260"/>
                <a:ext cx="78480" cy="117000"/>
              </p14:xfrm>
            </p:contentPart>
          </mc:Choice>
          <mc:Fallback>
            <p:pic>
              <p:nvPicPr>
                <p:cNvPr id="22637" name="墨迹 22636">
                  <a:extLst>
                    <a:ext uri="{FF2B5EF4-FFF2-40B4-BE49-F238E27FC236}">
                      <a16:creationId xmlns:a16="http://schemas.microsoft.com/office/drawing/2014/main" id="{F2302B93-250D-A4D1-83D0-42187D07CAD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820112" y="4930260"/>
                  <a:ext cx="96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638" name="墨迹 22637">
                  <a:extLst>
                    <a:ext uri="{FF2B5EF4-FFF2-40B4-BE49-F238E27FC236}">
                      <a16:creationId xmlns:a16="http://schemas.microsoft.com/office/drawing/2014/main" id="{F241D7A7-1229-A340-9B4C-A8DE844C6A6C}"/>
                    </a:ext>
                  </a:extLst>
                </p14:cNvPr>
                <p14:cNvContentPartPr/>
                <p14:nvPr/>
              </p14:nvContentPartPr>
              <p14:xfrm>
                <a:off x="3981752" y="4824060"/>
                <a:ext cx="117000" cy="369360"/>
              </p14:xfrm>
            </p:contentPart>
          </mc:Choice>
          <mc:Fallback>
            <p:pic>
              <p:nvPicPr>
                <p:cNvPr id="22638" name="墨迹 22637">
                  <a:extLst>
                    <a:ext uri="{FF2B5EF4-FFF2-40B4-BE49-F238E27FC236}">
                      <a16:creationId xmlns:a16="http://schemas.microsoft.com/office/drawing/2014/main" id="{F241D7A7-1229-A340-9B4C-A8DE844C6A6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973112" y="4815060"/>
                  <a:ext cx="134640" cy="38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2639" name="墨迹 22638">
                <a:extLst>
                  <a:ext uri="{FF2B5EF4-FFF2-40B4-BE49-F238E27FC236}">
                    <a16:creationId xmlns:a16="http://schemas.microsoft.com/office/drawing/2014/main" id="{5A6FFB52-6BB3-F602-773A-E25B5CADD2AE}"/>
                  </a:ext>
                </a:extLst>
              </p14:cNvPr>
              <p14:cNvContentPartPr/>
              <p14:nvPr/>
            </p14:nvContentPartPr>
            <p14:xfrm>
              <a:off x="4448312" y="4915500"/>
              <a:ext cx="198000" cy="15120"/>
            </p14:xfrm>
          </p:contentPart>
        </mc:Choice>
        <mc:Fallback>
          <p:pic>
            <p:nvPicPr>
              <p:cNvPr id="22639" name="墨迹 22638">
                <a:extLst>
                  <a:ext uri="{FF2B5EF4-FFF2-40B4-BE49-F238E27FC236}">
                    <a16:creationId xmlns:a16="http://schemas.microsoft.com/office/drawing/2014/main" id="{5A6FFB52-6BB3-F602-773A-E25B5CADD2AE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439672" y="4906860"/>
                <a:ext cx="2156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2640" name="墨迹 22639">
                <a:extLst>
                  <a:ext uri="{FF2B5EF4-FFF2-40B4-BE49-F238E27FC236}">
                    <a16:creationId xmlns:a16="http://schemas.microsoft.com/office/drawing/2014/main" id="{E4ACB044-E84F-FE60-E071-22F8FB93779E}"/>
                  </a:ext>
                </a:extLst>
              </p14:cNvPr>
              <p14:cNvContentPartPr/>
              <p14:nvPr/>
            </p14:nvContentPartPr>
            <p14:xfrm>
              <a:off x="4438592" y="5042580"/>
              <a:ext cx="174960" cy="2520"/>
            </p14:xfrm>
          </p:contentPart>
        </mc:Choice>
        <mc:Fallback>
          <p:pic>
            <p:nvPicPr>
              <p:cNvPr id="22640" name="墨迹 22639">
                <a:extLst>
                  <a:ext uri="{FF2B5EF4-FFF2-40B4-BE49-F238E27FC236}">
                    <a16:creationId xmlns:a16="http://schemas.microsoft.com/office/drawing/2014/main" id="{E4ACB044-E84F-FE60-E071-22F8FB93779E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429592" y="5033940"/>
                <a:ext cx="19260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52" name="组合 22651">
            <a:extLst>
              <a:ext uri="{FF2B5EF4-FFF2-40B4-BE49-F238E27FC236}">
                <a16:creationId xmlns:a16="http://schemas.microsoft.com/office/drawing/2014/main" id="{3E41C4B9-3EF3-876B-C097-8AD08AD780DA}"/>
              </a:ext>
            </a:extLst>
          </p:cNvPr>
          <p:cNvGrpSpPr/>
          <p:nvPr/>
        </p:nvGrpSpPr>
        <p:grpSpPr>
          <a:xfrm>
            <a:off x="5022872" y="4870500"/>
            <a:ext cx="1284840" cy="343080"/>
            <a:chOff x="5022872" y="4870500"/>
            <a:chExt cx="128484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2642" name="墨迹 22641">
                  <a:extLst>
                    <a:ext uri="{FF2B5EF4-FFF2-40B4-BE49-F238E27FC236}">
                      <a16:creationId xmlns:a16="http://schemas.microsoft.com/office/drawing/2014/main" id="{3261004C-5B43-3948-F46A-79534E38F3CD}"/>
                    </a:ext>
                  </a:extLst>
                </p14:cNvPr>
                <p14:cNvContentPartPr/>
                <p14:nvPr/>
              </p14:nvContentPartPr>
              <p14:xfrm>
                <a:off x="5022872" y="4870500"/>
                <a:ext cx="145440" cy="275040"/>
              </p14:xfrm>
            </p:contentPart>
          </mc:Choice>
          <mc:Fallback>
            <p:pic>
              <p:nvPicPr>
                <p:cNvPr id="22642" name="墨迹 22641">
                  <a:extLst>
                    <a:ext uri="{FF2B5EF4-FFF2-40B4-BE49-F238E27FC236}">
                      <a16:creationId xmlns:a16="http://schemas.microsoft.com/office/drawing/2014/main" id="{3261004C-5B43-3948-F46A-79534E38F3C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014232" y="4861500"/>
                  <a:ext cx="1630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643" name="墨迹 22642">
                  <a:extLst>
                    <a:ext uri="{FF2B5EF4-FFF2-40B4-BE49-F238E27FC236}">
                      <a16:creationId xmlns:a16="http://schemas.microsoft.com/office/drawing/2014/main" id="{42C50DBD-DD51-87AF-81A2-51311590EFA3}"/>
                    </a:ext>
                  </a:extLst>
                </p14:cNvPr>
                <p14:cNvContentPartPr/>
                <p14:nvPr/>
              </p14:nvContentPartPr>
              <p14:xfrm>
                <a:off x="5278832" y="4884900"/>
                <a:ext cx="23760" cy="213480"/>
              </p14:xfrm>
            </p:contentPart>
          </mc:Choice>
          <mc:Fallback>
            <p:pic>
              <p:nvPicPr>
                <p:cNvPr id="22643" name="墨迹 22642">
                  <a:extLst>
                    <a:ext uri="{FF2B5EF4-FFF2-40B4-BE49-F238E27FC236}">
                      <a16:creationId xmlns:a16="http://schemas.microsoft.com/office/drawing/2014/main" id="{42C50DBD-DD51-87AF-81A2-51311590EFA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70192" y="4876260"/>
                  <a:ext cx="41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644" name="墨迹 22643">
                  <a:extLst>
                    <a:ext uri="{FF2B5EF4-FFF2-40B4-BE49-F238E27FC236}">
                      <a16:creationId xmlns:a16="http://schemas.microsoft.com/office/drawing/2014/main" id="{C433A72D-9EEF-C01D-A9FE-E6D2118A381B}"/>
                    </a:ext>
                  </a:extLst>
                </p14:cNvPr>
                <p14:cNvContentPartPr/>
                <p14:nvPr/>
              </p14:nvContentPartPr>
              <p14:xfrm>
                <a:off x="5325272" y="4897500"/>
                <a:ext cx="64440" cy="195840"/>
              </p14:xfrm>
            </p:contentPart>
          </mc:Choice>
          <mc:Fallback>
            <p:pic>
              <p:nvPicPr>
                <p:cNvPr id="22644" name="墨迹 22643">
                  <a:extLst>
                    <a:ext uri="{FF2B5EF4-FFF2-40B4-BE49-F238E27FC236}">
                      <a16:creationId xmlns:a16="http://schemas.microsoft.com/office/drawing/2014/main" id="{C433A72D-9EEF-C01D-A9FE-E6D2118A381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316272" y="4888860"/>
                  <a:ext cx="82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645" name="墨迹 22644">
                  <a:extLst>
                    <a:ext uri="{FF2B5EF4-FFF2-40B4-BE49-F238E27FC236}">
                      <a16:creationId xmlns:a16="http://schemas.microsoft.com/office/drawing/2014/main" id="{C358CE44-85AC-CF8F-F019-B9B8FCD6F56C}"/>
                    </a:ext>
                  </a:extLst>
                </p14:cNvPr>
                <p14:cNvContentPartPr/>
                <p14:nvPr/>
              </p14:nvContentPartPr>
              <p14:xfrm>
                <a:off x="5426072" y="4898220"/>
                <a:ext cx="65520" cy="195840"/>
              </p14:xfrm>
            </p:contentPart>
          </mc:Choice>
          <mc:Fallback>
            <p:pic>
              <p:nvPicPr>
                <p:cNvPr id="22645" name="墨迹 22644">
                  <a:extLst>
                    <a:ext uri="{FF2B5EF4-FFF2-40B4-BE49-F238E27FC236}">
                      <a16:creationId xmlns:a16="http://schemas.microsoft.com/office/drawing/2014/main" id="{C358CE44-85AC-CF8F-F019-B9B8FCD6F56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17072" y="4889580"/>
                  <a:ext cx="83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646" name="墨迹 22645">
                  <a:extLst>
                    <a:ext uri="{FF2B5EF4-FFF2-40B4-BE49-F238E27FC236}">
                      <a16:creationId xmlns:a16="http://schemas.microsoft.com/office/drawing/2014/main" id="{457F7DC9-0923-C143-9F2C-1E36DB482F17}"/>
                    </a:ext>
                  </a:extLst>
                </p14:cNvPr>
                <p14:cNvContentPartPr/>
                <p14:nvPr/>
              </p14:nvContentPartPr>
              <p14:xfrm>
                <a:off x="5619752" y="5018460"/>
                <a:ext cx="37800" cy="68760"/>
              </p14:xfrm>
            </p:contentPart>
          </mc:Choice>
          <mc:Fallback>
            <p:pic>
              <p:nvPicPr>
                <p:cNvPr id="22646" name="墨迹 22645">
                  <a:extLst>
                    <a:ext uri="{FF2B5EF4-FFF2-40B4-BE49-F238E27FC236}">
                      <a16:creationId xmlns:a16="http://schemas.microsoft.com/office/drawing/2014/main" id="{457F7DC9-0923-C143-9F2C-1E36DB482F1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610752" y="5009820"/>
                  <a:ext cx="55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647" name="墨迹 22646">
                  <a:extLst>
                    <a:ext uri="{FF2B5EF4-FFF2-40B4-BE49-F238E27FC236}">
                      <a16:creationId xmlns:a16="http://schemas.microsoft.com/office/drawing/2014/main" id="{2889D59D-F445-9E35-98D0-48670AB29757}"/>
                    </a:ext>
                  </a:extLst>
                </p14:cNvPr>
                <p14:cNvContentPartPr/>
                <p14:nvPr/>
              </p14:nvContentPartPr>
              <p14:xfrm>
                <a:off x="5610752" y="4911900"/>
                <a:ext cx="75960" cy="3600"/>
              </p14:xfrm>
            </p:contentPart>
          </mc:Choice>
          <mc:Fallback>
            <p:pic>
              <p:nvPicPr>
                <p:cNvPr id="22647" name="墨迹 22646">
                  <a:extLst>
                    <a:ext uri="{FF2B5EF4-FFF2-40B4-BE49-F238E27FC236}">
                      <a16:creationId xmlns:a16="http://schemas.microsoft.com/office/drawing/2014/main" id="{2889D59D-F445-9E35-98D0-48670AB2975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602112" y="4903260"/>
                  <a:ext cx="93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648" name="墨迹 22647">
                  <a:extLst>
                    <a:ext uri="{FF2B5EF4-FFF2-40B4-BE49-F238E27FC236}">
                      <a16:creationId xmlns:a16="http://schemas.microsoft.com/office/drawing/2014/main" id="{B08CEEF2-9983-1DE9-D9FA-31F0AF567626}"/>
                    </a:ext>
                  </a:extLst>
                </p14:cNvPr>
                <p14:cNvContentPartPr/>
                <p14:nvPr/>
              </p14:nvContentPartPr>
              <p14:xfrm>
                <a:off x="5795792" y="4946820"/>
                <a:ext cx="146520" cy="266760"/>
              </p14:xfrm>
            </p:contentPart>
          </mc:Choice>
          <mc:Fallback>
            <p:pic>
              <p:nvPicPr>
                <p:cNvPr id="22648" name="墨迹 22647">
                  <a:extLst>
                    <a:ext uri="{FF2B5EF4-FFF2-40B4-BE49-F238E27FC236}">
                      <a16:creationId xmlns:a16="http://schemas.microsoft.com/office/drawing/2014/main" id="{B08CEEF2-9983-1DE9-D9FA-31F0AF56762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87152" y="4938180"/>
                  <a:ext cx="1641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649" name="墨迹 22648">
                  <a:extLst>
                    <a:ext uri="{FF2B5EF4-FFF2-40B4-BE49-F238E27FC236}">
                      <a16:creationId xmlns:a16="http://schemas.microsoft.com/office/drawing/2014/main" id="{5531CEAD-49D9-CF24-2CE4-44D1B994EDBB}"/>
                    </a:ext>
                  </a:extLst>
                </p14:cNvPr>
                <p14:cNvContentPartPr/>
                <p14:nvPr/>
              </p14:nvContentPartPr>
              <p14:xfrm>
                <a:off x="6049232" y="4949700"/>
                <a:ext cx="16200" cy="174240"/>
              </p14:xfrm>
            </p:contentPart>
          </mc:Choice>
          <mc:Fallback>
            <p:pic>
              <p:nvPicPr>
                <p:cNvPr id="22649" name="墨迹 22648">
                  <a:extLst>
                    <a:ext uri="{FF2B5EF4-FFF2-40B4-BE49-F238E27FC236}">
                      <a16:creationId xmlns:a16="http://schemas.microsoft.com/office/drawing/2014/main" id="{5531CEAD-49D9-CF24-2CE4-44D1B994EDB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040592" y="4940700"/>
                  <a:ext cx="33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650" name="墨迹 22649">
                  <a:extLst>
                    <a:ext uri="{FF2B5EF4-FFF2-40B4-BE49-F238E27FC236}">
                      <a16:creationId xmlns:a16="http://schemas.microsoft.com/office/drawing/2014/main" id="{424F3989-4865-D49B-588D-5CBE0A09AE8C}"/>
                    </a:ext>
                  </a:extLst>
                </p14:cNvPr>
                <p14:cNvContentPartPr/>
                <p14:nvPr/>
              </p14:nvContentPartPr>
              <p14:xfrm>
                <a:off x="6111512" y="4963380"/>
                <a:ext cx="73800" cy="136440"/>
              </p14:xfrm>
            </p:contentPart>
          </mc:Choice>
          <mc:Fallback>
            <p:pic>
              <p:nvPicPr>
                <p:cNvPr id="22650" name="墨迹 22649">
                  <a:extLst>
                    <a:ext uri="{FF2B5EF4-FFF2-40B4-BE49-F238E27FC236}">
                      <a16:creationId xmlns:a16="http://schemas.microsoft.com/office/drawing/2014/main" id="{424F3989-4865-D49B-588D-5CBE0A09AE8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02512" y="4954740"/>
                  <a:ext cx="91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651" name="墨迹 22650">
                  <a:extLst>
                    <a:ext uri="{FF2B5EF4-FFF2-40B4-BE49-F238E27FC236}">
                      <a16:creationId xmlns:a16="http://schemas.microsoft.com/office/drawing/2014/main" id="{1B5156A2-4B0D-2E7D-5A17-F186EBC20454}"/>
                    </a:ext>
                  </a:extLst>
                </p14:cNvPr>
                <p14:cNvContentPartPr/>
                <p14:nvPr/>
              </p14:nvContentPartPr>
              <p14:xfrm>
                <a:off x="6287912" y="4923420"/>
                <a:ext cx="19800" cy="96120"/>
              </p14:xfrm>
            </p:contentPart>
          </mc:Choice>
          <mc:Fallback>
            <p:pic>
              <p:nvPicPr>
                <p:cNvPr id="22651" name="墨迹 22650">
                  <a:extLst>
                    <a:ext uri="{FF2B5EF4-FFF2-40B4-BE49-F238E27FC236}">
                      <a16:creationId xmlns:a16="http://schemas.microsoft.com/office/drawing/2014/main" id="{1B5156A2-4B0D-2E7D-5A17-F186EBC2045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279272" y="4914420"/>
                  <a:ext cx="3744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2653" name="墨迹 22652">
                <a:extLst>
                  <a:ext uri="{FF2B5EF4-FFF2-40B4-BE49-F238E27FC236}">
                    <a16:creationId xmlns:a16="http://schemas.microsoft.com/office/drawing/2014/main" id="{C9E2D90B-D6ED-A751-505F-29755A2D4C44}"/>
                  </a:ext>
                </a:extLst>
              </p14:cNvPr>
              <p14:cNvContentPartPr/>
              <p14:nvPr/>
            </p14:nvContentPartPr>
            <p14:xfrm>
              <a:off x="3141872" y="1548420"/>
              <a:ext cx="732240" cy="87840"/>
            </p14:xfrm>
          </p:contentPart>
        </mc:Choice>
        <mc:Fallback>
          <p:pic>
            <p:nvPicPr>
              <p:cNvPr id="22653" name="墨迹 22652">
                <a:extLst>
                  <a:ext uri="{FF2B5EF4-FFF2-40B4-BE49-F238E27FC236}">
                    <a16:creationId xmlns:a16="http://schemas.microsoft.com/office/drawing/2014/main" id="{C9E2D90B-D6ED-A751-505F-29755A2D4C44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3133232" y="1539420"/>
                <a:ext cx="74988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56" name="组合 22655">
            <a:extLst>
              <a:ext uri="{FF2B5EF4-FFF2-40B4-BE49-F238E27FC236}">
                <a16:creationId xmlns:a16="http://schemas.microsoft.com/office/drawing/2014/main" id="{79DFC0DF-39EF-D2F2-DB0A-2085D8024026}"/>
              </a:ext>
            </a:extLst>
          </p:cNvPr>
          <p:cNvGrpSpPr/>
          <p:nvPr/>
        </p:nvGrpSpPr>
        <p:grpSpPr>
          <a:xfrm>
            <a:off x="6263792" y="492540"/>
            <a:ext cx="239760" cy="241920"/>
            <a:chOff x="6263792" y="492540"/>
            <a:chExt cx="23976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654" name="墨迹 22653">
                  <a:extLst>
                    <a:ext uri="{FF2B5EF4-FFF2-40B4-BE49-F238E27FC236}">
                      <a16:creationId xmlns:a16="http://schemas.microsoft.com/office/drawing/2014/main" id="{83F0BF65-6DB3-223F-7B85-D17D194D4986}"/>
                    </a:ext>
                  </a:extLst>
                </p14:cNvPr>
                <p14:cNvContentPartPr/>
                <p14:nvPr/>
              </p14:nvContentPartPr>
              <p14:xfrm>
                <a:off x="6263792" y="537540"/>
                <a:ext cx="239760" cy="196920"/>
              </p14:xfrm>
            </p:contentPart>
          </mc:Choice>
          <mc:Fallback>
            <p:pic>
              <p:nvPicPr>
                <p:cNvPr id="22654" name="墨迹 22653">
                  <a:extLst>
                    <a:ext uri="{FF2B5EF4-FFF2-40B4-BE49-F238E27FC236}">
                      <a16:creationId xmlns:a16="http://schemas.microsoft.com/office/drawing/2014/main" id="{83F0BF65-6DB3-223F-7B85-D17D194D498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55152" y="528540"/>
                  <a:ext cx="257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2655" name="墨迹 22654">
                  <a:extLst>
                    <a:ext uri="{FF2B5EF4-FFF2-40B4-BE49-F238E27FC236}">
                      <a16:creationId xmlns:a16="http://schemas.microsoft.com/office/drawing/2014/main" id="{8B78EFEE-E0F6-2C9A-23C2-F360F1696F0C}"/>
                    </a:ext>
                  </a:extLst>
                </p14:cNvPr>
                <p14:cNvContentPartPr/>
                <p14:nvPr/>
              </p14:nvContentPartPr>
              <p14:xfrm>
                <a:off x="6309872" y="492540"/>
                <a:ext cx="96120" cy="178920"/>
              </p14:xfrm>
            </p:contentPart>
          </mc:Choice>
          <mc:Fallback>
            <p:pic>
              <p:nvPicPr>
                <p:cNvPr id="22655" name="墨迹 22654">
                  <a:extLst>
                    <a:ext uri="{FF2B5EF4-FFF2-40B4-BE49-F238E27FC236}">
                      <a16:creationId xmlns:a16="http://schemas.microsoft.com/office/drawing/2014/main" id="{8B78EFEE-E0F6-2C9A-23C2-F360F1696F0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301232" y="483540"/>
                  <a:ext cx="11376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58" name="组合 22657">
            <a:extLst>
              <a:ext uri="{FF2B5EF4-FFF2-40B4-BE49-F238E27FC236}">
                <a16:creationId xmlns:a16="http://schemas.microsoft.com/office/drawing/2014/main" id="{A6098953-3D82-EA8D-E66A-77EBC5D04CE9}"/>
              </a:ext>
            </a:extLst>
          </p:cNvPr>
          <p:cNvGrpSpPr/>
          <p:nvPr/>
        </p:nvGrpSpPr>
        <p:grpSpPr>
          <a:xfrm>
            <a:off x="5385032" y="1236660"/>
            <a:ext cx="722880" cy="418320"/>
            <a:chOff x="5385032" y="1236660"/>
            <a:chExt cx="72288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57272746-B939-68D5-8CC1-DC883FCA3CDD}"/>
                    </a:ext>
                  </a:extLst>
                </p14:cNvPr>
                <p14:cNvContentPartPr/>
                <p14:nvPr/>
              </p14:nvContentPartPr>
              <p14:xfrm>
                <a:off x="5426072" y="1246020"/>
                <a:ext cx="126720" cy="25308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57272746-B939-68D5-8CC1-DC883FCA3CD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417432" y="1237020"/>
                  <a:ext cx="144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34FB6216-9B1C-183C-2607-A10F9FDDCBBF}"/>
                    </a:ext>
                  </a:extLst>
                </p14:cNvPr>
                <p14:cNvContentPartPr/>
                <p14:nvPr/>
              </p14:nvContentPartPr>
              <p14:xfrm>
                <a:off x="5590952" y="1265820"/>
                <a:ext cx="302040" cy="29448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34FB6216-9B1C-183C-2607-A10F9FDDCBB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581952" y="1256820"/>
                  <a:ext cx="3196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61DA4D6C-80F4-86F8-D809-4C6A37673BC1}"/>
                    </a:ext>
                  </a:extLst>
                </p14:cNvPr>
                <p14:cNvContentPartPr/>
                <p14:nvPr/>
              </p14:nvContentPartPr>
              <p14:xfrm>
                <a:off x="5890112" y="1265820"/>
                <a:ext cx="79560" cy="8460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61DA4D6C-80F4-86F8-D809-4C6A37673BC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881112" y="1257180"/>
                  <a:ext cx="97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AFD45FA0-78A7-9ADB-46A3-DC5201EAF130}"/>
                    </a:ext>
                  </a:extLst>
                </p14:cNvPr>
                <p14:cNvContentPartPr/>
                <p14:nvPr/>
              </p14:nvContentPartPr>
              <p14:xfrm>
                <a:off x="5903072" y="1236660"/>
                <a:ext cx="65160" cy="31788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AFD45FA0-78A7-9ADB-46A3-DC5201EAF13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894072" y="1228020"/>
                  <a:ext cx="82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2528" name="墨迹 22527">
                  <a:extLst>
                    <a:ext uri="{FF2B5EF4-FFF2-40B4-BE49-F238E27FC236}">
                      <a16:creationId xmlns:a16="http://schemas.microsoft.com/office/drawing/2014/main" id="{4DA236E7-C99E-982B-D640-E41B6A848880}"/>
                    </a:ext>
                  </a:extLst>
                </p14:cNvPr>
                <p14:cNvContentPartPr/>
                <p14:nvPr/>
              </p14:nvContentPartPr>
              <p14:xfrm>
                <a:off x="5919272" y="1413420"/>
                <a:ext cx="115200" cy="145800"/>
              </p14:xfrm>
            </p:contentPart>
          </mc:Choice>
          <mc:Fallback>
            <p:pic>
              <p:nvPicPr>
                <p:cNvPr id="22528" name="墨迹 22527">
                  <a:extLst>
                    <a:ext uri="{FF2B5EF4-FFF2-40B4-BE49-F238E27FC236}">
                      <a16:creationId xmlns:a16="http://schemas.microsoft.com/office/drawing/2014/main" id="{4DA236E7-C99E-982B-D640-E41B6A84888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910632" y="1404780"/>
                  <a:ext cx="132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2529" name="墨迹 22528">
                  <a:extLst>
                    <a:ext uri="{FF2B5EF4-FFF2-40B4-BE49-F238E27FC236}">
                      <a16:creationId xmlns:a16="http://schemas.microsoft.com/office/drawing/2014/main" id="{5AE8A305-20EE-7C12-4A82-37D0B1ED97DE}"/>
                    </a:ext>
                  </a:extLst>
                </p14:cNvPr>
                <p14:cNvContentPartPr/>
                <p14:nvPr/>
              </p14:nvContentPartPr>
              <p14:xfrm>
                <a:off x="6100352" y="1529340"/>
                <a:ext cx="7560" cy="37440"/>
              </p14:xfrm>
            </p:contentPart>
          </mc:Choice>
          <mc:Fallback>
            <p:pic>
              <p:nvPicPr>
                <p:cNvPr id="22529" name="墨迹 22528">
                  <a:extLst>
                    <a:ext uri="{FF2B5EF4-FFF2-40B4-BE49-F238E27FC236}">
                      <a16:creationId xmlns:a16="http://schemas.microsoft.com/office/drawing/2014/main" id="{5AE8A305-20EE-7C12-4A82-37D0B1ED97D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091352" y="1520340"/>
                  <a:ext cx="25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2657" name="墨迹 22656">
                  <a:extLst>
                    <a:ext uri="{FF2B5EF4-FFF2-40B4-BE49-F238E27FC236}">
                      <a16:creationId xmlns:a16="http://schemas.microsoft.com/office/drawing/2014/main" id="{996244D1-AD4E-97D3-E6DE-686FCA81D6F6}"/>
                    </a:ext>
                  </a:extLst>
                </p14:cNvPr>
                <p14:cNvContentPartPr/>
                <p14:nvPr/>
              </p14:nvContentPartPr>
              <p14:xfrm>
                <a:off x="5385032" y="1596300"/>
                <a:ext cx="717480" cy="58680"/>
              </p14:xfrm>
            </p:contentPart>
          </mc:Choice>
          <mc:Fallback>
            <p:pic>
              <p:nvPicPr>
                <p:cNvPr id="22657" name="墨迹 22656">
                  <a:extLst>
                    <a:ext uri="{FF2B5EF4-FFF2-40B4-BE49-F238E27FC236}">
                      <a16:creationId xmlns:a16="http://schemas.microsoft.com/office/drawing/2014/main" id="{996244D1-AD4E-97D3-E6DE-686FCA81D6F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376032" y="1587660"/>
                  <a:ext cx="73512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2659" name="墨迹 22658">
                <a:extLst>
                  <a:ext uri="{FF2B5EF4-FFF2-40B4-BE49-F238E27FC236}">
                    <a16:creationId xmlns:a16="http://schemas.microsoft.com/office/drawing/2014/main" id="{8CCEAF2B-AA50-4687-24DA-BBC132DA8007}"/>
                  </a:ext>
                </a:extLst>
              </p14:cNvPr>
              <p14:cNvContentPartPr/>
              <p14:nvPr/>
            </p14:nvContentPartPr>
            <p14:xfrm>
              <a:off x="6373592" y="1705740"/>
              <a:ext cx="1443960" cy="105840"/>
            </p14:xfrm>
          </p:contentPart>
        </mc:Choice>
        <mc:Fallback>
          <p:pic>
            <p:nvPicPr>
              <p:cNvPr id="22659" name="墨迹 22658">
                <a:extLst>
                  <a:ext uri="{FF2B5EF4-FFF2-40B4-BE49-F238E27FC236}">
                    <a16:creationId xmlns:a16="http://schemas.microsoft.com/office/drawing/2014/main" id="{8CCEAF2B-AA50-4687-24DA-BBC132DA8007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364592" y="1697100"/>
                <a:ext cx="14616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2660" name="墨迹 22659">
                <a:extLst>
                  <a:ext uri="{FF2B5EF4-FFF2-40B4-BE49-F238E27FC236}">
                    <a16:creationId xmlns:a16="http://schemas.microsoft.com/office/drawing/2014/main" id="{ABADE441-A151-8041-BABF-3382EAA8E115}"/>
                  </a:ext>
                </a:extLst>
              </p14:cNvPr>
              <p14:cNvContentPartPr/>
              <p14:nvPr/>
            </p14:nvContentPartPr>
            <p14:xfrm>
              <a:off x="4742072" y="2500980"/>
              <a:ext cx="717480" cy="134640"/>
            </p14:xfrm>
          </p:contentPart>
        </mc:Choice>
        <mc:Fallback>
          <p:pic>
            <p:nvPicPr>
              <p:cNvPr id="22660" name="墨迹 22659">
                <a:extLst>
                  <a:ext uri="{FF2B5EF4-FFF2-40B4-BE49-F238E27FC236}">
                    <a16:creationId xmlns:a16="http://schemas.microsoft.com/office/drawing/2014/main" id="{ABADE441-A151-8041-BABF-3382EAA8E115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733432" y="2491980"/>
                <a:ext cx="7351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2661" name="墨迹 22660">
                <a:extLst>
                  <a:ext uri="{FF2B5EF4-FFF2-40B4-BE49-F238E27FC236}">
                    <a16:creationId xmlns:a16="http://schemas.microsoft.com/office/drawing/2014/main" id="{358EB278-E564-2DD7-A2E1-7167040B62B8}"/>
                  </a:ext>
                </a:extLst>
              </p14:cNvPr>
              <p14:cNvContentPartPr/>
              <p14:nvPr/>
            </p14:nvContentPartPr>
            <p14:xfrm>
              <a:off x="846152" y="5638380"/>
              <a:ext cx="122400" cy="211680"/>
            </p14:xfrm>
          </p:contentPart>
        </mc:Choice>
        <mc:Fallback>
          <p:pic>
            <p:nvPicPr>
              <p:cNvPr id="22661" name="墨迹 22660">
                <a:extLst>
                  <a:ext uri="{FF2B5EF4-FFF2-40B4-BE49-F238E27FC236}">
                    <a16:creationId xmlns:a16="http://schemas.microsoft.com/office/drawing/2014/main" id="{358EB278-E564-2DD7-A2E1-7167040B62B8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37512" y="5629380"/>
                <a:ext cx="140040" cy="2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69" name="组合 22668">
            <a:extLst>
              <a:ext uri="{FF2B5EF4-FFF2-40B4-BE49-F238E27FC236}">
                <a16:creationId xmlns:a16="http://schemas.microsoft.com/office/drawing/2014/main" id="{3AB721D7-44FA-8C9A-89F7-B3A068A059F0}"/>
              </a:ext>
            </a:extLst>
          </p:cNvPr>
          <p:cNvGrpSpPr/>
          <p:nvPr/>
        </p:nvGrpSpPr>
        <p:grpSpPr>
          <a:xfrm>
            <a:off x="1498472" y="5398620"/>
            <a:ext cx="254880" cy="365040"/>
            <a:chOff x="1498472" y="5398620"/>
            <a:chExt cx="254880" cy="3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662" name="墨迹 22661">
                  <a:extLst>
                    <a:ext uri="{FF2B5EF4-FFF2-40B4-BE49-F238E27FC236}">
                      <a16:creationId xmlns:a16="http://schemas.microsoft.com/office/drawing/2014/main" id="{A87F918C-5905-1874-CB23-B631D1658254}"/>
                    </a:ext>
                  </a:extLst>
                </p14:cNvPr>
                <p14:cNvContentPartPr/>
                <p14:nvPr/>
              </p14:nvContentPartPr>
              <p14:xfrm>
                <a:off x="1498472" y="5398620"/>
                <a:ext cx="101880" cy="329760"/>
              </p14:xfrm>
            </p:contentPart>
          </mc:Choice>
          <mc:Fallback>
            <p:pic>
              <p:nvPicPr>
                <p:cNvPr id="22662" name="墨迹 22661">
                  <a:extLst>
                    <a:ext uri="{FF2B5EF4-FFF2-40B4-BE49-F238E27FC236}">
                      <a16:creationId xmlns:a16="http://schemas.microsoft.com/office/drawing/2014/main" id="{A87F918C-5905-1874-CB23-B631D165825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489472" y="5389620"/>
                  <a:ext cx="119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663" name="墨迹 22662">
                  <a:extLst>
                    <a:ext uri="{FF2B5EF4-FFF2-40B4-BE49-F238E27FC236}">
                      <a16:creationId xmlns:a16="http://schemas.microsoft.com/office/drawing/2014/main" id="{1CDED289-6F94-5128-8D6C-177D9440B6F7}"/>
                    </a:ext>
                  </a:extLst>
                </p14:cNvPr>
                <p14:cNvContentPartPr/>
                <p14:nvPr/>
              </p14:nvContentPartPr>
              <p14:xfrm>
                <a:off x="1588112" y="5506980"/>
                <a:ext cx="47160" cy="75600"/>
              </p14:xfrm>
            </p:contentPart>
          </mc:Choice>
          <mc:Fallback>
            <p:pic>
              <p:nvPicPr>
                <p:cNvPr id="22663" name="墨迹 22662">
                  <a:extLst>
                    <a:ext uri="{FF2B5EF4-FFF2-40B4-BE49-F238E27FC236}">
                      <a16:creationId xmlns:a16="http://schemas.microsoft.com/office/drawing/2014/main" id="{1CDED289-6F94-5128-8D6C-177D9440B6F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579112" y="5497980"/>
                  <a:ext cx="64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664" name="墨迹 22663">
                  <a:extLst>
                    <a:ext uri="{FF2B5EF4-FFF2-40B4-BE49-F238E27FC236}">
                      <a16:creationId xmlns:a16="http://schemas.microsoft.com/office/drawing/2014/main" id="{A58D3170-3D69-8C9C-12BB-73219E0C4323}"/>
                    </a:ext>
                  </a:extLst>
                </p14:cNvPr>
                <p14:cNvContentPartPr/>
                <p14:nvPr/>
              </p14:nvContentPartPr>
              <p14:xfrm>
                <a:off x="1603592" y="5431020"/>
                <a:ext cx="149760" cy="332640"/>
              </p14:xfrm>
            </p:contentPart>
          </mc:Choice>
          <mc:Fallback>
            <p:pic>
              <p:nvPicPr>
                <p:cNvPr id="22664" name="墨迹 22663">
                  <a:extLst>
                    <a:ext uri="{FF2B5EF4-FFF2-40B4-BE49-F238E27FC236}">
                      <a16:creationId xmlns:a16="http://schemas.microsoft.com/office/drawing/2014/main" id="{A58D3170-3D69-8C9C-12BB-73219E0C432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594592" y="5422020"/>
                  <a:ext cx="16740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68" name="组合 22667">
            <a:extLst>
              <a:ext uri="{FF2B5EF4-FFF2-40B4-BE49-F238E27FC236}">
                <a16:creationId xmlns:a16="http://schemas.microsoft.com/office/drawing/2014/main" id="{68E1BEF3-A57E-99F5-87AB-29B5BAF12B2A}"/>
              </a:ext>
            </a:extLst>
          </p:cNvPr>
          <p:cNvGrpSpPr/>
          <p:nvPr/>
        </p:nvGrpSpPr>
        <p:grpSpPr>
          <a:xfrm>
            <a:off x="2182832" y="5336700"/>
            <a:ext cx="194040" cy="300600"/>
            <a:chOff x="2182832" y="5336700"/>
            <a:chExt cx="19404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665" name="墨迹 22664">
                  <a:extLst>
                    <a:ext uri="{FF2B5EF4-FFF2-40B4-BE49-F238E27FC236}">
                      <a16:creationId xmlns:a16="http://schemas.microsoft.com/office/drawing/2014/main" id="{562E64EC-7B9C-DF2A-573C-FA4E3BC3F2C0}"/>
                    </a:ext>
                  </a:extLst>
                </p14:cNvPr>
                <p14:cNvContentPartPr/>
                <p14:nvPr/>
              </p14:nvContentPartPr>
              <p14:xfrm>
                <a:off x="2287232" y="5336700"/>
                <a:ext cx="3240" cy="125640"/>
              </p14:xfrm>
            </p:contentPart>
          </mc:Choice>
          <mc:Fallback>
            <p:pic>
              <p:nvPicPr>
                <p:cNvPr id="22665" name="墨迹 22664">
                  <a:extLst>
                    <a:ext uri="{FF2B5EF4-FFF2-40B4-BE49-F238E27FC236}">
                      <a16:creationId xmlns:a16="http://schemas.microsoft.com/office/drawing/2014/main" id="{562E64EC-7B9C-DF2A-573C-FA4E3BC3F2C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278232" y="5327700"/>
                  <a:ext cx="20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666" name="墨迹 22665">
                  <a:extLst>
                    <a:ext uri="{FF2B5EF4-FFF2-40B4-BE49-F238E27FC236}">
                      <a16:creationId xmlns:a16="http://schemas.microsoft.com/office/drawing/2014/main" id="{C5751A20-5C35-F922-5F27-DAF98FB36E8C}"/>
                    </a:ext>
                  </a:extLst>
                </p14:cNvPr>
                <p14:cNvContentPartPr/>
                <p14:nvPr/>
              </p14:nvContentPartPr>
              <p14:xfrm>
                <a:off x="2182832" y="5385660"/>
                <a:ext cx="194040" cy="251640"/>
              </p14:xfrm>
            </p:contentPart>
          </mc:Choice>
          <mc:Fallback>
            <p:pic>
              <p:nvPicPr>
                <p:cNvPr id="22666" name="墨迹 22665">
                  <a:extLst>
                    <a:ext uri="{FF2B5EF4-FFF2-40B4-BE49-F238E27FC236}">
                      <a16:creationId xmlns:a16="http://schemas.microsoft.com/office/drawing/2014/main" id="{C5751A20-5C35-F922-5F27-DAF98FB36E8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173832" y="5376660"/>
                  <a:ext cx="21168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2667" name="墨迹 22666">
                <a:extLst>
                  <a:ext uri="{FF2B5EF4-FFF2-40B4-BE49-F238E27FC236}">
                    <a16:creationId xmlns:a16="http://schemas.microsoft.com/office/drawing/2014/main" id="{27B7E4B5-2B40-937C-8E67-CC7B68ED1329}"/>
                  </a:ext>
                </a:extLst>
              </p14:cNvPr>
              <p14:cNvContentPartPr/>
              <p14:nvPr/>
            </p14:nvContentPartPr>
            <p14:xfrm>
              <a:off x="2262392" y="5774100"/>
              <a:ext cx="131760" cy="110520"/>
            </p14:xfrm>
          </p:contentPart>
        </mc:Choice>
        <mc:Fallback>
          <p:pic>
            <p:nvPicPr>
              <p:cNvPr id="22667" name="墨迹 22666">
                <a:extLst>
                  <a:ext uri="{FF2B5EF4-FFF2-40B4-BE49-F238E27FC236}">
                    <a16:creationId xmlns:a16="http://schemas.microsoft.com/office/drawing/2014/main" id="{27B7E4B5-2B40-937C-8E67-CC7B68ED1329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253752" y="5765460"/>
                <a:ext cx="14940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72" name="组合 22671">
            <a:extLst>
              <a:ext uri="{FF2B5EF4-FFF2-40B4-BE49-F238E27FC236}">
                <a16:creationId xmlns:a16="http://schemas.microsoft.com/office/drawing/2014/main" id="{89F295AE-8E86-7F84-1F92-A31656DEE24C}"/>
              </a:ext>
            </a:extLst>
          </p:cNvPr>
          <p:cNvGrpSpPr/>
          <p:nvPr/>
        </p:nvGrpSpPr>
        <p:grpSpPr>
          <a:xfrm>
            <a:off x="2758472" y="5627940"/>
            <a:ext cx="514080" cy="57240"/>
            <a:chOff x="2758472" y="5627940"/>
            <a:chExt cx="514080" cy="5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670" name="墨迹 22669">
                  <a:extLst>
                    <a:ext uri="{FF2B5EF4-FFF2-40B4-BE49-F238E27FC236}">
                      <a16:creationId xmlns:a16="http://schemas.microsoft.com/office/drawing/2014/main" id="{5043331C-69F8-83F5-7472-12C58F38D2DD}"/>
                    </a:ext>
                  </a:extLst>
                </p14:cNvPr>
                <p14:cNvContentPartPr/>
                <p14:nvPr/>
              </p14:nvContentPartPr>
              <p14:xfrm>
                <a:off x="2758472" y="5627940"/>
                <a:ext cx="140400" cy="19440"/>
              </p14:xfrm>
            </p:contentPart>
          </mc:Choice>
          <mc:Fallback>
            <p:pic>
              <p:nvPicPr>
                <p:cNvPr id="22670" name="墨迹 22669">
                  <a:extLst>
                    <a:ext uri="{FF2B5EF4-FFF2-40B4-BE49-F238E27FC236}">
                      <a16:creationId xmlns:a16="http://schemas.microsoft.com/office/drawing/2014/main" id="{5043331C-69F8-83F5-7472-12C58F38D2D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749472" y="5618940"/>
                  <a:ext cx="158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671" name="墨迹 22670">
                  <a:extLst>
                    <a:ext uri="{FF2B5EF4-FFF2-40B4-BE49-F238E27FC236}">
                      <a16:creationId xmlns:a16="http://schemas.microsoft.com/office/drawing/2014/main" id="{2A8AF6EA-9E2E-7729-C98E-14235FD064B7}"/>
                    </a:ext>
                  </a:extLst>
                </p14:cNvPr>
                <p14:cNvContentPartPr/>
                <p14:nvPr/>
              </p14:nvContentPartPr>
              <p14:xfrm>
                <a:off x="3035312" y="5647020"/>
                <a:ext cx="237240" cy="38160"/>
              </p14:xfrm>
            </p:contentPart>
          </mc:Choice>
          <mc:Fallback>
            <p:pic>
              <p:nvPicPr>
                <p:cNvPr id="22671" name="墨迹 22670">
                  <a:extLst>
                    <a:ext uri="{FF2B5EF4-FFF2-40B4-BE49-F238E27FC236}">
                      <a16:creationId xmlns:a16="http://schemas.microsoft.com/office/drawing/2014/main" id="{2A8AF6EA-9E2E-7729-C98E-14235FD064B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026672" y="5638020"/>
                  <a:ext cx="25488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77" name="组合 22676">
            <a:extLst>
              <a:ext uri="{FF2B5EF4-FFF2-40B4-BE49-F238E27FC236}">
                <a16:creationId xmlns:a16="http://schemas.microsoft.com/office/drawing/2014/main" id="{0F0950AD-332F-43DA-772D-F6D64BF1A1C3}"/>
              </a:ext>
            </a:extLst>
          </p:cNvPr>
          <p:cNvGrpSpPr/>
          <p:nvPr/>
        </p:nvGrpSpPr>
        <p:grpSpPr>
          <a:xfrm>
            <a:off x="1553912" y="6078660"/>
            <a:ext cx="330480" cy="605160"/>
            <a:chOff x="1553912" y="6078660"/>
            <a:chExt cx="330480" cy="6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673" name="墨迹 22672">
                  <a:extLst>
                    <a:ext uri="{FF2B5EF4-FFF2-40B4-BE49-F238E27FC236}">
                      <a16:creationId xmlns:a16="http://schemas.microsoft.com/office/drawing/2014/main" id="{3B8E0F6A-B03B-CC04-18F2-543EE6A9D7E9}"/>
                    </a:ext>
                  </a:extLst>
                </p14:cNvPr>
                <p14:cNvContentPartPr/>
                <p14:nvPr/>
              </p14:nvContentPartPr>
              <p14:xfrm>
                <a:off x="1624472" y="6135540"/>
                <a:ext cx="186120" cy="43200"/>
              </p14:xfrm>
            </p:contentPart>
          </mc:Choice>
          <mc:Fallback>
            <p:pic>
              <p:nvPicPr>
                <p:cNvPr id="22673" name="墨迹 22672">
                  <a:extLst>
                    <a:ext uri="{FF2B5EF4-FFF2-40B4-BE49-F238E27FC236}">
                      <a16:creationId xmlns:a16="http://schemas.microsoft.com/office/drawing/2014/main" id="{3B8E0F6A-B03B-CC04-18F2-543EE6A9D7E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615832" y="6126540"/>
                  <a:ext cx="203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674" name="墨迹 22673">
                  <a:extLst>
                    <a:ext uri="{FF2B5EF4-FFF2-40B4-BE49-F238E27FC236}">
                      <a16:creationId xmlns:a16="http://schemas.microsoft.com/office/drawing/2014/main" id="{50D326DD-85BE-D3C2-5C72-DD145E1BDF75}"/>
                    </a:ext>
                  </a:extLst>
                </p14:cNvPr>
                <p14:cNvContentPartPr/>
                <p14:nvPr/>
              </p14:nvContentPartPr>
              <p14:xfrm>
                <a:off x="1663712" y="6078660"/>
                <a:ext cx="186120" cy="278280"/>
              </p14:xfrm>
            </p:contentPart>
          </mc:Choice>
          <mc:Fallback>
            <p:pic>
              <p:nvPicPr>
                <p:cNvPr id="22674" name="墨迹 22673">
                  <a:extLst>
                    <a:ext uri="{FF2B5EF4-FFF2-40B4-BE49-F238E27FC236}">
                      <a16:creationId xmlns:a16="http://schemas.microsoft.com/office/drawing/2014/main" id="{50D326DD-85BE-D3C2-5C72-DD145E1BDF7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655072" y="6069660"/>
                  <a:ext cx="203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675" name="墨迹 22674">
                  <a:extLst>
                    <a:ext uri="{FF2B5EF4-FFF2-40B4-BE49-F238E27FC236}">
                      <a16:creationId xmlns:a16="http://schemas.microsoft.com/office/drawing/2014/main" id="{FCC50695-09C9-7C41-1CD9-DF2E736FC80A}"/>
                    </a:ext>
                  </a:extLst>
                </p14:cNvPr>
                <p14:cNvContentPartPr/>
                <p14:nvPr/>
              </p14:nvContentPartPr>
              <p14:xfrm>
                <a:off x="1553912" y="6371340"/>
                <a:ext cx="276480" cy="93600"/>
              </p14:xfrm>
            </p:contentPart>
          </mc:Choice>
          <mc:Fallback>
            <p:pic>
              <p:nvPicPr>
                <p:cNvPr id="22675" name="墨迹 22674">
                  <a:extLst>
                    <a:ext uri="{FF2B5EF4-FFF2-40B4-BE49-F238E27FC236}">
                      <a16:creationId xmlns:a16="http://schemas.microsoft.com/office/drawing/2014/main" id="{FCC50695-09C9-7C41-1CD9-DF2E736FC80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544912" y="6362700"/>
                  <a:ext cx="294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676" name="墨迹 22675">
                  <a:extLst>
                    <a:ext uri="{FF2B5EF4-FFF2-40B4-BE49-F238E27FC236}">
                      <a16:creationId xmlns:a16="http://schemas.microsoft.com/office/drawing/2014/main" id="{7FB120C4-8E2C-25F4-1F14-261C3A63D1D4}"/>
                    </a:ext>
                  </a:extLst>
                </p14:cNvPr>
                <p14:cNvContentPartPr/>
                <p14:nvPr/>
              </p14:nvContentPartPr>
              <p14:xfrm>
                <a:off x="1698992" y="6416700"/>
                <a:ext cx="185400" cy="267120"/>
              </p14:xfrm>
            </p:contentPart>
          </mc:Choice>
          <mc:Fallback>
            <p:pic>
              <p:nvPicPr>
                <p:cNvPr id="22676" name="墨迹 22675">
                  <a:extLst>
                    <a:ext uri="{FF2B5EF4-FFF2-40B4-BE49-F238E27FC236}">
                      <a16:creationId xmlns:a16="http://schemas.microsoft.com/office/drawing/2014/main" id="{7FB120C4-8E2C-25F4-1F14-261C3A63D1D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689992" y="6408060"/>
                  <a:ext cx="20304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90" name="组合 22689">
            <a:extLst>
              <a:ext uri="{FF2B5EF4-FFF2-40B4-BE49-F238E27FC236}">
                <a16:creationId xmlns:a16="http://schemas.microsoft.com/office/drawing/2014/main" id="{44331D37-B2A6-7F17-BE0A-354B917D004E}"/>
              </a:ext>
            </a:extLst>
          </p:cNvPr>
          <p:cNvGrpSpPr/>
          <p:nvPr/>
        </p:nvGrpSpPr>
        <p:grpSpPr>
          <a:xfrm>
            <a:off x="2315312" y="6010620"/>
            <a:ext cx="767160" cy="569160"/>
            <a:chOff x="2315312" y="6010620"/>
            <a:chExt cx="767160" cy="5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678" name="墨迹 22677">
                  <a:extLst>
                    <a:ext uri="{FF2B5EF4-FFF2-40B4-BE49-F238E27FC236}">
                      <a16:creationId xmlns:a16="http://schemas.microsoft.com/office/drawing/2014/main" id="{13606478-1300-10B5-1558-D63AD719E6CC}"/>
                    </a:ext>
                  </a:extLst>
                </p14:cNvPr>
                <p14:cNvContentPartPr/>
                <p14:nvPr/>
              </p14:nvContentPartPr>
              <p14:xfrm>
                <a:off x="2318192" y="6112140"/>
                <a:ext cx="196200" cy="170640"/>
              </p14:xfrm>
            </p:contentPart>
          </mc:Choice>
          <mc:Fallback>
            <p:pic>
              <p:nvPicPr>
                <p:cNvPr id="22678" name="墨迹 22677">
                  <a:extLst>
                    <a:ext uri="{FF2B5EF4-FFF2-40B4-BE49-F238E27FC236}">
                      <a16:creationId xmlns:a16="http://schemas.microsoft.com/office/drawing/2014/main" id="{13606478-1300-10B5-1558-D63AD719E6C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309552" y="6103140"/>
                  <a:ext cx="213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679" name="墨迹 22678">
                  <a:extLst>
                    <a:ext uri="{FF2B5EF4-FFF2-40B4-BE49-F238E27FC236}">
                      <a16:creationId xmlns:a16="http://schemas.microsoft.com/office/drawing/2014/main" id="{90682C80-3E61-BA51-018C-516FAED2D658}"/>
                    </a:ext>
                  </a:extLst>
                </p14:cNvPr>
                <p14:cNvContentPartPr/>
                <p14:nvPr/>
              </p14:nvContentPartPr>
              <p14:xfrm>
                <a:off x="2315312" y="6130500"/>
                <a:ext cx="549720" cy="282960"/>
              </p14:xfrm>
            </p:contentPart>
          </mc:Choice>
          <mc:Fallback>
            <p:pic>
              <p:nvPicPr>
                <p:cNvPr id="22679" name="墨迹 22678">
                  <a:extLst>
                    <a:ext uri="{FF2B5EF4-FFF2-40B4-BE49-F238E27FC236}">
                      <a16:creationId xmlns:a16="http://schemas.microsoft.com/office/drawing/2014/main" id="{90682C80-3E61-BA51-018C-516FAED2D65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306672" y="6121500"/>
                  <a:ext cx="5673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680" name="墨迹 22679">
                  <a:extLst>
                    <a:ext uri="{FF2B5EF4-FFF2-40B4-BE49-F238E27FC236}">
                      <a16:creationId xmlns:a16="http://schemas.microsoft.com/office/drawing/2014/main" id="{7233EC9D-F873-A809-0E95-06C6EBC7FC00}"/>
                    </a:ext>
                  </a:extLst>
                </p14:cNvPr>
                <p14:cNvContentPartPr/>
                <p14:nvPr/>
              </p14:nvContentPartPr>
              <p14:xfrm>
                <a:off x="2759552" y="6088380"/>
                <a:ext cx="14400" cy="163800"/>
              </p14:xfrm>
            </p:contentPart>
          </mc:Choice>
          <mc:Fallback>
            <p:pic>
              <p:nvPicPr>
                <p:cNvPr id="22680" name="墨迹 22679">
                  <a:extLst>
                    <a:ext uri="{FF2B5EF4-FFF2-40B4-BE49-F238E27FC236}">
                      <a16:creationId xmlns:a16="http://schemas.microsoft.com/office/drawing/2014/main" id="{7233EC9D-F873-A809-0E95-06C6EBC7FC0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750912" y="6079740"/>
                  <a:ext cx="32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681" name="墨迹 22680">
                  <a:extLst>
                    <a:ext uri="{FF2B5EF4-FFF2-40B4-BE49-F238E27FC236}">
                      <a16:creationId xmlns:a16="http://schemas.microsoft.com/office/drawing/2014/main" id="{02EF41C1-ADA8-F7A7-2F7F-1F76C9AAA8BE}"/>
                    </a:ext>
                  </a:extLst>
                </p14:cNvPr>
                <p14:cNvContentPartPr/>
                <p14:nvPr/>
              </p14:nvContentPartPr>
              <p14:xfrm>
                <a:off x="2925152" y="6010620"/>
                <a:ext cx="10800" cy="190440"/>
              </p14:xfrm>
            </p:contentPart>
          </mc:Choice>
          <mc:Fallback>
            <p:pic>
              <p:nvPicPr>
                <p:cNvPr id="22681" name="墨迹 22680">
                  <a:extLst>
                    <a:ext uri="{FF2B5EF4-FFF2-40B4-BE49-F238E27FC236}">
                      <a16:creationId xmlns:a16="http://schemas.microsoft.com/office/drawing/2014/main" id="{02EF41C1-ADA8-F7A7-2F7F-1F76C9AAA8B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916152" y="6001620"/>
                  <a:ext cx="28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683" name="墨迹 22682">
                  <a:extLst>
                    <a:ext uri="{FF2B5EF4-FFF2-40B4-BE49-F238E27FC236}">
                      <a16:creationId xmlns:a16="http://schemas.microsoft.com/office/drawing/2014/main" id="{94C52FF6-F133-8446-587C-9C2B46C9DBE9}"/>
                    </a:ext>
                  </a:extLst>
                </p14:cNvPr>
                <p14:cNvContentPartPr/>
                <p14:nvPr/>
              </p14:nvContentPartPr>
              <p14:xfrm>
                <a:off x="2344472" y="6139860"/>
                <a:ext cx="40320" cy="10440"/>
              </p14:xfrm>
            </p:contentPart>
          </mc:Choice>
          <mc:Fallback>
            <p:pic>
              <p:nvPicPr>
                <p:cNvPr id="22683" name="墨迹 22682">
                  <a:extLst>
                    <a:ext uri="{FF2B5EF4-FFF2-40B4-BE49-F238E27FC236}">
                      <a16:creationId xmlns:a16="http://schemas.microsoft.com/office/drawing/2014/main" id="{94C52FF6-F133-8446-587C-9C2B46C9DBE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335832" y="6131220"/>
                  <a:ext cx="57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685" name="墨迹 22684">
                  <a:extLst>
                    <a:ext uri="{FF2B5EF4-FFF2-40B4-BE49-F238E27FC236}">
                      <a16:creationId xmlns:a16="http://schemas.microsoft.com/office/drawing/2014/main" id="{D1F5A212-2D9F-D89D-B691-682E2571C768}"/>
                    </a:ext>
                  </a:extLst>
                </p14:cNvPr>
                <p14:cNvContentPartPr/>
                <p14:nvPr/>
              </p14:nvContentPartPr>
              <p14:xfrm>
                <a:off x="2357792" y="6317700"/>
                <a:ext cx="724680" cy="154800"/>
              </p14:xfrm>
            </p:contentPart>
          </mc:Choice>
          <mc:Fallback>
            <p:pic>
              <p:nvPicPr>
                <p:cNvPr id="22685" name="墨迹 22684">
                  <a:extLst>
                    <a:ext uri="{FF2B5EF4-FFF2-40B4-BE49-F238E27FC236}">
                      <a16:creationId xmlns:a16="http://schemas.microsoft.com/office/drawing/2014/main" id="{D1F5A212-2D9F-D89D-B691-682E2571C76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349152" y="6309060"/>
                  <a:ext cx="742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686" name="墨迹 22685">
                  <a:extLst>
                    <a:ext uri="{FF2B5EF4-FFF2-40B4-BE49-F238E27FC236}">
                      <a16:creationId xmlns:a16="http://schemas.microsoft.com/office/drawing/2014/main" id="{9EC5005D-972C-2D21-7435-ABADB284DEE8}"/>
                    </a:ext>
                  </a:extLst>
                </p14:cNvPr>
                <p14:cNvContentPartPr/>
                <p14:nvPr/>
              </p14:nvContentPartPr>
              <p14:xfrm>
                <a:off x="2763152" y="6444060"/>
                <a:ext cx="158400" cy="135720"/>
              </p14:xfrm>
            </p:contentPart>
          </mc:Choice>
          <mc:Fallback>
            <p:pic>
              <p:nvPicPr>
                <p:cNvPr id="22686" name="墨迹 22685">
                  <a:extLst>
                    <a:ext uri="{FF2B5EF4-FFF2-40B4-BE49-F238E27FC236}">
                      <a16:creationId xmlns:a16="http://schemas.microsoft.com/office/drawing/2014/main" id="{9EC5005D-972C-2D21-7435-ABADB284DEE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754512" y="6435060"/>
                  <a:ext cx="17604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89" name="组合 22688">
            <a:extLst>
              <a:ext uri="{FF2B5EF4-FFF2-40B4-BE49-F238E27FC236}">
                <a16:creationId xmlns:a16="http://schemas.microsoft.com/office/drawing/2014/main" id="{5008447F-0B63-348B-6165-FE4051C79A0F}"/>
              </a:ext>
            </a:extLst>
          </p:cNvPr>
          <p:cNvGrpSpPr/>
          <p:nvPr/>
        </p:nvGrpSpPr>
        <p:grpSpPr>
          <a:xfrm>
            <a:off x="3388472" y="6338220"/>
            <a:ext cx="452520" cy="20880"/>
            <a:chOff x="3388472" y="6338220"/>
            <a:chExt cx="452520" cy="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687" name="墨迹 22686">
                  <a:extLst>
                    <a:ext uri="{FF2B5EF4-FFF2-40B4-BE49-F238E27FC236}">
                      <a16:creationId xmlns:a16="http://schemas.microsoft.com/office/drawing/2014/main" id="{C3369227-7FB4-DE40-313B-E4841F1F05CF}"/>
                    </a:ext>
                  </a:extLst>
                </p14:cNvPr>
                <p14:cNvContentPartPr/>
                <p14:nvPr/>
              </p14:nvContentPartPr>
              <p14:xfrm>
                <a:off x="3388472" y="6338220"/>
                <a:ext cx="80640" cy="10800"/>
              </p14:xfrm>
            </p:contentPart>
          </mc:Choice>
          <mc:Fallback>
            <p:pic>
              <p:nvPicPr>
                <p:cNvPr id="22687" name="墨迹 22686">
                  <a:extLst>
                    <a:ext uri="{FF2B5EF4-FFF2-40B4-BE49-F238E27FC236}">
                      <a16:creationId xmlns:a16="http://schemas.microsoft.com/office/drawing/2014/main" id="{C3369227-7FB4-DE40-313B-E4841F1F05C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379832" y="6329580"/>
                  <a:ext cx="98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688" name="墨迹 22687">
                  <a:extLst>
                    <a:ext uri="{FF2B5EF4-FFF2-40B4-BE49-F238E27FC236}">
                      <a16:creationId xmlns:a16="http://schemas.microsoft.com/office/drawing/2014/main" id="{6F4B54D0-0C45-2CA3-5EE5-0EA8C0D9AE7E}"/>
                    </a:ext>
                  </a:extLst>
                </p14:cNvPr>
                <p14:cNvContentPartPr/>
                <p14:nvPr/>
              </p14:nvContentPartPr>
              <p14:xfrm>
                <a:off x="3573152" y="6345060"/>
                <a:ext cx="267840" cy="14040"/>
              </p14:xfrm>
            </p:contentPart>
          </mc:Choice>
          <mc:Fallback>
            <p:pic>
              <p:nvPicPr>
                <p:cNvPr id="22688" name="墨迹 22687">
                  <a:extLst>
                    <a:ext uri="{FF2B5EF4-FFF2-40B4-BE49-F238E27FC236}">
                      <a16:creationId xmlns:a16="http://schemas.microsoft.com/office/drawing/2014/main" id="{6F4B54D0-0C45-2CA3-5EE5-0EA8C0D9AE7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564152" y="6336420"/>
                  <a:ext cx="28548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03" name="组合 22702">
            <a:extLst>
              <a:ext uri="{FF2B5EF4-FFF2-40B4-BE49-F238E27FC236}">
                <a16:creationId xmlns:a16="http://schemas.microsoft.com/office/drawing/2014/main" id="{679614E4-F829-7EE1-7344-297DC2698588}"/>
              </a:ext>
            </a:extLst>
          </p:cNvPr>
          <p:cNvGrpSpPr/>
          <p:nvPr/>
        </p:nvGrpSpPr>
        <p:grpSpPr>
          <a:xfrm>
            <a:off x="6052472" y="5464140"/>
            <a:ext cx="1580760" cy="582120"/>
            <a:chOff x="6052472" y="5464140"/>
            <a:chExt cx="1580760" cy="58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695" name="墨迹 22694">
                  <a:extLst>
                    <a:ext uri="{FF2B5EF4-FFF2-40B4-BE49-F238E27FC236}">
                      <a16:creationId xmlns:a16="http://schemas.microsoft.com/office/drawing/2014/main" id="{E251CFF4-EDDB-9DD1-796D-A1AC85FB883B}"/>
                    </a:ext>
                  </a:extLst>
                </p14:cNvPr>
                <p14:cNvContentPartPr/>
                <p14:nvPr/>
              </p14:nvContentPartPr>
              <p14:xfrm>
                <a:off x="6052472" y="5719740"/>
                <a:ext cx="195480" cy="18720"/>
              </p14:xfrm>
            </p:contentPart>
          </mc:Choice>
          <mc:Fallback>
            <p:pic>
              <p:nvPicPr>
                <p:cNvPr id="22695" name="墨迹 22694">
                  <a:extLst>
                    <a:ext uri="{FF2B5EF4-FFF2-40B4-BE49-F238E27FC236}">
                      <a16:creationId xmlns:a16="http://schemas.microsoft.com/office/drawing/2014/main" id="{E251CFF4-EDDB-9DD1-796D-A1AC85FB883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043832" y="5711100"/>
                  <a:ext cx="213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696" name="墨迹 22695">
                  <a:extLst>
                    <a:ext uri="{FF2B5EF4-FFF2-40B4-BE49-F238E27FC236}">
                      <a16:creationId xmlns:a16="http://schemas.microsoft.com/office/drawing/2014/main" id="{F35087E7-4B04-88A7-2648-B676904CF176}"/>
                    </a:ext>
                  </a:extLst>
                </p14:cNvPr>
                <p14:cNvContentPartPr/>
                <p14:nvPr/>
              </p14:nvContentPartPr>
              <p14:xfrm>
                <a:off x="6058232" y="5464140"/>
                <a:ext cx="277920" cy="582120"/>
              </p14:xfrm>
            </p:contentPart>
          </mc:Choice>
          <mc:Fallback>
            <p:pic>
              <p:nvPicPr>
                <p:cNvPr id="22696" name="墨迹 22695">
                  <a:extLst>
                    <a:ext uri="{FF2B5EF4-FFF2-40B4-BE49-F238E27FC236}">
                      <a16:creationId xmlns:a16="http://schemas.microsoft.com/office/drawing/2014/main" id="{F35087E7-4B04-88A7-2648-B676904CF17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049592" y="5455140"/>
                  <a:ext cx="2955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697" name="墨迹 22696">
                  <a:extLst>
                    <a:ext uri="{FF2B5EF4-FFF2-40B4-BE49-F238E27FC236}">
                      <a16:creationId xmlns:a16="http://schemas.microsoft.com/office/drawing/2014/main" id="{FD766A8C-0CAF-3B17-B9BA-8ED0FF848257}"/>
                    </a:ext>
                  </a:extLst>
                </p14:cNvPr>
                <p14:cNvContentPartPr/>
                <p14:nvPr/>
              </p14:nvContentPartPr>
              <p14:xfrm>
                <a:off x="6361712" y="5698500"/>
                <a:ext cx="51480" cy="225360"/>
              </p14:xfrm>
            </p:contentPart>
          </mc:Choice>
          <mc:Fallback>
            <p:pic>
              <p:nvPicPr>
                <p:cNvPr id="22697" name="墨迹 22696">
                  <a:extLst>
                    <a:ext uri="{FF2B5EF4-FFF2-40B4-BE49-F238E27FC236}">
                      <a16:creationId xmlns:a16="http://schemas.microsoft.com/office/drawing/2014/main" id="{FD766A8C-0CAF-3B17-B9BA-8ED0FF84825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352712" y="5689500"/>
                  <a:ext cx="69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698" name="墨迹 22697">
                  <a:extLst>
                    <a:ext uri="{FF2B5EF4-FFF2-40B4-BE49-F238E27FC236}">
                      <a16:creationId xmlns:a16="http://schemas.microsoft.com/office/drawing/2014/main" id="{8D20223A-0746-52FB-61AE-79BA29E6A219}"/>
                    </a:ext>
                  </a:extLst>
                </p14:cNvPr>
                <p14:cNvContentPartPr/>
                <p14:nvPr/>
              </p14:nvContentPartPr>
              <p14:xfrm>
                <a:off x="6459992" y="5761500"/>
                <a:ext cx="87480" cy="138240"/>
              </p14:xfrm>
            </p:contentPart>
          </mc:Choice>
          <mc:Fallback>
            <p:pic>
              <p:nvPicPr>
                <p:cNvPr id="22698" name="墨迹 22697">
                  <a:extLst>
                    <a:ext uri="{FF2B5EF4-FFF2-40B4-BE49-F238E27FC236}">
                      <a16:creationId xmlns:a16="http://schemas.microsoft.com/office/drawing/2014/main" id="{8D20223A-0746-52FB-61AE-79BA29E6A21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450992" y="5752500"/>
                  <a:ext cx="105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699" name="墨迹 22698">
                  <a:extLst>
                    <a:ext uri="{FF2B5EF4-FFF2-40B4-BE49-F238E27FC236}">
                      <a16:creationId xmlns:a16="http://schemas.microsoft.com/office/drawing/2014/main" id="{75C816B7-C2CE-AF14-66F5-D2CF0351EAE7}"/>
                    </a:ext>
                  </a:extLst>
                </p14:cNvPr>
                <p14:cNvContentPartPr/>
                <p14:nvPr/>
              </p14:nvContentPartPr>
              <p14:xfrm>
                <a:off x="6621992" y="5703540"/>
                <a:ext cx="697320" cy="219600"/>
              </p14:xfrm>
            </p:contentPart>
          </mc:Choice>
          <mc:Fallback>
            <p:pic>
              <p:nvPicPr>
                <p:cNvPr id="22699" name="墨迹 22698">
                  <a:extLst>
                    <a:ext uri="{FF2B5EF4-FFF2-40B4-BE49-F238E27FC236}">
                      <a16:creationId xmlns:a16="http://schemas.microsoft.com/office/drawing/2014/main" id="{75C816B7-C2CE-AF14-66F5-D2CF0351EAE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613352" y="5694540"/>
                  <a:ext cx="714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700" name="墨迹 22699">
                  <a:extLst>
                    <a:ext uri="{FF2B5EF4-FFF2-40B4-BE49-F238E27FC236}">
                      <a16:creationId xmlns:a16="http://schemas.microsoft.com/office/drawing/2014/main" id="{B9601AEA-94E1-BCD5-6330-04AEC57CC2C8}"/>
                    </a:ext>
                  </a:extLst>
                </p14:cNvPr>
                <p14:cNvContentPartPr/>
                <p14:nvPr/>
              </p14:nvContentPartPr>
              <p14:xfrm>
                <a:off x="7190072" y="5704260"/>
                <a:ext cx="67680" cy="128160"/>
              </p14:xfrm>
            </p:contentPart>
          </mc:Choice>
          <mc:Fallback>
            <p:pic>
              <p:nvPicPr>
                <p:cNvPr id="22700" name="墨迹 22699">
                  <a:extLst>
                    <a:ext uri="{FF2B5EF4-FFF2-40B4-BE49-F238E27FC236}">
                      <a16:creationId xmlns:a16="http://schemas.microsoft.com/office/drawing/2014/main" id="{B9601AEA-94E1-BCD5-6330-04AEC57CC2C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181432" y="5695620"/>
                  <a:ext cx="85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701" name="墨迹 22700">
                  <a:extLst>
                    <a:ext uri="{FF2B5EF4-FFF2-40B4-BE49-F238E27FC236}">
                      <a16:creationId xmlns:a16="http://schemas.microsoft.com/office/drawing/2014/main" id="{3220891A-649A-1FA2-8722-B55E37B763D8}"/>
                    </a:ext>
                  </a:extLst>
                </p14:cNvPr>
                <p14:cNvContentPartPr/>
                <p14:nvPr/>
              </p14:nvContentPartPr>
              <p14:xfrm>
                <a:off x="7372592" y="5595180"/>
                <a:ext cx="153000" cy="317520"/>
              </p14:xfrm>
            </p:contentPart>
          </mc:Choice>
          <mc:Fallback>
            <p:pic>
              <p:nvPicPr>
                <p:cNvPr id="22701" name="墨迹 22700">
                  <a:extLst>
                    <a:ext uri="{FF2B5EF4-FFF2-40B4-BE49-F238E27FC236}">
                      <a16:creationId xmlns:a16="http://schemas.microsoft.com/office/drawing/2014/main" id="{3220891A-649A-1FA2-8722-B55E37B763D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363952" y="5586540"/>
                  <a:ext cx="1706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702" name="墨迹 22701">
                  <a:extLst>
                    <a:ext uri="{FF2B5EF4-FFF2-40B4-BE49-F238E27FC236}">
                      <a16:creationId xmlns:a16="http://schemas.microsoft.com/office/drawing/2014/main" id="{ACD2BB85-EED1-CB5B-8F11-FA3F236C3BA2}"/>
                    </a:ext>
                  </a:extLst>
                </p14:cNvPr>
                <p14:cNvContentPartPr/>
                <p14:nvPr/>
              </p14:nvContentPartPr>
              <p14:xfrm>
                <a:off x="7631432" y="5896140"/>
                <a:ext cx="1800" cy="4320"/>
              </p14:xfrm>
            </p:contentPart>
          </mc:Choice>
          <mc:Fallback>
            <p:pic>
              <p:nvPicPr>
                <p:cNvPr id="22702" name="墨迹 22701">
                  <a:extLst>
                    <a:ext uri="{FF2B5EF4-FFF2-40B4-BE49-F238E27FC236}">
                      <a16:creationId xmlns:a16="http://schemas.microsoft.com/office/drawing/2014/main" id="{ACD2BB85-EED1-CB5B-8F11-FA3F236C3BA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622792" y="5887500"/>
                  <a:ext cx="194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05" name="组合 22704">
            <a:extLst>
              <a:ext uri="{FF2B5EF4-FFF2-40B4-BE49-F238E27FC236}">
                <a16:creationId xmlns:a16="http://schemas.microsoft.com/office/drawing/2014/main" id="{77E59BF4-72CA-D48E-1796-18205EED0A49}"/>
              </a:ext>
            </a:extLst>
          </p:cNvPr>
          <p:cNvGrpSpPr/>
          <p:nvPr/>
        </p:nvGrpSpPr>
        <p:grpSpPr>
          <a:xfrm>
            <a:off x="4893992" y="5554500"/>
            <a:ext cx="652680" cy="622080"/>
            <a:chOff x="4893992" y="5554500"/>
            <a:chExt cx="652680" cy="62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691" name="墨迹 22690">
                  <a:extLst>
                    <a:ext uri="{FF2B5EF4-FFF2-40B4-BE49-F238E27FC236}">
                      <a16:creationId xmlns:a16="http://schemas.microsoft.com/office/drawing/2014/main" id="{5227873C-7795-E687-FD6F-7A2824D27337}"/>
                    </a:ext>
                  </a:extLst>
                </p14:cNvPr>
                <p14:cNvContentPartPr/>
                <p14:nvPr/>
              </p14:nvContentPartPr>
              <p14:xfrm>
                <a:off x="4893992" y="5554500"/>
                <a:ext cx="479160" cy="622080"/>
              </p14:xfrm>
            </p:contentPart>
          </mc:Choice>
          <mc:Fallback>
            <p:pic>
              <p:nvPicPr>
                <p:cNvPr id="22691" name="墨迹 22690">
                  <a:extLst>
                    <a:ext uri="{FF2B5EF4-FFF2-40B4-BE49-F238E27FC236}">
                      <a16:creationId xmlns:a16="http://schemas.microsoft.com/office/drawing/2014/main" id="{5227873C-7795-E687-FD6F-7A2824D2733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885352" y="5545860"/>
                  <a:ext cx="49680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2692" name="墨迹 22691">
                  <a:extLst>
                    <a:ext uri="{FF2B5EF4-FFF2-40B4-BE49-F238E27FC236}">
                      <a16:creationId xmlns:a16="http://schemas.microsoft.com/office/drawing/2014/main" id="{8BD94CFA-9B30-357B-C9DB-4B9327ED87D3}"/>
                    </a:ext>
                  </a:extLst>
                </p14:cNvPr>
                <p14:cNvContentPartPr/>
                <p14:nvPr/>
              </p14:nvContentPartPr>
              <p14:xfrm>
                <a:off x="5359832" y="5688420"/>
                <a:ext cx="83160" cy="15480"/>
              </p14:xfrm>
            </p:contentPart>
          </mc:Choice>
          <mc:Fallback>
            <p:pic>
              <p:nvPicPr>
                <p:cNvPr id="22692" name="墨迹 22691">
                  <a:extLst>
                    <a:ext uri="{FF2B5EF4-FFF2-40B4-BE49-F238E27FC236}">
                      <a16:creationId xmlns:a16="http://schemas.microsoft.com/office/drawing/2014/main" id="{8BD94CFA-9B30-357B-C9DB-4B9327ED87D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350832" y="5679420"/>
                  <a:ext cx="100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2693" name="墨迹 22692">
                  <a:extLst>
                    <a:ext uri="{FF2B5EF4-FFF2-40B4-BE49-F238E27FC236}">
                      <a16:creationId xmlns:a16="http://schemas.microsoft.com/office/drawing/2014/main" id="{99E8AB48-E2F0-BB81-419B-8E650A4E5788}"/>
                    </a:ext>
                  </a:extLst>
                </p14:cNvPr>
                <p14:cNvContentPartPr/>
                <p14:nvPr/>
              </p14:nvContentPartPr>
              <p14:xfrm>
                <a:off x="5544512" y="5955900"/>
                <a:ext cx="2160" cy="3600"/>
              </p14:xfrm>
            </p:contentPart>
          </mc:Choice>
          <mc:Fallback>
            <p:pic>
              <p:nvPicPr>
                <p:cNvPr id="22693" name="墨迹 22692">
                  <a:extLst>
                    <a:ext uri="{FF2B5EF4-FFF2-40B4-BE49-F238E27FC236}">
                      <a16:creationId xmlns:a16="http://schemas.microsoft.com/office/drawing/2014/main" id="{99E8AB48-E2F0-BB81-419B-8E650A4E578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535512" y="5947260"/>
                  <a:ext cx="1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2704" name="墨迹 22703">
                  <a:extLst>
                    <a:ext uri="{FF2B5EF4-FFF2-40B4-BE49-F238E27FC236}">
                      <a16:creationId xmlns:a16="http://schemas.microsoft.com/office/drawing/2014/main" id="{252F2BE8-D32E-1882-BF05-65FD5C368552}"/>
                    </a:ext>
                  </a:extLst>
                </p14:cNvPr>
                <p14:cNvContentPartPr/>
                <p14:nvPr/>
              </p14:nvContentPartPr>
              <p14:xfrm>
                <a:off x="5493032" y="5960940"/>
                <a:ext cx="46080" cy="63360"/>
              </p14:xfrm>
            </p:contentPart>
          </mc:Choice>
          <mc:Fallback>
            <p:pic>
              <p:nvPicPr>
                <p:cNvPr id="22704" name="墨迹 22703">
                  <a:extLst>
                    <a:ext uri="{FF2B5EF4-FFF2-40B4-BE49-F238E27FC236}">
                      <a16:creationId xmlns:a16="http://schemas.microsoft.com/office/drawing/2014/main" id="{252F2BE8-D32E-1882-BF05-65FD5C36855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484032" y="5951940"/>
                  <a:ext cx="63720" cy="81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4">
            <a:extLst>
              <a:ext uri="{FF2B5EF4-FFF2-40B4-BE49-F238E27FC236}">
                <a16:creationId xmlns:a16="http://schemas.microsoft.com/office/drawing/2014/main" id="{AC476A95-A7BF-24A7-9752-3159317CE577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688975" y="344488"/>
          <a:ext cx="7551738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32457" imgH="874585" progId="Word.Document.8">
                  <p:embed/>
                </p:oleObj>
              </mc:Choice>
              <mc:Fallback>
                <p:oleObj name="Document" r:id="rId2" imgW="3432457" imgH="874585" progId="Word.Document.8">
                  <p:embed/>
                  <p:pic>
                    <p:nvPicPr>
                      <p:cNvPr id="39938" name="Object 4">
                        <a:extLst>
                          <a:ext uri="{FF2B5EF4-FFF2-40B4-BE49-F238E27FC236}">
                            <a16:creationId xmlns:a16="http://schemas.microsoft.com/office/drawing/2014/main" id="{AC476A95-A7BF-24A7-9752-3159317CE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44488"/>
                        <a:ext cx="7551738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>
            <a:extLst>
              <a:ext uri="{FF2B5EF4-FFF2-40B4-BE49-F238E27FC236}">
                <a16:creationId xmlns:a16="http://schemas.microsoft.com/office/drawing/2014/main" id="{12B0E5D6-200D-7789-1408-164E460566F3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11188" y="2573338"/>
          <a:ext cx="7561262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447458" imgH="1123644" progId="Word.Document.8">
                  <p:embed/>
                </p:oleObj>
              </mc:Choice>
              <mc:Fallback>
                <p:oleObj name="Document" r:id="rId4" imgW="3447458" imgH="1123644" progId="Word.Document.8">
                  <p:embed/>
                  <p:pic>
                    <p:nvPicPr>
                      <p:cNvPr id="176133" name="Object 5">
                        <a:extLst>
                          <a:ext uri="{FF2B5EF4-FFF2-40B4-BE49-F238E27FC236}">
                            <a16:creationId xmlns:a16="http://schemas.microsoft.com/office/drawing/2014/main" id="{12B0E5D6-200D-7789-1408-164E460566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73338"/>
                        <a:ext cx="7561262" cy="246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2">
            <a:extLst>
              <a:ext uri="{FF2B5EF4-FFF2-40B4-BE49-F238E27FC236}">
                <a16:creationId xmlns:a16="http://schemas.microsoft.com/office/drawing/2014/main" id="{860C8CDB-7DC5-5EE9-3272-63DB140CF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6250"/>
            <a:ext cx="1008062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950F717-44F1-20FD-6733-AB99C4CFB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71763"/>
            <a:ext cx="1008062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44EB8F8-A560-2D0F-17C2-8D36F453A12A}"/>
              </a:ext>
            </a:extLst>
          </p:cNvPr>
          <p:cNvGrpSpPr/>
          <p:nvPr/>
        </p:nvGrpSpPr>
        <p:grpSpPr>
          <a:xfrm>
            <a:off x="1526552" y="2204700"/>
            <a:ext cx="405720" cy="432000"/>
            <a:chOff x="1526552" y="2204700"/>
            <a:chExt cx="405720" cy="43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0BCBD8A5-697A-19AD-BB7F-71080A51AD9D}"/>
                    </a:ext>
                  </a:extLst>
                </p14:cNvPr>
                <p14:cNvContentPartPr/>
                <p14:nvPr/>
              </p14:nvContentPartPr>
              <p14:xfrm>
                <a:off x="1677032" y="2286780"/>
                <a:ext cx="154800" cy="34992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0BCBD8A5-697A-19AD-BB7F-71080A51AD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8032" y="2277780"/>
                  <a:ext cx="1724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AA00926B-E052-399E-899F-9602DFC57614}"/>
                    </a:ext>
                  </a:extLst>
                </p14:cNvPr>
                <p14:cNvContentPartPr/>
                <p14:nvPr/>
              </p14:nvContentPartPr>
              <p14:xfrm>
                <a:off x="1876832" y="2304060"/>
                <a:ext cx="55440" cy="10404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AA00926B-E052-399E-899F-9602DFC576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67832" y="2295060"/>
                  <a:ext cx="73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9996A553-1A53-CB88-E426-076A615A49CD}"/>
                    </a:ext>
                  </a:extLst>
                </p14:cNvPr>
                <p14:cNvContentPartPr/>
                <p14:nvPr/>
              </p14:nvContentPartPr>
              <p14:xfrm>
                <a:off x="1840472" y="2291820"/>
                <a:ext cx="68760" cy="8640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9996A553-1A53-CB88-E426-076A615A49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31832" y="2282820"/>
                  <a:ext cx="86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D15565C6-1DA2-D93D-E9E4-9BF0AC812C25}"/>
                    </a:ext>
                  </a:extLst>
                </p14:cNvPr>
                <p14:cNvContentPartPr/>
                <p14:nvPr/>
              </p14:nvContentPartPr>
              <p14:xfrm>
                <a:off x="1526552" y="2204700"/>
                <a:ext cx="6840" cy="10836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D15565C6-1DA2-D93D-E9E4-9BF0AC812C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7912" y="2195700"/>
                  <a:ext cx="24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D64CC00-FCE2-FE6E-0D40-937E630735EC}"/>
                    </a:ext>
                  </a:extLst>
                </p14:cNvPr>
                <p14:cNvContentPartPr/>
                <p14:nvPr/>
              </p14:nvContentPartPr>
              <p14:xfrm>
                <a:off x="1572632" y="2209020"/>
                <a:ext cx="19080" cy="10044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D64CC00-FCE2-FE6E-0D40-937E630735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3632" y="2200380"/>
                  <a:ext cx="367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24860EE-A8C2-B36E-1F14-76E1515A0AF5}"/>
              </a:ext>
            </a:extLst>
          </p:cNvPr>
          <p:cNvGrpSpPr/>
          <p:nvPr/>
        </p:nvGrpSpPr>
        <p:grpSpPr>
          <a:xfrm>
            <a:off x="5739992" y="2263380"/>
            <a:ext cx="211680" cy="118800"/>
            <a:chOff x="5739992" y="2263380"/>
            <a:chExt cx="211680" cy="1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B6196E09-0807-1B10-089F-3619216422C2}"/>
                    </a:ext>
                  </a:extLst>
                </p14:cNvPr>
                <p14:cNvContentPartPr/>
                <p14:nvPr/>
              </p14:nvContentPartPr>
              <p14:xfrm>
                <a:off x="5874272" y="2263380"/>
                <a:ext cx="29160" cy="4860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B6196E09-0807-1B10-089F-3619216422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65632" y="2254740"/>
                  <a:ext cx="46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CFCE72B5-743B-AD9E-2444-9726DB65522B}"/>
                    </a:ext>
                  </a:extLst>
                </p14:cNvPr>
                <p14:cNvContentPartPr/>
                <p14:nvPr/>
              </p14:nvContentPartPr>
              <p14:xfrm>
                <a:off x="5739992" y="2373180"/>
                <a:ext cx="211680" cy="900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CFCE72B5-743B-AD9E-2444-9726DB6552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30992" y="2364180"/>
                  <a:ext cx="229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BE214E6-A92C-2E4A-4F15-0765B46EEE73}"/>
                    </a:ext>
                  </a:extLst>
                </p14:cNvPr>
                <p14:cNvContentPartPr/>
                <p14:nvPr/>
              </p14:nvContentPartPr>
              <p14:xfrm>
                <a:off x="5874272" y="2293980"/>
                <a:ext cx="18720" cy="428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BE214E6-A92C-2E4A-4F15-0765B46EEE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65632" y="2284980"/>
                  <a:ext cx="3636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254F73E-B51B-8BF4-FCB4-7D773C117129}"/>
                  </a:ext>
                </a:extLst>
              </p14:cNvPr>
              <p14:cNvContentPartPr/>
              <p14:nvPr/>
            </p14:nvContentPartPr>
            <p14:xfrm>
              <a:off x="5865632" y="2458860"/>
              <a:ext cx="19080" cy="5580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254F73E-B51B-8BF4-FCB4-7D773C1171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56992" y="245022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AA43CA5F-165C-E8BE-B642-8F57DEC0639E}"/>
                  </a:ext>
                </a:extLst>
              </p14:cNvPr>
              <p14:cNvContentPartPr/>
              <p14:nvPr/>
            </p14:nvContentPartPr>
            <p14:xfrm>
              <a:off x="6764912" y="2629860"/>
              <a:ext cx="37800" cy="6228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AA43CA5F-165C-E8BE-B642-8F57DEC063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56272" y="2620860"/>
                <a:ext cx="5544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6213B145-D286-6207-9C95-11F4BAEA7C89}"/>
              </a:ext>
            </a:extLst>
          </p:cNvPr>
          <p:cNvGrpSpPr/>
          <p:nvPr/>
        </p:nvGrpSpPr>
        <p:grpSpPr>
          <a:xfrm>
            <a:off x="6374672" y="1563180"/>
            <a:ext cx="1307160" cy="297720"/>
            <a:chOff x="6374672" y="1563180"/>
            <a:chExt cx="130716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015EE81A-01BB-9D55-9012-34F57C435E70}"/>
                    </a:ext>
                  </a:extLst>
                </p14:cNvPr>
                <p14:cNvContentPartPr/>
                <p14:nvPr/>
              </p14:nvContentPartPr>
              <p14:xfrm>
                <a:off x="6435872" y="1602060"/>
                <a:ext cx="41760" cy="21708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015EE81A-01BB-9D55-9012-34F57C435E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26872" y="1593420"/>
                  <a:ext cx="59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FB9FE3A5-95FA-B4AA-7EED-D0728600C3B7}"/>
                    </a:ext>
                  </a:extLst>
                </p14:cNvPr>
                <p14:cNvContentPartPr/>
                <p14:nvPr/>
              </p14:nvContentPartPr>
              <p14:xfrm>
                <a:off x="6454232" y="1639140"/>
                <a:ext cx="111240" cy="1666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FB9FE3A5-95FA-B4AA-7EED-D0728600C3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45592" y="1630500"/>
                  <a:ext cx="128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DF2C1D1F-5CFC-BFE3-D88B-84E8A37595CE}"/>
                    </a:ext>
                  </a:extLst>
                </p14:cNvPr>
                <p14:cNvContentPartPr/>
                <p14:nvPr/>
              </p14:nvContentPartPr>
              <p14:xfrm>
                <a:off x="6649712" y="1604940"/>
                <a:ext cx="92160" cy="11124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DF2C1D1F-5CFC-BFE3-D88B-84E8A37595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40712" y="1596300"/>
                  <a:ext cx="109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507BCA6D-DD0C-812E-0A51-A21E5EDBEC61}"/>
                    </a:ext>
                  </a:extLst>
                </p14:cNvPr>
                <p14:cNvContentPartPr/>
                <p14:nvPr/>
              </p14:nvContentPartPr>
              <p14:xfrm>
                <a:off x="6799112" y="1590180"/>
                <a:ext cx="49320" cy="17820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507BCA6D-DD0C-812E-0A51-A21E5EDBEC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90472" y="1581540"/>
                  <a:ext cx="66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FC487E84-28AB-8CFC-4A84-BD6499FB0B8D}"/>
                    </a:ext>
                  </a:extLst>
                </p14:cNvPr>
                <p14:cNvContentPartPr/>
                <p14:nvPr/>
              </p14:nvContentPartPr>
              <p14:xfrm>
                <a:off x="6801632" y="1580820"/>
                <a:ext cx="88560" cy="13824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FC487E84-28AB-8CFC-4A84-BD6499FB0B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2632" y="1571820"/>
                  <a:ext cx="106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44E3E9A3-2D06-1ABB-FCE3-48C16F436A3B}"/>
                    </a:ext>
                  </a:extLst>
                </p14:cNvPr>
                <p14:cNvContentPartPr/>
                <p14:nvPr/>
              </p14:nvContentPartPr>
              <p14:xfrm>
                <a:off x="7034912" y="1602420"/>
                <a:ext cx="353160" cy="13932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44E3E9A3-2D06-1ABB-FCE3-48C16F436A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26272" y="1593780"/>
                  <a:ext cx="370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2B685AD2-2AC2-CD5A-0FC4-828610723EF0}"/>
                    </a:ext>
                  </a:extLst>
                </p14:cNvPr>
                <p14:cNvContentPartPr/>
                <p14:nvPr/>
              </p14:nvContentPartPr>
              <p14:xfrm>
                <a:off x="7460432" y="1603860"/>
                <a:ext cx="12960" cy="17640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2B685AD2-2AC2-CD5A-0FC4-828610723E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51792" y="1595220"/>
                  <a:ext cx="30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89370FF0-0C2D-5ABC-D7B1-3E26F8CBC741}"/>
                    </a:ext>
                  </a:extLst>
                </p14:cNvPr>
                <p14:cNvContentPartPr/>
                <p14:nvPr/>
              </p14:nvContentPartPr>
              <p14:xfrm>
                <a:off x="7449632" y="1563180"/>
                <a:ext cx="232200" cy="23076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89370FF0-0C2D-5ABC-D7B1-3E26F8CBC7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0632" y="1554180"/>
                  <a:ext cx="249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FD2252E5-5EF0-7207-AF41-36179F5CC7F9}"/>
                    </a:ext>
                  </a:extLst>
                </p14:cNvPr>
                <p14:cNvContentPartPr/>
                <p14:nvPr/>
              </p14:nvContentPartPr>
              <p14:xfrm>
                <a:off x="6374672" y="1785660"/>
                <a:ext cx="480960" cy="7524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FD2252E5-5EF0-7207-AF41-36179F5CC7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5672" y="1776660"/>
                  <a:ext cx="49860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16231ED-2FB0-1F14-CC19-594898D84245}"/>
              </a:ext>
            </a:extLst>
          </p:cNvPr>
          <p:cNvGrpSpPr/>
          <p:nvPr/>
        </p:nvGrpSpPr>
        <p:grpSpPr>
          <a:xfrm>
            <a:off x="6158312" y="2080140"/>
            <a:ext cx="1995840" cy="559440"/>
            <a:chOff x="6158312" y="2080140"/>
            <a:chExt cx="199584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4CBE7F6F-6F4A-572C-90E2-71726C00A9BD}"/>
                    </a:ext>
                  </a:extLst>
                </p14:cNvPr>
                <p14:cNvContentPartPr/>
                <p14:nvPr/>
              </p14:nvContentPartPr>
              <p14:xfrm>
                <a:off x="6158312" y="2570460"/>
                <a:ext cx="26280" cy="1512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4CBE7F6F-6F4A-572C-90E2-71726C00A9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49312" y="2561820"/>
                  <a:ext cx="43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01FCAA74-3D6A-379D-AB82-84804B11F69D}"/>
                    </a:ext>
                  </a:extLst>
                </p14:cNvPr>
                <p14:cNvContentPartPr/>
                <p14:nvPr/>
              </p14:nvContentPartPr>
              <p14:xfrm>
                <a:off x="6286832" y="2261940"/>
                <a:ext cx="83880" cy="31140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01FCAA74-3D6A-379D-AB82-84804B11F6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78192" y="2253300"/>
                  <a:ext cx="101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361DE348-3572-10BA-7076-7A6A0CD48917}"/>
                    </a:ext>
                  </a:extLst>
                </p14:cNvPr>
                <p14:cNvContentPartPr/>
                <p14:nvPr/>
              </p14:nvContentPartPr>
              <p14:xfrm>
                <a:off x="6404192" y="2344020"/>
                <a:ext cx="68040" cy="15048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361DE348-3572-10BA-7076-7A6A0CD489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95552" y="2335380"/>
                  <a:ext cx="85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AB5960C-5047-D785-E63E-F5110C2658E3}"/>
                    </a:ext>
                  </a:extLst>
                </p14:cNvPr>
                <p14:cNvContentPartPr/>
                <p14:nvPr/>
              </p14:nvContentPartPr>
              <p14:xfrm>
                <a:off x="6562232" y="2478300"/>
                <a:ext cx="31680" cy="140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AB5960C-5047-D785-E63E-F5110C2658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53592" y="2469660"/>
                  <a:ext cx="49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C867B70B-7FF5-B8EE-E28A-5BD8A023943F}"/>
                    </a:ext>
                  </a:extLst>
                </p14:cNvPr>
                <p14:cNvContentPartPr/>
                <p14:nvPr/>
              </p14:nvContentPartPr>
              <p14:xfrm>
                <a:off x="6755552" y="2255460"/>
                <a:ext cx="87840" cy="24516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C867B70B-7FF5-B8EE-E28A-5BD8A02394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46912" y="2246820"/>
                  <a:ext cx="1054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F27AD22A-3942-95BD-A150-0F952B4FEB81}"/>
                    </a:ext>
                  </a:extLst>
                </p14:cNvPr>
                <p14:cNvContentPartPr/>
                <p14:nvPr/>
              </p14:nvContentPartPr>
              <p14:xfrm>
                <a:off x="6944552" y="2267340"/>
                <a:ext cx="29160" cy="3124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F27AD22A-3942-95BD-A150-0F952B4FEB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35912" y="2258700"/>
                  <a:ext cx="468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92BDB6F-59CB-1E95-AF65-19310F3959F4}"/>
                    </a:ext>
                  </a:extLst>
                </p14:cNvPr>
                <p14:cNvContentPartPr/>
                <p14:nvPr/>
              </p14:nvContentPartPr>
              <p14:xfrm>
                <a:off x="7135712" y="2361300"/>
                <a:ext cx="317160" cy="936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92BDB6F-59CB-1E95-AF65-19310F3959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26712" y="2352660"/>
                  <a:ext cx="334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1D85A37-23A4-C2A9-9F78-1C9DCE706D61}"/>
                    </a:ext>
                  </a:extLst>
                </p14:cNvPr>
                <p14:cNvContentPartPr/>
                <p14:nvPr/>
              </p14:nvContentPartPr>
              <p14:xfrm>
                <a:off x="7404272" y="2380020"/>
                <a:ext cx="61920" cy="9612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1D85A37-23A4-C2A9-9F78-1C9DCE706D6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5272" y="2371380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E0AB7195-DC36-FC34-E4EF-1EAE5B180633}"/>
                    </a:ext>
                  </a:extLst>
                </p14:cNvPr>
                <p14:cNvContentPartPr/>
                <p14:nvPr/>
              </p14:nvContentPartPr>
              <p14:xfrm>
                <a:off x="7637192" y="2308020"/>
                <a:ext cx="77760" cy="11304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E0AB7195-DC36-FC34-E4EF-1EAE5B1806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8192" y="2299020"/>
                  <a:ext cx="95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4BBA5A8F-F135-5F76-3E24-6D8ED03A1A99}"/>
                    </a:ext>
                  </a:extLst>
                </p14:cNvPr>
                <p14:cNvContentPartPr/>
                <p14:nvPr/>
              </p14:nvContentPartPr>
              <p14:xfrm>
                <a:off x="7577432" y="2445180"/>
                <a:ext cx="170640" cy="1944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4BBA5A8F-F135-5F76-3E24-6D8ED03A1A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68792" y="2436180"/>
                  <a:ext cx="188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4DF8602-BB54-4B67-E702-B5DD24933626}"/>
                    </a:ext>
                  </a:extLst>
                </p14:cNvPr>
                <p14:cNvContentPartPr/>
                <p14:nvPr/>
              </p14:nvContentPartPr>
              <p14:xfrm>
                <a:off x="8002952" y="2220900"/>
                <a:ext cx="93600" cy="23472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4DF8602-BB54-4B67-E702-B5DD2493362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94312" y="2212260"/>
                  <a:ext cx="111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612062BA-5749-E009-EFF2-33FA1FEB2FA7}"/>
                    </a:ext>
                  </a:extLst>
                </p14:cNvPr>
                <p14:cNvContentPartPr/>
                <p14:nvPr/>
              </p14:nvContentPartPr>
              <p14:xfrm>
                <a:off x="7970912" y="2267340"/>
                <a:ext cx="127080" cy="1684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612062BA-5749-E009-EFF2-33FA1FEB2F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61912" y="2258700"/>
                  <a:ext cx="144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1157689C-A5B2-5230-31BF-15E2E45CF2D2}"/>
                    </a:ext>
                  </a:extLst>
                </p14:cNvPr>
                <p14:cNvContentPartPr/>
                <p14:nvPr/>
              </p14:nvContentPartPr>
              <p14:xfrm>
                <a:off x="7892792" y="2180220"/>
                <a:ext cx="255240" cy="3963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1157689C-A5B2-5230-31BF-15E2E45CF2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84152" y="2171580"/>
                  <a:ext cx="2728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3EA8E930-2328-3B4C-F9F6-EA9558212694}"/>
                    </a:ext>
                  </a:extLst>
                </p14:cNvPr>
                <p14:cNvContentPartPr/>
                <p14:nvPr/>
              </p14:nvContentPartPr>
              <p14:xfrm>
                <a:off x="7894592" y="2273820"/>
                <a:ext cx="259560" cy="31932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3EA8E930-2328-3B4C-F9F6-EA95582126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85592" y="2265180"/>
                  <a:ext cx="2772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FA3AB183-9ACF-51A8-6BF6-08AE87983AC7}"/>
                    </a:ext>
                  </a:extLst>
                </p14:cNvPr>
                <p14:cNvContentPartPr/>
                <p14:nvPr/>
              </p14:nvContentPartPr>
              <p14:xfrm>
                <a:off x="6604352" y="2080140"/>
                <a:ext cx="1140840" cy="13752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FA3AB183-9ACF-51A8-6BF6-08AE87983A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95352" y="2071140"/>
                  <a:ext cx="115848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086D38D9-F7FC-B44F-7839-7474F893D72E}"/>
                  </a:ext>
                </a:extLst>
              </p14:cNvPr>
              <p14:cNvContentPartPr/>
              <p14:nvPr/>
            </p14:nvContentPartPr>
            <p14:xfrm>
              <a:off x="3815792" y="3157620"/>
              <a:ext cx="944640" cy="11700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086D38D9-F7FC-B44F-7839-7474F893D72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06792" y="3148620"/>
                <a:ext cx="9622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E4922426-CF81-1F17-AE18-8AC82D9DCF5F}"/>
                  </a:ext>
                </a:extLst>
              </p14:cNvPr>
              <p14:cNvContentPartPr/>
              <p14:nvPr/>
            </p14:nvContentPartPr>
            <p14:xfrm>
              <a:off x="4482152" y="2319540"/>
              <a:ext cx="228600" cy="22572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E4922426-CF81-1F17-AE18-8AC82D9DCF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73152" y="2310900"/>
                <a:ext cx="24624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组合 61">
            <a:extLst>
              <a:ext uri="{FF2B5EF4-FFF2-40B4-BE49-F238E27FC236}">
                <a16:creationId xmlns:a16="http://schemas.microsoft.com/office/drawing/2014/main" id="{643E4270-D810-04A6-1104-16F0FF65C8FF}"/>
              </a:ext>
            </a:extLst>
          </p:cNvPr>
          <p:cNvGrpSpPr/>
          <p:nvPr/>
        </p:nvGrpSpPr>
        <p:grpSpPr>
          <a:xfrm>
            <a:off x="4094072" y="2203980"/>
            <a:ext cx="512280" cy="594720"/>
            <a:chOff x="4094072" y="2203980"/>
            <a:chExt cx="512280" cy="59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B0BA2EE2-D36F-33E2-ABDE-01922E7DD0B1}"/>
                    </a:ext>
                  </a:extLst>
                </p14:cNvPr>
                <p14:cNvContentPartPr/>
                <p14:nvPr/>
              </p14:nvContentPartPr>
              <p14:xfrm>
                <a:off x="4528592" y="2646780"/>
                <a:ext cx="15120" cy="14544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B0BA2EE2-D36F-33E2-ABDE-01922E7DD0B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19952" y="2637780"/>
                  <a:ext cx="32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10DE5C8B-E133-8D9A-026C-AEE847E42B77}"/>
                    </a:ext>
                  </a:extLst>
                </p14:cNvPr>
                <p14:cNvContentPartPr/>
                <p14:nvPr/>
              </p14:nvContentPartPr>
              <p14:xfrm>
                <a:off x="4595192" y="2647500"/>
                <a:ext cx="11160" cy="15120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10DE5C8B-E133-8D9A-026C-AEE847E42B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86192" y="2638860"/>
                  <a:ext cx="28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07E89C65-3BFD-492B-381B-F78B0F082B7E}"/>
                    </a:ext>
                  </a:extLst>
                </p14:cNvPr>
                <p14:cNvContentPartPr/>
                <p14:nvPr/>
              </p14:nvContentPartPr>
              <p14:xfrm>
                <a:off x="4119992" y="2355900"/>
                <a:ext cx="129240" cy="2124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07E89C65-3BFD-492B-381B-F78B0F082B7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10992" y="2346900"/>
                  <a:ext cx="146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BBD3A4AE-5170-3EC2-A8AF-8948C6E87884}"/>
                    </a:ext>
                  </a:extLst>
                </p14:cNvPr>
                <p14:cNvContentPartPr/>
                <p14:nvPr/>
              </p14:nvContentPartPr>
              <p14:xfrm>
                <a:off x="4344992" y="2203980"/>
                <a:ext cx="69480" cy="44712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BBD3A4AE-5170-3EC2-A8AF-8948C6E8788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36352" y="2195340"/>
                  <a:ext cx="871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C44BDF52-EC8C-C95D-E89E-111B740A02DB}"/>
                    </a:ext>
                  </a:extLst>
                </p14:cNvPr>
                <p14:cNvContentPartPr/>
                <p14:nvPr/>
              </p14:nvContentPartPr>
              <p14:xfrm>
                <a:off x="4094072" y="2391540"/>
                <a:ext cx="50040" cy="24120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C44BDF52-EC8C-C95D-E89E-111B740A02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85072" y="2382540"/>
                  <a:ext cx="67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66DA8CC8-579A-F835-3D32-B2DCDDD50B5B}"/>
                    </a:ext>
                  </a:extLst>
                </p14:cNvPr>
                <p14:cNvContentPartPr/>
                <p14:nvPr/>
              </p14:nvContentPartPr>
              <p14:xfrm>
                <a:off x="4119272" y="2475780"/>
                <a:ext cx="102240" cy="7596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66DA8CC8-579A-F835-3D32-B2DCDDD50B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10632" y="2466780"/>
                  <a:ext cx="11988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145" name="组合 176144">
            <a:extLst>
              <a:ext uri="{FF2B5EF4-FFF2-40B4-BE49-F238E27FC236}">
                <a16:creationId xmlns:a16="http://schemas.microsoft.com/office/drawing/2014/main" id="{4363BB2A-79FF-80C5-A7C1-6B27348E5569}"/>
              </a:ext>
            </a:extLst>
          </p:cNvPr>
          <p:cNvGrpSpPr/>
          <p:nvPr/>
        </p:nvGrpSpPr>
        <p:grpSpPr>
          <a:xfrm>
            <a:off x="3204512" y="5017740"/>
            <a:ext cx="528120" cy="869400"/>
            <a:chOff x="3204512" y="5017740"/>
            <a:chExt cx="528120" cy="86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9954" name="墨迹 39953">
                  <a:extLst>
                    <a:ext uri="{FF2B5EF4-FFF2-40B4-BE49-F238E27FC236}">
                      <a16:creationId xmlns:a16="http://schemas.microsoft.com/office/drawing/2014/main" id="{56DAFBDE-5E66-B22D-1E08-0A81BC031789}"/>
                    </a:ext>
                  </a:extLst>
                </p14:cNvPr>
                <p14:cNvContentPartPr/>
                <p14:nvPr/>
              </p14:nvContentPartPr>
              <p14:xfrm>
                <a:off x="3300632" y="5251740"/>
                <a:ext cx="58680" cy="635400"/>
              </p14:xfrm>
            </p:contentPart>
          </mc:Choice>
          <mc:Fallback>
            <p:pic>
              <p:nvPicPr>
                <p:cNvPr id="39954" name="墨迹 39953">
                  <a:extLst>
                    <a:ext uri="{FF2B5EF4-FFF2-40B4-BE49-F238E27FC236}">
                      <a16:creationId xmlns:a16="http://schemas.microsoft.com/office/drawing/2014/main" id="{56DAFBDE-5E66-B22D-1E08-0A81BC0317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91632" y="5243100"/>
                  <a:ext cx="7632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9955" name="墨迹 39954">
                  <a:extLst>
                    <a:ext uri="{FF2B5EF4-FFF2-40B4-BE49-F238E27FC236}">
                      <a16:creationId xmlns:a16="http://schemas.microsoft.com/office/drawing/2014/main" id="{0BD0C261-8D5C-9E50-8A5E-2E5D35C14403}"/>
                    </a:ext>
                  </a:extLst>
                </p14:cNvPr>
                <p14:cNvContentPartPr/>
                <p14:nvPr/>
              </p14:nvContentPartPr>
              <p14:xfrm>
                <a:off x="3204512" y="5199540"/>
                <a:ext cx="264240" cy="394560"/>
              </p14:xfrm>
            </p:contentPart>
          </mc:Choice>
          <mc:Fallback>
            <p:pic>
              <p:nvPicPr>
                <p:cNvPr id="39955" name="墨迹 39954">
                  <a:extLst>
                    <a:ext uri="{FF2B5EF4-FFF2-40B4-BE49-F238E27FC236}">
                      <a16:creationId xmlns:a16="http://schemas.microsoft.com/office/drawing/2014/main" id="{0BD0C261-8D5C-9E50-8A5E-2E5D35C1440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95512" y="5190900"/>
                  <a:ext cx="2818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9956" name="墨迹 39955">
                  <a:extLst>
                    <a:ext uri="{FF2B5EF4-FFF2-40B4-BE49-F238E27FC236}">
                      <a16:creationId xmlns:a16="http://schemas.microsoft.com/office/drawing/2014/main" id="{BC77F7C2-0DF3-28DC-758C-AFB4D5ECE036}"/>
                    </a:ext>
                  </a:extLst>
                </p14:cNvPr>
                <p14:cNvContentPartPr/>
                <p14:nvPr/>
              </p14:nvContentPartPr>
              <p14:xfrm>
                <a:off x="3609872" y="5410500"/>
                <a:ext cx="81000" cy="183600"/>
              </p14:xfrm>
            </p:contentPart>
          </mc:Choice>
          <mc:Fallback>
            <p:pic>
              <p:nvPicPr>
                <p:cNvPr id="39956" name="墨迹 39955">
                  <a:extLst>
                    <a:ext uri="{FF2B5EF4-FFF2-40B4-BE49-F238E27FC236}">
                      <a16:creationId xmlns:a16="http://schemas.microsoft.com/office/drawing/2014/main" id="{BC77F7C2-0DF3-28DC-758C-AFB4D5ECE03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01232" y="5401500"/>
                  <a:ext cx="98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9957" name="墨迹 39956">
                  <a:extLst>
                    <a:ext uri="{FF2B5EF4-FFF2-40B4-BE49-F238E27FC236}">
                      <a16:creationId xmlns:a16="http://schemas.microsoft.com/office/drawing/2014/main" id="{547A0F3C-0F09-6115-715C-B0FA7A52374F}"/>
                    </a:ext>
                  </a:extLst>
                </p14:cNvPr>
                <p14:cNvContentPartPr/>
                <p14:nvPr/>
              </p14:nvContentPartPr>
              <p14:xfrm>
                <a:off x="3592232" y="5432460"/>
                <a:ext cx="140400" cy="100440"/>
              </p14:xfrm>
            </p:contentPart>
          </mc:Choice>
          <mc:Fallback>
            <p:pic>
              <p:nvPicPr>
                <p:cNvPr id="39957" name="墨迹 39956">
                  <a:extLst>
                    <a:ext uri="{FF2B5EF4-FFF2-40B4-BE49-F238E27FC236}">
                      <a16:creationId xmlns:a16="http://schemas.microsoft.com/office/drawing/2014/main" id="{547A0F3C-0F09-6115-715C-B0FA7A52374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83232" y="5423460"/>
                  <a:ext cx="158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76144" name="墨迹 176143">
                  <a:extLst>
                    <a:ext uri="{FF2B5EF4-FFF2-40B4-BE49-F238E27FC236}">
                      <a16:creationId xmlns:a16="http://schemas.microsoft.com/office/drawing/2014/main" id="{D5CD30F2-D1B0-3A79-4F07-24191F7462E8}"/>
                    </a:ext>
                  </a:extLst>
                </p14:cNvPr>
                <p14:cNvContentPartPr/>
                <p14:nvPr/>
              </p14:nvContentPartPr>
              <p14:xfrm>
                <a:off x="3457952" y="5017740"/>
                <a:ext cx="55800" cy="199080"/>
              </p14:xfrm>
            </p:contentPart>
          </mc:Choice>
          <mc:Fallback>
            <p:pic>
              <p:nvPicPr>
                <p:cNvPr id="176144" name="墨迹 176143">
                  <a:extLst>
                    <a:ext uri="{FF2B5EF4-FFF2-40B4-BE49-F238E27FC236}">
                      <a16:creationId xmlns:a16="http://schemas.microsoft.com/office/drawing/2014/main" id="{D5CD30F2-D1B0-3A79-4F07-24191F7462E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48952" y="5008740"/>
                  <a:ext cx="7344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9958" name="墨迹 39957">
                <a:extLst>
                  <a:ext uri="{FF2B5EF4-FFF2-40B4-BE49-F238E27FC236}">
                    <a16:creationId xmlns:a16="http://schemas.microsoft.com/office/drawing/2014/main" id="{69D273A2-83AC-8691-AA79-DF6F9413140F}"/>
                  </a:ext>
                </a:extLst>
              </p14:cNvPr>
              <p14:cNvContentPartPr/>
              <p14:nvPr/>
            </p14:nvContentPartPr>
            <p14:xfrm>
              <a:off x="4078592" y="5285580"/>
              <a:ext cx="18360" cy="458280"/>
            </p14:xfrm>
          </p:contentPart>
        </mc:Choice>
        <mc:Fallback>
          <p:pic>
            <p:nvPicPr>
              <p:cNvPr id="39958" name="墨迹 39957">
                <a:extLst>
                  <a:ext uri="{FF2B5EF4-FFF2-40B4-BE49-F238E27FC236}">
                    <a16:creationId xmlns:a16="http://schemas.microsoft.com/office/drawing/2014/main" id="{69D273A2-83AC-8691-AA79-DF6F9413140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69952" y="5276580"/>
                <a:ext cx="3600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9959" name="墨迹 39958">
                <a:extLst>
                  <a:ext uri="{FF2B5EF4-FFF2-40B4-BE49-F238E27FC236}">
                    <a16:creationId xmlns:a16="http://schemas.microsoft.com/office/drawing/2014/main" id="{51021946-F6F2-28CF-29EE-F6354160946B}"/>
                  </a:ext>
                </a:extLst>
              </p14:cNvPr>
              <p14:cNvContentPartPr/>
              <p14:nvPr/>
            </p14:nvContentPartPr>
            <p14:xfrm>
              <a:off x="3928472" y="5281620"/>
              <a:ext cx="286560" cy="244080"/>
            </p14:xfrm>
          </p:contentPart>
        </mc:Choice>
        <mc:Fallback>
          <p:pic>
            <p:nvPicPr>
              <p:cNvPr id="39959" name="墨迹 39958">
                <a:extLst>
                  <a:ext uri="{FF2B5EF4-FFF2-40B4-BE49-F238E27FC236}">
                    <a16:creationId xmlns:a16="http://schemas.microsoft.com/office/drawing/2014/main" id="{51021946-F6F2-28CF-29EE-F6354160946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19832" y="5272980"/>
                <a:ext cx="3042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9960" name="墨迹 39959">
                <a:extLst>
                  <a:ext uri="{FF2B5EF4-FFF2-40B4-BE49-F238E27FC236}">
                    <a16:creationId xmlns:a16="http://schemas.microsoft.com/office/drawing/2014/main" id="{889F4247-3411-86E3-6A09-E68637ED0476}"/>
                  </a:ext>
                </a:extLst>
              </p14:cNvPr>
              <p14:cNvContentPartPr/>
              <p14:nvPr/>
            </p14:nvContentPartPr>
            <p14:xfrm>
              <a:off x="4246712" y="5109540"/>
              <a:ext cx="89640" cy="178920"/>
            </p14:xfrm>
          </p:contentPart>
        </mc:Choice>
        <mc:Fallback>
          <p:pic>
            <p:nvPicPr>
              <p:cNvPr id="39960" name="墨迹 39959">
                <a:extLst>
                  <a:ext uri="{FF2B5EF4-FFF2-40B4-BE49-F238E27FC236}">
                    <a16:creationId xmlns:a16="http://schemas.microsoft.com/office/drawing/2014/main" id="{889F4247-3411-86E3-6A09-E68637ED047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238072" y="5100540"/>
                <a:ext cx="1072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9961" name="墨迹 39960">
                <a:extLst>
                  <a:ext uri="{FF2B5EF4-FFF2-40B4-BE49-F238E27FC236}">
                    <a16:creationId xmlns:a16="http://schemas.microsoft.com/office/drawing/2014/main" id="{F4618911-6869-3EA6-ECD1-D5FE7C33CF5F}"/>
                  </a:ext>
                </a:extLst>
              </p14:cNvPr>
              <p14:cNvContentPartPr/>
              <p14:nvPr/>
            </p14:nvContentPartPr>
            <p14:xfrm>
              <a:off x="4377752" y="5147700"/>
              <a:ext cx="69120" cy="104400"/>
            </p14:xfrm>
          </p:contentPart>
        </mc:Choice>
        <mc:Fallback>
          <p:pic>
            <p:nvPicPr>
              <p:cNvPr id="39961" name="墨迹 39960">
                <a:extLst>
                  <a:ext uri="{FF2B5EF4-FFF2-40B4-BE49-F238E27FC236}">
                    <a16:creationId xmlns:a16="http://schemas.microsoft.com/office/drawing/2014/main" id="{F4618911-6869-3EA6-ECD1-D5FE7C33CF5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69112" y="5139060"/>
                <a:ext cx="86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9962" name="墨迹 39961">
                <a:extLst>
                  <a:ext uri="{FF2B5EF4-FFF2-40B4-BE49-F238E27FC236}">
                    <a16:creationId xmlns:a16="http://schemas.microsoft.com/office/drawing/2014/main" id="{C679DAF6-FC31-AE05-460B-DF9ECFA87AC9}"/>
                  </a:ext>
                </a:extLst>
              </p14:cNvPr>
              <p14:cNvContentPartPr/>
              <p14:nvPr/>
            </p14:nvContentPartPr>
            <p14:xfrm>
              <a:off x="4528232" y="5150580"/>
              <a:ext cx="107640" cy="169920"/>
            </p14:xfrm>
          </p:contentPart>
        </mc:Choice>
        <mc:Fallback>
          <p:pic>
            <p:nvPicPr>
              <p:cNvPr id="39962" name="墨迹 39961">
                <a:extLst>
                  <a:ext uri="{FF2B5EF4-FFF2-40B4-BE49-F238E27FC236}">
                    <a16:creationId xmlns:a16="http://schemas.microsoft.com/office/drawing/2014/main" id="{C679DAF6-FC31-AE05-460B-DF9ECFA87AC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19592" y="5141940"/>
                <a:ext cx="1252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9963" name="墨迹 39962">
                <a:extLst>
                  <a:ext uri="{FF2B5EF4-FFF2-40B4-BE49-F238E27FC236}">
                    <a16:creationId xmlns:a16="http://schemas.microsoft.com/office/drawing/2014/main" id="{C69EEE15-4C49-F002-88BC-00F246A7FDF6}"/>
                  </a:ext>
                </a:extLst>
              </p14:cNvPr>
              <p14:cNvContentPartPr/>
              <p14:nvPr/>
            </p14:nvContentPartPr>
            <p14:xfrm>
              <a:off x="4735952" y="5505540"/>
              <a:ext cx="576000" cy="9000"/>
            </p14:xfrm>
          </p:contentPart>
        </mc:Choice>
        <mc:Fallback>
          <p:pic>
            <p:nvPicPr>
              <p:cNvPr id="39963" name="墨迹 39962">
                <a:extLst>
                  <a:ext uri="{FF2B5EF4-FFF2-40B4-BE49-F238E27FC236}">
                    <a16:creationId xmlns:a16="http://schemas.microsoft.com/office/drawing/2014/main" id="{C69EEE15-4C49-F002-88BC-00F246A7FDF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27312" y="5496900"/>
                <a:ext cx="5936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9964" name="墨迹 39963">
                <a:extLst>
                  <a:ext uri="{FF2B5EF4-FFF2-40B4-BE49-F238E27FC236}">
                    <a16:creationId xmlns:a16="http://schemas.microsoft.com/office/drawing/2014/main" id="{4F8EF5A4-544A-2E0F-21CE-366F6EE1B1B2}"/>
                  </a:ext>
                </a:extLst>
              </p14:cNvPr>
              <p14:cNvContentPartPr/>
              <p14:nvPr/>
            </p14:nvContentPartPr>
            <p14:xfrm>
              <a:off x="5266592" y="5436780"/>
              <a:ext cx="52920" cy="161640"/>
            </p14:xfrm>
          </p:contentPart>
        </mc:Choice>
        <mc:Fallback>
          <p:pic>
            <p:nvPicPr>
              <p:cNvPr id="39964" name="墨迹 39963">
                <a:extLst>
                  <a:ext uri="{FF2B5EF4-FFF2-40B4-BE49-F238E27FC236}">
                    <a16:creationId xmlns:a16="http://schemas.microsoft.com/office/drawing/2014/main" id="{4F8EF5A4-544A-2E0F-21CE-366F6EE1B1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257592" y="5428140"/>
                <a:ext cx="70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9965" name="墨迹 39964">
                <a:extLst>
                  <a:ext uri="{FF2B5EF4-FFF2-40B4-BE49-F238E27FC236}">
                    <a16:creationId xmlns:a16="http://schemas.microsoft.com/office/drawing/2014/main" id="{58E0A7ED-C987-9585-F8C4-4AC32D78D454}"/>
                  </a:ext>
                </a:extLst>
              </p14:cNvPr>
              <p14:cNvContentPartPr/>
              <p14:nvPr/>
            </p14:nvContentPartPr>
            <p14:xfrm>
              <a:off x="5492312" y="5338500"/>
              <a:ext cx="34200" cy="375840"/>
            </p14:xfrm>
          </p:contentPart>
        </mc:Choice>
        <mc:Fallback>
          <p:pic>
            <p:nvPicPr>
              <p:cNvPr id="39965" name="墨迹 39964">
                <a:extLst>
                  <a:ext uri="{FF2B5EF4-FFF2-40B4-BE49-F238E27FC236}">
                    <a16:creationId xmlns:a16="http://schemas.microsoft.com/office/drawing/2014/main" id="{58E0A7ED-C987-9585-F8C4-4AC32D78D45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483672" y="5329500"/>
                <a:ext cx="518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9966" name="墨迹 39965">
                <a:extLst>
                  <a:ext uri="{FF2B5EF4-FFF2-40B4-BE49-F238E27FC236}">
                    <a16:creationId xmlns:a16="http://schemas.microsoft.com/office/drawing/2014/main" id="{3AB2D5AA-20DE-4C10-2220-1A7A0FAB16E4}"/>
                  </a:ext>
                </a:extLst>
              </p14:cNvPr>
              <p14:cNvContentPartPr/>
              <p14:nvPr/>
            </p14:nvContentPartPr>
            <p14:xfrm>
              <a:off x="5475032" y="5297460"/>
              <a:ext cx="160560" cy="214920"/>
            </p14:xfrm>
          </p:contentPart>
        </mc:Choice>
        <mc:Fallback>
          <p:pic>
            <p:nvPicPr>
              <p:cNvPr id="39966" name="墨迹 39965">
                <a:extLst>
                  <a:ext uri="{FF2B5EF4-FFF2-40B4-BE49-F238E27FC236}">
                    <a16:creationId xmlns:a16="http://schemas.microsoft.com/office/drawing/2014/main" id="{3AB2D5AA-20DE-4C10-2220-1A7A0FAB16E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466392" y="5288460"/>
                <a:ext cx="178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9967" name="墨迹 39966">
                <a:extLst>
                  <a:ext uri="{FF2B5EF4-FFF2-40B4-BE49-F238E27FC236}">
                    <a16:creationId xmlns:a16="http://schemas.microsoft.com/office/drawing/2014/main" id="{26D96ED1-2BAC-4428-986D-B71E95AB2636}"/>
                  </a:ext>
                </a:extLst>
              </p14:cNvPr>
              <p14:cNvContentPartPr/>
              <p14:nvPr/>
            </p14:nvContentPartPr>
            <p14:xfrm>
              <a:off x="5608592" y="5155260"/>
              <a:ext cx="83880" cy="85680"/>
            </p14:xfrm>
          </p:contentPart>
        </mc:Choice>
        <mc:Fallback>
          <p:pic>
            <p:nvPicPr>
              <p:cNvPr id="39967" name="墨迹 39966">
                <a:extLst>
                  <a:ext uri="{FF2B5EF4-FFF2-40B4-BE49-F238E27FC236}">
                    <a16:creationId xmlns:a16="http://schemas.microsoft.com/office/drawing/2014/main" id="{26D96ED1-2BAC-4428-986D-B71E95AB263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599952" y="5146260"/>
                <a:ext cx="1015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9968" name="墨迹 39967">
                <a:extLst>
                  <a:ext uri="{FF2B5EF4-FFF2-40B4-BE49-F238E27FC236}">
                    <a16:creationId xmlns:a16="http://schemas.microsoft.com/office/drawing/2014/main" id="{A00F93B1-22A7-BF34-E8EE-A03CAD9E4C44}"/>
                  </a:ext>
                </a:extLst>
              </p14:cNvPr>
              <p14:cNvContentPartPr/>
              <p14:nvPr/>
            </p14:nvContentPartPr>
            <p14:xfrm>
              <a:off x="5702552" y="5141220"/>
              <a:ext cx="124560" cy="86040"/>
            </p14:xfrm>
          </p:contentPart>
        </mc:Choice>
        <mc:Fallback>
          <p:pic>
            <p:nvPicPr>
              <p:cNvPr id="39968" name="墨迹 39967">
                <a:extLst>
                  <a:ext uri="{FF2B5EF4-FFF2-40B4-BE49-F238E27FC236}">
                    <a16:creationId xmlns:a16="http://schemas.microsoft.com/office/drawing/2014/main" id="{A00F93B1-22A7-BF34-E8EE-A03CAD9E4C4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693912" y="5132220"/>
                <a:ext cx="1422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9969" name="墨迹 39968">
                <a:extLst>
                  <a:ext uri="{FF2B5EF4-FFF2-40B4-BE49-F238E27FC236}">
                    <a16:creationId xmlns:a16="http://schemas.microsoft.com/office/drawing/2014/main" id="{155EB490-2127-84EC-B62B-CAAF10238FA7}"/>
                  </a:ext>
                </a:extLst>
              </p14:cNvPr>
              <p14:cNvContentPartPr/>
              <p14:nvPr/>
            </p14:nvContentPartPr>
            <p14:xfrm>
              <a:off x="5815592" y="5122140"/>
              <a:ext cx="74880" cy="148680"/>
            </p14:xfrm>
          </p:contentPart>
        </mc:Choice>
        <mc:Fallback>
          <p:pic>
            <p:nvPicPr>
              <p:cNvPr id="39969" name="墨迹 39968">
                <a:extLst>
                  <a:ext uri="{FF2B5EF4-FFF2-40B4-BE49-F238E27FC236}">
                    <a16:creationId xmlns:a16="http://schemas.microsoft.com/office/drawing/2014/main" id="{155EB490-2127-84EC-B62B-CAAF10238FA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806952" y="5113140"/>
                <a:ext cx="925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9943" name="墨迹 39942">
                <a:extLst>
                  <a:ext uri="{FF2B5EF4-FFF2-40B4-BE49-F238E27FC236}">
                    <a16:creationId xmlns:a16="http://schemas.microsoft.com/office/drawing/2014/main" id="{86D21395-7D3A-C1FD-2905-86493062F863}"/>
                  </a:ext>
                </a:extLst>
              </p14:cNvPr>
              <p14:cNvContentPartPr/>
              <p14:nvPr/>
            </p14:nvContentPartPr>
            <p14:xfrm>
              <a:off x="7597592" y="4797420"/>
              <a:ext cx="211320" cy="217080"/>
            </p14:xfrm>
          </p:contentPart>
        </mc:Choice>
        <mc:Fallback>
          <p:pic>
            <p:nvPicPr>
              <p:cNvPr id="39943" name="墨迹 39942">
                <a:extLst>
                  <a:ext uri="{FF2B5EF4-FFF2-40B4-BE49-F238E27FC236}">
                    <a16:creationId xmlns:a16="http://schemas.microsoft.com/office/drawing/2014/main" id="{86D21395-7D3A-C1FD-2905-86493062F86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588952" y="4788420"/>
                <a:ext cx="228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9944" name="墨迹 39943">
                <a:extLst>
                  <a:ext uri="{FF2B5EF4-FFF2-40B4-BE49-F238E27FC236}">
                    <a16:creationId xmlns:a16="http://schemas.microsoft.com/office/drawing/2014/main" id="{A660EE38-B703-4DBD-B184-BC2084A0A768}"/>
                  </a:ext>
                </a:extLst>
              </p14:cNvPr>
              <p14:cNvContentPartPr/>
              <p14:nvPr/>
            </p14:nvContentPartPr>
            <p14:xfrm>
              <a:off x="7840952" y="4918740"/>
              <a:ext cx="7560" cy="1800"/>
            </p14:xfrm>
          </p:contentPart>
        </mc:Choice>
        <mc:Fallback>
          <p:pic>
            <p:nvPicPr>
              <p:cNvPr id="39944" name="墨迹 39943">
                <a:extLst>
                  <a:ext uri="{FF2B5EF4-FFF2-40B4-BE49-F238E27FC236}">
                    <a16:creationId xmlns:a16="http://schemas.microsoft.com/office/drawing/2014/main" id="{A660EE38-B703-4DBD-B184-BC2084A0A76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832312" y="4910100"/>
                <a:ext cx="252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9945" name="墨迹 39944">
                <a:extLst>
                  <a:ext uri="{FF2B5EF4-FFF2-40B4-BE49-F238E27FC236}">
                    <a16:creationId xmlns:a16="http://schemas.microsoft.com/office/drawing/2014/main" id="{98A6602F-FEC9-AE4B-B715-ACF9E321360C}"/>
                  </a:ext>
                </a:extLst>
              </p14:cNvPr>
              <p14:cNvContentPartPr/>
              <p14:nvPr/>
            </p14:nvContentPartPr>
            <p14:xfrm>
              <a:off x="7850312" y="4916580"/>
              <a:ext cx="123840" cy="296280"/>
            </p14:xfrm>
          </p:contentPart>
        </mc:Choice>
        <mc:Fallback>
          <p:pic>
            <p:nvPicPr>
              <p:cNvPr id="39945" name="墨迹 39944">
                <a:extLst>
                  <a:ext uri="{FF2B5EF4-FFF2-40B4-BE49-F238E27FC236}">
                    <a16:creationId xmlns:a16="http://schemas.microsoft.com/office/drawing/2014/main" id="{98A6602F-FEC9-AE4B-B715-ACF9E321360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41312" y="4907580"/>
                <a:ext cx="1414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9946" name="墨迹 39945">
                <a:extLst>
                  <a:ext uri="{FF2B5EF4-FFF2-40B4-BE49-F238E27FC236}">
                    <a16:creationId xmlns:a16="http://schemas.microsoft.com/office/drawing/2014/main" id="{2C219904-DDB3-0977-AD78-CE4AC29CB4CE}"/>
                  </a:ext>
                </a:extLst>
              </p14:cNvPr>
              <p14:cNvContentPartPr/>
              <p14:nvPr/>
            </p14:nvContentPartPr>
            <p14:xfrm>
              <a:off x="8109872" y="4702380"/>
              <a:ext cx="162360" cy="321480"/>
            </p14:xfrm>
          </p:contentPart>
        </mc:Choice>
        <mc:Fallback>
          <p:pic>
            <p:nvPicPr>
              <p:cNvPr id="39946" name="墨迹 39945">
                <a:extLst>
                  <a:ext uri="{FF2B5EF4-FFF2-40B4-BE49-F238E27FC236}">
                    <a16:creationId xmlns:a16="http://schemas.microsoft.com/office/drawing/2014/main" id="{2C219904-DDB3-0977-AD78-CE4AC29CB4C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101232" y="4693740"/>
                <a:ext cx="1800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9947" name="墨迹 39946">
                <a:extLst>
                  <a:ext uri="{FF2B5EF4-FFF2-40B4-BE49-F238E27FC236}">
                    <a16:creationId xmlns:a16="http://schemas.microsoft.com/office/drawing/2014/main" id="{86DE282A-975C-55C7-0BE7-3D95216BA1D8}"/>
                  </a:ext>
                </a:extLst>
              </p14:cNvPr>
              <p14:cNvContentPartPr/>
              <p14:nvPr/>
            </p14:nvContentPartPr>
            <p14:xfrm>
              <a:off x="8166032" y="4788060"/>
              <a:ext cx="237600" cy="343440"/>
            </p14:xfrm>
          </p:contentPart>
        </mc:Choice>
        <mc:Fallback>
          <p:pic>
            <p:nvPicPr>
              <p:cNvPr id="39947" name="墨迹 39946">
                <a:extLst>
                  <a:ext uri="{FF2B5EF4-FFF2-40B4-BE49-F238E27FC236}">
                    <a16:creationId xmlns:a16="http://schemas.microsoft.com/office/drawing/2014/main" id="{86DE282A-975C-55C7-0BE7-3D95216BA1D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157032" y="4779060"/>
                <a:ext cx="2552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9948" name="墨迹 39947">
                <a:extLst>
                  <a:ext uri="{FF2B5EF4-FFF2-40B4-BE49-F238E27FC236}">
                    <a16:creationId xmlns:a16="http://schemas.microsoft.com/office/drawing/2014/main" id="{1683EB52-7A29-A748-E311-D0DF697C15C7}"/>
                  </a:ext>
                </a:extLst>
              </p14:cNvPr>
              <p14:cNvContentPartPr/>
              <p14:nvPr/>
            </p14:nvContentPartPr>
            <p14:xfrm>
              <a:off x="8315792" y="4705620"/>
              <a:ext cx="206640" cy="238680"/>
            </p14:xfrm>
          </p:contentPart>
        </mc:Choice>
        <mc:Fallback>
          <p:pic>
            <p:nvPicPr>
              <p:cNvPr id="39948" name="墨迹 39947">
                <a:extLst>
                  <a:ext uri="{FF2B5EF4-FFF2-40B4-BE49-F238E27FC236}">
                    <a16:creationId xmlns:a16="http://schemas.microsoft.com/office/drawing/2014/main" id="{1683EB52-7A29-A748-E311-D0DF697C15C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07152" y="4696980"/>
                <a:ext cx="2242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5AA3ECD7-73AC-A3EA-0D78-96AE32FFFE73}"/>
                  </a:ext>
                </a:extLst>
              </p14:cNvPr>
              <p14:cNvContentPartPr/>
              <p14:nvPr/>
            </p14:nvContentPartPr>
            <p14:xfrm>
              <a:off x="6370712" y="4876980"/>
              <a:ext cx="110160" cy="39276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5AA3ECD7-73AC-A3EA-0D78-96AE32FFFE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361712" y="4867980"/>
                <a:ext cx="1278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9936" name="墨迹 39935">
                <a:extLst>
                  <a:ext uri="{FF2B5EF4-FFF2-40B4-BE49-F238E27FC236}">
                    <a16:creationId xmlns:a16="http://schemas.microsoft.com/office/drawing/2014/main" id="{36E83A2A-3BF4-6E2B-DDFB-86219E135227}"/>
                  </a:ext>
                </a:extLst>
              </p14:cNvPr>
              <p14:cNvContentPartPr/>
              <p14:nvPr/>
            </p14:nvContentPartPr>
            <p14:xfrm>
              <a:off x="6597512" y="4871940"/>
              <a:ext cx="184320" cy="247680"/>
            </p14:xfrm>
          </p:contentPart>
        </mc:Choice>
        <mc:Fallback>
          <p:pic>
            <p:nvPicPr>
              <p:cNvPr id="39936" name="墨迹 39935">
                <a:extLst>
                  <a:ext uri="{FF2B5EF4-FFF2-40B4-BE49-F238E27FC236}">
                    <a16:creationId xmlns:a16="http://schemas.microsoft.com/office/drawing/2014/main" id="{36E83A2A-3BF4-6E2B-DDFB-86219E13522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588512" y="4863300"/>
                <a:ext cx="2019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9937" name="墨迹 39936">
                <a:extLst>
                  <a:ext uri="{FF2B5EF4-FFF2-40B4-BE49-F238E27FC236}">
                    <a16:creationId xmlns:a16="http://schemas.microsoft.com/office/drawing/2014/main" id="{5C4B774D-0772-64CA-C80F-C0D4D30D6050}"/>
                  </a:ext>
                </a:extLst>
              </p14:cNvPr>
              <p14:cNvContentPartPr/>
              <p14:nvPr/>
            </p14:nvContentPartPr>
            <p14:xfrm>
              <a:off x="6832232" y="5019540"/>
              <a:ext cx="32400" cy="147240"/>
            </p14:xfrm>
          </p:contentPart>
        </mc:Choice>
        <mc:Fallback>
          <p:pic>
            <p:nvPicPr>
              <p:cNvPr id="39937" name="墨迹 39936">
                <a:extLst>
                  <a:ext uri="{FF2B5EF4-FFF2-40B4-BE49-F238E27FC236}">
                    <a16:creationId xmlns:a16="http://schemas.microsoft.com/office/drawing/2014/main" id="{5C4B774D-0772-64CA-C80F-C0D4D30D605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23232" y="5010540"/>
                <a:ext cx="500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9939" name="墨迹 39938">
                <a:extLst>
                  <a:ext uri="{FF2B5EF4-FFF2-40B4-BE49-F238E27FC236}">
                    <a16:creationId xmlns:a16="http://schemas.microsoft.com/office/drawing/2014/main" id="{045AB01A-9E45-695F-DEED-049DDBECD244}"/>
                  </a:ext>
                </a:extLst>
              </p14:cNvPr>
              <p14:cNvContentPartPr/>
              <p14:nvPr/>
            </p14:nvContentPartPr>
            <p14:xfrm>
              <a:off x="6839072" y="5066700"/>
              <a:ext cx="120960" cy="311040"/>
            </p14:xfrm>
          </p:contentPart>
        </mc:Choice>
        <mc:Fallback>
          <p:pic>
            <p:nvPicPr>
              <p:cNvPr id="39939" name="墨迹 39938">
                <a:extLst>
                  <a:ext uri="{FF2B5EF4-FFF2-40B4-BE49-F238E27FC236}">
                    <a16:creationId xmlns:a16="http://schemas.microsoft.com/office/drawing/2014/main" id="{045AB01A-9E45-695F-DEED-049DDBECD24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830072" y="5058060"/>
                <a:ext cx="138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9941" name="墨迹 39940">
                <a:extLst>
                  <a:ext uri="{FF2B5EF4-FFF2-40B4-BE49-F238E27FC236}">
                    <a16:creationId xmlns:a16="http://schemas.microsoft.com/office/drawing/2014/main" id="{FB1B3DF5-21F4-F166-5CE2-34F2B56D7E95}"/>
                  </a:ext>
                </a:extLst>
              </p14:cNvPr>
              <p14:cNvContentPartPr/>
              <p14:nvPr/>
            </p14:nvContentPartPr>
            <p14:xfrm>
              <a:off x="6986312" y="4959060"/>
              <a:ext cx="28080" cy="23400"/>
            </p14:xfrm>
          </p:contentPart>
        </mc:Choice>
        <mc:Fallback>
          <p:pic>
            <p:nvPicPr>
              <p:cNvPr id="39941" name="墨迹 39940">
                <a:extLst>
                  <a:ext uri="{FF2B5EF4-FFF2-40B4-BE49-F238E27FC236}">
                    <a16:creationId xmlns:a16="http://schemas.microsoft.com/office/drawing/2014/main" id="{FB1B3DF5-21F4-F166-5CE2-34F2B56D7E9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977312" y="4950060"/>
                <a:ext cx="457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9942" name="墨迹 39941">
                <a:extLst>
                  <a:ext uri="{FF2B5EF4-FFF2-40B4-BE49-F238E27FC236}">
                    <a16:creationId xmlns:a16="http://schemas.microsoft.com/office/drawing/2014/main" id="{9C27AD21-815F-02AA-CE68-02C0ABC7C4BC}"/>
                  </a:ext>
                </a:extLst>
              </p14:cNvPr>
              <p14:cNvContentPartPr/>
              <p14:nvPr/>
            </p14:nvContentPartPr>
            <p14:xfrm>
              <a:off x="7118792" y="4775100"/>
              <a:ext cx="69120" cy="623520"/>
            </p14:xfrm>
          </p:contentPart>
        </mc:Choice>
        <mc:Fallback>
          <p:pic>
            <p:nvPicPr>
              <p:cNvPr id="39942" name="墨迹 39941">
                <a:extLst>
                  <a:ext uri="{FF2B5EF4-FFF2-40B4-BE49-F238E27FC236}">
                    <a16:creationId xmlns:a16="http://schemas.microsoft.com/office/drawing/2014/main" id="{9C27AD21-815F-02AA-CE68-02C0ABC7C4B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09792" y="4766460"/>
                <a:ext cx="8676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9951" name="墨迹 39950">
                <a:extLst>
                  <a:ext uri="{FF2B5EF4-FFF2-40B4-BE49-F238E27FC236}">
                    <a16:creationId xmlns:a16="http://schemas.microsoft.com/office/drawing/2014/main" id="{233889D8-6E56-DF08-E649-C42E2985563E}"/>
                  </a:ext>
                </a:extLst>
              </p14:cNvPr>
              <p14:cNvContentPartPr/>
              <p14:nvPr/>
            </p14:nvContentPartPr>
            <p14:xfrm>
              <a:off x="6269192" y="5378820"/>
              <a:ext cx="1011960" cy="175320"/>
            </p14:xfrm>
          </p:contentPart>
        </mc:Choice>
        <mc:Fallback>
          <p:pic>
            <p:nvPicPr>
              <p:cNvPr id="39951" name="墨迹 39950">
                <a:extLst>
                  <a:ext uri="{FF2B5EF4-FFF2-40B4-BE49-F238E27FC236}">
                    <a16:creationId xmlns:a16="http://schemas.microsoft.com/office/drawing/2014/main" id="{233889D8-6E56-DF08-E649-C42E2985563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260552" y="5370180"/>
                <a:ext cx="10296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9952" name="墨迹 39951">
                <a:extLst>
                  <a:ext uri="{FF2B5EF4-FFF2-40B4-BE49-F238E27FC236}">
                    <a16:creationId xmlns:a16="http://schemas.microsoft.com/office/drawing/2014/main" id="{BDE29FBB-9C17-2257-C06C-CACCA2A24651}"/>
                  </a:ext>
                </a:extLst>
              </p14:cNvPr>
              <p14:cNvContentPartPr/>
              <p14:nvPr/>
            </p14:nvContentPartPr>
            <p14:xfrm>
              <a:off x="7286912" y="5391420"/>
              <a:ext cx="360" cy="360"/>
            </p14:xfrm>
          </p:contentPart>
        </mc:Choice>
        <mc:Fallback>
          <p:pic>
            <p:nvPicPr>
              <p:cNvPr id="39952" name="墨迹 39951">
                <a:extLst>
                  <a:ext uri="{FF2B5EF4-FFF2-40B4-BE49-F238E27FC236}">
                    <a16:creationId xmlns:a16="http://schemas.microsoft.com/office/drawing/2014/main" id="{BDE29FBB-9C17-2257-C06C-CACCA2A2465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278272" y="5382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9971" name="墨迹 39970">
                <a:extLst>
                  <a:ext uri="{FF2B5EF4-FFF2-40B4-BE49-F238E27FC236}">
                    <a16:creationId xmlns:a16="http://schemas.microsoft.com/office/drawing/2014/main" id="{7133E542-209C-7584-E367-25A55EAD6E5B}"/>
                  </a:ext>
                </a:extLst>
              </p14:cNvPr>
              <p14:cNvContentPartPr/>
              <p14:nvPr/>
            </p14:nvContentPartPr>
            <p14:xfrm>
              <a:off x="6675272" y="5603460"/>
              <a:ext cx="20880" cy="421920"/>
            </p14:xfrm>
          </p:contentPart>
        </mc:Choice>
        <mc:Fallback>
          <p:pic>
            <p:nvPicPr>
              <p:cNvPr id="39971" name="墨迹 39970">
                <a:extLst>
                  <a:ext uri="{FF2B5EF4-FFF2-40B4-BE49-F238E27FC236}">
                    <a16:creationId xmlns:a16="http://schemas.microsoft.com/office/drawing/2014/main" id="{7133E542-209C-7584-E367-25A55EAD6E5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666272" y="5594460"/>
                <a:ext cx="385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9972" name="墨迹 39971">
                <a:extLst>
                  <a:ext uri="{FF2B5EF4-FFF2-40B4-BE49-F238E27FC236}">
                    <a16:creationId xmlns:a16="http://schemas.microsoft.com/office/drawing/2014/main" id="{FDC702F3-A537-8E86-3BC2-B98105C95FEE}"/>
                  </a:ext>
                </a:extLst>
              </p14:cNvPr>
              <p14:cNvContentPartPr/>
              <p14:nvPr/>
            </p14:nvContentPartPr>
            <p14:xfrm>
              <a:off x="6647552" y="5606340"/>
              <a:ext cx="152640" cy="259560"/>
            </p14:xfrm>
          </p:contentPart>
        </mc:Choice>
        <mc:Fallback>
          <p:pic>
            <p:nvPicPr>
              <p:cNvPr id="39972" name="墨迹 39971">
                <a:extLst>
                  <a:ext uri="{FF2B5EF4-FFF2-40B4-BE49-F238E27FC236}">
                    <a16:creationId xmlns:a16="http://schemas.microsoft.com/office/drawing/2014/main" id="{FDC702F3-A537-8E86-3BC2-B98105C95FE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638912" y="5597340"/>
                <a:ext cx="1702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9973" name="墨迹 39972">
                <a:extLst>
                  <a:ext uri="{FF2B5EF4-FFF2-40B4-BE49-F238E27FC236}">
                    <a16:creationId xmlns:a16="http://schemas.microsoft.com/office/drawing/2014/main" id="{A392C82E-2227-F8EC-A7C2-DDFC501886FE}"/>
                  </a:ext>
                </a:extLst>
              </p14:cNvPr>
              <p14:cNvContentPartPr/>
              <p14:nvPr/>
            </p14:nvContentPartPr>
            <p14:xfrm>
              <a:off x="6839072" y="5489700"/>
              <a:ext cx="83880" cy="122400"/>
            </p14:xfrm>
          </p:contentPart>
        </mc:Choice>
        <mc:Fallback>
          <p:pic>
            <p:nvPicPr>
              <p:cNvPr id="39973" name="墨迹 39972">
                <a:extLst>
                  <a:ext uri="{FF2B5EF4-FFF2-40B4-BE49-F238E27FC236}">
                    <a16:creationId xmlns:a16="http://schemas.microsoft.com/office/drawing/2014/main" id="{A392C82E-2227-F8EC-A7C2-DDFC501886F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830072" y="5481060"/>
                <a:ext cx="101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9974" name="墨迹 39973">
                <a:extLst>
                  <a:ext uri="{FF2B5EF4-FFF2-40B4-BE49-F238E27FC236}">
                    <a16:creationId xmlns:a16="http://schemas.microsoft.com/office/drawing/2014/main" id="{2B4C5DF1-08F7-0077-4451-8D0498CCAE08}"/>
                  </a:ext>
                </a:extLst>
              </p14:cNvPr>
              <p14:cNvContentPartPr/>
              <p14:nvPr/>
            </p14:nvContentPartPr>
            <p14:xfrm>
              <a:off x="6893072" y="5528940"/>
              <a:ext cx="72720" cy="57960"/>
            </p14:xfrm>
          </p:contentPart>
        </mc:Choice>
        <mc:Fallback>
          <p:pic>
            <p:nvPicPr>
              <p:cNvPr id="39974" name="墨迹 39973">
                <a:extLst>
                  <a:ext uri="{FF2B5EF4-FFF2-40B4-BE49-F238E27FC236}">
                    <a16:creationId xmlns:a16="http://schemas.microsoft.com/office/drawing/2014/main" id="{2B4C5DF1-08F7-0077-4451-8D0498CCAE0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884072" y="5519940"/>
                <a:ext cx="903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9975" name="墨迹 39974">
                <a:extLst>
                  <a:ext uri="{FF2B5EF4-FFF2-40B4-BE49-F238E27FC236}">
                    <a16:creationId xmlns:a16="http://schemas.microsoft.com/office/drawing/2014/main" id="{D2F03F9C-8B1C-F158-2A78-59CD5DE85EA3}"/>
                  </a:ext>
                </a:extLst>
              </p14:cNvPr>
              <p14:cNvContentPartPr/>
              <p14:nvPr/>
            </p14:nvContentPartPr>
            <p14:xfrm>
              <a:off x="6969392" y="5522820"/>
              <a:ext cx="53280" cy="93600"/>
            </p14:xfrm>
          </p:contentPart>
        </mc:Choice>
        <mc:Fallback>
          <p:pic>
            <p:nvPicPr>
              <p:cNvPr id="39975" name="墨迹 39974">
                <a:extLst>
                  <a:ext uri="{FF2B5EF4-FFF2-40B4-BE49-F238E27FC236}">
                    <a16:creationId xmlns:a16="http://schemas.microsoft.com/office/drawing/2014/main" id="{D2F03F9C-8B1C-F158-2A78-59CD5DE85EA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960752" y="5514180"/>
                <a:ext cx="709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9976" name="墨迹 39975">
                <a:extLst>
                  <a:ext uri="{FF2B5EF4-FFF2-40B4-BE49-F238E27FC236}">
                    <a16:creationId xmlns:a16="http://schemas.microsoft.com/office/drawing/2014/main" id="{2B83F8BF-E8C3-FC3C-38EE-0434F01DFA92}"/>
                  </a:ext>
                </a:extLst>
              </p14:cNvPr>
              <p14:cNvContentPartPr/>
              <p14:nvPr/>
            </p14:nvContentPartPr>
            <p14:xfrm>
              <a:off x="6971192" y="5766180"/>
              <a:ext cx="81720" cy="140040"/>
            </p14:xfrm>
          </p:contentPart>
        </mc:Choice>
        <mc:Fallback>
          <p:pic>
            <p:nvPicPr>
              <p:cNvPr id="39976" name="墨迹 39975">
                <a:extLst>
                  <a:ext uri="{FF2B5EF4-FFF2-40B4-BE49-F238E27FC236}">
                    <a16:creationId xmlns:a16="http://schemas.microsoft.com/office/drawing/2014/main" id="{2B83F8BF-E8C3-FC3C-38EE-0434F01DFA9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962552" y="5757540"/>
                <a:ext cx="99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9977" name="墨迹 39976">
                <a:extLst>
                  <a:ext uri="{FF2B5EF4-FFF2-40B4-BE49-F238E27FC236}">
                    <a16:creationId xmlns:a16="http://schemas.microsoft.com/office/drawing/2014/main" id="{8A7FE6A6-47F8-275D-39CC-2A955AA42ADE}"/>
                  </a:ext>
                </a:extLst>
              </p14:cNvPr>
              <p14:cNvContentPartPr/>
              <p14:nvPr/>
            </p14:nvContentPartPr>
            <p14:xfrm>
              <a:off x="6971912" y="5794260"/>
              <a:ext cx="101520" cy="90720"/>
            </p14:xfrm>
          </p:contentPart>
        </mc:Choice>
        <mc:Fallback>
          <p:pic>
            <p:nvPicPr>
              <p:cNvPr id="39977" name="墨迹 39976">
                <a:extLst>
                  <a:ext uri="{FF2B5EF4-FFF2-40B4-BE49-F238E27FC236}">
                    <a16:creationId xmlns:a16="http://schemas.microsoft.com/office/drawing/2014/main" id="{8A7FE6A6-47F8-275D-39CC-2A955AA42AD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963272" y="5785260"/>
                <a:ext cx="1191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9978" name="墨迹 39977">
                <a:extLst>
                  <a:ext uri="{FF2B5EF4-FFF2-40B4-BE49-F238E27FC236}">
                    <a16:creationId xmlns:a16="http://schemas.microsoft.com/office/drawing/2014/main" id="{5265DB37-D96D-D4F6-7B74-B93D3E0289C1}"/>
                  </a:ext>
                </a:extLst>
              </p14:cNvPr>
              <p14:cNvContentPartPr/>
              <p14:nvPr/>
            </p14:nvContentPartPr>
            <p14:xfrm>
              <a:off x="7166312" y="5617500"/>
              <a:ext cx="59040" cy="384480"/>
            </p14:xfrm>
          </p:contentPart>
        </mc:Choice>
        <mc:Fallback>
          <p:pic>
            <p:nvPicPr>
              <p:cNvPr id="39978" name="墨迹 39977">
                <a:extLst>
                  <a:ext uri="{FF2B5EF4-FFF2-40B4-BE49-F238E27FC236}">
                    <a16:creationId xmlns:a16="http://schemas.microsoft.com/office/drawing/2014/main" id="{5265DB37-D96D-D4F6-7B74-B93D3E0289C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57312" y="5608500"/>
                <a:ext cx="766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9979" name="墨迹 39978">
                <a:extLst>
                  <a:ext uri="{FF2B5EF4-FFF2-40B4-BE49-F238E27FC236}">
                    <a16:creationId xmlns:a16="http://schemas.microsoft.com/office/drawing/2014/main" id="{962C5775-621D-FC5A-B9A6-755756B9D40A}"/>
                  </a:ext>
                </a:extLst>
              </p14:cNvPr>
              <p14:cNvContentPartPr/>
              <p14:nvPr/>
            </p14:nvContentPartPr>
            <p14:xfrm>
              <a:off x="7161272" y="5621820"/>
              <a:ext cx="129960" cy="215640"/>
            </p14:xfrm>
          </p:contentPart>
        </mc:Choice>
        <mc:Fallback>
          <p:pic>
            <p:nvPicPr>
              <p:cNvPr id="39979" name="墨迹 39978">
                <a:extLst>
                  <a:ext uri="{FF2B5EF4-FFF2-40B4-BE49-F238E27FC236}">
                    <a16:creationId xmlns:a16="http://schemas.microsoft.com/office/drawing/2014/main" id="{962C5775-621D-FC5A-B9A6-755756B9D40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152272" y="5612820"/>
                <a:ext cx="1476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9980" name="墨迹 39979">
                <a:extLst>
                  <a:ext uri="{FF2B5EF4-FFF2-40B4-BE49-F238E27FC236}">
                    <a16:creationId xmlns:a16="http://schemas.microsoft.com/office/drawing/2014/main" id="{BBFCCA11-EEA1-E718-9451-648008F347F5}"/>
                  </a:ext>
                </a:extLst>
              </p14:cNvPr>
              <p14:cNvContentPartPr/>
              <p14:nvPr/>
            </p14:nvContentPartPr>
            <p14:xfrm>
              <a:off x="7300232" y="5523540"/>
              <a:ext cx="92520" cy="90720"/>
            </p14:xfrm>
          </p:contentPart>
        </mc:Choice>
        <mc:Fallback>
          <p:pic>
            <p:nvPicPr>
              <p:cNvPr id="39980" name="墨迹 39979">
                <a:extLst>
                  <a:ext uri="{FF2B5EF4-FFF2-40B4-BE49-F238E27FC236}">
                    <a16:creationId xmlns:a16="http://schemas.microsoft.com/office/drawing/2014/main" id="{BBFCCA11-EEA1-E718-9451-648008F347F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291592" y="5514540"/>
                <a:ext cx="1101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9981" name="墨迹 39980">
                <a:extLst>
                  <a:ext uri="{FF2B5EF4-FFF2-40B4-BE49-F238E27FC236}">
                    <a16:creationId xmlns:a16="http://schemas.microsoft.com/office/drawing/2014/main" id="{414E63DE-6E00-0DB8-AD62-67531E2231F8}"/>
                  </a:ext>
                </a:extLst>
              </p14:cNvPr>
              <p14:cNvContentPartPr/>
              <p14:nvPr/>
            </p14:nvContentPartPr>
            <p14:xfrm>
              <a:off x="7401032" y="5441460"/>
              <a:ext cx="154080" cy="128880"/>
            </p14:xfrm>
          </p:contentPart>
        </mc:Choice>
        <mc:Fallback>
          <p:pic>
            <p:nvPicPr>
              <p:cNvPr id="39981" name="墨迹 39980">
                <a:extLst>
                  <a:ext uri="{FF2B5EF4-FFF2-40B4-BE49-F238E27FC236}">
                    <a16:creationId xmlns:a16="http://schemas.microsoft.com/office/drawing/2014/main" id="{414E63DE-6E00-0DB8-AD62-67531E2231F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392032" y="5432820"/>
                <a:ext cx="1717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9982" name="墨迹 39981">
                <a:extLst>
                  <a:ext uri="{FF2B5EF4-FFF2-40B4-BE49-F238E27FC236}">
                    <a16:creationId xmlns:a16="http://schemas.microsoft.com/office/drawing/2014/main" id="{6522FC9D-1476-D5E3-660A-6E2B153DFB9D}"/>
                  </a:ext>
                </a:extLst>
              </p14:cNvPr>
              <p14:cNvContentPartPr/>
              <p14:nvPr/>
            </p14:nvContentPartPr>
            <p14:xfrm>
              <a:off x="7503992" y="5729460"/>
              <a:ext cx="520920" cy="78120"/>
            </p14:xfrm>
          </p:contentPart>
        </mc:Choice>
        <mc:Fallback>
          <p:pic>
            <p:nvPicPr>
              <p:cNvPr id="39982" name="墨迹 39981">
                <a:extLst>
                  <a:ext uri="{FF2B5EF4-FFF2-40B4-BE49-F238E27FC236}">
                    <a16:creationId xmlns:a16="http://schemas.microsoft.com/office/drawing/2014/main" id="{6522FC9D-1476-D5E3-660A-6E2B153DFB9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494992" y="5720820"/>
                <a:ext cx="5385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9983" name="墨迹 39982">
                <a:extLst>
                  <a:ext uri="{FF2B5EF4-FFF2-40B4-BE49-F238E27FC236}">
                    <a16:creationId xmlns:a16="http://schemas.microsoft.com/office/drawing/2014/main" id="{DD528D8A-5826-302A-073D-2032EBDFFD18}"/>
                  </a:ext>
                </a:extLst>
              </p14:cNvPr>
              <p14:cNvContentPartPr/>
              <p14:nvPr/>
            </p14:nvContentPartPr>
            <p14:xfrm>
              <a:off x="7899632" y="5738100"/>
              <a:ext cx="108720" cy="84960"/>
            </p14:xfrm>
          </p:contentPart>
        </mc:Choice>
        <mc:Fallback>
          <p:pic>
            <p:nvPicPr>
              <p:cNvPr id="39983" name="墨迹 39982">
                <a:extLst>
                  <a:ext uri="{FF2B5EF4-FFF2-40B4-BE49-F238E27FC236}">
                    <a16:creationId xmlns:a16="http://schemas.microsoft.com/office/drawing/2014/main" id="{DD528D8A-5826-302A-073D-2032EBDFFD1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890992" y="5729100"/>
                <a:ext cx="1263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9984" name="墨迹 39983">
                <a:extLst>
                  <a:ext uri="{FF2B5EF4-FFF2-40B4-BE49-F238E27FC236}">
                    <a16:creationId xmlns:a16="http://schemas.microsoft.com/office/drawing/2014/main" id="{34E03988-603F-6386-BD5D-FB229AE75305}"/>
                  </a:ext>
                </a:extLst>
              </p14:cNvPr>
              <p14:cNvContentPartPr/>
              <p14:nvPr/>
            </p14:nvContentPartPr>
            <p14:xfrm>
              <a:off x="8127152" y="5634060"/>
              <a:ext cx="11160" cy="257400"/>
            </p14:xfrm>
          </p:contentPart>
        </mc:Choice>
        <mc:Fallback>
          <p:pic>
            <p:nvPicPr>
              <p:cNvPr id="39984" name="墨迹 39983">
                <a:extLst>
                  <a:ext uri="{FF2B5EF4-FFF2-40B4-BE49-F238E27FC236}">
                    <a16:creationId xmlns:a16="http://schemas.microsoft.com/office/drawing/2014/main" id="{34E03988-603F-6386-BD5D-FB229AE7530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118512" y="5625420"/>
                <a:ext cx="288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9985" name="墨迹 39984">
                <a:extLst>
                  <a:ext uri="{FF2B5EF4-FFF2-40B4-BE49-F238E27FC236}">
                    <a16:creationId xmlns:a16="http://schemas.microsoft.com/office/drawing/2014/main" id="{8D998B6F-AB2A-AED3-8782-547DD09BD171}"/>
                  </a:ext>
                </a:extLst>
              </p14:cNvPr>
              <p14:cNvContentPartPr/>
              <p14:nvPr/>
            </p14:nvContentPartPr>
            <p14:xfrm>
              <a:off x="8118512" y="5575020"/>
              <a:ext cx="149760" cy="192600"/>
            </p14:xfrm>
          </p:contentPart>
        </mc:Choice>
        <mc:Fallback>
          <p:pic>
            <p:nvPicPr>
              <p:cNvPr id="39985" name="墨迹 39984">
                <a:extLst>
                  <a:ext uri="{FF2B5EF4-FFF2-40B4-BE49-F238E27FC236}">
                    <a16:creationId xmlns:a16="http://schemas.microsoft.com/office/drawing/2014/main" id="{8D998B6F-AB2A-AED3-8782-547DD09BD17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109512" y="5566020"/>
                <a:ext cx="1674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9986" name="墨迹 39985">
                <a:extLst>
                  <a:ext uri="{FF2B5EF4-FFF2-40B4-BE49-F238E27FC236}">
                    <a16:creationId xmlns:a16="http://schemas.microsoft.com/office/drawing/2014/main" id="{145E26EE-7449-493D-E6A3-B63219D9F1EA}"/>
                  </a:ext>
                </a:extLst>
              </p14:cNvPr>
              <p14:cNvContentPartPr/>
              <p14:nvPr/>
            </p14:nvContentPartPr>
            <p14:xfrm>
              <a:off x="8297432" y="5407260"/>
              <a:ext cx="51480" cy="96480"/>
            </p14:xfrm>
          </p:contentPart>
        </mc:Choice>
        <mc:Fallback>
          <p:pic>
            <p:nvPicPr>
              <p:cNvPr id="39986" name="墨迹 39985">
                <a:extLst>
                  <a:ext uri="{FF2B5EF4-FFF2-40B4-BE49-F238E27FC236}">
                    <a16:creationId xmlns:a16="http://schemas.microsoft.com/office/drawing/2014/main" id="{145E26EE-7449-493D-E6A3-B63219D9F1E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288432" y="5398620"/>
                <a:ext cx="691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9987" name="墨迹 39986">
                <a:extLst>
                  <a:ext uri="{FF2B5EF4-FFF2-40B4-BE49-F238E27FC236}">
                    <a16:creationId xmlns:a16="http://schemas.microsoft.com/office/drawing/2014/main" id="{FA763413-ECAD-6C8A-EEF9-CDC171E5EEF4}"/>
                  </a:ext>
                </a:extLst>
              </p14:cNvPr>
              <p14:cNvContentPartPr/>
              <p14:nvPr/>
            </p14:nvContentPartPr>
            <p14:xfrm>
              <a:off x="8382392" y="5391780"/>
              <a:ext cx="82080" cy="86760"/>
            </p14:xfrm>
          </p:contentPart>
        </mc:Choice>
        <mc:Fallback>
          <p:pic>
            <p:nvPicPr>
              <p:cNvPr id="39987" name="墨迹 39986">
                <a:extLst>
                  <a:ext uri="{FF2B5EF4-FFF2-40B4-BE49-F238E27FC236}">
                    <a16:creationId xmlns:a16="http://schemas.microsoft.com/office/drawing/2014/main" id="{FA763413-ECAD-6C8A-EEF9-CDC171E5EEF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373752" y="5382780"/>
                <a:ext cx="997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9988" name="墨迹 39987">
                <a:extLst>
                  <a:ext uri="{FF2B5EF4-FFF2-40B4-BE49-F238E27FC236}">
                    <a16:creationId xmlns:a16="http://schemas.microsoft.com/office/drawing/2014/main" id="{8A7B526B-3EB5-1F8C-5636-CB537FA364FC}"/>
                  </a:ext>
                </a:extLst>
              </p14:cNvPr>
              <p14:cNvContentPartPr/>
              <p14:nvPr/>
            </p14:nvContentPartPr>
            <p14:xfrm>
              <a:off x="8501552" y="5368020"/>
              <a:ext cx="84240" cy="100800"/>
            </p14:xfrm>
          </p:contentPart>
        </mc:Choice>
        <mc:Fallback>
          <p:pic>
            <p:nvPicPr>
              <p:cNvPr id="39988" name="墨迹 39987">
                <a:extLst>
                  <a:ext uri="{FF2B5EF4-FFF2-40B4-BE49-F238E27FC236}">
                    <a16:creationId xmlns:a16="http://schemas.microsoft.com/office/drawing/2014/main" id="{8A7B526B-3EB5-1F8C-5636-CB537FA364F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492912" y="5359380"/>
                <a:ext cx="101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9990" name="墨迹 39989">
                <a:extLst>
                  <a:ext uri="{FF2B5EF4-FFF2-40B4-BE49-F238E27FC236}">
                    <a16:creationId xmlns:a16="http://schemas.microsoft.com/office/drawing/2014/main" id="{E25BD867-1389-5035-1632-E895BB52DB22}"/>
                  </a:ext>
                </a:extLst>
              </p14:cNvPr>
              <p14:cNvContentPartPr/>
              <p14:nvPr/>
            </p14:nvContentPartPr>
            <p14:xfrm>
              <a:off x="6117992" y="5740260"/>
              <a:ext cx="65520" cy="167040"/>
            </p14:xfrm>
          </p:contentPart>
        </mc:Choice>
        <mc:Fallback>
          <p:pic>
            <p:nvPicPr>
              <p:cNvPr id="39990" name="墨迹 39989">
                <a:extLst>
                  <a:ext uri="{FF2B5EF4-FFF2-40B4-BE49-F238E27FC236}">
                    <a16:creationId xmlns:a16="http://schemas.microsoft.com/office/drawing/2014/main" id="{E25BD867-1389-5035-1632-E895BB52DB2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108992" y="5731260"/>
                <a:ext cx="831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9991" name="墨迹 39990">
                <a:extLst>
                  <a:ext uri="{FF2B5EF4-FFF2-40B4-BE49-F238E27FC236}">
                    <a16:creationId xmlns:a16="http://schemas.microsoft.com/office/drawing/2014/main" id="{80114F43-0801-4162-A267-221ECDA521D0}"/>
                  </a:ext>
                </a:extLst>
              </p14:cNvPr>
              <p14:cNvContentPartPr/>
              <p14:nvPr/>
            </p14:nvContentPartPr>
            <p14:xfrm>
              <a:off x="6134552" y="5758980"/>
              <a:ext cx="115560" cy="137880"/>
            </p14:xfrm>
          </p:contentPart>
        </mc:Choice>
        <mc:Fallback>
          <p:pic>
            <p:nvPicPr>
              <p:cNvPr id="39991" name="墨迹 39990">
                <a:extLst>
                  <a:ext uri="{FF2B5EF4-FFF2-40B4-BE49-F238E27FC236}">
                    <a16:creationId xmlns:a16="http://schemas.microsoft.com/office/drawing/2014/main" id="{80114F43-0801-4162-A267-221ECDA521D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125912" y="5749980"/>
                <a:ext cx="1332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76151" name="墨迹 176150">
                <a:extLst>
                  <a:ext uri="{FF2B5EF4-FFF2-40B4-BE49-F238E27FC236}">
                    <a16:creationId xmlns:a16="http://schemas.microsoft.com/office/drawing/2014/main" id="{EC76CE73-7325-ED5F-625C-44E7CDA1A1AF}"/>
                  </a:ext>
                </a:extLst>
              </p14:cNvPr>
              <p14:cNvContentPartPr/>
              <p14:nvPr/>
            </p14:nvContentPartPr>
            <p14:xfrm>
              <a:off x="4046552" y="5899380"/>
              <a:ext cx="149400" cy="388440"/>
            </p14:xfrm>
          </p:contentPart>
        </mc:Choice>
        <mc:Fallback>
          <p:pic>
            <p:nvPicPr>
              <p:cNvPr id="176151" name="墨迹 176150">
                <a:extLst>
                  <a:ext uri="{FF2B5EF4-FFF2-40B4-BE49-F238E27FC236}">
                    <a16:creationId xmlns:a16="http://schemas.microsoft.com/office/drawing/2014/main" id="{EC76CE73-7325-ED5F-625C-44E7CDA1A1A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037912" y="5890740"/>
                <a:ext cx="1670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76152" name="墨迹 176151">
                <a:extLst>
                  <a:ext uri="{FF2B5EF4-FFF2-40B4-BE49-F238E27FC236}">
                    <a16:creationId xmlns:a16="http://schemas.microsoft.com/office/drawing/2014/main" id="{A645D841-B4A6-93FF-51C7-0EB13B6D89E2}"/>
                  </a:ext>
                </a:extLst>
              </p14:cNvPr>
              <p14:cNvContentPartPr/>
              <p14:nvPr/>
            </p14:nvContentPartPr>
            <p14:xfrm>
              <a:off x="4139432" y="5983260"/>
              <a:ext cx="267120" cy="396000"/>
            </p14:xfrm>
          </p:contentPart>
        </mc:Choice>
        <mc:Fallback>
          <p:pic>
            <p:nvPicPr>
              <p:cNvPr id="176152" name="墨迹 176151">
                <a:extLst>
                  <a:ext uri="{FF2B5EF4-FFF2-40B4-BE49-F238E27FC236}">
                    <a16:creationId xmlns:a16="http://schemas.microsoft.com/office/drawing/2014/main" id="{A645D841-B4A6-93FF-51C7-0EB13B6D89E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130792" y="5974620"/>
                <a:ext cx="2847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76153" name="墨迹 176152">
                <a:extLst>
                  <a:ext uri="{FF2B5EF4-FFF2-40B4-BE49-F238E27FC236}">
                    <a16:creationId xmlns:a16="http://schemas.microsoft.com/office/drawing/2014/main" id="{34138E11-A4B7-D1E2-CB4D-7B95A864ECB5}"/>
                  </a:ext>
                </a:extLst>
              </p14:cNvPr>
              <p14:cNvContentPartPr/>
              <p14:nvPr/>
            </p14:nvContentPartPr>
            <p14:xfrm>
              <a:off x="4166432" y="6226260"/>
              <a:ext cx="89640" cy="69480"/>
            </p14:xfrm>
          </p:contentPart>
        </mc:Choice>
        <mc:Fallback>
          <p:pic>
            <p:nvPicPr>
              <p:cNvPr id="176153" name="墨迹 176152">
                <a:extLst>
                  <a:ext uri="{FF2B5EF4-FFF2-40B4-BE49-F238E27FC236}">
                    <a16:creationId xmlns:a16="http://schemas.microsoft.com/office/drawing/2014/main" id="{34138E11-A4B7-D1E2-CB4D-7B95A864ECB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157792" y="6217620"/>
                <a:ext cx="1072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76154" name="墨迹 176153">
                <a:extLst>
                  <a:ext uri="{FF2B5EF4-FFF2-40B4-BE49-F238E27FC236}">
                    <a16:creationId xmlns:a16="http://schemas.microsoft.com/office/drawing/2014/main" id="{C87AE939-43EB-149E-6888-B4F01808DC83}"/>
                  </a:ext>
                </a:extLst>
              </p14:cNvPr>
              <p14:cNvContentPartPr/>
              <p14:nvPr/>
            </p14:nvContentPartPr>
            <p14:xfrm>
              <a:off x="4231232" y="6112500"/>
              <a:ext cx="122040" cy="144360"/>
            </p14:xfrm>
          </p:contentPart>
        </mc:Choice>
        <mc:Fallback>
          <p:pic>
            <p:nvPicPr>
              <p:cNvPr id="176154" name="墨迹 176153">
                <a:extLst>
                  <a:ext uri="{FF2B5EF4-FFF2-40B4-BE49-F238E27FC236}">
                    <a16:creationId xmlns:a16="http://schemas.microsoft.com/office/drawing/2014/main" id="{C87AE939-43EB-149E-6888-B4F01808DC8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222592" y="6103860"/>
                <a:ext cx="1396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76155" name="墨迹 176154">
                <a:extLst>
                  <a:ext uri="{FF2B5EF4-FFF2-40B4-BE49-F238E27FC236}">
                    <a16:creationId xmlns:a16="http://schemas.microsoft.com/office/drawing/2014/main" id="{ED66B6FD-E3E2-7785-7F00-E526E82F8DB1}"/>
                  </a:ext>
                </a:extLst>
              </p14:cNvPr>
              <p14:cNvContentPartPr/>
              <p14:nvPr/>
            </p14:nvContentPartPr>
            <p14:xfrm>
              <a:off x="4467032" y="5804700"/>
              <a:ext cx="263880" cy="286560"/>
            </p14:xfrm>
          </p:contentPart>
        </mc:Choice>
        <mc:Fallback>
          <p:pic>
            <p:nvPicPr>
              <p:cNvPr id="176155" name="墨迹 176154">
                <a:extLst>
                  <a:ext uri="{FF2B5EF4-FFF2-40B4-BE49-F238E27FC236}">
                    <a16:creationId xmlns:a16="http://schemas.microsoft.com/office/drawing/2014/main" id="{ED66B6FD-E3E2-7785-7F00-E526E82F8DB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458392" y="5796060"/>
                <a:ext cx="2815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76156" name="墨迹 176155">
                <a:extLst>
                  <a:ext uri="{FF2B5EF4-FFF2-40B4-BE49-F238E27FC236}">
                    <a16:creationId xmlns:a16="http://schemas.microsoft.com/office/drawing/2014/main" id="{B03EB931-F7C5-E673-F38E-032FEA55B7B3}"/>
                  </a:ext>
                </a:extLst>
              </p14:cNvPr>
              <p14:cNvContentPartPr/>
              <p14:nvPr/>
            </p14:nvContentPartPr>
            <p14:xfrm>
              <a:off x="4559552" y="6082980"/>
              <a:ext cx="270720" cy="399600"/>
            </p14:xfrm>
          </p:contentPart>
        </mc:Choice>
        <mc:Fallback>
          <p:pic>
            <p:nvPicPr>
              <p:cNvPr id="176156" name="墨迹 176155">
                <a:extLst>
                  <a:ext uri="{FF2B5EF4-FFF2-40B4-BE49-F238E27FC236}">
                    <a16:creationId xmlns:a16="http://schemas.microsoft.com/office/drawing/2014/main" id="{B03EB931-F7C5-E673-F38E-032FEA55B7B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550552" y="6074340"/>
                <a:ext cx="2883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76162" name="墨迹 176161">
                <a:extLst>
                  <a:ext uri="{FF2B5EF4-FFF2-40B4-BE49-F238E27FC236}">
                    <a16:creationId xmlns:a16="http://schemas.microsoft.com/office/drawing/2014/main" id="{BD7948D9-2C79-5A05-C187-9862329E6075}"/>
                  </a:ext>
                </a:extLst>
              </p14:cNvPr>
              <p14:cNvContentPartPr/>
              <p14:nvPr/>
            </p14:nvContentPartPr>
            <p14:xfrm>
              <a:off x="4832792" y="6036900"/>
              <a:ext cx="118440" cy="31680"/>
            </p14:xfrm>
          </p:contentPart>
        </mc:Choice>
        <mc:Fallback>
          <p:pic>
            <p:nvPicPr>
              <p:cNvPr id="176162" name="墨迹 176161">
                <a:extLst>
                  <a:ext uri="{FF2B5EF4-FFF2-40B4-BE49-F238E27FC236}">
                    <a16:creationId xmlns:a16="http://schemas.microsoft.com/office/drawing/2014/main" id="{BD7948D9-2C79-5A05-C187-9862329E607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823792" y="6028260"/>
                <a:ext cx="1360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76163" name="墨迹 176162">
                <a:extLst>
                  <a:ext uri="{FF2B5EF4-FFF2-40B4-BE49-F238E27FC236}">
                    <a16:creationId xmlns:a16="http://schemas.microsoft.com/office/drawing/2014/main" id="{A278C5FB-B4C4-B385-B3DA-86792D0A8198}"/>
                  </a:ext>
                </a:extLst>
              </p14:cNvPr>
              <p14:cNvContentPartPr/>
              <p14:nvPr/>
            </p14:nvContentPartPr>
            <p14:xfrm>
              <a:off x="4869512" y="6084780"/>
              <a:ext cx="141480" cy="49320"/>
            </p14:xfrm>
          </p:contentPart>
        </mc:Choice>
        <mc:Fallback>
          <p:pic>
            <p:nvPicPr>
              <p:cNvPr id="176163" name="墨迹 176162">
                <a:extLst>
                  <a:ext uri="{FF2B5EF4-FFF2-40B4-BE49-F238E27FC236}">
                    <a16:creationId xmlns:a16="http://schemas.microsoft.com/office/drawing/2014/main" id="{A278C5FB-B4C4-B385-B3DA-86792D0A819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860872" y="6076140"/>
                <a:ext cx="1591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76165" name="墨迹 176164">
                <a:extLst>
                  <a:ext uri="{FF2B5EF4-FFF2-40B4-BE49-F238E27FC236}">
                    <a16:creationId xmlns:a16="http://schemas.microsoft.com/office/drawing/2014/main" id="{9A5ACB62-D9E7-8048-67B5-D7750676481B}"/>
                  </a:ext>
                </a:extLst>
              </p14:cNvPr>
              <p14:cNvContentPartPr/>
              <p14:nvPr/>
            </p14:nvContentPartPr>
            <p14:xfrm>
              <a:off x="5110712" y="5983260"/>
              <a:ext cx="84960" cy="109800"/>
            </p14:xfrm>
          </p:contentPart>
        </mc:Choice>
        <mc:Fallback>
          <p:pic>
            <p:nvPicPr>
              <p:cNvPr id="176165" name="墨迹 176164">
                <a:extLst>
                  <a:ext uri="{FF2B5EF4-FFF2-40B4-BE49-F238E27FC236}">
                    <a16:creationId xmlns:a16="http://schemas.microsoft.com/office/drawing/2014/main" id="{9A5ACB62-D9E7-8048-67B5-D7750676481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101712" y="5974260"/>
                <a:ext cx="102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76166" name="墨迹 176165">
                <a:extLst>
                  <a:ext uri="{FF2B5EF4-FFF2-40B4-BE49-F238E27FC236}">
                    <a16:creationId xmlns:a16="http://schemas.microsoft.com/office/drawing/2014/main" id="{7B52F454-EC23-D652-6A0F-0A2D25EA407F}"/>
                  </a:ext>
                </a:extLst>
              </p14:cNvPr>
              <p14:cNvContentPartPr/>
              <p14:nvPr/>
            </p14:nvContentPartPr>
            <p14:xfrm>
              <a:off x="5214752" y="6037980"/>
              <a:ext cx="11160" cy="5760"/>
            </p14:xfrm>
          </p:contentPart>
        </mc:Choice>
        <mc:Fallback>
          <p:pic>
            <p:nvPicPr>
              <p:cNvPr id="176166" name="墨迹 176165">
                <a:extLst>
                  <a:ext uri="{FF2B5EF4-FFF2-40B4-BE49-F238E27FC236}">
                    <a16:creationId xmlns:a16="http://schemas.microsoft.com/office/drawing/2014/main" id="{7B52F454-EC23-D652-6A0F-0A2D25EA407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206112" y="6028980"/>
                <a:ext cx="288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76168" name="墨迹 176167">
                <a:extLst>
                  <a:ext uri="{FF2B5EF4-FFF2-40B4-BE49-F238E27FC236}">
                    <a16:creationId xmlns:a16="http://schemas.microsoft.com/office/drawing/2014/main" id="{67B48193-62D8-B799-19D0-8C7B9D65C0C6}"/>
                  </a:ext>
                </a:extLst>
              </p14:cNvPr>
              <p14:cNvContentPartPr/>
              <p14:nvPr/>
            </p14:nvContentPartPr>
            <p14:xfrm>
              <a:off x="5279552" y="5899380"/>
              <a:ext cx="136440" cy="194760"/>
            </p14:xfrm>
          </p:contentPart>
        </mc:Choice>
        <mc:Fallback>
          <p:pic>
            <p:nvPicPr>
              <p:cNvPr id="176168" name="墨迹 176167">
                <a:extLst>
                  <a:ext uri="{FF2B5EF4-FFF2-40B4-BE49-F238E27FC236}">
                    <a16:creationId xmlns:a16="http://schemas.microsoft.com/office/drawing/2014/main" id="{67B48193-62D8-B799-19D0-8C7B9D65C0C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270912" y="5890740"/>
                <a:ext cx="1540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76169" name="墨迹 176168">
                <a:extLst>
                  <a:ext uri="{FF2B5EF4-FFF2-40B4-BE49-F238E27FC236}">
                    <a16:creationId xmlns:a16="http://schemas.microsoft.com/office/drawing/2014/main" id="{7FC0A291-FB53-E8CA-4D48-023BB9615312}"/>
                  </a:ext>
                </a:extLst>
              </p14:cNvPr>
              <p14:cNvContentPartPr/>
              <p14:nvPr/>
            </p14:nvContentPartPr>
            <p14:xfrm>
              <a:off x="5446952" y="6089820"/>
              <a:ext cx="71280" cy="93960"/>
            </p14:xfrm>
          </p:contentPart>
        </mc:Choice>
        <mc:Fallback>
          <p:pic>
            <p:nvPicPr>
              <p:cNvPr id="176169" name="墨迹 176168">
                <a:extLst>
                  <a:ext uri="{FF2B5EF4-FFF2-40B4-BE49-F238E27FC236}">
                    <a16:creationId xmlns:a16="http://schemas.microsoft.com/office/drawing/2014/main" id="{7FC0A291-FB53-E8CA-4D48-023BB961531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438312" y="6080820"/>
                <a:ext cx="8892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177" name="组合 176176">
            <a:extLst>
              <a:ext uri="{FF2B5EF4-FFF2-40B4-BE49-F238E27FC236}">
                <a16:creationId xmlns:a16="http://schemas.microsoft.com/office/drawing/2014/main" id="{FEF25862-954E-54D8-641D-61DC7C4807C9}"/>
              </a:ext>
            </a:extLst>
          </p:cNvPr>
          <p:cNvGrpSpPr/>
          <p:nvPr/>
        </p:nvGrpSpPr>
        <p:grpSpPr>
          <a:xfrm>
            <a:off x="4780232" y="4332300"/>
            <a:ext cx="990360" cy="627480"/>
            <a:chOff x="4780232" y="4332300"/>
            <a:chExt cx="990360" cy="62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6171" name="墨迹 176170">
                  <a:extLst>
                    <a:ext uri="{FF2B5EF4-FFF2-40B4-BE49-F238E27FC236}">
                      <a16:creationId xmlns:a16="http://schemas.microsoft.com/office/drawing/2014/main" id="{C51200E6-E6A7-0259-2E54-DCD442F71933}"/>
                    </a:ext>
                  </a:extLst>
                </p14:cNvPr>
                <p14:cNvContentPartPr/>
                <p14:nvPr/>
              </p14:nvContentPartPr>
              <p14:xfrm>
                <a:off x="4900472" y="4540740"/>
                <a:ext cx="108360" cy="225360"/>
              </p14:xfrm>
            </p:contentPart>
          </mc:Choice>
          <mc:Fallback>
            <p:pic>
              <p:nvPicPr>
                <p:cNvPr id="176171" name="墨迹 176170">
                  <a:extLst>
                    <a:ext uri="{FF2B5EF4-FFF2-40B4-BE49-F238E27FC236}">
                      <a16:creationId xmlns:a16="http://schemas.microsoft.com/office/drawing/2014/main" id="{C51200E6-E6A7-0259-2E54-DCD442F7193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91832" y="4532100"/>
                  <a:ext cx="126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6172" name="墨迹 176171">
                  <a:extLst>
                    <a:ext uri="{FF2B5EF4-FFF2-40B4-BE49-F238E27FC236}">
                      <a16:creationId xmlns:a16="http://schemas.microsoft.com/office/drawing/2014/main" id="{8F3F63AD-0CF7-3DC7-891D-4C64051A7F90}"/>
                    </a:ext>
                  </a:extLst>
                </p14:cNvPr>
                <p14:cNvContentPartPr/>
                <p14:nvPr/>
              </p14:nvContentPartPr>
              <p14:xfrm>
                <a:off x="5017112" y="4750260"/>
                <a:ext cx="52560" cy="81360"/>
              </p14:xfrm>
            </p:contentPart>
          </mc:Choice>
          <mc:Fallback>
            <p:pic>
              <p:nvPicPr>
                <p:cNvPr id="176172" name="墨迹 176171">
                  <a:extLst>
                    <a:ext uri="{FF2B5EF4-FFF2-40B4-BE49-F238E27FC236}">
                      <a16:creationId xmlns:a16="http://schemas.microsoft.com/office/drawing/2014/main" id="{8F3F63AD-0CF7-3DC7-891D-4C64051A7F9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08472" y="4741620"/>
                  <a:ext cx="70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6173" name="墨迹 176172">
                  <a:extLst>
                    <a:ext uri="{FF2B5EF4-FFF2-40B4-BE49-F238E27FC236}">
                      <a16:creationId xmlns:a16="http://schemas.microsoft.com/office/drawing/2014/main" id="{1E6A381B-A5FD-E168-0F9E-7384C51D8538}"/>
                    </a:ext>
                  </a:extLst>
                </p14:cNvPr>
                <p14:cNvContentPartPr/>
                <p14:nvPr/>
              </p14:nvContentPartPr>
              <p14:xfrm>
                <a:off x="5196392" y="4623900"/>
                <a:ext cx="88200" cy="12600"/>
              </p14:xfrm>
            </p:contentPart>
          </mc:Choice>
          <mc:Fallback>
            <p:pic>
              <p:nvPicPr>
                <p:cNvPr id="176173" name="墨迹 176172">
                  <a:extLst>
                    <a:ext uri="{FF2B5EF4-FFF2-40B4-BE49-F238E27FC236}">
                      <a16:creationId xmlns:a16="http://schemas.microsoft.com/office/drawing/2014/main" id="{1E6A381B-A5FD-E168-0F9E-7384C51D853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87392" y="4615260"/>
                  <a:ext cx="105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6174" name="墨迹 176173">
                  <a:extLst>
                    <a:ext uri="{FF2B5EF4-FFF2-40B4-BE49-F238E27FC236}">
                      <a16:creationId xmlns:a16="http://schemas.microsoft.com/office/drawing/2014/main" id="{CE235080-CE9A-6F69-8525-599712372478}"/>
                    </a:ext>
                  </a:extLst>
                </p14:cNvPr>
                <p14:cNvContentPartPr/>
                <p14:nvPr/>
              </p14:nvContentPartPr>
              <p14:xfrm>
                <a:off x="5188472" y="4701300"/>
                <a:ext cx="63360" cy="9000"/>
              </p14:xfrm>
            </p:contentPart>
          </mc:Choice>
          <mc:Fallback>
            <p:pic>
              <p:nvPicPr>
                <p:cNvPr id="176174" name="墨迹 176173">
                  <a:extLst>
                    <a:ext uri="{FF2B5EF4-FFF2-40B4-BE49-F238E27FC236}">
                      <a16:creationId xmlns:a16="http://schemas.microsoft.com/office/drawing/2014/main" id="{CE235080-CE9A-6F69-8525-59971237247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79832" y="4692660"/>
                  <a:ext cx="81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6175" name="墨迹 176174">
                  <a:extLst>
                    <a:ext uri="{FF2B5EF4-FFF2-40B4-BE49-F238E27FC236}">
                      <a16:creationId xmlns:a16="http://schemas.microsoft.com/office/drawing/2014/main" id="{ED34754C-FFF3-C037-D9F5-8CAFA1598104}"/>
                    </a:ext>
                  </a:extLst>
                </p14:cNvPr>
                <p14:cNvContentPartPr/>
                <p14:nvPr/>
              </p14:nvContentPartPr>
              <p14:xfrm>
                <a:off x="5386112" y="4527780"/>
                <a:ext cx="116280" cy="286200"/>
              </p14:xfrm>
            </p:contentPart>
          </mc:Choice>
          <mc:Fallback>
            <p:pic>
              <p:nvPicPr>
                <p:cNvPr id="176175" name="墨迹 176174">
                  <a:extLst>
                    <a:ext uri="{FF2B5EF4-FFF2-40B4-BE49-F238E27FC236}">
                      <a16:creationId xmlns:a16="http://schemas.microsoft.com/office/drawing/2014/main" id="{ED34754C-FFF3-C037-D9F5-8CAFA159810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77112" y="4518780"/>
                  <a:ext cx="1339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6176" name="墨迹 176175">
                  <a:extLst>
                    <a:ext uri="{FF2B5EF4-FFF2-40B4-BE49-F238E27FC236}">
                      <a16:creationId xmlns:a16="http://schemas.microsoft.com/office/drawing/2014/main" id="{D7E564D0-3CA9-969C-A14B-DA3B8BCE1D4A}"/>
                    </a:ext>
                  </a:extLst>
                </p14:cNvPr>
                <p14:cNvContentPartPr/>
                <p14:nvPr/>
              </p14:nvContentPartPr>
              <p14:xfrm>
                <a:off x="4780232" y="4332300"/>
                <a:ext cx="990360" cy="627480"/>
              </p14:xfrm>
            </p:contentPart>
          </mc:Choice>
          <mc:Fallback>
            <p:pic>
              <p:nvPicPr>
                <p:cNvPr id="176176" name="墨迹 176175">
                  <a:extLst>
                    <a:ext uri="{FF2B5EF4-FFF2-40B4-BE49-F238E27FC236}">
                      <a16:creationId xmlns:a16="http://schemas.microsoft.com/office/drawing/2014/main" id="{D7E564D0-3CA9-969C-A14B-DA3B8BCE1D4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71232" y="4323300"/>
                  <a:ext cx="1008000" cy="64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76178" name="墨迹 176177">
                <a:extLst>
                  <a:ext uri="{FF2B5EF4-FFF2-40B4-BE49-F238E27FC236}">
                    <a16:creationId xmlns:a16="http://schemas.microsoft.com/office/drawing/2014/main" id="{FFA2854C-DB9E-81A1-E87B-5EFCC208C881}"/>
                  </a:ext>
                </a:extLst>
              </p14:cNvPr>
              <p14:cNvContentPartPr/>
              <p14:nvPr/>
            </p14:nvContentPartPr>
            <p14:xfrm>
              <a:off x="1159712" y="4956540"/>
              <a:ext cx="1725480" cy="234360"/>
            </p14:xfrm>
          </p:contentPart>
        </mc:Choice>
        <mc:Fallback>
          <p:pic>
            <p:nvPicPr>
              <p:cNvPr id="176178" name="墨迹 176177">
                <a:extLst>
                  <a:ext uri="{FF2B5EF4-FFF2-40B4-BE49-F238E27FC236}">
                    <a16:creationId xmlns:a16="http://schemas.microsoft.com/office/drawing/2014/main" id="{FFA2854C-DB9E-81A1-E87B-5EFCC208C88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51072" y="4947900"/>
                <a:ext cx="174312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183" name="组合 176182">
            <a:extLst>
              <a:ext uri="{FF2B5EF4-FFF2-40B4-BE49-F238E27FC236}">
                <a16:creationId xmlns:a16="http://schemas.microsoft.com/office/drawing/2014/main" id="{10A70FC0-B935-BB50-28F0-5169F7EF23A2}"/>
              </a:ext>
            </a:extLst>
          </p:cNvPr>
          <p:cNvGrpSpPr/>
          <p:nvPr/>
        </p:nvGrpSpPr>
        <p:grpSpPr>
          <a:xfrm>
            <a:off x="393272" y="5247780"/>
            <a:ext cx="620280" cy="351360"/>
            <a:chOff x="393272" y="5247780"/>
            <a:chExt cx="62028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6179" name="墨迹 176178">
                  <a:extLst>
                    <a:ext uri="{FF2B5EF4-FFF2-40B4-BE49-F238E27FC236}">
                      <a16:creationId xmlns:a16="http://schemas.microsoft.com/office/drawing/2014/main" id="{CB300BFF-74CF-05F6-F4FB-A6BE280D460B}"/>
                    </a:ext>
                  </a:extLst>
                </p14:cNvPr>
                <p14:cNvContentPartPr/>
                <p14:nvPr/>
              </p14:nvContentPartPr>
              <p14:xfrm>
                <a:off x="393272" y="5342100"/>
                <a:ext cx="216000" cy="235800"/>
              </p14:xfrm>
            </p:contentPart>
          </mc:Choice>
          <mc:Fallback>
            <p:pic>
              <p:nvPicPr>
                <p:cNvPr id="176179" name="墨迹 176178">
                  <a:extLst>
                    <a:ext uri="{FF2B5EF4-FFF2-40B4-BE49-F238E27FC236}">
                      <a16:creationId xmlns:a16="http://schemas.microsoft.com/office/drawing/2014/main" id="{CB300BFF-74CF-05F6-F4FB-A6BE280D460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84632" y="5333460"/>
                  <a:ext cx="233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6180" name="墨迹 176179">
                  <a:extLst>
                    <a:ext uri="{FF2B5EF4-FFF2-40B4-BE49-F238E27FC236}">
                      <a16:creationId xmlns:a16="http://schemas.microsoft.com/office/drawing/2014/main" id="{3A4080F5-8052-BF32-4B40-65E1F4953A34}"/>
                    </a:ext>
                  </a:extLst>
                </p14:cNvPr>
                <p14:cNvContentPartPr/>
                <p14:nvPr/>
              </p14:nvContentPartPr>
              <p14:xfrm>
                <a:off x="632312" y="5320140"/>
                <a:ext cx="160920" cy="168840"/>
              </p14:xfrm>
            </p:contentPart>
          </mc:Choice>
          <mc:Fallback>
            <p:pic>
              <p:nvPicPr>
                <p:cNvPr id="176180" name="墨迹 176179">
                  <a:extLst>
                    <a:ext uri="{FF2B5EF4-FFF2-40B4-BE49-F238E27FC236}">
                      <a16:creationId xmlns:a16="http://schemas.microsoft.com/office/drawing/2014/main" id="{3A4080F5-8052-BF32-4B40-65E1F4953A3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23312" y="5311500"/>
                  <a:ext cx="178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6181" name="墨迹 176180">
                  <a:extLst>
                    <a:ext uri="{FF2B5EF4-FFF2-40B4-BE49-F238E27FC236}">
                      <a16:creationId xmlns:a16="http://schemas.microsoft.com/office/drawing/2014/main" id="{0A230234-262E-7C6C-477F-8EB54ADB5A03}"/>
                    </a:ext>
                  </a:extLst>
                </p14:cNvPr>
                <p14:cNvContentPartPr/>
                <p14:nvPr/>
              </p14:nvContentPartPr>
              <p14:xfrm>
                <a:off x="668672" y="5491860"/>
                <a:ext cx="67320" cy="107280"/>
              </p14:xfrm>
            </p:contentPart>
          </mc:Choice>
          <mc:Fallback>
            <p:pic>
              <p:nvPicPr>
                <p:cNvPr id="176181" name="墨迹 176180">
                  <a:extLst>
                    <a:ext uri="{FF2B5EF4-FFF2-40B4-BE49-F238E27FC236}">
                      <a16:creationId xmlns:a16="http://schemas.microsoft.com/office/drawing/2014/main" id="{0A230234-262E-7C6C-477F-8EB54ADB5A0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9672" y="5483220"/>
                  <a:ext cx="84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6182" name="墨迹 176181">
                  <a:extLst>
                    <a:ext uri="{FF2B5EF4-FFF2-40B4-BE49-F238E27FC236}">
                      <a16:creationId xmlns:a16="http://schemas.microsoft.com/office/drawing/2014/main" id="{F22D0806-592F-0992-4EE6-3E11C2FED1F7}"/>
                    </a:ext>
                  </a:extLst>
                </p14:cNvPr>
                <p14:cNvContentPartPr/>
                <p14:nvPr/>
              </p14:nvContentPartPr>
              <p14:xfrm>
                <a:off x="804032" y="5247780"/>
                <a:ext cx="209520" cy="264600"/>
              </p14:xfrm>
            </p:contentPart>
          </mc:Choice>
          <mc:Fallback>
            <p:pic>
              <p:nvPicPr>
                <p:cNvPr id="176182" name="墨迹 176181">
                  <a:extLst>
                    <a:ext uri="{FF2B5EF4-FFF2-40B4-BE49-F238E27FC236}">
                      <a16:creationId xmlns:a16="http://schemas.microsoft.com/office/drawing/2014/main" id="{F22D0806-592F-0992-4EE6-3E11C2FED1F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5032" y="5238780"/>
                  <a:ext cx="22716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185" name="组合 176184">
            <a:extLst>
              <a:ext uri="{FF2B5EF4-FFF2-40B4-BE49-F238E27FC236}">
                <a16:creationId xmlns:a16="http://schemas.microsoft.com/office/drawing/2014/main" id="{F345D694-6F4C-EA54-C3DB-F9E571CD4706}"/>
              </a:ext>
            </a:extLst>
          </p:cNvPr>
          <p:cNvGrpSpPr/>
          <p:nvPr/>
        </p:nvGrpSpPr>
        <p:grpSpPr>
          <a:xfrm>
            <a:off x="2655872" y="6222660"/>
            <a:ext cx="780120" cy="405360"/>
            <a:chOff x="2655872" y="6222660"/>
            <a:chExt cx="78012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6158" name="墨迹 176157">
                  <a:extLst>
                    <a:ext uri="{FF2B5EF4-FFF2-40B4-BE49-F238E27FC236}">
                      <a16:creationId xmlns:a16="http://schemas.microsoft.com/office/drawing/2014/main" id="{2DA1A8DA-40E6-A651-A685-253D6358873F}"/>
                    </a:ext>
                  </a:extLst>
                </p14:cNvPr>
                <p14:cNvContentPartPr/>
                <p14:nvPr/>
              </p14:nvContentPartPr>
              <p14:xfrm>
                <a:off x="2743352" y="6257580"/>
                <a:ext cx="118800" cy="154800"/>
              </p14:xfrm>
            </p:contentPart>
          </mc:Choice>
          <mc:Fallback>
            <p:pic>
              <p:nvPicPr>
                <p:cNvPr id="176158" name="墨迹 176157">
                  <a:extLst>
                    <a:ext uri="{FF2B5EF4-FFF2-40B4-BE49-F238E27FC236}">
                      <a16:creationId xmlns:a16="http://schemas.microsoft.com/office/drawing/2014/main" id="{2DA1A8DA-40E6-A651-A685-253D6358873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734352" y="6248580"/>
                  <a:ext cx="136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6159" name="墨迹 176158">
                  <a:extLst>
                    <a:ext uri="{FF2B5EF4-FFF2-40B4-BE49-F238E27FC236}">
                      <a16:creationId xmlns:a16="http://schemas.microsoft.com/office/drawing/2014/main" id="{3CE04C2E-C5DF-86D1-3BD3-DF49AE3F71F4}"/>
                    </a:ext>
                  </a:extLst>
                </p14:cNvPr>
                <p14:cNvContentPartPr/>
                <p14:nvPr/>
              </p14:nvContentPartPr>
              <p14:xfrm>
                <a:off x="2883032" y="6270900"/>
                <a:ext cx="116280" cy="104760"/>
              </p14:xfrm>
            </p:contentPart>
          </mc:Choice>
          <mc:Fallback>
            <p:pic>
              <p:nvPicPr>
                <p:cNvPr id="176159" name="墨迹 176158">
                  <a:extLst>
                    <a:ext uri="{FF2B5EF4-FFF2-40B4-BE49-F238E27FC236}">
                      <a16:creationId xmlns:a16="http://schemas.microsoft.com/office/drawing/2014/main" id="{3CE04C2E-C5DF-86D1-3BD3-DF49AE3F71F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74392" y="6261900"/>
                  <a:ext cx="133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6160" name="墨迹 176159">
                  <a:extLst>
                    <a:ext uri="{FF2B5EF4-FFF2-40B4-BE49-F238E27FC236}">
                      <a16:creationId xmlns:a16="http://schemas.microsoft.com/office/drawing/2014/main" id="{9F86884E-A997-C730-97EC-C5896C8AEA89}"/>
                    </a:ext>
                  </a:extLst>
                </p14:cNvPr>
                <p14:cNvContentPartPr/>
                <p14:nvPr/>
              </p14:nvContentPartPr>
              <p14:xfrm>
                <a:off x="3042152" y="6222660"/>
                <a:ext cx="24120" cy="253440"/>
              </p14:xfrm>
            </p:contentPart>
          </mc:Choice>
          <mc:Fallback>
            <p:pic>
              <p:nvPicPr>
                <p:cNvPr id="176160" name="墨迹 176159">
                  <a:extLst>
                    <a:ext uri="{FF2B5EF4-FFF2-40B4-BE49-F238E27FC236}">
                      <a16:creationId xmlns:a16="http://schemas.microsoft.com/office/drawing/2014/main" id="{9F86884E-A997-C730-97EC-C5896C8AEA8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033512" y="6213660"/>
                  <a:ext cx="41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6184" name="墨迹 176183">
                  <a:extLst>
                    <a:ext uri="{FF2B5EF4-FFF2-40B4-BE49-F238E27FC236}">
                      <a16:creationId xmlns:a16="http://schemas.microsoft.com/office/drawing/2014/main" id="{954BD3DC-1689-F0B1-FD71-B83621E9FF5E}"/>
                    </a:ext>
                  </a:extLst>
                </p14:cNvPr>
                <p14:cNvContentPartPr/>
                <p14:nvPr/>
              </p14:nvContentPartPr>
              <p14:xfrm>
                <a:off x="2655872" y="6495900"/>
                <a:ext cx="780120" cy="132120"/>
              </p14:xfrm>
            </p:contentPart>
          </mc:Choice>
          <mc:Fallback>
            <p:pic>
              <p:nvPicPr>
                <p:cNvPr id="176184" name="墨迹 176183">
                  <a:extLst>
                    <a:ext uri="{FF2B5EF4-FFF2-40B4-BE49-F238E27FC236}">
                      <a16:creationId xmlns:a16="http://schemas.microsoft.com/office/drawing/2014/main" id="{954BD3DC-1689-F0B1-FD71-B83621E9FF5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646872" y="6487260"/>
                  <a:ext cx="7977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189" name="组合 176188">
            <a:extLst>
              <a:ext uri="{FF2B5EF4-FFF2-40B4-BE49-F238E27FC236}">
                <a16:creationId xmlns:a16="http://schemas.microsoft.com/office/drawing/2014/main" id="{020D0DE7-8491-3120-BA0E-31EF5EA3A0E6}"/>
              </a:ext>
            </a:extLst>
          </p:cNvPr>
          <p:cNvGrpSpPr/>
          <p:nvPr/>
        </p:nvGrpSpPr>
        <p:grpSpPr>
          <a:xfrm>
            <a:off x="5647832" y="6060660"/>
            <a:ext cx="1694160" cy="446760"/>
            <a:chOff x="5647832" y="6060660"/>
            <a:chExt cx="169416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6130" name="墨迹 176129">
                  <a:extLst>
                    <a:ext uri="{FF2B5EF4-FFF2-40B4-BE49-F238E27FC236}">
                      <a16:creationId xmlns:a16="http://schemas.microsoft.com/office/drawing/2014/main" id="{2029400F-22AA-D9CE-D2D7-2C2456E9E400}"/>
                    </a:ext>
                  </a:extLst>
                </p14:cNvPr>
                <p14:cNvContentPartPr/>
                <p14:nvPr/>
              </p14:nvContentPartPr>
              <p14:xfrm>
                <a:off x="5647832" y="6167220"/>
                <a:ext cx="308160" cy="210960"/>
              </p14:xfrm>
            </p:contentPart>
          </mc:Choice>
          <mc:Fallback>
            <p:pic>
              <p:nvPicPr>
                <p:cNvPr id="176130" name="墨迹 176129">
                  <a:extLst>
                    <a:ext uri="{FF2B5EF4-FFF2-40B4-BE49-F238E27FC236}">
                      <a16:creationId xmlns:a16="http://schemas.microsoft.com/office/drawing/2014/main" id="{2029400F-22AA-D9CE-D2D7-2C2456E9E40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38832" y="6158580"/>
                  <a:ext cx="325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6131" name="墨迹 176130">
                  <a:extLst>
                    <a:ext uri="{FF2B5EF4-FFF2-40B4-BE49-F238E27FC236}">
                      <a16:creationId xmlns:a16="http://schemas.microsoft.com/office/drawing/2014/main" id="{C27B2871-D89C-F054-BBCE-06F32AFC017E}"/>
                    </a:ext>
                  </a:extLst>
                </p14:cNvPr>
                <p14:cNvContentPartPr/>
                <p14:nvPr/>
              </p14:nvContentPartPr>
              <p14:xfrm>
                <a:off x="6004592" y="6135540"/>
                <a:ext cx="15480" cy="169920"/>
              </p14:xfrm>
            </p:contentPart>
          </mc:Choice>
          <mc:Fallback>
            <p:pic>
              <p:nvPicPr>
                <p:cNvPr id="176131" name="墨迹 176130">
                  <a:extLst>
                    <a:ext uri="{FF2B5EF4-FFF2-40B4-BE49-F238E27FC236}">
                      <a16:creationId xmlns:a16="http://schemas.microsoft.com/office/drawing/2014/main" id="{C27B2871-D89C-F054-BBCE-06F32AFC017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95952" y="6126540"/>
                  <a:ext cx="33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6132" name="墨迹 176131">
                  <a:extLst>
                    <a:ext uri="{FF2B5EF4-FFF2-40B4-BE49-F238E27FC236}">
                      <a16:creationId xmlns:a16="http://schemas.microsoft.com/office/drawing/2014/main" id="{7D22BF65-1D59-D114-57DC-489F3CD5AA5E}"/>
                    </a:ext>
                  </a:extLst>
                </p14:cNvPr>
                <p14:cNvContentPartPr/>
                <p14:nvPr/>
              </p14:nvContentPartPr>
              <p14:xfrm>
                <a:off x="6072632" y="6112140"/>
                <a:ext cx="109080" cy="195840"/>
              </p14:xfrm>
            </p:contentPart>
          </mc:Choice>
          <mc:Fallback>
            <p:pic>
              <p:nvPicPr>
                <p:cNvPr id="176132" name="墨迹 176131">
                  <a:extLst>
                    <a:ext uri="{FF2B5EF4-FFF2-40B4-BE49-F238E27FC236}">
                      <a16:creationId xmlns:a16="http://schemas.microsoft.com/office/drawing/2014/main" id="{7D22BF65-1D59-D114-57DC-489F3CD5AA5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63632" y="6103500"/>
                  <a:ext cx="126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6134" name="墨迹 176133">
                  <a:extLst>
                    <a:ext uri="{FF2B5EF4-FFF2-40B4-BE49-F238E27FC236}">
                      <a16:creationId xmlns:a16="http://schemas.microsoft.com/office/drawing/2014/main" id="{D05B980B-198B-BEFA-D854-C297E5F06F34}"/>
                    </a:ext>
                  </a:extLst>
                </p14:cNvPr>
                <p14:cNvContentPartPr/>
                <p14:nvPr/>
              </p14:nvContentPartPr>
              <p14:xfrm>
                <a:off x="6191432" y="6144900"/>
                <a:ext cx="45000" cy="190800"/>
              </p14:xfrm>
            </p:contentPart>
          </mc:Choice>
          <mc:Fallback>
            <p:pic>
              <p:nvPicPr>
                <p:cNvPr id="176134" name="墨迹 176133">
                  <a:extLst>
                    <a:ext uri="{FF2B5EF4-FFF2-40B4-BE49-F238E27FC236}">
                      <a16:creationId xmlns:a16="http://schemas.microsoft.com/office/drawing/2014/main" id="{D05B980B-198B-BEFA-D854-C297E5F06F3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182792" y="6136260"/>
                  <a:ext cx="62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6135" name="墨迹 176134">
                  <a:extLst>
                    <a:ext uri="{FF2B5EF4-FFF2-40B4-BE49-F238E27FC236}">
                      <a16:creationId xmlns:a16="http://schemas.microsoft.com/office/drawing/2014/main" id="{5D1C9F21-55D9-7D12-3418-7DC045BCF4A2}"/>
                    </a:ext>
                  </a:extLst>
                </p14:cNvPr>
                <p14:cNvContentPartPr/>
                <p14:nvPr/>
              </p14:nvContentPartPr>
              <p14:xfrm>
                <a:off x="6271712" y="6168300"/>
                <a:ext cx="96120" cy="327240"/>
              </p14:xfrm>
            </p:contentPart>
          </mc:Choice>
          <mc:Fallback>
            <p:pic>
              <p:nvPicPr>
                <p:cNvPr id="176135" name="墨迹 176134">
                  <a:extLst>
                    <a:ext uri="{FF2B5EF4-FFF2-40B4-BE49-F238E27FC236}">
                      <a16:creationId xmlns:a16="http://schemas.microsoft.com/office/drawing/2014/main" id="{5D1C9F21-55D9-7D12-3418-7DC045BCF4A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62712" y="6159300"/>
                  <a:ext cx="1137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6136" name="墨迹 176135">
                  <a:extLst>
                    <a:ext uri="{FF2B5EF4-FFF2-40B4-BE49-F238E27FC236}">
                      <a16:creationId xmlns:a16="http://schemas.microsoft.com/office/drawing/2014/main" id="{DE9C6E46-0CBB-0CBD-9EBC-26C447CEE335}"/>
                    </a:ext>
                  </a:extLst>
                </p14:cNvPr>
                <p14:cNvContentPartPr/>
                <p14:nvPr/>
              </p14:nvContentPartPr>
              <p14:xfrm>
                <a:off x="6420392" y="6060660"/>
                <a:ext cx="150840" cy="263160"/>
              </p14:xfrm>
            </p:contentPart>
          </mc:Choice>
          <mc:Fallback>
            <p:pic>
              <p:nvPicPr>
                <p:cNvPr id="176136" name="墨迹 176135">
                  <a:extLst>
                    <a:ext uri="{FF2B5EF4-FFF2-40B4-BE49-F238E27FC236}">
                      <a16:creationId xmlns:a16="http://schemas.microsoft.com/office/drawing/2014/main" id="{DE9C6E46-0CBB-0CBD-9EBC-26C447CEE3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11392" y="6052020"/>
                  <a:ext cx="1684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6137" name="墨迹 176136">
                  <a:extLst>
                    <a:ext uri="{FF2B5EF4-FFF2-40B4-BE49-F238E27FC236}">
                      <a16:creationId xmlns:a16="http://schemas.microsoft.com/office/drawing/2014/main" id="{1833C2D1-F4B9-8EED-07C8-C6395535ABA2}"/>
                    </a:ext>
                  </a:extLst>
                </p14:cNvPr>
                <p14:cNvContentPartPr/>
                <p14:nvPr/>
              </p14:nvContentPartPr>
              <p14:xfrm>
                <a:off x="6574832" y="6186660"/>
                <a:ext cx="142200" cy="156600"/>
              </p14:xfrm>
            </p:contentPart>
          </mc:Choice>
          <mc:Fallback>
            <p:pic>
              <p:nvPicPr>
                <p:cNvPr id="176137" name="墨迹 176136">
                  <a:extLst>
                    <a:ext uri="{FF2B5EF4-FFF2-40B4-BE49-F238E27FC236}">
                      <a16:creationId xmlns:a16="http://schemas.microsoft.com/office/drawing/2014/main" id="{1833C2D1-F4B9-8EED-07C8-C6395535ABA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66192" y="6177660"/>
                  <a:ext cx="159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6138" name="墨迹 176137">
                  <a:extLst>
                    <a:ext uri="{FF2B5EF4-FFF2-40B4-BE49-F238E27FC236}">
                      <a16:creationId xmlns:a16="http://schemas.microsoft.com/office/drawing/2014/main" id="{574A9D15-1C6C-9467-AECB-40BAA55B5912}"/>
                    </a:ext>
                  </a:extLst>
                </p14:cNvPr>
                <p14:cNvContentPartPr/>
                <p14:nvPr/>
              </p14:nvContentPartPr>
              <p14:xfrm>
                <a:off x="6788672" y="6134460"/>
                <a:ext cx="29160" cy="216000"/>
              </p14:xfrm>
            </p:contentPart>
          </mc:Choice>
          <mc:Fallback>
            <p:pic>
              <p:nvPicPr>
                <p:cNvPr id="176138" name="墨迹 176137">
                  <a:extLst>
                    <a:ext uri="{FF2B5EF4-FFF2-40B4-BE49-F238E27FC236}">
                      <a16:creationId xmlns:a16="http://schemas.microsoft.com/office/drawing/2014/main" id="{574A9D15-1C6C-9467-AECB-40BAA55B591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779672" y="6125820"/>
                  <a:ext cx="468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6139" name="墨迹 176138">
                  <a:extLst>
                    <a:ext uri="{FF2B5EF4-FFF2-40B4-BE49-F238E27FC236}">
                      <a16:creationId xmlns:a16="http://schemas.microsoft.com/office/drawing/2014/main" id="{34D02D28-D608-D879-B3EB-3E065F384A59}"/>
                    </a:ext>
                  </a:extLst>
                </p14:cNvPr>
                <p14:cNvContentPartPr/>
                <p14:nvPr/>
              </p14:nvContentPartPr>
              <p14:xfrm>
                <a:off x="6751592" y="6145980"/>
                <a:ext cx="180720" cy="189000"/>
              </p14:xfrm>
            </p:contentPart>
          </mc:Choice>
          <mc:Fallback>
            <p:pic>
              <p:nvPicPr>
                <p:cNvPr id="176139" name="墨迹 176138">
                  <a:extLst>
                    <a:ext uri="{FF2B5EF4-FFF2-40B4-BE49-F238E27FC236}">
                      <a16:creationId xmlns:a16="http://schemas.microsoft.com/office/drawing/2014/main" id="{34D02D28-D608-D879-B3EB-3E065F384A5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742952" y="6136980"/>
                  <a:ext cx="198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6140" name="墨迹 176139">
                  <a:extLst>
                    <a:ext uri="{FF2B5EF4-FFF2-40B4-BE49-F238E27FC236}">
                      <a16:creationId xmlns:a16="http://schemas.microsoft.com/office/drawing/2014/main" id="{342968C2-E6DE-439A-98B0-7B635A6B10BD}"/>
                    </a:ext>
                  </a:extLst>
                </p14:cNvPr>
                <p14:cNvContentPartPr/>
                <p14:nvPr/>
              </p14:nvContentPartPr>
              <p14:xfrm>
                <a:off x="6948512" y="6190980"/>
                <a:ext cx="264960" cy="133560"/>
              </p14:xfrm>
            </p:contentPart>
          </mc:Choice>
          <mc:Fallback>
            <p:pic>
              <p:nvPicPr>
                <p:cNvPr id="176140" name="墨迹 176139">
                  <a:extLst>
                    <a:ext uri="{FF2B5EF4-FFF2-40B4-BE49-F238E27FC236}">
                      <a16:creationId xmlns:a16="http://schemas.microsoft.com/office/drawing/2014/main" id="{342968C2-E6DE-439A-98B0-7B635A6B10B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39872" y="6181980"/>
                  <a:ext cx="282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6142" name="墨迹 176141">
                  <a:extLst>
                    <a:ext uri="{FF2B5EF4-FFF2-40B4-BE49-F238E27FC236}">
                      <a16:creationId xmlns:a16="http://schemas.microsoft.com/office/drawing/2014/main" id="{4EC11CCB-FEB9-4E8D-8EB3-EDD25C63BC7B}"/>
                    </a:ext>
                  </a:extLst>
                </p14:cNvPr>
                <p14:cNvContentPartPr/>
                <p14:nvPr/>
              </p14:nvContentPartPr>
              <p14:xfrm>
                <a:off x="7326872" y="6334260"/>
                <a:ext cx="15120" cy="12960"/>
              </p14:xfrm>
            </p:contentPart>
          </mc:Choice>
          <mc:Fallback>
            <p:pic>
              <p:nvPicPr>
                <p:cNvPr id="176142" name="墨迹 176141">
                  <a:extLst>
                    <a:ext uri="{FF2B5EF4-FFF2-40B4-BE49-F238E27FC236}">
                      <a16:creationId xmlns:a16="http://schemas.microsoft.com/office/drawing/2014/main" id="{4EC11CCB-FEB9-4E8D-8EB3-EDD25C63BC7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18232" y="6325260"/>
                  <a:ext cx="32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6186" name="墨迹 176185">
                  <a:extLst>
                    <a:ext uri="{FF2B5EF4-FFF2-40B4-BE49-F238E27FC236}">
                      <a16:creationId xmlns:a16="http://schemas.microsoft.com/office/drawing/2014/main" id="{2A2742A3-109D-8C54-9438-10E403717BA5}"/>
                    </a:ext>
                  </a:extLst>
                </p14:cNvPr>
                <p14:cNvContentPartPr/>
                <p14:nvPr/>
              </p14:nvContentPartPr>
              <p14:xfrm>
                <a:off x="5708312" y="6440460"/>
                <a:ext cx="1549080" cy="66960"/>
              </p14:xfrm>
            </p:contentPart>
          </mc:Choice>
          <mc:Fallback>
            <p:pic>
              <p:nvPicPr>
                <p:cNvPr id="176186" name="墨迹 176185">
                  <a:extLst>
                    <a:ext uri="{FF2B5EF4-FFF2-40B4-BE49-F238E27FC236}">
                      <a16:creationId xmlns:a16="http://schemas.microsoft.com/office/drawing/2014/main" id="{2A2742A3-109D-8C54-9438-10E403717BA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699672" y="6431460"/>
                  <a:ext cx="156672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188" name="组合 176187">
            <a:extLst>
              <a:ext uri="{FF2B5EF4-FFF2-40B4-BE49-F238E27FC236}">
                <a16:creationId xmlns:a16="http://schemas.microsoft.com/office/drawing/2014/main" id="{8E1D1D44-22F5-CACC-BCAA-499D71E6717B}"/>
              </a:ext>
            </a:extLst>
          </p:cNvPr>
          <p:cNvGrpSpPr/>
          <p:nvPr/>
        </p:nvGrpSpPr>
        <p:grpSpPr>
          <a:xfrm>
            <a:off x="1704392" y="5421300"/>
            <a:ext cx="1308240" cy="603000"/>
            <a:chOff x="1704392" y="5421300"/>
            <a:chExt cx="1308240" cy="60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9993" name="墨迹 39992">
                  <a:extLst>
                    <a:ext uri="{FF2B5EF4-FFF2-40B4-BE49-F238E27FC236}">
                      <a16:creationId xmlns:a16="http://schemas.microsoft.com/office/drawing/2014/main" id="{FEADB161-1EF1-6ADE-87BE-976711E96D7B}"/>
                    </a:ext>
                  </a:extLst>
                </p14:cNvPr>
                <p14:cNvContentPartPr/>
                <p14:nvPr/>
              </p14:nvContentPartPr>
              <p14:xfrm>
                <a:off x="1704392" y="5536140"/>
                <a:ext cx="154800" cy="285480"/>
              </p14:xfrm>
            </p:contentPart>
          </mc:Choice>
          <mc:Fallback>
            <p:pic>
              <p:nvPicPr>
                <p:cNvPr id="39993" name="墨迹 39992">
                  <a:extLst>
                    <a:ext uri="{FF2B5EF4-FFF2-40B4-BE49-F238E27FC236}">
                      <a16:creationId xmlns:a16="http://schemas.microsoft.com/office/drawing/2014/main" id="{FEADB161-1EF1-6ADE-87BE-976711E96D7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695752" y="5527500"/>
                  <a:ext cx="1724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9994" name="墨迹 39993">
                  <a:extLst>
                    <a:ext uri="{FF2B5EF4-FFF2-40B4-BE49-F238E27FC236}">
                      <a16:creationId xmlns:a16="http://schemas.microsoft.com/office/drawing/2014/main" id="{23276A8C-83F4-2DA4-2FE0-3DEC1DA3B6AE}"/>
                    </a:ext>
                  </a:extLst>
                </p14:cNvPr>
                <p14:cNvContentPartPr/>
                <p14:nvPr/>
              </p14:nvContentPartPr>
              <p14:xfrm>
                <a:off x="1879352" y="5633340"/>
                <a:ext cx="99360" cy="133200"/>
              </p14:xfrm>
            </p:contentPart>
          </mc:Choice>
          <mc:Fallback>
            <p:pic>
              <p:nvPicPr>
                <p:cNvPr id="39994" name="墨迹 39993">
                  <a:extLst>
                    <a:ext uri="{FF2B5EF4-FFF2-40B4-BE49-F238E27FC236}">
                      <a16:creationId xmlns:a16="http://schemas.microsoft.com/office/drawing/2014/main" id="{23276A8C-83F4-2DA4-2FE0-3DEC1DA3B6A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70352" y="5624340"/>
                  <a:ext cx="117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9995" name="墨迹 39994">
                  <a:extLst>
                    <a:ext uri="{FF2B5EF4-FFF2-40B4-BE49-F238E27FC236}">
                      <a16:creationId xmlns:a16="http://schemas.microsoft.com/office/drawing/2014/main" id="{C30F154C-B083-2D45-1E0C-80F2D44CE089}"/>
                    </a:ext>
                  </a:extLst>
                </p14:cNvPr>
                <p14:cNvContentPartPr/>
                <p14:nvPr/>
              </p14:nvContentPartPr>
              <p14:xfrm>
                <a:off x="2010392" y="5661060"/>
                <a:ext cx="137160" cy="122400"/>
              </p14:xfrm>
            </p:contentPart>
          </mc:Choice>
          <mc:Fallback>
            <p:pic>
              <p:nvPicPr>
                <p:cNvPr id="39995" name="墨迹 39994">
                  <a:extLst>
                    <a:ext uri="{FF2B5EF4-FFF2-40B4-BE49-F238E27FC236}">
                      <a16:creationId xmlns:a16="http://schemas.microsoft.com/office/drawing/2014/main" id="{C30F154C-B083-2D45-1E0C-80F2D44CE08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001392" y="5652420"/>
                  <a:ext cx="154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9996" name="墨迹 39995">
                  <a:extLst>
                    <a:ext uri="{FF2B5EF4-FFF2-40B4-BE49-F238E27FC236}">
                      <a16:creationId xmlns:a16="http://schemas.microsoft.com/office/drawing/2014/main" id="{0E978C1C-ACD4-79E8-86D0-774CFB5607EB}"/>
                    </a:ext>
                  </a:extLst>
                </p14:cNvPr>
                <p14:cNvContentPartPr/>
                <p14:nvPr/>
              </p14:nvContentPartPr>
              <p14:xfrm>
                <a:off x="2173112" y="5459820"/>
                <a:ext cx="47160" cy="327240"/>
              </p14:xfrm>
            </p:contentPart>
          </mc:Choice>
          <mc:Fallback>
            <p:pic>
              <p:nvPicPr>
                <p:cNvPr id="39996" name="墨迹 39995">
                  <a:extLst>
                    <a:ext uri="{FF2B5EF4-FFF2-40B4-BE49-F238E27FC236}">
                      <a16:creationId xmlns:a16="http://schemas.microsoft.com/office/drawing/2014/main" id="{0E978C1C-ACD4-79E8-86D0-774CFB5607E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64472" y="5451180"/>
                  <a:ext cx="648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9997" name="墨迹 39996">
                  <a:extLst>
                    <a:ext uri="{FF2B5EF4-FFF2-40B4-BE49-F238E27FC236}">
                      <a16:creationId xmlns:a16="http://schemas.microsoft.com/office/drawing/2014/main" id="{8DB4E8DF-6582-4524-1BCE-A5DA567B7FD9}"/>
                    </a:ext>
                  </a:extLst>
                </p14:cNvPr>
                <p14:cNvContentPartPr/>
                <p14:nvPr/>
              </p14:nvContentPartPr>
              <p14:xfrm>
                <a:off x="2250872" y="5607780"/>
                <a:ext cx="224640" cy="144360"/>
              </p14:xfrm>
            </p:contentPart>
          </mc:Choice>
          <mc:Fallback>
            <p:pic>
              <p:nvPicPr>
                <p:cNvPr id="39997" name="墨迹 39996">
                  <a:extLst>
                    <a:ext uri="{FF2B5EF4-FFF2-40B4-BE49-F238E27FC236}">
                      <a16:creationId xmlns:a16="http://schemas.microsoft.com/office/drawing/2014/main" id="{8DB4E8DF-6582-4524-1BCE-A5DA567B7FD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242232" y="5598780"/>
                  <a:ext cx="242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9998" name="墨迹 39997">
                  <a:extLst>
                    <a:ext uri="{FF2B5EF4-FFF2-40B4-BE49-F238E27FC236}">
                      <a16:creationId xmlns:a16="http://schemas.microsoft.com/office/drawing/2014/main" id="{38863BEA-B66B-AD83-B096-2983AA196BBA}"/>
                    </a:ext>
                  </a:extLst>
                </p14:cNvPr>
                <p14:cNvContentPartPr/>
                <p14:nvPr/>
              </p14:nvContentPartPr>
              <p14:xfrm>
                <a:off x="2602232" y="5663940"/>
                <a:ext cx="24480" cy="333000"/>
              </p14:xfrm>
            </p:contentPart>
          </mc:Choice>
          <mc:Fallback>
            <p:pic>
              <p:nvPicPr>
                <p:cNvPr id="39998" name="墨迹 39997">
                  <a:extLst>
                    <a:ext uri="{FF2B5EF4-FFF2-40B4-BE49-F238E27FC236}">
                      <a16:creationId xmlns:a16="http://schemas.microsoft.com/office/drawing/2014/main" id="{38863BEA-B66B-AD83-B096-2983AA196BB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593232" y="5654940"/>
                  <a:ext cx="42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9999" name="墨迹 39998">
                  <a:extLst>
                    <a:ext uri="{FF2B5EF4-FFF2-40B4-BE49-F238E27FC236}">
                      <a16:creationId xmlns:a16="http://schemas.microsoft.com/office/drawing/2014/main" id="{D1868242-5146-62DA-0347-36AD55C9FE28}"/>
                    </a:ext>
                  </a:extLst>
                </p14:cNvPr>
                <p14:cNvContentPartPr/>
                <p14:nvPr/>
              </p14:nvContentPartPr>
              <p14:xfrm>
                <a:off x="2599352" y="5421300"/>
                <a:ext cx="333000" cy="316800"/>
              </p14:xfrm>
            </p:contentPart>
          </mc:Choice>
          <mc:Fallback>
            <p:pic>
              <p:nvPicPr>
                <p:cNvPr id="39999" name="墨迹 39998">
                  <a:extLst>
                    <a:ext uri="{FF2B5EF4-FFF2-40B4-BE49-F238E27FC236}">
                      <a16:creationId xmlns:a16="http://schemas.microsoft.com/office/drawing/2014/main" id="{D1868242-5146-62DA-0347-36AD55C9FE2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590352" y="5412660"/>
                  <a:ext cx="3506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6128" name="墨迹 176127">
                  <a:extLst>
                    <a:ext uri="{FF2B5EF4-FFF2-40B4-BE49-F238E27FC236}">
                      <a16:creationId xmlns:a16="http://schemas.microsoft.com/office/drawing/2014/main" id="{B91F8841-BF04-8E3E-DBE8-37CDEBA0BE67}"/>
                    </a:ext>
                  </a:extLst>
                </p14:cNvPr>
                <p14:cNvContentPartPr/>
                <p14:nvPr/>
              </p14:nvContentPartPr>
              <p14:xfrm>
                <a:off x="2991032" y="5628300"/>
                <a:ext cx="21600" cy="43200"/>
              </p14:xfrm>
            </p:contentPart>
          </mc:Choice>
          <mc:Fallback>
            <p:pic>
              <p:nvPicPr>
                <p:cNvPr id="176128" name="墨迹 176127">
                  <a:extLst>
                    <a:ext uri="{FF2B5EF4-FFF2-40B4-BE49-F238E27FC236}">
                      <a16:creationId xmlns:a16="http://schemas.microsoft.com/office/drawing/2014/main" id="{B91F8841-BF04-8E3E-DBE8-37CDEBA0BE6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982392" y="5619300"/>
                  <a:ext cx="39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6187" name="墨迹 176186">
                  <a:extLst>
                    <a:ext uri="{FF2B5EF4-FFF2-40B4-BE49-F238E27FC236}">
                      <a16:creationId xmlns:a16="http://schemas.microsoft.com/office/drawing/2014/main" id="{6D336A28-7300-6536-D615-3BF2483DB026}"/>
                    </a:ext>
                  </a:extLst>
                </p14:cNvPr>
                <p14:cNvContentPartPr/>
                <p14:nvPr/>
              </p14:nvContentPartPr>
              <p14:xfrm>
                <a:off x="1718432" y="5910900"/>
                <a:ext cx="1001160" cy="113400"/>
              </p14:xfrm>
            </p:contentPart>
          </mc:Choice>
          <mc:Fallback>
            <p:pic>
              <p:nvPicPr>
                <p:cNvPr id="176187" name="墨迹 176186">
                  <a:extLst>
                    <a:ext uri="{FF2B5EF4-FFF2-40B4-BE49-F238E27FC236}">
                      <a16:creationId xmlns:a16="http://schemas.microsoft.com/office/drawing/2014/main" id="{6D336A28-7300-6536-D615-3BF2483DB02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709432" y="5901900"/>
                  <a:ext cx="1018800" cy="131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4">
            <a:extLst>
              <a:ext uri="{FF2B5EF4-FFF2-40B4-BE49-F238E27FC236}">
                <a16:creationId xmlns:a16="http://schemas.microsoft.com/office/drawing/2014/main" id="{FA14FF59-B2B1-DB96-90CD-926934F60687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960438" y="642938"/>
          <a:ext cx="7299325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14856" imgH="1715698" progId="Word.Document.8">
                  <p:embed/>
                </p:oleObj>
              </mc:Choice>
              <mc:Fallback>
                <p:oleObj name="Document" r:id="rId2" imgW="3114856" imgH="1715698" progId="Word.Document.8">
                  <p:embed/>
                  <p:pic>
                    <p:nvPicPr>
                      <p:cNvPr id="40962" name="Object 4">
                        <a:extLst>
                          <a:ext uri="{FF2B5EF4-FFF2-40B4-BE49-F238E27FC236}">
                            <a16:creationId xmlns:a16="http://schemas.microsoft.com/office/drawing/2014/main" id="{FA14FF59-B2B1-DB96-90CD-926934F606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642938"/>
                        <a:ext cx="7299325" cy="402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Rectangle 2">
            <a:extLst>
              <a:ext uri="{FF2B5EF4-FFF2-40B4-BE49-F238E27FC236}">
                <a16:creationId xmlns:a16="http://schemas.microsoft.com/office/drawing/2014/main" id="{963ABC85-640B-F208-8BB0-BC505E997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765175"/>
            <a:ext cx="10080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17095AA-C893-E25B-F28E-937D70A8A348}"/>
                  </a:ext>
                </a:extLst>
              </p14:cNvPr>
              <p14:cNvContentPartPr/>
              <p14:nvPr/>
            </p14:nvContentPartPr>
            <p14:xfrm>
              <a:off x="3613472" y="1962060"/>
              <a:ext cx="620640" cy="817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17095AA-C893-E25B-F28E-937D70A8A3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4832" y="1953420"/>
                <a:ext cx="6382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7D014C9-58CC-B8B5-0BC5-B9A66C82EB92}"/>
                  </a:ext>
                </a:extLst>
              </p14:cNvPr>
              <p14:cNvContentPartPr/>
              <p14:nvPr/>
            </p14:nvContentPartPr>
            <p14:xfrm>
              <a:off x="5229872" y="1965300"/>
              <a:ext cx="520920" cy="727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7D014C9-58CC-B8B5-0BC5-B9A66C82EB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1232" y="1956300"/>
                <a:ext cx="5385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791EE51-F50B-3430-3C59-499A99346BA5}"/>
                  </a:ext>
                </a:extLst>
              </p14:cNvPr>
              <p14:cNvContentPartPr/>
              <p14:nvPr/>
            </p14:nvContentPartPr>
            <p14:xfrm>
              <a:off x="2151152" y="2551020"/>
              <a:ext cx="3554280" cy="1278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791EE51-F50B-3430-3C59-499A99346B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2512" y="2542020"/>
                <a:ext cx="3571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B630D86-C0F2-D0C5-57DE-5D706D12AD5B}"/>
                  </a:ext>
                </a:extLst>
              </p14:cNvPr>
              <p14:cNvContentPartPr/>
              <p14:nvPr/>
            </p14:nvContentPartPr>
            <p14:xfrm>
              <a:off x="5008112" y="818340"/>
              <a:ext cx="784800" cy="5558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B630D86-C0F2-D0C5-57DE-5D706D12AD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99112" y="809340"/>
                <a:ext cx="80244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75D775C7-FB47-20E7-D554-0AAE126E8A17}"/>
                  </a:ext>
                </a:extLst>
              </p14:cNvPr>
              <p14:cNvContentPartPr/>
              <p14:nvPr/>
            </p14:nvContentPartPr>
            <p14:xfrm>
              <a:off x="6662312" y="2636700"/>
              <a:ext cx="1500480" cy="496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75D775C7-FB47-20E7-D554-0AAE126E8A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53312" y="2628060"/>
                <a:ext cx="15181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03E92AC-BEF2-6A3F-FB5C-D48B26C79488}"/>
                  </a:ext>
                </a:extLst>
              </p14:cNvPr>
              <p14:cNvContentPartPr/>
              <p14:nvPr/>
            </p14:nvContentPartPr>
            <p14:xfrm>
              <a:off x="1029752" y="3219540"/>
              <a:ext cx="1826280" cy="1216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03E92AC-BEF2-6A3F-FB5C-D48B26C794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1112" y="3210540"/>
                <a:ext cx="184392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FDE008CB-7E59-FE19-50D2-69E8D0BEFE0C}"/>
              </a:ext>
            </a:extLst>
          </p:cNvPr>
          <p:cNvGrpSpPr/>
          <p:nvPr/>
        </p:nvGrpSpPr>
        <p:grpSpPr>
          <a:xfrm>
            <a:off x="105632" y="3016500"/>
            <a:ext cx="761760" cy="538560"/>
            <a:chOff x="105632" y="3016500"/>
            <a:chExt cx="761760" cy="53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41E5221-2219-F116-3C59-A4623E2AF1E8}"/>
                    </a:ext>
                  </a:extLst>
                </p14:cNvPr>
                <p14:cNvContentPartPr/>
                <p14:nvPr/>
              </p14:nvContentPartPr>
              <p14:xfrm>
                <a:off x="105632" y="3177420"/>
                <a:ext cx="144000" cy="3776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41E5221-2219-F116-3C59-A4623E2AF1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992" y="3168420"/>
                  <a:ext cx="1616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7E412F92-B7A3-E860-7327-534A43283508}"/>
                    </a:ext>
                  </a:extLst>
                </p14:cNvPr>
                <p14:cNvContentPartPr/>
                <p14:nvPr/>
              </p14:nvContentPartPr>
              <p14:xfrm>
                <a:off x="298232" y="3254100"/>
                <a:ext cx="97560" cy="2163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7E412F92-B7A3-E860-7327-534A432835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9232" y="3245100"/>
                  <a:ext cx="115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DF213DF8-7AB9-C1EC-3B26-4C423934B6A2}"/>
                    </a:ext>
                  </a:extLst>
                </p14:cNvPr>
                <p14:cNvContentPartPr/>
                <p14:nvPr/>
              </p14:nvContentPartPr>
              <p14:xfrm>
                <a:off x="441152" y="3262380"/>
                <a:ext cx="92160" cy="1389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DF213DF8-7AB9-C1EC-3B26-4C423934B6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2512" y="3253380"/>
                  <a:ext cx="109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FCFF2C15-9F91-C719-140F-1B5AEA89A1A5}"/>
                    </a:ext>
                  </a:extLst>
                </p14:cNvPr>
                <p14:cNvContentPartPr/>
                <p14:nvPr/>
              </p14:nvContentPartPr>
              <p14:xfrm>
                <a:off x="551672" y="3016500"/>
                <a:ext cx="64440" cy="3409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FCFF2C15-9F91-C719-140F-1B5AEA89A1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3032" y="3007860"/>
                  <a:ext cx="820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C2572DDF-1A5D-032C-12F9-CADE46D115A8}"/>
                    </a:ext>
                  </a:extLst>
                </p14:cNvPr>
                <p14:cNvContentPartPr/>
                <p14:nvPr/>
              </p14:nvContentPartPr>
              <p14:xfrm>
                <a:off x="639872" y="3126660"/>
                <a:ext cx="227520" cy="19476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C2572DDF-1A5D-032C-12F9-CADE46D115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1232" y="3118020"/>
                  <a:ext cx="24516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9414F6E-DF74-142A-DCEF-78B166371544}"/>
              </a:ext>
            </a:extLst>
          </p:cNvPr>
          <p:cNvGrpSpPr/>
          <p:nvPr/>
        </p:nvGrpSpPr>
        <p:grpSpPr>
          <a:xfrm>
            <a:off x="1459232" y="4726140"/>
            <a:ext cx="2007000" cy="637920"/>
            <a:chOff x="1459232" y="4726140"/>
            <a:chExt cx="2007000" cy="63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9543F5B-06FD-0AFD-9F53-14D6F256AB1B}"/>
                    </a:ext>
                  </a:extLst>
                </p14:cNvPr>
                <p14:cNvContentPartPr/>
                <p14:nvPr/>
              </p14:nvContentPartPr>
              <p14:xfrm>
                <a:off x="1459232" y="4923780"/>
                <a:ext cx="113400" cy="2232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9543F5B-06FD-0AFD-9F53-14D6F256AB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50232" y="4914780"/>
                  <a:ext cx="131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55288393-3F39-DC94-8E9A-48B9910E3C6D}"/>
                    </a:ext>
                  </a:extLst>
                </p14:cNvPr>
                <p14:cNvContentPartPr/>
                <p14:nvPr/>
              </p14:nvContentPartPr>
              <p14:xfrm>
                <a:off x="1523312" y="4732980"/>
                <a:ext cx="137880" cy="6310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55288393-3F39-DC94-8E9A-48B9910E3C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14672" y="4723980"/>
                  <a:ext cx="15552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B08EACBA-464B-E237-4840-97F86DF547A1}"/>
                    </a:ext>
                  </a:extLst>
                </p14:cNvPr>
                <p14:cNvContentPartPr/>
                <p14:nvPr/>
              </p14:nvContentPartPr>
              <p14:xfrm>
                <a:off x="1754072" y="5013420"/>
                <a:ext cx="15480" cy="4032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B08EACBA-464B-E237-4840-97F86DF547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45072" y="5004780"/>
                  <a:ext cx="33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AEB3FA7D-704C-7CBA-65B3-D529E97A61FE}"/>
                    </a:ext>
                  </a:extLst>
                </p14:cNvPr>
                <p14:cNvContentPartPr/>
                <p14:nvPr/>
              </p14:nvContentPartPr>
              <p14:xfrm>
                <a:off x="1779632" y="5163900"/>
                <a:ext cx="19800" cy="104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AEB3FA7D-704C-7CBA-65B3-D529E97A61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70632" y="5155260"/>
                  <a:ext cx="37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5244FFCC-E054-A115-4E3B-7BFAA99390BB}"/>
                    </a:ext>
                  </a:extLst>
                </p14:cNvPr>
                <p14:cNvContentPartPr/>
                <p14:nvPr/>
              </p14:nvContentPartPr>
              <p14:xfrm>
                <a:off x="1877192" y="4793820"/>
                <a:ext cx="459000" cy="34920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5244FFCC-E054-A115-4E3B-7BFAA99390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68552" y="4785180"/>
                  <a:ext cx="4766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CF775C21-2834-9867-486F-126BEEB23AF4}"/>
                    </a:ext>
                  </a:extLst>
                </p14:cNvPr>
                <p14:cNvContentPartPr/>
                <p14:nvPr/>
              </p14:nvContentPartPr>
              <p14:xfrm>
                <a:off x="2252672" y="4937820"/>
                <a:ext cx="88560" cy="810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CF775C21-2834-9867-486F-126BEEB23A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43672" y="4929180"/>
                  <a:ext cx="106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12AF56AB-5E87-C187-6B7C-9D6E60E0B52F}"/>
                    </a:ext>
                  </a:extLst>
                </p14:cNvPr>
                <p14:cNvContentPartPr/>
                <p14:nvPr/>
              </p14:nvContentPartPr>
              <p14:xfrm>
                <a:off x="2421512" y="4727940"/>
                <a:ext cx="226800" cy="34128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12AF56AB-5E87-C187-6B7C-9D6E60E0B5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2512" y="4718940"/>
                  <a:ext cx="2444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512CC9FD-D996-B3DC-94AB-0B234A1E4644}"/>
                    </a:ext>
                  </a:extLst>
                </p14:cNvPr>
                <p14:cNvContentPartPr/>
                <p14:nvPr/>
              </p14:nvContentPartPr>
              <p14:xfrm>
                <a:off x="2819672" y="4864020"/>
                <a:ext cx="378720" cy="16740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512CC9FD-D996-B3DC-94AB-0B234A1E46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11032" y="4855380"/>
                  <a:ext cx="396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71C198D1-189E-5800-6207-3C19D70FCBA4}"/>
                    </a:ext>
                  </a:extLst>
                </p14:cNvPr>
                <p14:cNvContentPartPr/>
                <p14:nvPr/>
              </p14:nvContentPartPr>
              <p14:xfrm>
                <a:off x="3309272" y="4726140"/>
                <a:ext cx="156960" cy="3348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71C198D1-189E-5800-6207-3C19D70FCB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00272" y="4717140"/>
                  <a:ext cx="17460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C073129-A1FB-F45C-41AF-137911D84085}"/>
              </a:ext>
            </a:extLst>
          </p:cNvPr>
          <p:cNvGrpSpPr/>
          <p:nvPr/>
        </p:nvGrpSpPr>
        <p:grpSpPr>
          <a:xfrm>
            <a:off x="4827392" y="4565580"/>
            <a:ext cx="2414520" cy="1183680"/>
            <a:chOff x="4827392" y="4565580"/>
            <a:chExt cx="2414520" cy="11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8DC3B550-AB2E-7B89-0B59-454070AB94B6}"/>
                    </a:ext>
                  </a:extLst>
                </p14:cNvPr>
                <p14:cNvContentPartPr/>
                <p14:nvPr/>
              </p14:nvContentPartPr>
              <p14:xfrm>
                <a:off x="5187032" y="4565580"/>
                <a:ext cx="218160" cy="4294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8DC3B550-AB2E-7B89-0B59-454070AB94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8392" y="4556580"/>
                  <a:ext cx="2358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8C68AD2-F61B-C28C-E353-857EAFAB1867}"/>
                    </a:ext>
                  </a:extLst>
                </p14:cNvPr>
                <p14:cNvContentPartPr/>
                <p14:nvPr/>
              </p14:nvContentPartPr>
              <p14:xfrm>
                <a:off x="5551352" y="4802820"/>
                <a:ext cx="76320" cy="12132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8C68AD2-F61B-C28C-E353-857EAFAB18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42352" y="4794180"/>
                  <a:ext cx="93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4CFFF25B-C9CD-0AC0-9EF3-71B1E20CD936}"/>
                    </a:ext>
                  </a:extLst>
                </p14:cNvPr>
                <p14:cNvContentPartPr/>
                <p14:nvPr/>
              </p14:nvContentPartPr>
              <p14:xfrm>
                <a:off x="5563232" y="4788780"/>
                <a:ext cx="116280" cy="9540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4CFFF25B-C9CD-0AC0-9EF3-71B1E20CD9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54592" y="4780140"/>
                  <a:ext cx="133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E41E024E-0C2D-EE73-95D0-7052165FFA73}"/>
                    </a:ext>
                  </a:extLst>
                </p14:cNvPr>
                <p14:cNvContentPartPr/>
                <p14:nvPr/>
              </p14:nvContentPartPr>
              <p14:xfrm>
                <a:off x="5760152" y="4630740"/>
                <a:ext cx="226080" cy="31140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E41E024E-0C2D-EE73-95D0-7052165FFA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51152" y="4622100"/>
                  <a:ext cx="2437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A84E0D44-F552-D231-3957-5588B0FA6783}"/>
                    </a:ext>
                  </a:extLst>
                </p14:cNvPr>
                <p14:cNvContentPartPr/>
                <p14:nvPr/>
              </p14:nvContentPartPr>
              <p14:xfrm>
                <a:off x="6142112" y="4855020"/>
                <a:ext cx="449640" cy="2484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A84E0D44-F552-D231-3957-5588B0FA67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3472" y="4846020"/>
                  <a:ext cx="467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31CFED44-E72C-25A3-D41F-6B97FED6918E}"/>
                    </a:ext>
                  </a:extLst>
                </p14:cNvPr>
                <p14:cNvContentPartPr/>
                <p14:nvPr/>
              </p14:nvContentPartPr>
              <p14:xfrm>
                <a:off x="6510032" y="4808220"/>
                <a:ext cx="105840" cy="1533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31CFED44-E72C-25A3-D41F-6B97FED691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01392" y="4799220"/>
                  <a:ext cx="123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A74372E1-CFA6-5E2C-6D0D-58A2FE09E538}"/>
                    </a:ext>
                  </a:extLst>
                </p14:cNvPr>
                <p14:cNvContentPartPr/>
                <p14:nvPr/>
              </p14:nvContentPartPr>
              <p14:xfrm>
                <a:off x="6783272" y="4726500"/>
                <a:ext cx="25920" cy="31608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A74372E1-CFA6-5E2C-6D0D-58A2FE09E5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74632" y="4717860"/>
                  <a:ext cx="43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874352EF-154B-7889-1268-3BE0DAF9B957}"/>
                    </a:ext>
                  </a:extLst>
                </p14:cNvPr>
                <p14:cNvContentPartPr/>
                <p14:nvPr/>
              </p14:nvContentPartPr>
              <p14:xfrm>
                <a:off x="6883712" y="4736580"/>
                <a:ext cx="32040" cy="38700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874352EF-154B-7889-1268-3BE0DAF9B9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75072" y="4727580"/>
                  <a:ext cx="496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AE8E7DA3-9475-9374-19C0-02A8046D6BD3}"/>
                    </a:ext>
                  </a:extLst>
                </p14:cNvPr>
                <p14:cNvContentPartPr/>
                <p14:nvPr/>
              </p14:nvContentPartPr>
              <p14:xfrm>
                <a:off x="6813152" y="4673580"/>
                <a:ext cx="428760" cy="40932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AE8E7DA3-9475-9374-19C0-02A8046D6B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04152" y="4664940"/>
                  <a:ext cx="4464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F58AC032-581A-8BFA-347B-679B71AF3444}"/>
                    </a:ext>
                  </a:extLst>
                </p14:cNvPr>
                <p14:cNvContentPartPr/>
                <p14:nvPr/>
              </p14:nvContentPartPr>
              <p14:xfrm>
                <a:off x="4997672" y="4915140"/>
                <a:ext cx="9000" cy="4140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F58AC032-581A-8BFA-347B-679B71AF34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88672" y="4906140"/>
                  <a:ext cx="26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787FC2E5-1C74-6631-6CEF-E57B44296058}"/>
                    </a:ext>
                  </a:extLst>
                </p14:cNvPr>
                <p14:cNvContentPartPr/>
                <p14:nvPr/>
              </p14:nvContentPartPr>
              <p14:xfrm>
                <a:off x="4980752" y="5064180"/>
                <a:ext cx="6120" cy="2304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787FC2E5-1C74-6631-6CEF-E57B442960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71752" y="5055180"/>
                  <a:ext cx="23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F74274FE-36DA-55BC-BDB5-8B911EC9EB81}"/>
                    </a:ext>
                  </a:extLst>
                </p14:cNvPr>
                <p14:cNvContentPartPr/>
                <p14:nvPr/>
              </p14:nvContentPartPr>
              <p14:xfrm>
                <a:off x="4827392" y="5360100"/>
                <a:ext cx="232920" cy="16992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F74274FE-36DA-55BC-BDB5-8B911EC9EB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18752" y="5351100"/>
                  <a:ext cx="250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F925F3C3-ADFC-5F54-0C8F-65B3BF748F04}"/>
                    </a:ext>
                  </a:extLst>
                </p14:cNvPr>
                <p14:cNvContentPartPr/>
                <p14:nvPr/>
              </p14:nvContentPartPr>
              <p14:xfrm>
                <a:off x="5081552" y="5301420"/>
                <a:ext cx="189720" cy="44784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F925F3C3-ADFC-5F54-0C8F-65B3BF748F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72552" y="5292420"/>
                  <a:ext cx="2073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FD7F5FC1-83EB-BCA8-3601-61A97C114581}"/>
                    </a:ext>
                  </a:extLst>
                </p14:cNvPr>
                <p14:cNvContentPartPr/>
                <p14:nvPr/>
              </p14:nvContentPartPr>
              <p14:xfrm>
                <a:off x="5244632" y="5337420"/>
                <a:ext cx="143640" cy="11736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FD7F5FC1-83EB-BCA8-3601-61A97C1145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35632" y="5328780"/>
                  <a:ext cx="161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371BEAD8-1DDC-20A7-F7A0-E87D20412B42}"/>
                    </a:ext>
                  </a:extLst>
                </p14:cNvPr>
                <p14:cNvContentPartPr/>
                <p14:nvPr/>
              </p14:nvContentPartPr>
              <p14:xfrm>
                <a:off x="5745752" y="5312580"/>
                <a:ext cx="111600" cy="12312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371BEAD8-1DDC-20A7-F7A0-E87D20412B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7112" y="5303940"/>
                  <a:ext cx="129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D25BF3BC-7A46-F8C4-F7F2-CBC43CB3D55F}"/>
                    </a:ext>
                  </a:extLst>
                </p14:cNvPr>
                <p14:cNvContentPartPr/>
                <p14:nvPr/>
              </p14:nvContentPartPr>
              <p14:xfrm>
                <a:off x="6014672" y="5218620"/>
                <a:ext cx="76320" cy="19728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D25BF3BC-7A46-F8C4-F7F2-CBC43CB3D55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05672" y="5209620"/>
                  <a:ext cx="93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4087EA8B-ED8D-F8A2-6DAA-676D30AC88DA}"/>
                    </a:ext>
                  </a:extLst>
                </p14:cNvPr>
                <p14:cNvContentPartPr/>
                <p14:nvPr/>
              </p14:nvContentPartPr>
              <p14:xfrm>
                <a:off x="6229232" y="5336700"/>
                <a:ext cx="22680" cy="14544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4087EA8B-ED8D-F8A2-6DAA-676D30AC88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20592" y="5327700"/>
                  <a:ext cx="40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FC7F932D-AFE7-3F20-8B09-104EAFA3D0FE}"/>
                    </a:ext>
                  </a:extLst>
                </p14:cNvPr>
                <p14:cNvContentPartPr/>
                <p14:nvPr/>
              </p14:nvContentPartPr>
              <p14:xfrm>
                <a:off x="6268112" y="5391060"/>
                <a:ext cx="320760" cy="75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FC7F932D-AFE7-3F20-8B09-104EAFA3D0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59112" y="5382060"/>
                  <a:ext cx="338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B278AA02-50A2-84F7-75E1-6076972D8EDA}"/>
                    </a:ext>
                  </a:extLst>
                </p14:cNvPr>
                <p14:cNvContentPartPr/>
                <p14:nvPr/>
              </p14:nvContentPartPr>
              <p14:xfrm>
                <a:off x="6554312" y="5351460"/>
                <a:ext cx="51480" cy="9756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B278AA02-50A2-84F7-75E1-6076972D8E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45672" y="5342460"/>
                  <a:ext cx="6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1390C379-DDC3-4515-7736-986D197DFA7B}"/>
                    </a:ext>
                  </a:extLst>
                </p14:cNvPr>
                <p14:cNvContentPartPr/>
                <p14:nvPr/>
              </p14:nvContentPartPr>
              <p14:xfrm>
                <a:off x="6776072" y="5330220"/>
                <a:ext cx="98640" cy="14220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1390C379-DDC3-4515-7736-986D197DFA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67432" y="5321220"/>
                  <a:ext cx="116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AD3CCACD-74D9-6E26-5342-8EBC73752A95}"/>
                    </a:ext>
                  </a:extLst>
                </p14:cNvPr>
                <p14:cNvContentPartPr/>
                <p14:nvPr/>
              </p14:nvContentPartPr>
              <p14:xfrm>
                <a:off x="6945632" y="5392500"/>
                <a:ext cx="33120" cy="2232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AD3CCACD-74D9-6E26-5342-8EBC73752A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36992" y="5383860"/>
                  <a:ext cx="50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9EEFEB5D-194C-D21C-61ED-01500C44A306}"/>
                    </a:ext>
                  </a:extLst>
                </p14:cNvPr>
                <p14:cNvContentPartPr/>
                <p14:nvPr/>
              </p14:nvContentPartPr>
              <p14:xfrm>
                <a:off x="7032392" y="5251740"/>
                <a:ext cx="108000" cy="25560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9EEFEB5D-194C-D21C-61ED-01500C44A3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23752" y="5243100"/>
                  <a:ext cx="125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C8D13754-FF6E-9E0D-6599-453F7B630B7F}"/>
                    </a:ext>
                  </a:extLst>
                </p14:cNvPr>
                <p14:cNvContentPartPr/>
                <p14:nvPr/>
              </p14:nvContentPartPr>
              <p14:xfrm>
                <a:off x="5901632" y="5461620"/>
                <a:ext cx="14400" cy="7236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C8D13754-FF6E-9E0D-6599-453F7B630B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92992" y="5452980"/>
                  <a:ext cx="32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C08BFBD0-3387-6538-5D44-72490E186C0F}"/>
                    </a:ext>
                  </a:extLst>
                </p14:cNvPr>
                <p14:cNvContentPartPr/>
                <p14:nvPr/>
              </p14:nvContentPartPr>
              <p14:xfrm>
                <a:off x="5631992" y="5207820"/>
                <a:ext cx="113040" cy="45216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C08BFBD0-3387-6538-5D44-72490E186C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23352" y="5198820"/>
                  <a:ext cx="1306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20143DF4-C1B4-4F57-92C8-5E428EFF0D8F}"/>
                    </a:ext>
                  </a:extLst>
                </p14:cNvPr>
                <p14:cNvContentPartPr/>
                <p14:nvPr/>
              </p14:nvContentPartPr>
              <p14:xfrm>
                <a:off x="6067232" y="5177580"/>
                <a:ext cx="82440" cy="50580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20143DF4-C1B4-4F57-92C8-5E428EFF0D8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58232" y="5168580"/>
                  <a:ext cx="10008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69" name="组合 40968">
            <a:extLst>
              <a:ext uri="{FF2B5EF4-FFF2-40B4-BE49-F238E27FC236}">
                <a16:creationId xmlns:a16="http://schemas.microsoft.com/office/drawing/2014/main" id="{9C195C6F-4F3A-DB63-AF32-543DFAEE951C}"/>
              </a:ext>
            </a:extLst>
          </p:cNvPr>
          <p:cNvGrpSpPr/>
          <p:nvPr/>
        </p:nvGrpSpPr>
        <p:grpSpPr>
          <a:xfrm>
            <a:off x="7251272" y="5213940"/>
            <a:ext cx="1026360" cy="412200"/>
            <a:chOff x="7251272" y="5213940"/>
            <a:chExt cx="1026360" cy="41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C545412D-1E62-5416-EF02-D3961E659EC4}"/>
                    </a:ext>
                  </a:extLst>
                </p14:cNvPr>
                <p14:cNvContentPartPr/>
                <p14:nvPr/>
              </p14:nvContentPartPr>
              <p14:xfrm>
                <a:off x="7251272" y="5392860"/>
                <a:ext cx="135360" cy="900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C545412D-1E62-5416-EF02-D3961E659E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42632" y="5384220"/>
                  <a:ext cx="153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0960" name="墨迹 40959">
                  <a:extLst>
                    <a:ext uri="{FF2B5EF4-FFF2-40B4-BE49-F238E27FC236}">
                      <a16:creationId xmlns:a16="http://schemas.microsoft.com/office/drawing/2014/main" id="{AC17FFFB-B3DE-AC71-957B-7D9EFABEFD25}"/>
                    </a:ext>
                  </a:extLst>
                </p14:cNvPr>
                <p14:cNvContentPartPr/>
                <p14:nvPr/>
              </p14:nvContentPartPr>
              <p14:xfrm>
                <a:off x="7257032" y="5450100"/>
                <a:ext cx="171360" cy="48960"/>
              </p14:xfrm>
            </p:contentPart>
          </mc:Choice>
          <mc:Fallback>
            <p:pic>
              <p:nvPicPr>
                <p:cNvPr id="40960" name="墨迹 40959">
                  <a:extLst>
                    <a:ext uri="{FF2B5EF4-FFF2-40B4-BE49-F238E27FC236}">
                      <a16:creationId xmlns:a16="http://schemas.microsoft.com/office/drawing/2014/main" id="{AC17FFFB-B3DE-AC71-957B-7D9EFABEFD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48392" y="5441100"/>
                  <a:ext cx="189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0961" name="墨迹 40960">
                  <a:extLst>
                    <a:ext uri="{FF2B5EF4-FFF2-40B4-BE49-F238E27FC236}">
                      <a16:creationId xmlns:a16="http://schemas.microsoft.com/office/drawing/2014/main" id="{505237CF-7EC7-0A9E-95B7-5F04417A72C6}"/>
                    </a:ext>
                  </a:extLst>
                </p14:cNvPr>
                <p14:cNvContentPartPr/>
                <p14:nvPr/>
              </p14:nvContentPartPr>
              <p14:xfrm>
                <a:off x="7551872" y="5280900"/>
                <a:ext cx="111960" cy="16200"/>
              </p14:xfrm>
            </p:contentPart>
          </mc:Choice>
          <mc:Fallback>
            <p:pic>
              <p:nvPicPr>
                <p:cNvPr id="40961" name="墨迹 40960">
                  <a:extLst>
                    <a:ext uri="{FF2B5EF4-FFF2-40B4-BE49-F238E27FC236}">
                      <a16:creationId xmlns:a16="http://schemas.microsoft.com/office/drawing/2014/main" id="{505237CF-7EC7-0A9E-95B7-5F04417A72C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42872" y="5272260"/>
                  <a:ext cx="129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0964" name="墨迹 40963">
                  <a:extLst>
                    <a:ext uri="{FF2B5EF4-FFF2-40B4-BE49-F238E27FC236}">
                      <a16:creationId xmlns:a16="http://schemas.microsoft.com/office/drawing/2014/main" id="{8AC3AD82-7524-7E9E-3A91-8F35B7D847B0}"/>
                    </a:ext>
                  </a:extLst>
                </p14:cNvPr>
                <p14:cNvContentPartPr/>
                <p14:nvPr/>
              </p14:nvContentPartPr>
              <p14:xfrm>
                <a:off x="7536032" y="5342100"/>
                <a:ext cx="113760" cy="207360"/>
              </p14:xfrm>
            </p:contentPart>
          </mc:Choice>
          <mc:Fallback>
            <p:pic>
              <p:nvPicPr>
                <p:cNvPr id="40964" name="墨迹 40963">
                  <a:extLst>
                    <a:ext uri="{FF2B5EF4-FFF2-40B4-BE49-F238E27FC236}">
                      <a16:creationId xmlns:a16="http://schemas.microsoft.com/office/drawing/2014/main" id="{8AC3AD82-7524-7E9E-3A91-8F35B7D847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27392" y="5333100"/>
                  <a:ext cx="131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0965" name="墨迹 40964">
                  <a:extLst>
                    <a:ext uri="{FF2B5EF4-FFF2-40B4-BE49-F238E27FC236}">
                      <a16:creationId xmlns:a16="http://schemas.microsoft.com/office/drawing/2014/main" id="{8ACEE593-A215-9A01-F461-9F02E86950D0}"/>
                    </a:ext>
                  </a:extLst>
                </p14:cNvPr>
                <p14:cNvContentPartPr/>
                <p14:nvPr/>
              </p14:nvContentPartPr>
              <p14:xfrm>
                <a:off x="7728272" y="5354700"/>
                <a:ext cx="201240" cy="221040"/>
              </p14:xfrm>
            </p:contentPart>
          </mc:Choice>
          <mc:Fallback>
            <p:pic>
              <p:nvPicPr>
                <p:cNvPr id="40965" name="墨迹 40964">
                  <a:extLst>
                    <a:ext uri="{FF2B5EF4-FFF2-40B4-BE49-F238E27FC236}">
                      <a16:creationId xmlns:a16="http://schemas.microsoft.com/office/drawing/2014/main" id="{8ACEE593-A215-9A01-F461-9F02E86950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19272" y="5345700"/>
                  <a:ext cx="218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0966" name="墨迹 40965">
                  <a:extLst>
                    <a:ext uri="{FF2B5EF4-FFF2-40B4-BE49-F238E27FC236}">
                      <a16:creationId xmlns:a16="http://schemas.microsoft.com/office/drawing/2014/main" id="{D4EBB1C2-6906-C2A9-C175-BB34C38FFA7C}"/>
                    </a:ext>
                  </a:extLst>
                </p14:cNvPr>
                <p14:cNvContentPartPr/>
                <p14:nvPr/>
              </p14:nvContentPartPr>
              <p14:xfrm>
                <a:off x="7901072" y="5435340"/>
                <a:ext cx="46440" cy="23760"/>
              </p14:xfrm>
            </p:contentPart>
          </mc:Choice>
          <mc:Fallback>
            <p:pic>
              <p:nvPicPr>
                <p:cNvPr id="40966" name="墨迹 40965">
                  <a:extLst>
                    <a:ext uri="{FF2B5EF4-FFF2-40B4-BE49-F238E27FC236}">
                      <a16:creationId xmlns:a16="http://schemas.microsoft.com/office/drawing/2014/main" id="{D4EBB1C2-6906-C2A9-C175-BB34C38FFA7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92432" y="5426700"/>
                  <a:ext cx="64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0967" name="墨迹 40966">
                  <a:extLst>
                    <a:ext uri="{FF2B5EF4-FFF2-40B4-BE49-F238E27FC236}">
                      <a16:creationId xmlns:a16="http://schemas.microsoft.com/office/drawing/2014/main" id="{254EFF43-5B77-3561-08F0-A2EDA6E1F85E}"/>
                    </a:ext>
                  </a:extLst>
                </p14:cNvPr>
                <p14:cNvContentPartPr/>
                <p14:nvPr/>
              </p14:nvContentPartPr>
              <p14:xfrm>
                <a:off x="7990352" y="5213940"/>
                <a:ext cx="100080" cy="318960"/>
              </p14:xfrm>
            </p:contentPart>
          </mc:Choice>
          <mc:Fallback>
            <p:pic>
              <p:nvPicPr>
                <p:cNvPr id="40967" name="墨迹 40966">
                  <a:extLst>
                    <a:ext uri="{FF2B5EF4-FFF2-40B4-BE49-F238E27FC236}">
                      <a16:creationId xmlns:a16="http://schemas.microsoft.com/office/drawing/2014/main" id="{254EFF43-5B77-3561-08F0-A2EDA6E1F8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81352" y="5205300"/>
                  <a:ext cx="1177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0968" name="墨迹 40967">
                  <a:extLst>
                    <a:ext uri="{FF2B5EF4-FFF2-40B4-BE49-F238E27FC236}">
                      <a16:creationId xmlns:a16="http://schemas.microsoft.com/office/drawing/2014/main" id="{8483BA88-8479-C6F6-D36B-AFCB6BADE2E9}"/>
                    </a:ext>
                  </a:extLst>
                </p14:cNvPr>
                <p14:cNvContentPartPr/>
                <p14:nvPr/>
              </p14:nvContentPartPr>
              <p14:xfrm>
                <a:off x="8140832" y="5400420"/>
                <a:ext cx="136800" cy="225720"/>
              </p14:xfrm>
            </p:contentPart>
          </mc:Choice>
          <mc:Fallback>
            <p:pic>
              <p:nvPicPr>
                <p:cNvPr id="40968" name="墨迹 40967">
                  <a:extLst>
                    <a:ext uri="{FF2B5EF4-FFF2-40B4-BE49-F238E27FC236}">
                      <a16:creationId xmlns:a16="http://schemas.microsoft.com/office/drawing/2014/main" id="{8483BA88-8479-C6F6-D36B-AFCB6BADE2E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31832" y="5391420"/>
                  <a:ext cx="15444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84" name="组合 40983">
            <a:extLst>
              <a:ext uri="{FF2B5EF4-FFF2-40B4-BE49-F238E27FC236}">
                <a16:creationId xmlns:a16="http://schemas.microsoft.com/office/drawing/2014/main" id="{DDF81E90-6B61-EF5E-5AF3-21831CE0F5E1}"/>
              </a:ext>
            </a:extLst>
          </p:cNvPr>
          <p:cNvGrpSpPr/>
          <p:nvPr/>
        </p:nvGrpSpPr>
        <p:grpSpPr>
          <a:xfrm>
            <a:off x="7009352" y="4048980"/>
            <a:ext cx="1873440" cy="517320"/>
            <a:chOff x="7009352" y="4048980"/>
            <a:chExt cx="1873440" cy="5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0970" name="墨迹 40969">
                  <a:extLst>
                    <a:ext uri="{FF2B5EF4-FFF2-40B4-BE49-F238E27FC236}">
                      <a16:creationId xmlns:a16="http://schemas.microsoft.com/office/drawing/2014/main" id="{554DC3F4-0D35-92F2-B985-CE3E85D44EB1}"/>
                    </a:ext>
                  </a:extLst>
                </p14:cNvPr>
                <p14:cNvContentPartPr/>
                <p14:nvPr/>
              </p14:nvContentPartPr>
              <p14:xfrm>
                <a:off x="7009352" y="4066980"/>
                <a:ext cx="188640" cy="360720"/>
              </p14:xfrm>
            </p:contentPart>
          </mc:Choice>
          <mc:Fallback>
            <p:pic>
              <p:nvPicPr>
                <p:cNvPr id="40970" name="墨迹 40969">
                  <a:extLst>
                    <a:ext uri="{FF2B5EF4-FFF2-40B4-BE49-F238E27FC236}">
                      <a16:creationId xmlns:a16="http://schemas.microsoft.com/office/drawing/2014/main" id="{554DC3F4-0D35-92F2-B985-CE3E85D44EB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00712" y="4057980"/>
                  <a:ext cx="206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0971" name="墨迹 40970">
                  <a:extLst>
                    <a:ext uri="{FF2B5EF4-FFF2-40B4-BE49-F238E27FC236}">
                      <a16:creationId xmlns:a16="http://schemas.microsoft.com/office/drawing/2014/main" id="{1A130043-3C8F-A789-F326-1A0BBAD968E0}"/>
                    </a:ext>
                  </a:extLst>
                </p14:cNvPr>
                <p14:cNvContentPartPr/>
                <p14:nvPr/>
              </p14:nvContentPartPr>
              <p14:xfrm>
                <a:off x="7055792" y="4319340"/>
                <a:ext cx="160200" cy="34920"/>
              </p14:xfrm>
            </p:contentPart>
          </mc:Choice>
          <mc:Fallback>
            <p:pic>
              <p:nvPicPr>
                <p:cNvPr id="40971" name="墨迹 40970">
                  <a:extLst>
                    <a:ext uri="{FF2B5EF4-FFF2-40B4-BE49-F238E27FC236}">
                      <a16:creationId xmlns:a16="http://schemas.microsoft.com/office/drawing/2014/main" id="{1A130043-3C8F-A789-F326-1A0BBAD968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47152" y="4310700"/>
                  <a:ext cx="177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0972" name="墨迹 40971">
                  <a:extLst>
                    <a:ext uri="{FF2B5EF4-FFF2-40B4-BE49-F238E27FC236}">
                      <a16:creationId xmlns:a16="http://schemas.microsoft.com/office/drawing/2014/main" id="{0E4D6C6E-B879-5397-8389-D445633ED54E}"/>
                    </a:ext>
                  </a:extLst>
                </p14:cNvPr>
                <p14:cNvContentPartPr/>
                <p14:nvPr/>
              </p14:nvContentPartPr>
              <p14:xfrm>
                <a:off x="7293032" y="4337340"/>
                <a:ext cx="19800" cy="132120"/>
              </p14:xfrm>
            </p:contentPart>
          </mc:Choice>
          <mc:Fallback>
            <p:pic>
              <p:nvPicPr>
                <p:cNvPr id="40972" name="墨迹 40971">
                  <a:extLst>
                    <a:ext uri="{FF2B5EF4-FFF2-40B4-BE49-F238E27FC236}">
                      <a16:creationId xmlns:a16="http://schemas.microsoft.com/office/drawing/2014/main" id="{0E4D6C6E-B879-5397-8389-D445633ED5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84032" y="4328340"/>
                  <a:ext cx="37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0973" name="墨迹 40972">
                  <a:extLst>
                    <a:ext uri="{FF2B5EF4-FFF2-40B4-BE49-F238E27FC236}">
                      <a16:creationId xmlns:a16="http://schemas.microsoft.com/office/drawing/2014/main" id="{A85A9A97-0ED2-0AF7-7361-FD24A672BA71}"/>
                    </a:ext>
                  </a:extLst>
                </p14:cNvPr>
                <p14:cNvContentPartPr/>
                <p14:nvPr/>
              </p14:nvContentPartPr>
              <p14:xfrm>
                <a:off x="7357472" y="4194780"/>
                <a:ext cx="86400" cy="138240"/>
              </p14:xfrm>
            </p:contentPart>
          </mc:Choice>
          <mc:Fallback>
            <p:pic>
              <p:nvPicPr>
                <p:cNvPr id="40973" name="墨迹 40972">
                  <a:extLst>
                    <a:ext uri="{FF2B5EF4-FFF2-40B4-BE49-F238E27FC236}">
                      <a16:creationId xmlns:a16="http://schemas.microsoft.com/office/drawing/2014/main" id="{A85A9A97-0ED2-0AF7-7361-FD24A672BA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48472" y="4185780"/>
                  <a:ext cx="104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0974" name="墨迹 40973">
                  <a:extLst>
                    <a:ext uri="{FF2B5EF4-FFF2-40B4-BE49-F238E27FC236}">
                      <a16:creationId xmlns:a16="http://schemas.microsoft.com/office/drawing/2014/main" id="{BF015E43-8EFB-D4A2-64C0-71D56664C230}"/>
                    </a:ext>
                  </a:extLst>
                </p14:cNvPr>
                <p14:cNvContentPartPr/>
                <p14:nvPr/>
              </p14:nvContentPartPr>
              <p14:xfrm>
                <a:off x="7384832" y="4202340"/>
                <a:ext cx="264240" cy="80280"/>
              </p14:xfrm>
            </p:contentPart>
          </mc:Choice>
          <mc:Fallback>
            <p:pic>
              <p:nvPicPr>
                <p:cNvPr id="40974" name="墨迹 40973">
                  <a:extLst>
                    <a:ext uri="{FF2B5EF4-FFF2-40B4-BE49-F238E27FC236}">
                      <a16:creationId xmlns:a16="http://schemas.microsoft.com/office/drawing/2014/main" id="{BF015E43-8EFB-D4A2-64C0-71D56664C23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76192" y="4193700"/>
                  <a:ext cx="281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0975" name="墨迹 40974">
                  <a:extLst>
                    <a:ext uri="{FF2B5EF4-FFF2-40B4-BE49-F238E27FC236}">
                      <a16:creationId xmlns:a16="http://schemas.microsoft.com/office/drawing/2014/main" id="{3702A786-3BC0-31A6-4EAD-360A96B1EE06}"/>
                    </a:ext>
                  </a:extLst>
                </p14:cNvPr>
                <p14:cNvContentPartPr/>
                <p14:nvPr/>
              </p14:nvContentPartPr>
              <p14:xfrm>
                <a:off x="7730792" y="4215660"/>
                <a:ext cx="19440" cy="14040"/>
              </p14:xfrm>
            </p:contentPart>
          </mc:Choice>
          <mc:Fallback>
            <p:pic>
              <p:nvPicPr>
                <p:cNvPr id="40975" name="墨迹 40974">
                  <a:extLst>
                    <a:ext uri="{FF2B5EF4-FFF2-40B4-BE49-F238E27FC236}">
                      <a16:creationId xmlns:a16="http://schemas.microsoft.com/office/drawing/2014/main" id="{3702A786-3BC0-31A6-4EAD-360A96B1EE0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21792" y="4206660"/>
                  <a:ext cx="37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0976" name="墨迹 40975">
                  <a:extLst>
                    <a:ext uri="{FF2B5EF4-FFF2-40B4-BE49-F238E27FC236}">
                      <a16:creationId xmlns:a16="http://schemas.microsoft.com/office/drawing/2014/main" id="{EEA1B519-9983-2587-8134-56CDE1B842F7}"/>
                    </a:ext>
                  </a:extLst>
                </p14:cNvPr>
                <p14:cNvContentPartPr/>
                <p14:nvPr/>
              </p14:nvContentPartPr>
              <p14:xfrm>
                <a:off x="7804952" y="4194780"/>
                <a:ext cx="138960" cy="114120"/>
              </p14:xfrm>
            </p:contentPart>
          </mc:Choice>
          <mc:Fallback>
            <p:pic>
              <p:nvPicPr>
                <p:cNvPr id="40976" name="墨迹 40975">
                  <a:extLst>
                    <a:ext uri="{FF2B5EF4-FFF2-40B4-BE49-F238E27FC236}">
                      <a16:creationId xmlns:a16="http://schemas.microsoft.com/office/drawing/2014/main" id="{EEA1B519-9983-2587-8134-56CDE1B842F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95952" y="4185780"/>
                  <a:ext cx="156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0977" name="墨迹 40976">
                  <a:extLst>
                    <a:ext uri="{FF2B5EF4-FFF2-40B4-BE49-F238E27FC236}">
                      <a16:creationId xmlns:a16="http://schemas.microsoft.com/office/drawing/2014/main" id="{660F4895-A3EA-49F0-6786-92B9CBB6B139}"/>
                    </a:ext>
                  </a:extLst>
                </p14:cNvPr>
                <p14:cNvContentPartPr/>
                <p14:nvPr/>
              </p14:nvContentPartPr>
              <p14:xfrm>
                <a:off x="7922672" y="4048980"/>
                <a:ext cx="145080" cy="353160"/>
              </p14:xfrm>
            </p:contentPart>
          </mc:Choice>
          <mc:Fallback>
            <p:pic>
              <p:nvPicPr>
                <p:cNvPr id="40977" name="墨迹 40976">
                  <a:extLst>
                    <a:ext uri="{FF2B5EF4-FFF2-40B4-BE49-F238E27FC236}">
                      <a16:creationId xmlns:a16="http://schemas.microsoft.com/office/drawing/2014/main" id="{660F4895-A3EA-49F0-6786-92B9CBB6B13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14032" y="4039980"/>
                  <a:ext cx="1627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0978" name="墨迹 40977">
                  <a:extLst>
                    <a:ext uri="{FF2B5EF4-FFF2-40B4-BE49-F238E27FC236}">
                      <a16:creationId xmlns:a16="http://schemas.microsoft.com/office/drawing/2014/main" id="{8F6145FE-C038-D2C0-B2C1-0477570E98B6}"/>
                    </a:ext>
                  </a:extLst>
                </p14:cNvPr>
                <p14:cNvContentPartPr/>
                <p14:nvPr/>
              </p14:nvContentPartPr>
              <p14:xfrm>
                <a:off x="7974512" y="4288380"/>
                <a:ext cx="134640" cy="15480"/>
              </p14:xfrm>
            </p:contentPart>
          </mc:Choice>
          <mc:Fallback>
            <p:pic>
              <p:nvPicPr>
                <p:cNvPr id="40978" name="墨迹 40977">
                  <a:extLst>
                    <a:ext uri="{FF2B5EF4-FFF2-40B4-BE49-F238E27FC236}">
                      <a16:creationId xmlns:a16="http://schemas.microsoft.com/office/drawing/2014/main" id="{8F6145FE-C038-D2C0-B2C1-0477570E98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65872" y="4279740"/>
                  <a:ext cx="152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0979" name="墨迹 40978">
                  <a:extLst>
                    <a:ext uri="{FF2B5EF4-FFF2-40B4-BE49-F238E27FC236}">
                      <a16:creationId xmlns:a16="http://schemas.microsoft.com/office/drawing/2014/main" id="{9E84073A-FCE8-02A6-36FA-63B8237AD5DA}"/>
                    </a:ext>
                  </a:extLst>
                </p14:cNvPr>
                <p14:cNvContentPartPr/>
                <p14:nvPr/>
              </p14:nvContentPartPr>
              <p14:xfrm>
                <a:off x="8123552" y="4317180"/>
                <a:ext cx="71280" cy="140040"/>
              </p14:xfrm>
            </p:contentPart>
          </mc:Choice>
          <mc:Fallback>
            <p:pic>
              <p:nvPicPr>
                <p:cNvPr id="40979" name="墨迹 40978">
                  <a:extLst>
                    <a:ext uri="{FF2B5EF4-FFF2-40B4-BE49-F238E27FC236}">
                      <a16:creationId xmlns:a16="http://schemas.microsoft.com/office/drawing/2014/main" id="{9E84073A-FCE8-02A6-36FA-63B8237AD5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14912" y="4308180"/>
                  <a:ext cx="88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0980" name="墨迹 40979">
                  <a:extLst>
                    <a:ext uri="{FF2B5EF4-FFF2-40B4-BE49-F238E27FC236}">
                      <a16:creationId xmlns:a16="http://schemas.microsoft.com/office/drawing/2014/main" id="{06F694D8-C331-C9EF-549D-DD695CBC47A9}"/>
                    </a:ext>
                  </a:extLst>
                </p14:cNvPr>
                <p14:cNvContentPartPr/>
                <p14:nvPr/>
              </p14:nvContentPartPr>
              <p14:xfrm>
                <a:off x="8297792" y="4249500"/>
                <a:ext cx="401040" cy="16920"/>
              </p14:xfrm>
            </p:contentPart>
          </mc:Choice>
          <mc:Fallback>
            <p:pic>
              <p:nvPicPr>
                <p:cNvPr id="40980" name="墨迹 40979">
                  <a:extLst>
                    <a:ext uri="{FF2B5EF4-FFF2-40B4-BE49-F238E27FC236}">
                      <a16:creationId xmlns:a16="http://schemas.microsoft.com/office/drawing/2014/main" id="{06F694D8-C331-C9EF-549D-DD695CBC47A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88792" y="4240500"/>
                  <a:ext cx="418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0981" name="墨迹 40980">
                  <a:extLst>
                    <a:ext uri="{FF2B5EF4-FFF2-40B4-BE49-F238E27FC236}">
                      <a16:creationId xmlns:a16="http://schemas.microsoft.com/office/drawing/2014/main" id="{BFF64A23-47A0-4EDF-74E9-9EF5C5EFAF5D}"/>
                    </a:ext>
                  </a:extLst>
                </p14:cNvPr>
                <p14:cNvContentPartPr/>
                <p14:nvPr/>
              </p14:nvContentPartPr>
              <p14:xfrm>
                <a:off x="8611712" y="4239780"/>
                <a:ext cx="88200" cy="111960"/>
              </p14:xfrm>
            </p:contentPart>
          </mc:Choice>
          <mc:Fallback>
            <p:pic>
              <p:nvPicPr>
                <p:cNvPr id="40981" name="墨迹 40980">
                  <a:extLst>
                    <a:ext uri="{FF2B5EF4-FFF2-40B4-BE49-F238E27FC236}">
                      <a16:creationId xmlns:a16="http://schemas.microsoft.com/office/drawing/2014/main" id="{BFF64A23-47A0-4EDF-74E9-9EF5C5EFAF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02712" y="4230780"/>
                  <a:ext cx="105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0982" name="墨迹 40981">
                  <a:extLst>
                    <a:ext uri="{FF2B5EF4-FFF2-40B4-BE49-F238E27FC236}">
                      <a16:creationId xmlns:a16="http://schemas.microsoft.com/office/drawing/2014/main" id="{3C91F8BE-FF3E-B6BA-0A75-17C320B0F156}"/>
                    </a:ext>
                  </a:extLst>
                </p14:cNvPr>
                <p14:cNvContentPartPr/>
                <p14:nvPr/>
              </p14:nvContentPartPr>
              <p14:xfrm>
                <a:off x="8686232" y="4119540"/>
                <a:ext cx="196560" cy="446760"/>
              </p14:xfrm>
            </p:contentPart>
          </mc:Choice>
          <mc:Fallback>
            <p:pic>
              <p:nvPicPr>
                <p:cNvPr id="40982" name="墨迹 40981">
                  <a:extLst>
                    <a:ext uri="{FF2B5EF4-FFF2-40B4-BE49-F238E27FC236}">
                      <a16:creationId xmlns:a16="http://schemas.microsoft.com/office/drawing/2014/main" id="{3C91F8BE-FF3E-B6BA-0A75-17C320B0F1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77592" y="4110900"/>
                  <a:ext cx="2142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0983" name="墨迹 40982">
                  <a:extLst>
                    <a:ext uri="{FF2B5EF4-FFF2-40B4-BE49-F238E27FC236}">
                      <a16:creationId xmlns:a16="http://schemas.microsoft.com/office/drawing/2014/main" id="{220D51F2-A25A-CD49-ED42-F1E0EB9042E6}"/>
                    </a:ext>
                  </a:extLst>
                </p14:cNvPr>
                <p14:cNvContentPartPr/>
                <p14:nvPr/>
              </p14:nvContentPartPr>
              <p14:xfrm>
                <a:off x="8721872" y="4404660"/>
                <a:ext cx="124200" cy="13680"/>
              </p14:xfrm>
            </p:contentPart>
          </mc:Choice>
          <mc:Fallback>
            <p:pic>
              <p:nvPicPr>
                <p:cNvPr id="40983" name="墨迹 40982">
                  <a:extLst>
                    <a:ext uri="{FF2B5EF4-FFF2-40B4-BE49-F238E27FC236}">
                      <a16:creationId xmlns:a16="http://schemas.microsoft.com/office/drawing/2014/main" id="{220D51F2-A25A-CD49-ED42-F1E0EB9042E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12872" y="4396020"/>
                  <a:ext cx="1418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90" name="组合 40989">
            <a:extLst>
              <a:ext uri="{FF2B5EF4-FFF2-40B4-BE49-F238E27FC236}">
                <a16:creationId xmlns:a16="http://schemas.microsoft.com/office/drawing/2014/main" id="{885F6CBE-1C83-FBBB-67C4-04157DFEE676}"/>
              </a:ext>
            </a:extLst>
          </p:cNvPr>
          <p:cNvGrpSpPr/>
          <p:nvPr/>
        </p:nvGrpSpPr>
        <p:grpSpPr>
          <a:xfrm>
            <a:off x="3972392" y="565980"/>
            <a:ext cx="279360" cy="333000"/>
            <a:chOff x="3972392" y="565980"/>
            <a:chExt cx="27936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0985" name="墨迹 40984">
                  <a:extLst>
                    <a:ext uri="{FF2B5EF4-FFF2-40B4-BE49-F238E27FC236}">
                      <a16:creationId xmlns:a16="http://schemas.microsoft.com/office/drawing/2014/main" id="{096B1C3C-0811-9F8F-18FA-211E38080D4F}"/>
                    </a:ext>
                  </a:extLst>
                </p14:cNvPr>
                <p14:cNvContentPartPr/>
                <p14:nvPr/>
              </p14:nvContentPartPr>
              <p14:xfrm>
                <a:off x="4096592" y="565980"/>
                <a:ext cx="155160" cy="279720"/>
              </p14:xfrm>
            </p:contentPart>
          </mc:Choice>
          <mc:Fallback>
            <p:pic>
              <p:nvPicPr>
                <p:cNvPr id="40985" name="墨迹 40984">
                  <a:extLst>
                    <a:ext uri="{FF2B5EF4-FFF2-40B4-BE49-F238E27FC236}">
                      <a16:creationId xmlns:a16="http://schemas.microsoft.com/office/drawing/2014/main" id="{096B1C3C-0811-9F8F-18FA-211E38080D4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87952" y="556980"/>
                  <a:ext cx="1728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0986" name="墨迹 40985">
                  <a:extLst>
                    <a:ext uri="{FF2B5EF4-FFF2-40B4-BE49-F238E27FC236}">
                      <a16:creationId xmlns:a16="http://schemas.microsoft.com/office/drawing/2014/main" id="{E8211DA5-F360-24AF-1F51-3AE872EDCDDB}"/>
                    </a:ext>
                  </a:extLst>
                </p14:cNvPr>
                <p14:cNvContentPartPr/>
                <p14:nvPr/>
              </p14:nvContentPartPr>
              <p14:xfrm>
                <a:off x="3996512" y="715020"/>
                <a:ext cx="165240" cy="69840"/>
              </p14:xfrm>
            </p:contentPart>
          </mc:Choice>
          <mc:Fallback>
            <p:pic>
              <p:nvPicPr>
                <p:cNvPr id="40986" name="墨迹 40985">
                  <a:extLst>
                    <a:ext uri="{FF2B5EF4-FFF2-40B4-BE49-F238E27FC236}">
                      <a16:creationId xmlns:a16="http://schemas.microsoft.com/office/drawing/2014/main" id="{E8211DA5-F360-24AF-1F51-3AE872EDCDD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87512" y="706020"/>
                  <a:ext cx="182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0988" name="墨迹 40987">
                  <a:extLst>
                    <a:ext uri="{FF2B5EF4-FFF2-40B4-BE49-F238E27FC236}">
                      <a16:creationId xmlns:a16="http://schemas.microsoft.com/office/drawing/2014/main" id="{8CDFD854-B37D-8632-7088-0DDA4D54F393}"/>
                    </a:ext>
                  </a:extLst>
                </p14:cNvPr>
                <p14:cNvContentPartPr/>
                <p14:nvPr/>
              </p14:nvContentPartPr>
              <p14:xfrm>
                <a:off x="4058432" y="606660"/>
                <a:ext cx="178200" cy="266040"/>
              </p14:xfrm>
            </p:contentPart>
          </mc:Choice>
          <mc:Fallback>
            <p:pic>
              <p:nvPicPr>
                <p:cNvPr id="40988" name="墨迹 40987">
                  <a:extLst>
                    <a:ext uri="{FF2B5EF4-FFF2-40B4-BE49-F238E27FC236}">
                      <a16:creationId xmlns:a16="http://schemas.microsoft.com/office/drawing/2014/main" id="{8CDFD854-B37D-8632-7088-0DDA4D54F39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49432" y="597660"/>
                  <a:ext cx="1958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0989" name="墨迹 40988">
                  <a:extLst>
                    <a:ext uri="{FF2B5EF4-FFF2-40B4-BE49-F238E27FC236}">
                      <a16:creationId xmlns:a16="http://schemas.microsoft.com/office/drawing/2014/main" id="{86265824-C0FA-FAF1-63B8-A3F58DEB50D3}"/>
                    </a:ext>
                  </a:extLst>
                </p14:cNvPr>
                <p14:cNvContentPartPr/>
                <p14:nvPr/>
              </p14:nvContentPartPr>
              <p14:xfrm>
                <a:off x="3972392" y="694500"/>
                <a:ext cx="259920" cy="204480"/>
              </p14:xfrm>
            </p:contentPart>
          </mc:Choice>
          <mc:Fallback>
            <p:pic>
              <p:nvPicPr>
                <p:cNvPr id="40989" name="墨迹 40988">
                  <a:extLst>
                    <a:ext uri="{FF2B5EF4-FFF2-40B4-BE49-F238E27FC236}">
                      <a16:creationId xmlns:a16="http://schemas.microsoft.com/office/drawing/2014/main" id="{86265824-C0FA-FAF1-63B8-A3F58DEB50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3752" y="685860"/>
                  <a:ext cx="277560" cy="222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4">
            <a:extLst>
              <a:ext uri="{FF2B5EF4-FFF2-40B4-BE49-F238E27FC236}">
                <a16:creationId xmlns:a16="http://schemas.microsoft.com/office/drawing/2014/main" id="{53423210-537B-5BD1-6BC5-4ED37BC627B4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49275" y="260350"/>
          <a:ext cx="7754938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816205" imgH="1251772" progId="Word.Document.8">
                  <p:embed/>
                </p:oleObj>
              </mc:Choice>
              <mc:Fallback>
                <p:oleObj name="Document" r:id="rId2" imgW="3816205" imgH="1251772" progId="Word.Document.8">
                  <p:embed/>
                  <p:pic>
                    <p:nvPicPr>
                      <p:cNvPr id="41986" name="Object 4">
                        <a:extLst>
                          <a:ext uri="{FF2B5EF4-FFF2-40B4-BE49-F238E27FC236}">
                            <a16:creationId xmlns:a16="http://schemas.microsoft.com/office/drawing/2014/main" id="{53423210-537B-5BD1-6BC5-4ED37BC627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60350"/>
                        <a:ext cx="7754938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09633D20-B886-266C-FEFF-60BD536EBE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3" y="2595563"/>
          <a:ext cx="8512175" cy="40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038724" imgH="1429928" progId="Word.Document.8">
                  <p:embed/>
                </p:oleObj>
              </mc:Choice>
              <mc:Fallback>
                <p:oleObj name="Document" r:id="rId4" imgW="3038724" imgH="1429928" progId="Word.Document.8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09633D20-B886-266C-FEFF-60BD536EBE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2595563"/>
                        <a:ext cx="8512175" cy="400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80914AE-B0B7-5ED5-AFB6-14221374B417}"/>
                  </a:ext>
                </a:extLst>
              </p14:cNvPr>
              <p14:cNvContentPartPr/>
              <p14:nvPr/>
            </p14:nvContentPartPr>
            <p14:xfrm>
              <a:off x="6159392" y="789540"/>
              <a:ext cx="1211040" cy="986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80914AE-B0B7-5ED5-AFB6-14221374B4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50752" y="780900"/>
                <a:ext cx="12286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952726D-B408-08C2-F687-E1B913A6A001}"/>
                  </a:ext>
                </a:extLst>
              </p14:cNvPr>
              <p14:cNvContentPartPr/>
              <p14:nvPr/>
            </p14:nvContentPartPr>
            <p14:xfrm>
              <a:off x="5501672" y="1401180"/>
              <a:ext cx="557640" cy="658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952726D-B408-08C2-F687-E1B913A6A0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92672" y="1392540"/>
                <a:ext cx="575280" cy="8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6304EF1E-DA96-3C04-DDE1-50D36AC12A94}"/>
              </a:ext>
            </a:extLst>
          </p:cNvPr>
          <p:cNvGrpSpPr/>
          <p:nvPr/>
        </p:nvGrpSpPr>
        <p:grpSpPr>
          <a:xfrm>
            <a:off x="7283672" y="2182020"/>
            <a:ext cx="1379520" cy="505800"/>
            <a:chOff x="7283672" y="2182020"/>
            <a:chExt cx="1379520" cy="50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3999B858-25B2-CB86-0F2A-00FE69BB8E08}"/>
                    </a:ext>
                  </a:extLst>
                </p14:cNvPr>
                <p14:cNvContentPartPr/>
                <p14:nvPr/>
              </p14:nvContentPartPr>
              <p14:xfrm>
                <a:off x="7283672" y="2354820"/>
                <a:ext cx="136080" cy="1692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3999B858-25B2-CB86-0F2A-00FE69BB8E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75032" y="2346180"/>
                  <a:ext cx="153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845AF437-0494-A295-2A4E-053888D1E616}"/>
                    </a:ext>
                  </a:extLst>
                </p14:cNvPr>
                <p14:cNvContentPartPr/>
                <p14:nvPr/>
              </p14:nvContentPartPr>
              <p14:xfrm>
                <a:off x="7318952" y="2202540"/>
                <a:ext cx="113400" cy="3463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845AF437-0494-A295-2A4E-053888D1E6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09952" y="2193540"/>
                  <a:ext cx="131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B62F378-8943-6A9C-DFEB-9E4F90A56A57}"/>
                    </a:ext>
                  </a:extLst>
                </p14:cNvPr>
                <p14:cNvContentPartPr/>
                <p14:nvPr/>
              </p14:nvContentPartPr>
              <p14:xfrm>
                <a:off x="7478432" y="2343300"/>
                <a:ext cx="51480" cy="20448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B62F378-8943-6A9C-DFEB-9E4F90A56A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69432" y="2334300"/>
                  <a:ext cx="69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43DCACCF-18A4-C0BB-9221-6FC5E9DFA770}"/>
                    </a:ext>
                  </a:extLst>
                </p14:cNvPr>
                <p14:cNvContentPartPr/>
                <p14:nvPr/>
              </p14:nvContentPartPr>
              <p14:xfrm>
                <a:off x="7607312" y="2207940"/>
                <a:ext cx="117360" cy="29844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43DCACCF-18A4-C0BB-9221-6FC5E9DFA7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98312" y="2199300"/>
                  <a:ext cx="1350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BB3F2E0-D7F9-C5AB-F14F-A8EADACD27A8}"/>
                    </a:ext>
                  </a:extLst>
                </p14:cNvPr>
                <p14:cNvContentPartPr/>
                <p14:nvPr/>
              </p14:nvContentPartPr>
              <p14:xfrm>
                <a:off x="7641872" y="2317020"/>
                <a:ext cx="236880" cy="1220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BB3F2E0-D7F9-C5AB-F14F-A8EADACD27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32872" y="2308380"/>
                  <a:ext cx="254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F5923BB8-F027-EE7B-C1D5-8FCFEA30DA68}"/>
                    </a:ext>
                  </a:extLst>
                </p14:cNvPr>
                <p14:cNvContentPartPr/>
                <p14:nvPr/>
              </p14:nvContentPartPr>
              <p14:xfrm>
                <a:off x="7907192" y="2183820"/>
                <a:ext cx="143280" cy="43992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F5923BB8-F027-EE7B-C1D5-8FCFEA30DA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98192" y="2174820"/>
                  <a:ext cx="1609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5759928-482A-D471-EAB4-C7B2868DFD32}"/>
                    </a:ext>
                  </a:extLst>
                </p14:cNvPr>
                <p14:cNvContentPartPr/>
                <p14:nvPr/>
              </p14:nvContentPartPr>
              <p14:xfrm>
                <a:off x="7960472" y="2376780"/>
                <a:ext cx="528120" cy="590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5759928-482A-D471-EAB4-C7B2868DFD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51472" y="2368140"/>
                  <a:ext cx="545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1689BDD5-D386-F54E-0918-2BAD4E993889}"/>
                    </a:ext>
                  </a:extLst>
                </p14:cNvPr>
                <p14:cNvContentPartPr/>
                <p14:nvPr/>
              </p14:nvContentPartPr>
              <p14:xfrm>
                <a:off x="8361872" y="2318820"/>
                <a:ext cx="112320" cy="17064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1689BDD5-D386-F54E-0918-2BAD4E9938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52872" y="2309820"/>
                  <a:ext cx="129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C9500275-A1F0-E837-5370-138ACF56E033}"/>
                    </a:ext>
                  </a:extLst>
                </p14:cNvPr>
                <p14:cNvContentPartPr/>
                <p14:nvPr/>
              </p14:nvContentPartPr>
              <p14:xfrm>
                <a:off x="8465912" y="2182020"/>
                <a:ext cx="197280" cy="5058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C9500275-A1F0-E837-5370-138ACF56E0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56912" y="2173380"/>
                  <a:ext cx="2149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6FE9EB19-78D9-D39A-1C18-2F934AB633EC}"/>
                    </a:ext>
                  </a:extLst>
                </p14:cNvPr>
                <p14:cNvContentPartPr/>
                <p14:nvPr/>
              </p14:nvContentPartPr>
              <p14:xfrm>
                <a:off x="8536832" y="2503860"/>
                <a:ext cx="116280" cy="3060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6FE9EB19-78D9-D39A-1C18-2F934AB63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28192" y="2495220"/>
                  <a:ext cx="1339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50D3EF9-E268-BFCF-D79B-3FAF6E43AB94}"/>
              </a:ext>
            </a:extLst>
          </p:cNvPr>
          <p:cNvGrpSpPr/>
          <p:nvPr/>
        </p:nvGrpSpPr>
        <p:grpSpPr>
          <a:xfrm>
            <a:off x="5615432" y="2064660"/>
            <a:ext cx="712800" cy="416520"/>
            <a:chOff x="5615432" y="2064660"/>
            <a:chExt cx="71280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5B1943B-AB58-B4E3-7E4C-5F2137D146FE}"/>
                    </a:ext>
                  </a:extLst>
                </p14:cNvPr>
                <p14:cNvContentPartPr/>
                <p14:nvPr/>
              </p14:nvContentPartPr>
              <p14:xfrm>
                <a:off x="5615432" y="2065380"/>
                <a:ext cx="169920" cy="2559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5B1943B-AB58-B4E3-7E4C-5F2137D146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06792" y="2056380"/>
                  <a:ext cx="1875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38BA9EBA-FDC3-0438-0685-3CEDC8238983}"/>
                    </a:ext>
                  </a:extLst>
                </p14:cNvPr>
                <p14:cNvContentPartPr/>
                <p14:nvPr/>
              </p14:nvContentPartPr>
              <p14:xfrm>
                <a:off x="5769152" y="2129100"/>
                <a:ext cx="190080" cy="727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38BA9EBA-FDC3-0438-0685-3CEDC82389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60152" y="2120100"/>
                  <a:ext cx="207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3E5D60EC-1B03-197F-3087-0F9F5882E9DF}"/>
                    </a:ext>
                  </a:extLst>
                </p14:cNvPr>
                <p14:cNvContentPartPr/>
                <p14:nvPr/>
              </p14:nvContentPartPr>
              <p14:xfrm>
                <a:off x="5949872" y="2216580"/>
                <a:ext cx="29880" cy="720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3E5D60EC-1B03-197F-3087-0F9F5882E9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41232" y="2207580"/>
                  <a:ext cx="47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1E74F1E1-0C68-5C4A-8030-48E5116C08F8}"/>
                    </a:ext>
                  </a:extLst>
                </p14:cNvPr>
                <p14:cNvContentPartPr/>
                <p14:nvPr/>
              </p14:nvContentPartPr>
              <p14:xfrm>
                <a:off x="5910992" y="2064660"/>
                <a:ext cx="30960" cy="3466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1E74F1E1-0C68-5C4A-8030-48E5116C08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02352" y="2056020"/>
                  <a:ext cx="486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B82DAF08-5CD7-23F1-FF0F-BDF255573948}"/>
                    </a:ext>
                  </a:extLst>
                </p14:cNvPr>
                <p14:cNvContentPartPr/>
                <p14:nvPr/>
              </p14:nvContentPartPr>
              <p14:xfrm>
                <a:off x="6071912" y="2081220"/>
                <a:ext cx="191160" cy="3999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B82DAF08-5CD7-23F1-FF0F-BDF2555739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63272" y="2072220"/>
                  <a:ext cx="2088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9F1574E3-0B12-CF3B-781D-A6DE49D2EAA4}"/>
                    </a:ext>
                  </a:extLst>
                </p14:cNvPr>
                <p14:cNvContentPartPr/>
                <p14:nvPr/>
              </p14:nvContentPartPr>
              <p14:xfrm>
                <a:off x="6278552" y="2215500"/>
                <a:ext cx="49680" cy="2232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9F1574E3-0B12-CF3B-781D-A6DE49D2EA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69552" y="2206860"/>
                  <a:ext cx="67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E3738B98-A295-F32F-614B-D2FEA29670E3}"/>
                    </a:ext>
                  </a:extLst>
                </p14:cNvPr>
                <p14:cNvContentPartPr/>
                <p14:nvPr/>
              </p14:nvContentPartPr>
              <p14:xfrm>
                <a:off x="5834672" y="2262300"/>
                <a:ext cx="100440" cy="3096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E3738B98-A295-F32F-614B-D2FEA29670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5672" y="2253660"/>
                  <a:ext cx="118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F547E8B9-3B10-C121-CF26-36317699F70E}"/>
                    </a:ext>
                  </a:extLst>
                </p14:cNvPr>
                <p14:cNvContentPartPr/>
                <p14:nvPr/>
              </p14:nvContentPartPr>
              <p14:xfrm>
                <a:off x="5881112" y="2136300"/>
                <a:ext cx="69840" cy="5868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F547E8B9-3B10-C121-CF26-36317699F70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72472" y="2127300"/>
                  <a:ext cx="8748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637ED92-2B00-4FF7-4370-FB8847C45B0D}"/>
                  </a:ext>
                </a:extLst>
              </p14:cNvPr>
              <p14:cNvContentPartPr/>
              <p14:nvPr/>
            </p14:nvContentPartPr>
            <p14:xfrm>
              <a:off x="1351952" y="6499860"/>
              <a:ext cx="1379880" cy="18900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637ED92-2B00-4FF7-4370-FB8847C45B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43312" y="6490860"/>
                <a:ext cx="13975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9157EDC1-0D7D-7389-49CD-81840ECADBEB}"/>
                  </a:ext>
                </a:extLst>
              </p14:cNvPr>
              <p14:cNvContentPartPr/>
              <p14:nvPr/>
            </p14:nvContentPartPr>
            <p14:xfrm>
              <a:off x="3289472" y="4494660"/>
              <a:ext cx="549360" cy="3600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9157EDC1-0D7D-7389-49CD-81840ECADBE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80832" y="4485660"/>
                <a:ext cx="56700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6F2F4420-597D-3697-AFBC-633D2724903B}"/>
              </a:ext>
            </a:extLst>
          </p:cNvPr>
          <p:cNvGrpSpPr/>
          <p:nvPr/>
        </p:nvGrpSpPr>
        <p:grpSpPr>
          <a:xfrm>
            <a:off x="3671072" y="3901380"/>
            <a:ext cx="705240" cy="240480"/>
            <a:chOff x="3671072" y="3901380"/>
            <a:chExt cx="70524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DBCD29E8-21A3-7498-C7AF-A2A1E8578553}"/>
                    </a:ext>
                  </a:extLst>
                </p14:cNvPr>
                <p14:cNvContentPartPr/>
                <p14:nvPr/>
              </p14:nvContentPartPr>
              <p14:xfrm>
                <a:off x="3671072" y="3973020"/>
                <a:ext cx="149760" cy="8712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DBCD29E8-21A3-7498-C7AF-A2A1E85785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62072" y="3964380"/>
                  <a:ext cx="167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F1A91D00-2C1E-9A5B-A47F-A2DA4930D932}"/>
                    </a:ext>
                  </a:extLst>
                </p14:cNvPr>
                <p14:cNvContentPartPr/>
                <p14:nvPr/>
              </p14:nvContentPartPr>
              <p14:xfrm>
                <a:off x="3750992" y="4039980"/>
                <a:ext cx="112320" cy="8460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F1A91D00-2C1E-9A5B-A47F-A2DA4930D9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42352" y="4031340"/>
                  <a:ext cx="129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246B8383-5C0F-7D71-5B24-0494AC891EFA}"/>
                    </a:ext>
                  </a:extLst>
                </p14:cNvPr>
                <p14:cNvContentPartPr/>
                <p14:nvPr/>
              </p14:nvContentPartPr>
              <p14:xfrm>
                <a:off x="3885992" y="3928740"/>
                <a:ext cx="130320" cy="18144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246B8383-5C0F-7D71-5B24-0494AC891E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77352" y="3920100"/>
                  <a:ext cx="147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0B2BFAF6-9FCC-5D76-87D9-BDDBD4976EEA}"/>
                    </a:ext>
                  </a:extLst>
                </p14:cNvPr>
                <p14:cNvContentPartPr/>
                <p14:nvPr/>
              </p14:nvContentPartPr>
              <p14:xfrm>
                <a:off x="4029272" y="4060500"/>
                <a:ext cx="63360" cy="813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0B2BFAF6-9FCC-5D76-87D9-BDDBD4976EE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20632" y="4051500"/>
                  <a:ext cx="81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8659C1CE-38DB-C3B5-EBD9-5178FD96EABC}"/>
                    </a:ext>
                  </a:extLst>
                </p14:cNvPr>
                <p14:cNvContentPartPr/>
                <p14:nvPr/>
              </p14:nvContentPartPr>
              <p14:xfrm>
                <a:off x="4103792" y="4014060"/>
                <a:ext cx="26640" cy="75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8659C1CE-38DB-C3B5-EBD9-5178FD96EA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95152" y="4005420"/>
                  <a:ext cx="44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4F3EEB1E-FB0A-D17B-23C6-B94DB0663FFD}"/>
                    </a:ext>
                  </a:extLst>
                </p14:cNvPr>
                <p14:cNvContentPartPr/>
                <p14:nvPr/>
              </p14:nvContentPartPr>
              <p14:xfrm>
                <a:off x="4166432" y="3901380"/>
                <a:ext cx="127080" cy="17964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4F3EEB1E-FB0A-D17B-23C6-B94DB0663F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57432" y="3892380"/>
                  <a:ext cx="144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C4A1D9C-1019-0B05-5F78-524028479674}"/>
                    </a:ext>
                  </a:extLst>
                </p14:cNvPr>
                <p14:cNvContentPartPr/>
                <p14:nvPr/>
              </p14:nvContentPartPr>
              <p14:xfrm>
                <a:off x="4340672" y="3976980"/>
                <a:ext cx="35640" cy="12420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C4A1D9C-1019-0B05-5F78-5240284796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32032" y="3967980"/>
                  <a:ext cx="5328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1FBF0F8-5AA3-AA87-EE9A-F9F21B70781D}"/>
              </a:ext>
            </a:extLst>
          </p:cNvPr>
          <p:cNvGrpSpPr/>
          <p:nvPr/>
        </p:nvGrpSpPr>
        <p:grpSpPr>
          <a:xfrm>
            <a:off x="7426592" y="4107660"/>
            <a:ext cx="483480" cy="348480"/>
            <a:chOff x="7426592" y="4107660"/>
            <a:chExt cx="48348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BBB2A4FC-24A2-3CAD-F4AD-5F25964CC7E6}"/>
                    </a:ext>
                  </a:extLst>
                </p14:cNvPr>
                <p14:cNvContentPartPr/>
                <p14:nvPr/>
              </p14:nvContentPartPr>
              <p14:xfrm>
                <a:off x="7426592" y="4175340"/>
                <a:ext cx="91080" cy="25740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BBB2A4FC-24A2-3CAD-F4AD-5F25964CC7E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17592" y="4166700"/>
                  <a:ext cx="108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6F8A6D6C-6F44-F074-1914-BEA784F019A4}"/>
                    </a:ext>
                  </a:extLst>
                </p14:cNvPr>
                <p14:cNvContentPartPr/>
                <p14:nvPr/>
              </p14:nvContentPartPr>
              <p14:xfrm>
                <a:off x="7525592" y="4107660"/>
                <a:ext cx="60480" cy="34848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6F8A6D6C-6F44-F074-1914-BEA784F019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16952" y="4098660"/>
                  <a:ext cx="781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0E1D8287-59A5-015D-3B8E-DDCAC0A916DE}"/>
                    </a:ext>
                  </a:extLst>
                </p14:cNvPr>
                <p14:cNvContentPartPr/>
                <p14:nvPr/>
              </p14:nvContentPartPr>
              <p14:xfrm>
                <a:off x="7465112" y="4263900"/>
                <a:ext cx="218520" cy="8244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0E1D8287-59A5-015D-3B8E-DDCAC0A916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56472" y="4255260"/>
                  <a:ext cx="236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14047EE7-D4CB-5367-4374-5474415EAC5B}"/>
                    </a:ext>
                  </a:extLst>
                </p14:cNvPr>
                <p14:cNvContentPartPr/>
                <p14:nvPr/>
              </p14:nvContentPartPr>
              <p14:xfrm>
                <a:off x="7748072" y="4108380"/>
                <a:ext cx="162000" cy="30960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14047EE7-D4CB-5367-4374-5474415EAC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39432" y="4099380"/>
                  <a:ext cx="17964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A07AAE6-D06E-E734-FF28-A8CBF9C6352D}"/>
              </a:ext>
            </a:extLst>
          </p:cNvPr>
          <p:cNvGrpSpPr/>
          <p:nvPr/>
        </p:nvGrpSpPr>
        <p:grpSpPr>
          <a:xfrm>
            <a:off x="7483472" y="4827660"/>
            <a:ext cx="390960" cy="311040"/>
            <a:chOff x="7483472" y="4827660"/>
            <a:chExt cx="39096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BE59A00A-58C9-B635-2158-E8FDD26D6662}"/>
                    </a:ext>
                  </a:extLst>
                </p14:cNvPr>
                <p14:cNvContentPartPr/>
                <p14:nvPr/>
              </p14:nvContentPartPr>
              <p14:xfrm>
                <a:off x="7510472" y="4864380"/>
                <a:ext cx="7560" cy="22032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BE59A00A-58C9-B635-2158-E8FDD26D66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01832" y="4855740"/>
                  <a:ext cx="25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EAB0B672-BFA6-2A0E-DD0C-444A935A0D09}"/>
                    </a:ext>
                  </a:extLst>
                </p14:cNvPr>
                <p14:cNvContentPartPr/>
                <p14:nvPr/>
              </p14:nvContentPartPr>
              <p14:xfrm>
                <a:off x="7483472" y="4856100"/>
                <a:ext cx="104040" cy="26748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EAB0B672-BFA6-2A0E-DD0C-444A935A0D0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74472" y="4847460"/>
                  <a:ext cx="121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D84D092-72B6-7076-CF8A-06A262D8F867}"/>
                    </a:ext>
                  </a:extLst>
                </p14:cNvPr>
                <p14:cNvContentPartPr/>
                <p14:nvPr/>
              </p14:nvContentPartPr>
              <p14:xfrm>
                <a:off x="7617032" y="4953300"/>
                <a:ext cx="46080" cy="360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D84D092-72B6-7076-CF8A-06A262D8F8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08032" y="4944660"/>
                  <a:ext cx="63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5FC9DE36-513C-123F-257F-F9DDED985C24}"/>
                    </a:ext>
                  </a:extLst>
                </p14:cNvPr>
                <p14:cNvContentPartPr/>
                <p14:nvPr/>
              </p14:nvContentPartPr>
              <p14:xfrm>
                <a:off x="7711712" y="4827660"/>
                <a:ext cx="162720" cy="31104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5FC9DE36-513C-123F-257F-F9DDED985C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03072" y="4819020"/>
                  <a:ext cx="1803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7B1FBFC2-0A85-90B6-412E-6D6C4091DB7E}"/>
                    </a:ext>
                  </a:extLst>
                </p14:cNvPr>
                <p14:cNvContentPartPr/>
                <p14:nvPr/>
              </p14:nvContentPartPr>
              <p14:xfrm>
                <a:off x="7747712" y="4980660"/>
                <a:ext cx="106560" cy="2844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7B1FBFC2-0A85-90B6-412E-6D6C4091DB7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38712" y="4972020"/>
                  <a:ext cx="124200" cy="46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4" name="Object 4">
            <a:extLst>
              <a:ext uri="{FF2B5EF4-FFF2-40B4-BE49-F238E27FC236}">
                <a16:creationId xmlns:a16="http://schemas.microsoft.com/office/drawing/2014/main" id="{DBD7B425-12F8-3E53-7565-1D0805BF48BC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258888" y="681038"/>
          <a:ext cx="7281862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010509" imgH="1899972" progId="Word.Document.8">
                  <p:embed/>
                </p:oleObj>
              </mc:Choice>
              <mc:Fallback>
                <p:oleObj name="Document" r:id="rId2" imgW="3010509" imgH="1899972" progId="Word.Document.8">
                  <p:embed/>
                  <p:pic>
                    <p:nvPicPr>
                      <p:cNvPr id="184324" name="Object 4">
                        <a:extLst>
                          <a:ext uri="{FF2B5EF4-FFF2-40B4-BE49-F238E27FC236}">
                            <a16:creationId xmlns:a16="http://schemas.microsoft.com/office/drawing/2014/main" id="{DBD7B425-12F8-3E53-7565-1D0805BF4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81038"/>
                        <a:ext cx="7281862" cy="459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2">
            <a:extLst>
              <a:ext uri="{FF2B5EF4-FFF2-40B4-BE49-F238E27FC236}">
                <a16:creationId xmlns:a16="http://schemas.microsoft.com/office/drawing/2014/main" id="{3B695F9E-D107-95F4-53D1-EE34CC2B6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692150"/>
            <a:ext cx="1009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99BA933-8158-3B0B-C905-CAE2CE3C15B8}"/>
              </a:ext>
            </a:extLst>
          </p:cNvPr>
          <p:cNvGrpSpPr/>
          <p:nvPr/>
        </p:nvGrpSpPr>
        <p:grpSpPr>
          <a:xfrm>
            <a:off x="4681232" y="4936020"/>
            <a:ext cx="789480" cy="400320"/>
            <a:chOff x="4681232" y="4936020"/>
            <a:chExt cx="78948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290CBE3F-7E27-36B9-57FD-3850F74DA89D}"/>
                    </a:ext>
                  </a:extLst>
                </p14:cNvPr>
                <p14:cNvContentPartPr/>
                <p14:nvPr/>
              </p14:nvContentPartPr>
              <p14:xfrm>
                <a:off x="4681232" y="4936020"/>
                <a:ext cx="156960" cy="40032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290CBE3F-7E27-36B9-57FD-3850F74DA8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72232" y="4927380"/>
                  <a:ext cx="1746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754D4D49-88CF-476A-1DAB-6CB6076A3AA2}"/>
                    </a:ext>
                  </a:extLst>
                </p14:cNvPr>
                <p14:cNvContentPartPr/>
                <p14:nvPr/>
              </p14:nvContentPartPr>
              <p14:xfrm>
                <a:off x="4933232" y="5131500"/>
                <a:ext cx="8640" cy="900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754D4D49-88CF-476A-1DAB-6CB6076A3A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24232" y="5122860"/>
                  <a:ext cx="26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ABCB4AE-3632-4C72-5577-59A68D9E2466}"/>
                    </a:ext>
                  </a:extLst>
                </p14:cNvPr>
                <p14:cNvContentPartPr/>
                <p14:nvPr/>
              </p14:nvContentPartPr>
              <p14:xfrm>
                <a:off x="4925672" y="5089740"/>
                <a:ext cx="129240" cy="14580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ABCB4AE-3632-4C72-5577-59A68D9E24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7032" y="5080740"/>
                  <a:ext cx="146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7B2A421-8DEF-6A9F-F4EC-7FA72D00110E}"/>
                    </a:ext>
                  </a:extLst>
                </p14:cNvPr>
                <p14:cNvContentPartPr/>
                <p14:nvPr/>
              </p14:nvContentPartPr>
              <p14:xfrm>
                <a:off x="5079752" y="5143380"/>
                <a:ext cx="81360" cy="1008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7B2A421-8DEF-6A9F-F4EC-7FA72D0011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0752" y="5134380"/>
                  <a:ext cx="99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336629E0-968F-AA19-510C-23FA083BE567}"/>
                    </a:ext>
                  </a:extLst>
                </p14:cNvPr>
                <p14:cNvContentPartPr/>
                <p14:nvPr/>
              </p14:nvContentPartPr>
              <p14:xfrm>
                <a:off x="5080112" y="5212500"/>
                <a:ext cx="82800" cy="1584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336629E0-968F-AA19-510C-23FA083BE5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71112" y="5203860"/>
                  <a:ext cx="100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DD9301A5-C2F4-724A-6F3D-1FB3CC039585}"/>
                    </a:ext>
                  </a:extLst>
                </p14:cNvPr>
                <p14:cNvContentPartPr/>
                <p14:nvPr/>
              </p14:nvContentPartPr>
              <p14:xfrm>
                <a:off x="5226992" y="5049780"/>
                <a:ext cx="243720" cy="26208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DD9301A5-C2F4-724A-6F3D-1FB3CC0395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18352" y="5040780"/>
                  <a:ext cx="26136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B6115E1-D415-ECDD-5456-0FBF3ECEEF1E}"/>
              </a:ext>
            </a:extLst>
          </p:cNvPr>
          <p:cNvGrpSpPr/>
          <p:nvPr/>
        </p:nvGrpSpPr>
        <p:grpSpPr>
          <a:xfrm>
            <a:off x="5694632" y="4971660"/>
            <a:ext cx="639360" cy="436680"/>
            <a:chOff x="5694632" y="4971660"/>
            <a:chExt cx="639360" cy="4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C91698E9-E822-481C-5386-D0C890EA3229}"/>
                    </a:ext>
                  </a:extLst>
                </p14:cNvPr>
                <p14:cNvContentPartPr/>
                <p14:nvPr/>
              </p14:nvContentPartPr>
              <p14:xfrm>
                <a:off x="5694632" y="5069580"/>
                <a:ext cx="163080" cy="147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C91698E9-E822-481C-5386-D0C890EA32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85992" y="5060940"/>
                  <a:ext cx="180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417CD2DC-DE12-82AA-6B96-BA7674FC501C}"/>
                    </a:ext>
                  </a:extLst>
                </p14:cNvPr>
                <p14:cNvContentPartPr/>
                <p14:nvPr/>
              </p14:nvContentPartPr>
              <p14:xfrm>
                <a:off x="5710112" y="5186940"/>
                <a:ext cx="119880" cy="194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417CD2DC-DE12-82AA-6B96-BA7674FC50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01472" y="5177940"/>
                  <a:ext cx="137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61B533D-6070-E2A5-FFC5-18474CA570C9}"/>
                    </a:ext>
                  </a:extLst>
                </p14:cNvPr>
                <p14:cNvContentPartPr/>
                <p14:nvPr/>
              </p14:nvContentPartPr>
              <p14:xfrm>
                <a:off x="6006032" y="5060580"/>
                <a:ext cx="138960" cy="2174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61B533D-6070-E2A5-FFC5-18474CA570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97032" y="5051940"/>
                  <a:ext cx="1566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DA11C94-491A-2020-071F-F19F9A882376}"/>
                    </a:ext>
                  </a:extLst>
                </p14:cNvPr>
                <p14:cNvContentPartPr/>
                <p14:nvPr/>
              </p14:nvContentPartPr>
              <p14:xfrm>
                <a:off x="6165152" y="4971660"/>
                <a:ext cx="168840" cy="43668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DA11C94-491A-2020-071F-F19F9A8823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56512" y="4962660"/>
                  <a:ext cx="186480" cy="45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88A6030-1FBC-382E-43A0-34177DFF3457}"/>
              </a:ext>
            </a:extLst>
          </p:cNvPr>
          <p:cNvGrpSpPr/>
          <p:nvPr/>
        </p:nvGrpSpPr>
        <p:grpSpPr>
          <a:xfrm>
            <a:off x="4784192" y="5659620"/>
            <a:ext cx="925920" cy="358200"/>
            <a:chOff x="4784192" y="5659620"/>
            <a:chExt cx="92592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0284426F-83CE-A7E5-F4AE-5FE31056066C}"/>
                    </a:ext>
                  </a:extLst>
                </p14:cNvPr>
                <p14:cNvContentPartPr/>
                <p14:nvPr/>
              </p14:nvContentPartPr>
              <p14:xfrm>
                <a:off x="4784192" y="5693100"/>
                <a:ext cx="185040" cy="3247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0284426F-83CE-A7E5-F4AE-5FE3105606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75552" y="5684460"/>
                  <a:ext cx="2026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7AD8789E-93BA-DF12-D04B-1523AD65DB5E}"/>
                    </a:ext>
                  </a:extLst>
                </p14:cNvPr>
                <p14:cNvContentPartPr/>
                <p14:nvPr/>
              </p14:nvContentPartPr>
              <p14:xfrm>
                <a:off x="5039432" y="5659620"/>
                <a:ext cx="123480" cy="35640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7AD8789E-93BA-DF12-D04B-1523AD65DB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30792" y="5650980"/>
                  <a:ext cx="1411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2F852EAA-3FC1-3B38-AEC0-7FB3A4D811D5}"/>
                    </a:ext>
                  </a:extLst>
                </p14:cNvPr>
                <p14:cNvContentPartPr/>
                <p14:nvPr/>
              </p14:nvContentPartPr>
              <p14:xfrm>
                <a:off x="5302952" y="5801100"/>
                <a:ext cx="113040" cy="1728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2F852EAA-3FC1-3B38-AEC0-7FB3A4D811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93952" y="5792100"/>
                  <a:ext cx="130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1E14306C-7FD2-8948-F603-69019F2D12F8}"/>
                    </a:ext>
                  </a:extLst>
                </p14:cNvPr>
                <p14:cNvContentPartPr/>
                <p14:nvPr/>
              </p14:nvContentPartPr>
              <p14:xfrm>
                <a:off x="5326352" y="5892900"/>
                <a:ext cx="158760" cy="122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1E14306C-7FD2-8948-F603-69019F2D12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17352" y="5884260"/>
                  <a:ext cx="1764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2924F471-5082-4B38-1F96-A55262AD502A}"/>
                    </a:ext>
                  </a:extLst>
                </p14:cNvPr>
                <p14:cNvContentPartPr/>
                <p14:nvPr/>
              </p14:nvContentPartPr>
              <p14:xfrm>
                <a:off x="5515712" y="5802900"/>
                <a:ext cx="194400" cy="13140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2924F471-5082-4B38-1F96-A55262AD50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07072" y="5793900"/>
                  <a:ext cx="21204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4FF8CE49-160C-29D2-8B16-596ADAE22420}"/>
                  </a:ext>
                </a:extLst>
              </p14:cNvPr>
              <p14:cNvContentPartPr/>
              <p14:nvPr/>
            </p14:nvContentPartPr>
            <p14:xfrm>
              <a:off x="5535512" y="4529580"/>
              <a:ext cx="46800" cy="6984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4FF8CE49-160C-29D2-8B16-596ADAE2242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6512" y="4520580"/>
                <a:ext cx="64440" cy="8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C5F5440C-9849-7938-8006-51D990A386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812088" y="6318250"/>
            <a:ext cx="10668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C2AF1FF8-DC6F-4CA3-9766-D437A0338570}" type="slidenum">
              <a:rPr lang="zh-CN" altLang="en-US" sz="2400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5B6795-78C8-D009-FD1D-19ABC49A2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128713"/>
          <a:ext cx="5137150" cy="324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700" imgH="1371600" progId="Equation.DSMT4">
                  <p:embed/>
                </p:oleObj>
              </mc:Choice>
              <mc:Fallback>
                <p:oleObj name="Equation" r:id="rId2" imgW="2171700" imgH="1371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5B6795-78C8-D009-FD1D-19ABC49A23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28713"/>
                        <a:ext cx="5137150" cy="324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内容占位符 80900">
            <a:extLst>
              <a:ext uri="{FF2B5EF4-FFF2-40B4-BE49-F238E27FC236}">
                <a16:creationId xmlns:a16="http://schemas.microsoft.com/office/drawing/2014/main" id="{354E1DA4-848D-65F2-7DAF-E7C1C8A7D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667250"/>
          <a:ext cx="430371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900" imgH="419100" progId="Equation.DSMT4">
                  <p:embed/>
                </p:oleObj>
              </mc:Choice>
              <mc:Fallback>
                <p:oleObj name="Equation" r:id="rId4" imgW="1739900" imgH="419100" progId="Equation.DSMT4">
                  <p:embed/>
                  <p:pic>
                    <p:nvPicPr>
                      <p:cNvPr id="8" name="内容占位符 80900">
                        <a:extLst>
                          <a:ext uri="{FF2B5EF4-FFF2-40B4-BE49-F238E27FC236}">
                            <a16:creationId xmlns:a16="http://schemas.microsoft.com/office/drawing/2014/main" id="{354E1DA4-848D-65F2-7DAF-E7C1C8A7D5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667250"/>
                        <a:ext cx="430371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2">
            <a:extLst>
              <a:ext uri="{FF2B5EF4-FFF2-40B4-BE49-F238E27FC236}">
                <a16:creationId xmlns:a16="http://schemas.microsoft.com/office/drawing/2014/main" id="{CAF5FEC0-4B85-D540-0ADD-12822DC75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338138"/>
            <a:ext cx="59039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.4</a:t>
            </a: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结合律</a:t>
            </a:r>
            <a:endParaRPr lang="zh-CN" altLang="en-US" sz="4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868CAE8-BD4B-FF29-9C9E-0321A45AA550}"/>
                  </a:ext>
                </a:extLst>
              </p14:cNvPr>
              <p14:cNvContentPartPr/>
              <p14:nvPr/>
            </p14:nvContentPartPr>
            <p14:xfrm>
              <a:off x="2618792" y="1204260"/>
              <a:ext cx="4680" cy="360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868CAE8-BD4B-FF29-9C9E-0321A45AA5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0152" y="1195620"/>
                <a:ext cx="223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8E69D138-0C42-D479-AABD-AE26193D04B9}"/>
                  </a:ext>
                </a:extLst>
              </p14:cNvPr>
              <p14:cNvContentPartPr/>
              <p14:nvPr/>
            </p14:nvContentPartPr>
            <p14:xfrm>
              <a:off x="4429232" y="2154300"/>
              <a:ext cx="1094400" cy="705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8E69D138-0C42-D479-AABD-AE26193D04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0592" y="2145300"/>
                <a:ext cx="11120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A703280C-704B-90AF-31DC-10AD323F8D43}"/>
                  </a:ext>
                </a:extLst>
              </p14:cNvPr>
              <p14:cNvContentPartPr/>
              <p14:nvPr/>
            </p14:nvContentPartPr>
            <p14:xfrm>
              <a:off x="3126032" y="2690700"/>
              <a:ext cx="1266840" cy="12240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A703280C-704B-90AF-31DC-10AD323F8D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17392" y="2681700"/>
                <a:ext cx="128448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8292FEA3-34A4-DE64-300A-5BF5DF567DDE}"/>
              </a:ext>
            </a:extLst>
          </p:cNvPr>
          <p:cNvGrpSpPr/>
          <p:nvPr/>
        </p:nvGrpSpPr>
        <p:grpSpPr>
          <a:xfrm>
            <a:off x="2220992" y="2077620"/>
            <a:ext cx="57600" cy="131760"/>
            <a:chOff x="2220992" y="2077620"/>
            <a:chExt cx="57600" cy="1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ABF5723D-EF33-5A6C-7C4A-95C270DE8E94}"/>
                    </a:ext>
                  </a:extLst>
                </p14:cNvPr>
                <p14:cNvContentPartPr/>
                <p14:nvPr/>
              </p14:nvContentPartPr>
              <p14:xfrm>
                <a:off x="2234312" y="2077620"/>
                <a:ext cx="28440" cy="5652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ABF5723D-EF33-5A6C-7C4A-95C270DE8E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5312" y="2068620"/>
                  <a:ext cx="46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AE2FA448-C043-E3F3-C8ED-97AC07F04E41}"/>
                    </a:ext>
                  </a:extLst>
                </p14:cNvPr>
                <p14:cNvContentPartPr/>
                <p14:nvPr/>
              </p14:nvContentPartPr>
              <p14:xfrm>
                <a:off x="2220992" y="2120460"/>
                <a:ext cx="57600" cy="8892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AE2FA448-C043-E3F3-C8ED-97AC07F04E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11992" y="2111460"/>
                  <a:ext cx="7524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B3715FB-9044-672A-DB27-B7286A15CC27}"/>
              </a:ext>
            </a:extLst>
          </p:cNvPr>
          <p:cNvGrpSpPr/>
          <p:nvPr/>
        </p:nvGrpSpPr>
        <p:grpSpPr>
          <a:xfrm>
            <a:off x="2525912" y="1179420"/>
            <a:ext cx="963360" cy="511200"/>
            <a:chOff x="2525912" y="1179420"/>
            <a:chExt cx="963360" cy="51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0D27A798-32CC-51AA-040C-195E0D896A85}"/>
                    </a:ext>
                  </a:extLst>
                </p14:cNvPr>
                <p14:cNvContentPartPr/>
                <p14:nvPr/>
              </p14:nvContentPartPr>
              <p14:xfrm>
                <a:off x="2586032" y="1184100"/>
                <a:ext cx="70920" cy="10008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0D27A798-32CC-51AA-040C-195E0D896A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77392" y="1175100"/>
                  <a:ext cx="88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8B1F433D-F015-2B23-1098-8A85936FB504}"/>
                    </a:ext>
                  </a:extLst>
                </p14:cNvPr>
                <p14:cNvContentPartPr/>
                <p14:nvPr/>
              </p14:nvContentPartPr>
              <p14:xfrm>
                <a:off x="2525912" y="1311540"/>
                <a:ext cx="46800" cy="4824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8B1F433D-F015-2B23-1098-8A85936FB5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17272" y="1302900"/>
                  <a:ext cx="64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A51B4A93-1331-0FD6-6442-BF1D7BBDF2BA}"/>
                    </a:ext>
                  </a:extLst>
                </p14:cNvPr>
                <p14:cNvContentPartPr/>
                <p14:nvPr/>
              </p14:nvContentPartPr>
              <p14:xfrm>
                <a:off x="2625272" y="1277340"/>
                <a:ext cx="161640" cy="13464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A51B4A93-1331-0FD6-6442-BF1D7BBDF2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6272" y="1268340"/>
                  <a:ext cx="179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50F30A18-D4C8-687F-3FB3-37A2E4ED2E7B}"/>
                    </a:ext>
                  </a:extLst>
                </p14:cNvPr>
                <p14:cNvContentPartPr/>
                <p14:nvPr/>
              </p14:nvContentPartPr>
              <p14:xfrm>
                <a:off x="2585672" y="1459860"/>
                <a:ext cx="114480" cy="11448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50F30A18-D4C8-687F-3FB3-37A2E4ED2E7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76672" y="1451220"/>
                  <a:ext cx="132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8AE849A2-C478-EB78-75F9-BD950C2C35BE}"/>
                    </a:ext>
                  </a:extLst>
                </p14:cNvPr>
                <p14:cNvContentPartPr/>
                <p14:nvPr/>
              </p14:nvContentPartPr>
              <p14:xfrm>
                <a:off x="2728232" y="1375620"/>
                <a:ext cx="111600" cy="23652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8AE849A2-C478-EB78-75F9-BD950C2C35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19232" y="1366980"/>
                  <a:ext cx="129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BA7D8C34-7751-A5B1-CD35-FC8D73F14AE2}"/>
                    </a:ext>
                  </a:extLst>
                </p14:cNvPr>
                <p14:cNvContentPartPr/>
                <p14:nvPr/>
              </p14:nvContentPartPr>
              <p14:xfrm>
                <a:off x="3014432" y="1244580"/>
                <a:ext cx="37800" cy="3924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BA7D8C34-7751-A5B1-CD35-FC8D73F14A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432" y="1235580"/>
                  <a:ext cx="55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2CA466C2-DA89-2A52-0E32-27457E90D653}"/>
                    </a:ext>
                  </a:extLst>
                </p14:cNvPr>
                <p14:cNvContentPartPr/>
                <p14:nvPr/>
              </p14:nvContentPartPr>
              <p14:xfrm>
                <a:off x="3005072" y="1215420"/>
                <a:ext cx="130680" cy="14508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2CA466C2-DA89-2A52-0E32-27457E90D65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96432" y="1206420"/>
                  <a:ext cx="148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0C47A458-056D-9C72-0705-CBAB4D3A4BF0}"/>
                    </a:ext>
                  </a:extLst>
                </p14:cNvPr>
                <p14:cNvContentPartPr/>
                <p14:nvPr/>
              </p14:nvContentPartPr>
              <p14:xfrm>
                <a:off x="2998592" y="1194900"/>
                <a:ext cx="209160" cy="44424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0C47A458-056D-9C72-0705-CBAB4D3A4B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89592" y="1185900"/>
                  <a:ext cx="2268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5EBFB54A-3638-428C-1805-38373E1DDF4D}"/>
                    </a:ext>
                  </a:extLst>
                </p14:cNvPr>
                <p14:cNvContentPartPr/>
                <p14:nvPr/>
              </p14:nvContentPartPr>
              <p14:xfrm>
                <a:off x="3242312" y="1179420"/>
                <a:ext cx="246960" cy="51120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5EBFB54A-3638-428C-1805-38373E1DDF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33312" y="1170780"/>
                  <a:ext cx="2646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338AC39A-1ACE-5D07-A59E-32703D645CA7}"/>
                    </a:ext>
                  </a:extLst>
                </p14:cNvPr>
                <p14:cNvContentPartPr/>
                <p14:nvPr/>
              </p14:nvContentPartPr>
              <p14:xfrm>
                <a:off x="2670632" y="1460940"/>
                <a:ext cx="110520" cy="21276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338AC39A-1ACE-5D07-A59E-32703D645C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61992" y="1451940"/>
                  <a:ext cx="128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6836A519-8485-53A6-4132-9DAA23F049C0}"/>
                    </a:ext>
                  </a:extLst>
                </p14:cNvPr>
                <p14:cNvContentPartPr/>
                <p14:nvPr/>
              </p14:nvContentPartPr>
              <p14:xfrm>
                <a:off x="2638592" y="1524660"/>
                <a:ext cx="97560" cy="547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6836A519-8485-53A6-4132-9DAA23F049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29592" y="1516020"/>
                  <a:ext cx="11520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186943E-B1BD-8AEF-915F-7057AB79ED0C}"/>
              </a:ext>
            </a:extLst>
          </p:cNvPr>
          <p:cNvGrpSpPr/>
          <p:nvPr/>
        </p:nvGrpSpPr>
        <p:grpSpPr>
          <a:xfrm>
            <a:off x="3853232" y="1255380"/>
            <a:ext cx="1171440" cy="410400"/>
            <a:chOff x="3853232" y="1255380"/>
            <a:chExt cx="117144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00215C6F-BAA6-BDFB-2202-BCC1486F06A8}"/>
                    </a:ext>
                  </a:extLst>
                </p14:cNvPr>
                <p14:cNvContentPartPr/>
                <p14:nvPr/>
              </p14:nvContentPartPr>
              <p14:xfrm>
                <a:off x="3853232" y="1284540"/>
                <a:ext cx="54720" cy="33840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00215C6F-BAA6-BDFB-2202-BCC1486F06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44232" y="1275900"/>
                  <a:ext cx="723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333FEA48-18B1-2125-E999-134954746285}"/>
                    </a:ext>
                  </a:extLst>
                </p14:cNvPr>
                <p14:cNvContentPartPr/>
                <p14:nvPr/>
              </p14:nvContentPartPr>
              <p14:xfrm>
                <a:off x="3962672" y="1323780"/>
                <a:ext cx="10080" cy="360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333FEA48-18B1-2125-E999-1349547462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54032" y="1314780"/>
                  <a:ext cx="27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9374B0BD-41EC-7330-9381-A64E1CC06614}"/>
                    </a:ext>
                  </a:extLst>
                </p14:cNvPr>
                <p14:cNvContentPartPr/>
                <p14:nvPr/>
              </p14:nvContentPartPr>
              <p14:xfrm>
                <a:off x="3866552" y="1255380"/>
                <a:ext cx="79200" cy="38988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9374B0BD-41EC-7330-9381-A64E1CC066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57912" y="1246380"/>
                  <a:ext cx="968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00CFDFBE-D05D-C87C-DB64-18A1E0B3040C}"/>
                    </a:ext>
                  </a:extLst>
                </p14:cNvPr>
                <p14:cNvContentPartPr/>
                <p14:nvPr/>
              </p14:nvContentPartPr>
              <p14:xfrm>
                <a:off x="3884912" y="1261140"/>
                <a:ext cx="232560" cy="40464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00CFDFBE-D05D-C87C-DB64-18A1E0B304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75912" y="1252500"/>
                  <a:ext cx="2502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1E95F53A-71BA-2F24-A3C6-BDF36C4DE9D7}"/>
                    </a:ext>
                  </a:extLst>
                </p14:cNvPr>
                <p14:cNvContentPartPr/>
                <p14:nvPr/>
              </p14:nvContentPartPr>
              <p14:xfrm>
                <a:off x="4375232" y="1334580"/>
                <a:ext cx="99720" cy="2916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1E95F53A-71BA-2F24-A3C6-BDF36C4DE9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66232" y="1325940"/>
                  <a:ext cx="117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FFFE441F-8EED-7DA5-4CAA-CBBF248B285D}"/>
                    </a:ext>
                  </a:extLst>
                </p14:cNvPr>
                <p14:cNvContentPartPr/>
                <p14:nvPr/>
              </p14:nvContentPartPr>
              <p14:xfrm>
                <a:off x="4308272" y="1481460"/>
                <a:ext cx="107640" cy="4464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FFFE441F-8EED-7DA5-4CAA-CBBF248B285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99632" y="1472460"/>
                  <a:ext cx="125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2B225FA5-7027-DAF8-FB8B-07ED4229C755}"/>
                    </a:ext>
                  </a:extLst>
                </p14:cNvPr>
                <p14:cNvContentPartPr/>
                <p14:nvPr/>
              </p14:nvContentPartPr>
              <p14:xfrm>
                <a:off x="4638392" y="1270500"/>
                <a:ext cx="84600" cy="39168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2B225FA5-7027-DAF8-FB8B-07ED4229C7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29752" y="1261500"/>
                  <a:ext cx="1022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C34B57ED-34F4-F9E4-8501-ADE47911AF5F}"/>
                    </a:ext>
                  </a:extLst>
                </p14:cNvPr>
                <p14:cNvContentPartPr/>
                <p14:nvPr/>
              </p14:nvContentPartPr>
              <p14:xfrm>
                <a:off x="4576472" y="1283460"/>
                <a:ext cx="448200" cy="37332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C34B57ED-34F4-F9E4-8501-ADE47911AF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67832" y="1274460"/>
                  <a:ext cx="465840" cy="39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54" name="组合 44053">
            <a:extLst>
              <a:ext uri="{FF2B5EF4-FFF2-40B4-BE49-F238E27FC236}">
                <a16:creationId xmlns:a16="http://schemas.microsoft.com/office/drawing/2014/main" id="{B3B72092-8F6A-6C0D-A71A-EBB53A7EAA7B}"/>
              </a:ext>
            </a:extLst>
          </p:cNvPr>
          <p:cNvGrpSpPr/>
          <p:nvPr/>
        </p:nvGrpSpPr>
        <p:grpSpPr>
          <a:xfrm>
            <a:off x="5159672" y="2151780"/>
            <a:ext cx="2511000" cy="976320"/>
            <a:chOff x="5159672" y="2151780"/>
            <a:chExt cx="2511000" cy="9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C305405C-3A74-EF5F-2A3F-90C5517CBF93}"/>
                    </a:ext>
                  </a:extLst>
                </p14:cNvPr>
                <p14:cNvContentPartPr/>
                <p14:nvPr/>
              </p14:nvContentPartPr>
              <p14:xfrm>
                <a:off x="5159672" y="2266260"/>
                <a:ext cx="261000" cy="41580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C305405C-3A74-EF5F-2A3F-90C5517CBF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50672" y="2257260"/>
                  <a:ext cx="2786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538A923C-7CD4-2AA9-C46C-E80B9E52FCE3}"/>
                    </a:ext>
                  </a:extLst>
                </p14:cNvPr>
                <p14:cNvContentPartPr/>
                <p14:nvPr/>
              </p14:nvContentPartPr>
              <p14:xfrm>
                <a:off x="5217632" y="2511780"/>
                <a:ext cx="139680" cy="4356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538A923C-7CD4-2AA9-C46C-E80B9E52FC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08992" y="2502780"/>
                  <a:ext cx="157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C5B48383-48C9-E5B8-1D8E-600B87266D16}"/>
                    </a:ext>
                  </a:extLst>
                </p14:cNvPr>
                <p14:cNvContentPartPr/>
                <p14:nvPr/>
              </p14:nvContentPartPr>
              <p14:xfrm>
                <a:off x="5588432" y="2428260"/>
                <a:ext cx="41760" cy="10656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C5B48383-48C9-E5B8-1D8E-600B87266D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79792" y="2419620"/>
                  <a:ext cx="59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FC31232B-3337-19F9-1AF9-25BA18047C6F}"/>
                    </a:ext>
                  </a:extLst>
                </p14:cNvPr>
                <p14:cNvContentPartPr/>
                <p14:nvPr/>
              </p14:nvContentPartPr>
              <p14:xfrm>
                <a:off x="5574392" y="2425740"/>
                <a:ext cx="50400" cy="7092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FC31232B-3337-19F9-1AF9-25BA18047C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65752" y="2416740"/>
                  <a:ext cx="68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032" name="墨迹 44031">
                  <a:extLst>
                    <a:ext uri="{FF2B5EF4-FFF2-40B4-BE49-F238E27FC236}">
                      <a16:creationId xmlns:a16="http://schemas.microsoft.com/office/drawing/2014/main" id="{117AB2B8-7814-6E78-2FF1-916D12C3C2A5}"/>
                    </a:ext>
                  </a:extLst>
                </p14:cNvPr>
                <p14:cNvContentPartPr/>
                <p14:nvPr/>
              </p14:nvContentPartPr>
              <p14:xfrm>
                <a:off x="5742152" y="2241060"/>
                <a:ext cx="209520" cy="391320"/>
              </p14:xfrm>
            </p:contentPart>
          </mc:Choice>
          <mc:Fallback>
            <p:pic>
              <p:nvPicPr>
                <p:cNvPr id="44032" name="墨迹 44031">
                  <a:extLst>
                    <a:ext uri="{FF2B5EF4-FFF2-40B4-BE49-F238E27FC236}">
                      <a16:creationId xmlns:a16="http://schemas.microsoft.com/office/drawing/2014/main" id="{117AB2B8-7814-6E78-2FF1-916D12C3C2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33512" y="2232420"/>
                  <a:ext cx="2271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033" name="墨迹 44032">
                  <a:extLst>
                    <a:ext uri="{FF2B5EF4-FFF2-40B4-BE49-F238E27FC236}">
                      <a16:creationId xmlns:a16="http://schemas.microsoft.com/office/drawing/2014/main" id="{3C9B99F0-5159-B655-575E-9A9D378E1990}"/>
                    </a:ext>
                  </a:extLst>
                </p14:cNvPr>
                <p14:cNvContentPartPr/>
                <p14:nvPr/>
              </p14:nvContentPartPr>
              <p14:xfrm>
                <a:off x="6127712" y="2394780"/>
                <a:ext cx="463320" cy="43200"/>
              </p14:xfrm>
            </p:contentPart>
          </mc:Choice>
          <mc:Fallback>
            <p:pic>
              <p:nvPicPr>
                <p:cNvPr id="44033" name="墨迹 44032">
                  <a:extLst>
                    <a:ext uri="{FF2B5EF4-FFF2-40B4-BE49-F238E27FC236}">
                      <a16:creationId xmlns:a16="http://schemas.microsoft.com/office/drawing/2014/main" id="{3C9B99F0-5159-B655-575E-9A9D378E19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18712" y="2385780"/>
                  <a:ext cx="4809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035" name="墨迹 44034">
                  <a:extLst>
                    <a:ext uri="{FF2B5EF4-FFF2-40B4-BE49-F238E27FC236}">
                      <a16:creationId xmlns:a16="http://schemas.microsoft.com/office/drawing/2014/main" id="{629EACAB-57C6-CE73-A2FA-5828B4370736}"/>
                    </a:ext>
                  </a:extLst>
                </p14:cNvPr>
                <p14:cNvContentPartPr/>
                <p14:nvPr/>
              </p14:nvContentPartPr>
              <p14:xfrm>
                <a:off x="6506792" y="2357700"/>
                <a:ext cx="87480" cy="140760"/>
              </p14:xfrm>
            </p:contentPart>
          </mc:Choice>
          <mc:Fallback>
            <p:pic>
              <p:nvPicPr>
                <p:cNvPr id="44035" name="墨迹 44034">
                  <a:extLst>
                    <a:ext uri="{FF2B5EF4-FFF2-40B4-BE49-F238E27FC236}">
                      <a16:creationId xmlns:a16="http://schemas.microsoft.com/office/drawing/2014/main" id="{629EACAB-57C6-CE73-A2FA-5828B43707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97792" y="2349060"/>
                  <a:ext cx="105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036" name="墨迹 44035">
                  <a:extLst>
                    <a:ext uri="{FF2B5EF4-FFF2-40B4-BE49-F238E27FC236}">
                      <a16:creationId xmlns:a16="http://schemas.microsoft.com/office/drawing/2014/main" id="{D223A81B-D3B2-B2F3-1AC2-4CED1A4EB5F2}"/>
                    </a:ext>
                  </a:extLst>
                </p14:cNvPr>
                <p14:cNvContentPartPr/>
                <p14:nvPr/>
              </p14:nvContentPartPr>
              <p14:xfrm>
                <a:off x="6705512" y="2151780"/>
                <a:ext cx="266760" cy="420480"/>
              </p14:xfrm>
            </p:contentPart>
          </mc:Choice>
          <mc:Fallback>
            <p:pic>
              <p:nvPicPr>
                <p:cNvPr id="44036" name="墨迹 44035">
                  <a:extLst>
                    <a:ext uri="{FF2B5EF4-FFF2-40B4-BE49-F238E27FC236}">
                      <a16:creationId xmlns:a16="http://schemas.microsoft.com/office/drawing/2014/main" id="{D223A81B-D3B2-B2F3-1AC2-4CED1A4EB5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96512" y="2143140"/>
                  <a:ext cx="2844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038" name="墨迹 44037">
                  <a:extLst>
                    <a:ext uri="{FF2B5EF4-FFF2-40B4-BE49-F238E27FC236}">
                      <a16:creationId xmlns:a16="http://schemas.microsoft.com/office/drawing/2014/main" id="{5DC62507-3142-EF4F-B5A5-DE3918E1B21D}"/>
                    </a:ext>
                  </a:extLst>
                </p14:cNvPr>
                <p14:cNvContentPartPr/>
                <p14:nvPr/>
              </p14:nvContentPartPr>
              <p14:xfrm>
                <a:off x="6778952" y="2397660"/>
                <a:ext cx="142560" cy="34560"/>
              </p14:xfrm>
            </p:contentPart>
          </mc:Choice>
          <mc:Fallback>
            <p:pic>
              <p:nvPicPr>
                <p:cNvPr id="44038" name="墨迹 44037">
                  <a:extLst>
                    <a:ext uri="{FF2B5EF4-FFF2-40B4-BE49-F238E27FC236}">
                      <a16:creationId xmlns:a16="http://schemas.microsoft.com/office/drawing/2014/main" id="{5DC62507-3142-EF4F-B5A5-DE3918E1B2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69952" y="2389020"/>
                  <a:ext cx="160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039" name="墨迹 44038">
                  <a:extLst>
                    <a:ext uri="{FF2B5EF4-FFF2-40B4-BE49-F238E27FC236}">
                      <a16:creationId xmlns:a16="http://schemas.microsoft.com/office/drawing/2014/main" id="{0D2D2FCA-EC47-6A98-4B32-6031EB9CC697}"/>
                    </a:ext>
                  </a:extLst>
                </p14:cNvPr>
                <p14:cNvContentPartPr/>
                <p14:nvPr/>
              </p14:nvContentPartPr>
              <p14:xfrm>
                <a:off x="5204672" y="2875020"/>
                <a:ext cx="74520" cy="253080"/>
              </p14:xfrm>
            </p:contentPart>
          </mc:Choice>
          <mc:Fallback>
            <p:pic>
              <p:nvPicPr>
                <p:cNvPr id="44039" name="墨迹 44038">
                  <a:extLst>
                    <a:ext uri="{FF2B5EF4-FFF2-40B4-BE49-F238E27FC236}">
                      <a16:creationId xmlns:a16="http://schemas.microsoft.com/office/drawing/2014/main" id="{0D2D2FCA-EC47-6A98-4B32-6031EB9CC69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95672" y="2866020"/>
                  <a:ext cx="921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040" name="墨迹 44039">
                  <a:extLst>
                    <a:ext uri="{FF2B5EF4-FFF2-40B4-BE49-F238E27FC236}">
                      <a16:creationId xmlns:a16="http://schemas.microsoft.com/office/drawing/2014/main" id="{4BB218C4-69D9-54C1-68CD-41359179497B}"/>
                    </a:ext>
                  </a:extLst>
                </p14:cNvPr>
                <p14:cNvContentPartPr/>
                <p14:nvPr/>
              </p14:nvContentPartPr>
              <p14:xfrm>
                <a:off x="5337872" y="2944860"/>
                <a:ext cx="109800" cy="94320"/>
              </p14:xfrm>
            </p:contentPart>
          </mc:Choice>
          <mc:Fallback>
            <p:pic>
              <p:nvPicPr>
                <p:cNvPr id="44040" name="墨迹 44039">
                  <a:extLst>
                    <a:ext uri="{FF2B5EF4-FFF2-40B4-BE49-F238E27FC236}">
                      <a16:creationId xmlns:a16="http://schemas.microsoft.com/office/drawing/2014/main" id="{4BB218C4-69D9-54C1-68CD-41359179497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29232" y="2936220"/>
                  <a:ext cx="127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041" name="墨迹 44040">
                  <a:extLst>
                    <a:ext uri="{FF2B5EF4-FFF2-40B4-BE49-F238E27FC236}">
                      <a16:creationId xmlns:a16="http://schemas.microsoft.com/office/drawing/2014/main" id="{50F24CBD-0749-A84A-4B99-483A2FBA7E34}"/>
                    </a:ext>
                  </a:extLst>
                </p14:cNvPr>
                <p14:cNvContentPartPr/>
                <p14:nvPr/>
              </p14:nvContentPartPr>
              <p14:xfrm>
                <a:off x="5532992" y="3062220"/>
                <a:ext cx="10440" cy="5040"/>
              </p14:xfrm>
            </p:contentPart>
          </mc:Choice>
          <mc:Fallback>
            <p:pic>
              <p:nvPicPr>
                <p:cNvPr id="44041" name="墨迹 44040">
                  <a:extLst>
                    <a:ext uri="{FF2B5EF4-FFF2-40B4-BE49-F238E27FC236}">
                      <a16:creationId xmlns:a16="http://schemas.microsoft.com/office/drawing/2014/main" id="{50F24CBD-0749-A84A-4B99-483A2FBA7E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23992" y="3053580"/>
                  <a:ext cx="28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042" name="墨迹 44041">
                  <a:extLst>
                    <a:ext uri="{FF2B5EF4-FFF2-40B4-BE49-F238E27FC236}">
                      <a16:creationId xmlns:a16="http://schemas.microsoft.com/office/drawing/2014/main" id="{A2A11BEE-8DD8-9EA1-D996-51B4104B0DC9}"/>
                    </a:ext>
                  </a:extLst>
                </p14:cNvPr>
                <p14:cNvContentPartPr/>
                <p14:nvPr/>
              </p14:nvContentPartPr>
              <p14:xfrm>
                <a:off x="5746472" y="2890140"/>
                <a:ext cx="102240" cy="169200"/>
              </p14:xfrm>
            </p:contentPart>
          </mc:Choice>
          <mc:Fallback>
            <p:pic>
              <p:nvPicPr>
                <p:cNvPr id="44042" name="墨迹 44041">
                  <a:extLst>
                    <a:ext uri="{FF2B5EF4-FFF2-40B4-BE49-F238E27FC236}">
                      <a16:creationId xmlns:a16="http://schemas.microsoft.com/office/drawing/2014/main" id="{A2A11BEE-8DD8-9EA1-D996-51B4104B0D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37472" y="2881140"/>
                  <a:ext cx="119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043" name="墨迹 44042">
                  <a:extLst>
                    <a:ext uri="{FF2B5EF4-FFF2-40B4-BE49-F238E27FC236}">
                      <a16:creationId xmlns:a16="http://schemas.microsoft.com/office/drawing/2014/main" id="{1FE44148-A32C-DE9B-DBEB-39741FB37831}"/>
                    </a:ext>
                  </a:extLst>
                </p14:cNvPr>
                <p14:cNvContentPartPr/>
                <p14:nvPr/>
              </p14:nvContentPartPr>
              <p14:xfrm>
                <a:off x="5883272" y="2906700"/>
                <a:ext cx="73800" cy="160200"/>
              </p14:xfrm>
            </p:contentPart>
          </mc:Choice>
          <mc:Fallback>
            <p:pic>
              <p:nvPicPr>
                <p:cNvPr id="44043" name="墨迹 44042">
                  <a:extLst>
                    <a:ext uri="{FF2B5EF4-FFF2-40B4-BE49-F238E27FC236}">
                      <a16:creationId xmlns:a16="http://schemas.microsoft.com/office/drawing/2014/main" id="{1FE44148-A32C-DE9B-DBEB-39741FB3783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74632" y="2898060"/>
                  <a:ext cx="91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044" name="墨迹 44043">
                  <a:extLst>
                    <a:ext uri="{FF2B5EF4-FFF2-40B4-BE49-F238E27FC236}">
                      <a16:creationId xmlns:a16="http://schemas.microsoft.com/office/drawing/2014/main" id="{567F0D38-A31D-269F-C476-9FCFD46AA71D}"/>
                    </a:ext>
                  </a:extLst>
                </p14:cNvPr>
                <p14:cNvContentPartPr/>
                <p14:nvPr/>
              </p14:nvContentPartPr>
              <p14:xfrm>
                <a:off x="6232472" y="2890140"/>
                <a:ext cx="33120" cy="71640"/>
              </p14:xfrm>
            </p:contentPart>
          </mc:Choice>
          <mc:Fallback>
            <p:pic>
              <p:nvPicPr>
                <p:cNvPr id="44044" name="墨迹 44043">
                  <a:extLst>
                    <a:ext uri="{FF2B5EF4-FFF2-40B4-BE49-F238E27FC236}">
                      <a16:creationId xmlns:a16="http://schemas.microsoft.com/office/drawing/2014/main" id="{567F0D38-A31D-269F-C476-9FCFD46AA7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23832" y="2881140"/>
                  <a:ext cx="507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045" name="墨迹 44044">
                  <a:extLst>
                    <a:ext uri="{FF2B5EF4-FFF2-40B4-BE49-F238E27FC236}">
                      <a16:creationId xmlns:a16="http://schemas.microsoft.com/office/drawing/2014/main" id="{052A2BEE-57D9-594D-3CA6-58A2901C8A70}"/>
                    </a:ext>
                  </a:extLst>
                </p14:cNvPr>
                <p14:cNvContentPartPr/>
                <p14:nvPr/>
              </p14:nvContentPartPr>
              <p14:xfrm>
                <a:off x="6277112" y="2868900"/>
                <a:ext cx="246240" cy="105840"/>
              </p14:xfrm>
            </p:contentPart>
          </mc:Choice>
          <mc:Fallback>
            <p:pic>
              <p:nvPicPr>
                <p:cNvPr id="44045" name="墨迹 44044">
                  <a:extLst>
                    <a:ext uri="{FF2B5EF4-FFF2-40B4-BE49-F238E27FC236}">
                      <a16:creationId xmlns:a16="http://schemas.microsoft.com/office/drawing/2014/main" id="{052A2BEE-57D9-594D-3CA6-58A2901C8A7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68472" y="2860260"/>
                  <a:ext cx="263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4049" name="墨迹 44048">
                  <a:extLst>
                    <a:ext uri="{FF2B5EF4-FFF2-40B4-BE49-F238E27FC236}">
                      <a16:creationId xmlns:a16="http://schemas.microsoft.com/office/drawing/2014/main" id="{6C56F62F-D3C0-4B14-1994-57717048A143}"/>
                    </a:ext>
                  </a:extLst>
                </p14:cNvPr>
                <p14:cNvContentPartPr/>
                <p14:nvPr/>
              </p14:nvContentPartPr>
              <p14:xfrm>
                <a:off x="6736832" y="2793660"/>
                <a:ext cx="275040" cy="217440"/>
              </p14:xfrm>
            </p:contentPart>
          </mc:Choice>
          <mc:Fallback>
            <p:pic>
              <p:nvPicPr>
                <p:cNvPr id="44049" name="墨迹 44048">
                  <a:extLst>
                    <a:ext uri="{FF2B5EF4-FFF2-40B4-BE49-F238E27FC236}">
                      <a16:creationId xmlns:a16="http://schemas.microsoft.com/office/drawing/2014/main" id="{6C56F62F-D3C0-4B14-1994-57717048A14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28192" y="2784660"/>
                  <a:ext cx="292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4050" name="墨迹 44049">
                  <a:extLst>
                    <a:ext uri="{FF2B5EF4-FFF2-40B4-BE49-F238E27FC236}">
                      <a16:creationId xmlns:a16="http://schemas.microsoft.com/office/drawing/2014/main" id="{EE5F6D74-138C-B509-24B9-1CB0A149100D}"/>
                    </a:ext>
                  </a:extLst>
                </p14:cNvPr>
                <p14:cNvContentPartPr/>
                <p14:nvPr/>
              </p14:nvContentPartPr>
              <p14:xfrm>
                <a:off x="7119152" y="2885820"/>
                <a:ext cx="115200" cy="6120"/>
              </p14:xfrm>
            </p:contentPart>
          </mc:Choice>
          <mc:Fallback>
            <p:pic>
              <p:nvPicPr>
                <p:cNvPr id="44050" name="墨迹 44049">
                  <a:extLst>
                    <a:ext uri="{FF2B5EF4-FFF2-40B4-BE49-F238E27FC236}">
                      <a16:creationId xmlns:a16="http://schemas.microsoft.com/office/drawing/2014/main" id="{EE5F6D74-138C-B509-24B9-1CB0A14910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10512" y="2877180"/>
                  <a:ext cx="132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4051" name="墨迹 44050">
                  <a:extLst>
                    <a:ext uri="{FF2B5EF4-FFF2-40B4-BE49-F238E27FC236}">
                      <a16:creationId xmlns:a16="http://schemas.microsoft.com/office/drawing/2014/main" id="{01B6896B-A670-E96D-7F92-51A66B4BE4D5}"/>
                    </a:ext>
                  </a:extLst>
                </p14:cNvPr>
                <p14:cNvContentPartPr/>
                <p14:nvPr/>
              </p14:nvContentPartPr>
              <p14:xfrm>
                <a:off x="7176392" y="2801940"/>
                <a:ext cx="253800" cy="172440"/>
              </p14:xfrm>
            </p:contentPart>
          </mc:Choice>
          <mc:Fallback>
            <p:pic>
              <p:nvPicPr>
                <p:cNvPr id="44051" name="墨迹 44050">
                  <a:extLst>
                    <a:ext uri="{FF2B5EF4-FFF2-40B4-BE49-F238E27FC236}">
                      <a16:creationId xmlns:a16="http://schemas.microsoft.com/office/drawing/2014/main" id="{01B6896B-A670-E96D-7F92-51A66B4BE4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67392" y="2793300"/>
                  <a:ext cx="271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4052" name="墨迹 44051">
                  <a:extLst>
                    <a:ext uri="{FF2B5EF4-FFF2-40B4-BE49-F238E27FC236}">
                      <a16:creationId xmlns:a16="http://schemas.microsoft.com/office/drawing/2014/main" id="{7CEC3D3E-FFED-CBC9-FBA7-07D61B8FA37C}"/>
                    </a:ext>
                  </a:extLst>
                </p14:cNvPr>
                <p14:cNvContentPartPr/>
                <p14:nvPr/>
              </p14:nvContentPartPr>
              <p14:xfrm>
                <a:off x="7332992" y="2895900"/>
                <a:ext cx="110880" cy="141120"/>
              </p14:xfrm>
            </p:contentPart>
          </mc:Choice>
          <mc:Fallback>
            <p:pic>
              <p:nvPicPr>
                <p:cNvPr id="44052" name="墨迹 44051">
                  <a:extLst>
                    <a:ext uri="{FF2B5EF4-FFF2-40B4-BE49-F238E27FC236}">
                      <a16:creationId xmlns:a16="http://schemas.microsoft.com/office/drawing/2014/main" id="{7CEC3D3E-FFED-CBC9-FBA7-07D61B8FA37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24352" y="2886900"/>
                  <a:ext cx="128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4053" name="墨迹 44052">
                  <a:extLst>
                    <a:ext uri="{FF2B5EF4-FFF2-40B4-BE49-F238E27FC236}">
                      <a16:creationId xmlns:a16="http://schemas.microsoft.com/office/drawing/2014/main" id="{A18C6767-0F8C-5D3E-79DC-6461014589A2}"/>
                    </a:ext>
                  </a:extLst>
                </p14:cNvPr>
                <p14:cNvContentPartPr/>
                <p14:nvPr/>
              </p14:nvContentPartPr>
              <p14:xfrm>
                <a:off x="7521272" y="2630220"/>
                <a:ext cx="149400" cy="440280"/>
              </p14:xfrm>
            </p:contentPart>
          </mc:Choice>
          <mc:Fallback>
            <p:pic>
              <p:nvPicPr>
                <p:cNvPr id="44053" name="墨迹 44052">
                  <a:extLst>
                    <a:ext uri="{FF2B5EF4-FFF2-40B4-BE49-F238E27FC236}">
                      <a16:creationId xmlns:a16="http://schemas.microsoft.com/office/drawing/2014/main" id="{A18C6767-0F8C-5D3E-79DC-6461014589A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12272" y="2621220"/>
                  <a:ext cx="167040" cy="45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4055" name="墨迹 44054">
                <a:extLst>
                  <a:ext uri="{FF2B5EF4-FFF2-40B4-BE49-F238E27FC236}">
                    <a16:creationId xmlns:a16="http://schemas.microsoft.com/office/drawing/2014/main" id="{B8678CA3-E586-C378-AA78-E80D5334B9F8}"/>
                  </a:ext>
                </a:extLst>
              </p14:cNvPr>
              <p14:cNvContentPartPr/>
              <p14:nvPr/>
            </p14:nvContentPartPr>
            <p14:xfrm>
              <a:off x="1647872" y="3802740"/>
              <a:ext cx="1254960" cy="50040"/>
            </p14:xfrm>
          </p:contentPart>
        </mc:Choice>
        <mc:Fallback>
          <p:pic>
            <p:nvPicPr>
              <p:cNvPr id="44055" name="墨迹 44054">
                <a:extLst>
                  <a:ext uri="{FF2B5EF4-FFF2-40B4-BE49-F238E27FC236}">
                    <a16:creationId xmlns:a16="http://schemas.microsoft.com/office/drawing/2014/main" id="{B8678CA3-E586-C378-AA78-E80D5334B9F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38872" y="3793740"/>
                <a:ext cx="127260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086" name="组合 44085">
            <a:extLst>
              <a:ext uri="{FF2B5EF4-FFF2-40B4-BE49-F238E27FC236}">
                <a16:creationId xmlns:a16="http://schemas.microsoft.com/office/drawing/2014/main" id="{769D640B-85E7-B31F-8F32-08A4661F5689}"/>
              </a:ext>
            </a:extLst>
          </p:cNvPr>
          <p:cNvGrpSpPr/>
          <p:nvPr/>
        </p:nvGrpSpPr>
        <p:grpSpPr>
          <a:xfrm>
            <a:off x="6051392" y="3340140"/>
            <a:ext cx="2919600" cy="536040"/>
            <a:chOff x="6051392" y="3340140"/>
            <a:chExt cx="2919600" cy="53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4056" name="墨迹 44055">
                  <a:extLst>
                    <a:ext uri="{FF2B5EF4-FFF2-40B4-BE49-F238E27FC236}">
                      <a16:creationId xmlns:a16="http://schemas.microsoft.com/office/drawing/2014/main" id="{ECB56847-ED16-B98B-9CF4-02906BAFB55A}"/>
                    </a:ext>
                  </a:extLst>
                </p14:cNvPr>
                <p14:cNvContentPartPr/>
                <p14:nvPr/>
              </p14:nvContentPartPr>
              <p14:xfrm>
                <a:off x="6051392" y="3358500"/>
                <a:ext cx="112320" cy="515160"/>
              </p14:xfrm>
            </p:contentPart>
          </mc:Choice>
          <mc:Fallback>
            <p:pic>
              <p:nvPicPr>
                <p:cNvPr id="44056" name="墨迹 44055">
                  <a:extLst>
                    <a:ext uri="{FF2B5EF4-FFF2-40B4-BE49-F238E27FC236}">
                      <a16:creationId xmlns:a16="http://schemas.microsoft.com/office/drawing/2014/main" id="{ECB56847-ED16-B98B-9CF4-02906BAFB5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42392" y="3349860"/>
                  <a:ext cx="1299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4057" name="墨迹 44056">
                  <a:extLst>
                    <a:ext uri="{FF2B5EF4-FFF2-40B4-BE49-F238E27FC236}">
                      <a16:creationId xmlns:a16="http://schemas.microsoft.com/office/drawing/2014/main" id="{BF4DC756-C74F-F89F-0477-EEC18971119C}"/>
                    </a:ext>
                  </a:extLst>
                </p14:cNvPr>
                <p14:cNvContentPartPr/>
                <p14:nvPr/>
              </p14:nvContentPartPr>
              <p14:xfrm>
                <a:off x="6169112" y="3532380"/>
                <a:ext cx="249480" cy="174960"/>
              </p14:xfrm>
            </p:contentPart>
          </mc:Choice>
          <mc:Fallback>
            <p:pic>
              <p:nvPicPr>
                <p:cNvPr id="44057" name="墨迹 44056">
                  <a:extLst>
                    <a:ext uri="{FF2B5EF4-FFF2-40B4-BE49-F238E27FC236}">
                      <a16:creationId xmlns:a16="http://schemas.microsoft.com/office/drawing/2014/main" id="{BF4DC756-C74F-F89F-0477-EEC18971119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60472" y="3523740"/>
                  <a:ext cx="267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4058" name="墨迹 44057">
                  <a:extLst>
                    <a:ext uri="{FF2B5EF4-FFF2-40B4-BE49-F238E27FC236}">
                      <a16:creationId xmlns:a16="http://schemas.microsoft.com/office/drawing/2014/main" id="{FF91B5B8-3C92-0B30-9DF5-3FD23F758709}"/>
                    </a:ext>
                  </a:extLst>
                </p14:cNvPr>
                <p14:cNvContentPartPr/>
                <p14:nvPr/>
              </p14:nvContentPartPr>
              <p14:xfrm>
                <a:off x="6459992" y="3592500"/>
                <a:ext cx="117000" cy="24120"/>
              </p14:xfrm>
            </p:contentPart>
          </mc:Choice>
          <mc:Fallback>
            <p:pic>
              <p:nvPicPr>
                <p:cNvPr id="44058" name="墨迹 44057">
                  <a:extLst>
                    <a:ext uri="{FF2B5EF4-FFF2-40B4-BE49-F238E27FC236}">
                      <a16:creationId xmlns:a16="http://schemas.microsoft.com/office/drawing/2014/main" id="{FF91B5B8-3C92-0B30-9DF5-3FD23F7587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50992" y="3583860"/>
                  <a:ext cx="134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4059" name="墨迹 44058">
                  <a:extLst>
                    <a:ext uri="{FF2B5EF4-FFF2-40B4-BE49-F238E27FC236}">
                      <a16:creationId xmlns:a16="http://schemas.microsoft.com/office/drawing/2014/main" id="{1C947ADA-1053-C50B-7E7D-E55D26225393}"/>
                    </a:ext>
                  </a:extLst>
                </p14:cNvPr>
                <p14:cNvContentPartPr/>
                <p14:nvPr/>
              </p14:nvContentPartPr>
              <p14:xfrm>
                <a:off x="6496352" y="3551460"/>
                <a:ext cx="20160" cy="161280"/>
              </p14:xfrm>
            </p:contentPart>
          </mc:Choice>
          <mc:Fallback>
            <p:pic>
              <p:nvPicPr>
                <p:cNvPr id="44059" name="墨迹 44058">
                  <a:extLst>
                    <a:ext uri="{FF2B5EF4-FFF2-40B4-BE49-F238E27FC236}">
                      <a16:creationId xmlns:a16="http://schemas.microsoft.com/office/drawing/2014/main" id="{1C947ADA-1053-C50B-7E7D-E55D262253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87352" y="3542820"/>
                  <a:ext cx="37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4061" name="墨迹 44060">
                  <a:extLst>
                    <a:ext uri="{FF2B5EF4-FFF2-40B4-BE49-F238E27FC236}">
                      <a16:creationId xmlns:a16="http://schemas.microsoft.com/office/drawing/2014/main" id="{7D176A45-F476-A041-003A-45BBE4DFA1D5}"/>
                    </a:ext>
                  </a:extLst>
                </p14:cNvPr>
                <p14:cNvContentPartPr/>
                <p14:nvPr/>
              </p14:nvContentPartPr>
              <p14:xfrm>
                <a:off x="6664832" y="3537420"/>
                <a:ext cx="115920" cy="131040"/>
              </p14:xfrm>
            </p:contentPart>
          </mc:Choice>
          <mc:Fallback>
            <p:pic>
              <p:nvPicPr>
                <p:cNvPr id="44061" name="墨迹 44060">
                  <a:extLst>
                    <a:ext uri="{FF2B5EF4-FFF2-40B4-BE49-F238E27FC236}">
                      <a16:creationId xmlns:a16="http://schemas.microsoft.com/office/drawing/2014/main" id="{7D176A45-F476-A041-003A-45BBE4DFA1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55832" y="3528780"/>
                  <a:ext cx="133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4062" name="墨迹 44061">
                  <a:extLst>
                    <a:ext uri="{FF2B5EF4-FFF2-40B4-BE49-F238E27FC236}">
                      <a16:creationId xmlns:a16="http://schemas.microsoft.com/office/drawing/2014/main" id="{7EB0A762-7049-A7DC-DE91-7540B332DB99}"/>
                    </a:ext>
                  </a:extLst>
                </p14:cNvPr>
                <p14:cNvContentPartPr/>
                <p14:nvPr/>
              </p14:nvContentPartPr>
              <p14:xfrm>
                <a:off x="6646832" y="3538500"/>
                <a:ext cx="115920" cy="271080"/>
              </p14:xfrm>
            </p:contentPart>
          </mc:Choice>
          <mc:Fallback>
            <p:pic>
              <p:nvPicPr>
                <p:cNvPr id="44062" name="墨迹 44061">
                  <a:extLst>
                    <a:ext uri="{FF2B5EF4-FFF2-40B4-BE49-F238E27FC236}">
                      <a16:creationId xmlns:a16="http://schemas.microsoft.com/office/drawing/2014/main" id="{7EB0A762-7049-A7DC-DE91-7540B332DB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38192" y="3529860"/>
                  <a:ext cx="133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4064" name="墨迹 44063">
                  <a:extLst>
                    <a:ext uri="{FF2B5EF4-FFF2-40B4-BE49-F238E27FC236}">
                      <a16:creationId xmlns:a16="http://schemas.microsoft.com/office/drawing/2014/main" id="{299DC40C-D06B-7A64-95D1-7389D7EA62BE}"/>
                    </a:ext>
                  </a:extLst>
                </p14:cNvPr>
                <p14:cNvContentPartPr/>
                <p14:nvPr/>
              </p14:nvContentPartPr>
              <p14:xfrm>
                <a:off x="6784352" y="3420060"/>
                <a:ext cx="73440" cy="307800"/>
              </p14:xfrm>
            </p:contentPart>
          </mc:Choice>
          <mc:Fallback>
            <p:pic>
              <p:nvPicPr>
                <p:cNvPr id="44064" name="墨迹 44063">
                  <a:extLst>
                    <a:ext uri="{FF2B5EF4-FFF2-40B4-BE49-F238E27FC236}">
                      <a16:creationId xmlns:a16="http://schemas.microsoft.com/office/drawing/2014/main" id="{299DC40C-D06B-7A64-95D1-7389D7EA62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75712" y="3411420"/>
                  <a:ext cx="91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4065" name="墨迹 44064">
                  <a:extLst>
                    <a:ext uri="{FF2B5EF4-FFF2-40B4-BE49-F238E27FC236}">
                      <a16:creationId xmlns:a16="http://schemas.microsoft.com/office/drawing/2014/main" id="{071AC009-0E87-46FB-1A8A-85820CB53E15}"/>
                    </a:ext>
                  </a:extLst>
                </p14:cNvPr>
                <p14:cNvContentPartPr/>
                <p14:nvPr/>
              </p14:nvContentPartPr>
              <p14:xfrm>
                <a:off x="6896312" y="3485940"/>
                <a:ext cx="76320" cy="290880"/>
              </p14:xfrm>
            </p:contentPart>
          </mc:Choice>
          <mc:Fallback>
            <p:pic>
              <p:nvPicPr>
                <p:cNvPr id="44065" name="墨迹 44064">
                  <a:extLst>
                    <a:ext uri="{FF2B5EF4-FFF2-40B4-BE49-F238E27FC236}">
                      <a16:creationId xmlns:a16="http://schemas.microsoft.com/office/drawing/2014/main" id="{071AC009-0E87-46FB-1A8A-85820CB53E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87672" y="3476940"/>
                  <a:ext cx="939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4067" name="墨迹 44066">
                  <a:extLst>
                    <a:ext uri="{FF2B5EF4-FFF2-40B4-BE49-F238E27FC236}">
                      <a16:creationId xmlns:a16="http://schemas.microsoft.com/office/drawing/2014/main" id="{C5A66C91-17FB-C4B5-C232-089F02D16FEB}"/>
                    </a:ext>
                  </a:extLst>
                </p14:cNvPr>
                <p14:cNvContentPartPr/>
                <p14:nvPr/>
              </p14:nvContentPartPr>
              <p14:xfrm>
                <a:off x="7105112" y="3579900"/>
                <a:ext cx="64080" cy="74160"/>
              </p14:xfrm>
            </p:contentPart>
          </mc:Choice>
          <mc:Fallback>
            <p:pic>
              <p:nvPicPr>
                <p:cNvPr id="44067" name="墨迹 44066">
                  <a:extLst>
                    <a:ext uri="{FF2B5EF4-FFF2-40B4-BE49-F238E27FC236}">
                      <a16:creationId xmlns:a16="http://schemas.microsoft.com/office/drawing/2014/main" id="{C5A66C91-17FB-C4B5-C232-089F02D16FE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96472" y="3570900"/>
                  <a:ext cx="817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4068" name="墨迹 44067">
                  <a:extLst>
                    <a:ext uri="{FF2B5EF4-FFF2-40B4-BE49-F238E27FC236}">
                      <a16:creationId xmlns:a16="http://schemas.microsoft.com/office/drawing/2014/main" id="{81D182AB-C5CD-5ED3-7BE9-9274A4B7373F}"/>
                    </a:ext>
                  </a:extLst>
                </p14:cNvPr>
                <p14:cNvContentPartPr/>
                <p14:nvPr/>
              </p14:nvContentPartPr>
              <p14:xfrm>
                <a:off x="7209872" y="3534180"/>
                <a:ext cx="128520" cy="157320"/>
              </p14:xfrm>
            </p:contentPart>
          </mc:Choice>
          <mc:Fallback>
            <p:pic>
              <p:nvPicPr>
                <p:cNvPr id="44068" name="墨迹 44067">
                  <a:extLst>
                    <a:ext uri="{FF2B5EF4-FFF2-40B4-BE49-F238E27FC236}">
                      <a16:creationId xmlns:a16="http://schemas.microsoft.com/office/drawing/2014/main" id="{81D182AB-C5CD-5ED3-7BE9-9274A4B7373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01232" y="3525180"/>
                  <a:ext cx="146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4069" name="墨迹 44068">
                  <a:extLst>
                    <a:ext uri="{FF2B5EF4-FFF2-40B4-BE49-F238E27FC236}">
                      <a16:creationId xmlns:a16="http://schemas.microsoft.com/office/drawing/2014/main" id="{CA819374-50C3-2D3F-A568-964005C8484E}"/>
                    </a:ext>
                  </a:extLst>
                </p14:cNvPr>
                <p14:cNvContentPartPr/>
                <p14:nvPr/>
              </p14:nvContentPartPr>
              <p14:xfrm>
                <a:off x="7340192" y="3569820"/>
                <a:ext cx="267480" cy="92880"/>
              </p14:xfrm>
            </p:contentPart>
          </mc:Choice>
          <mc:Fallback>
            <p:pic>
              <p:nvPicPr>
                <p:cNvPr id="44069" name="墨迹 44068">
                  <a:extLst>
                    <a:ext uri="{FF2B5EF4-FFF2-40B4-BE49-F238E27FC236}">
                      <a16:creationId xmlns:a16="http://schemas.microsoft.com/office/drawing/2014/main" id="{CA819374-50C3-2D3F-A568-964005C8484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31552" y="3561180"/>
                  <a:ext cx="285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4070" name="墨迹 44069">
                  <a:extLst>
                    <a:ext uri="{FF2B5EF4-FFF2-40B4-BE49-F238E27FC236}">
                      <a16:creationId xmlns:a16="http://schemas.microsoft.com/office/drawing/2014/main" id="{A678C6DA-1049-5C8C-80E6-C601DD41E897}"/>
                    </a:ext>
                  </a:extLst>
                </p14:cNvPr>
                <p14:cNvContentPartPr/>
                <p14:nvPr/>
              </p14:nvContentPartPr>
              <p14:xfrm>
                <a:off x="7508312" y="3638580"/>
                <a:ext cx="110520" cy="22680"/>
              </p14:xfrm>
            </p:contentPart>
          </mc:Choice>
          <mc:Fallback>
            <p:pic>
              <p:nvPicPr>
                <p:cNvPr id="44070" name="墨迹 44069">
                  <a:extLst>
                    <a:ext uri="{FF2B5EF4-FFF2-40B4-BE49-F238E27FC236}">
                      <a16:creationId xmlns:a16="http://schemas.microsoft.com/office/drawing/2014/main" id="{A678C6DA-1049-5C8C-80E6-C601DD41E89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99672" y="3629940"/>
                  <a:ext cx="128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4072" name="墨迹 44071">
                  <a:extLst>
                    <a:ext uri="{FF2B5EF4-FFF2-40B4-BE49-F238E27FC236}">
                      <a16:creationId xmlns:a16="http://schemas.microsoft.com/office/drawing/2014/main" id="{0EF47F3F-669D-BAB6-AAD6-27DDEAF5E10D}"/>
                    </a:ext>
                  </a:extLst>
                </p14:cNvPr>
                <p14:cNvContentPartPr/>
                <p14:nvPr/>
              </p14:nvContentPartPr>
              <p14:xfrm>
                <a:off x="7737632" y="3509700"/>
                <a:ext cx="139320" cy="177120"/>
              </p14:xfrm>
            </p:contentPart>
          </mc:Choice>
          <mc:Fallback>
            <p:pic>
              <p:nvPicPr>
                <p:cNvPr id="44072" name="墨迹 44071">
                  <a:extLst>
                    <a:ext uri="{FF2B5EF4-FFF2-40B4-BE49-F238E27FC236}">
                      <a16:creationId xmlns:a16="http://schemas.microsoft.com/office/drawing/2014/main" id="{0EF47F3F-669D-BAB6-AAD6-27DDEAF5E1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28632" y="3500700"/>
                  <a:ext cx="156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4073" name="墨迹 44072">
                  <a:extLst>
                    <a:ext uri="{FF2B5EF4-FFF2-40B4-BE49-F238E27FC236}">
                      <a16:creationId xmlns:a16="http://schemas.microsoft.com/office/drawing/2014/main" id="{647CE475-0010-82DF-E8AB-772F47934E7F}"/>
                    </a:ext>
                  </a:extLst>
                </p14:cNvPr>
                <p14:cNvContentPartPr/>
                <p14:nvPr/>
              </p14:nvContentPartPr>
              <p14:xfrm>
                <a:off x="7889192" y="3340140"/>
                <a:ext cx="78480" cy="536040"/>
              </p14:xfrm>
            </p:contentPart>
          </mc:Choice>
          <mc:Fallback>
            <p:pic>
              <p:nvPicPr>
                <p:cNvPr id="44073" name="墨迹 44072">
                  <a:extLst>
                    <a:ext uri="{FF2B5EF4-FFF2-40B4-BE49-F238E27FC236}">
                      <a16:creationId xmlns:a16="http://schemas.microsoft.com/office/drawing/2014/main" id="{647CE475-0010-82DF-E8AB-772F47934E7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80552" y="3331500"/>
                  <a:ext cx="9612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4074" name="墨迹 44073">
                  <a:extLst>
                    <a:ext uri="{FF2B5EF4-FFF2-40B4-BE49-F238E27FC236}">
                      <a16:creationId xmlns:a16="http://schemas.microsoft.com/office/drawing/2014/main" id="{E6F3975B-37D7-C9C1-10AC-54D7EE794F15}"/>
                    </a:ext>
                  </a:extLst>
                </p14:cNvPr>
                <p14:cNvContentPartPr/>
                <p14:nvPr/>
              </p14:nvContentPartPr>
              <p14:xfrm>
                <a:off x="7927352" y="3551460"/>
                <a:ext cx="356400" cy="137520"/>
              </p14:xfrm>
            </p:contentPart>
          </mc:Choice>
          <mc:Fallback>
            <p:pic>
              <p:nvPicPr>
                <p:cNvPr id="44074" name="墨迹 44073">
                  <a:extLst>
                    <a:ext uri="{FF2B5EF4-FFF2-40B4-BE49-F238E27FC236}">
                      <a16:creationId xmlns:a16="http://schemas.microsoft.com/office/drawing/2014/main" id="{E6F3975B-37D7-C9C1-10AC-54D7EE794F1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18712" y="3542460"/>
                  <a:ext cx="374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4075" name="墨迹 44074">
                  <a:extLst>
                    <a:ext uri="{FF2B5EF4-FFF2-40B4-BE49-F238E27FC236}">
                      <a16:creationId xmlns:a16="http://schemas.microsoft.com/office/drawing/2014/main" id="{F5F0CB89-1FF0-6504-8CA7-BEB9D11AFF97}"/>
                    </a:ext>
                  </a:extLst>
                </p14:cNvPr>
                <p14:cNvContentPartPr/>
                <p14:nvPr/>
              </p14:nvContentPartPr>
              <p14:xfrm>
                <a:off x="8211392" y="3572700"/>
                <a:ext cx="16560" cy="114120"/>
              </p14:xfrm>
            </p:contentPart>
          </mc:Choice>
          <mc:Fallback>
            <p:pic>
              <p:nvPicPr>
                <p:cNvPr id="44075" name="墨迹 44074">
                  <a:extLst>
                    <a:ext uri="{FF2B5EF4-FFF2-40B4-BE49-F238E27FC236}">
                      <a16:creationId xmlns:a16="http://schemas.microsoft.com/office/drawing/2014/main" id="{F5F0CB89-1FF0-6504-8CA7-BEB9D11AFF9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02392" y="3563700"/>
                  <a:ext cx="34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4077" name="墨迹 44076">
                  <a:extLst>
                    <a:ext uri="{FF2B5EF4-FFF2-40B4-BE49-F238E27FC236}">
                      <a16:creationId xmlns:a16="http://schemas.microsoft.com/office/drawing/2014/main" id="{952BA170-470A-4F98-9638-09408754AAD2}"/>
                    </a:ext>
                  </a:extLst>
                </p14:cNvPr>
                <p14:cNvContentPartPr/>
                <p14:nvPr/>
              </p14:nvContentPartPr>
              <p14:xfrm>
                <a:off x="8258192" y="3533100"/>
                <a:ext cx="116280" cy="226080"/>
              </p14:xfrm>
            </p:contentPart>
          </mc:Choice>
          <mc:Fallback>
            <p:pic>
              <p:nvPicPr>
                <p:cNvPr id="44077" name="墨迹 44076">
                  <a:extLst>
                    <a:ext uri="{FF2B5EF4-FFF2-40B4-BE49-F238E27FC236}">
                      <a16:creationId xmlns:a16="http://schemas.microsoft.com/office/drawing/2014/main" id="{952BA170-470A-4F98-9638-09408754AAD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49192" y="3524100"/>
                  <a:ext cx="1339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4078" name="墨迹 44077">
                  <a:extLst>
                    <a:ext uri="{FF2B5EF4-FFF2-40B4-BE49-F238E27FC236}">
                      <a16:creationId xmlns:a16="http://schemas.microsoft.com/office/drawing/2014/main" id="{5D0BF947-CEC9-7DD4-EE89-D59F94403246}"/>
                    </a:ext>
                  </a:extLst>
                </p14:cNvPr>
                <p14:cNvContentPartPr/>
                <p14:nvPr/>
              </p14:nvContentPartPr>
              <p14:xfrm>
                <a:off x="8362592" y="3431220"/>
                <a:ext cx="100800" cy="340920"/>
              </p14:xfrm>
            </p:contentPart>
          </mc:Choice>
          <mc:Fallback>
            <p:pic>
              <p:nvPicPr>
                <p:cNvPr id="44078" name="墨迹 44077">
                  <a:extLst>
                    <a:ext uri="{FF2B5EF4-FFF2-40B4-BE49-F238E27FC236}">
                      <a16:creationId xmlns:a16="http://schemas.microsoft.com/office/drawing/2014/main" id="{5D0BF947-CEC9-7DD4-EE89-D59F944032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53952" y="3422580"/>
                  <a:ext cx="1184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4079" name="墨迹 44078">
                  <a:extLst>
                    <a:ext uri="{FF2B5EF4-FFF2-40B4-BE49-F238E27FC236}">
                      <a16:creationId xmlns:a16="http://schemas.microsoft.com/office/drawing/2014/main" id="{01EF0707-DA68-B68F-07B2-592A6555A4E8}"/>
                    </a:ext>
                  </a:extLst>
                </p14:cNvPr>
                <p14:cNvContentPartPr/>
                <p14:nvPr/>
              </p14:nvContentPartPr>
              <p14:xfrm>
                <a:off x="8452952" y="3390180"/>
                <a:ext cx="119880" cy="453240"/>
              </p14:xfrm>
            </p:contentPart>
          </mc:Choice>
          <mc:Fallback>
            <p:pic>
              <p:nvPicPr>
                <p:cNvPr id="44079" name="墨迹 44078">
                  <a:extLst>
                    <a:ext uri="{FF2B5EF4-FFF2-40B4-BE49-F238E27FC236}">
                      <a16:creationId xmlns:a16="http://schemas.microsoft.com/office/drawing/2014/main" id="{01EF0707-DA68-B68F-07B2-592A6555A4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4312" y="3381540"/>
                  <a:ext cx="1375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4081" name="墨迹 44080">
                  <a:extLst>
                    <a:ext uri="{FF2B5EF4-FFF2-40B4-BE49-F238E27FC236}">
                      <a16:creationId xmlns:a16="http://schemas.microsoft.com/office/drawing/2014/main" id="{C7FC41C0-DF37-A3E8-B4B0-FF7E54AD71B1}"/>
                    </a:ext>
                  </a:extLst>
                </p14:cNvPr>
                <p14:cNvContentPartPr/>
                <p14:nvPr/>
              </p14:nvContentPartPr>
              <p14:xfrm>
                <a:off x="8601992" y="3628500"/>
                <a:ext cx="118800" cy="10800"/>
              </p14:xfrm>
            </p:contentPart>
          </mc:Choice>
          <mc:Fallback>
            <p:pic>
              <p:nvPicPr>
                <p:cNvPr id="44081" name="墨迹 44080">
                  <a:extLst>
                    <a:ext uri="{FF2B5EF4-FFF2-40B4-BE49-F238E27FC236}">
                      <a16:creationId xmlns:a16="http://schemas.microsoft.com/office/drawing/2014/main" id="{C7FC41C0-DF37-A3E8-B4B0-FF7E54AD71B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93352" y="3619860"/>
                  <a:ext cx="136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4082" name="墨迹 44081">
                  <a:extLst>
                    <a:ext uri="{FF2B5EF4-FFF2-40B4-BE49-F238E27FC236}">
                      <a16:creationId xmlns:a16="http://schemas.microsoft.com/office/drawing/2014/main" id="{2E81622F-D466-9722-AD2F-0B85D9278E8D}"/>
                    </a:ext>
                  </a:extLst>
                </p14:cNvPr>
                <p14:cNvContentPartPr/>
                <p14:nvPr/>
              </p14:nvContentPartPr>
              <p14:xfrm>
                <a:off x="8630792" y="3571260"/>
                <a:ext cx="36360" cy="174960"/>
              </p14:xfrm>
            </p:contentPart>
          </mc:Choice>
          <mc:Fallback>
            <p:pic>
              <p:nvPicPr>
                <p:cNvPr id="44082" name="墨迹 44081">
                  <a:extLst>
                    <a:ext uri="{FF2B5EF4-FFF2-40B4-BE49-F238E27FC236}">
                      <a16:creationId xmlns:a16="http://schemas.microsoft.com/office/drawing/2014/main" id="{2E81622F-D466-9722-AD2F-0B85D9278E8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22152" y="3562260"/>
                  <a:ext cx="54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4084" name="墨迹 44083">
                  <a:extLst>
                    <a:ext uri="{FF2B5EF4-FFF2-40B4-BE49-F238E27FC236}">
                      <a16:creationId xmlns:a16="http://schemas.microsoft.com/office/drawing/2014/main" id="{21716C40-6D0B-73B5-BAEF-94C873A88093}"/>
                    </a:ext>
                  </a:extLst>
                </p14:cNvPr>
                <p14:cNvContentPartPr/>
                <p14:nvPr/>
              </p14:nvContentPartPr>
              <p14:xfrm>
                <a:off x="8743472" y="3551100"/>
                <a:ext cx="96480" cy="223200"/>
              </p14:xfrm>
            </p:contentPart>
          </mc:Choice>
          <mc:Fallback>
            <p:pic>
              <p:nvPicPr>
                <p:cNvPr id="44084" name="墨迹 44083">
                  <a:extLst>
                    <a:ext uri="{FF2B5EF4-FFF2-40B4-BE49-F238E27FC236}">
                      <a16:creationId xmlns:a16="http://schemas.microsoft.com/office/drawing/2014/main" id="{21716C40-6D0B-73B5-BAEF-94C873A8809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34832" y="3542100"/>
                  <a:ext cx="114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4085" name="墨迹 44084">
                  <a:extLst>
                    <a:ext uri="{FF2B5EF4-FFF2-40B4-BE49-F238E27FC236}">
                      <a16:creationId xmlns:a16="http://schemas.microsoft.com/office/drawing/2014/main" id="{2B36C75E-A711-A3C4-81BB-7EC6397A380F}"/>
                    </a:ext>
                  </a:extLst>
                </p14:cNvPr>
                <p14:cNvContentPartPr/>
                <p14:nvPr/>
              </p14:nvContentPartPr>
              <p14:xfrm>
                <a:off x="8855072" y="3582420"/>
                <a:ext cx="115920" cy="162720"/>
              </p14:xfrm>
            </p:contentPart>
          </mc:Choice>
          <mc:Fallback>
            <p:pic>
              <p:nvPicPr>
                <p:cNvPr id="44085" name="墨迹 44084">
                  <a:extLst>
                    <a:ext uri="{FF2B5EF4-FFF2-40B4-BE49-F238E27FC236}">
                      <a16:creationId xmlns:a16="http://schemas.microsoft.com/office/drawing/2014/main" id="{2B36C75E-A711-A3C4-81BB-7EC6397A38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46072" y="3573420"/>
                  <a:ext cx="13356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99" name="组合 44098">
            <a:extLst>
              <a:ext uri="{FF2B5EF4-FFF2-40B4-BE49-F238E27FC236}">
                <a16:creationId xmlns:a16="http://schemas.microsoft.com/office/drawing/2014/main" id="{ED0165EE-E40F-F610-9B7A-B4A418F625B7}"/>
              </a:ext>
            </a:extLst>
          </p:cNvPr>
          <p:cNvGrpSpPr/>
          <p:nvPr/>
        </p:nvGrpSpPr>
        <p:grpSpPr>
          <a:xfrm>
            <a:off x="7370792" y="4008300"/>
            <a:ext cx="1527840" cy="256680"/>
            <a:chOff x="7370792" y="4008300"/>
            <a:chExt cx="152784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4087" name="墨迹 44086">
                  <a:extLst>
                    <a:ext uri="{FF2B5EF4-FFF2-40B4-BE49-F238E27FC236}">
                      <a16:creationId xmlns:a16="http://schemas.microsoft.com/office/drawing/2014/main" id="{B09CCA28-37F0-C29B-5E2D-045F572029E3}"/>
                    </a:ext>
                  </a:extLst>
                </p14:cNvPr>
                <p14:cNvContentPartPr/>
                <p14:nvPr/>
              </p14:nvContentPartPr>
              <p14:xfrm>
                <a:off x="7379072" y="4140060"/>
                <a:ext cx="136440" cy="9000"/>
              </p14:xfrm>
            </p:contentPart>
          </mc:Choice>
          <mc:Fallback>
            <p:pic>
              <p:nvPicPr>
                <p:cNvPr id="44087" name="墨迹 44086">
                  <a:extLst>
                    <a:ext uri="{FF2B5EF4-FFF2-40B4-BE49-F238E27FC236}">
                      <a16:creationId xmlns:a16="http://schemas.microsoft.com/office/drawing/2014/main" id="{B09CCA28-37F0-C29B-5E2D-045F572029E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70072" y="4131060"/>
                  <a:ext cx="154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4088" name="墨迹 44087">
                  <a:extLst>
                    <a:ext uri="{FF2B5EF4-FFF2-40B4-BE49-F238E27FC236}">
                      <a16:creationId xmlns:a16="http://schemas.microsoft.com/office/drawing/2014/main" id="{3F4B38D1-8586-28CC-C010-0D555472C9D6}"/>
                    </a:ext>
                  </a:extLst>
                </p14:cNvPr>
                <p14:cNvContentPartPr/>
                <p14:nvPr/>
              </p14:nvContentPartPr>
              <p14:xfrm>
                <a:off x="7370792" y="4241940"/>
                <a:ext cx="130320" cy="23040"/>
              </p14:xfrm>
            </p:contentPart>
          </mc:Choice>
          <mc:Fallback>
            <p:pic>
              <p:nvPicPr>
                <p:cNvPr id="44088" name="墨迹 44087">
                  <a:extLst>
                    <a:ext uri="{FF2B5EF4-FFF2-40B4-BE49-F238E27FC236}">
                      <a16:creationId xmlns:a16="http://schemas.microsoft.com/office/drawing/2014/main" id="{3F4B38D1-8586-28CC-C010-0D555472C9D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61792" y="4233300"/>
                  <a:ext cx="147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4089" name="墨迹 44088">
                  <a:extLst>
                    <a:ext uri="{FF2B5EF4-FFF2-40B4-BE49-F238E27FC236}">
                      <a16:creationId xmlns:a16="http://schemas.microsoft.com/office/drawing/2014/main" id="{E1DDC921-F283-209D-EF6D-D11336EC2C19}"/>
                    </a:ext>
                  </a:extLst>
                </p14:cNvPr>
                <p14:cNvContentPartPr/>
                <p14:nvPr/>
              </p14:nvContentPartPr>
              <p14:xfrm>
                <a:off x="7649072" y="4058340"/>
                <a:ext cx="126000" cy="147240"/>
              </p14:xfrm>
            </p:contentPart>
          </mc:Choice>
          <mc:Fallback>
            <p:pic>
              <p:nvPicPr>
                <p:cNvPr id="44089" name="墨迹 44088">
                  <a:extLst>
                    <a:ext uri="{FF2B5EF4-FFF2-40B4-BE49-F238E27FC236}">
                      <a16:creationId xmlns:a16="http://schemas.microsoft.com/office/drawing/2014/main" id="{E1DDC921-F283-209D-EF6D-D11336EC2C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40072" y="4049700"/>
                  <a:ext cx="143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4090" name="墨迹 44089">
                  <a:extLst>
                    <a:ext uri="{FF2B5EF4-FFF2-40B4-BE49-F238E27FC236}">
                      <a16:creationId xmlns:a16="http://schemas.microsoft.com/office/drawing/2014/main" id="{7D101845-4AD2-593E-8A62-3B2ACC934046}"/>
                    </a:ext>
                  </a:extLst>
                </p14:cNvPr>
                <p14:cNvContentPartPr/>
                <p14:nvPr/>
              </p14:nvContentPartPr>
              <p14:xfrm>
                <a:off x="7702712" y="4102260"/>
                <a:ext cx="51120" cy="151200"/>
              </p14:xfrm>
            </p:contentPart>
          </mc:Choice>
          <mc:Fallback>
            <p:pic>
              <p:nvPicPr>
                <p:cNvPr id="44090" name="墨迹 44089">
                  <a:extLst>
                    <a:ext uri="{FF2B5EF4-FFF2-40B4-BE49-F238E27FC236}">
                      <a16:creationId xmlns:a16="http://schemas.microsoft.com/office/drawing/2014/main" id="{7D101845-4AD2-593E-8A62-3B2ACC93404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93712" y="4093260"/>
                  <a:ext cx="68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4091" name="墨迹 44090">
                  <a:extLst>
                    <a:ext uri="{FF2B5EF4-FFF2-40B4-BE49-F238E27FC236}">
                      <a16:creationId xmlns:a16="http://schemas.microsoft.com/office/drawing/2014/main" id="{E9ABB95B-886C-9C36-2C68-F77CC012514C}"/>
                    </a:ext>
                  </a:extLst>
                </p14:cNvPr>
                <p14:cNvContentPartPr/>
                <p14:nvPr/>
              </p14:nvContentPartPr>
              <p14:xfrm>
                <a:off x="7791632" y="4133940"/>
                <a:ext cx="105480" cy="74880"/>
              </p14:xfrm>
            </p:contentPart>
          </mc:Choice>
          <mc:Fallback>
            <p:pic>
              <p:nvPicPr>
                <p:cNvPr id="44091" name="墨迹 44090">
                  <a:extLst>
                    <a:ext uri="{FF2B5EF4-FFF2-40B4-BE49-F238E27FC236}">
                      <a16:creationId xmlns:a16="http://schemas.microsoft.com/office/drawing/2014/main" id="{E9ABB95B-886C-9C36-2C68-F77CC012514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2992" y="4125300"/>
                  <a:ext cx="123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4092" name="墨迹 44091">
                  <a:extLst>
                    <a:ext uri="{FF2B5EF4-FFF2-40B4-BE49-F238E27FC236}">
                      <a16:creationId xmlns:a16="http://schemas.microsoft.com/office/drawing/2014/main" id="{2121E4DE-497A-FB86-FC3C-3FF4C9D1A78F}"/>
                    </a:ext>
                  </a:extLst>
                </p14:cNvPr>
                <p14:cNvContentPartPr/>
                <p14:nvPr/>
              </p14:nvContentPartPr>
              <p14:xfrm>
                <a:off x="7959392" y="4099020"/>
                <a:ext cx="76320" cy="96120"/>
              </p14:xfrm>
            </p:contentPart>
          </mc:Choice>
          <mc:Fallback>
            <p:pic>
              <p:nvPicPr>
                <p:cNvPr id="44092" name="墨迹 44091">
                  <a:extLst>
                    <a:ext uri="{FF2B5EF4-FFF2-40B4-BE49-F238E27FC236}">
                      <a16:creationId xmlns:a16="http://schemas.microsoft.com/office/drawing/2014/main" id="{2121E4DE-497A-FB86-FC3C-3FF4C9D1A78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50752" y="4090380"/>
                  <a:ext cx="93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4093" name="墨迹 44092">
                  <a:extLst>
                    <a:ext uri="{FF2B5EF4-FFF2-40B4-BE49-F238E27FC236}">
                      <a16:creationId xmlns:a16="http://schemas.microsoft.com/office/drawing/2014/main" id="{7FEBC1B8-AA4B-D264-5F05-6D6A170E04FE}"/>
                    </a:ext>
                  </a:extLst>
                </p14:cNvPr>
                <p14:cNvContentPartPr/>
                <p14:nvPr/>
              </p14:nvContentPartPr>
              <p14:xfrm>
                <a:off x="8074952" y="4040700"/>
                <a:ext cx="71280" cy="165240"/>
              </p14:xfrm>
            </p:contentPart>
          </mc:Choice>
          <mc:Fallback>
            <p:pic>
              <p:nvPicPr>
                <p:cNvPr id="44093" name="墨迹 44092">
                  <a:extLst>
                    <a:ext uri="{FF2B5EF4-FFF2-40B4-BE49-F238E27FC236}">
                      <a16:creationId xmlns:a16="http://schemas.microsoft.com/office/drawing/2014/main" id="{7FEBC1B8-AA4B-D264-5F05-6D6A170E04F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66312" y="4031700"/>
                  <a:ext cx="88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4094" name="墨迹 44093">
                  <a:extLst>
                    <a:ext uri="{FF2B5EF4-FFF2-40B4-BE49-F238E27FC236}">
                      <a16:creationId xmlns:a16="http://schemas.microsoft.com/office/drawing/2014/main" id="{61475F16-1F6F-1F5C-4748-3F3068D194E5}"/>
                    </a:ext>
                  </a:extLst>
                </p14:cNvPr>
                <p14:cNvContentPartPr/>
                <p14:nvPr/>
              </p14:nvContentPartPr>
              <p14:xfrm>
                <a:off x="8182232" y="4008300"/>
                <a:ext cx="84600" cy="233640"/>
              </p14:xfrm>
            </p:contentPart>
          </mc:Choice>
          <mc:Fallback>
            <p:pic>
              <p:nvPicPr>
                <p:cNvPr id="44094" name="墨迹 44093">
                  <a:extLst>
                    <a:ext uri="{FF2B5EF4-FFF2-40B4-BE49-F238E27FC236}">
                      <a16:creationId xmlns:a16="http://schemas.microsoft.com/office/drawing/2014/main" id="{61475F16-1F6F-1F5C-4748-3F3068D194E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73232" y="3999300"/>
                  <a:ext cx="102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4095" name="墨迹 44094">
                  <a:extLst>
                    <a:ext uri="{FF2B5EF4-FFF2-40B4-BE49-F238E27FC236}">
                      <a16:creationId xmlns:a16="http://schemas.microsoft.com/office/drawing/2014/main" id="{ABFAAFF8-736E-CB9F-4EBD-87DC45260ECA}"/>
                    </a:ext>
                  </a:extLst>
                </p14:cNvPr>
                <p14:cNvContentPartPr/>
                <p14:nvPr/>
              </p14:nvContentPartPr>
              <p14:xfrm>
                <a:off x="8338112" y="4129980"/>
                <a:ext cx="128880" cy="4680"/>
              </p14:xfrm>
            </p:contentPart>
          </mc:Choice>
          <mc:Fallback>
            <p:pic>
              <p:nvPicPr>
                <p:cNvPr id="44095" name="墨迹 44094">
                  <a:extLst>
                    <a:ext uri="{FF2B5EF4-FFF2-40B4-BE49-F238E27FC236}">
                      <a16:creationId xmlns:a16="http://schemas.microsoft.com/office/drawing/2014/main" id="{ABFAAFF8-736E-CB9F-4EBD-87DC45260EC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29472" y="4120980"/>
                  <a:ext cx="146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4096" name="墨迹 44095">
                  <a:extLst>
                    <a:ext uri="{FF2B5EF4-FFF2-40B4-BE49-F238E27FC236}">
                      <a16:creationId xmlns:a16="http://schemas.microsoft.com/office/drawing/2014/main" id="{DE4FA81C-0607-5C11-5984-269314DAC3C0}"/>
                    </a:ext>
                  </a:extLst>
                </p14:cNvPr>
                <p14:cNvContentPartPr/>
                <p14:nvPr/>
              </p14:nvContentPartPr>
              <p14:xfrm>
                <a:off x="8387432" y="4079580"/>
                <a:ext cx="34200" cy="120600"/>
              </p14:xfrm>
            </p:contentPart>
          </mc:Choice>
          <mc:Fallback>
            <p:pic>
              <p:nvPicPr>
                <p:cNvPr id="44096" name="墨迹 44095">
                  <a:extLst>
                    <a:ext uri="{FF2B5EF4-FFF2-40B4-BE49-F238E27FC236}">
                      <a16:creationId xmlns:a16="http://schemas.microsoft.com/office/drawing/2014/main" id="{DE4FA81C-0607-5C11-5984-269314DAC3C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78792" y="4070580"/>
                  <a:ext cx="51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4097" name="墨迹 44096">
                  <a:extLst>
                    <a:ext uri="{FF2B5EF4-FFF2-40B4-BE49-F238E27FC236}">
                      <a16:creationId xmlns:a16="http://schemas.microsoft.com/office/drawing/2014/main" id="{A7C449D2-BF3B-9370-586D-B7D66E352F7E}"/>
                    </a:ext>
                  </a:extLst>
                </p14:cNvPr>
                <p14:cNvContentPartPr/>
                <p14:nvPr/>
              </p14:nvContentPartPr>
              <p14:xfrm>
                <a:off x="8514872" y="4050780"/>
                <a:ext cx="67680" cy="185040"/>
              </p14:xfrm>
            </p:contentPart>
          </mc:Choice>
          <mc:Fallback>
            <p:pic>
              <p:nvPicPr>
                <p:cNvPr id="44097" name="墨迹 44096">
                  <a:extLst>
                    <a:ext uri="{FF2B5EF4-FFF2-40B4-BE49-F238E27FC236}">
                      <a16:creationId xmlns:a16="http://schemas.microsoft.com/office/drawing/2014/main" id="{A7C449D2-BF3B-9370-586D-B7D66E352F7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06232" y="4041780"/>
                  <a:ext cx="85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4098" name="墨迹 44097">
                  <a:extLst>
                    <a:ext uri="{FF2B5EF4-FFF2-40B4-BE49-F238E27FC236}">
                      <a16:creationId xmlns:a16="http://schemas.microsoft.com/office/drawing/2014/main" id="{5A2A0ED4-5461-C0D3-F653-6E59684B54D5}"/>
                    </a:ext>
                  </a:extLst>
                </p14:cNvPr>
                <p14:cNvContentPartPr/>
                <p14:nvPr/>
              </p14:nvContentPartPr>
              <p14:xfrm>
                <a:off x="8713952" y="4084980"/>
                <a:ext cx="184680" cy="152280"/>
              </p14:xfrm>
            </p:contentPart>
          </mc:Choice>
          <mc:Fallback>
            <p:pic>
              <p:nvPicPr>
                <p:cNvPr id="44098" name="墨迹 44097">
                  <a:extLst>
                    <a:ext uri="{FF2B5EF4-FFF2-40B4-BE49-F238E27FC236}">
                      <a16:creationId xmlns:a16="http://schemas.microsoft.com/office/drawing/2014/main" id="{5A2A0ED4-5461-C0D3-F653-6E59684B54D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05312" y="4076340"/>
                  <a:ext cx="20232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09" name="组合 44108">
            <a:extLst>
              <a:ext uri="{FF2B5EF4-FFF2-40B4-BE49-F238E27FC236}">
                <a16:creationId xmlns:a16="http://schemas.microsoft.com/office/drawing/2014/main" id="{A2DD17FB-6806-BE3E-98A3-E21BD224453C}"/>
              </a:ext>
            </a:extLst>
          </p:cNvPr>
          <p:cNvGrpSpPr/>
          <p:nvPr/>
        </p:nvGrpSpPr>
        <p:grpSpPr>
          <a:xfrm>
            <a:off x="6097112" y="4542180"/>
            <a:ext cx="1042920" cy="423720"/>
            <a:chOff x="6097112" y="4542180"/>
            <a:chExt cx="1042920" cy="4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4100" name="墨迹 44099">
                  <a:extLst>
                    <a:ext uri="{FF2B5EF4-FFF2-40B4-BE49-F238E27FC236}">
                      <a16:creationId xmlns:a16="http://schemas.microsoft.com/office/drawing/2014/main" id="{4DECE364-E451-E160-3336-9A909AB63988}"/>
                    </a:ext>
                  </a:extLst>
                </p14:cNvPr>
                <p14:cNvContentPartPr/>
                <p14:nvPr/>
              </p14:nvContentPartPr>
              <p14:xfrm>
                <a:off x="6097112" y="4738020"/>
                <a:ext cx="109440" cy="138600"/>
              </p14:xfrm>
            </p:contentPart>
          </mc:Choice>
          <mc:Fallback>
            <p:pic>
              <p:nvPicPr>
                <p:cNvPr id="44100" name="墨迹 44099">
                  <a:extLst>
                    <a:ext uri="{FF2B5EF4-FFF2-40B4-BE49-F238E27FC236}">
                      <a16:creationId xmlns:a16="http://schemas.microsoft.com/office/drawing/2014/main" id="{4DECE364-E451-E160-3336-9A909AB639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88472" y="4729020"/>
                  <a:ext cx="127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4101" name="墨迹 44100">
                  <a:extLst>
                    <a:ext uri="{FF2B5EF4-FFF2-40B4-BE49-F238E27FC236}">
                      <a16:creationId xmlns:a16="http://schemas.microsoft.com/office/drawing/2014/main" id="{DA3941C6-9D79-4360-80E8-04A425F20576}"/>
                    </a:ext>
                  </a:extLst>
                </p14:cNvPr>
                <p14:cNvContentPartPr/>
                <p14:nvPr/>
              </p14:nvContentPartPr>
              <p14:xfrm>
                <a:off x="6278912" y="4777980"/>
                <a:ext cx="51480" cy="55800"/>
              </p14:xfrm>
            </p:contentPart>
          </mc:Choice>
          <mc:Fallback>
            <p:pic>
              <p:nvPicPr>
                <p:cNvPr id="44101" name="墨迹 44100">
                  <a:extLst>
                    <a:ext uri="{FF2B5EF4-FFF2-40B4-BE49-F238E27FC236}">
                      <a16:creationId xmlns:a16="http://schemas.microsoft.com/office/drawing/2014/main" id="{DA3941C6-9D79-4360-80E8-04A425F205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70272" y="4768980"/>
                  <a:ext cx="69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4102" name="墨迹 44101">
                  <a:extLst>
                    <a:ext uri="{FF2B5EF4-FFF2-40B4-BE49-F238E27FC236}">
                      <a16:creationId xmlns:a16="http://schemas.microsoft.com/office/drawing/2014/main" id="{7DCB0DB0-8D7B-AFD6-2237-8946C5077DFE}"/>
                    </a:ext>
                  </a:extLst>
                </p14:cNvPr>
                <p14:cNvContentPartPr/>
                <p14:nvPr/>
              </p14:nvContentPartPr>
              <p14:xfrm>
                <a:off x="6395552" y="4594380"/>
                <a:ext cx="53640" cy="345600"/>
              </p14:xfrm>
            </p:contentPart>
          </mc:Choice>
          <mc:Fallback>
            <p:pic>
              <p:nvPicPr>
                <p:cNvPr id="44102" name="墨迹 44101">
                  <a:extLst>
                    <a:ext uri="{FF2B5EF4-FFF2-40B4-BE49-F238E27FC236}">
                      <a16:creationId xmlns:a16="http://schemas.microsoft.com/office/drawing/2014/main" id="{7DCB0DB0-8D7B-AFD6-2237-8946C5077DF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86912" y="4585380"/>
                  <a:ext cx="71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4103" name="墨迹 44102">
                  <a:extLst>
                    <a:ext uri="{FF2B5EF4-FFF2-40B4-BE49-F238E27FC236}">
                      <a16:creationId xmlns:a16="http://schemas.microsoft.com/office/drawing/2014/main" id="{4A3ED67C-F05D-405F-76FE-D4520555FCD6}"/>
                    </a:ext>
                  </a:extLst>
                </p14:cNvPr>
                <p14:cNvContentPartPr/>
                <p14:nvPr/>
              </p14:nvContentPartPr>
              <p14:xfrm>
                <a:off x="6488072" y="4568460"/>
                <a:ext cx="54000" cy="307440"/>
              </p14:xfrm>
            </p:contentPart>
          </mc:Choice>
          <mc:Fallback>
            <p:pic>
              <p:nvPicPr>
                <p:cNvPr id="44103" name="墨迹 44102">
                  <a:extLst>
                    <a:ext uri="{FF2B5EF4-FFF2-40B4-BE49-F238E27FC236}">
                      <a16:creationId xmlns:a16="http://schemas.microsoft.com/office/drawing/2014/main" id="{4A3ED67C-F05D-405F-76FE-D4520555FC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79432" y="4559460"/>
                  <a:ext cx="716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4104" name="墨迹 44103">
                  <a:extLst>
                    <a:ext uri="{FF2B5EF4-FFF2-40B4-BE49-F238E27FC236}">
                      <a16:creationId xmlns:a16="http://schemas.microsoft.com/office/drawing/2014/main" id="{52627F47-A7DE-7EAC-8ED4-2483CCEB1D88}"/>
                    </a:ext>
                  </a:extLst>
                </p14:cNvPr>
                <p14:cNvContentPartPr/>
                <p14:nvPr/>
              </p14:nvContentPartPr>
              <p14:xfrm>
                <a:off x="6585992" y="4777980"/>
                <a:ext cx="32400" cy="51840"/>
              </p14:xfrm>
            </p:contentPart>
          </mc:Choice>
          <mc:Fallback>
            <p:pic>
              <p:nvPicPr>
                <p:cNvPr id="44104" name="墨迹 44103">
                  <a:extLst>
                    <a:ext uri="{FF2B5EF4-FFF2-40B4-BE49-F238E27FC236}">
                      <a16:creationId xmlns:a16="http://schemas.microsoft.com/office/drawing/2014/main" id="{52627F47-A7DE-7EAC-8ED4-2483CCEB1D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76992" y="4769340"/>
                  <a:ext cx="50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4105" name="墨迹 44104">
                  <a:extLst>
                    <a:ext uri="{FF2B5EF4-FFF2-40B4-BE49-F238E27FC236}">
                      <a16:creationId xmlns:a16="http://schemas.microsoft.com/office/drawing/2014/main" id="{1FFC21F2-D4E8-BC7A-5378-D251887A76F5}"/>
                    </a:ext>
                  </a:extLst>
                </p14:cNvPr>
                <p14:cNvContentPartPr/>
                <p14:nvPr/>
              </p14:nvContentPartPr>
              <p14:xfrm>
                <a:off x="6652952" y="4717860"/>
                <a:ext cx="131400" cy="115200"/>
              </p14:xfrm>
            </p:contentPart>
          </mc:Choice>
          <mc:Fallback>
            <p:pic>
              <p:nvPicPr>
                <p:cNvPr id="44105" name="墨迹 44104">
                  <a:extLst>
                    <a:ext uri="{FF2B5EF4-FFF2-40B4-BE49-F238E27FC236}">
                      <a16:creationId xmlns:a16="http://schemas.microsoft.com/office/drawing/2014/main" id="{1FFC21F2-D4E8-BC7A-5378-D251887A76F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43952" y="4708860"/>
                  <a:ext cx="149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4106" name="墨迹 44105">
                  <a:extLst>
                    <a:ext uri="{FF2B5EF4-FFF2-40B4-BE49-F238E27FC236}">
                      <a16:creationId xmlns:a16="http://schemas.microsoft.com/office/drawing/2014/main" id="{351ED98B-4B64-E79B-9BFA-1B1F84570DA0}"/>
                    </a:ext>
                  </a:extLst>
                </p14:cNvPr>
                <p14:cNvContentPartPr/>
                <p14:nvPr/>
              </p14:nvContentPartPr>
              <p14:xfrm>
                <a:off x="6760952" y="4542180"/>
                <a:ext cx="69480" cy="423720"/>
              </p14:xfrm>
            </p:contentPart>
          </mc:Choice>
          <mc:Fallback>
            <p:pic>
              <p:nvPicPr>
                <p:cNvPr id="44106" name="墨迹 44105">
                  <a:extLst>
                    <a:ext uri="{FF2B5EF4-FFF2-40B4-BE49-F238E27FC236}">
                      <a16:creationId xmlns:a16="http://schemas.microsoft.com/office/drawing/2014/main" id="{351ED98B-4B64-E79B-9BFA-1B1F84570DA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52312" y="4533540"/>
                  <a:ext cx="871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4107" name="墨迹 44106">
                  <a:extLst>
                    <a:ext uri="{FF2B5EF4-FFF2-40B4-BE49-F238E27FC236}">
                      <a16:creationId xmlns:a16="http://schemas.microsoft.com/office/drawing/2014/main" id="{AFB59E0D-816C-E9B2-CE1D-FA1A6839A820}"/>
                    </a:ext>
                  </a:extLst>
                </p14:cNvPr>
                <p14:cNvContentPartPr/>
                <p14:nvPr/>
              </p14:nvContentPartPr>
              <p14:xfrm>
                <a:off x="6963632" y="4651980"/>
                <a:ext cx="123120" cy="31320"/>
              </p14:xfrm>
            </p:contentPart>
          </mc:Choice>
          <mc:Fallback>
            <p:pic>
              <p:nvPicPr>
                <p:cNvPr id="44107" name="墨迹 44106">
                  <a:extLst>
                    <a:ext uri="{FF2B5EF4-FFF2-40B4-BE49-F238E27FC236}">
                      <a16:creationId xmlns:a16="http://schemas.microsoft.com/office/drawing/2014/main" id="{AFB59E0D-816C-E9B2-CE1D-FA1A6839A8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54992" y="4642980"/>
                  <a:ext cx="140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4108" name="墨迹 44107">
                  <a:extLst>
                    <a:ext uri="{FF2B5EF4-FFF2-40B4-BE49-F238E27FC236}">
                      <a16:creationId xmlns:a16="http://schemas.microsoft.com/office/drawing/2014/main" id="{CE50AAD6-85E8-798B-B65B-468A91597DDF}"/>
                    </a:ext>
                  </a:extLst>
                </p14:cNvPr>
                <p14:cNvContentPartPr/>
                <p14:nvPr/>
              </p14:nvContentPartPr>
              <p14:xfrm>
                <a:off x="6959312" y="4740180"/>
                <a:ext cx="180720" cy="24840"/>
              </p14:xfrm>
            </p:contentPart>
          </mc:Choice>
          <mc:Fallback>
            <p:pic>
              <p:nvPicPr>
                <p:cNvPr id="44108" name="墨迹 44107">
                  <a:extLst>
                    <a:ext uri="{FF2B5EF4-FFF2-40B4-BE49-F238E27FC236}">
                      <a16:creationId xmlns:a16="http://schemas.microsoft.com/office/drawing/2014/main" id="{CE50AAD6-85E8-798B-B65B-468A91597D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50312" y="4731180"/>
                  <a:ext cx="1983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24" name="组合 44123">
            <a:extLst>
              <a:ext uri="{FF2B5EF4-FFF2-40B4-BE49-F238E27FC236}">
                <a16:creationId xmlns:a16="http://schemas.microsoft.com/office/drawing/2014/main" id="{E10402C3-5D95-4C55-003D-3F8B2275E9F0}"/>
              </a:ext>
            </a:extLst>
          </p:cNvPr>
          <p:cNvGrpSpPr/>
          <p:nvPr/>
        </p:nvGrpSpPr>
        <p:grpSpPr>
          <a:xfrm>
            <a:off x="7357112" y="4498980"/>
            <a:ext cx="1523160" cy="445680"/>
            <a:chOff x="7357112" y="4498980"/>
            <a:chExt cx="152316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4110" name="墨迹 44109">
                  <a:extLst>
                    <a:ext uri="{FF2B5EF4-FFF2-40B4-BE49-F238E27FC236}">
                      <a16:creationId xmlns:a16="http://schemas.microsoft.com/office/drawing/2014/main" id="{DA3DEBB5-DE92-1EEB-E454-271C652783A1}"/>
                    </a:ext>
                  </a:extLst>
                </p14:cNvPr>
                <p14:cNvContentPartPr/>
                <p14:nvPr/>
              </p14:nvContentPartPr>
              <p14:xfrm>
                <a:off x="7357112" y="4616700"/>
                <a:ext cx="139680" cy="172080"/>
              </p14:xfrm>
            </p:contentPart>
          </mc:Choice>
          <mc:Fallback>
            <p:pic>
              <p:nvPicPr>
                <p:cNvPr id="44110" name="墨迹 44109">
                  <a:extLst>
                    <a:ext uri="{FF2B5EF4-FFF2-40B4-BE49-F238E27FC236}">
                      <a16:creationId xmlns:a16="http://schemas.microsoft.com/office/drawing/2014/main" id="{DA3DEBB5-DE92-1EEB-E454-271C652783A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48112" y="4608060"/>
                  <a:ext cx="157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4111" name="墨迹 44110">
                  <a:extLst>
                    <a:ext uri="{FF2B5EF4-FFF2-40B4-BE49-F238E27FC236}">
                      <a16:creationId xmlns:a16="http://schemas.microsoft.com/office/drawing/2014/main" id="{BD2751AD-09F6-CF2B-91A3-D2EE8D16F082}"/>
                    </a:ext>
                  </a:extLst>
                </p14:cNvPr>
                <p14:cNvContentPartPr/>
                <p14:nvPr/>
              </p14:nvContentPartPr>
              <p14:xfrm>
                <a:off x="7512632" y="4661700"/>
                <a:ext cx="66240" cy="105840"/>
              </p14:xfrm>
            </p:contentPart>
          </mc:Choice>
          <mc:Fallback>
            <p:pic>
              <p:nvPicPr>
                <p:cNvPr id="44111" name="墨迹 44110">
                  <a:extLst>
                    <a:ext uri="{FF2B5EF4-FFF2-40B4-BE49-F238E27FC236}">
                      <a16:creationId xmlns:a16="http://schemas.microsoft.com/office/drawing/2014/main" id="{BD2751AD-09F6-CF2B-91A3-D2EE8D16F08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03632" y="4653060"/>
                  <a:ext cx="83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4112" name="墨迹 44111">
                  <a:extLst>
                    <a:ext uri="{FF2B5EF4-FFF2-40B4-BE49-F238E27FC236}">
                      <a16:creationId xmlns:a16="http://schemas.microsoft.com/office/drawing/2014/main" id="{E09E0652-F91A-4BF0-5A8F-287162B894F7}"/>
                    </a:ext>
                  </a:extLst>
                </p14:cNvPr>
                <p14:cNvContentPartPr/>
                <p14:nvPr/>
              </p14:nvContentPartPr>
              <p14:xfrm>
                <a:off x="7642952" y="4692300"/>
                <a:ext cx="113760" cy="14040"/>
              </p14:xfrm>
            </p:contentPart>
          </mc:Choice>
          <mc:Fallback>
            <p:pic>
              <p:nvPicPr>
                <p:cNvPr id="44112" name="墨迹 44111">
                  <a:extLst>
                    <a:ext uri="{FF2B5EF4-FFF2-40B4-BE49-F238E27FC236}">
                      <a16:creationId xmlns:a16="http://schemas.microsoft.com/office/drawing/2014/main" id="{E09E0652-F91A-4BF0-5A8F-287162B894F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33952" y="4683300"/>
                  <a:ext cx="1314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44113" name="墨迹 44112">
                  <a:extLst>
                    <a:ext uri="{FF2B5EF4-FFF2-40B4-BE49-F238E27FC236}">
                      <a16:creationId xmlns:a16="http://schemas.microsoft.com/office/drawing/2014/main" id="{2E1B468F-2E58-80E3-85FB-444D5298E700}"/>
                    </a:ext>
                  </a:extLst>
                </p14:cNvPr>
                <p14:cNvContentPartPr/>
                <p14:nvPr/>
              </p14:nvContentPartPr>
              <p14:xfrm>
                <a:off x="7674632" y="4663500"/>
                <a:ext cx="24840" cy="113760"/>
              </p14:xfrm>
            </p:contentPart>
          </mc:Choice>
          <mc:Fallback>
            <p:pic>
              <p:nvPicPr>
                <p:cNvPr id="44113" name="墨迹 44112">
                  <a:extLst>
                    <a:ext uri="{FF2B5EF4-FFF2-40B4-BE49-F238E27FC236}">
                      <a16:creationId xmlns:a16="http://schemas.microsoft.com/office/drawing/2014/main" id="{2E1B468F-2E58-80E3-85FB-444D5298E70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65992" y="4654860"/>
                  <a:ext cx="42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44114" name="墨迹 44113">
                  <a:extLst>
                    <a:ext uri="{FF2B5EF4-FFF2-40B4-BE49-F238E27FC236}">
                      <a16:creationId xmlns:a16="http://schemas.microsoft.com/office/drawing/2014/main" id="{5F1E70EC-8F76-A9C8-2755-3C2897E92A9A}"/>
                    </a:ext>
                  </a:extLst>
                </p14:cNvPr>
                <p14:cNvContentPartPr/>
                <p14:nvPr/>
              </p14:nvContentPartPr>
              <p14:xfrm>
                <a:off x="7788032" y="4586460"/>
                <a:ext cx="129600" cy="214200"/>
              </p14:xfrm>
            </p:contentPart>
          </mc:Choice>
          <mc:Fallback>
            <p:pic>
              <p:nvPicPr>
                <p:cNvPr id="44114" name="墨迹 44113">
                  <a:extLst>
                    <a:ext uri="{FF2B5EF4-FFF2-40B4-BE49-F238E27FC236}">
                      <a16:creationId xmlns:a16="http://schemas.microsoft.com/office/drawing/2014/main" id="{5F1E70EC-8F76-A9C8-2755-3C2897E92A9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79032" y="4577820"/>
                  <a:ext cx="147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4115" name="墨迹 44114">
                  <a:extLst>
                    <a:ext uri="{FF2B5EF4-FFF2-40B4-BE49-F238E27FC236}">
                      <a16:creationId xmlns:a16="http://schemas.microsoft.com/office/drawing/2014/main" id="{8401837E-5D8E-7E8F-F37A-5001FE33DFE1}"/>
                    </a:ext>
                  </a:extLst>
                </p14:cNvPr>
                <p14:cNvContentPartPr/>
                <p14:nvPr/>
              </p14:nvContentPartPr>
              <p14:xfrm>
                <a:off x="7941392" y="4498980"/>
                <a:ext cx="97200" cy="445680"/>
              </p14:xfrm>
            </p:contentPart>
          </mc:Choice>
          <mc:Fallback>
            <p:pic>
              <p:nvPicPr>
                <p:cNvPr id="44115" name="墨迹 44114">
                  <a:extLst>
                    <a:ext uri="{FF2B5EF4-FFF2-40B4-BE49-F238E27FC236}">
                      <a16:creationId xmlns:a16="http://schemas.microsoft.com/office/drawing/2014/main" id="{8401837E-5D8E-7E8F-F37A-5001FE33DF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32752" y="4490340"/>
                  <a:ext cx="11484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4117" name="墨迹 44116">
                  <a:extLst>
                    <a:ext uri="{FF2B5EF4-FFF2-40B4-BE49-F238E27FC236}">
                      <a16:creationId xmlns:a16="http://schemas.microsoft.com/office/drawing/2014/main" id="{8997D530-F80A-53C5-32D0-D39966D87D65}"/>
                    </a:ext>
                  </a:extLst>
                </p14:cNvPr>
                <p14:cNvContentPartPr/>
                <p14:nvPr/>
              </p14:nvContentPartPr>
              <p14:xfrm>
                <a:off x="8028512" y="4652340"/>
                <a:ext cx="83160" cy="129240"/>
              </p14:xfrm>
            </p:contentPart>
          </mc:Choice>
          <mc:Fallback>
            <p:pic>
              <p:nvPicPr>
                <p:cNvPr id="44117" name="墨迹 44116">
                  <a:extLst>
                    <a:ext uri="{FF2B5EF4-FFF2-40B4-BE49-F238E27FC236}">
                      <a16:creationId xmlns:a16="http://schemas.microsoft.com/office/drawing/2014/main" id="{8997D530-F80A-53C5-32D0-D39966D87D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19872" y="4643700"/>
                  <a:ext cx="100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4118" name="墨迹 44117">
                  <a:extLst>
                    <a:ext uri="{FF2B5EF4-FFF2-40B4-BE49-F238E27FC236}">
                      <a16:creationId xmlns:a16="http://schemas.microsoft.com/office/drawing/2014/main" id="{26A568DF-02BA-8BD0-88F3-05778A309D05}"/>
                    </a:ext>
                  </a:extLst>
                </p14:cNvPr>
                <p14:cNvContentPartPr/>
                <p14:nvPr/>
              </p14:nvContentPartPr>
              <p14:xfrm>
                <a:off x="8158112" y="4572060"/>
                <a:ext cx="65880" cy="217080"/>
              </p14:xfrm>
            </p:contentPart>
          </mc:Choice>
          <mc:Fallback>
            <p:pic>
              <p:nvPicPr>
                <p:cNvPr id="44118" name="墨迹 44117">
                  <a:extLst>
                    <a:ext uri="{FF2B5EF4-FFF2-40B4-BE49-F238E27FC236}">
                      <a16:creationId xmlns:a16="http://schemas.microsoft.com/office/drawing/2014/main" id="{26A568DF-02BA-8BD0-88F3-05778A309D0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49112" y="4563060"/>
                  <a:ext cx="83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4119" name="墨迹 44118">
                  <a:extLst>
                    <a:ext uri="{FF2B5EF4-FFF2-40B4-BE49-F238E27FC236}">
                      <a16:creationId xmlns:a16="http://schemas.microsoft.com/office/drawing/2014/main" id="{8B6F1481-B225-D63C-D4E9-9C1039144F05}"/>
                    </a:ext>
                  </a:extLst>
                </p14:cNvPr>
                <p14:cNvContentPartPr/>
                <p14:nvPr/>
              </p14:nvContentPartPr>
              <p14:xfrm>
                <a:off x="8297072" y="4678980"/>
                <a:ext cx="101880" cy="7200"/>
              </p14:xfrm>
            </p:contentPart>
          </mc:Choice>
          <mc:Fallback>
            <p:pic>
              <p:nvPicPr>
                <p:cNvPr id="44119" name="墨迹 44118">
                  <a:extLst>
                    <a:ext uri="{FF2B5EF4-FFF2-40B4-BE49-F238E27FC236}">
                      <a16:creationId xmlns:a16="http://schemas.microsoft.com/office/drawing/2014/main" id="{8B6F1481-B225-D63C-D4E9-9C1039144F0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88432" y="4670340"/>
                  <a:ext cx="119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44120" name="墨迹 44119">
                  <a:extLst>
                    <a:ext uri="{FF2B5EF4-FFF2-40B4-BE49-F238E27FC236}">
                      <a16:creationId xmlns:a16="http://schemas.microsoft.com/office/drawing/2014/main" id="{6286BF77-5D88-0A30-B974-CE2E30782711}"/>
                    </a:ext>
                  </a:extLst>
                </p14:cNvPr>
                <p14:cNvContentPartPr/>
                <p14:nvPr/>
              </p14:nvContentPartPr>
              <p14:xfrm>
                <a:off x="8322272" y="4639380"/>
                <a:ext cx="32040" cy="134280"/>
              </p14:xfrm>
            </p:contentPart>
          </mc:Choice>
          <mc:Fallback>
            <p:pic>
              <p:nvPicPr>
                <p:cNvPr id="44120" name="墨迹 44119">
                  <a:extLst>
                    <a:ext uri="{FF2B5EF4-FFF2-40B4-BE49-F238E27FC236}">
                      <a16:creationId xmlns:a16="http://schemas.microsoft.com/office/drawing/2014/main" id="{6286BF77-5D88-0A30-B974-CE2E3078271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13632" y="4630380"/>
                  <a:ext cx="49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44121" name="墨迹 44120">
                  <a:extLst>
                    <a:ext uri="{FF2B5EF4-FFF2-40B4-BE49-F238E27FC236}">
                      <a16:creationId xmlns:a16="http://schemas.microsoft.com/office/drawing/2014/main" id="{9BD70101-8C9B-58C4-6499-3FC21D1025CE}"/>
                    </a:ext>
                  </a:extLst>
                </p14:cNvPr>
                <p14:cNvContentPartPr/>
                <p14:nvPr/>
              </p14:nvContentPartPr>
              <p14:xfrm>
                <a:off x="8455112" y="4604820"/>
                <a:ext cx="85320" cy="202320"/>
              </p14:xfrm>
            </p:contentPart>
          </mc:Choice>
          <mc:Fallback>
            <p:pic>
              <p:nvPicPr>
                <p:cNvPr id="44121" name="墨迹 44120">
                  <a:extLst>
                    <a:ext uri="{FF2B5EF4-FFF2-40B4-BE49-F238E27FC236}">
                      <a16:creationId xmlns:a16="http://schemas.microsoft.com/office/drawing/2014/main" id="{9BD70101-8C9B-58C4-6499-3FC21D1025C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46472" y="4595820"/>
                  <a:ext cx="102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44122" name="墨迹 44121">
                  <a:extLst>
                    <a:ext uri="{FF2B5EF4-FFF2-40B4-BE49-F238E27FC236}">
                      <a16:creationId xmlns:a16="http://schemas.microsoft.com/office/drawing/2014/main" id="{B8B42BFF-F87C-C828-AC0A-79CEBD36CAC1}"/>
                    </a:ext>
                  </a:extLst>
                </p14:cNvPr>
                <p14:cNvContentPartPr/>
                <p14:nvPr/>
              </p14:nvContentPartPr>
              <p14:xfrm>
                <a:off x="8609192" y="4641900"/>
                <a:ext cx="84600" cy="118080"/>
              </p14:xfrm>
            </p:contentPart>
          </mc:Choice>
          <mc:Fallback>
            <p:pic>
              <p:nvPicPr>
                <p:cNvPr id="44122" name="墨迹 44121">
                  <a:extLst>
                    <a:ext uri="{FF2B5EF4-FFF2-40B4-BE49-F238E27FC236}">
                      <a16:creationId xmlns:a16="http://schemas.microsoft.com/office/drawing/2014/main" id="{B8B42BFF-F87C-C828-AC0A-79CEBD36CA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0552" y="4633260"/>
                  <a:ext cx="102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44123" name="墨迹 44122">
                  <a:extLst>
                    <a:ext uri="{FF2B5EF4-FFF2-40B4-BE49-F238E27FC236}">
                      <a16:creationId xmlns:a16="http://schemas.microsoft.com/office/drawing/2014/main" id="{78BB37D1-B5B4-3621-63A2-C2B1190A68D6}"/>
                    </a:ext>
                  </a:extLst>
                </p14:cNvPr>
                <p14:cNvContentPartPr/>
                <p14:nvPr/>
              </p14:nvContentPartPr>
              <p14:xfrm>
                <a:off x="8828432" y="4536420"/>
                <a:ext cx="51840" cy="175320"/>
              </p14:xfrm>
            </p:contentPart>
          </mc:Choice>
          <mc:Fallback>
            <p:pic>
              <p:nvPicPr>
                <p:cNvPr id="44123" name="墨迹 44122">
                  <a:extLst>
                    <a:ext uri="{FF2B5EF4-FFF2-40B4-BE49-F238E27FC236}">
                      <a16:creationId xmlns:a16="http://schemas.microsoft.com/office/drawing/2014/main" id="{78BB37D1-B5B4-3621-63A2-C2B1190A68D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19792" y="4527420"/>
                  <a:ext cx="6948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32" name="组合 44131">
            <a:extLst>
              <a:ext uri="{FF2B5EF4-FFF2-40B4-BE49-F238E27FC236}">
                <a16:creationId xmlns:a16="http://schemas.microsoft.com/office/drawing/2014/main" id="{FC6BDE22-B7E2-A6FD-BB5A-567B09970D62}"/>
              </a:ext>
            </a:extLst>
          </p:cNvPr>
          <p:cNvGrpSpPr/>
          <p:nvPr/>
        </p:nvGrpSpPr>
        <p:grpSpPr>
          <a:xfrm>
            <a:off x="6957872" y="5318340"/>
            <a:ext cx="197280" cy="131760"/>
            <a:chOff x="6957872" y="5318340"/>
            <a:chExt cx="197280" cy="1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44125" name="墨迹 44124">
                  <a:extLst>
                    <a:ext uri="{FF2B5EF4-FFF2-40B4-BE49-F238E27FC236}">
                      <a16:creationId xmlns:a16="http://schemas.microsoft.com/office/drawing/2014/main" id="{B9F19F79-4B7B-B27E-F9EE-8B5209863038}"/>
                    </a:ext>
                  </a:extLst>
                </p14:cNvPr>
                <p14:cNvContentPartPr/>
                <p14:nvPr/>
              </p14:nvContentPartPr>
              <p14:xfrm>
                <a:off x="6957872" y="5318340"/>
                <a:ext cx="151560" cy="34920"/>
              </p14:xfrm>
            </p:contentPart>
          </mc:Choice>
          <mc:Fallback>
            <p:pic>
              <p:nvPicPr>
                <p:cNvPr id="44125" name="墨迹 44124">
                  <a:extLst>
                    <a:ext uri="{FF2B5EF4-FFF2-40B4-BE49-F238E27FC236}">
                      <a16:creationId xmlns:a16="http://schemas.microsoft.com/office/drawing/2014/main" id="{B9F19F79-4B7B-B27E-F9EE-8B520986303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49232" y="5309700"/>
                  <a:ext cx="169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44126" name="墨迹 44125">
                  <a:extLst>
                    <a:ext uri="{FF2B5EF4-FFF2-40B4-BE49-F238E27FC236}">
                      <a16:creationId xmlns:a16="http://schemas.microsoft.com/office/drawing/2014/main" id="{61E1841C-EACE-FC4C-11DE-419E08EFD4C7}"/>
                    </a:ext>
                  </a:extLst>
                </p14:cNvPr>
                <p14:cNvContentPartPr/>
                <p14:nvPr/>
              </p14:nvContentPartPr>
              <p14:xfrm>
                <a:off x="6963632" y="5410140"/>
                <a:ext cx="191520" cy="39960"/>
              </p14:xfrm>
            </p:contentPart>
          </mc:Choice>
          <mc:Fallback>
            <p:pic>
              <p:nvPicPr>
                <p:cNvPr id="44126" name="墨迹 44125">
                  <a:extLst>
                    <a:ext uri="{FF2B5EF4-FFF2-40B4-BE49-F238E27FC236}">
                      <a16:creationId xmlns:a16="http://schemas.microsoft.com/office/drawing/2014/main" id="{61E1841C-EACE-FC4C-11DE-419E08EFD4C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54632" y="5401140"/>
                  <a:ext cx="20916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39" name="组合 44138">
            <a:extLst>
              <a:ext uri="{FF2B5EF4-FFF2-40B4-BE49-F238E27FC236}">
                <a16:creationId xmlns:a16="http://schemas.microsoft.com/office/drawing/2014/main" id="{D3C4EB9E-DF8A-3A96-9B36-DC3491C64856}"/>
              </a:ext>
            </a:extLst>
          </p:cNvPr>
          <p:cNvGrpSpPr/>
          <p:nvPr/>
        </p:nvGrpSpPr>
        <p:grpSpPr>
          <a:xfrm>
            <a:off x="7361432" y="5071020"/>
            <a:ext cx="1337760" cy="332280"/>
            <a:chOff x="7361432" y="5071020"/>
            <a:chExt cx="133776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44127" name="墨迹 44126">
                  <a:extLst>
                    <a:ext uri="{FF2B5EF4-FFF2-40B4-BE49-F238E27FC236}">
                      <a16:creationId xmlns:a16="http://schemas.microsoft.com/office/drawing/2014/main" id="{1730169C-EB3E-C74F-0F06-ED7BAEFA9F23}"/>
                    </a:ext>
                  </a:extLst>
                </p14:cNvPr>
                <p14:cNvContentPartPr/>
                <p14:nvPr/>
              </p14:nvContentPartPr>
              <p14:xfrm>
                <a:off x="7361432" y="5240940"/>
                <a:ext cx="144720" cy="162360"/>
              </p14:xfrm>
            </p:contentPart>
          </mc:Choice>
          <mc:Fallback>
            <p:pic>
              <p:nvPicPr>
                <p:cNvPr id="44127" name="墨迹 44126">
                  <a:extLst>
                    <a:ext uri="{FF2B5EF4-FFF2-40B4-BE49-F238E27FC236}">
                      <a16:creationId xmlns:a16="http://schemas.microsoft.com/office/drawing/2014/main" id="{1730169C-EB3E-C74F-0F06-ED7BAEFA9F2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52432" y="5231940"/>
                  <a:ext cx="162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44128" name="墨迹 44127">
                  <a:extLst>
                    <a:ext uri="{FF2B5EF4-FFF2-40B4-BE49-F238E27FC236}">
                      <a16:creationId xmlns:a16="http://schemas.microsoft.com/office/drawing/2014/main" id="{3BFA5C18-E2E5-67F2-6206-CDC57F730BE4}"/>
                    </a:ext>
                  </a:extLst>
                </p14:cNvPr>
                <p14:cNvContentPartPr/>
                <p14:nvPr/>
              </p14:nvContentPartPr>
              <p14:xfrm>
                <a:off x="7538192" y="5256060"/>
                <a:ext cx="78840" cy="75240"/>
              </p14:xfrm>
            </p:contentPart>
          </mc:Choice>
          <mc:Fallback>
            <p:pic>
              <p:nvPicPr>
                <p:cNvPr id="44128" name="墨迹 44127">
                  <a:extLst>
                    <a:ext uri="{FF2B5EF4-FFF2-40B4-BE49-F238E27FC236}">
                      <a16:creationId xmlns:a16="http://schemas.microsoft.com/office/drawing/2014/main" id="{3BFA5C18-E2E5-67F2-6206-CDC57F730BE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29552" y="5247420"/>
                  <a:ext cx="96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4129" name="墨迹 44128">
                  <a:extLst>
                    <a:ext uri="{FF2B5EF4-FFF2-40B4-BE49-F238E27FC236}">
                      <a16:creationId xmlns:a16="http://schemas.microsoft.com/office/drawing/2014/main" id="{5D0FCA8C-D66C-781A-24CA-DCA5B2463DC5}"/>
                    </a:ext>
                  </a:extLst>
                </p14:cNvPr>
                <p14:cNvContentPartPr/>
                <p14:nvPr/>
              </p14:nvContentPartPr>
              <p14:xfrm>
                <a:off x="7700552" y="5240940"/>
                <a:ext cx="147600" cy="28080"/>
              </p14:xfrm>
            </p:contentPart>
          </mc:Choice>
          <mc:Fallback>
            <p:pic>
              <p:nvPicPr>
                <p:cNvPr id="44129" name="墨迹 44128">
                  <a:extLst>
                    <a:ext uri="{FF2B5EF4-FFF2-40B4-BE49-F238E27FC236}">
                      <a16:creationId xmlns:a16="http://schemas.microsoft.com/office/drawing/2014/main" id="{5D0FCA8C-D66C-781A-24CA-DCA5B2463DC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91912" y="5231940"/>
                  <a:ext cx="165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44130" name="墨迹 44129">
                  <a:extLst>
                    <a:ext uri="{FF2B5EF4-FFF2-40B4-BE49-F238E27FC236}">
                      <a16:creationId xmlns:a16="http://schemas.microsoft.com/office/drawing/2014/main" id="{04B56874-D306-080E-5CB3-545672D5E33C}"/>
                    </a:ext>
                  </a:extLst>
                </p14:cNvPr>
                <p14:cNvContentPartPr/>
                <p14:nvPr/>
              </p14:nvContentPartPr>
              <p14:xfrm>
                <a:off x="7789472" y="5172540"/>
                <a:ext cx="22320" cy="163080"/>
              </p14:xfrm>
            </p:contentPart>
          </mc:Choice>
          <mc:Fallback>
            <p:pic>
              <p:nvPicPr>
                <p:cNvPr id="44130" name="墨迹 44129">
                  <a:extLst>
                    <a:ext uri="{FF2B5EF4-FFF2-40B4-BE49-F238E27FC236}">
                      <a16:creationId xmlns:a16="http://schemas.microsoft.com/office/drawing/2014/main" id="{04B56874-D306-080E-5CB3-545672D5E3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80832" y="5163900"/>
                  <a:ext cx="39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44133" name="墨迹 44132">
                  <a:extLst>
                    <a:ext uri="{FF2B5EF4-FFF2-40B4-BE49-F238E27FC236}">
                      <a16:creationId xmlns:a16="http://schemas.microsoft.com/office/drawing/2014/main" id="{5C734769-FC0C-0E00-1607-034578174FC8}"/>
                    </a:ext>
                  </a:extLst>
                </p14:cNvPr>
                <p14:cNvContentPartPr/>
                <p14:nvPr/>
              </p14:nvContentPartPr>
              <p14:xfrm>
                <a:off x="7960832" y="5071020"/>
                <a:ext cx="64440" cy="261000"/>
              </p14:xfrm>
            </p:contentPart>
          </mc:Choice>
          <mc:Fallback>
            <p:pic>
              <p:nvPicPr>
                <p:cNvPr id="44133" name="墨迹 44132">
                  <a:extLst>
                    <a:ext uri="{FF2B5EF4-FFF2-40B4-BE49-F238E27FC236}">
                      <a16:creationId xmlns:a16="http://schemas.microsoft.com/office/drawing/2014/main" id="{5C734769-FC0C-0E00-1607-034578174FC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52192" y="5062380"/>
                  <a:ext cx="820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44134" name="墨迹 44133">
                  <a:extLst>
                    <a:ext uri="{FF2B5EF4-FFF2-40B4-BE49-F238E27FC236}">
                      <a16:creationId xmlns:a16="http://schemas.microsoft.com/office/drawing/2014/main" id="{9AE464D0-4B19-9C91-8E9E-E701B04DD158}"/>
                    </a:ext>
                  </a:extLst>
                </p14:cNvPr>
                <p14:cNvContentPartPr/>
                <p14:nvPr/>
              </p14:nvContentPartPr>
              <p14:xfrm>
                <a:off x="8079272" y="5108100"/>
                <a:ext cx="78480" cy="253800"/>
              </p14:xfrm>
            </p:contentPart>
          </mc:Choice>
          <mc:Fallback>
            <p:pic>
              <p:nvPicPr>
                <p:cNvPr id="44134" name="墨迹 44133">
                  <a:extLst>
                    <a:ext uri="{FF2B5EF4-FFF2-40B4-BE49-F238E27FC236}">
                      <a16:creationId xmlns:a16="http://schemas.microsoft.com/office/drawing/2014/main" id="{9AE464D0-4B19-9C91-8E9E-E701B04DD15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070632" y="5099100"/>
                  <a:ext cx="96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44135" name="墨迹 44134">
                  <a:extLst>
                    <a:ext uri="{FF2B5EF4-FFF2-40B4-BE49-F238E27FC236}">
                      <a16:creationId xmlns:a16="http://schemas.microsoft.com/office/drawing/2014/main" id="{0B799700-E1C5-B917-199E-E1EBF183BC86}"/>
                    </a:ext>
                  </a:extLst>
                </p14:cNvPr>
                <p14:cNvContentPartPr/>
                <p14:nvPr/>
              </p14:nvContentPartPr>
              <p14:xfrm>
                <a:off x="8244152" y="5232660"/>
                <a:ext cx="124560" cy="13680"/>
              </p14:xfrm>
            </p:contentPart>
          </mc:Choice>
          <mc:Fallback>
            <p:pic>
              <p:nvPicPr>
                <p:cNvPr id="44135" name="墨迹 44134">
                  <a:extLst>
                    <a:ext uri="{FF2B5EF4-FFF2-40B4-BE49-F238E27FC236}">
                      <a16:creationId xmlns:a16="http://schemas.microsoft.com/office/drawing/2014/main" id="{0B799700-E1C5-B917-199E-E1EBF183BC8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35512" y="5224020"/>
                  <a:ext cx="142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44136" name="墨迹 44135">
                  <a:extLst>
                    <a:ext uri="{FF2B5EF4-FFF2-40B4-BE49-F238E27FC236}">
                      <a16:creationId xmlns:a16="http://schemas.microsoft.com/office/drawing/2014/main" id="{2D2961A6-83F6-EA37-9931-F962449A840F}"/>
                    </a:ext>
                  </a:extLst>
                </p14:cNvPr>
                <p14:cNvContentPartPr/>
                <p14:nvPr/>
              </p14:nvContentPartPr>
              <p14:xfrm>
                <a:off x="8301752" y="5180460"/>
                <a:ext cx="32400" cy="110520"/>
              </p14:xfrm>
            </p:contentPart>
          </mc:Choice>
          <mc:Fallback>
            <p:pic>
              <p:nvPicPr>
                <p:cNvPr id="44136" name="墨迹 44135">
                  <a:extLst>
                    <a:ext uri="{FF2B5EF4-FFF2-40B4-BE49-F238E27FC236}">
                      <a16:creationId xmlns:a16="http://schemas.microsoft.com/office/drawing/2014/main" id="{2D2961A6-83F6-EA37-9931-F962449A840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293112" y="5171460"/>
                  <a:ext cx="50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44137" name="墨迹 44136">
                  <a:extLst>
                    <a:ext uri="{FF2B5EF4-FFF2-40B4-BE49-F238E27FC236}">
                      <a16:creationId xmlns:a16="http://schemas.microsoft.com/office/drawing/2014/main" id="{60C70BA8-B88E-145A-EA08-D1A5CAA3696D}"/>
                    </a:ext>
                  </a:extLst>
                </p14:cNvPr>
                <p14:cNvContentPartPr/>
                <p14:nvPr/>
              </p14:nvContentPartPr>
              <p14:xfrm>
                <a:off x="8427752" y="5095140"/>
                <a:ext cx="80280" cy="222840"/>
              </p14:xfrm>
            </p:contentPart>
          </mc:Choice>
          <mc:Fallback>
            <p:pic>
              <p:nvPicPr>
                <p:cNvPr id="44137" name="墨迹 44136">
                  <a:extLst>
                    <a:ext uri="{FF2B5EF4-FFF2-40B4-BE49-F238E27FC236}">
                      <a16:creationId xmlns:a16="http://schemas.microsoft.com/office/drawing/2014/main" id="{60C70BA8-B88E-145A-EA08-D1A5CAA369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419112" y="5086140"/>
                  <a:ext cx="97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44138" name="墨迹 44137">
                  <a:extLst>
                    <a:ext uri="{FF2B5EF4-FFF2-40B4-BE49-F238E27FC236}">
                      <a16:creationId xmlns:a16="http://schemas.microsoft.com/office/drawing/2014/main" id="{67C9D140-75BF-6E32-A3BF-6C2974F5971B}"/>
                    </a:ext>
                  </a:extLst>
                </p14:cNvPr>
                <p14:cNvContentPartPr/>
                <p14:nvPr/>
              </p14:nvContentPartPr>
              <p14:xfrm>
                <a:off x="8566712" y="5132940"/>
                <a:ext cx="132480" cy="156960"/>
              </p14:xfrm>
            </p:contentPart>
          </mc:Choice>
          <mc:Fallback>
            <p:pic>
              <p:nvPicPr>
                <p:cNvPr id="44138" name="墨迹 44137">
                  <a:extLst>
                    <a:ext uri="{FF2B5EF4-FFF2-40B4-BE49-F238E27FC236}">
                      <a16:creationId xmlns:a16="http://schemas.microsoft.com/office/drawing/2014/main" id="{67C9D140-75BF-6E32-A3BF-6C2974F5971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557712" y="5124300"/>
                  <a:ext cx="15012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44140" name="墨迹 44139">
                <a:extLst>
                  <a:ext uri="{FF2B5EF4-FFF2-40B4-BE49-F238E27FC236}">
                    <a16:creationId xmlns:a16="http://schemas.microsoft.com/office/drawing/2014/main" id="{FDB220A8-B4E2-9924-BC80-937EA0F5EA8C}"/>
                  </a:ext>
                </a:extLst>
              </p14:cNvPr>
              <p14:cNvContentPartPr/>
              <p14:nvPr/>
            </p14:nvContentPartPr>
            <p14:xfrm>
              <a:off x="2950712" y="3975180"/>
              <a:ext cx="94320" cy="347040"/>
            </p14:xfrm>
          </p:contentPart>
        </mc:Choice>
        <mc:Fallback>
          <p:pic>
            <p:nvPicPr>
              <p:cNvPr id="44140" name="墨迹 44139">
                <a:extLst>
                  <a:ext uri="{FF2B5EF4-FFF2-40B4-BE49-F238E27FC236}">
                    <a16:creationId xmlns:a16="http://schemas.microsoft.com/office/drawing/2014/main" id="{FDB220A8-B4E2-9924-BC80-937EA0F5EA8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941712" y="3966540"/>
                <a:ext cx="1119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44141" name="墨迹 44140">
                <a:extLst>
                  <a:ext uri="{FF2B5EF4-FFF2-40B4-BE49-F238E27FC236}">
                    <a16:creationId xmlns:a16="http://schemas.microsoft.com/office/drawing/2014/main" id="{DECF79C9-8B54-63A4-B15A-40F0F5F30416}"/>
                  </a:ext>
                </a:extLst>
              </p14:cNvPr>
              <p14:cNvContentPartPr/>
              <p14:nvPr/>
            </p14:nvContentPartPr>
            <p14:xfrm>
              <a:off x="3005792" y="4519860"/>
              <a:ext cx="28440" cy="17280"/>
            </p14:xfrm>
          </p:contentPart>
        </mc:Choice>
        <mc:Fallback>
          <p:pic>
            <p:nvPicPr>
              <p:cNvPr id="44141" name="墨迹 44140">
                <a:extLst>
                  <a:ext uri="{FF2B5EF4-FFF2-40B4-BE49-F238E27FC236}">
                    <a16:creationId xmlns:a16="http://schemas.microsoft.com/office/drawing/2014/main" id="{DECF79C9-8B54-63A4-B15A-40F0F5F3041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996792" y="4511220"/>
                <a:ext cx="4608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161" name="组合 44160">
            <a:extLst>
              <a:ext uri="{FF2B5EF4-FFF2-40B4-BE49-F238E27FC236}">
                <a16:creationId xmlns:a16="http://schemas.microsoft.com/office/drawing/2014/main" id="{2C1593A8-1BCC-FE5A-8518-58C4DB896283}"/>
              </a:ext>
            </a:extLst>
          </p:cNvPr>
          <p:cNvGrpSpPr/>
          <p:nvPr/>
        </p:nvGrpSpPr>
        <p:grpSpPr>
          <a:xfrm>
            <a:off x="3069872" y="5650980"/>
            <a:ext cx="2585880" cy="983520"/>
            <a:chOff x="3069872" y="5650980"/>
            <a:chExt cx="2585880" cy="9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44142" name="墨迹 44141">
                  <a:extLst>
                    <a:ext uri="{FF2B5EF4-FFF2-40B4-BE49-F238E27FC236}">
                      <a16:creationId xmlns:a16="http://schemas.microsoft.com/office/drawing/2014/main" id="{31746880-1984-4658-94C0-3E67BE8638C6}"/>
                    </a:ext>
                  </a:extLst>
                </p14:cNvPr>
                <p14:cNvContentPartPr/>
                <p14:nvPr/>
              </p14:nvContentPartPr>
              <p14:xfrm>
                <a:off x="3069872" y="5958780"/>
                <a:ext cx="201600" cy="261360"/>
              </p14:xfrm>
            </p:contentPart>
          </mc:Choice>
          <mc:Fallback>
            <p:pic>
              <p:nvPicPr>
                <p:cNvPr id="44142" name="墨迹 44141">
                  <a:extLst>
                    <a:ext uri="{FF2B5EF4-FFF2-40B4-BE49-F238E27FC236}">
                      <a16:creationId xmlns:a16="http://schemas.microsoft.com/office/drawing/2014/main" id="{31746880-1984-4658-94C0-3E67BE8638C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061232" y="5949780"/>
                  <a:ext cx="219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44143" name="墨迹 44142">
                  <a:extLst>
                    <a:ext uri="{FF2B5EF4-FFF2-40B4-BE49-F238E27FC236}">
                      <a16:creationId xmlns:a16="http://schemas.microsoft.com/office/drawing/2014/main" id="{75283030-0EB1-654F-BA95-134B78CC25DD}"/>
                    </a:ext>
                  </a:extLst>
                </p14:cNvPr>
                <p14:cNvContentPartPr/>
                <p14:nvPr/>
              </p14:nvContentPartPr>
              <p14:xfrm>
                <a:off x="3165992" y="6113940"/>
                <a:ext cx="21240" cy="171000"/>
              </p14:xfrm>
            </p:contentPart>
          </mc:Choice>
          <mc:Fallback>
            <p:pic>
              <p:nvPicPr>
                <p:cNvPr id="44143" name="墨迹 44142">
                  <a:extLst>
                    <a:ext uri="{FF2B5EF4-FFF2-40B4-BE49-F238E27FC236}">
                      <a16:creationId xmlns:a16="http://schemas.microsoft.com/office/drawing/2014/main" id="{75283030-0EB1-654F-BA95-134B78CC25D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57352" y="6105300"/>
                  <a:ext cx="38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44144" name="墨迹 44143">
                  <a:extLst>
                    <a:ext uri="{FF2B5EF4-FFF2-40B4-BE49-F238E27FC236}">
                      <a16:creationId xmlns:a16="http://schemas.microsoft.com/office/drawing/2014/main" id="{E7225963-0626-E4F8-3928-90C1F62DFAB9}"/>
                    </a:ext>
                  </a:extLst>
                </p14:cNvPr>
                <p14:cNvContentPartPr/>
                <p14:nvPr/>
              </p14:nvContentPartPr>
              <p14:xfrm>
                <a:off x="3238352" y="6057420"/>
                <a:ext cx="173160" cy="178920"/>
              </p14:xfrm>
            </p:contentPart>
          </mc:Choice>
          <mc:Fallback>
            <p:pic>
              <p:nvPicPr>
                <p:cNvPr id="44144" name="墨迹 44143">
                  <a:extLst>
                    <a:ext uri="{FF2B5EF4-FFF2-40B4-BE49-F238E27FC236}">
                      <a16:creationId xmlns:a16="http://schemas.microsoft.com/office/drawing/2014/main" id="{E7225963-0626-E4F8-3928-90C1F62DFAB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229712" y="6048780"/>
                  <a:ext cx="190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44145" name="墨迹 44144">
                  <a:extLst>
                    <a:ext uri="{FF2B5EF4-FFF2-40B4-BE49-F238E27FC236}">
                      <a16:creationId xmlns:a16="http://schemas.microsoft.com/office/drawing/2014/main" id="{C5753141-3120-D8F0-BF1E-D54A0AA68627}"/>
                    </a:ext>
                  </a:extLst>
                </p14:cNvPr>
                <p14:cNvContentPartPr/>
                <p14:nvPr/>
              </p14:nvContentPartPr>
              <p14:xfrm>
                <a:off x="3380912" y="6027540"/>
                <a:ext cx="262080" cy="344880"/>
              </p14:xfrm>
            </p:contentPart>
          </mc:Choice>
          <mc:Fallback>
            <p:pic>
              <p:nvPicPr>
                <p:cNvPr id="44145" name="墨迹 44144">
                  <a:extLst>
                    <a:ext uri="{FF2B5EF4-FFF2-40B4-BE49-F238E27FC236}">
                      <a16:creationId xmlns:a16="http://schemas.microsoft.com/office/drawing/2014/main" id="{C5753141-3120-D8F0-BF1E-D54A0AA6862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372272" y="6018540"/>
                  <a:ext cx="2797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44146" name="墨迹 44145">
                  <a:extLst>
                    <a:ext uri="{FF2B5EF4-FFF2-40B4-BE49-F238E27FC236}">
                      <a16:creationId xmlns:a16="http://schemas.microsoft.com/office/drawing/2014/main" id="{DA8A107A-F0D4-9A2F-2A0B-B9E7EE1A7B7D}"/>
                    </a:ext>
                  </a:extLst>
                </p14:cNvPr>
                <p14:cNvContentPartPr/>
                <p14:nvPr/>
              </p14:nvContentPartPr>
              <p14:xfrm>
                <a:off x="3518072" y="5926020"/>
                <a:ext cx="167760" cy="456840"/>
              </p14:xfrm>
            </p:contentPart>
          </mc:Choice>
          <mc:Fallback>
            <p:pic>
              <p:nvPicPr>
                <p:cNvPr id="44146" name="墨迹 44145">
                  <a:extLst>
                    <a:ext uri="{FF2B5EF4-FFF2-40B4-BE49-F238E27FC236}">
                      <a16:creationId xmlns:a16="http://schemas.microsoft.com/office/drawing/2014/main" id="{DA8A107A-F0D4-9A2F-2A0B-B9E7EE1A7B7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09072" y="5917380"/>
                  <a:ext cx="1854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44147" name="墨迹 44146">
                  <a:extLst>
                    <a:ext uri="{FF2B5EF4-FFF2-40B4-BE49-F238E27FC236}">
                      <a16:creationId xmlns:a16="http://schemas.microsoft.com/office/drawing/2014/main" id="{25C79324-DF13-6E37-767C-F5EC4DCDB7BD}"/>
                    </a:ext>
                  </a:extLst>
                </p14:cNvPr>
                <p14:cNvContentPartPr/>
                <p14:nvPr/>
              </p14:nvContentPartPr>
              <p14:xfrm>
                <a:off x="3632912" y="6176220"/>
                <a:ext cx="259200" cy="289800"/>
              </p14:xfrm>
            </p:contentPart>
          </mc:Choice>
          <mc:Fallback>
            <p:pic>
              <p:nvPicPr>
                <p:cNvPr id="44147" name="墨迹 44146">
                  <a:extLst>
                    <a:ext uri="{FF2B5EF4-FFF2-40B4-BE49-F238E27FC236}">
                      <a16:creationId xmlns:a16="http://schemas.microsoft.com/office/drawing/2014/main" id="{25C79324-DF13-6E37-767C-F5EC4DCDB7B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23912" y="6167220"/>
                  <a:ext cx="276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4148" name="墨迹 44147">
                  <a:extLst>
                    <a:ext uri="{FF2B5EF4-FFF2-40B4-BE49-F238E27FC236}">
                      <a16:creationId xmlns:a16="http://schemas.microsoft.com/office/drawing/2014/main" id="{8DC4D4E2-9A39-AB8F-5E07-587333D3B48F}"/>
                    </a:ext>
                  </a:extLst>
                </p14:cNvPr>
                <p14:cNvContentPartPr/>
                <p14:nvPr/>
              </p14:nvContentPartPr>
              <p14:xfrm>
                <a:off x="4108832" y="5972460"/>
                <a:ext cx="23760" cy="89280"/>
              </p14:xfrm>
            </p:contentPart>
          </mc:Choice>
          <mc:Fallback>
            <p:pic>
              <p:nvPicPr>
                <p:cNvPr id="44148" name="墨迹 44147">
                  <a:extLst>
                    <a:ext uri="{FF2B5EF4-FFF2-40B4-BE49-F238E27FC236}">
                      <a16:creationId xmlns:a16="http://schemas.microsoft.com/office/drawing/2014/main" id="{8DC4D4E2-9A39-AB8F-5E07-587333D3B48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00192" y="5963460"/>
                  <a:ext cx="41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4149" name="墨迹 44148">
                  <a:extLst>
                    <a:ext uri="{FF2B5EF4-FFF2-40B4-BE49-F238E27FC236}">
                      <a16:creationId xmlns:a16="http://schemas.microsoft.com/office/drawing/2014/main" id="{64DA9C9D-2FD5-4A90-28FB-1503D9CE9CCD}"/>
                    </a:ext>
                  </a:extLst>
                </p14:cNvPr>
                <p14:cNvContentPartPr/>
                <p14:nvPr/>
              </p14:nvContentPartPr>
              <p14:xfrm>
                <a:off x="4113872" y="5972820"/>
                <a:ext cx="148320" cy="282600"/>
              </p14:xfrm>
            </p:contentPart>
          </mc:Choice>
          <mc:Fallback>
            <p:pic>
              <p:nvPicPr>
                <p:cNvPr id="44149" name="墨迹 44148">
                  <a:extLst>
                    <a:ext uri="{FF2B5EF4-FFF2-40B4-BE49-F238E27FC236}">
                      <a16:creationId xmlns:a16="http://schemas.microsoft.com/office/drawing/2014/main" id="{64DA9C9D-2FD5-4A90-28FB-1503D9CE9CC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105232" y="5963820"/>
                  <a:ext cx="165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44150" name="墨迹 44149">
                  <a:extLst>
                    <a:ext uri="{FF2B5EF4-FFF2-40B4-BE49-F238E27FC236}">
                      <a16:creationId xmlns:a16="http://schemas.microsoft.com/office/drawing/2014/main" id="{5F0E51E9-9434-538E-DD80-99420FA192C2}"/>
                    </a:ext>
                  </a:extLst>
                </p14:cNvPr>
                <p14:cNvContentPartPr/>
                <p14:nvPr/>
              </p14:nvContentPartPr>
              <p14:xfrm>
                <a:off x="4016312" y="6194580"/>
                <a:ext cx="57240" cy="124200"/>
              </p14:xfrm>
            </p:contentPart>
          </mc:Choice>
          <mc:Fallback>
            <p:pic>
              <p:nvPicPr>
                <p:cNvPr id="44150" name="墨迹 44149">
                  <a:extLst>
                    <a:ext uri="{FF2B5EF4-FFF2-40B4-BE49-F238E27FC236}">
                      <a16:creationId xmlns:a16="http://schemas.microsoft.com/office/drawing/2014/main" id="{5F0E51E9-9434-538E-DD80-99420FA192C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07672" y="6185940"/>
                  <a:ext cx="74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4151" name="墨迹 44150">
                  <a:extLst>
                    <a:ext uri="{FF2B5EF4-FFF2-40B4-BE49-F238E27FC236}">
                      <a16:creationId xmlns:a16="http://schemas.microsoft.com/office/drawing/2014/main" id="{B2847880-85DE-34C4-443D-5A5A5EBF33E8}"/>
                    </a:ext>
                  </a:extLst>
                </p14:cNvPr>
                <p14:cNvContentPartPr/>
                <p14:nvPr/>
              </p14:nvContentPartPr>
              <p14:xfrm>
                <a:off x="4052312" y="5909100"/>
                <a:ext cx="479160" cy="425520"/>
              </p14:xfrm>
            </p:contentPart>
          </mc:Choice>
          <mc:Fallback>
            <p:pic>
              <p:nvPicPr>
                <p:cNvPr id="44151" name="墨迹 44150">
                  <a:extLst>
                    <a:ext uri="{FF2B5EF4-FFF2-40B4-BE49-F238E27FC236}">
                      <a16:creationId xmlns:a16="http://schemas.microsoft.com/office/drawing/2014/main" id="{B2847880-85DE-34C4-443D-5A5A5EBF33E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43672" y="5900100"/>
                  <a:ext cx="4968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44152" name="墨迹 44151">
                  <a:extLst>
                    <a:ext uri="{FF2B5EF4-FFF2-40B4-BE49-F238E27FC236}">
                      <a16:creationId xmlns:a16="http://schemas.microsoft.com/office/drawing/2014/main" id="{B5D4C196-6FF0-CDAC-BBEB-FF0CB93D14CE}"/>
                    </a:ext>
                  </a:extLst>
                </p14:cNvPr>
                <p14:cNvContentPartPr/>
                <p14:nvPr/>
              </p14:nvContentPartPr>
              <p14:xfrm>
                <a:off x="4456952" y="5862660"/>
                <a:ext cx="279720" cy="508680"/>
              </p14:xfrm>
            </p:contentPart>
          </mc:Choice>
          <mc:Fallback>
            <p:pic>
              <p:nvPicPr>
                <p:cNvPr id="44152" name="墨迹 44151">
                  <a:extLst>
                    <a:ext uri="{FF2B5EF4-FFF2-40B4-BE49-F238E27FC236}">
                      <a16:creationId xmlns:a16="http://schemas.microsoft.com/office/drawing/2014/main" id="{B5D4C196-6FF0-CDAC-BBEB-FF0CB93D14C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47952" y="5854020"/>
                  <a:ext cx="29736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4153" name="墨迹 44152">
                  <a:extLst>
                    <a:ext uri="{FF2B5EF4-FFF2-40B4-BE49-F238E27FC236}">
                      <a16:creationId xmlns:a16="http://schemas.microsoft.com/office/drawing/2014/main" id="{EE206258-20D3-7A63-1C37-761F04E1A78F}"/>
                    </a:ext>
                  </a:extLst>
                </p14:cNvPr>
                <p14:cNvContentPartPr/>
                <p14:nvPr/>
              </p14:nvContentPartPr>
              <p14:xfrm>
                <a:off x="4815152" y="5758260"/>
                <a:ext cx="181080" cy="362160"/>
              </p14:xfrm>
            </p:contentPart>
          </mc:Choice>
          <mc:Fallback>
            <p:pic>
              <p:nvPicPr>
                <p:cNvPr id="44153" name="墨迹 44152">
                  <a:extLst>
                    <a:ext uri="{FF2B5EF4-FFF2-40B4-BE49-F238E27FC236}">
                      <a16:creationId xmlns:a16="http://schemas.microsoft.com/office/drawing/2014/main" id="{EE206258-20D3-7A63-1C37-761F04E1A78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06512" y="5749260"/>
                  <a:ext cx="1987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4154" name="墨迹 44153">
                  <a:extLst>
                    <a:ext uri="{FF2B5EF4-FFF2-40B4-BE49-F238E27FC236}">
                      <a16:creationId xmlns:a16="http://schemas.microsoft.com/office/drawing/2014/main" id="{B9267741-1279-77FA-E9E9-3040AC582026}"/>
                    </a:ext>
                  </a:extLst>
                </p14:cNvPr>
                <p14:cNvContentPartPr/>
                <p14:nvPr/>
              </p14:nvContentPartPr>
              <p14:xfrm>
                <a:off x="4831712" y="5921340"/>
                <a:ext cx="237600" cy="227160"/>
              </p14:xfrm>
            </p:contentPart>
          </mc:Choice>
          <mc:Fallback>
            <p:pic>
              <p:nvPicPr>
                <p:cNvPr id="44154" name="墨迹 44153">
                  <a:extLst>
                    <a:ext uri="{FF2B5EF4-FFF2-40B4-BE49-F238E27FC236}">
                      <a16:creationId xmlns:a16="http://schemas.microsoft.com/office/drawing/2014/main" id="{B9267741-1279-77FA-E9E9-3040AC58202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822712" y="5912700"/>
                  <a:ext cx="255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44155" name="墨迹 44154">
                  <a:extLst>
                    <a:ext uri="{FF2B5EF4-FFF2-40B4-BE49-F238E27FC236}">
                      <a16:creationId xmlns:a16="http://schemas.microsoft.com/office/drawing/2014/main" id="{A6CF98F1-6866-E825-1C09-CAB371DFDF89}"/>
                    </a:ext>
                  </a:extLst>
                </p14:cNvPr>
                <p14:cNvContentPartPr/>
                <p14:nvPr/>
              </p14:nvContentPartPr>
              <p14:xfrm>
                <a:off x="4865912" y="6234900"/>
                <a:ext cx="143640" cy="121680"/>
              </p14:xfrm>
            </p:contentPart>
          </mc:Choice>
          <mc:Fallback>
            <p:pic>
              <p:nvPicPr>
                <p:cNvPr id="44155" name="墨迹 44154">
                  <a:extLst>
                    <a:ext uri="{FF2B5EF4-FFF2-40B4-BE49-F238E27FC236}">
                      <a16:creationId xmlns:a16="http://schemas.microsoft.com/office/drawing/2014/main" id="{A6CF98F1-6866-E825-1C09-CAB371DFDF8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857272" y="6225900"/>
                  <a:ext cx="161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44156" name="墨迹 44155">
                  <a:extLst>
                    <a:ext uri="{FF2B5EF4-FFF2-40B4-BE49-F238E27FC236}">
                      <a16:creationId xmlns:a16="http://schemas.microsoft.com/office/drawing/2014/main" id="{317D9226-4481-466E-B03B-C50DB3E523D5}"/>
                    </a:ext>
                  </a:extLst>
                </p14:cNvPr>
                <p14:cNvContentPartPr/>
                <p14:nvPr/>
              </p14:nvContentPartPr>
              <p14:xfrm>
                <a:off x="5227352" y="5824140"/>
                <a:ext cx="78120" cy="140400"/>
              </p14:xfrm>
            </p:contentPart>
          </mc:Choice>
          <mc:Fallback>
            <p:pic>
              <p:nvPicPr>
                <p:cNvPr id="44156" name="墨迹 44155">
                  <a:extLst>
                    <a:ext uri="{FF2B5EF4-FFF2-40B4-BE49-F238E27FC236}">
                      <a16:creationId xmlns:a16="http://schemas.microsoft.com/office/drawing/2014/main" id="{317D9226-4481-466E-B03B-C50DB3E523D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218352" y="5815500"/>
                  <a:ext cx="95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4157" name="墨迹 44156">
                  <a:extLst>
                    <a:ext uri="{FF2B5EF4-FFF2-40B4-BE49-F238E27FC236}">
                      <a16:creationId xmlns:a16="http://schemas.microsoft.com/office/drawing/2014/main" id="{AC7D691C-0E55-8BA1-CBE4-FD74FD3640ED}"/>
                    </a:ext>
                  </a:extLst>
                </p14:cNvPr>
                <p14:cNvContentPartPr/>
                <p14:nvPr/>
              </p14:nvContentPartPr>
              <p14:xfrm>
                <a:off x="5182712" y="5973900"/>
                <a:ext cx="90720" cy="348480"/>
              </p14:xfrm>
            </p:contentPart>
          </mc:Choice>
          <mc:Fallback>
            <p:pic>
              <p:nvPicPr>
                <p:cNvPr id="44157" name="墨迹 44156">
                  <a:extLst>
                    <a:ext uri="{FF2B5EF4-FFF2-40B4-BE49-F238E27FC236}">
                      <a16:creationId xmlns:a16="http://schemas.microsoft.com/office/drawing/2014/main" id="{AC7D691C-0E55-8BA1-CBE4-FD74FD3640E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174072" y="5965260"/>
                  <a:ext cx="108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4158" name="墨迹 44157">
                  <a:extLst>
                    <a:ext uri="{FF2B5EF4-FFF2-40B4-BE49-F238E27FC236}">
                      <a16:creationId xmlns:a16="http://schemas.microsoft.com/office/drawing/2014/main" id="{51FB306E-5679-7C61-C4CD-09B1BCBAE00F}"/>
                    </a:ext>
                  </a:extLst>
                </p14:cNvPr>
                <p14:cNvContentPartPr/>
                <p14:nvPr/>
              </p14:nvContentPartPr>
              <p14:xfrm>
                <a:off x="5370632" y="5826300"/>
                <a:ext cx="285120" cy="242280"/>
              </p14:xfrm>
            </p:contentPart>
          </mc:Choice>
          <mc:Fallback>
            <p:pic>
              <p:nvPicPr>
                <p:cNvPr id="44158" name="墨迹 44157">
                  <a:extLst>
                    <a:ext uri="{FF2B5EF4-FFF2-40B4-BE49-F238E27FC236}">
                      <a16:creationId xmlns:a16="http://schemas.microsoft.com/office/drawing/2014/main" id="{51FB306E-5679-7C61-C4CD-09B1BCBAE00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361992" y="5817300"/>
                  <a:ext cx="302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44159" name="墨迹 44158">
                  <a:extLst>
                    <a:ext uri="{FF2B5EF4-FFF2-40B4-BE49-F238E27FC236}">
                      <a16:creationId xmlns:a16="http://schemas.microsoft.com/office/drawing/2014/main" id="{3BED2F0C-4B1D-CE14-267F-14AB1B12A3DB}"/>
                    </a:ext>
                  </a:extLst>
                </p14:cNvPr>
                <p14:cNvContentPartPr/>
                <p14:nvPr/>
              </p14:nvContentPartPr>
              <p14:xfrm>
                <a:off x="5305832" y="6087300"/>
                <a:ext cx="179640" cy="266760"/>
              </p14:xfrm>
            </p:contentPart>
          </mc:Choice>
          <mc:Fallback>
            <p:pic>
              <p:nvPicPr>
                <p:cNvPr id="44159" name="墨迹 44158">
                  <a:extLst>
                    <a:ext uri="{FF2B5EF4-FFF2-40B4-BE49-F238E27FC236}">
                      <a16:creationId xmlns:a16="http://schemas.microsoft.com/office/drawing/2014/main" id="{3BED2F0C-4B1D-CE14-267F-14AB1B12A3D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96832" y="6078300"/>
                  <a:ext cx="1972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44160" name="墨迹 44159">
                  <a:extLst>
                    <a:ext uri="{FF2B5EF4-FFF2-40B4-BE49-F238E27FC236}">
                      <a16:creationId xmlns:a16="http://schemas.microsoft.com/office/drawing/2014/main" id="{EE8825AC-A8E8-C40B-E1B2-C73318A9508C}"/>
                    </a:ext>
                  </a:extLst>
                </p14:cNvPr>
                <p14:cNvContentPartPr/>
                <p14:nvPr/>
              </p14:nvContentPartPr>
              <p14:xfrm>
                <a:off x="5410952" y="5650980"/>
                <a:ext cx="106560" cy="983520"/>
              </p14:xfrm>
            </p:contentPart>
          </mc:Choice>
          <mc:Fallback>
            <p:pic>
              <p:nvPicPr>
                <p:cNvPr id="44160" name="墨迹 44159">
                  <a:extLst>
                    <a:ext uri="{FF2B5EF4-FFF2-40B4-BE49-F238E27FC236}">
                      <a16:creationId xmlns:a16="http://schemas.microsoft.com/office/drawing/2014/main" id="{EE8825AC-A8E8-C40B-E1B2-C73318A9508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401952" y="5641980"/>
                  <a:ext cx="124200" cy="1001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内容占位符 81921">
            <a:extLst>
              <a:ext uri="{FF2B5EF4-FFF2-40B4-BE49-F238E27FC236}">
                <a16:creationId xmlns:a16="http://schemas.microsoft.com/office/drawing/2014/main" id="{8159DC78-9649-327B-D073-9AF0D211AF62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85788" y="2997200"/>
          <a:ext cx="8018462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6000" imgH="1193800" progId="Equation.DSMT4">
                  <p:embed/>
                </p:oleObj>
              </mc:Choice>
              <mc:Fallback>
                <p:oleObj name="Equation" r:id="rId2" imgW="3556000" imgH="1193800" progId="Equation.DSMT4">
                  <p:embed/>
                  <p:pic>
                    <p:nvPicPr>
                      <p:cNvPr id="81922" name="内容占位符 81921">
                        <a:extLst>
                          <a:ext uri="{FF2B5EF4-FFF2-40B4-BE49-F238E27FC236}">
                            <a16:creationId xmlns:a16="http://schemas.microsoft.com/office/drawing/2014/main" id="{8159DC78-9649-327B-D073-9AF0D211AF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2997200"/>
                        <a:ext cx="8018462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内容占位符 81922">
            <a:extLst>
              <a:ext uri="{FF2B5EF4-FFF2-40B4-BE49-F238E27FC236}">
                <a16:creationId xmlns:a16="http://schemas.microsoft.com/office/drawing/2014/main" id="{CF82419B-4564-D872-77B0-4E04D7B7095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55650" y="693738"/>
          <a:ext cx="72707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6900" imgH="901700" progId="Equation.DSMT4">
                  <p:embed/>
                </p:oleObj>
              </mc:Choice>
              <mc:Fallback>
                <p:oleObj name="Equation" r:id="rId4" imgW="3136900" imgH="901700" progId="Equation.DSMT4">
                  <p:embed/>
                  <p:pic>
                    <p:nvPicPr>
                      <p:cNvPr id="45059" name="内容占位符 81922">
                        <a:extLst>
                          <a:ext uri="{FF2B5EF4-FFF2-40B4-BE49-F238E27FC236}">
                            <a16:creationId xmlns:a16="http://schemas.microsoft.com/office/drawing/2014/main" id="{CF82419B-4564-D872-77B0-4E04D7B709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93738"/>
                        <a:ext cx="727075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文本框 4">
            <a:extLst>
              <a:ext uri="{FF2B5EF4-FFF2-40B4-BE49-F238E27FC236}">
                <a16:creationId xmlns:a16="http://schemas.microsoft.com/office/drawing/2014/main" id="{96C34AFD-D382-8C01-3AB4-241AC8085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692150"/>
            <a:ext cx="912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endParaRPr lang="zh-CN" altLang="en-US" sz="28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8DFABDE-C66B-4092-80C2-B3FCE86E80C8}"/>
              </a:ext>
            </a:extLst>
          </p:cNvPr>
          <p:cNvGrpSpPr/>
          <p:nvPr/>
        </p:nvGrpSpPr>
        <p:grpSpPr>
          <a:xfrm>
            <a:off x="6315272" y="1828140"/>
            <a:ext cx="1440000" cy="954720"/>
            <a:chOff x="6315272" y="1828140"/>
            <a:chExt cx="1440000" cy="95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04630490-B3A4-08D1-19BB-26E95AC98AB3}"/>
                    </a:ext>
                  </a:extLst>
                </p14:cNvPr>
                <p14:cNvContentPartPr/>
                <p14:nvPr/>
              </p14:nvContentPartPr>
              <p14:xfrm>
                <a:off x="6315272" y="1935780"/>
                <a:ext cx="168120" cy="16596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04630490-B3A4-08D1-19BB-26E95AC98A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06632" y="1926780"/>
                  <a:ext cx="185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56038EC-FCF1-2921-9D48-D0C12C7F3236}"/>
                    </a:ext>
                  </a:extLst>
                </p14:cNvPr>
                <p14:cNvContentPartPr/>
                <p14:nvPr/>
              </p14:nvContentPartPr>
              <p14:xfrm>
                <a:off x="6518312" y="1958820"/>
                <a:ext cx="69480" cy="1083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56038EC-FCF1-2921-9D48-D0C12C7F32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9672" y="1950180"/>
                  <a:ext cx="87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EE92B8C4-3BA4-E416-2318-B61FCA7C2033}"/>
                    </a:ext>
                  </a:extLst>
                </p14:cNvPr>
                <p14:cNvContentPartPr/>
                <p14:nvPr/>
              </p14:nvContentPartPr>
              <p14:xfrm>
                <a:off x="6621992" y="1828140"/>
                <a:ext cx="109080" cy="35064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EE92B8C4-3BA4-E416-2318-B61FCA7C20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12992" y="1819500"/>
                  <a:ext cx="1267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5E11F0E-2A88-2B1D-06F2-7009420072AE}"/>
                    </a:ext>
                  </a:extLst>
                </p14:cNvPr>
                <p14:cNvContentPartPr/>
                <p14:nvPr/>
              </p14:nvContentPartPr>
              <p14:xfrm>
                <a:off x="6841232" y="1898340"/>
                <a:ext cx="192240" cy="2689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5E11F0E-2A88-2B1D-06F2-7009420072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32592" y="1889340"/>
                  <a:ext cx="2098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4643C293-62B3-217A-79F9-61FD0B694C7B}"/>
                    </a:ext>
                  </a:extLst>
                </p14:cNvPr>
                <p14:cNvContentPartPr/>
                <p14:nvPr/>
              </p14:nvContentPartPr>
              <p14:xfrm>
                <a:off x="6883352" y="2000940"/>
                <a:ext cx="165240" cy="612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4643C293-62B3-217A-79F9-61FD0B694C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74352" y="1991940"/>
                  <a:ext cx="1828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3EE2D23D-D1BC-EDD9-1F5B-38580775BCEC}"/>
                    </a:ext>
                  </a:extLst>
                </p14:cNvPr>
                <p14:cNvContentPartPr/>
                <p14:nvPr/>
              </p14:nvContentPartPr>
              <p14:xfrm>
                <a:off x="7027352" y="1855140"/>
                <a:ext cx="225360" cy="4053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3EE2D23D-D1BC-EDD9-1F5B-38580775BC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18352" y="1846500"/>
                  <a:ext cx="2430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F2CF78D-0C48-4992-F259-CCB049335828}"/>
                    </a:ext>
                  </a:extLst>
                </p14:cNvPr>
                <p14:cNvContentPartPr/>
                <p14:nvPr/>
              </p14:nvContentPartPr>
              <p14:xfrm>
                <a:off x="7075952" y="2061420"/>
                <a:ext cx="196200" cy="500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F2CF78D-0C48-4992-F259-CCB0493358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67312" y="2052420"/>
                  <a:ext cx="213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F2B8C40B-E83B-366B-C269-03E0C7C1E50F}"/>
                    </a:ext>
                  </a:extLst>
                </p14:cNvPr>
                <p14:cNvContentPartPr/>
                <p14:nvPr/>
              </p14:nvContentPartPr>
              <p14:xfrm>
                <a:off x="6915392" y="2492700"/>
                <a:ext cx="151920" cy="1166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F2B8C40B-E83B-366B-C269-03E0C7C1E5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6752" y="2483700"/>
                  <a:ext cx="169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E446D11A-0915-27D8-E43D-802C3568403F}"/>
                    </a:ext>
                  </a:extLst>
                </p14:cNvPr>
                <p14:cNvContentPartPr/>
                <p14:nvPr/>
              </p14:nvContentPartPr>
              <p14:xfrm>
                <a:off x="7101152" y="2466060"/>
                <a:ext cx="60120" cy="7992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E446D11A-0915-27D8-E43D-802C356840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92152" y="2457420"/>
                  <a:ext cx="77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A30A468-DB7A-319D-80C5-23C90DDF7719}"/>
                    </a:ext>
                  </a:extLst>
                </p14:cNvPr>
                <p14:cNvContentPartPr/>
                <p14:nvPr/>
              </p14:nvContentPartPr>
              <p14:xfrm>
                <a:off x="7205552" y="2387940"/>
                <a:ext cx="42120" cy="20088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A30A468-DB7A-319D-80C5-23C90DDF771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96552" y="2378940"/>
                  <a:ext cx="59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47AB5F3B-EDF6-5176-6A24-56107FF4CC17}"/>
                    </a:ext>
                  </a:extLst>
                </p14:cNvPr>
                <p14:cNvContentPartPr/>
                <p14:nvPr/>
              </p14:nvContentPartPr>
              <p14:xfrm>
                <a:off x="7320032" y="2363100"/>
                <a:ext cx="59400" cy="2577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47AB5F3B-EDF6-5176-6A24-56107FF4CC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11392" y="2354460"/>
                  <a:ext cx="77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DB9A26F-225F-2C93-C881-A6B1311E092B}"/>
                    </a:ext>
                  </a:extLst>
                </p14:cNvPr>
                <p14:cNvContentPartPr/>
                <p14:nvPr/>
              </p14:nvContentPartPr>
              <p14:xfrm>
                <a:off x="6858872" y="2419260"/>
                <a:ext cx="154080" cy="36360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DB9A26F-225F-2C93-C881-A6B1311E09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50232" y="2410260"/>
                  <a:ext cx="1717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DA3E6FC0-5396-B992-5FB2-31F14EA63D76}"/>
                    </a:ext>
                  </a:extLst>
                </p14:cNvPr>
                <p14:cNvContentPartPr/>
                <p14:nvPr/>
              </p14:nvContentPartPr>
              <p14:xfrm>
                <a:off x="7431632" y="2466780"/>
                <a:ext cx="72720" cy="741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DA3E6FC0-5396-B992-5FB2-31F14EA63D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22632" y="2457780"/>
                  <a:ext cx="90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A1727ACE-A187-0344-BC11-EDAEA05455C1}"/>
                    </a:ext>
                  </a:extLst>
                </p14:cNvPr>
                <p14:cNvContentPartPr/>
                <p14:nvPr/>
              </p14:nvContentPartPr>
              <p14:xfrm>
                <a:off x="7561952" y="2445180"/>
                <a:ext cx="193320" cy="1753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A1727ACE-A187-0344-BC11-EDAEA05455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52952" y="2436180"/>
                  <a:ext cx="2109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8ABEF3-29DC-7105-DD30-73F77E1ACC06}"/>
              </a:ext>
            </a:extLst>
          </p:cNvPr>
          <p:cNvGrpSpPr/>
          <p:nvPr/>
        </p:nvGrpSpPr>
        <p:grpSpPr>
          <a:xfrm>
            <a:off x="7475552" y="1239900"/>
            <a:ext cx="512640" cy="406080"/>
            <a:chOff x="7475552" y="1239900"/>
            <a:chExt cx="512640" cy="4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5677AA8E-9646-33D2-7710-7DC254AAF70C}"/>
                    </a:ext>
                  </a:extLst>
                </p14:cNvPr>
                <p14:cNvContentPartPr/>
                <p14:nvPr/>
              </p14:nvContentPartPr>
              <p14:xfrm>
                <a:off x="7475552" y="1240620"/>
                <a:ext cx="166680" cy="3168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5677AA8E-9646-33D2-7710-7DC254AAF7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66912" y="1231980"/>
                  <a:ext cx="184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726F900B-FD4F-DCF0-ACA3-38058B536811}"/>
                    </a:ext>
                  </a:extLst>
                </p14:cNvPr>
                <p14:cNvContentPartPr/>
                <p14:nvPr/>
              </p14:nvContentPartPr>
              <p14:xfrm>
                <a:off x="7510112" y="1419900"/>
                <a:ext cx="187200" cy="478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726F900B-FD4F-DCF0-ACA3-38058B5368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01472" y="1410900"/>
                  <a:ext cx="204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D3EBD406-97A9-FF48-5BA5-FF702BE77FB4}"/>
                    </a:ext>
                  </a:extLst>
                </p14:cNvPr>
                <p14:cNvContentPartPr/>
                <p14:nvPr/>
              </p14:nvContentPartPr>
              <p14:xfrm>
                <a:off x="7710632" y="1355100"/>
                <a:ext cx="98280" cy="1504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D3EBD406-97A9-FF48-5BA5-FF702BE77F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01632" y="1346460"/>
                  <a:ext cx="115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AA145A9-1BFB-61F9-45E4-F2F2D701B409}"/>
                    </a:ext>
                  </a:extLst>
                </p14:cNvPr>
                <p14:cNvContentPartPr/>
                <p14:nvPr/>
              </p14:nvContentPartPr>
              <p14:xfrm>
                <a:off x="7778312" y="1239900"/>
                <a:ext cx="209880" cy="4060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AA145A9-1BFB-61F9-45E4-F2F2D701B4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69312" y="1230900"/>
                  <a:ext cx="2275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8C800ACB-45EC-7745-CC86-CCB41F8AA03C}"/>
                    </a:ext>
                  </a:extLst>
                </p14:cNvPr>
                <p14:cNvContentPartPr/>
                <p14:nvPr/>
              </p14:nvContentPartPr>
              <p14:xfrm>
                <a:off x="7838792" y="1494060"/>
                <a:ext cx="119880" cy="2772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8C800ACB-45EC-7745-CC86-CCB41F8AA0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29792" y="1485420"/>
                  <a:ext cx="1375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4F46A866-1CF3-DB16-5EF5-110FFFAA4BA9}"/>
                  </a:ext>
                </a:extLst>
              </p14:cNvPr>
              <p14:cNvContentPartPr/>
              <p14:nvPr/>
            </p14:nvContentPartPr>
            <p14:xfrm>
              <a:off x="3656672" y="822300"/>
              <a:ext cx="618480" cy="3182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4F46A866-1CF3-DB16-5EF5-110FFFAA4B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47672" y="813300"/>
                <a:ext cx="636120" cy="3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3F61735C-C55C-A298-BEDD-AAA3EE3F67AE}"/>
              </a:ext>
            </a:extLst>
          </p:cNvPr>
          <p:cNvGrpSpPr/>
          <p:nvPr/>
        </p:nvGrpSpPr>
        <p:grpSpPr>
          <a:xfrm>
            <a:off x="3679352" y="322980"/>
            <a:ext cx="686160" cy="365040"/>
            <a:chOff x="3679352" y="322980"/>
            <a:chExt cx="686160" cy="3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B97C5213-6590-1A84-9EC8-554CA5AD76E0}"/>
                    </a:ext>
                  </a:extLst>
                </p14:cNvPr>
                <p14:cNvContentPartPr/>
                <p14:nvPr/>
              </p14:nvContentPartPr>
              <p14:xfrm>
                <a:off x="3745952" y="348180"/>
                <a:ext cx="150840" cy="198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B97C5213-6590-1A84-9EC8-554CA5AD76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36952" y="339180"/>
                  <a:ext cx="168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1F147FA-2CCB-2ECD-472A-C6B14EF05E81}"/>
                    </a:ext>
                  </a:extLst>
                </p14:cNvPr>
                <p14:cNvContentPartPr/>
                <p14:nvPr/>
              </p14:nvContentPartPr>
              <p14:xfrm>
                <a:off x="3679352" y="498300"/>
                <a:ext cx="177480" cy="2628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1F147FA-2CCB-2ECD-472A-C6B14EF05E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70712" y="489300"/>
                  <a:ext cx="195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AD8D5EB-49D4-176B-1999-5992AA428187}"/>
                    </a:ext>
                  </a:extLst>
                </p14:cNvPr>
                <p14:cNvContentPartPr/>
                <p14:nvPr/>
              </p14:nvContentPartPr>
              <p14:xfrm>
                <a:off x="4076432" y="322980"/>
                <a:ext cx="68760" cy="1692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AD8D5EB-49D4-176B-1999-5992AA4281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67792" y="314340"/>
                  <a:ext cx="86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CF2032F9-7632-AB14-4519-6C9278AAD076}"/>
                    </a:ext>
                  </a:extLst>
                </p14:cNvPr>
                <p14:cNvContentPartPr/>
                <p14:nvPr/>
              </p14:nvContentPartPr>
              <p14:xfrm>
                <a:off x="4066352" y="430620"/>
                <a:ext cx="139680" cy="23544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CF2032F9-7632-AB14-4519-6C9278AAD0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57352" y="421620"/>
                  <a:ext cx="157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A545C53B-AAD0-CD12-4935-19380D86B5C1}"/>
                    </a:ext>
                  </a:extLst>
                </p14:cNvPr>
                <p14:cNvContentPartPr/>
                <p14:nvPr/>
              </p14:nvContentPartPr>
              <p14:xfrm>
                <a:off x="4143032" y="492540"/>
                <a:ext cx="222480" cy="19548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A545C53B-AAD0-CD12-4935-19380D86B5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34032" y="483540"/>
                  <a:ext cx="2401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80F89D0-3858-8414-9CB7-388DBC88D657}"/>
              </a:ext>
            </a:extLst>
          </p:cNvPr>
          <p:cNvGrpSpPr/>
          <p:nvPr/>
        </p:nvGrpSpPr>
        <p:grpSpPr>
          <a:xfrm>
            <a:off x="5633072" y="4123140"/>
            <a:ext cx="1292760" cy="363240"/>
            <a:chOff x="5633072" y="4123140"/>
            <a:chExt cx="129276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309DE89F-65BE-2B6A-C46B-0B59F3F58995}"/>
                    </a:ext>
                  </a:extLst>
                </p14:cNvPr>
                <p14:cNvContentPartPr/>
                <p14:nvPr/>
              </p14:nvContentPartPr>
              <p14:xfrm>
                <a:off x="5633072" y="4123140"/>
                <a:ext cx="77040" cy="35640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309DE89F-65BE-2B6A-C46B-0B59F3F589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24432" y="4114500"/>
                  <a:ext cx="946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3F51088-F8C1-94FF-2C51-B91161E1525B}"/>
                    </a:ext>
                  </a:extLst>
                </p14:cNvPr>
                <p14:cNvContentPartPr/>
                <p14:nvPr/>
              </p14:nvContentPartPr>
              <p14:xfrm>
                <a:off x="5706152" y="4236900"/>
                <a:ext cx="110160" cy="15876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3F51088-F8C1-94FF-2C51-B91161E1525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97512" y="4227900"/>
                  <a:ext cx="127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741556C4-CEA8-F969-02B9-263E39AB349F}"/>
                    </a:ext>
                  </a:extLst>
                </p14:cNvPr>
                <p14:cNvContentPartPr/>
                <p14:nvPr/>
              </p14:nvContentPartPr>
              <p14:xfrm>
                <a:off x="5864192" y="4367940"/>
                <a:ext cx="44640" cy="7236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741556C4-CEA8-F969-02B9-263E39AB34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55552" y="4358940"/>
                  <a:ext cx="62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1F73AF6B-FE90-8F17-EDD1-F9A8584C350B}"/>
                    </a:ext>
                  </a:extLst>
                </p14:cNvPr>
                <p14:cNvContentPartPr/>
                <p14:nvPr/>
              </p14:nvContentPartPr>
              <p14:xfrm>
                <a:off x="5995232" y="4267140"/>
                <a:ext cx="53640" cy="9360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1F73AF6B-FE90-8F17-EDD1-F9A8584C350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86232" y="4258500"/>
                  <a:ext cx="71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4DE1A3ED-4205-08A3-7104-9AA03FBEB7B2}"/>
                    </a:ext>
                  </a:extLst>
                </p14:cNvPr>
                <p14:cNvContentPartPr/>
                <p14:nvPr/>
              </p14:nvContentPartPr>
              <p14:xfrm>
                <a:off x="6120872" y="4250940"/>
                <a:ext cx="98640" cy="13500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4DE1A3ED-4205-08A3-7104-9AA03FBEB7B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12232" y="4242300"/>
                  <a:ext cx="116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5C74807A-43ED-C2C7-ED18-DFCACD9CCF33}"/>
                    </a:ext>
                  </a:extLst>
                </p14:cNvPr>
                <p14:cNvContentPartPr/>
                <p14:nvPr/>
              </p14:nvContentPartPr>
              <p14:xfrm>
                <a:off x="6264872" y="4187220"/>
                <a:ext cx="132840" cy="29916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5C74807A-43ED-C2C7-ED18-DFCACD9CCF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55872" y="4178580"/>
                  <a:ext cx="1504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0136F806-A69A-0604-73BE-CD86697EB0D4}"/>
                    </a:ext>
                  </a:extLst>
                </p14:cNvPr>
                <p14:cNvContentPartPr/>
                <p14:nvPr/>
              </p14:nvContentPartPr>
              <p14:xfrm>
                <a:off x="6537752" y="4293060"/>
                <a:ext cx="63720" cy="9576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0136F806-A69A-0604-73BE-CD86697EB0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29112" y="4284420"/>
                  <a:ext cx="81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9B33894D-9729-FB2A-B129-B7B241B91777}"/>
                    </a:ext>
                  </a:extLst>
                </p14:cNvPr>
                <p14:cNvContentPartPr/>
                <p14:nvPr/>
              </p14:nvContentPartPr>
              <p14:xfrm>
                <a:off x="6681032" y="4249860"/>
                <a:ext cx="96840" cy="12600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9B33894D-9729-FB2A-B129-B7B241B917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72032" y="4240860"/>
                  <a:ext cx="114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3000E775-8D55-DE41-94E8-C87C6CE79648}"/>
                    </a:ext>
                  </a:extLst>
                </p14:cNvPr>
                <p14:cNvContentPartPr/>
                <p14:nvPr/>
              </p14:nvContentPartPr>
              <p14:xfrm>
                <a:off x="6848432" y="4317900"/>
                <a:ext cx="77400" cy="15768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3000E775-8D55-DE41-94E8-C87C6CE7964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39792" y="4308900"/>
                  <a:ext cx="950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1A5712E-4864-3012-399A-9DED9C13E1C6}"/>
              </a:ext>
            </a:extLst>
          </p:cNvPr>
          <p:cNvGrpSpPr/>
          <p:nvPr/>
        </p:nvGrpSpPr>
        <p:grpSpPr>
          <a:xfrm>
            <a:off x="7706672" y="4115940"/>
            <a:ext cx="662760" cy="374040"/>
            <a:chOff x="7706672" y="4115940"/>
            <a:chExt cx="662760" cy="3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F803DA28-7121-CB9F-1E0C-EC3F0BBAB042}"/>
                    </a:ext>
                  </a:extLst>
                </p14:cNvPr>
                <p14:cNvContentPartPr/>
                <p14:nvPr/>
              </p14:nvContentPartPr>
              <p14:xfrm>
                <a:off x="7788392" y="4215660"/>
                <a:ext cx="72000" cy="10980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F803DA28-7121-CB9F-1E0C-EC3F0BBAB04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79752" y="4207020"/>
                  <a:ext cx="89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9E81D4B8-5CF2-C34A-64D0-FD3FD2A771CE}"/>
                    </a:ext>
                  </a:extLst>
                </p14:cNvPr>
                <p14:cNvContentPartPr/>
                <p14:nvPr/>
              </p14:nvContentPartPr>
              <p14:xfrm>
                <a:off x="7911152" y="4306740"/>
                <a:ext cx="82440" cy="7200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9E81D4B8-5CF2-C34A-64D0-FD3FD2A771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512" y="4297740"/>
                  <a:ext cx="100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400A4869-19B4-7344-E8B8-3CEBA217CC50}"/>
                    </a:ext>
                  </a:extLst>
                </p14:cNvPr>
                <p14:cNvContentPartPr/>
                <p14:nvPr/>
              </p14:nvContentPartPr>
              <p14:xfrm>
                <a:off x="8011232" y="4261740"/>
                <a:ext cx="36720" cy="4860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400A4869-19B4-7344-E8B8-3CEBA217CC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02592" y="4252740"/>
                  <a:ext cx="54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9726E045-344E-1F0D-F051-2496563206DF}"/>
                    </a:ext>
                  </a:extLst>
                </p14:cNvPr>
                <p14:cNvContentPartPr/>
                <p14:nvPr/>
              </p14:nvContentPartPr>
              <p14:xfrm>
                <a:off x="8089712" y="4258140"/>
                <a:ext cx="59760" cy="9288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9726E045-344E-1F0D-F051-2496563206D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81072" y="4249140"/>
                  <a:ext cx="77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873F6854-6BF6-C0C3-2DC2-B3F25CEC51F8}"/>
                    </a:ext>
                  </a:extLst>
                </p14:cNvPr>
                <p14:cNvContentPartPr/>
                <p14:nvPr/>
              </p14:nvContentPartPr>
              <p14:xfrm>
                <a:off x="8190872" y="4315020"/>
                <a:ext cx="57960" cy="10404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873F6854-6BF6-C0C3-2DC2-B3F25CEC51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82232" y="4306020"/>
                  <a:ext cx="75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7E8C004B-F6B3-71C6-BDDB-E63CD666265E}"/>
                    </a:ext>
                  </a:extLst>
                </p14:cNvPr>
                <p14:cNvContentPartPr/>
                <p14:nvPr/>
              </p14:nvContentPartPr>
              <p14:xfrm>
                <a:off x="8258552" y="4205580"/>
                <a:ext cx="110880" cy="2833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7E8C004B-F6B3-71C6-BDDB-E63CD66626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49552" y="4196580"/>
                  <a:ext cx="1285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8472A247-7D3B-E2F9-89E4-8EE4D5E1334E}"/>
                    </a:ext>
                  </a:extLst>
                </p14:cNvPr>
                <p14:cNvContentPartPr/>
                <p14:nvPr/>
              </p14:nvContentPartPr>
              <p14:xfrm>
                <a:off x="7706672" y="4115940"/>
                <a:ext cx="62280" cy="37404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8472A247-7D3B-E2F9-89E4-8EE4D5E1334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97672" y="4106940"/>
                  <a:ext cx="7992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D1CA4ED-814E-475E-59B8-8C2962ECAF43}"/>
              </a:ext>
            </a:extLst>
          </p:cNvPr>
          <p:cNvGrpSpPr/>
          <p:nvPr/>
        </p:nvGrpSpPr>
        <p:grpSpPr>
          <a:xfrm>
            <a:off x="7108712" y="4239060"/>
            <a:ext cx="437400" cy="290520"/>
            <a:chOff x="7108712" y="4239060"/>
            <a:chExt cx="43740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BACADC7F-B420-C174-9B23-360FB61A30FA}"/>
                    </a:ext>
                  </a:extLst>
                </p14:cNvPr>
                <p14:cNvContentPartPr/>
                <p14:nvPr/>
              </p14:nvContentPartPr>
              <p14:xfrm>
                <a:off x="7108712" y="4260660"/>
                <a:ext cx="105120" cy="1980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BACADC7F-B420-C174-9B23-360FB61A30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00072" y="4252020"/>
                  <a:ext cx="122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BEC17AE1-359E-A835-12ED-A6CDAF7C8941}"/>
                    </a:ext>
                  </a:extLst>
                </p14:cNvPr>
                <p14:cNvContentPartPr/>
                <p14:nvPr/>
              </p14:nvContentPartPr>
              <p14:xfrm>
                <a:off x="7125632" y="4343820"/>
                <a:ext cx="102600" cy="1728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BEC17AE1-359E-A835-12ED-A6CDAF7C894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16632" y="4334820"/>
                  <a:ext cx="120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A66DA03B-DD3A-7A9E-61A1-F8875F047D52}"/>
                    </a:ext>
                  </a:extLst>
                </p14:cNvPr>
                <p14:cNvContentPartPr/>
                <p14:nvPr/>
              </p14:nvContentPartPr>
              <p14:xfrm>
                <a:off x="7509032" y="4306380"/>
                <a:ext cx="37080" cy="6408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A66DA03B-DD3A-7A9E-61A1-F8875F047D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00032" y="4297380"/>
                  <a:ext cx="54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0808E6FB-2D3A-C710-410E-CDEEB1600E4B}"/>
                    </a:ext>
                  </a:extLst>
                </p14:cNvPr>
                <p14:cNvContentPartPr/>
                <p14:nvPr/>
              </p14:nvContentPartPr>
              <p14:xfrm>
                <a:off x="7278272" y="4239060"/>
                <a:ext cx="112320" cy="24300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0808E6FB-2D3A-C710-410E-CDEEB1600E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69272" y="4230420"/>
                  <a:ext cx="1299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A1497C2F-D9B8-E161-AE9D-0A7F14BBF8B7}"/>
                    </a:ext>
                  </a:extLst>
                </p14:cNvPr>
                <p14:cNvContentPartPr/>
                <p14:nvPr/>
              </p14:nvContentPartPr>
              <p14:xfrm>
                <a:off x="7435952" y="4443900"/>
                <a:ext cx="9360" cy="8568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A1497C2F-D9B8-E161-AE9D-0A7F14BBF8B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27312" y="4435260"/>
                  <a:ext cx="270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4270610-4B57-11B4-6C1E-D6776B3A90C0}"/>
              </a:ext>
            </a:extLst>
          </p:cNvPr>
          <p:cNvGrpSpPr/>
          <p:nvPr/>
        </p:nvGrpSpPr>
        <p:grpSpPr>
          <a:xfrm>
            <a:off x="6517592" y="3960060"/>
            <a:ext cx="83880" cy="107640"/>
            <a:chOff x="6517592" y="3960060"/>
            <a:chExt cx="83880" cy="1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8CD4627A-8978-50A2-2E52-415F6CEB26D9}"/>
                    </a:ext>
                  </a:extLst>
                </p14:cNvPr>
                <p14:cNvContentPartPr/>
                <p14:nvPr/>
              </p14:nvContentPartPr>
              <p14:xfrm>
                <a:off x="6517592" y="3984540"/>
                <a:ext cx="29520" cy="8316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8CD4627A-8978-50A2-2E52-415F6CEB26D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08952" y="3975900"/>
                  <a:ext cx="47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1677DFDA-FC9F-1612-A4AE-D30316F6DFBC}"/>
                    </a:ext>
                  </a:extLst>
                </p14:cNvPr>
                <p14:cNvContentPartPr/>
                <p14:nvPr/>
              </p14:nvContentPartPr>
              <p14:xfrm>
                <a:off x="6585632" y="3960060"/>
                <a:ext cx="15840" cy="9360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1677DFDA-FC9F-1612-A4AE-D30316F6DFB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76992" y="3951060"/>
                  <a:ext cx="33480" cy="111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8" name="矩形 82952">
            <a:extLst>
              <a:ext uri="{FF2B5EF4-FFF2-40B4-BE49-F238E27FC236}">
                <a16:creationId xmlns:a16="http://schemas.microsoft.com/office/drawing/2014/main" id="{35562F2B-C508-E2C3-BCFC-25716C18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30238"/>
            <a:ext cx="8785225" cy="3373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假如用一个加括号的步骤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当然也会得到一个结果．加括号的步骤自然不止一种，但因为是一个有限整数，这种步骤的个数总是一个有限整数．假定它是，我们把由这个步骤所得的结果用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             ,             , … ,           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来表示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这样得来的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个结果可能                都相等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 也可能不都相等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46083" name="对象 82955">
            <a:extLst>
              <a:ext uri="{FF2B5EF4-FFF2-40B4-BE49-F238E27FC236}">
                <a16:creationId xmlns:a16="http://schemas.microsoft.com/office/drawing/2014/main" id="{C7AF8AE5-86F0-898F-871C-60853BE4D9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2392363"/>
          <a:ext cx="22225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400" imgH="228600" progId="Equation.DSMT4">
                  <p:embed/>
                </p:oleObj>
              </mc:Choice>
              <mc:Fallback>
                <p:oleObj name="Equation" r:id="rId2" imgW="1168400" imgH="228600" progId="Equation.DSMT4">
                  <p:embed/>
                  <p:pic>
                    <p:nvPicPr>
                      <p:cNvPr id="46083" name="对象 82955">
                        <a:extLst>
                          <a:ext uri="{FF2B5EF4-FFF2-40B4-BE49-F238E27FC236}">
                            <a16:creationId xmlns:a16="http://schemas.microsoft.com/office/drawing/2014/main" id="{C7AF8AE5-86F0-898F-871C-60853BE4D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392363"/>
                        <a:ext cx="22225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对象 82955">
            <a:extLst>
              <a:ext uri="{FF2B5EF4-FFF2-40B4-BE49-F238E27FC236}">
                <a16:creationId xmlns:a16="http://schemas.microsoft.com/office/drawing/2014/main" id="{24E70E9A-88B8-13C7-6778-6862228E9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2392363"/>
          <a:ext cx="21971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700" imgH="228600" progId="Equation.DSMT4">
                  <p:embed/>
                </p:oleObj>
              </mc:Choice>
              <mc:Fallback>
                <p:oleObj name="Equation" r:id="rId4" imgW="1155700" imgH="228600" progId="Equation.DSMT4">
                  <p:embed/>
                  <p:pic>
                    <p:nvPicPr>
                      <p:cNvPr id="46084" name="对象 82955">
                        <a:extLst>
                          <a:ext uri="{FF2B5EF4-FFF2-40B4-BE49-F238E27FC236}">
                            <a16:creationId xmlns:a16="http://schemas.microsoft.com/office/drawing/2014/main" id="{24E70E9A-88B8-13C7-6778-6862228E98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92363"/>
                        <a:ext cx="21971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对象 82955">
            <a:extLst>
              <a:ext uri="{FF2B5EF4-FFF2-40B4-BE49-F238E27FC236}">
                <a16:creationId xmlns:a16="http://schemas.microsoft.com/office/drawing/2014/main" id="{E9619CC6-9A1F-7296-1CFC-113BC8DA1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588" y="2898775"/>
          <a:ext cx="22955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6500" imgH="228600" progId="Equation.DSMT4">
                  <p:embed/>
                </p:oleObj>
              </mc:Choice>
              <mc:Fallback>
                <p:oleObj name="Equation" r:id="rId6" imgW="1206500" imgH="228600" progId="Equation.DSMT4">
                  <p:embed/>
                  <p:pic>
                    <p:nvPicPr>
                      <p:cNvPr id="46085" name="对象 82955">
                        <a:extLst>
                          <a:ext uri="{FF2B5EF4-FFF2-40B4-BE49-F238E27FC236}">
                            <a16:creationId xmlns:a16="http://schemas.microsoft.com/office/drawing/2014/main" id="{E9619CC6-9A1F-7296-1CFC-113BC8DA11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898775"/>
                        <a:ext cx="22955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ECBD18EF-F7B2-F32E-09FE-112DACC53146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4079875"/>
            <a:ext cx="8280400" cy="1220788"/>
            <a:chOff x="293211" y="4080064"/>
            <a:chExt cx="8280400" cy="1221144"/>
          </a:xfrm>
        </p:grpSpPr>
        <p:sp>
          <p:nvSpPr>
            <p:cNvPr id="17" name="矩形 83976">
              <a:extLst>
                <a:ext uri="{FF2B5EF4-FFF2-40B4-BE49-F238E27FC236}">
                  <a16:creationId xmlns:a16="http://schemas.microsoft.com/office/drawing/2014/main" id="{005E8EC9-206D-AF18-972F-6A93C2963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11" y="4080064"/>
              <a:ext cx="8280400" cy="11338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solidFill>
                    <a:schemeClr val="tx1"/>
                  </a:solidFill>
                  <a:latin typeface="+mn-ea"/>
                  <a:ea typeface="+mn-ea"/>
                </a:rPr>
                <a:t>    当所有结果都相等时</a:t>
              </a:r>
              <a:r>
                <a:rPr lang="en-US" altLang="zh-CN" sz="2800" dirty="0">
                  <a:solidFill>
                    <a:schemeClr val="tx1"/>
                  </a:solidFill>
                  <a:latin typeface="+mn-ea"/>
                  <a:ea typeface="+mn-ea"/>
                </a:rPr>
                <a:t>, 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即此时就有唯一的结果</a:t>
              </a:r>
              <a:r>
                <a:rPr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就用               来表示</a:t>
              </a:r>
              <a:r>
                <a:rPr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 </a:t>
              </a:r>
            </a:p>
          </p:txBody>
        </p:sp>
        <p:graphicFrame>
          <p:nvGraphicFramePr>
            <p:cNvPr id="46088" name="对象 83980">
              <a:extLst>
                <a:ext uri="{FF2B5EF4-FFF2-40B4-BE49-F238E27FC236}">
                  <a16:creationId xmlns:a16="http://schemas.microsoft.com/office/drawing/2014/main" id="{A82B241F-5A6E-0376-3A64-D869E7E031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3141" y="4673378"/>
            <a:ext cx="2472755" cy="6278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01309" imgH="228501" progId="Equation.DSMT4">
                    <p:embed/>
                  </p:oleObj>
                </mc:Choice>
                <mc:Fallback>
                  <p:oleObj name="Equation" r:id="rId8" imgW="901309" imgH="228501" progId="Equation.DSMT4">
                    <p:embed/>
                    <p:pic>
                      <p:nvPicPr>
                        <p:cNvPr id="46088" name="对象 83980">
                          <a:extLst>
                            <a:ext uri="{FF2B5EF4-FFF2-40B4-BE49-F238E27FC236}">
                              <a16:creationId xmlns:a16="http://schemas.microsoft.com/office/drawing/2014/main" id="{A82B241F-5A6E-0376-3A64-D869E7E031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3141" y="4673378"/>
                          <a:ext cx="2472755" cy="6278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72EDD82-6B60-5470-3F13-CBF4A9A0AD68}"/>
                  </a:ext>
                </a:extLst>
              </p14:cNvPr>
              <p14:cNvContentPartPr/>
              <p14:nvPr/>
            </p14:nvContentPartPr>
            <p14:xfrm>
              <a:off x="2397752" y="1631220"/>
              <a:ext cx="1136160" cy="1000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72EDD82-6B60-5470-3F13-CBF4A9A0AD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88752" y="1622580"/>
                <a:ext cx="1153800" cy="1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722F3E39-D301-10EC-EEAD-A4D3B08BC9DB}"/>
              </a:ext>
            </a:extLst>
          </p:cNvPr>
          <p:cNvGrpSpPr/>
          <p:nvPr/>
        </p:nvGrpSpPr>
        <p:grpSpPr>
          <a:xfrm>
            <a:off x="4752152" y="3454980"/>
            <a:ext cx="869400" cy="395640"/>
            <a:chOff x="4752152" y="3454980"/>
            <a:chExt cx="86940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82795BA2-B89F-0A93-E9BE-C6CCBF42EBF3}"/>
                    </a:ext>
                  </a:extLst>
                </p14:cNvPr>
                <p14:cNvContentPartPr/>
                <p14:nvPr/>
              </p14:nvContentPartPr>
              <p14:xfrm>
                <a:off x="4916672" y="3521940"/>
                <a:ext cx="185400" cy="20160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82795BA2-B89F-0A93-E9BE-C6CCBF42EB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07672" y="3513300"/>
                  <a:ext cx="203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F02827D1-B644-AA73-C151-7746BAA1EEFC}"/>
                    </a:ext>
                  </a:extLst>
                </p14:cNvPr>
                <p14:cNvContentPartPr/>
                <p14:nvPr/>
              </p14:nvContentPartPr>
              <p14:xfrm>
                <a:off x="5138792" y="3684660"/>
                <a:ext cx="23040" cy="511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F02827D1-B644-AA73-C151-7746BAA1EE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30152" y="3676020"/>
                  <a:ext cx="40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2E67CBBC-44D5-323A-69A9-4D2DA14D2F71}"/>
                    </a:ext>
                  </a:extLst>
                </p14:cNvPr>
                <p14:cNvContentPartPr/>
                <p14:nvPr/>
              </p14:nvContentPartPr>
              <p14:xfrm>
                <a:off x="5248952" y="3578100"/>
                <a:ext cx="49320" cy="8280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2E67CBBC-44D5-323A-69A9-4D2DA14D2F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9952" y="3569460"/>
                  <a:ext cx="66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FAB99CA-3BCB-8103-578E-742CFE4C480E}"/>
                    </a:ext>
                  </a:extLst>
                </p14:cNvPr>
                <p14:cNvContentPartPr/>
                <p14:nvPr/>
              </p14:nvContentPartPr>
              <p14:xfrm>
                <a:off x="5337512" y="3558300"/>
                <a:ext cx="102600" cy="1015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FAB99CA-3BCB-8103-578E-742CFE4C48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28512" y="3549660"/>
                  <a:ext cx="120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96808970-507C-0B27-FF66-4DFEA9241C4F}"/>
                    </a:ext>
                  </a:extLst>
                </p14:cNvPr>
                <p14:cNvContentPartPr/>
                <p14:nvPr/>
              </p14:nvContentPartPr>
              <p14:xfrm>
                <a:off x="5454152" y="3511140"/>
                <a:ext cx="167400" cy="1958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96808970-507C-0B27-FF66-4DFEA9241C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45512" y="3502500"/>
                  <a:ext cx="1850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F183BF8-5FBE-422E-080D-EAAD3BDC54A0}"/>
                    </a:ext>
                  </a:extLst>
                </p14:cNvPr>
                <p14:cNvContentPartPr/>
                <p14:nvPr/>
              </p14:nvContentPartPr>
              <p14:xfrm>
                <a:off x="4752152" y="3454980"/>
                <a:ext cx="214560" cy="3956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F183BF8-5FBE-422E-080D-EAAD3BDC54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43512" y="3445980"/>
                  <a:ext cx="232200" cy="41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42BF336-D72D-2A6D-93C6-6E04E51C65B5}"/>
              </a:ext>
            </a:extLst>
          </p:cNvPr>
          <p:cNvGrpSpPr/>
          <p:nvPr/>
        </p:nvGrpSpPr>
        <p:grpSpPr>
          <a:xfrm>
            <a:off x="5783192" y="3510780"/>
            <a:ext cx="312120" cy="301680"/>
            <a:chOff x="5783192" y="3510780"/>
            <a:chExt cx="31212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D3A6E2C-EDD9-56A1-5A46-EA69B1F56CCA}"/>
                    </a:ext>
                  </a:extLst>
                </p14:cNvPr>
                <p14:cNvContentPartPr/>
                <p14:nvPr/>
              </p14:nvContentPartPr>
              <p14:xfrm>
                <a:off x="5783192" y="3510780"/>
                <a:ext cx="75600" cy="1011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D3A6E2C-EDD9-56A1-5A46-EA69B1F56C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74192" y="3501780"/>
                  <a:ext cx="93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423B332-C853-EC87-4957-A368BB2FC5DE}"/>
                    </a:ext>
                  </a:extLst>
                </p14:cNvPr>
                <p14:cNvContentPartPr/>
                <p14:nvPr/>
              </p14:nvContentPartPr>
              <p14:xfrm>
                <a:off x="5898032" y="3521940"/>
                <a:ext cx="114840" cy="19224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423B332-C853-EC87-4957-A368BB2FC5D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89032" y="3512940"/>
                  <a:ext cx="1324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8098368C-6B80-63BC-0823-38B4BDF48851}"/>
                    </a:ext>
                  </a:extLst>
                </p14:cNvPr>
                <p14:cNvContentPartPr/>
                <p14:nvPr/>
              </p14:nvContentPartPr>
              <p14:xfrm>
                <a:off x="6036992" y="3648300"/>
                <a:ext cx="58320" cy="1641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8098368C-6B80-63BC-0823-38B4BDF488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27992" y="3639660"/>
                  <a:ext cx="7596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3BCFE6E-F725-F1F9-C3A3-C0B0668BC3C3}"/>
              </a:ext>
            </a:extLst>
          </p:cNvPr>
          <p:cNvGrpSpPr/>
          <p:nvPr/>
        </p:nvGrpSpPr>
        <p:grpSpPr>
          <a:xfrm>
            <a:off x="7324712" y="3438060"/>
            <a:ext cx="1106280" cy="397080"/>
            <a:chOff x="7324712" y="3438060"/>
            <a:chExt cx="110628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5864764A-2582-1B60-B91E-619AE3BADC14}"/>
                    </a:ext>
                  </a:extLst>
                </p14:cNvPr>
                <p14:cNvContentPartPr/>
                <p14:nvPr/>
              </p14:nvContentPartPr>
              <p14:xfrm>
                <a:off x="7324712" y="3446340"/>
                <a:ext cx="96480" cy="1612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5864764A-2582-1B60-B91E-619AE3BADC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16072" y="3437340"/>
                  <a:ext cx="114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39C2E91-AF17-3BA0-DC27-9BCF385736B6}"/>
                    </a:ext>
                  </a:extLst>
                </p14:cNvPr>
                <p14:cNvContentPartPr/>
                <p14:nvPr/>
              </p14:nvContentPartPr>
              <p14:xfrm>
                <a:off x="7487072" y="3589620"/>
                <a:ext cx="17640" cy="8208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39C2E91-AF17-3BA0-DC27-9BCF385736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78072" y="3580620"/>
                  <a:ext cx="35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0EAB613A-AE5C-DDC4-166D-ACF7C6024005}"/>
                    </a:ext>
                  </a:extLst>
                </p14:cNvPr>
                <p14:cNvContentPartPr/>
                <p14:nvPr/>
              </p14:nvContentPartPr>
              <p14:xfrm>
                <a:off x="7623152" y="3524820"/>
                <a:ext cx="32400" cy="655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0EAB613A-AE5C-DDC4-166D-ACF7C60240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4512" y="3515820"/>
                  <a:ext cx="50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48F450C7-E798-5746-51B9-F45ADB9AA0F5}"/>
                    </a:ext>
                  </a:extLst>
                </p14:cNvPr>
                <p14:cNvContentPartPr/>
                <p14:nvPr/>
              </p14:nvContentPartPr>
              <p14:xfrm>
                <a:off x="7624592" y="3545340"/>
                <a:ext cx="45720" cy="748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48F450C7-E798-5746-51B9-F45ADB9AA0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15952" y="3536340"/>
                  <a:ext cx="63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700B0541-FCCF-A7C2-B909-2D13633A0389}"/>
                    </a:ext>
                  </a:extLst>
                </p14:cNvPr>
                <p14:cNvContentPartPr/>
                <p14:nvPr/>
              </p14:nvContentPartPr>
              <p14:xfrm>
                <a:off x="7767872" y="3438060"/>
                <a:ext cx="70560" cy="2689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700B0541-FCCF-A7C2-B909-2D13633A03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59232" y="3429420"/>
                  <a:ext cx="88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B6724AF0-D6B7-C582-1C43-99FE4FD671AB}"/>
                    </a:ext>
                  </a:extLst>
                </p14:cNvPr>
                <p14:cNvContentPartPr/>
                <p14:nvPr/>
              </p14:nvContentPartPr>
              <p14:xfrm>
                <a:off x="7833032" y="3509340"/>
                <a:ext cx="93600" cy="1072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B6724AF0-D6B7-C582-1C43-99FE4FD671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24032" y="3500340"/>
                  <a:ext cx="111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6BCF1F7-0A50-C5F0-38F1-90F4EB3685C1}"/>
                    </a:ext>
                  </a:extLst>
                </p14:cNvPr>
                <p14:cNvContentPartPr/>
                <p14:nvPr/>
              </p14:nvContentPartPr>
              <p14:xfrm>
                <a:off x="7941752" y="3606540"/>
                <a:ext cx="61560" cy="536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6BCF1F7-0A50-C5F0-38F1-90F4EB3685C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33112" y="3597900"/>
                  <a:ext cx="792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FAC1BD01-A1B0-9630-12D2-B5B6CF7544C4}"/>
                    </a:ext>
                  </a:extLst>
                </p14:cNvPr>
                <p14:cNvContentPartPr/>
                <p14:nvPr/>
              </p14:nvContentPartPr>
              <p14:xfrm>
                <a:off x="8070632" y="3575940"/>
                <a:ext cx="32400" cy="360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FAC1BD01-A1B0-9630-12D2-B5B6CF7544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61992" y="3566940"/>
                  <a:ext cx="50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E1E211C-758B-6D13-AF60-C53E1F2E33BB}"/>
                    </a:ext>
                  </a:extLst>
                </p14:cNvPr>
                <p14:cNvContentPartPr/>
                <p14:nvPr/>
              </p14:nvContentPartPr>
              <p14:xfrm>
                <a:off x="8139392" y="3539220"/>
                <a:ext cx="165240" cy="19512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E1E211C-758B-6D13-AF60-C53E1F2E33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30392" y="3530220"/>
                  <a:ext cx="1828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0BFF559E-31B1-A97B-8AF2-046035CD5021}"/>
                    </a:ext>
                  </a:extLst>
                </p14:cNvPr>
                <p14:cNvContentPartPr/>
                <p14:nvPr/>
              </p14:nvContentPartPr>
              <p14:xfrm>
                <a:off x="8374832" y="3516540"/>
                <a:ext cx="56160" cy="31860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0BFF559E-31B1-A97B-8AF2-046035CD50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65832" y="3507900"/>
                  <a:ext cx="73800" cy="336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对象 83979">
            <a:extLst>
              <a:ext uri="{FF2B5EF4-FFF2-40B4-BE49-F238E27FC236}">
                <a16:creationId xmlns:a16="http://schemas.microsoft.com/office/drawing/2014/main" id="{AB9E7A6D-39C8-DC54-EA13-EB1C7DA949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9550" y="549275"/>
          <a:ext cx="12001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558" imgH="203112" progId="Equation.DSMT4">
                  <p:embed/>
                </p:oleObj>
              </mc:Choice>
              <mc:Fallback>
                <p:oleObj name="Equation" r:id="rId2" imgW="558558" imgH="203112" progId="Equation.DSMT4">
                  <p:embed/>
                  <p:pic>
                    <p:nvPicPr>
                      <p:cNvPr id="47106" name="对象 83979">
                        <a:extLst>
                          <a:ext uri="{FF2B5EF4-FFF2-40B4-BE49-F238E27FC236}">
                            <a16:creationId xmlns:a16="http://schemas.microsoft.com/office/drawing/2014/main" id="{AB9E7A6D-39C8-DC54-EA13-EB1C7DA949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549275"/>
                        <a:ext cx="12001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矩形 83976">
            <a:extLst>
              <a:ext uri="{FF2B5EF4-FFF2-40B4-BE49-F238E27FC236}">
                <a16:creationId xmlns:a16="http://schemas.microsoft.com/office/drawing/2014/main" id="{0E1F21A7-5FBE-F102-39C6-FFA099EF9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82804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在什么条件下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所有的    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都相等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 </a:t>
            </a:r>
          </a:p>
        </p:txBody>
      </p:sp>
      <p:graphicFrame>
        <p:nvGraphicFramePr>
          <p:cNvPr id="47108" name="对象 82955">
            <a:extLst>
              <a:ext uri="{FF2B5EF4-FFF2-40B4-BE49-F238E27FC236}">
                <a16:creationId xmlns:a16="http://schemas.microsoft.com/office/drawing/2014/main" id="{79BD8392-09DF-05BB-4A44-60E91CBBC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50" y="1108075"/>
          <a:ext cx="23129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900" imgH="228600" progId="Equation.DSMT4">
                  <p:embed/>
                </p:oleObj>
              </mc:Choice>
              <mc:Fallback>
                <p:oleObj name="Equation" r:id="rId4" imgW="1104900" imgH="228600" progId="Equation.DSMT4">
                  <p:embed/>
                  <p:pic>
                    <p:nvPicPr>
                      <p:cNvPr id="47108" name="对象 82955">
                        <a:extLst>
                          <a:ext uri="{FF2B5EF4-FFF2-40B4-BE49-F238E27FC236}">
                            <a16:creationId xmlns:a16="http://schemas.microsoft.com/office/drawing/2014/main" id="{79BD8392-09DF-05BB-4A44-60E91CBBC7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1108075"/>
                        <a:ext cx="23129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2B8759BA-4C14-DC0E-3916-E9DDAA03913E}"/>
              </a:ext>
            </a:extLst>
          </p:cNvPr>
          <p:cNvGrpSpPr>
            <a:grpSpLocks/>
          </p:cNvGrpSpPr>
          <p:nvPr/>
        </p:nvGrpSpPr>
        <p:grpSpPr bwMode="auto">
          <a:xfrm>
            <a:off x="477838" y="1989138"/>
            <a:ext cx="8126412" cy="2576512"/>
            <a:chOff x="478532" y="1988840"/>
            <a:chExt cx="8125916" cy="2576667"/>
          </a:xfrm>
        </p:grpSpPr>
        <p:graphicFrame>
          <p:nvGraphicFramePr>
            <p:cNvPr id="47110" name="对象 83980">
              <a:extLst>
                <a:ext uri="{FF2B5EF4-FFF2-40B4-BE49-F238E27FC236}">
                  <a16:creationId xmlns:a16="http://schemas.microsoft.com/office/drawing/2014/main" id="{B404883D-62F7-5A19-F08B-48450CE32A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5616" y="3919394"/>
            <a:ext cx="2544763" cy="646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01309" imgH="228501" progId="Equation.DSMT4">
                    <p:embed/>
                  </p:oleObj>
                </mc:Choice>
                <mc:Fallback>
                  <p:oleObj name="Equation" r:id="rId6" imgW="901309" imgH="228501" progId="Equation.DSMT4">
                    <p:embed/>
                    <p:pic>
                      <p:nvPicPr>
                        <p:cNvPr id="47110" name="对象 83980">
                          <a:extLst>
                            <a:ext uri="{FF2B5EF4-FFF2-40B4-BE49-F238E27FC236}">
                              <a16:creationId xmlns:a16="http://schemas.microsoft.com/office/drawing/2014/main" id="{B404883D-62F7-5A19-F08B-48450CE32A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3919394"/>
                          <a:ext cx="2544763" cy="646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1" name="对象 83987">
              <a:extLst>
                <a:ext uri="{FF2B5EF4-FFF2-40B4-BE49-F238E27FC236}">
                  <a16:creationId xmlns:a16="http://schemas.microsoft.com/office/drawing/2014/main" id="{9D1E7B25-1AFB-1F89-53F7-4BAE856272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95231" y="2745580"/>
            <a:ext cx="1989137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11200" imgH="228600" progId="Equation.DSMT4">
                    <p:embed/>
                  </p:oleObj>
                </mc:Choice>
                <mc:Fallback>
                  <p:oleObj name="Equation" r:id="rId8" imgW="711200" imgH="228600" progId="Equation.DSMT4">
                    <p:embed/>
                    <p:pic>
                      <p:nvPicPr>
                        <p:cNvPr id="47111" name="对象 83987">
                          <a:extLst>
                            <a:ext uri="{FF2B5EF4-FFF2-40B4-BE49-F238E27FC236}">
                              <a16:creationId xmlns:a16="http://schemas.microsoft.com/office/drawing/2014/main" id="{9D1E7B25-1AFB-1F89-53F7-4BAE856272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5231" y="2745580"/>
                          <a:ext cx="1989137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2" name="矩形 83991">
              <a:extLst>
                <a:ext uri="{FF2B5EF4-FFF2-40B4-BE49-F238E27FC236}">
                  <a16:creationId xmlns:a16="http://schemas.microsoft.com/office/drawing/2014/main" id="{931F9666-9DED-90CA-F3C7-38BEBAFD8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32" y="1988840"/>
              <a:ext cx="8125916" cy="2576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假如一个集合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的代数运算适合结合律,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那么对于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个任意元            ,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所有的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都相等；因此符号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  总有意义．</a:t>
              </a:r>
            </a:p>
          </p:txBody>
        </p:sp>
        <p:graphicFrame>
          <p:nvGraphicFramePr>
            <p:cNvPr id="47113" name="对象 82955">
              <a:extLst>
                <a:ext uri="{FF2B5EF4-FFF2-40B4-BE49-F238E27FC236}">
                  <a16:creationId xmlns:a16="http://schemas.microsoft.com/office/drawing/2014/main" id="{3CC72065-4EBB-3B3F-92E6-3CA1BD7461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8334" y="3426989"/>
            <a:ext cx="2312698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04900" imgH="228600" progId="Equation.DSMT4">
                    <p:embed/>
                  </p:oleObj>
                </mc:Choice>
                <mc:Fallback>
                  <p:oleObj name="Equation" r:id="rId10" imgW="1104900" imgH="228600" progId="Equation.DSMT4">
                    <p:embed/>
                    <p:pic>
                      <p:nvPicPr>
                        <p:cNvPr id="47113" name="对象 82955">
                          <a:extLst>
                            <a:ext uri="{FF2B5EF4-FFF2-40B4-BE49-F238E27FC236}">
                              <a16:creationId xmlns:a16="http://schemas.microsoft.com/office/drawing/2014/main" id="{3CC72065-4EBB-3B3F-92E6-3CA1BD7461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334" y="3426989"/>
                          <a:ext cx="2312698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4" name="对象 83979">
              <a:extLst>
                <a:ext uri="{FF2B5EF4-FFF2-40B4-BE49-F238E27FC236}">
                  <a16:creationId xmlns:a16="http://schemas.microsoft.com/office/drawing/2014/main" id="{19A2EB99-807B-DE6E-35E8-1BD44BBB8F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5826" y="2760066"/>
            <a:ext cx="120015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58558" imgH="203112" progId="Equation.DSMT4">
                    <p:embed/>
                  </p:oleObj>
                </mc:Choice>
                <mc:Fallback>
                  <p:oleObj name="Equation" r:id="rId11" imgW="558558" imgH="203112" progId="Equation.DSMT4">
                    <p:embed/>
                    <p:pic>
                      <p:nvPicPr>
                        <p:cNvPr id="47114" name="对象 83979">
                          <a:extLst>
                            <a:ext uri="{FF2B5EF4-FFF2-40B4-BE49-F238E27FC236}">
                              <a16:creationId xmlns:a16="http://schemas.microsoft.com/office/drawing/2014/main" id="{19A2EB99-807B-DE6E-35E8-1BD44BBB8F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5826" y="2760066"/>
                          <a:ext cx="120015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1752497-AF89-637C-3AD9-AB1DE6465B3B}"/>
                  </a:ext>
                </a:extLst>
              </p14:cNvPr>
              <p14:cNvContentPartPr/>
              <p14:nvPr/>
            </p14:nvContentPartPr>
            <p14:xfrm>
              <a:off x="5081552" y="3850620"/>
              <a:ext cx="516600" cy="1432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1752497-AF89-637C-3AD9-AB1DE6465B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72552" y="3841620"/>
                <a:ext cx="534240" cy="16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85002">
            <a:extLst>
              <a:ext uri="{FF2B5EF4-FFF2-40B4-BE49-F238E27FC236}">
                <a16:creationId xmlns:a16="http://schemas.microsoft.com/office/drawing/2014/main" id="{EF7E7F4A-487E-B28C-B430-3DDF1B19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8131" name="对象 85003">
            <a:extLst>
              <a:ext uri="{FF2B5EF4-FFF2-40B4-BE49-F238E27FC236}">
                <a16:creationId xmlns:a16="http://schemas.microsoft.com/office/drawing/2014/main" id="{B01F149F-4F22-E320-A4CB-5D2AF5CC04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428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2105" imgH="232536" progId="Equation.DSMT4">
                  <p:embed/>
                </p:oleObj>
              </mc:Choice>
              <mc:Fallback>
                <p:oleObj r:id="rId2" imgW="142105" imgH="232536" progId="Equation.DSMT4">
                  <p:embed/>
                  <p:pic>
                    <p:nvPicPr>
                      <p:cNvPr id="48131" name="对象 85003">
                        <a:extLst>
                          <a:ext uri="{FF2B5EF4-FFF2-40B4-BE49-F238E27FC236}">
                            <a16:creationId xmlns:a16="http://schemas.microsoft.com/office/drawing/2014/main" id="{B01F149F-4F22-E320-A4CB-5D2AF5CC0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28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对象 82955">
            <a:extLst>
              <a:ext uri="{FF2B5EF4-FFF2-40B4-BE49-F238E27FC236}">
                <a16:creationId xmlns:a16="http://schemas.microsoft.com/office/drawing/2014/main" id="{482D5A9B-CE63-D260-EB6E-E810BD7F4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492500"/>
          <a:ext cx="7632700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40100" imgH="939800" progId="Equation.DSMT4">
                  <p:embed/>
                </p:oleObj>
              </mc:Choice>
              <mc:Fallback>
                <p:oleObj name="Equation" r:id="rId4" imgW="3340100" imgH="939800" progId="Equation.DSMT4">
                  <p:embed/>
                  <p:pic>
                    <p:nvPicPr>
                      <p:cNvPr id="46085" name="对象 82955">
                        <a:extLst>
                          <a:ext uri="{FF2B5EF4-FFF2-40B4-BE49-F238E27FC236}">
                            <a16:creationId xmlns:a16="http://schemas.microsoft.com/office/drawing/2014/main" id="{482D5A9B-CE63-D260-EB6E-E810BD7F4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92500"/>
                        <a:ext cx="7632700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文本框 49">
            <a:extLst>
              <a:ext uri="{FF2B5EF4-FFF2-40B4-BE49-F238E27FC236}">
                <a16:creationId xmlns:a16="http://schemas.microsoft.com/office/drawing/2014/main" id="{B417616D-6CF4-94F3-20C0-A39D81BE9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115888"/>
            <a:ext cx="44275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利用第二数学归纳法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Object 2051">
            <a:extLst>
              <a:ext uri="{FF2B5EF4-FFF2-40B4-BE49-F238E27FC236}">
                <a16:creationId xmlns:a16="http://schemas.microsoft.com/office/drawing/2014/main" id="{749720C8-1678-38FE-9E38-6728009D6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8" y="669925"/>
          <a:ext cx="6659562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00400" imgH="1320800" progId="Equation.DSMT4">
                  <p:embed/>
                </p:oleObj>
              </mc:Choice>
              <mc:Fallback>
                <p:oleObj name="Equation" r:id="rId6" imgW="3200400" imgH="1320800" progId="Equation.DSMT4">
                  <p:embed/>
                  <p:pic>
                    <p:nvPicPr>
                      <p:cNvPr id="8" name="Object 2051">
                        <a:extLst>
                          <a:ext uri="{FF2B5EF4-FFF2-40B4-BE49-F238E27FC236}">
                            <a16:creationId xmlns:a16="http://schemas.microsoft.com/office/drawing/2014/main" id="{749720C8-1678-38FE-9E38-6728009D60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669925"/>
                        <a:ext cx="6659562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1E32FD1C-6916-6DAE-DD74-C7AC64390781}"/>
              </a:ext>
            </a:extLst>
          </p:cNvPr>
          <p:cNvGrpSpPr/>
          <p:nvPr/>
        </p:nvGrpSpPr>
        <p:grpSpPr>
          <a:xfrm>
            <a:off x="5856632" y="502260"/>
            <a:ext cx="1252080" cy="686880"/>
            <a:chOff x="5856632" y="502260"/>
            <a:chExt cx="1252080" cy="68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E8A3EBB4-DA03-378D-03DB-F7BFE7E3FB71}"/>
                    </a:ext>
                  </a:extLst>
                </p14:cNvPr>
                <p14:cNvContentPartPr/>
                <p14:nvPr/>
              </p14:nvContentPartPr>
              <p14:xfrm>
                <a:off x="5998832" y="686580"/>
                <a:ext cx="147240" cy="18612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E8A3EBB4-DA03-378D-03DB-F7BFE7E3FB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0192" y="677580"/>
                  <a:ext cx="1648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DACBD51-5D9C-0752-0F3B-6C10486736AA}"/>
                    </a:ext>
                  </a:extLst>
                </p14:cNvPr>
                <p14:cNvContentPartPr/>
                <p14:nvPr/>
              </p14:nvContentPartPr>
              <p14:xfrm>
                <a:off x="6240392" y="811500"/>
                <a:ext cx="30600" cy="939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DACBD51-5D9C-0752-0F3B-6C10486736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31752" y="802860"/>
                  <a:ext cx="48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42B01615-71B3-6DFD-28A3-6D55DE4241F2}"/>
                    </a:ext>
                  </a:extLst>
                </p14:cNvPr>
                <p14:cNvContentPartPr/>
                <p14:nvPr/>
              </p14:nvContentPartPr>
              <p14:xfrm>
                <a:off x="6338672" y="691980"/>
                <a:ext cx="84960" cy="10404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42B01615-71B3-6DFD-28A3-6D55DE4241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30032" y="682980"/>
                  <a:ext cx="102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B8F54133-76CF-0949-4D47-5C265B17ED7C}"/>
                    </a:ext>
                  </a:extLst>
                </p14:cNvPr>
                <p14:cNvContentPartPr/>
                <p14:nvPr/>
              </p14:nvContentPartPr>
              <p14:xfrm>
                <a:off x="6467192" y="707460"/>
                <a:ext cx="74160" cy="15660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B8F54133-76CF-0949-4D47-5C265B17ED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8552" y="698820"/>
                  <a:ext cx="91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AA50794-D55E-DA30-E2F7-37CFD646722A}"/>
                    </a:ext>
                  </a:extLst>
                </p14:cNvPr>
                <p14:cNvContentPartPr/>
                <p14:nvPr/>
              </p14:nvContentPartPr>
              <p14:xfrm>
                <a:off x="6585992" y="851100"/>
                <a:ext cx="66960" cy="723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AA50794-D55E-DA30-E2F7-37CFD64672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77352" y="842100"/>
                  <a:ext cx="84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DC1CFDCC-5DE6-7A19-1348-334E83CE1358}"/>
                    </a:ext>
                  </a:extLst>
                </p14:cNvPr>
                <p14:cNvContentPartPr/>
                <p14:nvPr/>
              </p14:nvContentPartPr>
              <p14:xfrm>
                <a:off x="5856632" y="502260"/>
                <a:ext cx="123840" cy="6868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DC1CFDCC-5DE6-7A19-1348-334E83CE13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7992" y="493620"/>
                  <a:ext cx="14148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C51844E3-4506-F402-585E-B6D3030BF9A8}"/>
                    </a:ext>
                  </a:extLst>
                </p14:cNvPr>
                <p14:cNvContentPartPr/>
                <p14:nvPr/>
              </p14:nvContentPartPr>
              <p14:xfrm>
                <a:off x="6625592" y="663540"/>
                <a:ext cx="76680" cy="40860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C51844E3-4506-F402-585E-B6D3030BF9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16952" y="654540"/>
                  <a:ext cx="943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0515ABD-EEF3-7DFF-5295-D114E503FC10}"/>
                    </a:ext>
                  </a:extLst>
                </p14:cNvPr>
                <p14:cNvContentPartPr/>
                <p14:nvPr/>
              </p14:nvContentPartPr>
              <p14:xfrm>
                <a:off x="6816752" y="767220"/>
                <a:ext cx="25200" cy="698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0515ABD-EEF3-7DFF-5295-D114E503FC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07752" y="758220"/>
                  <a:ext cx="42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16887C23-F7A2-4DA3-F36A-5CBA79B02FF5}"/>
                    </a:ext>
                  </a:extLst>
                </p14:cNvPr>
                <p14:cNvContentPartPr/>
                <p14:nvPr/>
              </p14:nvContentPartPr>
              <p14:xfrm>
                <a:off x="6931232" y="727620"/>
                <a:ext cx="94320" cy="14364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16887C23-F7A2-4DA3-F36A-5CBA79B02F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22592" y="718980"/>
                  <a:ext cx="111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BD068029-95D6-514A-5B83-FB28236ED1EB}"/>
                    </a:ext>
                  </a:extLst>
                </p14:cNvPr>
                <p14:cNvContentPartPr/>
                <p14:nvPr/>
              </p14:nvContentPartPr>
              <p14:xfrm>
                <a:off x="7008632" y="852180"/>
                <a:ext cx="100080" cy="1890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BD068029-95D6-514A-5B83-FB28236ED1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99632" y="843180"/>
                  <a:ext cx="117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2385AAEC-96D7-F510-2344-D32E14E95AE5}"/>
                    </a:ext>
                  </a:extLst>
                </p14:cNvPr>
                <p14:cNvContentPartPr/>
                <p14:nvPr/>
              </p14:nvContentPartPr>
              <p14:xfrm>
                <a:off x="6793352" y="785220"/>
                <a:ext cx="28080" cy="399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2385AAEC-96D7-F510-2344-D32E14E95A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84712" y="776220"/>
                  <a:ext cx="4572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C23EFEC-BD76-C825-6F63-8E6BAC2F1BB0}"/>
              </a:ext>
            </a:extLst>
          </p:cNvPr>
          <p:cNvGrpSpPr/>
          <p:nvPr/>
        </p:nvGrpSpPr>
        <p:grpSpPr>
          <a:xfrm>
            <a:off x="7372952" y="687300"/>
            <a:ext cx="1330920" cy="481680"/>
            <a:chOff x="7372952" y="687300"/>
            <a:chExt cx="133092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80E2E0A-D8E8-F7C4-69E2-ABD2945B6B47}"/>
                    </a:ext>
                  </a:extLst>
                </p14:cNvPr>
                <p14:cNvContentPartPr/>
                <p14:nvPr/>
              </p14:nvContentPartPr>
              <p14:xfrm>
                <a:off x="7377632" y="783060"/>
                <a:ext cx="113400" cy="151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80E2E0A-D8E8-F7C4-69E2-ABD2945B6B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68632" y="774060"/>
                  <a:ext cx="131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2D4C41E7-4D48-B293-BBC8-0ADD2EB0A29B}"/>
                    </a:ext>
                  </a:extLst>
                </p14:cNvPr>
                <p14:cNvContentPartPr/>
                <p14:nvPr/>
              </p14:nvContentPartPr>
              <p14:xfrm>
                <a:off x="7372952" y="862980"/>
                <a:ext cx="135720" cy="2628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2D4C41E7-4D48-B293-BBC8-0ADD2EB0A2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64312" y="854340"/>
                  <a:ext cx="153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810BEC13-E25D-E451-9653-FDE2DCC1ABE4}"/>
                    </a:ext>
                  </a:extLst>
                </p14:cNvPr>
                <p14:cNvContentPartPr/>
                <p14:nvPr/>
              </p14:nvContentPartPr>
              <p14:xfrm>
                <a:off x="7615592" y="757860"/>
                <a:ext cx="97920" cy="1328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810BEC13-E25D-E451-9653-FDE2DCC1AB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06952" y="748860"/>
                  <a:ext cx="115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5800DC4-36F0-6107-BF3A-6546E70B1A76}"/>
                    </a:ext>
                  </a:extLst>
                </p14:cNvPr>
                <p14:cNvContentPartPr/>
                <p14:nvPr/>
              </p14:nvContentPartPr>
              <p14:xfrm>
                <a:off x="7746272" y="894300"/>
                <a:ext cx="7200" cy="8460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5800DC4-36F0-6107-BF3A-6546E70B1A7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37632" y="885660"/>
                  <a:ext cx="24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1802EFFC-7844-3EB8-A9B3-29503B903067}"/>
                    </a:ext>
                  </a:extLst>
                </p14:cNvPr>
                <p14:cNvContentPartPr/>
                <p14:nvPr/>
              </p14:nvContentPartPr>
              <p14:xfrm>
                <a:off x="7826192" y="687300"/>
                <a:ext cx="114120" cy="46332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1802EFFC-7844-3EB8-A9B3-29503B9030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17552" y="678300"/>
                  <a:ext cx="1317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B2080EE3-A8C8-9EA8-F1FB-AEAE505E7F2E}"/>
                    </a:ext>
                  </a:extLst>
                </p14:cNvPr>
                <p14:cNvContentPartPr/>
                <p14:nvPr/>
              </p14:nvContentPartPr>
              <p14:xfrm>
                <a:off x="7791632" y="802140"/>
                <a:ext cx="45360" cy="5940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B2080EE3-A8C8-9EA8-F1FB-AEAE505E7F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82992" y="793500"/>
                  <a:ext cx="63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EC3BE09B-1F64-3E2C-0B39-A938538144E6}"/>
                    </a:ext>
                  </a:extLst>
                </p14:cNvPr>
                <p14:cNvContentPartPr/>
                <p14:nvPr/>
              </p14:nvContentPartPr>
              <p14:xfrm>
                <a:off x="7934912" y="846780"/>
                <a:ext cx="111960" cy="1054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EC3BE09B-1F64-3E2C-0B39-A938538144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26272" y="837780"/>
                  <a:ext cx="129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C400946-B34B-133F-8D28-F1C1381AE6C9}"/>
                    </a:ext>
                  </a:extLst>
                </p14:cNvPr>
                <p14:cNvContentPartPr/>
                <p14:nvPr/>
              </p14:nvContentPartPr>
              <p14:xfrm>
                <a:off x="8074232" y="929220"/>
                <a:ext cx="77040" cy="6120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C400946-B34B-133F-8D28-F1C1381AE6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65232" y="920220"/>
                  <a:ext cx="94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A12F0325-48B6-C6D2-6767-533C9A48F507}"/>
                    </a:ext>
                  </a:extLst>
                </p14:cNvPr>
                <p14:cNvContentPartPr/>
                <p14:nvPr/>
              </p14:nvContentPartPr>
              <p14:xfrm>
                <a:off x="8247032" y="866220"/>
                <a:ext cx="50040" cy="684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A12F0325-48B6-C6D2-6767-533C9A48F50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38392" y="857220"/>
                  <a:ext cx="67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1ED8034-8F7B-E365-AC9A-6FBF4D84E052}"/>
                    </a:ext>
                  </a:extLst>
                </p14:cNvPr>
                <p14:cNvContentPartPr/>
                <p14:nvPr/>
              </p14:nvContentPartPr>
              <p14:xfrm>
                <a:off x="8311472" y="846420"/>
                <a:ext cx="100080" cy="15768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1ED8034-8F7B-E365-AC9A-6FBF4D84E0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02832" y="837420"/>
                  <a:ext cx="117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6A789EBC-4DF6-DCFA-54E2-02A47FE5C2D9}"/>
                    </a:ext>
                  </a:extLst>
                </p14:cNvPr>
                <p14:cNvContentPartPr/>
                <p14:nvPr/>
              </p14:nvContentPartPr>
              <p14:xfrm>
                <a:off x="8442512" y="954420"/>
                <a:ext cx="75240" cy="1263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6A789EBC-4DF6-DCFA-54E2-02A47FE5C2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33512" y="945780"/>
                  <a:ext cx="92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2D028F3F-8441-A1B2-6FB4-616E8133EC77}"/>
                    </a:ext>
                  </a:extLst>
                </p14:cNvPr>
                <p14:cNvContentPartPr/>
                <p14:nvPr/>
              </p14:nvContentPartPr>
              <p14:xfrm>
                <a:off x="8540072" y="719340"/>
                <a:ext cx="163800" cy="44964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2D028F3F-8441-A1B2-6FB4-616E8133EC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31432" y="710700"/>
                  <a:ext cx="181440" cy="46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34137B6B-5D8E-7999-809F-3BF712627AF0}"/>
                  </a:ext>
                </a:extLst>
              </p14:cNvPr>
              <p14:cNvContentPartPr/>
              <p14:nvPr/>
            </p14:nvContentPartPr>
            <p14:xfrm>
              <a:off x="5603552" y="2982660"/>
              <a:ext cx="1416600" cy="3996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34137B6B-5D8E-7999-809F-3BF712627AF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94912" y="2973660"/>
                <a:ext cx="14342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7773740B-4778-C657-FBBC-7047F1168169}"/>
                  </a:ext>
                </a:extLst>
              </p14:cNvPr>
              <p14:cNvContentPartPr/>
              <p14:nvPr/>
            </p14:nvContentPartPr>
            <p14:xfrm>
              <a:off x="6038792" y="4794900"/>
              <a:ext cx="144720" cy="21132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7773740B-4778-C657-FBBC-7047F116816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30152" y="4785900"/>
                <a:ext cx="1623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422A7235-DDF6-D129-6751-F2343C7FF38C}"/>
                  </a:ext>
                </a:extLst>
              </p14:cNvPr>
              <p14:cNvContentPartPr/>
              <p14:nvPr/>
            </p14:nvContentPartPr>
            <p14:xfrm>
              <a:off x="6217352" y="4975620"/>
              <a:ext cx="14040" cy="8316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422A7235-DDF6-D129-6751-F2343C7FF38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08352" y="4966980"/>
                <a:ext cx="316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0CDA1EA2-A95D-2DD8-FB56-E2DCBEAE7347}"/>
                  </a:ext>
                </a:extLst>
              </p14:cNvPr>
              <p14:cNvContentPartPr/>
              <p14:nvPr/>
            </p14:nvContentPartPr>
            <p14:xfrm>
              <a:off x="6315272" y="4822260"/>
              <a:ext cx="41400" cy="8928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0CDA1EA2-A95D-2DD8-FB56-E2DCBEAE734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06632" y="4813620"/>
                <a:ext cx="590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343FA582-B039-4D84-342D-87FE10A5B2A1}"/>
                  </a:ext>
                </a:extLst>
              </p14:cNvPr>
              <p14:cNvContentPartPr/>
              <p14:nvPr/>
            </p14:nvContentPartPr>
            <p14:xfrm>
              <a:off x="6439472" y="4813260"/>
              <a:ext cx="84960" cy="13932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343FA582-B039-4D84-342D-87FE10A5B2A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30472" y="480462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47B00AB4-53C4-6BFA-2806-A409A0A7CF47}"/>
                  </a:ext>
                </a:extLst>
              </p14:cNvPr>
              <p14:cNvContentPartPr/>
              <p14:nvPr/>
            </p14:nvContentPartPr>
            <p14:xfrm>
              <a:off x="6551072" y="4916940"/>
              <a:ext cx="98280" cy="8820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47B00AB4-53C4-6BFA-2806-A409A0A7CF4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542072" y="4907940"/>
                <a:ext cx="1159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43345A14-8FA4-D71F-F392-7127F55ED003}"/>
                  </a:ext>
                </a:extLst>
              </p14:cNvPr>
              <p14:cNvContentPartPr/>
              <p14:nvPr/>
            </p14:nvContentPartPr>
            <p14:xfrm>
              <a:off x="6711632" y="4854660"/>
              <a:ext cx="61920" cy="6588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43345A14-8FA4-D71F-F392-7127F55ED00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02632" y="4846020"/>
                <a:ext cx="795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7B07F30E-E185-614A-CE63-CD3122B99372}"/>
                  </a:ext>
                </a:extLst>
              </p14:cNvPr>
              <p14:cNvContentPartPr/>
              <p14:nvPr/>
            </p14:nvContentPartPr>
            <p14:xfrm>
              <a:off x="6828632" y="4811820"/>
              <a:ext cx="132480" cy="17100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7B07F30E-E185-614A-CE63-CD3122B9937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19632" y="4802820"/>
                <a:ext cx="150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695A9E4C-B6D2-4F7B-3429-9AA0628FA5E9}"/>
                  </a:ext>
                </a:extLst>
              </p14:cNvPr>
              <p14:cNvContentPartPr/>
              <p14:nvPr/>
            </p14:nvContentPartPr>
            <p14:xfrm>
              <a:off x="6947432" y="4911540"/>
              <a:ext cx="92160" cy="21816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695A9E4C-B6D2-4F7B-3429-9AA0628FA5E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38432" y="4902540"/>
                <a:ext cx="1098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FDCA37C2-2AF2-1BBE-4B75-7DB5B227C2A2}"/>
                  </a:ext>
                </a:extLst>
              </p14:cNvPr>
              <p14:cNvContentPartPr/>
              <p14:nvPr/>
            </p14:nvContentPartPr>
            <p14:xfrm>
              <a:off x="7181432" y="4830540"/>
              <a:ext cx="61920" cy="10368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FDCA37C2-2AF2-1BBE-4B75-7DB5B227C2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72432" y="4821900"/>
                <a:ext cx="795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002D3343-D514-A68F-A5E3-D3D680FCA834}"/>
                  </a:ext>
                </a:extLst>
              </p14:cNvPr>
              <p14:cNvContentPartPr/>
              <p14:nvPr/>
            </p14:nvContentPartPr>
            <p14:xfrm>
              <a:off x="7272872" y="4821900"/>
              <a:ext cx="241560" cy="20736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002D3343-D514-A68F-A5E3-D3D680FCA83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63872" y="4813260"/>
                <a:ext cx="259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B38551F4-0E34-EE95-23F4-9DFF3751F102}"/>
                  </a:ext>
                </a:extLst>
              </p14:cNvPr>
              <p14:cNvContentPartPr/>
              <p14:nvPr/>
            </p14:nvContentPartPr>
            <p14:xfrm>
              <a:off x="7417232" y="4988580"/>
              <a:ext cx="55800" cy="19764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B38551F4-0E34-EE95-23F4-9DFF3751F10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08592" y="4979580"/>
                <a:ext cx="734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E07AE802-CC2D-E39E-642C-9B09F037C280}"/>
                  </a:ext>
                </a:extLst>
              </p14:cNvPr>
              <p14:cNvContentPartPr/>
              <p14:nvPr/>
            </p14:nvContentPartPr>
            <p14:xfrm>
              <a:off x="6381872" y="4634700"/>
              <a:ext cx="112680" cy="55080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E07AE802-CC2D-E39E-642C-9B09F037C2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72872" y="4625700"/>
                <a:ext cx="13032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AC6F8664-5126-F633-0272-E299A6E696B8}"/>
                  </a:ext>
                </a:extLst>
              </p14:cNvPr>
              <p14:cNvContentPartPr/>
              <p14:nvPr/>
            </p14:nvContentPartPr>
            <p14:xfrm>
              <a:off x="6980552" y="4757100"/>
              <a:ext cx="74880" cy="45000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AC6F8664-5126-F633-0272-E299A6E696B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71912" y="4748100"/>
                <a:ext cx="925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5BD42358-0FC7-F894-910B-2ECF4668395E}"/>
                  </a:ext>
                </a:extLst>
              </p14:cNvPr>
              <p14:cNvContentPartPr/>
              <p14:nvPr/>
            </p14:nvContentPartPr>
            <p14:xfrm>
              <a:off x="7007192" y="4640460"/>
              <a:ext cx="68760" cy="73584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5BD42358-0FC7-F894-910B-2ECF4668395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98192" y="4631460"/>
                <a:ext cx="8640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A99D7407-FD70-5207-F52A-322C95D8D0BA}"/>
                  </a:ext>
                </a:extLst>
              </p14:cNvPr>
              <p14:cNvContentPartPr/>
              <p14:nvPr/>
            </p14:nvContentPartPr>
            <p14:xfrm>
              <a:off x="6527312" y="5545860"/>
              <a:ext cx="169560" cy="30024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A99D7407-FD70-5207-F52A-322C95D8D0B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18672" y="5536860"/>
                <a:ext cx="1872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1C1F3320-DB43-F255-3850-9A1464C3C4E4}"/>
                  </a:ext>
                </a:extLst>
              </p14:cNvPr>
              <p14:cNvContentPartPr/>
              <p14:nvPr/>
            </p14:nvContentPartPr>
            <p14:xfrm>
              <a:off x="6627752" y="5603100"/>
              <a:ext cx="83880" cy="19080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1C1F3320-DB43-F255-3850-9A1464C3C4E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18752" y="5594460"/>
                <a:ext cx="1015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26F6C3BC-5C28-62B1-E7A3-9155CC51AF6E}"/>
                  </a:ext>
                </a:extLst>
              </p14:cNvPr>
              <p14:cNvContentPartPr/>
              <p14:nvPr/>
            </p14:nvContentPartPr>
            <p14:xfrm>
              <a:off x="6753752" y="5736660"/>
              <a:ext cx="70200" cy="7992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26F6C3BC-5C28-62B1-E7A3-9155CC51AF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45112" y="5728020"/>
                <a:ext cx="878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C48E0D4E-5F8D-EA54-0A63-13AF602B3D1D}"/>
                  </a:ext>
                </a:extLst>
              </p14:cNvPr>
              <p14:cNvContentPartPr/>
              <p14:nvPr/>
            </p14:nvContentPartPr>
            <p14:xfrm>
              <a:off x="6881192" y="5604180"/>
              <a:ext cx="102600" cy="10368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C48E0D4E-5F8D-EA54-0A63-13AF602B3D1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72552" y="5595540"/>
                <a:ext cx="1202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F2EE92B7-78FD-49AC-4A17-5AC08CDC39F8}"/>
                  </a:ext>
                </a:extLst>
              </p14:cNvPr>
              <p14:cNvContentPartPr/>
              <p14:nvPr/>
            </p14:nvContentPartPr>
            <p14:xfrm>
              <a:off x="7196192" y="5484300"/>
              <a:ext cx="36720" cy="25992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F2EE92B7-78FD-49AC-4A17-5AC08CDC39F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87552" y="5475300"/>
                <a:ext cx="543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989EC8FD-16A1-F4B8-823E-AC9DE591BAA4}"/>
                  </a:ext>
                </a:extLst>
              </p14:cNvPr>
              <p14:cNvContentPartPr/>
              <p14:nvPr/>
            </p14:nvContentPartPr>
            <p14:xfrm>
              <a:off x="7407152" y="5500140"/>
              <a:ext cx="3600" cy="360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989EC8FD-16A1-F4B8-823E-AC9DE591BAA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98512" y="5491500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AD1515B2-BE12-8CE9-7E18-10CE4528101B}"/>
                  </a:ext>
                </a:extLst>
              </p14:cNvPr>
              <p14:cNvContentPartPr/>
              <p14:nvPr/>
            </p14:nvContentPartPr>
            <p14:xfrm>
              <a:off x="7175312" y="5488260"/>
              <a:ext cx="149400" cy="23580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AD1515B2-BE12-8CE9-7E18-10CE4528101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66672" y="5479620"/>
                <a:ext cx="1670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12F28FD2-2332-4460-22BB-7A5CA618445B}"/>
                  </a:ext>
                </a:extLst>
              </p14:cNvPr>
              <p14:cNvContentPartPr/>
              <p14:nvPr/>
            </p14:nvContentPartPr>
            <p14:xfrm>
              <a:off x="7376552" y="5614260"/>
              <a:ext cx="22680" cy="9324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12F28FD2-2332-4460-22BB-7A5CA618445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67912" y="5605260"/>
                <a:ext cx="403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FC09B5C7-84D6-08E4-5EA8-8C88C1AF2E47}"/>
                  </a:ext>
                </a:extLst>
              </p14:cNvPr>
              <p14:cNvContentPartPr/>
              <p14:nvPr/>
            </p14:nvContentPartPr>
            <p14:xfrm>
              <a:off x="7485272" y="5510580"/>
              <a:ext cx="30240" cy="7092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FC09B5C7-84D6-08E4-5EA8-8C88C1AF2E4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76272" y="5501940"/>
                <a:ext cx="478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B03CF220-092C-A7CF-CEDC-B64D31837F5B}"/>
                  </a:ext>
                </a:extLst>
              </p14:cNvPr>
              <p14:cNvContentPartPr/>
              <p14:nvPr/>
            </p14:nvContentPartPr>
            <p14:xfrm>
              <a:off x="7568432" y="5475300"/>
              <a:ext cx="75600" cy="13320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B03CF220-092C-A7CF-CEDC-B64D31837F5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59792" y="5466660"/>
                <a:ext cx="932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F64E92E1-6A7E-CF5C-BC87-0D262A9DFB5E}"/>
                  </a:ext>
                </a:extLst>
              </p14:cNvPr>
              <p14:cNvContentPartPr/>
              <p14:nvPr/>
            </p14:nvContentPartPr>
            <p14:xfrm>
              <a:off x="7664192" y="5556300"/>
              <a:ext cx="85680" cy="6732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F64E92E1-6A7E-CF5C-BC87-0D262A9DFB5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55552" y="5547660"/>
                <a:ext cx="1033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5AE691F7-BCD4-2EB3-26F5-68C68DC7E3DA}"/>
                  </a:ext>
                </a:extLst>
              </p14:cNvPr>
              <p14:cNvContentPartPr/>
              <p14:nvPr/>
            </p14:nvContentPartPr>
            <p14:xfrm>
              <a:off x="7779392" y="5379180"/>
              <a:ext cx="56520" cy="20160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5AE691F7-BCD4-2EB3-26F5-68C68DC7E3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70392" y="5370180"/>
                <a:ext cx="741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0F393DE1-8DCE-9297-4E6D-32BA255F4837}"/>
                  </a:ext>
                </a:extLst>
              </p14:cNvPr>
              <p14:cNvContentPartPr/>
              <p14:nvPr/>
            </p14:nvContentPartPr>
            <p14:xfrm>
              <a:off x="7080992" y="5517420"/>
              <a:ext cx="169200" cy="32868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0F393DE1-8DCE-9297-4E6D-32BA255F483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72352" y="5508780"/>
                <a:ext cx="1868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8128" name="墨迹 48127">
                <a:extLst>
                  <a:ext uri="{FF2B5EF4-FFF2-40B4-BE49-F238E27FC236}">
                    <a16:creationId xmlns:a16="http://schemas.microsoft.com/office/drawing/2014/main" id="{07FCC2F2-9D96-B4A2-977F-C052C2CD7FCD}"/>
                  </a:ext>
                </a:extLst>
              </p14:cNvPr>
              <p14:cNvContentPartPr/>
              <p14:nvPr/>
            </p14:nvContentPartPr>
            <p14:xfrm>
              <a:off x="7966952" y="5448300"/>
              <a:ext cx="45360" cy="68040"/>
            </p14:xfrm>
          </p:contentPart>
        </mc:Choice>
        <mc:Fallback>
          <p:pic>
            <p:nvPicPr>
              <p:cNvPr id="48128" name="墨迹 48127">
                <a:extLst>
                  <a:ext uri="{FF2B5EF4-FFF2-40B4-BE49-F238E27FC236}">
                    <a16:creationId xmlns:a16="http://schemas.microsoft.com/office/drawing/2014/main" id="{07FCC2F2-9D96-B4A2-977F-C052C2CD7FC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57952" y="5439660"/>
                <a:ext cx="630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8129" name="墨迹 48128">
                <a:extLst>
                  <a:ext uri="{FF2B5EF4-FFF2-40B4-BE49-F238E27FC236}">
                    <a16:creationId xmlns:a16="http://schemas.microsoft.com/office/drawing/2014/main" id="{51D453E8-F536-5A17-BAEE-387FCA20A6F2}"/>
                  </a:ext>
                </a:extLst>
              </p14:cNvPr>
              <p14:cNvContentPartPr/>
              <p14:nvPr/>
            </p14:nvContentPartPr>
            <p14:xfrm>
              <a:off x="8086832" y="5247420"/>
              <a:ext cx="84960" cy="379440"/>
            </p14:xfrm>
          </p:contentPart>
        </mc:Choice>
        <mc:Fallback>
          <p:pic>
            <p:nvPicPr>
              <p:cNvPr id="48129" name="墨迹 48128">
                <a:extLst>
                  <a:ext uri="{FF2B5EF4-FFF2-40B4-BE49-F238E27FC236}">
                    <a16:creationId xmlns:a16="http://schemas.microsoft.com/office/drawing/2014/main" id="{51D453E8-F536-5A17-BAEE-387FCA20A6F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078192" y="5238780"/>
                <a:ext cx="1026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8132" name="墨迹 48131">
                <a:extLst>
                  <a:ext uri="{FF2B5EF4-FFF2-40B4-BE49-F238E27FC236}">
                    <a16:creationId xmlns:a16="http://schemas.microsoft.com/office/drawing/2014/main" id="{6F30242C-1549-4EBB-3AF3-B79062EE6248}"/>
                  </a:ext>
                </a:extLst>
              </p14:cNvPr>
              <p14:cNvContentPartPr/>
              <p14:nvPr/>
            </p14:nvContentPartPr>
            <p14:xfrm>
              <a:off x="8148392" y="5355420"/>
              <a:ext cx="81360" cy="144720"/>
            </p14:xfrm>
          </p:contentPart>
        </mc:Choice>
        <mc:Fallback>
          <p:pic>
            <p:nvPicPr>
              <p:cNvPr id="48132" name="墨迹 48131">
                <a:extLst>
                  <a:ext uri="{FF2B5EF4-FFF2-40B4-BE49-F238E27FC236}">
                    <a16:creationId xmlns:a16="http://schemas.microsoft.com/office/drawing/2014/main" id="{6F30242C-1549-4EBB-3AF3-B79062EE624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139392" y="5346420"/>
                <a:ext cx="990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8134" name="墨迹 48133">
                <a:extLst>
                  <a:ext uri="{FF2B5EF4-FFF2-40B4-BE49-F238E27FC236}">
                    <a16:creationId xmlns:a16="http://schemas.microsoft.com/office/drawing/2014/main" id="{2DCF6E6B-9D01-0DCC-04FD-EE962DBEBA0B}"/>
                  </a:ext>
                </a:extLst>
              </p14:cNvPr>
              <p14:cNvContentPartPr/>
              <p14:nvPr/>
            </p14:nvContentPartPr>
            <p14:xfrm>
              <a:off x="8255312" y="5454780"/>
              <a:ext cx="78480" cy="150840"/>
            </p14:xfrm>
          </p:contentPart>
        </mc:Choice>
        <mc:Fallback>
          <p:pic>
            <p:nvPicPr>
              <p:cNvPr id="48134" name="墨迹 48133">
                <a:extLst>
                  <a:ext uri="{FF2B5EF4-FFF2-40B4-BE49-F238E27FC236}">
                    <a16:creationId xmlns:a16="http://schemas.microsoft.com/office/drawing/2014/main" id="{2DCF6E6B-9D01-0DCC-04FD-EE962DBEBA0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46312" y="5445780"/>
                <a:ext cx="961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8136" name="墨迹 48135">
                <a:extLst>
                  <a:ext uri="{FF2B5EF4-FFF2-40B4-BE49-F238E27FC236}">
                    <a16:creationId xmlns:a16="http://schemas.microsoft.com/office/drawing/2014/main" id="{6B60753B-F36E-5E5E-EF89-FE4215972976}"/>
                  </a:ext>
                </a:extLst>
              </p14:cNvPr>
              <p14:cNvContentPartPr/>
              <p14:nvPr/>
            </p14:nvContentPartPr>
            <p14:xfrm>
              <a:off x="8402912" y="5360100"/>
              <a:ext cx="291240" cy="132480"/>
            </p14:xfrm>
          </p:contentPart>
        </mc:Choice>
        <mc:Fallback>
          <p:pic>
            <p:nvPicPr>
              <p:cNvPr id="48136" name="墨迹 48135">
                <a:extLst>
                  <a:ext uri="{FF2B5EF4-FFF2-40B4-BE49-F238E27FC236}">
                    <a16:creationId xmlns:a16="http://schemas.microsoft.com/office/drawing/2014/main" id="{6B60753B-F36E-5E5E-EF89-FE421597297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93912" y="5351460"/>
                <a:ext cx="3088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8137" name="墨迹 48136">
                <a:extLst>
                  <a:ext uri="{FF2B5EF4-FFF2-40B4-BE49-F238E27FC236}">
                    <a16:creationId xmlns:a16="http://schemas.microsoft.com/office/drawing/2014/main" id="{86372909-26D1-16F0-1B88-326A72231F8F}"/>
                  </a:ext>
                </a:extLst>
              </p14:cNvPr>
              <p14:cNvContentPartPr/>
              <p14:nvPr/>
            </p14:nvContentPartPr>
            <p14:xfrm>
              <a:off x="8622512" y="5453340"/>
              <a:ext cx="28080" cy="106920"/>
            </p14:xfrm>
          </p:contentPart>
        </mc:Choice>
        <mc:Fallback>
          <p:pic>
            <p:nvPicPr>
              <p:cNvPr id="48137" name="墨迹 48136">
                <a:extLst>
                  <a:ext uri="{FF2B5EF4-FFF2-40B4-BE49-F238E27FC236}">
                    <a16:creationId xmlns:a16="http://schemas.microsoft.com/office/drawing/2014/main" id="{86372909-26D1-16F0-1B88-326A72231F8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613872" y="5444340"/>
                <a:ext cx="457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8138" name="墨迹 48137">
                <a:extLst>
                  <a:ext uri="{FF2B5EF4-FFF2-40B4-BE49-F238E27FC236}">
                    <a16:creationId xmlns:a16="http://schemas.microsoft.com/office/drawing/2014/main" id="{0050DF24-9EEA-DA62-D439-9658D451C573}"/>
                  </a:ext>
                </a:extLst>
              </p14:cNvPr>
              <p14:cNvContentPartPr/>
              <p14:nvPr/>
            </p14:nvContentPartPr>
            <p14:xfrm>
              <a:off x="8716472" y="5239500"/>
              <a:ext cx="59040" cy="250560"/>
            </p14:xfrm>
          </p:contentPart>
        </mc:Choice>
        <mc:Fallback>
          <p:pic>
            <p:nvPicPr>
              <p:cNvPr id="48138" name="墨迹 48137">
                <a:extLst>
                  <a:ext uri="{FF2B5EF4-FFF2-40B4-BE49-F238E27FC236}">
                    <a16:creationId xmlns:a16="http://schemas.microsoft.com/office/drawing/2014/main" id="{0050DF24-9EEA-DA62-D439-9658D451C57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707472" y="5230860"/>
                <a:ext cx="766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8139" name="墨迹 48138">
                <a:extLst>
                  <a:ext uri="{FF2B5EF4-FFF2-40B4-BE49-F238E27FC236}">
                    <a16:creationId xmlns:a16="http://schemas.microsoft.com/office/drawing/2014/main" id="{FCD3B444-9172-BECA-3659-E4F4CF951BAB}"/>
                  </a:ext>
                </a:extLst>
              </p14:cNvPr>
              <p14:cNvContentPartPr/>
              <p14:nvPr/>
            </p14:nvContentPartPr>
            <p14:xfrm>
              <a:off x="8402192" y="5401500"/>
              <a:ext cx="55080" cy="101160"/>
            </p14:xfrm>
          </p:contentPart>
        </mc:Choice>
        <mc:Fallback>
          <p:pic>
            <p:nvPicPr>
              <p:cNvPr id="48139" name="墨迹 48138">
                <a:extLst>
                  <a:ext uri="{FF2B5EF4-FFF2-40B4-BE49-F238E27FC236}">
                    <a16:creationId xmlns:a16="http://schemas.microsoft.com/office/drawing/2014/main" id="{FCD3B444-9172-BECA-3659-E4F4CF951BA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393192" y="5392500"/>
                <a:ext cx="727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48143" name="墨迹 48142">
                <a:extLst>
                  <a:ext uri="{FF2B5EF4-FFF2-40B4-BE49-F238E27FC236}">
                    <a16:creationId xmlns:a16="http://schemas.microsoft.com/office/drawing/2014/main" id="{B11B5FE7-C00B-4974-904D-BF5DAFA0D8B5}"/>
                  </a:ext>
                </a:extLst>
              </p14:cNvPr>
              <p14:cNvContentPartPr/>
              <p14:nvPr/>
            </p14:nvContentPartPr>
            <p14:xfrm>
              <a:off x="6069032" y="5159220"/>
              <a:ext cx="918360" cy="96120"/>
            </p14:xfrm>
          </p:contentPart>
        </mc:Choice>
        <mc:Fallback>
          <p:pic>
            <p:nvPicPr>
              <p:cNvPr id="48143" name="墨迹 48142">
                <a:extLst>
                  <a:ext uri="{FF2B5EF4-FFF2-40B4-BE49-F238E27FC236}">
                    <a16:creationId xmlns:a16="http://schemas.microsoft.com/office/drawing/2014/main" id="{B11B5FE7-C00B-4974-904D-BF5DAFA0D8B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060032" y="5150220"/>
                <a:ext cx="9360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8144" name="墨迹 48143">
                <a:extLst>
                  <a:ext uri="{FF2B5EF4-FFF2-40B4-BE49-F238E27FC236}">
                    <a16:creationId xmlns:a16="http://schemas.microsoft.com/office/drawing/2014/main" id="{E0A5B3D9-A45A-2332-9612-B1530A5AB6AB}"/>
                  </a:ext>
                </a:extLst>
              </p14:cNvPr>
              <p14:cNvContentPartPr/>
              <p14:nvPr/>
            </p14:nvContentPartPr>
            <p14:xfrm>
              <a:off x="6459272" y="5289540"/>
              <a:ext cx="70560" cy="201240"/>
            </p14:xfrm>
          </p:contentPart>
        </mc:Choice>
        <mc:Fallback>
          <p:pic>
            <p:nvPicPr>
              <p:cNvPr id="48144" name="墨迹 48143">
                <a:extLst>
                  <a:ext uri="{FF2B5EF4-FFF2-40B4-BE49-F238E27FC236}">
                    <a16:creationId xmlns:a16="http://schemas.microsoft.com/office/drawing/2014/main" id="{E0A5B3D9-A45A-2332-9612-B1530A5AB6A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450632" y="5280900"/>
                <a:ext cx="882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8145" name="墨迹 48144">
                <a:extLst>
                  <a:ext uri="{FF2B5EF4-FFF2-40B4-BE49-F238E27FC236}">
                    <a16:creationId xmlns:a16="http://schemas.microsoft.com/office/drawing/2014/main" id="{8327AAD0-F897-E02F-65A0-FFD7EFA3F286}"/>
                  </a:ext>
                </a:extLst>
              </p14:cNvPr>
              <p14:cNvContentPartPr/>
              <p14:nvPr/>
            </p14:nvContentPartPr>
            <p14:xfrm>
              <a:off x="6612632" y="5377020"/>
              <a:ext cx="21600" cy="83880"/>
            </p14:xfrm>
          </p:contentPart>
        </mc:Choice>
        <mc:Fallback>
          <p:pic>
            <p:nvPicPr>
              <p:cNvPr id="48145" name="墨迹 48144">
                <a:extLst>
                  <a:ext uri="{FF2B5EF4-FFF2-40B4-BE49-F238E27FC236}">
                    <a16:creationId xmlns:a16="http://schemas.microsoft.com/office/drawing/2014/main" id="{8327AAD0-F897-E02F-65A0-FFD7EFA3F28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603992" y="5368380"/>
                <a:ext cx="392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8147" name="墨迹 48146">
                <a:extLst>
                  <a:ext uri="{FF2B5EF4-FFF2-40B4-BE49-F238E27FC236}">
                    <a16:creationId xmlns:a16="http://schemas.microsoft.com/office/drawing/2014/main" id="{7DF9F670-1B8F-DED1-7544-164C401F5CAB}"/>
                  </a:ext>
                </a:extLst>
              </p14:cNvPr>
              <p14:cNvContentPartPr/>
              <p14:nvPr/>
            </p14:nvContentPartPr>
            <p14:xfrm>
              <a:off x="7297352" y="5089380"/>
              <a:ext cx="182160" cy="52560"/>
            </p14:xfrm>
          </p:contentPart>
        </mc:Choice>
        <mc:Fallback>
          <p:pic>
            <p:nvPicPr>
              <p:cNvPr id="48147" name="墨迹 48146">
                <a:extLst>
                  <a:ext uri="{FF2B5EF4-FFF2-40B4-BE49-F238E27FC236}">
                    <a16:creationId xmlns:a16="http://schemas.microsoft.com/office/drawing/2014/main" id="{7DF9F670-1B8F-DED1-7544-164C401F5CA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288352" y="5080380"/>
                <a:ext cx="1998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8148" name="墨迹 48147">
                <a:extLst>
                  <a:ext uri="{FF2B5EF4-FFF2-40B4-BE49-F238E27FC236}">
                    <a16:creationId xmlns:a16="http://schemas.microsoft.com/office/drawing/2014/main" id="{20887EBB-DD63-3E72-C2BB-487EF1C1360E}"/>
                  </a:ext>
                </a:extLst>
              </p14:cNvPr>
              <p14:cNvContentPartPr/>
              <p14:nvPr/>
            </p14:nvContentPartPr>
            <p14:xfrm>
              <a:off x="7345592" y="5225460"/>
              <a:ext cx="209160" cy="177120"/>
            </p14:xfrm>
          </p:contentPart>
        </mc:Choice>
        <mc:Fallback>
          <p:pic>
            <p:nvPicPr>
              <p:cNvPr id="48148" name="墨迹 48147">
                <a:extLst>
                  <a:ext uri="{FF2B5EF4-FFF2-40B4-BE49-F238E27FC236}">
                    <a16:creationId xmlns:a16="http://schemas.microsoft.com/office/drawing/2014/main" id="{20887EBB-DD63-3E72-C2BB-487EF1C1360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336952" y="5216460"/>
                <a:ext cx="2268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8149" name="墨迹 48148">
                <a:extLst>
                  <a:ext uri="{FF2B5EF4-FFF2-40B4-BE49-F238E27FC236}">
                    <a16:creationId xmlns:a16="http://schemas.microsoft.com/office/drawing/2014/main" id="{89E62822-1DF7-9EC8-8FEB-84391A0931AE}"/>
                  </a:ext>
                </a:extLst>
              </p14:cNvPr>
              <p14:cNvContentPartPr/>
              <p14:nvPr/>
            </p14:nvContentPartPr>
            <p14:xfrm>
              <a:off x="7167032" y="5717580"/>
              <a:ext cx="622080" cy="129600"/>
            </p14:xfrm>
          </p:contentPart>
        </mc:Choice>
        <mc:Fallback>
          <p:pic>
            <p:nvPicPr>
              <p:cNvPr id="48149" name="墨迹 48148">
                <a:extLst>
                  <a:ext uri="{FF2B5EF4-FFF2-40B4-BE49-F238E27FC236}">
                    <a16:creationId xmlns:a16="http://schemas.microsoft.com/office/drawing/2014/main" id="{89E62822-1DF7-9EC8-8FEB-84391A0931A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158392" y="5708940"/>
                <a:ext cx="6397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48150" name="墨迹 48149">
                <a:extLst>
                  <a:ext uri="{FF2B5EF4-FFF2-40B4-BE49-F238E27FC236}">
                    <a16:creationId xmlns:a16="http://schemas.microsoft.com/office/drawing/2014/main" id="{A0189481-6DEC-562F-5896-B4060F042533}"/>
                  </a:ext>
                </a:extLst>
              </p14:cNvPr>
              <p14:cNvContentPartPr/>
              <p14:nvPr/>
            </p14:nvContentPartPr>
            <p14:xfrm>
              <a:off x="7537472" y="5813340"/>
              <a:ext cx="66240" cy="195840"/>
            </p14:xfrm>
          </p:contentPart>
        </mc:Choice>
        <mc:Fallback>
          <p:pic>
            <p:nvPicPr>
              <p:cNvPr id="48150" name="墨迹 48149">
                <a:extLst>
                  <a:ext uri="{FF2B5EF4-FFF2-40B4-BE49-F238E27FC236}">
                    <a16:creationId xmlns:a16="http://schemas.microsoft.com/office/drawing/2014/main" id="{A0189481-6DEC-562F-5896-B4060F04253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528832" y="5804340"/>
                <a:ext cx="838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8151" name="墨迹 48150">
                <a:extLst>
                  <a:ext uri="{FF2B5EF4-FFF2-40B4-BE49-F238E27FC236}">
                    <a16:creationId xmlns:a16="http://schemas.microsoft.com/office/drawing/2014/main" id="{D9314752-4141-62EE-3E9D-B43084DB5A96}"/>
                  </a:ext>
                </a:extLst>
              </p14:cNvPr>
              <p14:cNvContentPartPr/>
              <p14:nvPr/>
            </p14:nvContentPartPr>
            <p14:xfrm>
              <a:off x="7646192" y="5997660"/>
              <a:ext cx="8280" cy="52200"/>
            </p14:xfrm>
          </p:contentPart>
        </mc:Choice>
        <mc:Fallback>
          <p:pic>
            <p:nvPicPr>
              <p:cNvPr id="48151" name="墨迹 48150">
                <a:extLst>
                  <a:ext uri="{FF2B5EF4-FFF2-40B4-BE49-F238E27FC236}">
                    <a16:creationId xmlns:a16="http://schemas.microsoft.com/office/drawing/2014/main" id="{D9314752-4141-62EE-3E9D-B43084DB5A9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637192" y="5989020"/>
                <a:ext cx="259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8152" name="墨迹 48151">
                <a:extLst>
                  <a:ext uri="{FF2B5EF4-FFF2-40B4-BE49-F238E27FC236}">
                    <a16:creationId xmlns:a16="http://schemas.microsoft.com/office/drawing/2014/main" id="{F4ACE37F-BB51-4B3D-12DA-5C197A95242A}"/>
                  </a:ext>
                </a:extLst>
              </p14:cNvPr>
              <p14:cNvContentPartPr/>
              <p14:nvPr/>
            </p14:nvContentPartPr>
            <p14:xfrm>
              <a:off x="8131472" y="5609220"/>
              <a:ext cx="631800" cy="82800"/>
            </p14:xfrm>
          </p:contentPart>
        </mc:Choice>
        <mc:Fallback>
          <p:pic>
            <p:nvPicPr>
              <p:cNvPr id="48152" name="墨迹 48151">
                <a:extLst>
                  <a:ext uri="{FF2B5EF4-FFF2-40B4-BE49-F238E27FC236}">
                    <a16:creationId xmlns:a16="http://schemas.microsoft.com/office/drawing/2014/main" id="{F4ACE37F-BB51-4B3D-12DA-5C197A95242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122472" y="5600220"/>
                <a:ext cx="6494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8153" name="墨迹 48152">
                <a:extLst>
                  <a:ext uri="{FF2B5EF4-FFF2-40B4-BE49-F238E27FC236}">
                    <a16:creationId xmlns:a16="http://schemas.microsoft.com/office/drawing/2014/main" id="{8BAD5EB9-1124-FD34-5434-6D17029C7DAF}"/>
                  </a:ext>
                </a:extLst>
              </p14:cNvPr>
              <p14:cNvContentPartPr/>
              <p14:nvPr/>
            </p14:nvContentPartPr>
            <p14:xfrm>
              <a:off x="8394632" y="5751780"/>
              <a:ext cx="95400" cy="232920"/>
            </p14:xfrm>
          </p:contentPart>
        </mc:Choice>
        <mc:Fallback>
          <p:pic>
            <p:nvPicPr>
              <p:cNvPr id="48153" name="墨迹 48152">
                <a:extLst>
                  <a:ext uri="{FF2B5EF4-FFF2-40B4-BE49-F238E27FC236}">
                    <a16:creationId xmlns:a16="http://schemas.microsoft.com/office/drawing/2014/main" id="{8BAD5EB9-1124-FD34-5434-6D17029C7DA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385992" y="5742780"/>
                <a:ext cx="1130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8154" name="墨迹 48153">
                <a:extLst>
                  <a:ext uri="{FF2B5EF4-FFF2-40B4-BE49-F238E27FC236}">
                    <a16:creationId xmlns:a16="http://schemas.microsoft.com/office/drawing/2014/main" id="{C25A7DBE-CF31-1F07-C26D-B119C36CD912}"/>
                  </a:ext>
                </a:extLst>
              </p14:cNvPr>
              <p14:cNvContentPartPr/>
              <p14:nvPr/>
            </p14:nvContentPartPr>
            <p14:xfrm>
              <a:off x="8573192" y="5926380"/>
              <a:ext cx="108000" cy="70920"/>
            </p14:xfrm>
          </p:contentPart>
        </mc:Choice>
        <mc:Fallback>
          <p:pic>
            <p:nvPicPr>
              <p:cNvPr id="48154" name="墨迹 48153">
                <a:extLst>
                  <a:ext uri="{FF2B5EF4-FFF2-40B4-BE49-F238E27FC236}">
                    <a16:creationId xmlns:a16="http://schemas.microsoft.com/office/drawing/2014/main" id="{C25A7DBE-CF31-1F07-C26D-B119C36CD91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564552" y="5917380"/>
                <a:ext cx="1256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8165" name="墨迹 48164">
                <a:extLst>
                  <a:ext uri="{FF2B5EF4-FFF2-40B4-BE49-F238E27FC236}">
                    <a16:creationId xmlns:a16="http://schemas.microsoft.com/office/drawing/2014/main" id="{D3954DD5-8EBF-255D-0576-7F2DFB4D5A99}"/>
                  </a:ext>
                </a:extLst>
              </p14:cNvPr>
              <p14:cNvContentPartPr/>
              <p14:nvPr/>
            </p14:nvContentPartPr>
            <p14:xfrm>
              <a:off x="7816832" y="4952220"/>
              <a:ext cx="183240" cy="886680"/>
            </p14:xfrm>
          </p:contentPart>
        </mc:Choice>
        <mc:Fallback>
          <p:pic>
            <p:nvPicPr>
              <p:cNvPr id="48165" name="墨迹 48164">
                <a:extLst>
                  <a:ext uri="{FF2B5EF4-FFF2-40B4-BE49-F238E27FC236}">
                    <a16:creationId xmlns:a16="http://schemas.microsoft.com/office/drawing/2014/main" id="{D3954DD5-8EBF-255D-0576-7F2DFB4D5A9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808192" y="4943220"/>
                <a:ext cx="20088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48166" name="墨迹 48165">
                <a:extLst>
                  <a:ext uri="{FF2B5EF4-FFF2-40B4-BE49-F238E27FC236}">
                    <a16:creationId xmlns:a16="http://schemas.microsoft.com/office/drawing/2014/main" id="{40AD3FF9-B3D7-F8FC-4C1A-1001AEFBA6BB}"/>
                  </a:ext>
                </a:extLst>
              </p14:cNvPr>
              <p14:cNvContentPartPr/>
              <p14:nvPr/>
            </p14:nvContentPartPr>
            <p14:xfrm>
              <a:off x="7034192" y="4399620"/>
              <a:ext cx="203760" cy="876240"/>
            </p14:xfrm>
          </p:contentPart>
        </mc:Choice>
        <mc:Fallback>
          <p:pic>
            <p:nvPicPr>
              <p:cNvPr id="48166" name="墨迹 48165">
                <a:extLst>
                  <a:ext uri="{FF2B5EF4-FFF2-40B4-BE49-F238E27FC236}">
                    <a16:creationId xmlns:a16="http://schemas.microsoft.com/office/drawing/2014/main" id="{40AD3FF9-B3D7-F8FC-4C1A-1001AEFBA6B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025552" y="4390980"/>
                <a:ext cx="221400" cy="89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190" name="组合 48189">
            <a:extLst>
              <a:ext uri="{FF2B5EF4-FFF2-40B4-BE49-F238E27FC236}">
                <a16:creationId xmlns:a16="http://schemas.microsoft.com/office/drawing/2014/main" id="{059AC60E-AC2D-3460-EEA4-674AB5E74EBF}"/>
              </a:ext>
            </a:extLst>
          </p:cNvPr>
          <p:cNvGrpSpPr/>
          <p:nvPr/>
        </p:nvGrpSpPr>
        <p:grpSpPr>
          <a:xfrm>
            <a:off x="4634072" y="4707780"/>
            <a:ext cx="1376280" cy="1788120"/>
            <a:chOff x="4634072" y="4707780"/>
            <a:chExt cx="1376280" cy="178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F791F2C2-F693-A9CA-6AA7-FF44A3F99ECF}"/>
                    </a:ext>
                  </a:extLst>
                </p14:cNvPr>
                <p14:cNvContentPartPr/>
                <p14:nvPr/>
              </p14:nvContentPartPr>
              <p14:xfrm>
                <a:off x="5877512" y="4707780"/>
                <a:ext cx="132840" cy="57744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F791F2C2-F693-A9CA-6AA7-FF44A3F99EC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68872" y="4698780"/>
                  <a:ext cx="1504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A6939D8F-7A3D-D806-0E31-97FF14F48AA5}"/>
                    </a:ext>
                  </a:extLst>
                </p14:cNvPr>
                <p14:cNvContentPartPr/>
                <p14:nvPr/>
              </p14:nvContentPartPr>
              <p14:xfrm>
                <a:off x="5004872" y="4847100"/>
                <a:ext cx="129240" cy="22392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A6939D8F-7A3D-D806-0E31-97FF14F48AA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96232" y="4838460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28B62883-EAF4-A43F-B9C3-2F36B35EB862}"/>
                    </a:ext>
                  </a:extLst>
                </p14:cNvPr>
                <p14:cNvContentPartPr/>
                <p14:nvPr/>
              </p14:nvContentPartPr>
              <p14:xfrm>
                <a:off x="5163632" y="4983540"/>
                <a:ext cx="11520" cy="14364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28B62883-EAF4-A43F-B9C3-2F36B35EB86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54992" y="4974540"/>
                  <a:ext cx="29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F2569721-06AA-7AE0-1D4B-788CA9E996B9}"/>
                    </a:ext>
                  </a:extLst>
                </p14:cNvPr>
                <p14:cNvContentPartPr/>
                <p14:nvPr/>
              </p14:nvContentPartPr>
              <p14:xfrm>
                <a:off x="5269472" y="4972020"/>
                <a:ext cx="95760" cy="8028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F2569721-06AA-7AE0-1D4B-788CA9E996B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60832" y="4963380"/>
                  <a:ext cx="113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8168" name="墨迹 48167">
                  <a:extLst>
                    <a:ext uri="{FF2B5EF4-FFF2-40B4-BE49-F238E27FC236}">
                      <a16:creationId xmlns:a16="http://schemas.microsoft.com/office/drawing/2014/main" id="{74209E3A-97E9-7FFA-6D4B-EC79EFFFB11B}"/>
                    </a:ext>
                  </a:extLst>
                </p14:cNvPr>
                <p14:cNvContentPartPr/>
                <p14:nvPr/>
              </p14:nvContentPartPr>
              <p14:xfrm>
                <a:off x="4634072" y="5195220"/>
                <a:ext cx="131040" cy="113040"/>
              </p14:xfrm>
            </p:contentPart>
          </mc:Choice>
          <mc:Fallback>
            <p:pic>
              <p:nvPicPr>
                <p:cNvPr id="48168" name="墨迹 48167">
                  <a:extLst>
                    <a:ext uri="{FF2B5EF4-FFF2-40B4-BE49-F238E27FC236}">
                      <a16:creationId xmlns:a16="http://schemas.microsoft.com/office/drawing/2014/main" id="{74209E3A-97E9-7FFA-6D4B-EC79EFFFB11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25432" y="5186220"/>
                  <a:ext cx="148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8169" name="墨迹 48168">
                  <a:extLst>
                    <a:ext uri="{FF2B5EF4-FFF2-40B4-BE49-F238E27FC236}">
                      <a16:creationId xmlns:a16="http://schemas.microsoft.com/office/drawing/2014/main" id="{D8E2D4CA-3B42-0B9B-E3C4-4383DC7E6568}"/>
                    </a:ext>
                  </a:extLst>
                </p14:cNvPr>
                <p14:cNvContentPartPr/>
                <p14:nvPr/>
              </p14:nvContentPartPr>
              <p14:xfrm>
                <a:off x="4771232" y="5275860"/>
                <a:ext cx="24840" cy="108360"/>
              </p14:xfrm>
            </p:contentPart>
          </mc:Choice>
          <mc:Fallback>
            <p:pic>
              <p:nvPicPr>
                <p:cNvPr id="48169" name="墨迹 48168">
                  <a:extLst>
                    <a:ext uri="{FF2B5EF4-FFF2-40B4-BE49-F238E27FC236}">
                      <a16:creationId xmlns:a16="http://schemas.microsoft.com/office/drawing/2014/main" id="{D8E2D4CA-3B42-0B9B-E3C4-4383DC7E656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62232" y="5267220"/>
                  <a:ext cx="42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8170" name="墨迹 48169">
                  <a:extLst>
                    <a:ext uri="{FF2B5EF4-FFF2-40B4-BE49-F238E27FC236}">
                      <a16:creationId xmlns:a16="http://schemas.microsoft.com/office/drawing/2014/main" id="{750460F2-DC01-FAF8-FD97-CACCCF3B4181}"/>
                    </a:ext>
                  </a:extLst>
                </p14:cNvPr>
                <p14:cNvContentPartPr/>
                <p14:nvPr/>
              </p14:nvContentPartPr>
              <p14:xfrm>
                <a:off x="4929632" y="5172180"/>
                <a:ext cx="1440" cy="2520"/>
              </p14:xfrm>
            </p:contentPart>
          </mc:Choice>
          <mc:Fallback>
            <p:pic>
              <p:nvPicPr>
                <p:cNvPr id="48170" name="墨迹 48169">
                  <a:extLst>
                    <a:ext uri="{FF2B5EF4-FFF2-40B4-BE49-F238E27FC236}">
                      <a16:creationId xmlns:a16="http://schemas.microsoft.com/office/drawing/2014/main" id="{750460F2-DC01-FAF8-FD97-CACCCF3B41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20992" y="5163180"/>
                  <a:ext cx="19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8171" name="墨迹 48170">
                  <a:extLst>
                    <a:ext uri="{FF2B5EF4-FFF2-40B4-BE49-F238E27FC236}">
                      <a16:creationId xmlns:a16="http://schemas.microsoft.com/office/drawing/2014/main" id="{9C9B27EE-A83C-5ACC-7793-5FA3CE5D510E}"/>
                    </a:ext>
                  </a:extLst>
                </p14:cNvPr>
                <p14:cNvContentPartPr/>
                <p14:nvPr/>
              </p14:nvContentPartPr>
              <p14:xfrm>
                <a:off x="4887152" y="5373780"/>
                <a:ext cx="37440" cy="81720"/>
              </p14:xfrm>
            </p:contentPart>
          </mc:Choice>
          <mc:Fallback>
            <p:pic>
              <p:nvPicPr>
                <p:cNvPr id="48171" name="墨迹 48170">
                  <a:extLst>
                    <a:ext uri="{FF2B5EF4-FFF2-40B4-BE49-F238E27FC236}">
                      <a16:creationId xmlns:a16="http://schemas.microsoft.com/office/drawing/2014/main" id="{9C9B27EE-A83C-5ACC-7793-5FA3CE5D510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878152" y="5364780"/>
                  <a:ext cx="55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8172" name="墨迹 48171">
                  <a:extLst>
                    <a:ext uri="{FF2B5EF4-FFF2-40B4-BE49-F238E27FC236}">
                      <a16:creationId xmlns:a16="http://schemas.microsoft.com/office/drawing/2014/main" id="{A30E4554-55B2-DABD-2F46-C46F8CDA3408}"/>
                    </a:ext>
                  </a:extLst>
                </p14:cNvPr>
                <p14:cNvContentPartPr/>
                <p14:nvPr/>
              </p14:nvContentPartPr>
              <p14:xfrm>
                <a:off x="4940432" y="5352900"/>
                <a:ext cx="12240" cy="94320"/>
              </p14:xfrm>
            </p:contentPart>
          </mc:Choice>
          <mc:Fallback>
            <p:pic>
              <p:nvPicPr>
                <p:cNvPr id="48172" name="墨迹 48171">
                  <a:extLst>
                    <a:ext uri="{FF2B5EF4-FFF2-40B4-BE49-F238E27FC236}">
                      <a16:creationId xmlns:a16="http://schemas.microsoft.com/office/drawing/2014/main" id="{A30E4554-55B2-DABD-2F46-C46F8CDA340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31792" y="5344260"/>
                  <a:ext cx="29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8174" name="墨迹 48173">
                  <a:extLst>
                    <a:ext uri="{FF2B5EF4-FFF2-40B4-BE49-F238E27FC236}">
                      <a16:creationId xmlns:a16="http://schemas.microsoft.com/office/drawing/2014/main" id="{8EE3FC74-AAA8-55B0-54B4-365CE875A7FE}"/>
                    </a:ext>
                  </a:extLst>
                </p14:cNvPr>
                <p14:cNvContentPartPr/>
                <p14:nvPr/>
              </p14:nvContentPartPr>
              <p14:xfrm>
                <a:off x="4910912" y="5183340"/>
                <a:ext cx="88560" cy="144000"/>
              </p14:xfrm>
            </p:contentPart>
          </mc:Choice>
          <mc:Fallback>
            <p:pic>
              <p:nvPicPr>
                <p:cNvPr id="48174" name="墨迹 48173">
                  <a:extLst>
                    <a:ext uri="{FF2B5EF4-FFF2-40B4-BE49-F238E27FC236}">
                      <a16:creationId xmlns:a16="http://schemas.microsoft.com/office/drawing/2014/main" id="{8EE3FC74-AAA8-55B0-54B4-365CE875A7F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901912" y="5174700"/>
                  <a:ext cx="106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48175" name="墨迹 48174">
                  <a:extLst>
                    <a:ext uri="{FF2B5EF4-FFF2-40B4-BE49-F238E27FC236}">
                      <a16:creationId xmlns:a16="http://schemas.microsoft.com/office/drawing/2014/main" id="{A94511C1-453E-4917-AA3A-C4CC55268BD9}"/>
                    </a:ext>
                  </a:extLst>
                </p14:cNvPr>
                <p14:cNvContentPartPr/>
                <p14:nvPr/>
              </p14:nvContentPartPr>
              <p14:xfrm>
                <a:off x="5007752" y="5151660"/>
                <a:ext cx="17640" cy="79200"/>
              </p14:xfrm>
            </p:contentPart>
          </mc:Choice>
          <mc:Fallback>
            <p:pic>
              <p:nvPicPr>
                <p:cNvPr id="48175" name="墨迹 48174">
                  <a:extLst>
                    <a:ext uri="{FF2B5EF4-FFF2-40B4-BE49-F238E27FC236}">
                      <a16:creationId xmlns:a16="http://schemas.microsoft.com/office/drawing/2014/main" id="{A94511C1-453E-4917-AA3A-C4CC55268BD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998752" y="5142660"/>
                  <a:ext cx="35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48176" name="墨迹 48175">
                  <a:extLst>
                    <a:ext uri="{FF2B5EF4-FFF2-40B4-BE49-F238E27FC236}">
                      <a16:creationId xmlns:a16="http://schemas.microsoft.com/office/drawing/2014/main" id="{D643BB77-9570-F961-1E57-D537DF30EFFE}"/>
                    </a:ext>
                  </a:extLst>
                </p14:cNvPr>
                <p14:cNvContentPartPr/>
                <p14:nvPr/>
              </p14:nvContentPartPr>
              <p14:xfrm>
                <a:off x="5095232" y="5253540"/>
                <a:ext cx="19440" cy="5760"/>
              </p14:xfrm>
            </p:contentPart>
          </mc:Choice>
          <mc:Fallback>
            <p:pic>
              <p:nvPicPr>
                <p:cNvPr id="48176" name="墨迹 48175">
                  <a:extLst>
                    <a:ext uri="{FF2B5EF4-FFF2-40B4-BE49-F238E27FC236}">
                      <a16:creationId xmlns:a16="http://schemas.microsoft.com/office/drawing/2014/main" id="{D643BB77-9570-F961-1E57-D537DF30EFF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086232" y="5244900"/>
                  <a:ext cx="37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48178" name="墨迹 48177">
                  <a:extLst>
                    <a:ext uri="{FF2B5EF4-FFF2-40B4-BE49-F238E27FC236}">
                      <a16:creationId xmlns:a16="http://schemas.microsoft.com/office/drawing/2014/main" id="{F6F84DDA-DA98-9519-0CFF-1746F34D0FDB}"/>
                    </a:ext>
                  </a:extLst>
                </p14:cNvPr>
                <p14:cNvContentPartPr/>
                <p14:nvPr/>
              </p14:nvContentPartPr>
              <p14:xfrm>
                <a:off x="4774472" y="5191980"/>
                <a:ext cx="43560" cy="59040"/>
              </p14:xfrm>
            </p:contentPart>
          </mc:Choice>
          <mc:Fallback>
            <p:pic>
              <p:nvPicPr>
                <p:cNvPr id="48178" name="墨迹 48177">
                  <a:extLst>
                    <a:ext uri="{FF2B5EF4-FFF2-40B4-BE49-F238E27FC236}">
                      <a16:creationId xmlns:a16="http://schemas.microsoft.com/office/drawing/2014/main" id="{F6F84DDA-DA98-9519-0CFF-1746F34D0FD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65472" y="5183340"/>
                  <a:ext cx="61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48179" name="墨迹 48178">
                  <a:extLst>
                    <a:ext uri="{FF2B5EF4-FFF2-40B4-BE49-F238E27FC236}">
                      <a16:creationId xmlns:a16="http://schemas.microsoft.com/office/drawing/2014/main" id="{7B8B0AAE-2A1A-82F2-876B-CD1A5EB89ED2}"/>
                    </a:ext>
                  </a:extLst>
                </p14:cNvPr>
                <p14:cNvContentPartPr/>
                <p14:nvPr/>
              </p14:nvContentPartPr>
              <p14:xfrm>
                <a:off x="5084432" y="5218620"/>
                <a:ext cx="75240" cy="77760"/>
              </p14:xfrm>
            </p:contentPart>
          </mc:Choice>
          <mc:Fallback>
            <p:pic>
              <p:nvPicPr>
                <p:cNvPr id="48179" name="墨迹 48178">
                  <a:extLst>
                    <a:ext uri="{FF2B5EF4-FFF2-40B4-BE49-F238E27FC236}">
                      <a16:creationId xmlns:a16="http://schemas.microsoft.com/office/drawing/2014/main" id="{7B8B0AAE-2A1A-82F2-876B-CD1A5EB89ED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075432" y="5209620"/>
                  <a:ext cx="92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48180" name="墨迹 48179">
                  <a:extLst>
                    <a:ext uri="{FF2B5EF4-FFF2-40B4-BE49-F238E27FC236}">
                      <a16:creationId xmlns:a16="http://schemas.microsoft.com/office/drawing/2014/main" id="{C24080D7-3464-9624-672D-A35C9B49A309}"/>
                    </a:ext>
                  </a:extLst>
                </p14:cNvPr>
                <p14:cNvContentPartPr/>
                <p14:nvPr/>
              </p14:nvContentPartPr>
              <p14:xfrm>
                <a:off x="5219072" y="5082540"/>
                <a:ext cx="84240" cy="254880"/>
              </p14:xfrm>
            </p:contentPart>
          </mc:Choice>
          <mc:Fallback>
            <p:pic>
              <p:nvPicPr>
                <p:cNvPr id="48180" name="墨迹 48179">
                  <a:extLst>
                    <a:ext uri="{FF2B5EF4-FFF2-40B4-BE49-F238E27FC236}">
                      <a16:creationId xmlns:a16="http://schemas.microsoft.com/office/drawing/2014/main" id="{C24080D7-3464-9624-672D-A35C9B49A30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210432" y="5073900"/>
                  <a:ext cx="101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48181" name="墨迹 48180">
                  <a:extLst>
                    <a:ext uri="{FF2B5EF4-FFF2-40B4-BE49-F238E27FC236}">
                      <a16:creationId xmlns:a16="http://schemas.microsoft.com/office/drawing/2014/main" id="{6E2509F4-E11E-8A87-784C-0D080F591A3E}"/>
                    </a:ext>
                  </a:extLst>
                </p14:cNvPr>
                <p14:cNvContentPartPr/>
                <p14:nvPr/>
              </p14:nvContentPartPr>
              <p14:xfrm>
                <a:off x="5323112" y="5294220"/>
                <a:ext cx="177120" cy="84240"/>
              </p14:xfrm>
            </p:contentPart>
          </mc:Choice>
          <mc:Fallback>
            <p:pic>
              <p:nvPicPr>
                <p:cNvPr id="48181" name="墨迹 48180">
                  <a:extLst>
                    <a:ext uri="{FF2B5EF4-FFF2-40B4-BE49-F238E27FC236}">
                      <a16:creationId xmlns:a16="http://schemas.microsoft.com/office/drawing/2014/main" id="{6E2509F4-E11E-8A87-784C-0D080F591A3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314112" y="5285580"/>
                  <a:ext cx="194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48183" name="墨迹 48182">
                  <a:extLst>
                    <a:ext uri="{FF2B5EF4-FFF2-40B4-BE49-F238E27FC236}">
                      <a16:creationId xmlns:a16="http://schemas.microsoft.com/office/drawing/2014/main" id="{6A0B5D2E-EFBA-2A0B-15B3-3DD135019B3B}"/>
                    </a:ext>
                  </a:extLst>
                </p14:cNvPr>
                <p14:cNvContentPartPr/>
                <p14:nvPr/>
              </p14:nvContentPartPr>
              <p14:xfrm>
                <a:off x="4855472" y="4893540"/>
                <a:ext cx="651240" cy="528120"/>
              </p14:xfrm>
            </p:contentPart>
          </mc:Choice>
          <mc:Fallback>
            <p:pic>
              <p:nvPicPr>
                <p:cNvPr id="48183" name="墨迹 48182">
                  <a:extLst>
                    <a:ext uri="{FF2B5EF4-FFF2-40B4-BE49-F238E27FC236}">
                      <a16:creationId xmlns:a16="http://schemas.microsoft.com/office/drawing/2014/main" id="{6A0B5D2E-EFBA-2A0B-15B3-3DD135019B3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846472" y="4884900"/>
                  <a:ext cx="66888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48184" name="墨迹 48183">
                  <a:extLst>
                    <a:ext uri="{FF2B5EF4-FFF2-40B4-BE49-F238E27FC236}">
                      <a16:creationId xmlns:a16="http://schemas.microsoft.com/office/drawing/2014/main" id="{C5FEB039-FECC-A624-F581-D7B6BC4E4BBE}"/>
                    </a:ext>
                  </a:extLst>
                </p14:cNvPr>
                <p14:cNvContentPartPr/>
                <p14:nvPr/>
              </p14:nvContentPartPr>
              <p14:xfrm>
                <a:off x="4773032" y="5042580"/>
                <a:ext cx="852840" cy="389880"/>
              </p14:xfrm>
            </p:contentPart>
          </mc:Choice>
          <mc:Fallback>
            <p:pic>
              <p:nvPicPr>
                <p:cNvPr id="48184" name="墨迹 48183">
                  <a:extLst>
                    <a:ext uri="{FF2B5EF4-FFF2-40B4-BE49-F238E27FC236}">
                      <a16:creationId xmlns:a16="http://schemas.microsoft.com/office/drawing/2014/main" id="{C5FEB039-FECC-A624-F581-D7B6BC4E4BB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64032" y="5033940"/>
                  <a:ext cx="870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48141" name="墨迹 48140">
                  <a:extLst>
                    <a:ext uri="{FF2B5EF4-FFF2-40B4-BE49-F238E27FC236}">
                      <a16:creationId xmlns:a16="http://schemas.microsoft.com/office/drawing/2014/main" id="{84A52022-91EC-32D4-B2A0-92840C47D5EE}"/>
                    </a:ext>
                  </a:extLst>
                </p14:cNvPr>
                <p14:cNvContentPartPr/>
                <p14:nvPr/>
              </p14:nvContentPartPr>
              <p14:xfrm>
                <a:off x="4947632" y="5937180"/>
                <a:ext cx="169560" cy="22680"/>
              </p14:xfrm>
            </p:contentPart>
          </mc:Choice>
          <mc:Fallback>
            <p:pic>
              <p:nvPicPr>
                <p:cNvPr id="48141" name="墨迹 48140">
                  <a:extLst>
                    <a:ext uri="{FF2B5EF4-FFF2-40B4-BE49-F238E27FC236}">
                      <a16:creationId xmlns:a16="http://schemas.microsoft.com/office/drawing/2014/main" id="{84A52022-91EC-32D4-B2A0-92840C47D5E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38632" y="5928540"/>
                  <a:ext cx="187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48142" name="墨迹 48141">
                  <a:extLst>
                    <a:ext uri="{FF2B5EF4-FFF2-40B4-BE49-F238E27FC236}">
                      <a16:creationId xmlns:a16="http://schemas.microsoft.com/office/drawing/2014/main" id="{235C9A27-3F78-3887-A81F-76DF67CA8A0C}"/>
                    </a:ext>
                  </a:extLst>
                </p14:cNvPr>
                <p14:cNvContentPartPr/>
                <p14:nvPr/>
              </p14:nvContentPartPr>
              <p14:xfrm>
                <a:off x="5502392" y="5912700"/>
                <a:ext cx="199440" cy="33840"/>
              </p14:xfrm>
            </p:contentPart>
          </mc:Choice>
          <mc:Fallback>
            <p:pic>
              <p:nvPicPr>
                <p:cNvPr id="48142" name="墨迹 48141">
                  <a:extLst>
                    <a:ext uri="{FF2B5EF4-FFF2-40B4-BE49-F238E27FC236}">
                      <a16:creationId xmlns:a16="http://schemas.microsoft.com/office/drawing/2014/main" id="{235C9A27-3F78-3887-A81F-76DF67CA8A0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493752" y="5903700"/>
                  <a:ext cx="2170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48156" name="墨迹 48155">
                  <a:extLst>
                    <a:ext uri="{FF2B5EF4-FFF2-40B4-BE49-F238E27FC236}">
                      <a16:creationId xmlns:a16="http://schemas.microsoft.com/office/drawing/2014/main" id="{78B080CF-319F-88F3-C4D0-625EB8510773}"/>
                    </a:ext>
                  </a:extLst>
                </p14:cNvPr>
                <p14:cNvContentPartPr/>
                <p14:nvPr/>
              </p14:nvContentPartPr>
              <p14:xfrm>
                <a:off x="5196032" y="5947620"/>
                <a:ext cx="38520" cy="165240"/>
              </p14:xfrm>
            </p:contentPart>
          </mc:Choice>
          <mc:Fallback>
            <p:pic>
              <p:nvPicPr>
                <p:cNvPr id="48156" name="墨迹 48155">
                  <a:extLst>
                    <a:ext uri="{FF2B5EF4-FFF2-40B4-BE49-F238E27FC236}">
                      <a16:creationId xmlns:a16="http://schemas.microsoft.com/office/drawing/2014/main" id="{78B080CF-319F-88F3-C4D0-625EB851077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87032" y="5938620"/>
                  <a:ext cx="56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48157" name="墨迹 48156">
                  <a:extLst>
                    <a:ext uri="{FF2B5EF4-FFF2-40B4-BE49-F238E27FC236}">
                      <a16:creationId xmlns:a16="http://schemas.microsoft.com/office/drawing/2014/main" id="{D4B68E2F-E000-C621-0DC8-FA8F86B30875}"/>
                    </a:ext>
                  </a:extLst>
                </p14:cNvPr>
                <p14:cNvContentPartPr/>
                <p14:nvPr/>
              </p14:nvContentPartPr>
              <p14:xfrm>
                <a:off x="5250752" y="5952660"/>
                <a:ext cx="10080" cy="165240"/>
              </p14:xfrm>
            </p:contentPart>
          </mc:Choice>
          <mc:Fallback>
            <p:pic>
              <p:nvPicPr>
                <p:cNvPr id="48157" name="墨迹 48156">
                  <a:extLst>
                    <a:ext uri="{FF2B5EF4-FFF2-40B4-BE49-F238E27FC236}">
                      <a16:creationId xmlns:a16="http://schemas.microsoft.com/office/drawing/2014/main" id="{D4B68E2F-E000-C621-0DC8-FA8F86B3087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42112" y="5944020"/>
                  <a:ext cx="27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48158" name="墨迹 48157">
                  <a:extLst>
                    <a:ext uri="{FF2B5EF4-FFF2-40B4-BE49-F238E27FC236}">
                      <a16:creationId xmlns:a16="http://schemas.microsoft.com/office/drawing/2014/main" id="{82525F50-2A88-5210-35AF-8EB05792EA41}"/>
                    </a:ext>
                  </a:extLst>
                </p14:cNvPr>
                <p14:cNvContentPartPr/>
                <p14:nvPr/>
              </p14:nvContentPartPr>
              <p14:xfrm>
                <a:off x="4818392" y="6196020"/>
                <a:ext cx="144000" cy="179640"/>
              </p14:xfrm>
            </p:contentPart>
          </mc:Choice>
          <mc:Fallback>
            <p:pic>
              <p:nvPicPr>
                <p:cNvPr id="48158" name="墨迹 48157">
                  <a:extLst>
                    <a:ext uri="{FF2B5EF4-FFF2-40B4-BE49-F238E27FC236}">
                      <a16:creationId xmlns:a16="http://schemas.microsoft.com/office/drawing/2014/main" id="{82525F50-2A88-5210-35AF-8EB05792EA4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809752" y="6187020"/>
                  <a:ext cx="161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48159" name="墨迹 48158">
                  <a:extLst>
                    <a:ext uri="{FF2B5EF4-FFF2-40B4-BE49-F238E27FC236}">
                      <a16:creationId xmlns:a16="http://schemas.microsoft.com/office/drawing/2014/main" id="{6CBFBD75-E8C3-C6B9-F79C-428291996C1D}"/>
                    </a:ext>
                  </a:extLst>
                </p14:cNvPr>
                <p14:cNvContentPartPr/>
                <p14:nvPr/>
              </p14:nvContentPartPr>
              <p14:xfrm>
                <a:off x="4996232" y="6379620"/>
                <a:ext cx="7200" cy="8280"/>
              </p14:xfrm>
            </p:contentPart>
          </mc:Choice>
          <mc:Fallback>
            <p:pic>
              <p:nvPicPr>
                <p:cNvPr id="48159" name="墨迹 48158">
                  <a:extLst>
                    <a:ext uri="{FF2B5EF4-FFF2-40B4-BE49-F238E27FC236}">
                      <a16:creationId xmlns:a16="http://schemas.microsoft.com/office/drawing/2014/main" id="{6CBFBD75-E8C3-C6B9-F79C-428291996C1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987232" y="6370980"/>
                  <a:ext cx="24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48160" name="墨迹 48159">
                  <a:extLst>
                    <a:ext uri="{FF2B5EF4-FFF2-40B4-BE49-F238E27FC236}">
                      <a16:creationId xmlns:a16="http://schemas.microsoft.com/office/drawing/2014/main" id="{FAD884EA-5C20-8849-B491-0A175ADBFD9D}"/>
                    </a:ext>
                  </a:extLst>
                </p14:cNvPr>
                <p14:cNvContentPartPr/>
                <p14:nvPr/>
              </p14:nvContentPartPr>
              <p14:xfrm>
                <a:off x="5085152" y="6273420"/>
                <a:ext cx="27720" cy="64800"/>
              </p14:xfrm>
            </p:contentPart>
          </mc:Choice>
          <mc:Fallback>
            <p:pic>
              <p:nvPicPr>
                <p:cNvPr id="48160" name="墨迹 48159">
                  <a:extLst>
                    <a:ext uri="{FF2B5EF4-FFF2-40B4-BE49-F238E27FC236}">
                      <a16:creationId xmlns:a16="http://schemas.microsoft.com/office/drawing/2014/main" id="{FAD884EA-5C20-8849-B491-0A175ADBFD9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076152" y="6264780"/>
                  <a:ext cx="45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48161" name="墨迹 48160">
                  <a:extLst>
                    <a:ext uri="{FF2B5EF4-FFF2-40B4-BE49-F238E27FC236}">
                      <a16:creationId xmlns:a16="http://schemas.microsoft.com/office/drawing/2014/main" id="{4D5F2E5B-5C40-754F-6EFA-AC4925B2BA19}"/>
                    </a:ext>
                  </a:extLst>
                </p14:cNvPr>
                <p14:cNvContentPartPr/>
                <p14:nvPr/>
              </p14:nvContentPartPr>
              <p14:xfrm>
                <a:off x="5212952" y="6243900"/>
                <a:ext cx="130680" cy="187200"/>
              </p14:xfrm>
            </p:contentPart>
          </mc:Choice>
          <mc:Fallback>
            <p:pic>
              <p:nvPicPr>
                <p:cNvPr id="48161" name="墨迹 48160">
                  <a:extLst>
                    <a:ext uri="{FF2B5EF4-FFF2-40B4-BE49-F238E27FC236}">
                      <a16:creationId xmlns:a16="http://schemas.microsoft.com/office/drawing/2014/main" id="{4D5F2E5B-5C40-754F-6EFA-AC4925B2BA1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203952" y="6235260"/>
                  <a:ext cx="148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48162" name="墨迹 48161">
                  <a:extLst>
                    <a:ext uri="{FF2B5EF4-FFF2-40B4-BE49-F238E27FC236}">
                      <a16:creationId xmlns:a16="http://schemas.microsoft.com/office/drawing/2014/main" id="{1D8F59F3-08F4-B96E-6201-D0A774A963F0}"/>
                    </a:ext>
                  </a:extLst>
                </p14:cNvPr>
                <p14:cNvContentPartPr/>
                <p14:nvPr/>
              </p14:nvContentPartPr>
              <p14:xfrm>
                <a:off x="5792192" y="6145620"/>
                <a:ext cx="72720" cy="188280"/>
              </p14:xfrm>
            </p:contentPart>
          </mc:Choice>
          <mc:Fallback>
            <p:pic>
              <p:nvPicPr>
                <p:cNvPr id="48162" name="墨迹 48161">
                  <a:extLst>
                    <a:ext uri="{FF2B5EF4-FFF2-40B4-BE49-F238E27FC236}">
                      <a16:creationId xmlns:a16="http://schemas.microsoft.com/office/drawing/2014/main" id="{1D8F59F3-08F4-B96E-6201-D0A774A963F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783552" y="6136620"/>
                  <a:ext cx="90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48163" name="墨迹 48162">
                  <a:extLst>
                    <a:ext uri="{FF2B5EF4-FFF2-40B4-BE49-F238E27FC236}">
                      <a16:creationId xmlns:a16="http://schemas.microsoft.com/office/drawing/2014/main" id="{703ABFA0-1F15-F9BD-34E0-E016F8532391}"/>
                    </a:ext>
                  </a:extLst>
                </p14:cNvPr>
                <p14:cNvContentPartPr/>
                <p14:nvPr/>
              </p14:nvContentPartPr>
              <p14:xfrm>
                <a:off x="5001272" y="6388980"/>
                <a:ext cx="17280" cy="106920"/>
              </p14:xfrm>
            </p:contentPart>
          </mc:Choice>
          <mc:Fallback>
            <p:pic>
              <p:nvPicPr>
                <p:cNvPr id="48163" name="墨迹 48162">
                  <a:extLst>
                    <a:ext uri="{FF2B5EF4-FFF2-40B4-BE49-F238E27FC236}">
                      <a16:creationId xmlns:a16="http://schemas.microsoft.com/office/drawing/2014/main" id="{703ABFA0-1F15-F9BD-34E0-E016F853239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992272" y="6379980"/>
                  <a:ext cx="34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48186" name="墨迹 48185">
                  <a:extLst>
                    <a:ext uri="{FF2B5EF4-FFF2-40B4-BE49-F238E27FC236}">
                      <a16:creationId xmlns:a16="http://schemas.microsoft.com/office/drawing/2014/main" id="{18DFAFCD-5F10-4BE0-1146-7C94D9B99629}"/>
                    </a:ext>
                  </a:extLst>
                </p14:cNvPr>
                <p14:cNvContentPartPr/>
                <p14:nvPr/>
              </p14:nvContentPartPr>
              <p14:xfrm>
                <a:off x="5210792" y="6385020"/>
                <a:ext cx="705600" cy="93600"/>
              </p14:xfrm>
            </p:contentPart>
          </mc:Choice>
          <mc:Fallback>
            <p:pic>
              <p:nvPicPr>
                <p:cNvPr id="48186" name="墨迹 48185">
                  <a:extLst>
                    <a:ext uri="{FF2B5EF4-FFF2-40B4-BE49-F238E27FC236}">
                      <a16:creationId xmlns:a16="http://schemas.microsoft.com/office/drawing/2014/main" id="{18DFAFCD-5F10-4BE0-1146-7C94D9B9962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202152" y="6376380"/>
                  <a:ext cx="723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48188" name="墨迹 48187">
                  <a:extLst>
                    <a:ext uri="{FF2B5EF4-FFF2-40B4-BE49-F238E27FC236}">
                      <a16:creationId xmlns:a16="http://schemas.microsoft.com/office/drawing/2014/main" id="{53B550CF-890D-B460-E838-1687E32D8B4E}"/>
                    </a:ext>
                  </a:extLst>
                </p14:cNvPr>
                <p14:cNvContentPartPr/>
                <p14:nvPr/>
              </p14:nvContentPartPr>
              <p14:xfrm>
                <a:off x="5299712" y="5595900"/>
                <a:ext cx="12960" cy="361440"/>
              </p14:xfrm>
            </p:contentPart>
          </mc:Choice>
          <mc:Fallback>
            <p:pic>
              <p:nvPicPr>
                <p:cNvPr id="48188" name="墨迹 48187">
                  <a:extLst>
                    <a:ext uri="{FF2B5EF4-FFF2-40B4-BE49-F238E27FC236}">
                      <a16:creationId xmlns:a16="http://schemas.microsoft.com/office/drawing/2014/main" id="{53B550CF-890D-B460-E838-1687E32D8B4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290712" y="5587260"/>
                  <a:ext cx="30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48189" name="墨迹 48188">
                  <a:extLst>
                    <a:ext uri="{FF2B5EF4-FFF2-40B4-BE49-F238E27FC236}">
                      <a16:creationId xmlns:a16="http://schemas.microsoft.com/office/drawing/2014/main" id="{9918A2F2-1689-35AE-C9B4-AF9B3D400FC1}"/>
                    </a:ext>
                  </a:extLst>
                </p14:cNvPr>
                <p14:cNvContentPartPr/>
                <p14:nvPr/>
              </p14:nvContentPartPr>
              <p14:xfrm>
                <a:off x="5383952" y="5525340"/>
                <a:ext cx="19800" cy="415800"/>
              </p14:xfrm>
            </p:contentPart>
          </mc:Choice>
          <mc:Fallback>
            <p:pic>
              <p:nvPicPr>
                <p:cNvPr id="48189" name="墨迹 48188">
                  <a:extLst>
                    <a:ext uri="{FF2B5EF4-FFF2-40B4-BE49-F238E27FC236}">
                      <a16:creationId xmlns:a16="http://schemas.microsoft.com/office/drawing/2014/main" id="{9918A2F2-1689-35AE-C9B4-AF9B3D400FC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375312" y="5516340"/>
                  <a:ext cx="37440" cy="43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48191" name="墨迹 48190">
                <a:extLst>
                  <a:ext uri="{FF2B5EF4-FFF2-40B4-BE49-F238E27FC236}">
                    <a16:creationId xmlns:a16="http://schemas.microsoft.com/office/drawing/2014/main" id="{B65290ED-0F91-CBC3-574F-31C6E296B5D8}"/>
                  </a:ext>
                </a:extLst>
              </p14:cNvPr>
              <p14:cNvContentPartPr/>
              <p14:nvPr/>
            </p14:nvContentPartPr>
            <p14:xfrm>
              <a:off x="5025752" y="3073020"/>
              <a:ext cx="326160" cy="37440"/>
            </p14:xfrm>
          </p:contentPart>
        </mc:Choice>
        <mc:Fallback>
          <p:pic>
            <p:nvPicPr>
              <p:cNvPr id="48191" name="墨迹 48190">
                <a:extLst>
                  <a:ext uri="{FF2B5EF4-FFF2-40B4-BE49-F238E27FC236}">
                    <a16:creationId xmlns:a16="http://schemas.microsoft.com/office/drawing/2014/main" id="{B65290ED-0F91-CBC3-574F-31C6E296B5D8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017112" y="3064380"/>
                <a:ext cx="34380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083" name="组合 46082">
            <a:extLst>
              <a:ext uri="{FF2B5EF4-FFF2-40B4-BE49-F238E27FC236}">
                <a16:creationId xmlns:a16="http://schemas.microsoft.com/office/drawing/2014/main" id="{7AA8401C-8CA6-8DEA-D1D3-C73C8AA53500}"/>
              </a:ext>
            </a:extLst>
          </p:cNvPr>
          <p:cNvGrpSpPr/>
          <p:nvPr/>
        </p:nvGrpSpPr>
        <p:grpSpPr>
          <a:xfrm>
            <a:off x="2872592" y="1427460"/>
            <a:ext cx="91440" cy="141480"/>
            <a:chOff x="2872592" y="1427460"/>
            <a:chExt cx="9144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46080" name="墨迹 46079">
                  <a:extLst>
                    <a:ext uri="{FF2B5EF4-FFF2-40B4-BE49-F238E27FC236}">
                      <a16:creationId xmlns:a16="http://schemas.microsoft.com/office/drawing/2014/main" id="{3CE25118-6405-E6BB-76DC-26A8FDEBD8DB}"/>
                    </a:ext>
                  </a:extLst>
                </p14:cNvPr>
                <p14:cNvContentPartPr/>
                <p14:nvPr/>
              </p14:nvContentPartPr>
              <p14:xfrm>
                <a:off x="2872592" y="1427460"/>
                <a:ext cx="91440" cy="141480"/>
              </p14:xfrm>
            </p:contentPart>
          </mc:Choice>
          <mc:Fallback>
            <p:pic>
              <p:nvPicPr>
                <p:cNvPr id="46080" name="墨迹 46079">
                  <a:extLst>
                    <a:ext uri="{FF2B5EF4-FFF2-40B4-BE49-F238E27FC236}">
                      <a16:creationId xmlns:a16="http://schemas.microsoft.com/office/drawing/2014/main" id="{3CE25118-6405-E6BB-76DC-26A8FDEBD8D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863952" y="1418820"/>
                  <a:ext cx="109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46081" name="墨迹 46080">
                  <a:extLst>
                    <a:ext uri="{FF2B5EF4-FFF2-40B4-BE49-F238E27FC236}">
                      <a16:creationId xmlns:a16="http://schemas.microsoft.com/office/drawing/2014/main" id="{1832EDE8-837B-7A58-3FB0-7CC9849B6371}"/>
                    </a:ext>
                  </a:extLst>
                </p14:cNvPr>
                <p14:cNvContentPartPr/>
                <p14:nvPr/>
              </p14:nvContentPartPr>
              <p14:xfrm>
                <a:off x="2916512" y="1449780"/>
                <a:ext cx="11160" cy="52560"/>
              </p14:xfrm>
            </p:contentPart>
          </mc:Choice>
          <mc:Fallback>
            <p:pic>
              <p:nvPicPr>
                <p:cNvPr id="46081" name="墨迹 46080">
                  <a:extLst>
                    <a:ext uri="{FF2B5EF4-FFF2-40B4-BE49-F238E27FC236}">
                      <a16:creationId xmlns:a16="http://schemas.microsoft.com/office/drawing/2014/main" id="{1832EDE8-837B-7A58-3FB0-7CC9849B637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907512" y="1441140"/>
                  <a:ext cx="28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46082" name="墨迹 46081">
                  <a:extLst>
                    <a:ext uri="{FF2B5EF4-FFF2-40B4-BE49-F238E27FC236}">
                      <a16:creationId xmlns:a16="http://schemas.microsoft.com/office/drawing/2014/main" id="{07AB1420-31D8-F5FE-C305-5B3684A21954}"/>
                    </a:ext>
                  </a:extLst>
                </p14:cNvPr>
                <p14:cNvContentPartPr/>
                <p14:nvPr/>
              </p14:nvContentPartPr>
              <p14:xfrm>
                <a:off x="2918672" y="1516020"/>
                <a:ext cx="6120" cy="10080"/>
              </p14:xfrm>
            </p:contentPart>
          </mc:Choice>
          <mc:Fallback>
            <p:pic>
              <p:nvPicPr>
                <p:cNvPr id="46082" name="墨迹 46081">
                  <a:extLst>
                    <a:ext uri="{FF2B5EF4-FFF2-40B4-BE49-F238E27FC236}">
                      <a16:creationId xmlns:a16="http://schemas.microsoft.com/office/drawing/2014/main" id="{07AB1420-31D8-F5FE-C305-5B3684A2195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910032" y="1507380"/>
                  <a:ext cx="2376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46084" name="墨迹 46083">
                <a:extLst>
                  <a:ext uri="{FF2B5EF4-FFF2-40B4-BE49-F238E27FC236}">
                    <a16:creationId xmlns:a16="http://schemas.microsoft.com/office/drawing/2014/main" id="{FF025896-D461-A8C4-E941-B1DA08C0D4F1}"/>
                  </a:ext>
                </a:extLst>
              </p14:cNvPr>
              <p14:cNvContentPartPr/>
              <p14:nvPr/>
            </p14:nvContentPartPr>
            <p14:xfrm>
              <a:off x="1991312" y="581820"/>
              <a:ext cx="1015920" cy="93240"/>
            </p14:xfrm>
          </p:contentPart>
        </mc:Choice>
        <mc:Fallback>
          <p:pic>
            <p:nvPicPr>
              <p:cNvPr id="46084" name="墨迹 46083">
                <a:extLst>
                  <a:ext uri="{FF2B5EF4-FFF2-40B4-BE49-F238E27FC236}">
                    <a16:creationId xmlns:a16="http://schemas.microsoft.com/office/drawing/2014/main" id="{FF025896-D461-A8C4-E941-B1DA08C0D4F1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982672" y="573180"/>
                <a:ext cx="1033560" cy="11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84994">
            <a:extLst>
              <a:ext uri="{FF2B5EF4-FFF2-40B4-BE49-F238E27FC236}">
                <a16:creationId xmlns:a16="http://schemas.microsoft.com/office/drawing/2014/main" id="{B863E004-E7AF-97D4-708A-70731905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55" name="矩形 84995">
            <a:extLst>
              <a:ext uri="{FF2B5EF4-FFF2-40B4-BE49-F238E27FC236}">
                <a16:creationId xmlns:a16="http://schemas.microsoft.com/office/drawing/2014/main" id="{3A5F1A48-7AB7-76AD-40DE-B8224CBE5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56" name="矩形 84996">
            <a:extLst>
              <a:ext uri="{FF2B5EF4-FFF2-40B4-BE49-F238E27FC236}">
                <a16:creationId xmlns:a16="http://schemas.microsoft.com/office/drawing/2014/main" id="{53B39F6C-DDDE-7D23-932D-7DF8B1CFE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57" name="矩形 84997">
            <a:extLst>
              <a:ext uri="{FF2B5EF4-FFF2-40B4-BE49-F238E27FC236}">
                <a16:creationId xmlns:a16="http://schemas.microsoft.com/office/drawing/2014/main" id="{D0773248-96FB-5561-A3D4-8B283A9A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58" name="矩形 84998">
            <a:extLst>
              <a:ext uri="{FF2B5EF4-FFF2-40B4-BE49-F238E27FC236}">
                <a16:creationId xmlns:a16="http://schemas.microsoft.com/office/drawing/2014/main" id="{75D28F7E-3C8F-DA5D-0B1E-BA24974E5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59" name="矩形 84999">
            <a:extLst>
              <a:ext uri="{FF2B5EF4-FFF2-40B4-BE49-F238E27FC236}">
                <a16:creationId xmlns:a16="http://schemas.microsoft.com/office/drawing/2014/main" id="{61B6459B-E33E-55F9-0D50-C43FF37D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9160" name="对象 85000">
            <a:extLst>
              <a:ext uri="{FF2B5EF4-FFF2-40B4-BE49-F238E27FC236}">
                <a16:creationId xmlns:a16="http://schemas.microsoft.com/office/drawing/2014/main" id="{F6F41AB1-0415-AC87-973F-CAC69E0A3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250" imgH="215806" progId="Equation.3">
                  <p:embed/>
                </p:oleObj>
              </mc:Choice>
              <mc:Fallback>
                <p:oleObj r:id="rId2" imgW="114250" imgH="215806" progId="Equation.3">
                  <p:embed/>
                  <p:pic>
                    <p:nvPicPr>
                      <p:cNvPr id="49160" name="对象 85000">
                        <a:extLst>
                          <a:ext uri="{FF2B5EF4-FFF2-40B4-BE49-F238E27FC236}">
                            <a16:creationId xmlns:a16="http://schemas.microsoft.com/office/drawing/2014/main" id="{F6F41AB1-0415-AC87-973F-CAC69E0A3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矩形 85001">
            <a:extLst>
              <a:ext uri="{FF2B5EF4-FFF2-40B4-BE49-F238E27FC236}">
                <a16:creationId xmlns:a16="http://schemas.microsoft.com/office/drawing/2014/main" id="{F74EFB67-416D-2686-6E1D-E87F0481D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62" name="矩形 85002">
            <a:extLst>
              <a:ext uri="{FF2B5EF4-FFF2-40B4-BE49-F238E27FC236}">
                <a16:creationId xmlns:a16="http://schemas.microsoft.com/office/drawing/2014/main" id="{A164F6D5-8912-CA75-2699-E6BB60F74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9163" name="对象 85003">
            <a:extLst>
              <a:ext uri="{FF2B5EF4-FFF2-40B4-BE49-F238E27FC236}">
                <a16:creationId xmlns:a16="http://schemas.microsoft.com/office/drawing/2014/main" id="{504521A7-F9D7-585B-EDF2-CC9AA5921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428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2105" imgH="232536" progId="Equation.DSMT4">
                  <p:embed/>
                </p:oleObj>
              </mc:Choice>
              <mc:Fallback>
                <p:oleObj r:id="rId4" imgW="142105" imgH="232536" progId="Equation.DSMT4">
                  <p:embed/>
                  <p:pic>
                    <p:nvPicPr>
                      <p:cNvPr id="49163" name="对象 85003">
                        <a:extLst>
                          <a:ext uri="{FF2B5EF4-FFF2-40B4-BE49-F238E27FC236}">
                            <a16:creationId xmlns:a16="http://schemas.microsoft.com/office/drawing/2014/main" id="{504521A7-F9D7-585B-EDF2-CC9AA59211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28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矩形 85004">
            <a:extLst>
              <a:ext uri="{FF2B5EF4-FFF2-40B4-BE49-F238E27FC236}">
                <a16:creationId xmlns:a16="http://schemas.microsoft.com/office/drawing/2014/main" id="{8977CDE9-D529-147C-74AB-F7A241A14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65" name="矩形 85005">
            <a:extLst>
              <a:ext uri="{FF2B5EF4-FFF2-40B4-BE49-F238E27FC236}">
                <a16:creationId xmlns:a16="http://schemas.microsoft.com/office/drawing/2014/main" id="{2E7618E2-17CF-C9AC-9BF3-F3C57FBD6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66" name="矩形 85006">
            <a:extLst>
              <a:ext uri="{FF2B5EF4-FFF2-40B4-BE49-F238E27FC236}">
                <a16:creationId xmlns:a16="http://schemas.microsoft.com/office/drawing/2014/main" id="{7C83BBC5-460D-DEC0-D58D-8C9420E3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9167" name="对象 82955">
            <a:extLst>
              <a:ext uri="{FF2B5EF4-FFF2-40B4-BE49-F238E27FC236}">
                <a16:creationId xmlns:a16="http://schemas.microsoft.com/office/drawing/2014/main" id="{3B3B66DD-114C-4DDC-58C0-CA1BDDFF8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213" y="719138"/>
          <a:ext cx="8102600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97300" imgH="1676400" progId="Equation.DSMT4">
                  <p:embed/>
                </p:oleObj>
              </mc:Choice>
              <mc:Fallback>
                <p:oleObj name="Equation" r:id="rId6" imgW="3797300" imgH="1676400" progId="Equation.DSMT4">
                  <p:embed/>
                  <p:pic>
                    <p:nvPicPr>
                      <p:cNvPr id="49167" name="对象 82955">
                        <a:extLst>
                          <a:ext uri="{FF2B5EF4-FFF2-40B4-BE49-F238E27FC236}">
                            <a16:creationId xmlns:a16="http://schemas.microsoft.com/office/drawing/2014/main" id="{3B3B66DD-114C-4DDC-58C0-CA1BDDFF8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719138"/>
                        <a:ext cx="8102600" cy="386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9ED742E-C96C-FA29-CF6E-840AF058DA7D}"/>
                  </a:ext>
                </a:extLst>
              </p14:cNvPr>
              <p14:cNvContentPartPr/>
              <p14:nvPr/>
            </p14:nvContentPartPr>
            <p14:xfrm>
              <a:off x="4956632" y="1411260"/>
              <a:ext cx="52920" cy="2271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9ED742E-C96C-FA29-CF6E-840AF058DA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7992" y="1402260"/>
                <a:ext cx="705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7E6AE20-013D-AA9A-644D-3BE89AE6070C}"/>
                  </a:ext>
                </a:extLst>
              </p14:cNvPr>
              <p14:cNvContentPartPr/>
              <p14:nvPr/>
            </p14:nvContentPartPr>
            <p14:xfrm>
              <a:off x="7296992" y="2365980"/>
              <a:ext cx="812880" cy="1047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7E6AE20-013D-AA9A-644D-3BE89AE607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7992" y="2356980"/>
                <a:ext cx="8305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14FD725-B1C5-B662-6F5D-92D562F7A2D7}"/>
                  </a:ext>
                </a:extLst>
              </p14:cNvPr>
              <p14:cNvContentPartPr/>
              <p14:nvPr/>
            </p14:nvContentPartPr>
            <p14:xfrm>
              <a:off x="2318552" y="3944220"/>
              <a:ext cx="1704240" cy="59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14FD725-B1C5-B662-6F5D-92D562F7A2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9552" y="3935220"/>
                <a:ext cx="172188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1460FF48-550F-D966-F9E7-1F8B8221C30F}"/>
              </a:ext>
            </a:extLst>
          </p:cNvPr>
          <p:cNvGrpSpPr/>
          <p:nvPr/>
        </p:nvGrpSpPr>
        <p:grpSpPr>
          <a:xfrm>
            <a:off x="1993472" y="5479980"/>
            <a:ext cx="3139920" cy="487440"/>
            <a:chOff x="1993472" y="5479980"/>
            <a:chExt cx="313992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4A8E1BE9-8916-3C8E-22EB-586FCE42B0A6}"/>
                    </a:ext>
                  </a:extLst>
                </p14:cNvPr>
                <p14:cNvContentPartPr/>
                <p14:nvPr/>
              </p14:nvContentPartPr>
              <p14:xfrm>
                <a:off x="1993472" y="5653500"/>
                <a:ext cx="231120" cy="169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4A8E1BE9-8916-3C8E-22EB-586FCE42B0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4472" y="5644860"/>
                  <a:ext cx="248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B72AF885-3BF0-EB38-1D08-4951883DABBB}"/>
                    </a:ext>
                  </a:extLst>
                </p14:cNvPr>
                <p14:cNvContentPartPr/>
                <p14:nvPr/>
              </p14:nvContentPartPr>
              <p14:xfrm>
                <a:off x="2067992" y="5832420"/>
                <a:ext cx="254520" cy="334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B72AF885-3BF0-EB38-1D08-4951883DAB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59352" y="5823420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9CBA4128-8B15-0D73-1860-D9A5B3BF9CA0}"/>
                    </a:ext>
                  </a:extLst>
                </p14:cNvPr>
                <p14:cNvContentPartPr/>
                <p14:nvPr/>
              </p14:nvContentPartPr>
              <p14:xfrm>
                <a:off x="2469752" y="5691660"/>
                <a:ext cx="150120" cy="19260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9CBA4128-8B15-0D73-1860-D9A5B3BF9C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60752" y="5682660"/>
                  <a:ext cx="167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6603AEB-DE87-92F5-E910-E42133897B22}"/>
                    </a:ext>
                  </a:extLst>
                </p14:cNvPr>
                <p14:cNvContentPartPr/>
                <p14:nvPr/>
              </p14:nvContentPartPr>
              <p14:xfrm>
                <a:off x="2705912" y="5847540"/>
                <a:ext cx="32040" cy="648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6603AEB-DE87-92F5-E910-E42133897B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97272" y="5838540"/>
                  <a:ext cx="49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37D48E14-4E0D-D173-D1A9-FA5393F31DEE}"/>
                    </a:ext>
                  </a:extLst>
                </p14:cNvPr>
                <p14:cNvContentPartPr/>
                <p14:nvPr/>
              </p14:nvContentPartPr>
              <p14:xfrm>
                <a:off x="2862512" y="5728740"/>
                <a:ext cx="69840" cy="788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37D48E14-4E0D-D173-D1A9-FA5393F31D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53872" y="5719740"/>
                  <a:ext cx="87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D84AF1C-AF9F-26A5-B255-6F4F8EB4937A}"/>
                    </a:ext>
                  </a:extLst>
                </p14:cNvPr>
                <p14:cNvContentPartPr/>
                <p14:nvPr/>
              </p14:nvContentPartPr>
              <p14:xfrm>
                <a:off x="3107312" y="5525700"/>
                <a:ext cx="187560" cy="44172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D84AF1C-AF9F-26A5-B255-6F4F8EB493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98312" y="5517060"/>
                  <a:ext cx="2052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0A32AD21-A50A-F650-D8C5-C34C37B661FD}"/>
                    </a:ext>
                  </a:extLst>
                </p14:cNvPr>
                <p14:cNvContentPartPr/>
                <p14:nvPr/>
              </p14:nvContentPartPr>
              <p14:xfrm>
                <a:off x="3393152" y="5766900"/>
                <a:ext cx="64080" cy="864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0A32AD21-A50A-F650-D8C5-C34C37B661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84152" y="5757900"/>
                  <a:ext cx="81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A953869-75A6-FB8F-5C14-E36DAD85FED9}"/>
                    </a:ext>
                  </a:extLst>
                </p14:cNvPr>
                <p14:cNvContentPartPr/>
                <p14:nvPr/>
              </p14:nvContentPartPr>
              <p14:xfrm>
                <a:off x="3537152" y="5690220"/>
                <a:ext cx="466560" cy="468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A953869-75A6-FB8F-5C14-E36DAD85FE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28152" y="5681580"/>
                  <a:ext cx="484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EAA9496D-C1AA-F712-000E-FB0C88AC521D}"/>
                    </a:ext>
                  </a:extLst>
                </p14:cNvPr>
                <p14:cNvContentPartPr/>
                <p14:nvPr/>
              </p14:nvContentPartPr>
              <p14:xfrm>
                <a:off x="4144112" y="5623260"/>
                <a:ext cx="107280" cy="1490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EAA9496D-C1AA-F712-000E-FB0C88AC52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35112" y="5614620"/>
                  <a:ext cx="124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20F26E75-EFC0-DC31-EFF0-9E4B5ADE6267}"/>
                    </a:ext>
                  </a:extLst>
                </p14:cNvPr>
                <p14:cNvContentPartPr/>
                <p14:nvPr/>
              </p14:nvContentPartPr>
              <p14:xfrm>
                <a:off x="4324112" y="5709660"/>
                <a:ext cx="59760" cy="18360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20F26E75-EFC0-DC31-EFF0-9E4B5ADE62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15112" y="5701020"/>
                  <a:ext cx="774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CB67BED8-AFFA-1361-BEF6-397C47FF5B28}"/>
                    </a:ext>
                  </a:extLst>
                </p14:cNvPr>
                <p14:cNvContentPartPr/>
                <p14:nvPr/>
              </p14:nvContentPartPr>
              <p14:xfrm>
                <a:off x="4491512" y="5652060"/>
                <a:ext cx="35280" cy="8100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CB67BED8-AFFA-1361-BEF6-397C47FF5B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82512" y="5643420"/>
                  <a:ext cx="52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FDE5EAD-1536-EB12-19AF-75D71928184C}"/>
                    </a:ext>
                  </a:extLst>
                </p14:cNvPr>
                <p14:cNvContentPartPr/>
                <p14:nvPr/>
              </p14:nvContentPartPr>
              <p14:xfrm>
                <a:off x="4619312" y="5479980"/>
                <a:ext cx="118440" cy="35856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FDE5EAD-1536-EB12-19AF-75D7192818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10672" y="5470980"/>
                  <a:ext cx="1360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A831A8EB-0B18-4D28-8A78-35E4A485673F}"/>
                    </a:ext>
                  </a:extLst>
                </p14:cNvPr>
                <p14:cNvContentPartPr/>
                <p14:nvPr/>
              </p14:nvContentPartPr>
              <p14:xfrm>
                <a:off x="4760432" y="5724420"/>
                <a:ext cx="87480" cy="16200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A831A8EB-0B18-4D28-8A78-35E4A48567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51792" y="5715420"/>
                  <a:ext cx="105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F9328F1-895B-DC26-2D76-897A6AFFC2CF}"/>
                    </a:ext>
                  </a:extLst>
                </p14:cNvPr>
                <p14:cNvContentPartPr/>
                <p14:nvPr/>
              </p14:nvContentPartPr>
              <p14:xfrm>
                <a:off x="4951952" y="5757180"/>
                <a:ext cx="70920" cy="10872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F9328F1-895B-DC26-2D76-897A6AFFC2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43312" y="5748540"/>
                  <a:ext cx="88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733F4DA8-F843-1395-6603-D3E9F7598812}"/>
                    </a:ext>
                  </a:extLst>
                </p14:cNvPr>
                <p14:cNvContentPartPr/>
                <p14:nvPr/>
              </p14:nvContentPartPr>
              <p14:xfrm>
                <a:off x="5100632" y="5733060"/>
                <a:ext cx="32760" cy="12528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733F4DA8-F843-1395-6603-D3E9F75988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91632" y="5724420"/>
                  <a:ext cx="5040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ECC2971-538F-D1B8-37B9-60D78E34DB57}"/>
              </a:ext>
            </a:extLst>
          </p:cNvPr>
          <p:cNvGrpSpPr/>
          <p:nvPr/>
        </p:nvGrpSpPr>
        <p:grpSpPr>
          <a:xfrm>
            <a:off x="5367752" y="5479260"/>
            <a:ext cx="1084680" cy="380880"/>
            <a:chOff x="5367752" y="5479260"/>
            <a:chExt cx="108468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CF989854-A336-14EC-9D22-93B51EDA28A6}"/>
                    </a:ext>
                  </a:extLst>
                </p14:cNvPr>
                <p14:cNvContentPartPr/>
                <p14:nvPr/>
              </p14:nvContentPartPr>
              <p14:xfrm>
                <a:off x="5367752" y="5688420"/>
                <a:ext cx="179280" cy="2664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CF989854-A336-14EC-9D22-93B51EDA28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58752" y="5679420"/>
                  <a:ext cx="196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EC014BB6-45C6-15E3-8199-63BC31229673}"/>
                    </a:ext>
                  </a:extLst>
                </p14:cNvPr>
                <p14:cNvContentPartPr/>
                <p14:nvPr/>
              </p14:nvContentPartPr>
              <p14:xfrm>
                <a:off x="5750072" y="5671860"/>
                <a:ext cx="81000" cy="11952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EC014BB6-45C6-15E3-8199-63BC312296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41432" y="5662860"/>
                  <a:ext cx="98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AB052404-A59D-88DF-AE03-37CA1640CC6A}"/>
                    </a:ext>
                  </a:extLst>
                </p14:cNvPr>
                <p14:cNvContentPartPr/>
                <p14:nvPr/>
              </p14:nvContentPartPr>
              <p14:xfrm>
                <a:off x="5952392" y="5654580"/>
                <a:ext cx="295920" cy="20556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AB052404-A59D-88DF-AE03-37CA1640CC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43392" y="5645580"/>
                  <a:ext cx="3135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F1FAD53A-374C-DA52-A3AC-61BE947C46A3}"/>
                    </a:ext>
                  </a:extLst>
                </p14:cNvPr>
                <p14:cNvContentPartPr/>
                <p14:nvPr/>
              </p14:nvContentPartPr>
              <p14:xfrm>
                <a:off x="6335792" y="5479260"/>
                <a:ext cx="116640" cy="27684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F1FAD53A-374C-DA52-A3AC-61BE947C46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27152" y="5470620"/>
                  <a:ext cx="13428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BE777BC-4503-5AA7-F13B-90635E1BD034}"/>
              </a:ext>
            </a:extLst>
          </p:cNvPr>
          <p:cNvGrpSpPr/>
          <p:nvPr/>
        </p:nvGrpSpPr>
        <p:grpSpPr>
          <a:xfrm>
            <a:off x="325232" y="5294580"/>
            <a:ext cx="569880" cy="486720"/>
            <a:chOff x="325232" y="5294580"/>
            <a:chExt cx="569880" cy="48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F5E32792-03A8-4657-7C2D-2757C04CE7F5}"/>
                    </a:ext>
                  </a:extLst>
                </p14:cNvPr>
                <p14:cNvContentPartPr/>
                <p14:nvPr/>
              </p14:nvContentPartPr>
              <p14:xfrm>
                <a:off x="325232" y="5449020"/>
                <a:ext cx="310680" cy="5832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F5E32792-03A8-4657-7C2D-2757C04CE7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6592" y="5440380"/>
                  <a:ext cx="328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DBDDB432-EAB6-37A4-0F7D-1E8ABCE67910}"/>
                    </a:ext>
                  </a:extLst>
                </p14:cNvPr>
                <p14:cNvContentPartPr/>
                <p14:nvPr/>
              </p14:nvContentPartPr>
              <p14:xfrm>
                <a:off x="463472" y="5467740"/>
                <a:ext cx="224280" cy="21168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DBDDB432-EAB6-37A4-0F7D-1E8ABCE679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4472" y="5459100"/>
                  <a:ext cx="241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E30187E2-6AC3-41E1-9060-2A44E039844C}"/>
                    </a:ext>
                  </a:extLst>
                </p14:cNvPr>
                <p14:cNvContentPartPr/>
                <p14:nvPr/>
              </p14:nvContentPartPr>
              <p14:xfrm>
                <a:off x="712952" y="5294580"/>
                <a:ext cx="182160" cy="48672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E30187E2-6AC3-41E1-9060-2A44E039844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3952" y="5285940"/>
                  <a:ext cx="199800" cy="50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FA1FBB52-663A-3237-162E-37449787CB29}"/>
                  </a:ext>
                </a:extLst>
              </p14:cNvPr>
              <p14:cNvContentPartPr/>
              <p14:nvPr/>
            </p14:nvContentPartPr>
            <p14:xfrm>
              <a:off x="1245032" y="5231220"/>
              <a:ext cx="101880" cy="46044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FA1FBB52-663A-3237-162E-37449787CB2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36032" y="5222220"/>
                <a:ext cx="11952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6719BB1F-8F49-C50B-DF30-B5888DA7BC40}"/>
                  </a:ext>
                </a:extLst>
              </p14:cNvPr>
              <p14:cNvContentPartPr/>
              <p14:nvPr/>
            </p14:nvContentPartPr>
            <p14:xfrm>
              <a:off x="2575592" y="6075780"/>
              <a:ext cx="3074760" cy="15840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6719BB1F-8F49-C50B-DF30-B5888DA7BC4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66592" y="6066780"/>
                <a:ext cx="3092400" cy="17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F98EAF89-79A1-7FC2-0C28-14EA3B5FC922}"/>
              </a:ext>
            </a:extLst>
          </p:cNvPr>
          <p:cNvGrpSpPr/>
          <p:nvPr/>
        </p:nvGrpSpPr>
        <p:grpSpPr>
          <a:xfrm>
            <a:off x="6825392" y="5603100"/>
            <a:ext cx="124920" cy="167400"/>
            <a:chOff x="6825392" y="5603100"/>
            <a:chExt cx="124920" cy="16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379AE57C-34B0-9FD7-3A64-EAE7A7B4599E}"/>
                    </a:ext>
                  </a:extLst>
                </p14:cNvPr>
                <p14:cNvContentPartPr/>
                <p14:nvPr/>
              </p14:nvContentPartPr>
              <p14:xfrm>
                <a:off x="6825392" y="5603100"/>
                <a:ext cx="124920" cy="13680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379AE57C-34B0-9FD7-3A64-EAE7A7B459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16392" y="5594100"/>
                  <a:ext cx="142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DD68B360-807E-E294-103E-254E75FA82E0}"/>
                    </a:ext>
                  </a:extLst>
                </p14:cNvPr>
                <p14:cNvContentPartPr/>
                <p14:nvPr/>
              </p14:nvContentPartPr>
              <p14:xfrm>
                <a:off x="6831872" y="5664300"/>
                <a:ext cx="77760" cy="10620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DD68B360-807E-E294-103E-254E75FA82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22872" y="5655300"/>
                  <a:ext cx="9540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169" name="组合 49168">
            <a:extLst>
              <a:ext uri="{FF2B5EF4-FFF2-40B4-BE49-F238E27FC236}">
                <a16:creationId xmlns:a16="http://schemas.microsoft.com/office/drawing/2014/main" id="{1FEC89DB-1D86-B4B4-AC7B-BEC0806C40B0}"/>
              </a:ext>
            </a:extLst>
          </p:cNvPr>
          <p:cNvGrpSpPr/>
          <p:nvPr/>
        </p:nvGrpSpPr>
        <p:grpSpPr>
          <a:xfrm>
            <a:off x="1423232" y="4494660"/>
            <a:ext cx="4333320" cy="852840"/>
            <a:chOff x="1423232" y="4494660"/>
            <a:chExt cx="4333320" cy="85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5E69AAF-FE2A-B415-1326-BC67F0A00D1A}"/>
                    </a:ext>
                  </a:extLst>
                </p14:cNvPr>
                <p14:cNvContentPartPr/>
                <p14:nvPr/>
              </p14:nvContentPartPr>
              <p14:xfrm>
                <a:off x="2075192" y="4879500"/>
                <a:ext cx="179280" cy="3348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5E69AAF-FE2A-B415-1326-BC67F0A00D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66552" y="4870860"/>
                  <a:ext cx="196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8D160B0-B380-D206-29AC-B28987188CD1}"/>
                    </a:ext>
                  </a:extLst>
                </p14:cNvPr>
                <p14:cNvContentPartPr/>
                <p14:nvPr/>
              </p14:nvContentPartPr>
              <p14:xfrm>
                <a:off x="2087072" y="4992900"/>
                <a:ext cx="227160" cy="3420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8D160B0-B380-D206-29AC-B28987188CD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78072" y="4984260"/>
                  <a:ext cx="244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FB7982E4-D27E-AFEF-7587-0FDB28709300}"/>
                    </a:ext>
                  </a:extLst>
                </p14:cNvPr>
                <p14:cNvContentPartPr/>
                <p14:nvPr/>
              </p14:nvContentPartPr>
              <p14:xfrm>
                <a:off x="2471552" y="4822620"/>
                <a:ext cx="105120" cy="2142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FB7982E4-D27E-AFEF-7587-0FDB287093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2912" y="4813980"/>
                  <a:ext cx="122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E4EE7CD8-8BEB-B267-4569-51DF45B84E62}"/>
                    </a:ext>
                  </a:extLst>
                </p14:cNvPr>
                <p14:cNvContentPartPr/>
                <p14:nvPr/>
              </p14:nvContentPartPr>
              <p14:xfrm>
                <a:off x="2632472" y="4988940"/>
                <a:ext cx="44640" cy="1083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E4EE7CD8-8BEB-B267-4569-51DF45B84E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23832" y="4979940"/>
                  <a:ext cx="62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4C2AE676-A7A6-130C-6035-970443FE50F3}"/>
                    </a:ext>
                  </a:extLst>
                </p14:cNvPr>
                <p14:cNvContentPartPr/>
                <p14:nvPr/>
              </p14:nvContentPartPr>
              <p14:xfrm>
                <a:off x="2827592" y="4730460"/>
                <a:ext cx="146160" cy="5637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4C2AE676-A7A6-130C-6035-970443FE50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18952" y="4721820"/>
                  <a:ext cx="1638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1D369900-37A9-DA2D-953C-518144724680}"/>
                    </a:ext>
                  </a:extLst>
                </p14:cNvPr>
                <p14:cNvContentPartPr/>
                <p14:nvPr/>
              </p14:nvContentPartPr>
              <p14:xfrm>
                <a:off x="3910472" y="4719660"/>
                <a:ext cx="118440" cy="1958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1D369900-37A9-DA2D-953C-5181447246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01832" y="4710660"/>
                  <a:ext cx="136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2428487-F404-F125-E14D-48E3405BD9BE}"/>
                    </a:ext>
                  </a:extLst>
                </p14:cNvPr>
                <p14:cNvContentPartPr/>
                <p14:nvPr/>
              </p14:nvContentPartPr>
              <p14:xfrm>
                <a:off x="3039992" y="4851780"/>
                <a:ext cx="71280" cy="1537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2428487-F404-F125-E14D-48E3405BD9B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31352" y="4843140"/>
                  <a:ext cx="88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E08EFF7C-B2B3-C915-1B21-7F43633AF4DB}"/>
                    </a:ext>
                  </a:extLst>
                </p14:cNvPr>
                <p14:cNvContentPartPr/>
                <p14:nvPr/>
              </p14:nvContentPartPr>
              <p14:xfrm>
                <a:off x="3156272" y="4960860"/>
                <a:ext cx="117000" cy="8208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E08EFF7C-B2B3-C915-1B21-7F43633AF4D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47272" y="4952220"/>
                  <a:ext cx="134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C114FCF2-C1A7-6FD8-C6E6-0C7B33CF598C}"/>
                    </a:ext>
                  </a:extLst>
                </p14:cNvPr>
                <p14:cNvContentPartPr/>
                <p14:nvPr/>
              </p14:nvContentPartPr>
              <p14:xfrm>
                <a:off x="3321512" y="4896780"/>
                <a:ext cx="221040" cy="5868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C114FCF2-C1A7-6FD8-C6E6-0C7B33CF59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12872" y="4888140"/>
                  <a:ext cx="238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11AE381-2DF8-CD4D-E3D3-35D39A31CE34}"/>
                    </a:ext>
                  </a:extLst>
                </p14:cNvPr>
                <p14:cNvContentPartPr/>
                <p14:nvPr/>
              </p14:nvContentPartPr>
              <p14:xfrm>
                <a:off x="3614192" y="4899300"/>
                <a:ext cx="101520" cy="97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11AE381-2DF8-CD4D-E3D3-35D39A31CE3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05192" y="4890300"/>
                  <a:ext cx="119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165CC369-F4C5-A4F3-D081-B66A8E2EA73F}"/>
                    </a:ext>
                  </a:extLst>
                </p14:cNvPr>
                <p14:cNvContentPartPr/>
                <p14:nvPr/>
              </p14:nvContentPartPr>
              <p14:xfrm>
                <a:off x="3769712" y="4824420"/>
                <a:ext cx="155520" cy="1753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165CC369-F4C5-A4F3-D081-B66A8E2EA7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61072" y="4815420"/>
                  <a:ext cx="173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939F893F-7AE9-6688-01D5-E112EF1D2BBA}"/>
                    </a:ext>
                  </a:extLst>
                </p14:cNvPr>
                <p14:cNvContentPartPr/>
                <p14:nvPr/>
              </p14:nvContentPartPr>
              <p14:xfrm>
                <a:off x="4131152" y="4788420"/>
                <a:ext cx="72720" cy="615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939F893F-7AE9-6688-01D5-E112EF1D2B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22512" y="4779780"/>
                  <a:ext cx="903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2F810D42-9C39-C20E-D93C-732913F589EE}"/>
                    </a:ext>
                  </a:extLst>
                </p14:cNvPr>
                <p14:cNvContentPartPr/>
                <p14:nvPr/>
              </p14:nvContentPartPr>
              <p14:xfrm>
                <a:off x="4269032" y="4639020"/>
                <a:ext cx="279360" cy="3913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2F810D42-9C39-C20E-D93C-732913F589E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60032" y="4630020"/>
                  <a:ext cx="2970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E3FA3D98-4251-C0CD-6EC1-85660DB14F5C}"/>
                    </a:ext>
                  </a:extLst>
                </p14:cNvPr>
                <p14:cNvContentPartPr/>
                <p14:nvPr/>
              </p14:nvContentPartPr>
              <p14:xfrm>
                <a:off x="1423232" y="4494660"/>
                <a:ext cx="852120" cy="11520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E3FA3D98-4251-C0CD-6EC1-85660DB14F5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14232" y="4485660"/>
                  <a:ext cx="869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0F9C9A1A-EAD0-10B5-38D1-24B6226D7E75}"/>
                    </a:ext>
                  </a:extLst>
                </p14:cNvPr>
                <p14:cNvContentPartPr/>
                <p14:nvPr/>
              </p14:nvContentPartPr>
              <p14:xfrm>
                <a:off x="2516912" y="5162460"/>
                <a:ext cx="1616760" cy="11088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0F9C9A1A-EAD0-10B5-38D1-24B6226D7E7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07912" y="5153820"/>
                  <a:ext cx="1634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E4077197-B274-294C-C1AA-AF7FC565EE56}"/>
                    </a:ext>
                  </a:extLst>
                </p14:cNvPr>
                <p14:cNvContentPartPr/>
                <p14:nvPr/>
              </p14:nvContentPartPr>
              <p14:xfrm>
                <a:off x="3614192" y="5135100"/>
                <a:ext cx="814320" cy="16848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E4077197-B274-294C-C1AA-AF7FC565EE5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05192" y="5126460"/>
                  <a:ext cx="831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1427A9F3-468E-49B6-01F4-E5F1166A99E5}"/>
                    </a:ext>
                  </a:extLst>
                </p14:cNvPr>
                <p14:cNvContentPartPr/>
                <p14:nvPr/>
              </p14:nvContentPartPr>
              <p14:xfrm>
                <a:off x="4541552" y="5249940"/>
                <a:ext cx="11880" cy="9756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1427A9F3-468E-49B6-01F4-E5F1166A99E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32912" y="5241300"/>
                  <a:ext cx="29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CAA376AD-9047-B1EC-28B4-73CA88C21138}"/>
                    </a:ext>
                  </a:extLst>
                </p14:cNvPr>
                <p14:cNvContentPartPr/>
                <p14:nvPr/>
              </p14:nvContentPartPr>
              <p14:xfrm>
                <a:off x="4539752" y="5182980"/>
                <a:ext cx="38160" cy="4104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CAA376AD-9047-B1EC-28B4-73CA88C211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31112" y="5173980"/>
                  <a:ext cx="55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C8D19912-CB20-82BC-893E-D1E8BAE8A24E}"/>
                    </a:ext>
                  </a:extLst>
                </p14:cNvPr>
                <p14:cNvContentPartPr/>
                <p14:nvPr/>
              </p14:nvContentPartPr>
              <p14:xfrm>
                <a:off x="4604192" y="5263620"/>
                <a:ext cx="141480" cy="8064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C8D19912-CB20-82BC-893E-D1E8BAE8A24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95552" y="5254980"/>
                  <a:ext cx="159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C08B2448-BBDB-7FCC-1E50-963C9F59A84F}"/>
                    </a:ext>
                  </a:extLst>
                </p14:cNvPr>
                <p14:cNvContentPartPr/>
                <p14:nvPr/>
              </p14:nvContentPartPr>
              <p14:xfrm>
                <a:off x="4731632" y="5067060"/>
                <a:ext cx="492840" cy="26928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C08B2448-BBDB-7FCC-1E50-963C9F59A84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22632" y="5058420"/>
                  <a:ext cx="5104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3A75B80C-B0FD-5E1E-6B6A-E6D213FBD4F6}"/>
                    </a:ext>
                  </a:extLst>
                </p14:cNvPr>
                <p14:cNvContentPartPr/>
                <p14:nvPr/>
              </p14:nvContentPartPr>
              <p14:xfrm>
                <a:off x="5151752" y="5201700"/>
                <a:ext cx="192600" cy="10260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3A75B80C-B0FD-5E1E-6B6A-E6D213FBD4F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42752" y="5193060"/>
                  <a:ext cx="210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ABBC9063-3840-5E2A-438E-D0648DC0E789}"/>
                    </a:ext>
                  </a:extLst>
                </p14:cNvPr>
                <p14:cNvContentPartPr/>
                <p14:nvPr/>
              </p14:nvContentPartPr>
              <p14:xfrm>
                <a:off x="5289632" y="5153460"/>
                <a:ext cx="41760" cy="3348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ABBC9063-3840-5E2A-438E-D0648DC0E7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80992" y="5144460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9152" name="墨迹 49151">
                  <a:extLst>
                    <a:ext uri="{FF2B5EF4-FFF2-40B4-BE49-F238E27FC236}">
                      <a16:creationId xmlns:a16="http://schemas.microsoft.com/office/drawing/2014/main" id="{7F84E513-0C71-00E2-1756-81611F6A298B}"/>
                    </a:ext>
                  </a:extLst>
                </p14:cNvPr>
                <p14:cNvContentPartPr/>
                <p14:nvPr/>
              </p14:nvContentPartPr>
              <p14:xfrm>
                <a:off x="5407712" y="5198100"/>
                <a:ext cx="348840" cy="102240"/>
              </p14:xfrm>
            </p:contentPart>
          </mc:Choice>
          <mc:Fallback>
            <p:pic>
              <p:nvPicPr>
                <p:cNvPr id="49152" name="墨迹 49151">
                  <a:extLst>
                    <a:ext uri="{FF2B5EF4-FFF2-40B4-BE49-F238E27FC236}">
                      <a16:creationId xmlns:a16="http://schemas.microsoft.com/office/drawing/2014/main" id="{7F84E513-0C71-00E2-1756-81611F6A298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98712" y="5189460"/>
                  <a:ext cx="366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9168" name="墨迹 49167">
                  <a:extLst>
                    <a:ext uri="{FF2B5EF4-FFF2-40B4-BE49-F238E27FC236}">
                      <a16:creationId xmlns:a16="http://schemas.microsoft.com/office/drawing/2014/main" id="{C24AC034-2733-E13B-9558-FA4103D04556}"/>
                    </a:ext>
                  </a:extLst>
                </p14:cNvPr>
                <p14:cNvContentPartPr/>
                <p14:nvPr/>
              </p14:nvContentPartPr>
              <p14:xfrm>
                <a:off x="2673512" y="4897500"/>
                <a:ext cx="59760" cy="60120"/>
              </p14:xfrm>
            </p:contentPart>
          </mc:Choice>
          <mc:Fallback>
            <p:pic>
              <p:nvPicPr>
                <p:cNvPr id="49168" name="墨迹 49167">
                  <a:extLst>
                    <a:ext uri="{FF2B5EF4-FFF2-40B4-BE49-F238E27FC236}">
                      <a16:creationId xmlns:a16="http://schemas.microsoft.com/office/drawing/2014/main" id="{C24AC034-2733-E13B-9558-FA4103D045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64872" y="4888500"/>
                  <a:ext cx="77400" cy="77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灯片编号占位符 4">
            <a:extLst>
              <a:ext uri="{FF2B5EF4-FFF2-40B4-BE49-F238E27FC236}">
                <a16:creationId xmlns:a16="http://schemas.microsoft.com/office/drawing/2014/main" id="{FAAC08AA-6486-87E1-5215-30888D9E75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E9A13163-40D4-4941-91A0-E7C8C75A181B}" type="slidenum">
              <a:rPr lang="en-US" altLang="zh-CN" sz="2400" smtClean="0">
                <a:latin typeface="Times New Roman" panose="02020603050405020304" pitchFamily="18" charset="0"/>
              </a:rPr>
              <a:pPr/>
              <a:t>3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48" name="Rectangle 2">
            <a:extLst>
              <a:ext uri="{FF2B5EF4-FFF2-40B4-BE49-F238E27FC236}">
                <a16:creationId xmlns:a16="http://schemas.microsoft.com/office/drawing/2014/main" id="{B02ED5C9-EF40-0A7E-8A65-5A9C8E37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88913"/>
            <a:ext cx="67040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</a:pPr>
            <a:r>
              <a:rPr kumimoji="1" lang="zh-CN" altLang="en-US" sz="360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代数发展的阶段</a:t>
            </a:r>
            <a:r>
              <a:rPr kumimoji="1" lang="en-US" altLang="zh-CN" sz="360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360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数学发展史</a:t>
            </a:r>
            <a:r>
              <a:rPr kumimoji="1" lang="en-US" altLang="zh-CN" sz="360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38A0A30-11CF-BEAA-4766-349E0CB1959E}"/>
              </a:ext>
            </a:extLst>
          </p:cNvPr>
          <p:cNvGraphicFramePr/>
          <p:nvPr/>
        </p:nvGraphicFramePr>
        <p:xfrm>
          <a:off x="179388" y="981075"/>
          <a:ext cx="8540750" cy="548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矩形 84994">
            <a:extLst>
              <a:ext uri="{FF2B5EF4-FFF2-40B4-BE49-F238E27FC236}">
                <a16:creationId xmlns:a16="http://schemas.microsoft.com/office/drawing/2014/main" id="{56C33EF5-7C66-96BA-5A55-79F7F74EB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79" name="矩形 84995">
            <a:extLst>
              <a:ext uri="{FF2B5EF4-FFF2-40B4-BE49-F238E27FC236}">
                <a16:creationId xmlns:a16="http://schemas.microsoft.com/office/drawing/2014/main" id="{991C690A-85E9-3729-CC13-84F1622B2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80" name="矩形 84996">
            <a:extLst>
              <a:ext uri="{FF2B5EF4-FFF2-40B4-BE49-F238E27FC236}">
                <a16:creationId xmlns:a16="http://schemas.microsoft.com/office/drawing/2014/main" id="{ABCEB1EA-B77D-CF37-714C-EAEDBE043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81" name="矩形 84997">
            <a:extLst>
              <a:ext uri="{FF2B5EF4-FFF2-40B4-BE49-F238E27FC236}">
                <a16:creationId xmlns:a16="http://schemas.microsoft.com/office/drawing/2014/main" id="{B0390AFA-4184-57A2-2EAC-62A71D36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82" name="矩形 84998">
            <a:extLst>
              <a:ext uri="{FF2B5EF4-FFF2-40B4-BE49-F238E27FC236}">
                <a16:creationId xmlns:a16="http://schemas.microsoft.com/office/drawing/2014/main" id="{A1FDB1E8-DF9F-985C-BE6A-170DE113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83" name="矩形 84999">
            <a:extLst>
              <a:ext uri="{FF2B5EF4-FFF2-40B4-BE49-F238E27FC236}">
                <a16:creationId xmlns:a16="http://schemas.microsoft.com/office/drawing/2014/main" id="{9FD5745A-0C7C-95D9-921B-9CA8D192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0184" name="对象 85000">
            <a:extLst>
              <a:ext uri="{FF2B5EF4-FFF2-40B4-BE49-F238E27FC236}">
                <a16:creationId xmlns:a16="http://schemas.microsoft.com/office/drawing/2014/main" id="{D1A6EE34-D016-28FF-6A11-B1061EE54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250" imgH="215806" progId="Equation.3">
                  <p:embed/>
                </p:oleObj>
              </mc:Choice>
              <mc:Fallback>
                <p:oleObj r:id="rId2" imgW="114250" imgH="215806" progId="Equation.3">
                  <p:embed/>
                  <p:pic>
                    <p:nvPicPr>
                      <p:cNvPr id="50184" name="对象 85000">
                        <a:extLst>
                          <a:ext uri="{FF2B5EF4-FFF2-40B4-BE49-F238E27FC236}">
                            <a16:creationId xmlns:a16="http://schemas.microsoft.com/office/drawing/2014/main" id="{D1A6EE34-D016-28FF-6A11-B1061EE54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矩形 85001">
            <a:extLst>
              <a:ext uri="{FF2B5EF4-FFF2-40B4-BE49-F238E27FC236}">
                <a16:creationId xmlns:a16="http://schemas.microsoft.com/office/drawing/2014/main" id="{9B842C6B-5434-594E-DC1D-8102711D7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86" name="矩形 85002">
            <a:extLst>
              <a:ext uri="{FF2B5EF4-FFF2-40B4-BE49-F238E27FC236}">
                <a16:creationId xmlns:a16="http://schemas.microsoft.com/office/drawing/2014/main" id="{98FD6A46-9B58-EEA9-9384-24D2D1D83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0187" name="对象 85003">
            <a:extLst>
              <a:ext uri="{FF2B5EF4-FFF2-40B4-BE49-F238E27FC236}">
                <a16:creationId xmlns:a16="http://schemas.microsoft.com/office/drawing/2014/main" id="{1D6C3DC2-745B-0F2D-D4A6-E9E5B3B119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428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2105" imgH="232536" progId="Equation.DSMT4">
                  <p:embed/>
                </p:oleObj>
              </mc:Choice>
              <mc:Fallback>
                <p:oleObj r:id="rId4" imgW="142105" imgH="232536" progId="Equation.DSMT4">
                  <p:embed/>
                  <p:pic>
                    <p:nvPicPr>
                      <p:cNvPr id="50187" name="对象 85003">
                        <a:extLst>
                          <a:ext uri="{FF2B5EF4-FFF2-40B4-BE49-F238E27FC236}">
                            <a16:creationId xmlns:a16="http://schemas.microsoft.com/office/drawing/2014/main" id="{1D6C3DC2-745B-0F2D-D4A6-E9E5B3B11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28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矩形 85004">
            <a:extLst>
              <a:ext uri="{FF2B5EF4-FFF2-40B4-BE49-F238E27FC236}">
                <a16:creationId xmlns:a16="http://schemas.microsoft.com/office/drawing/2014/main" id="{2454FB95-40F2-16F0-9996-66AB6D773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89" name="矩形 85005">
            <a:extLst>
              <a:ext uri="{FF2B5EF4-FFF2-40B4-BE49-F238E27FC236}">
                <a16:creationId xmlns:a16="http://schemas.microsoft.com/office/drawing/2014/main" id="{4C668745-4B51-2483-51B1-415D2FAB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90" name="矩形 85006">
            <a:extLst>
              <a:ext uri="{FF2B5EF4-FFF2-40B4-BE49-F238E27FC236}">
                <a16:creationId xmlns:a16="http://schemas.microsoft.com/office/drawing/2014/main" id="{A7B995B4-F8F1-FC54-D98E-2DD2B5600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0191" name="对象 82955">
            <a:extLst>
              <a:ext uri="{FF2B5EF4-FFF2-40B4-BE49-F238E27FC236}">
                <a16:creationId xmlns:a16="http://schemas.microsoft.com/office/drawing/2014/main" id="{3F214FFA-A459-FBEA-44C0-F96E5C523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038" y="836613"/>
          <a:ext cx="7921625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79800" imgH="1879600" progId="Equation.DSMT4">
                  <p:embed/>
                </p:oleObj>
              </mc:Choice>
              <mc:Fallback>
                <p:oleObj name="Equation" r:id="rId6" imgW="3479800" imgH="1879600" progId="Equation.DSMT4">
                  <p:embed/>
                  <p:pic>
                    <p:nvPicPr>
                      <p:cNvPr id="50191" name="对象 82955">
                        <a:extLst>
                          <a:ext uri="{FF2B5EF4-FFF2-40B4-BE49-F238E27FC236}">
                            <a16:creationId xmlns:a16="http://schemas.microsoft.com/office/drawing/2014/main" id="{3F214FFA-A459-FBEA-44C0-F96E5C5230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836613"/>
                        <a:ext cx="7921625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7D9AF47-69C5-D258-E405-5BE4E51370BA}"/>
                  </a:ext>
                </a:extLst>
              </p14:cNvPr>
              <p14:cNvContentPartPr/>
              <p14:nvPr/>
            </p14:nvContentPartPr>
            <p14:xfrm>
              <a:off x="4587992" y="1426380"/>
              <a:ext cx="1132200" cy="72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7D9AF47-69C5-D258-E405-5BE4E51370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8992" y="1417740"/>
                <a:ext cx="114984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26EFCFA2-975A-C306-55B5-8353E5334CE3}"/>
              </a:ext>
            </a:extLst>
          </p:cNvPr>
          <p:cNvGrpSpPr/>
          <p:nvPr/>
        </p:nvGrpSpPr>
        <p:grpSpPr>
          <a:xfrm>
            <a:off x="4385312" y="2221620"/>
            <a:ext cx="265320" cy="404640"/>
            <a:chOff x="4385312" y="2221620"/>
            <a:chExt cx="26532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36DD174E-E8C9-6DD8-3684-412C49C5A2C1}"/>
                    </a:ext>
                  </a:extLst>
                </p14:cNvPr>
                <p14:cNvContentPartPr/>
                <p14:nvPr/>
              </p14:nvContentPartPr>
              <p14:xfrm>
                <a:off x="4385312" y="2221620"/>
                <a:ext cx="122040" cy="2847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36DD174E-E8C9-6DD8-3684-412C49C5A2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76312" y="2212980"/>
                  <a:ext cx="139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BE99C841-8734-CEFB-31FB-7681381D09BA}"/>
                    </a:ext>
                  </a:extLst>
                </p14:cNvPr>
                <p14:cNvContentPartPr/>
                <p14:nvPr/>
              </p14:nvContentPartPr>
              <p14:xfrm>
                <a:off x="4624352" y="2466780"/>
                <a:ext cx="26280" cy="15948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BE99C841-8734-CEFB-31FB-7681381D09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15352" y="2457780"/>
                  <a:ext cx="4392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A47401E-38EB-9288-32CD-3599CEB9CEEC}"/>
              </a:ext>
            </a:extLst>
          </p:cNvPr>
          <p:cNvGrpSpPr/>
          <p:nvPr/>
        </p:nvGrpSpPr>
        <p:grpSpPr>
          <a:xfrm>
            <a:off x="6434792" y="2023260"/>
            <a:ext cx="385200" cy="602280"/>
            <a:chOff x="6434792" y="2023260"/>
            <a:chExt cx="38520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CFA0EED1-5685-C55F-7B9C-FCC920D8AC83}"/>
                    </a:ext>
                  </a:extLst>
                </p14:cNvPr>
                <p14:cNvContentPartPr/>
                <p14:nvPr/>
              </p14:nvContentPartPr>
              <p14:xfrm>
                <a:off x="6434792" y="2023260"/>
                <a:ext cx="48600" cy="40896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CFA0EED1-5685-C55F-7B9C-FCC920D8AC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26152" y="2014620"/>
                  <a:ext cx="662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14E3171F-BBD9-77AE-156A-EE44479EEC17}"/>
                    </a:ext>
                  </a:extLst>
                </p14:cNvPr>
                <p14:cNvContentPartPr/>
                <p14:nvPr/>
              </p14:nvContentPartPr>
              <p14:xfrm>
                <a:off x="6469712" y="2367780"/>
                <a:ext cx="114120" cy="14364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14E3171F-BBD9-77AE-156A-EE44479EEC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60712" y="2359140"/>
                  <a:ext cx="131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6776BD80-45AB-D638-1CFA-B95638DAE842}"/>
                    </a:ext>
                  </a:extLst>
                </p14:cNvPr>
                <p14:cNvContentPartPr/>
                <p14:nvPr/>
              </p14:nvContentPartPr>
              <p14:xfrm>
                <a:off x="6654392" y="2459580"/>
                <a:ext cx="165600" cy="1659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6776BD80-45AB-D638-1CFA-B95638DAE8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45752" y="2450940"/>
                  <a:ext cx="18324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A41A74BD-2E90-C087-B6B5-93D264AE234D}"/>
                  </a:ext>
                </a:extLst>
              </p14:cNvPr>
              <p14:cNvContentPartPr/>
              <p14:nvPr/>
            </p14:nvContentPartPr>
            <p14:xfrm>
              <a:off x="4022792" y="3723900"/>
              <a:ext cx="1263240" cy="248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A41A74BD-2E90-C087-B6B5-93D264AE23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14152" y="3715260"/>
                <a:ext cx="128088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12A5308A-8CE8-ABEF-24D8-43A71C6D6200}"/>
              </a:ext>
            </a:extLst>
          </p:cNvPr>
          <p:cNvGrpSpPr/>
          <p:nvPr/>
        </p:nvGrpSpPr>
        <p:grpSpPr>
          <a:xfrm>
            <a:off x="3609512" y="3134220"/>
            <a:ext cx="1563840" cy="195840"/>
            <a:chOff x="3609512" y="3134220"/>
            <a:chExt cx="156384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6A93E873-517B-C4EF-8E8B-615F9AA65253}"/>
                    </a:ext>
                  </a:extLst>
                </p14:cNvPr>
                <p14:cNvContentPartPr/>
                <p14:nvPr/>
              </p14:nvContentPartPr>
              <p14:xfrm>
                <a:off x="3609512" y="3216660"/>
                <a:ext cx="38880" cy="702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6A93E873-517B-C4EF-8E8B-615F9AA652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0872" y="3208020"/>
                  <a:ext cx="56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1169B0E6-681A-0405-A2C2-7FEA448AFFCF}"/>
                    </a:ext>
                  </a:extLst>
                </p14:cNvPr>
                <p14:cNvContentPartPr/>
                <p14:nvPr/>
              </p14:nvContentPartPr>
              <p14:xfrm>
                <a:off x="3679352" y="3208020"/>
                <a:ext cx="9360" cy="9504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1169B0E6-681A-0405-A2C2-7FEA448AFF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0352" y="3199380"/>
                  <a:ext cx="27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97C0023-9652-02B0-E14F-C53151F5409C}"/>
                    </a:ext>
                  </a:extLst>
                </p14:cNvPr>
                <p14:cNvContentPartPr/>
                <p14:nvPr/>
              </p14:nvContentPartPr>
              <p14:xfrm>
                <a:off x="3826232" y="3223140"/>
                <a:ext cx="13320" cy="3564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97C0023-9652-02B0-E14F-C53151F540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17592" y="3214140"/>
                  <a:ext cx="30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3AB86326-4DC4-A34F-4B7F-56D2B00BD23B}"/>
                    </a:ext>
                  </a:extLst>
                </p14:cNvPr>
                <p14:cNvContentPartPr/>
                <p14:nvPr/>
              </p14:nvContentPartPr>
              <p14:xfrm>
                <a:off x="3828752" y="3156180"/>
                <a:ext cx="232200" cy="1436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3AB86326-4DC4-A34F-4B7F-56D2B00BD2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19752" y="3147180"/>
                  <a:ext cx="249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51E03925-178D-B9F7-3AE9-7B4523BB42F1}"/>
                    </a:ext>
                  </a:extLst>
                </p14:cNvPr>
                <p14:cNvContentPartPr/>
                <p14:nvPr/>
              </p14:nvContentPartPr>
              <p14:xfrm>
                <a:off x="4123952" y="3134220"/>
                <a:ext cx="617040" cy="1846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51E03925-178D-B9F7-3AE9-7B4523BB42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15312" y="3125580"/>
                  <a:ext cx="634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D34F8BCD-F5EA-96A8-536A-BF73875090B7}"/>
                    </a:ext>
                  </a:extLst>
                </p14:cNvPr>
                <p14:cNvContentPartPr/>
                <p14:nvPr/>
              </p14:nvContentPartPr>
              <p14:xfrm>
                <a:off x="4669712" y="3202980"/>
                <a:ext cx="157320" cy="9612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D34F8BCD-F5EA-96A8-536A-BF73875090B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60712" y="3194340"/>
                  <a:ext cx="174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E8929057-F353-1C65-A415-15884338B8AF}"/>
                    </a:ext>
                  </a:extLst>
                </p14:cNvPr>
                <p14:cNvContentPartPr/>
                <p14:nvPr/>
              </p14:nvContentPartPr>
              <p14:xfrm>
                <a:off x="4815152" y="3170220"/>
                <a:ext cx="51840" cy="5580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E8929057-F353-1C65-A415-15884338B8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06512" y="3161580"/>
                  <a:ext cx="69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04880258-C604-3E08-FC2B-EA115EF0E23A}"/>
                    </a:ext>
                  </a:extLst>
                </p14:cNvPr>
                <p14:cNvContentPartPr/>
                <p14:nvPr/>
              </p14:nvContentPartPr>
              <p14:xfrm>
                <a:off x="4902632" y="3220260"/>
                <a:ext cx="270720" cy="10980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04880258-C604-3E08-FC2B-EA115EF0E2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93992" y="3211260"/>
                  <a:ext cx="28836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DBDA6ED4-5CA4-E59D-C01F-1DA8E4FBD17D}"/>
                  </a:ext>
                </a:extLst>
              </p14:cNvPr>
              <p14:cNvContentPartPr/>
              <p14:nvPr/>
            </p14:nvContentPartPr>
            <p14:xfrm>
              <a:off x="8312192" y="3779340"/>
              <a:ext cx="93240" cy="720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DBDA6ED4-5CA4-E59D-C01F-1DA8E4FBD17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03552" y="3770700"/>
                <a:ext cx="11088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A0C47888-6779-70DC-7F1A-F2A388585A94}"/>
              </a:ext>
            </a:extLst>
          </p:cNvPr>
          <p:cNvGrpSpPr/>
          <p:nvPr/>
        </p:nvGrpSpPr>
        <p:grpSpPr>
          <a:xfrm>
            <a:off x="7873352" y="3772500"/>
            <a:ext cx="1173600" cy="627480"/>
            <a:chOff x="7873352" y="3772500"/>
            <a:chExt cx="1173600" cy="62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D73F6693-297E-732B-0DC6-FF474FC03120}"/>
                    </a:ext>
                  </a:extLst>
                </p14:cNvPr>
                <p14:cNvContentPartPr/>
                <p14:nvPr/>
              </p14:nvContentPartPr>
              <p14:xfrm>
                <a:off x="7873352" y="3835500"/>
                <a:ext cx="52920" cy="3128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D73F6693-297E-732B-0DC6-FF474FC031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64712" y="3826860"/>
                  <a:ext cx="705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CBFE2221-1613-30D4-DE9F-1AFC60BB19E9}"/>
                    </a:ext>
                  </a:extLst>
                </p14:cNvPr>
                <p14:cNvContentPartPr/>
                <p14:nvPr/>
              </p14:nvContentPartPr>
              <p14:xfrm>
                <a:off x="7972712" y="3904980"/>
                <a:ext cx="87120" cy="1080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CBFE2221-1613-30D4-DE9F-1AFC60BB19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64072" y="3895980"/>
                  <a:ext cx="104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F60A9993-EA6C-DEBA-354F-C880C74F7371}"/>
                    </a:ext>
                  </a:extLst>
                </p14:cNvPr>
                <p14:cNvContentPartPr/>
                <p14:nvPr/>
              </p14:nvContentPartPr>
              <p14:xfrm>
                <a:off x="7979552" y="3862860"/>
                <a:ext cx="72720" cy="2592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F60A9993-EA6C-DEBA-354F-C880C74F73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70552" y="3854220"/>
                  <a:ext cx="90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3FDB9F55-3D59-DD88-74E3-663D47BC840B}"/>
                    </a:ext>
                  </a:extLst>
                </p14:cNvPr>
                <p14:cNvContentPartPr/>
                <p14:nvPr/>
              </p14:nvContentPartPr>
              <p14:xfrm>
                <a:off x="8094392" y="3846660"/>
                <a:ext cx="133920" cy="18864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3FDB9F55-3D59-DD88-74E3-663D47BC840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85752" y="3838020"/>
                  <a:ext cx="151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5477F3D7-2BC3-F941-F5D9-DF504739F8D3}"/>
                    </a:ext>
                  </a:extLst>
                </p14:cNvPr>
                <p14:cNvContentPartPr/>
                <p14:nvPr/>
              </p14:nvContentPartPr>
              <p14:xfrm>
                <a:off x="8123912" y="4036020"/>
                <a:ext cx="45360" cy="86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5477F3D7-2BC3-F941-F5D9-DF504739F8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15272" y="4027380"/>
                  <a:ext cx="63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AF9BCEC1-9AFC-DBA9-009E-E3C4042E6A9D}"/>
                    </a:ext>
                  </a:extLst>
                </p14:cNvPr>
                <p14:cNvContentPartPr/>
                <p14:nvPr/>
              </p14:nvContentPartPr>
              <p14:xfrm>
                <a:off x="8147312" y="3937740"/>
                <a:ext cx="193680" cy="24444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AF9BCEC1-9AFC-DBA9-009E-E3C4042E6A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38312" y="3928740"/>
                  <a:ext cx="211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8A364F3D-7414-8478-5DE5-1F7E4208FD59}"/>
                    </a:ext>
                  </a:extLst>
                </p14:cNvPr>
                <p14:cNvContentPartPr/>
                <p14:nvPr/>
              </p14:nvContentPartPr>
              <p14:xfrm>
                <a:off x="8243792" y="4017300"/>
                <a:ext cx="96120" cy="34992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8A364F3D-7414-8478-5DE5-1F7E4208FD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35152" y="4008660"/>
                  <a:ext cx="1137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6E25ECE5-3AEA-292A-EC00-68E10A122149}"/>
                    </a:ext>
                  </a:extLst>
                </p14:cNvPr>
                <p14:cNvContentPartPr/>
                <p14:nvPr/>
              </p14:nvContentPartPr>
              <p14:xfrm>
                <a:off x="8238392" y="3914340"/>
                <a:ext cx="38520" cy="1440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6E25ECE5-3AEA-292A-EC00-68E10A1221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29752" y="3905700"/>
                  <a:ext cx="56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A913A7BE-9360-F01C-1B14-78BCC74E22C0}"/>
                    </a:ext>
                  </a:extLst>
                </p14:cNvPr>
                <p14:cNvContentPartPr/>
                <p14:nvPr/>
              </p14:nvContentPartPr>
              <p14:xfrm>
                <a:off x="8387792" y="3897060"/>
                <a:ext cx="160560" cy="12672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A913A7BE-9360-F01C-1B14-78BCC74E22C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79152" y="3888420"/>
                  <a:ext cx="178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A1509D74-2BB1-376B-69B0-57A79B8E79E7}"/>
                    </a:ext>
                  </a:extLst>
                </p14:cNvPr>
                <p14:cNvContentPartPr/>
                <p14:nvPr/>
              </p14:nvContentPartPr>
              <p14:xfrm>
                <a:off x="8379152" y="4058340"/>
                <a:ext cx="82800" cy="17532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A1509D74-2BB1-376B-69B0-57A79B8E79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70512" y="4049340"/>
                  <a:ext cx="1004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76FDAE73-B9AF-DA69-EBC9-BD65C32989C4}"/>
                    </a:ext>
                  </a:extLst>
                </p14:cNvPr>
                <p14:cNvContentPartPr/>
                <p14:nvPr/>
              </p14:nvContentPartPr>
              <p14:xfrm>
                <a:off x="8363672" y="3772500"/>
                <a:ext cx="83880" cy="5662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76FDAE73-B9AF-DA69-EBC9-BD65C32989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55032" y="3763860"/>
                  <a:ext cx="10152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6448CAAC-E359-ADFE-A68E-D196C92D76C3}"/>
                    </a:ext>
                  </a:extLst>
                </p14:cNvPr>
                <p14:cNvContentPartPr/>
                <p14:nvPr/>
              </p14:nvContentPartPr>
              <p14:xfrm>
                <a:off x="8601632" y="3849540"/>
                <a:ext cx="151560" cy="1875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6448CAAC-E359-ADFE-A68E-D196C92D76C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92632" y="3840900"/>
                  <a:ext cx="169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784B59B4-9F00-8EF8-52D7-4CF12A630F51}"/>
                    </a:ext>
                  </a:extLst>
                </p14:cNvPr>
                <p14:cNvContentPartPr/>
                <p14:nvPr/>
              </p14:nvContentPartPr>
              <p14:xfrm>
                <a:off x="8608112" y="4030620"/>
                <a:ext cx="126360" cy="2577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784B59B4-9F00-8EF8-52D7-4CF12A630F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99112" y="4021620"/>
                  <a:ext cx="1440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D4BF13FF-0A2B-AAA3-DB73-E430A796540F}"/>
                    </a:ext>
                  </a:extLst>
                </p14:cNvPr>
                <p14:cNvContentPartPr/>
                <p14:nvPr/>
              </p14:nvContentPartPr>
              <p14:xfrm>
                <a:off x="8499392" y="4248420"/>
                <a:ext cx="238320" cy="13608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D4BF13FF-0A2B-AAA3-DB73-E430A79654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90752" y="4239420"/>
                  <a:ext cx="255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29BDA995-4D59-1FA2-E898-E596F6855AB9}"/>
                    </a:ext>
                  </a:extLst>
                </p14:cNvPr>
                <p14:cNvContentPartPr/>
                <p14:nvPr/>
              </p14:nvContentPartPr>
              <p14:xfrm>
                <a:off x="8919152" y="4059780"/>
                <a:ext cx="127800" cy="21600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29BDA995-4D59-1FA2-E898-E596F6855AB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10512" y="4050780"/>
                  <a:ext cx="145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BCE3D18A-15C7-0D41-F499-0F7832BBEE76}"/>
                    </a:ext>
                  </a:extLst>
                </p14:cNvPr>
                <p14:cNvContentPartPr/>
                <p14:nvPr/>
              </p14:nvContentPartPr>
              <p14:xfrm>
                <a:off x="8853632" y="3998220"/>
                <a:ext cx="190440" cy="40176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BCE3D18A-15C7-0D41-F499-0F7832BBEE7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44632" y="3989580"/>
                  <a:ext cx="208080" cy="41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C26DE0B-CF3F-3A77-A75E-852BFC5A6462}"/>
              </a:ext>
            </a:extLst>
          </p:cNvPr>
          <p:cNvGrpSpPr/>
          <p:nvPr/>
        </p:nvGrpSpPr>
        <p:grpSpPr>
          <a:xfrm>
            <a:off x="5364872" y="3840540"/>
            <a:ext cx="2018160" cy="651960"/>
            <a:chOff x="5364872" y="3840540"/>
            <a:chExt cx="2018160" cy="65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766C2490-4CB0-E077-82EE-4C39B62339A8}"/>
                    </a:ext>
                  </a:extLst>
                </p14:cNvPr>
                <p14:cNvContentPartPr/>
                <p14:nvPr/>
              </p14:nvContentPartPr>
              <p14:xfrm>
                <a:off x="7351352" y="3891300"/>
                <a:ext cx="31680" cy="12492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766C2490-4CB0-E077-82EE-4C39B62339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42712" y="3882300"/>
                  <a:ext cx="4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DE388322-6CE2-7CA2-3327-772848AEF1A0}"/>
                    </a:ext>
                  </a:extLst>
                </p14:cNvPr>
                <p14:cNvContentPartPr/>
                <p14:nvPr/>
              </p14:nvContentPartPr>
              <p14:xfrm>
                <a:off x="7298792" y="3881580"/>
                <a:ext cx="76680" cy="24156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DE388322-6CE2-7CA2-3327-772848AEF1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89792" y="3872940"/>
                  <a:ext cx="943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FB4DA5E-A89F-D216-4A7C-650709C1F430}"/>
                    </a:ext>
                  </a:extLst>
                </p14:cNvPr>
                <p14:cNvContentPartPr/>
                <p14:nvPr/>
              </p14:nvContentPartPr>
              <p14:xfrm>
                <a:off x="5364872" y="3840540"/>
                <a:ext cx="31320" cy="8280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FB4DA5E-A89F-D216-4A7C-650709C1F4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56232" y="3831900"/>
                  <a:ext cx="48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ACB11F77-DE8E-7B09-E50B-4D70ED773577}"/>
                    </a:ext>
                  </a:extLst>
                </p14:cNvPr>
                <p14:cNvContentPartPr/>
                <p14:nvPr/>
              </p14:nvContentPartPr>
              <p14:xfrm>
                <a:off x="5451632" y="3846660"/>
                <a:ext cx="47880" cy="11340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ACB11F77-DE8E-7B09-E50B-4D70ED7735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42632" y="3837660"/>
                  <a:ext cx="65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CA5F6B4D-B51F-7187-B452-1A4DC9ED3614}"/>
                    </a:ext>
                  </a:extLst>
                </p14:cNvPr>
                <p14:cNvContentPartPr/>
                <p14:nvPr/>
              </p14:nvContentPartPr>
              <p14:xfrm>
                <a:off x="5641712" y="3970500"/>
                <a:ext cx="183960" cy="52200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CA5F6B4D-B51F-7187-B452-1A4DC9ED361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32712" y="3961860"/>
                  <a:ext cx="20160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7E52DD58-C5A5-0751-760D-E939F795C0A7}"/>
                    </a:ext>
                  </a:extLst>
                </p14:cNvPr>
                <p14:cNvContentPartPr/>
                <p14:nvPr/>
              </p14:nvContentPartPr>
              <p14:xfrm>
                <a:off x="5989112" y="4114860"/>
                <a:ext cx="39240" cy="1080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7E52DD58-C5A5-0751-760D-E939F795C0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80472" y="4106220"/>
                  <a:ext cx="56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928B15C7-B362-EAE2-A539-760BEA7D6158}"/>
                    </a:ext>
                  </a:extLst>
                </p14:cNvPr>
                <p14:cNvContentPartPr/>
                <p14:nvPr/>
              </p14:nvContentPartPr>
              <p14:xfrm>
                <a:off x="5992352" y="4235460"/>
                <a:ext cx="30600" cy="6156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928B15C7-B362-EAE2-A539-760BEA7D61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83352" y="4226460"/>
                  <a:ext cx="48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D1062C0E-EF6B-59D9-F1B0-1026A10699CB}"/>
                    </a:ext>
                  </a:extLst>
                </p14:cNvPr>
                <p14:cNvContentPartPr/>
                <p14:nvPr/>
              </p14:nvContentPartPr>
              <p14:xfrm>
                <a:off x="6078392" y="4231500"/>
                <a:ext cx="90000" cy="6984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D1062C0E-EF6B-59D9-F1B0-1026A10699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69752" y="4222500"/>
                  <a:ext cx="107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3C565CA5-9D54-67AE-23DC-0412C615DF9E}"/>
                    </a:ext>
                  </a:extLst>
                </p14:cNvPr>
                <p14:cNvContentPartPr/>
                <p14:nvPr/>
              </p14:nvContentPartPr>
              <p14:xfrm>
                <a:off x="6214832" y="4014420"/>
                <a:ext cx="451800" cy="28296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3C565CA5-9D54-67AE-23DC-0412C615DF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06192" y="4005420"/>
                  <a:ext cx="4694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21E2E9CE-A23A-5C22-267B-27B04A5483D4}"/>
                    </a:ext>
                  </a:extLst>
                </p14:cNvPr>
                <p14:cNvContentPartPr/>
                <p14:nvPr/>
              </p14:nvContentPartPr>
              <p14:xfrm>
                <a:off x="6714512" y="4017300"/>
                <a:ext cx="6120" cy="22896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21E2E9CE-A23A-5C22-267B-27B04A5483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05872" y="4008660"/>
                  <a:ext cx="23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76E63DA2-99B0-C92A-348E-37639BD1CA0E}"/>
                    </a:ext>
                  </a:extLst>
                </p14:cNvPr>
                <p14:cNvContentPartPr/>
                <p14:nvPr/>
              </p14:nvContentPartPr>
              <p14:xfrm>
                <a:off x="6625232" y="4045380"/>
                <a:ext cx="256680" cy="18252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76E63DA2-99B0-C92A-348E-37639BD1CA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16232" y="4036380"/>
                  <a:ext cx="274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35C0A419-0ADA-8395-BF10-D5867EF1253E}"/>
                    </a:ext>
                  </a:extLst>
                </p14:cNvPr>
                <p14:cNvContentPartPr/>
                <p14:nvPr/>
              </p14:nvContentPartPr>
              <p14:xfrm>
                <a:off x="6900632" y="4135380"/>
                <a:ext cx="293040" cy="1490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35C0A419-0ADA-8395-BF10-D5867EF1253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91632" y="4126740"/>
                  <a:ext cx="310680" cy="166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EDF07738-633F-6EA0-6507-8565691B1D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812088" y="6318250"/>
            <a:ext cx="10668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040597AE-AB10-4A19-925B-FBAF36114284}" type="slidenum">
              <a:rPr lang="zh-CN" altLang="en-US" sz="2400" smtClean="0">
                <a:latin typeface="Times New Roman" panose="02020603050405020304" pitchFamily="18" charset="0"/>
              </a:rPr>
              <a:pPr/>
              <a:t>31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1630141-230A-EC53-F9D3-76D7FDC9A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8913" y="1057275"/>
          <a:ext cx="5137150" cy="318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700" imgH="1346200" progId="Equation.DSMT4">
                  <p:embed/>
                </p:oleObj>
              </mc:Choice>
              <mc:Fallback>
                <p:oleObj name="Equation" r:id="rId2" imgW="2171700" imgH="1346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1630141-230A-EC53-F9D3-76D7FDC9AD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1057275"/>
                        <a:ext cx="5137150" cy="318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内容占位符 80900">
            <a:extLst>
              <a:ext uri="{FF2B5EF4-FFF2-40B4-BE49-F238E27FC236}">
                <a16:creationId xmlns:a16="http://schemas.microsoft.com/office/drawing/2014/main" id="{062A0CA5-0E46-A8CF-095D-D753F4200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8913" y="4581525"/>
          <a:ext cx="430371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900" imgH="419100" progId="Equation.DSMT4">
                  <p:embed/>
                </p:oleObj>
              </mc:Choice>
              <mc:Fallback>
                <p:oleObj name="Equation" r:id="rId4" imgW="1739900" imgH="419100" progId="Equation.DSMT4">
                  <p:embed/>
                  <p:pic>
                    <p:nvPicPr>
                      <p:cNvPr id="8" name="内容占位符 80900">
                        <a:extLst>
                          <a:ext uri="{FF2B5EF4-FFF2-40B4-BE49-F238E27FC236}">
                            <a16:creationId xmlns:a16="http://schemas.microsoft.com/office/drawing/2014/main" id="{062A0CA5-0E46-A8CF-095D-D753F4200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4581525"/>
                        <a:ext cx="4303712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2">
            <a:extLst>
              <a:ext uri="{FF2B5EF4-FFF2-40B4-BE49-F238E27FC236}">
                <a16:creationId xmlns:a16="http://schemas.microsoft.com/office/drawing/2014/main" id="{C373E25B-AC5F-0FB1-B991-6E70983A3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338138"/>
            <a:ext cx="59039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.5</a:t>
            </a: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交换律</a:t>
            </a:r>
            <a:endParaRPr lang="zh-CN" altLang="en-US" sz="4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22BE607-F8D2-54B2-FF09-733ECAC69FF2}"/>
                  </a:ext>
                </a:extLst>
              </p14:cNvPr>
              <p14:cNvContentPartPr/>
              <p14:nvPr/>
            </p14:nvContentPartPr>
            <p14:xfrm>
              <a:off x="2161232" y="1633020"/>
              <a:ext cx="215280" cy="4230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22BE607-F8D2-54B2-FF09-733ECAC69F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2232" y="1624020"/>
                <a:ext cx="232920" cy="44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622B5F63-E41E-A93F-65BB-8E0B2AE8F649}"/>
              </a:ext>
            </a:extLst>
          </p:cNvPr>
          <p:cNvGrpSpPr/>
          <p:nvPr/>
        </p:nvGrpSpPr>
        <p:grpSpPr>
          <a:xfrm>
            <a:off x="2457512" y="1306140"/>
            <a:ext cx="181800" cy="219240"/>
            <a:chOff x="2457512" y="1306140"/>
            <a:chExt cx="18180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CB662FE-C11B-5A8E-C8C8-DA9A5B77B47B}"/>
                    </a:ext>
                  </a:extLst>
                </p14:cNvPr>
                <p14:cNvContentPartPr/>
                <p14:nvPr/>
              </p14:nvContentPartPr>
              <p14:xfrm>
                <a:off x="2457512" y="1339260"/>
                <a:ext cx="29880" cy="16884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CB662FE-C11B-5A8E-C8C8-DA9A5B77B4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48872" y="1330260"/>
                  <a:ext cx="47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B7192FD6-1313-739A-209F-2764DC53BBF7}"/>
                    </a:ext>
                  </a:extLst>
                </p14:cNvPr>
                <p14:cNvContentPartPr/>
                <p14:nvPr/>
              </p14:nvContentPartPr>
              <p14:xfrm>
                <a:off x="2520872" y="1361580"/>
                <a:ext cx="21240" cy="16164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B7192FD6-1313-739A-209F-2764DC53BB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1872" y="1352580"/>
                  <a:ext cx="38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D0700A3-BAF1-BA2B-F79C-0D793F78E1A3}"/>
                    </a:ext>
                  </a:extLst>
                </p14:cNvPr>
                <p14:cNvContentPartPr/>
                <p14:nvPr/>
              </p14:nvContentPartPr>
              <p14:xfrm>
                <a:off x="2465072" y="1306140"/>
                <a:ext cx="174240" cy="2192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D0700A3-BAF1-BA2B-F79C-0D793F78E1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6072" y="1297140"/>
                  <a:ext cx="19188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D875B02-FB2D-7BC5-55E8-E734887920DD}"/>
              </a:ext>
            </a:extLst>
          </p:cNvPr>
          <p:cNvGrpSpPr/>
          <p:nvPr/>
        </p:nvGrpSpPr>
        <p:grpSpPr>
          <a:xfrm>
            <a:off x="2817152" y="1115340"/>
            <a:ext cx="276840" cy="393840"/>
            <a:chOff x="2817152" y="1115340"/>
            <a:chExt cx="27684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D0D84307-98E9-350E-65BF-090A36D35840}"/>
                    </a:ext>
                  </a:extLst>
                </p14:cNvPr>
                <p14:cNvContentPartPr/>
                <p14:nvPr/>
              </p14:nvContentPartPr>
              <p14:xfrm>
                <a:off x="2817152" y="1115340"/>
                <a:ext cx="57240" cy="17064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D0D84307-98E9-350E-65BF-090A36D358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08152" y="1106340"/>
                  <a:ext cx="74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6C578A4F-B2ED-92B9-8EEA-7731817E5DCF}"/>
                    </a:ext>
                  </a:extLst>
                </p14:cNvPr>
                <p14:cNvContentPartPr/>
                <p14:nvPr/>
              </p14:nvContentPartPr>
              <p14:xfrm>
                <a:off x="2910392" y="1209300"/>
                <a:ext cx="131400" cy="11340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6C578A4F-B2ED-92B9-8EEA-7731817E5D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1752" y="1200300"/>
                  <a:ext cx="149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DA10E733-95DD-1EE3-4325-43DF51366B0C}"/>
                    </a:ext>
                  </a:extLst>
                </p14:cNvPr>
                <p14:cNvContentPartPr/>
                <p14:nvPr/>
              </p14:nvContentPartPr>
              <p14:xfrm>
                <a:off x="2857112" y="1373820"/>
                <a:ext cx="236880" cy="1310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DA10E733-95DD-1EE3-4325-43DF51366B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48472" y="1365180"/>
                  <a:ext cx="254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A6DD317-425E-FC88-8B95-790AB6F6C480}"/>
                    </a:ext>
                  </a:extLst>
                </p14:cNvPr>
                <p14:cNvContentPartPr/>
                <p14:nvPr/>
              </p14:nvContentPartPr>
              <p14:xfrm>
                <a:off x="2990312" y="1301100"/>
                <a:ext cx="100440" cy="20808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A6DD317-425E-FC88-8B95-790AB6F6C4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81312" y="1292100"/>
                  <a:ext cx="11808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71BF105-BEA5-67FA-3C62-6E1480BFAF22}"/>
              </a:ext>
            </a:extLst>
          </p:cNvPr>
          <p:cNvGrpSpPr/>
          <p:nvPr/>
        </p:nvGrpSpPr>
        <p:grpSpPr>
          <a:xfrm>
            <a:off x="3256712" y="1125780"/>
            <a:ext cx="596520" cy="478800"/>
            <a:chOff x="3256712" y="1125780"/>
            <a:chExt cx="59652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21F4B1D2-12C7-ACC5-67DF-91E17A6A1E48}"/>
                    </a:ext>
                  </a:extLst>
                </p14:cNvPr>
                <p14:cNvContentPartPr/>
                <p14:nvPr/>
              </p14:nvContentPartPr>
              <p14:xfrm>
                <a:off x="3256712" y="1140180"/>
                <a:ext cx="35280" cy="3744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21F4B1D2-12C7-ACC5-67DF-91E17A6A1E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48072" y="1131180"/>
                  <a:ext cx="52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3AE7B216-3B1E-3C44-664C-64CC9CF0F641}"/>
                    </a:ext>
                  </a:extLst>
                </p14:cNvPr>
                <p14:cNvContentPartPr/>
                <p14:nvPr/>
              </p14:nvContentPartPr>
              <p14:xfrm>
                <a:off x="3306032" y="1147380"/>
                <a:ext cx="178200" cy="4572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3AE7B216-3B1E-3C44-664C-64CC9CF0F6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97032" y="1138380"/>
                  <a:ext cx="1958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6707AFE-EE76-C312-AAFF-5B2007E7D398}"/>
                    </a:ext>
                  </a:extLst>
                </p14:cNvPr>
                <p14:cNvContentPartPr/>
                <p14:nvPr/>
              </p14:nvContentPartPr>
              <p14:xfrm>
                <a:off x="3582152" y="1125780"/>
                <a:ext cx="15120" cy="1364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6707AFE-EE76-C312-AAFF-5B2007E7D3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73512" y="1116780"/>
                  <a:ext cx="32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F0F411EE-1DB0-AA70-5FFB-49BA7AE764F7}"/>
                    </a:ext>
                  </a:extLst>
                </p14:cNvPr>
                <p14:cNvContentPartPr/>
                <p14:nvPr/>
              </p14:nvContentPartPr>
              <p14:xfrm>
                <a:off x="3506912" y="1343580"/>
                <a:ext cx="346320" cy="1947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F0F411EE-1DB0-AA70-5FFB-49BA7AE764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8272" y="1334940"/>
                  <a:ext cx="36396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16191D54-C362-16E7-4729-1853BE739031}"/>
                  </a:ext>
                </a:extLst>
              </p14:cNvPr>
              <p14:cNvContentPartPr/>
              <p14:nvPr/>
            </p14:nvContentPartPr>
            <p14:xfrm>
              <a:off x="3083552" y="2660460"/>
              <a:ext cx="1267920" cy="10980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16191D54-C362-16E7-4729-1853BE7390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74912" y="2651820"/>
                <a:ext cx="12855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F80E9FC1-2091-BC9C-CFAB-57BEA2DF6393}"/>
                  </a:ext>
                </a:extLst>
              </p14:cNvPr>
              <p14:cNvContentPartPr/>
              <p14:nvPr/>
            </p14:nvContentPartPr>
            <p14:xfrm>
              <a:off x="5129432" y="2373180"/>
              <a:ext cx="243000" cy="62820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F80E9FC1-2091-BC9C-CFAB-57BEA2DF63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20792" y="2364180"/>
                <a:ext cx="260640" cy="64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3FA1A3BA-7A06-2B23-221F-A7662D439B09}"/>
              </a:ext>
            </a:extLst>
          </p:cNvPr>
          <p:cNvGrpSpPr/>
          <p:nvPr/>
        </p:nvGrpSpPr>
        <p:grpSpPr>
          <a:xfrm>
            <a:off x="6270992" y="2529420"/>
            <a:ext cx="785520" cy="508320"/>
            <a:chOff x="6270992" y="2529420"/>
            <a:chExt cx="785520" cy="5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0F6F2F7C-CEFC-BA44-ACF9-56D7550762FF}"/>
                    </a:ext>
                  </a:extLst>
                </p14:cNvPr>
                <p14:cNvContentPartPr/>
                <p14:nvPr/>
              </p14:nvContentPartPr>
              <p14:xfrm>
                <a:off x="6437312" y="2696460"/>
                <a:ext cx="258120" cy="957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0F6F2F7C-CEFC-BA44-ACF9-56D7550762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28672" y="2687460"/>
                  <a:ext cx="275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3AB3DAFF-4EF3-FAF5-7297-5DB64B4CC504}"/>
                    </a:ext>
                  </a:extLst>
                </p14:cNvPr>
                <p14:cNvContentPartPr/>
                <p14:nvPr/>
              </p14:nvContentPartPr>
              <p14:xfrm>
                <a:off x="6622712" y="2778900"/>
                <a:ext cx="101520" cy="3780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3AB3DAFF-4EF3-FAF5-7297-5DB64B4CC5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13712" y="2769900"/>
                  <a:ext cx="119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49682590-68E8-7546-2B5E-2F78A97A3685}"/>
                    </a:ext>
                  </a:extLst>
                </p14:cNvPr>
                <p14:cNvContentPartPr/>
                <p14:nvPr/>
              </p14:nvContentPartPr>
              <p14:xfrm>
                <a:off x="6802352" y="2610420"/>
                <a:ext cx="108720" cy="26100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49682590-68E8-7546-2B5E-2F78A97A36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93352" y="2601420"/>
                  <a:ext cx="126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06D6FB6-AE9F-BA7D-7783-777C1F808702}"/>
                    </a:ext>
                  </a:extLst>
                </p14:cNvPr>
                <p14:cNvContentPartPr/>
                <p14:nvPr/>
              </p14:nvContentPartPr>
              <p14:xfrm>
                <a:off x="6270992" y="2529420"/>
                <a:ext cx="785520" cy="50832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06D6FB6-AE9F-BA7D-7783-777C1F8087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61992" y="2520420"/>
                  <a:ext cx="80316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2E20A6E8-606D-00D8-5935-119ED1D4BFB4}"/>
                    </a:ext>
                  </a:extLst>
                </p14:cNvPr>
                <p14:cNvContentPartPr/>
                <p14:nvPr/>
              </p14:nvContentPartPr>
              <p14:xfrm>
                <a:off x="6380432" y="2639580"/>
                <a:ext cx="615960" cy="38772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2E20A6E8-606D-00D8-5935-119ED1D4BF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71432" y="2630940"/>
                  <a:ext cx="633600" cy="40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3F5BA20-28DC-5B4A-A501-E7DAAEBA1BEB}"/>
              </a:ext>
            </a:extLst>
          </p:cNvPr>
          <p:cNvGrpSpPr/>
          <p:nvPr/>
        </p:nvGrpSpPr>
        <p:grpSpPr>
          <a:xfrm>
            <a:off x="3557672" y="3050340"/>
            <a:ext cx="1339560" cy="363960"/>
            <a:chOff x="3557672" y="3050340"/>
            <a:chExt cx="133956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9FF50BF1-3260-657C-43A2-7B253424C857}"/>
                    </a:ext>
                  </a:extLst>
                </p14:cNvPr>
                <p14:cNvContentPartPr/>
                <p14:nvPr/>
              </p14:nvContentPartPr>
              <p14:xfrm>
                <a:off x="3557672" y="3286860"/>
                <a:ext cx="173880" cy="676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9FF50BF1-3260-657C-43A2-7B253424C8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48672" y="3278220"/>
                  <a:ext cx="191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C7BEF64E-9400-FE72-40A1-62451AB084A0}"/>
                    </a:ext>
                  </a:extLst>
                </p14:cNvPr>
                <p14:cNvContentPartPr/>
                <p14:nvPr/>
              </p14:nvContentPartPr>
              <p14:xfrm>
                <a:off x="3594032" y="3348420"/>
                <a:ext cx="178200" cy="658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C7BEF64E-9400-FE72-40A1-62451AB084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85032" y="3339420"/>
                  <a:ext cx="1958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49B0DA51-0FF8-F87B-E9E4-B4383811E08F}"/>
                    </a:ext>
                  </a:extLst>
                </p14:cNvPr>
                <p14:cNvContentPartPr/>
                <p14:nvPr/>
              </p14:nvContentPartPr>
              <p14:xfrm>
                <a:off x="4365152" y="3136380"/>
                <a:ext cx="18360" cy="1926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49B0DA51-0FF8-F87B-E9E4-B4383811E0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56512" y="3127740"/>
                  <a:ext cx="36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CF9DCB85-2313-9D3C-A03E-3055C5A3615F}"/>
                    </a:ext>
                  </a:extLst>
                </p14:cNvPr>
                <p14:cNvContentPartPr/>
                <p14:nvPr/>
              </p14:nvContentPartPr>
              <p14:xfrm>
                <a:off x="4702472" y="3096780"/>
                <a:ext cx="194760" cy="11376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CF9DCB85-2313-9D3C-A03E-3055C5A361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93472" y="3088140"/>
                  <a:ext cx="212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B1B808F9-4C5E-5381-771E-72C4C83878E5}"/>
                    </a:ext>
                  </a:extLst>
                </p14:cNvPr>
                <p14:cNvContentPartPr/>
                <p14:nvPr/>
              </p14:nvContentPartPr>
              <p14:xfrm>
                <a:off x="3841352" y="3244380"/>
                <a:ext cx="173520" cy="15588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B1B808F9-4C5E-5381-771E-72C4C83878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32712" y="3235380"/>
                  <a:ext cx="191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B072FB70-58E8-2002-0993-71A9E870E909}"/>
                    </a:ext>
                  </a:extLst>
                </p14:cNvPr>
                <p14:cNvContentPartPr/>
                <p14:nvPr/>
              </p14:nvContentPartPr>
              <p14:xfrm>
                <a:off x="4036832" y="3050340"/>
                <a:ext cx="132120" cy="34812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B072FB70-58E8-2002-0993-71A9E870E90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27832" y="3041700"/>
                  <a:ext cx="149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677DD40C-F0A3-DFB3-C280-A8D5002B5992}"/>
                    </a:ext>
                  </a:extLst>
                </p14:cNvPr>
                <p14:cNvContentPartPr/>
                <p14:nvPr/>
              </p14:nvContentPartPr>
              <p14:xfrm>
                <a:off x="4263272" y="3232140"/>
                <a:ext cx="141120" cy="3132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677DD40C-F0A3-DFB3-C280-A8D5002B59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54632" y="3223500"/>
                  <a:ext cx="158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ED8B6731-EFDC-7F39-8F40-C701E754FEB1}"/>
                    </a:ext>
                  </a:extLst>
                </p14:cNvPr>
                <p14:cNvContentPartPr/>
                <p14:nvPr/>
              </p14:nvContentPartPr>
              <p14:xfrm>
                <a:off x="4489352" y="3098940"/>
                <a:ext cx="129240" cy="25272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ED8B6731-EFDC-7F39-8F40-C701E754FEB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80712" y="3090300"/>
                  <a:ext cx="146880" cy="270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1B4F43D5-7F0F-8B4D-27E8-7F3E0B3E78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956550" y="6308725"/>
            <a:ext cx="7191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60560114-77E4-45DE-90C1-728A0FB45E47}" type="slidenum">
              <a:rPr lang="zh-CN" altLang="en-US" sz="2400" smtClean="0">
                <a:latin typeface="Times New Roman" panose="02020603050405020304" pitchFamily="18" charset="0"/>
              </a:rPr>
              <a:pPr/>
              <a:t>32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52227" name="内容占位符 88066">
            <a:extLst>
              <a:ext uri="{FF2B5EF4-FFF2-40B4-BE49-F238E27FC236}">
                <a16:creationId xmlns:a16="http://schemas.microsoft.com/office/drawing/2014/main" id="{3B1429CA-5CFD-15D9-77B4-FED3C9B85DE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50825" y="692150"/>
          <a:ext cx="813752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500" imgH="457200" progId="Equation.DSMT4">
                  <p:embed/>
                </p:oleObj>
              </mc:Choice>
              <mc:Fallback>
                <p:oleObj name="Equation" r:id="rId2" imgW="3111500" imgH="457200" progId="Equation.DSMT4">
                  <p:embed/>
                  <p:pic>
                    <p:nvPicPr>
                      <p:cNvPr id="52227" name="内容占位符 88066">
                        <a:extLst>
                          <a:ext uri="{FF2B5EF4-FFF2-40B4-BE49-F238E27FC236}">
                            <a16:creationId xmlns:a16="http://schemas.microsoft.com/office/drawing/2014/main" id="{3B1429CA-5CFD-15D9-77B4-FED3C9B85D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92150"/>
                        <a:ext cx="8137525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文本框 9">
            <a:extLst>
              <a:ext uri="{FF2B5EF4-FFF2-40B4-BE49-F238E27FC236}">
                <a16:creationId xmlns:a16="http://schemas.microsoft.com/office/drawing/2014/main" id="{A53CD15F-92D9-6C6A-9B96-62DD8F3DE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122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280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9191747-9208-1B12-DEB6-AC6B65775360}"/>
              </a:ext>
            </a:extLst>
          </p:cNvPr>
          <p:cNvGrpSpPr>
            <a:grpSpLocks/>
          </p:cNvGrpSpPr>
          <p:nvPr/>
        </p:nvGrpSpPr>
        <p:grpSpPr bwMode="auto">
          <a:xfrm>
            <a:off x="85725" y="3971925"/>
            <a:ext cx="8467725" cy="1133475"/>
            <a:chOff x="115331" y="2013890"/>
            <a:chExt cx="8466803" cy="1132991"/>
          </a:xfrm>
        </p:grpSpPr>
        <p:graphicFrame>
          <p:nvGraphicFramePr>
            <p:cNvPr id="52235" name="内容占位符 88065">
              <a:extLst>
                <a:ext uri="{FF2B5EF4-FFF2-40B4-BE49-F238E27FC236}">
                  <a16:creationId xmlns:a16="http://schemas.microsoft.com/office/drawing/2014/main" id="{C1980D4B-35CC-680F-E382-757F71840F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331" y="2013890"/>
            <a:ext cx="8466803" cy="1132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708400" imgH="469900" progId="Equation.DSMT4">
                    <p:embed/>
                  </p:oleObj>
                </mc:Choice>
                <mc:Fallback>
                  <p:oleObj name="Equation" r:id="rId4" imgW="3708400" imgH="469900" progId="Equation.DSMT4">
                    <p:embed/>
                    <p:pic>
                      <p:nvPicPr>
                        <p:cNvPr id="52235" name="内容占位符 88065">
                          <a:extLst>
                            <a:ext uri="{FF2B5EF4-FFF2-40B4-BE49-F238E27FC236}">
                              <a16:creationId xmlns:a16="http://schemas.microsoft.com/office/drawing/2014/main" id="{C1980D4B-35CC-680F-E382-757F71840F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331" y="2013890"/>
                          <a:ext cx="8466803" cy="11329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6" name="文本框 11">
              <a:extLst>
                <a:ext uri="{FF2B5EF4-FFF2-40B4-BE49-F238E27FC236}">
                  <a16:creationId xmlns:a16="http://schemas.microsoft.com/office/drawing/2014/main" id="{33120D91-3AA6-F3FB-31DB-58284F69C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166" y="2035175"/>
              <a:ext cx="13229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endParaRPr lang="zh-CN" altLang="en-US" sz="280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1958273-512C-B74F-088A-3376B487F3FE}"/>
              </a:ext>
            </a:extLst>
          </p:cNvPr>
          <p:cNvGrpSpPr>
            <a:grpSpLocks/>
          </p:cNvGrpSpPr>
          <p:nvPr/>
        </p:nvGrpSpPr>
        <p:grpSpPr bwMode="auto">
          <a:xfrm>
            <a:off x="244475" y="1944688"/>
            <a:ext cx="7169150" cy="1069975"/>
            <a:chOff x="229816" y="3843048"/>
            <a:chExt cx="7168753" cy="1069844"/>
          </a:xfrm>
        </p:grpSpPr>
        <p:graphicFrame>
          <p:nvGraphicFramePr>
            <p:cNvPr id="52233" name="内容占位符 88065">
              <a:extLst>
                <a:ext uri="{FF2B5EF4-FFF2-40B4-BE49-F238E27FC236}">
                  <a16:creationId xmlns:a16="http://schemas.microsoft.com/office/drawing/2014/main" id="{E93DB541-2952-5A9A-9A1B-47DBB5B669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544" y="3871492"/>
            <a:ext cx="6931025" cy="104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35300" imgH="431800" progId="Equation.DSMT4">
                    <p:embed/>
                  </p:oleObj>
                </mc:Choice>
                <mc:Fallback>
                  <p:oleObj name="Equation" r:id="rId6" imgW="3035300" imgH="431800" progId="Equation.DSMT4">
                    <p:embed/>
                    <p:pic>
                      <p:nvPicPr>
                        <p:cNvPr id="52233" name="内容占位符 88065">
                          <a:extLst>
                            <a:ext uri="{FF2B5EF4-FFF2-40B4-BE49-F238E27FC236}">
                              <a16:creationId xmlns:a16="http://schemas.microsoft.com/office/drawing/2014/main" id="{E93DB541-2952-5A9A-9A1B-47DBB5B669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" y="3871492"/>
                          <a:ext cx="6931025" cy="1041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F751091-1842-62AC-A604-65B7644D9D22}"/>
                </a:ext>
              </a:extLst>
            </p:cNvPr>
            <p:cNvSpPr txBox="1"/>
            <p:nvPr/>
          </p:nvSpPr>
          <p:spPr>
            <a:xfrm>
              <a:off x="229816" y="3843048"/>
              <a:ext cx="1101664" cy="52381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注记</a:t>
              </a: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AA0F919-51CA-022E-5B55-C4D37081BA1E}"/>
              </a:ext>
            </a:extLst>
          </p:cNvPr>
          <p:cNvSpPr txBox="1"/>
          <p:nvPr/>
        </p:nvSpPr>
        <p:spPr>
          <a:xfrm>
            <a:off x="244475" y="3167063"/>
            <a:ext cx="8229600" cy="5238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注记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向量的向量积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矩阵的乘积都不具有交换律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2" name="文本框 49">
            <a:extLst>
              <a:ext uri="{FF2B5EF4-FFF2-40B4-BE49-F238E27FC236}">
                <a16:creationId xmlns:a16="http://schemas.microsoft.com/office/drawing/2014/main" id="{C4F84251-4FED-AE1D-8B61-F30A4425B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5105400"/>
            <a:ext cx="44275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利用第一数学归纳法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FB5925B-4B99-68B2-3455-009A16EF2CE0}"/>
              </a:ext>
            </a:extLst>
          </p:cNvPr>
          <p:cNvGrpSpPr/>
          <p:nvPr/>
        </p:nvGrpSpPr>
        <p:grpSpPr>
          <a:xfrm>
            <a:off x="5410592" y="2651820"/>
            <a:ext cx="338400" cy="354240"/>
            <a:chOff x="5410592" y="2651820"/>
            <a:chExt cx="33840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4000D0E4-4888-7B2C-75A1-5D3ABD518B7D}"/>
                    </a:ext>
                  </a:extLst>
                </p14:cNvPr>
                <p14:cNvContentPartPr/>
                <p14:nvPr/>
              </p14:nvContentPartPr>
              <p14:xfrm>
                <a:off x="5436872" y="2651820"/>
                <a:ext cx="84960" cy="31536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4000D0E4-4888-7B2C-75A1-5D3ABD518B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27872" y="2642820"/>
                  <a:ext cx="1026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399ACF11-E64B-BF9A-E1CF-83B65B377C4B}"/>
                    </a:ext>
                  </a:extLst>
                </p14:cNvPr>
                <p14:cNvContentPartPr/>
                <p14:nvPr/>
              </p14:nvContentPartPr>
              <p14:xfrm>
                <a:off x="5514632" y="2669460"/>
                <a:ext cx="41400" cy="30708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399ACF11-E64B-BF9A-E1CF-83B65B377C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05992" y="2660460"/>
                  <a:ext cx="59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B6753ECC-1F53-5B93-3F58-506D31F15129}"/>
                    </a:ext>
                  </a:extLst>
                </p14:cNvPr>
                <p14:cNvContentPartPr/>
                <p14:nvPr/>
              </p14:nvContentPartPr>
              <p14:xfrm>
                <a:off x="5410592" y="2854860"/>
                <a:ext cx="119160" cy="3960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B6753ECC-1F53-5B93-3F58-506D31F151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01592" y="2846220"/>
                  <a:ext cx="136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35420B5A-3F58-20A9-A22E-0B695FA6DF3A}"/>
                    </a:ext>
                  </a:extLst>
                </p14:cNvPr>
                <p14:cNvContentPartPr/>
                <p14:nvPr/>
              </p14:nvContentPartPr>
              <p14:xfrm>
                <a:off x="5652512" y="2761980"/>
                <a:ext cx="45000" cy="1724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35420B5A-3F58-20A9-A22E-0B695FA6DF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43512" y="2752980"/>
                  <a:ext cx="62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90823B3E-FF7B-4FE2-860E-7BF68C425530}"/>
                    </a:ext>
                  </a:extLst>
                </p14:cNvPr>
                <p14:cNvContentPartPr/>
                <p14:nvPr/>
              </p14:nvContentPartPr>
              <p14:xfrm>
                <a:off x="5623712" y="2704380"/>
                <a:ext cx="125280" cy="30168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90823B3E-FF7B-4FE2-860E-7BF68C4255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14712" y="2695380"/>
                  <a:ext cx="14292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18B3DEC-9F75-E37C-ED94-E5A7EA262C14}"/>
              </a:ext>
            </a:extLst>
          </p:cNvPr>
          <p:cNvGrpSpPr/>
          <p:nvPr/>
        </p:nvGrpSpPr>
        <p:grpSpPr>
          <a:xfrm>
            <a:off x="6173072" y="2697900"/>
            <a:ext cx="318960" cy="329760"/>
            <a:chOff x="6173072" y="2697900"/>
            <a:chExt cx="31896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009420F7-B477-D30B-3604-012F1FE2B2A8}"/>
                    </a:ext>
                  </a:extLst>
                </p14:cNvPr>
                <p14:cNvContentPartPr/>
                <p14:nvPr/>
              </p14:nvContentPartPr>
              <p14:xfrm>
                <a:off x="6198632" y="2725620"/>
                <a:ext cx="21600" cy="2160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009420F7-B477-D30B-3604-012F1FE2B2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89992" y="2716620"/>
                  <a:ext cx="39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72683855-8E0E-2A57-C5C3-EF26FBFA82D1}"/>
                    </a:ext>
                  </a:extLst>
                </p14:cNvPr>
                <p14:cNvContentPartPr/>
                <p14:nvPr/>
              </p14:nvContentPartPr>
              <p14:xfrm>
                <a:off x="6173072" y="2710500"/>
                <a:ext cx="198360" cy="3171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72683855-8E0E-2A57-C5C3-EF26FBFA82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64432" y="2701500"/>
                  <a:ext cx="216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203B7AF-10AE-250D-10F0-B02EFD9F4E09}"/>
                    </a:ext>
                  </a:extLst>
                </p14:cNvPr>
                <p14:cNvContentPartPr/>
                <p14:nvPr/>
              </p14:nvContentPartPr>
              <p14:xfrm>
                <a:off x="6375032" y="2697900"/>
                <a:ext cx="117000" cy="2692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203B7AF-10AE-250D-10F0-B02EFD9F4E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66032" y="2688900"/>
                  <a:ext cx="134640" cy="28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08A6204-2D97-AFEA-094A-FBD7F5D6E112}"/>
                  </a:ext>
                </a:extLst>
              </p14:cNvPr>
              <p14:cNvContentPartPr/>
              <p14:nvPr/>
            </p14:nvContentPartPr>
            <p14:xfrm>
              <a:off x="5922512" y="3080580"/>
              <a:ext cx="16200" cy="460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08A6204-2D97-AFEA-094A-FBD7F5D6E1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13872" y="3071580"/>
                <a:ext cx="3384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592D8F22-6C43-8686-AF96-DFB0EC276BDB}"/>
              </a:ext>
            </a:extLst>
          </p:cNvPr>
          <p:cNvGrpSpPr/>
          <p:nvPr/>
        </p:nvGrpSpPr>
        <p:grpSpPr>
          <a:xfrm>
            <a:off x="6803432" y="2772060"/>
            <a:ext cx="749160" cy="254520"/>
            <a:chOff x="6803432" y="2772060"/>
            <a:chExt cx="7491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EBD84FE-06F2-160D-6801-D963FB9C2694}"/>
                    </a:ext>
                  </a:extLst>
                </p14:cNvPr>
                <p14:cNvContentPartPr/>
                <p14:nvPr/>
              </p14:nvContentPartPr>
              <p14:xfrm>
                <a:off x="6803432" y="2794380"/>
                <a:ext cx="139680" cy="2322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EBD84FE-06F2-160D-6801-D963FB9C26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94792" y="2785740"/>
                  <a:ext cx="157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925D91C5-A289-9DF7-6CEB-B4722E710E2E}"/>
                    </a:ext>
                  </a:extLst>
                </p14:cNvPr>
                <p14:cNvContentPartPr/>
                <p14:nvPr/>
              </p14:nvContentPartPr>
              <p14:xfrm>
                <a:off x="6978752" y="2828580"/>
                <a:ext cx="57960" cy="12924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925D91C5-A289-9DF7-6CEB-B4722E710E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69752" y="2819940"/>
                  <a:ext cx="75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0A3B7DB-8530-4B25-35CB-1E5A7D173B10}"/>
                    </a:ext>
                  </a:extLst>
                </p14:cNvPr>
                <p14:cNvContentPartPr/>
                <p14:nvPr/>
              </p14:nvContentPartPr>
              <p14:xfrm>
                <a:off x="7020872" y="2772060"/>
                <a:ext cx="156600" cy="1839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0A3B7DB-8530-4B25-35CB-1E5A7D173B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11872" y="2763060"/>
                  <a:ext cx="174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46CA1379-0D01-C060-742F-F364D187C594}"/>
                    </a:ext>
                  </a:extLst>
                </p14:cNvPr>
                <p14:cNvContentPartPr/>
                <p14:nvPr/>
              </p14:nvContentPartPr>
              <p14:xfrm>
                <a:off x="7197272" y="2859900"/>
                <a:ext cx="214560" cy="1332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46CA1379-0D01-C060-742F-F364D187C5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88272" y="2851260"/>
                  <a:ext cx="232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06FE673E-C645-B9E1-3030-63E8108BF2BA}"/>
                    </a:ext>
                  </a:extLst>
                </p14:cNvPr>
                <p14:cNvContentPartPr/>
                <p14:nvPr/>
              </p14:nvContentPartPr>
              <p14:xfrm>
                <a:off x="7368992" y="2785740"/>
                <a:ext cx="177120" cy="18900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06FE673E-C645-B9E1-3030-63E8108BF2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59992" y="2776740"/>
                  <a:ext cx="194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9638A51D-C49C-12ED-E50D-CE686E85ECBD}"/>
                    </a:ext>
                  </a:extLst>
                </p14:cNvPr>
                <p14:cNvContentPartPr/>
                <p14:nvPr/>
              </p14:nvContentPartPr>
              <p14:xfrm>
                <a:off x="7470512" y="2859900"/>
                <a:ext cx="82080" cy="12672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9638A51D-C49C-12ED-E50D-CE686E85ECB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61872" y="2850900"/>
                  <a:ext cx="997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552A9FB-4345-62A2-2939-15A34B7B2991}"/>
              </a:ext>
            </a:extLst>
          </p:cNvPr>
          <p:cNvGrpSpPr/>
          <p:nvPr/>
        </p:nvGrpSpPr>
        <p:grpSpPr>
          <a:xfrm>
            <a:off x="7801712" y="2588820"/>
            <a:ext cx="1242720" cy="522720"/>
            <a:chOff x="7801712" y="2588820"/>
            <a:chExt cx="1242720" cy="52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852C08F2-3E2B-E892-1C5E-0BC1864101E5}"/>
                    </a:ext>
                  </a:extLst>
                </p14:cNvPr>
                <p14:cNvContentPartPr/>
                <p14:nvPr/>
              </p14:nvContentPartPr>
              <p14:xfrm>
                <a:off x="7801712" y="2766300"/>
                <a:ext cx="311760" cy="2030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852C08F2-3E2B-E892-1C5E-0BC1864101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93072" y="2757660"/>
                  <a:ext cx="329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27EF81F-EF85-B506-41CC-CE03A62218B9}"/>
                    </a:ext>
                  </a:extLst>
                </p14:cNvPr>
                <p14:cNvContentPartPr/>
                <p14:nvPr/>
              </p14:nvContentPartPr>
              <p14:xfrm>
                <a:off x="8146952" y="2603940"/>
                <a:ext cx="28440" cy="3502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27EF81F-EF85-B506-41CC-CE03A62218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37952" y="2594940"/>
                  <a:ext cx="460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53A20A23-AF16-61D2-BBFA-8CE5560FC84D}"/>
                    </a:ext>
                  </a:extLst>
                </p14:cNvPr>
                <p14:cNvContentPartPr/>
                <p14:nvPr/>
              </p14:nvContentPartPr>
              <p14:xfrm>
                <a:off x="8190872" y="2618700"/>
                <a:ext cx="153360" cy="30888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53A20A23-AF16-61D2-BBFA-8CE5560FC84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82232" y="2610060"/>
                  <a:ext cx="1710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6B5AAFB3-FB14-0C8A-4861-33999B3E23E8}"/>
                    </a:ext>
                  </a:extLst>
                </p14:cNvPr>
                <p14:cNvContentPartPr/>
                <p14:nvPr/>
              </p14:nvContentPartPr>
              <p14:xfrm>
                <a:off x="8361872" y="2739660"/>
                <a:ext cx="72720" cy="37188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6B5AAFB3-FB14-0C8A-4861-33999B3E23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53232" y="2730660"/>
                  <a:ext cx="9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146A3344-BA18-C114-B8BE-3A5FF2DDF6B8}"/>
                    </a:ext>
                  </a:extLst>
                </p14:cNvPr>
                <p14:cNvContentPartPr/>
                <p14:nvPr/>
              </p14:nvContentPartPr>
              <p14:xfrm>
                <a:off x="8411912" y="2588820"/>
                <a:ext cx="133560" cy="3193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146A3344-BA18-C114-B8BE-3A5FF2DDF6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03272" y="2579820"/>
                  <a:ext cx="1512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6F83D28-C378-19C9-7475-A95BC3CDCBC0}"/>
                    </a:ext>
                  </a:extLst>
                </p14:cNvPr>
                <p14:cNvContentPartPr/>
                <p14:nvPr/>
              </p14:nvContentPartPr>
              <p14:xfrm>
                <a:off x="8568512" y="2723460"/>
                <a:ext cx="86400" cy="14544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6F83D28-C378-19C9-7475-A95BC3CDCB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59512" y="2714460"/>
                  <a:ext cx="104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41894B6-9AA2-67FB-3628-E56A565F3637}"/>
                    </a:ext>
                  </a:extLst>
                </p14:cNvPr>
                <p14:cNvContentPartPr/>
                <p14:nvPr/>
              </p14:nvContentPartPr>
              <p14:xfrm>
                <a:off x="8661752" y="2789700"/>
                <a:ext cx="105840" cy="1454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41894B6-9AA2-67FB-3628-E56A565F36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52752" y="2781060"/>
                  <a:ext cx="123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11521DFE-765F-14D6-4365-D39A55C6B477}"/>
                    </a:ext>
                  </a:extLst>
                </p14:cNvPr>
                <p14:cNvContentPartPr/>
                <p14:nvPr/>
              </p14:nvContentPartPr>
              <p14:xfrm>
                <a:off x="8848592" y="2652900"/>
                <a:ext cx="13680" cy="1962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11521DFE-765F-14D6-4365-D39A55C6B4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39952" y="2644260"/>
                  <a:ext cx="31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45872F46-D70C-C475-6D81-3149762A471B}"/>
                    </a:ext>
                  </a:extLst>
                </p14:cNvPr>
                <p14:cNvContentPartPr/>
                <p14:nvPr/>
              </p14:nvContentPartPr>
              <p14:xfrm>
                <a:off x="8788112" y="2741100"/>
                <a:ext cx="139680" cy="2217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45872F46-D70C-C475-6D81-3149762A47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79112" y="2732100"/>
                  <a:ext cx="157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3EBA92B5-0B49-E57E-1845-0E42BB69BB3B}"/>
                    </a:ext>
                  </a:extLst>
                </p14:cNvPr>
                <p14:cNvContentPartPr/>
                <p14:nvPr/>
              </p14:nvContentPartPr>
              <p14:xfrm>
                <a:off x="8943272" y="2834700"/>
                <a:ext cx="101160" cy="2476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3EBA92B5-0B49-E57E-1845-0E42BB69BB3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34272" y="2826060"/>
                  <a:ext cx="11880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279BE88-CB19-4C90-3851-B9FCC8A11CDA}"/>
              </a:ext>
            </a:extLst>
          </p:cNvPr>
          <p:cNvGrpSpPr/>
          <p:nvPr/>
        </p:nvGrpSpPr>
        <p:grpSpPr>
          <a:xfrm>
            <a:off x="3774032" y="3770700"/>
            <a:ext cx="548280" cy="232560"/>
            <a:chOff x="3774032" y="3770700"/>
            <a:chExt cx="54828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27727AD5-3DE3-BD65-D5E9-FA2915875C0A}"/>
                    </a:ext>
                  </a:extLst>
                </p14:cNvPr>
                <p14:cNvContentPartPr/>
                <p14:nvPr/>
              </p14:nvContentPartPr>
              <p14:xfrm>
                <a:off x="3774032" y="3829380"/>
                <a:ext cx="131760" cy="13284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27727AD5-3DE3-BD65-D5E9-FA2915875C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65032" y="3820380"/>
                  <a:ext cx="149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C9019454-8DC7-C3A4-D056-B226DE127F7F}"/>
                    </a:ext>
                  </a:extLst>
                </p14:cNvPr>
                <p14:cNvContentPartPr/>
                <p14:nvPr/>
              </p14:nvContentPartPr>
              <p14:xfrm>
                <a:off x="4019192" y="3807420"/>
                <a:ext cx="59040" cy="17280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C9019454-8DC7-C3A4-D056-B226DE127F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10192" y="3798420"/>
                  <a:ext cx="76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BFCA4B06-E710-7771-2ECD-F21B66FCA550}"/>
                    </a:ext>
                  </a:extLst>
                </p14:cNvPr>
                <p14:cNvContentPartPr/>
                <p14:nvPr/>
              </p14:nvContentPartPr>
              <p14:xfrm>
                <a:off x="3979592" y="3836940"/>
                <a:ext cx="146880" cy="9216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BFCA4B06-E710-7771-2ECD-F21B66FCA5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70952" y="3828300"/>
                  <a:ext cx="164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EF1123A7-CDC6-150E-7D4F-F46B482ADBC6}"/>
                    </a:ext>
                  </a:extLst>
                </p14:cNvPr>
                <p14:cNvContentPartPr/>
                <p14:nvPr/>
              </p14:nvContentPartPr>
              <p14:xfrm>
                <a:off x="4209632" y="3770700"/>
                <a:ext cx="112680" cy="23256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EF1123A7-CDC6-150E-7D4F-F46B482ADB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00632" y="3762060"/>
                  <a:ext cx="130320" cy="250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>
            <a:extLst>
              <a:ext uri="{FF2B5EF4-FFF2-40B4-BE49-F238E27FC236}">
                <a16:creationId xmlns:a16="http://schemas.microsoft.com/office/drawing/2014/main" id="{8FFF7399-F57C-5DD2-68E9-00E39F9D5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3956050"/>
            <a:ext cx="8669337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灯片编号占位符 5">
            <a:extLst>
              <a:ext uri="{FF2B5EF4-FFF2-40B4-BE49-F238E27FC236}">
                <a16:creationId xmlns:a16="http://schemas.microsoft.com/office/drawing/2014/main" id="{19344370-C84A-30CB-2AFF-529365FDF5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956550" y="6308725"/>
            <a:ext cx="7191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E43703EB-E38B-416A-A206-6955081C0841}" type="slidenum">
              <a:rPr lang="zh-CN" altLang="en-US" sz="2400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53252" name="图片 4">
            <a:extLst>
              <a:ext uri="{FF2B5EF4-FFF2-40B4-BE49-F238E27FC236}">
                <a16:creationId xmlns:a16="http://schemas.microsoft.com/office/drawing/2014/main" id="{422DA9F7-BA8A-B672-5EC6-58C316A85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0"/>
            <a:ext cx="8964613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645EBD8A-0BD1-DC2C-3FA5-141FD4842686}"/>
              </a:ext>
            </a:extLst>
          </p:cNvPr>
          <p:cNvGrpSpPr/>
          <p:nvPr/>
        </p:nvGrpSpPr>
        <p:grpSpPr>
          <a:xfrm>
            <a:off x="7343432" y="245580"/>
            <a:ext cx="1294200" cy="193320"/>
            <a:chOff x="7343432" y="245580"/>
            <a:chExt cx="129420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00B588F0-D5C8-16E2-6804-FB33540838B2}"/>
                    </a:ext>
                  </a:extLst>
                </p14:cNvPr>
                <p14:cNvContentPartPr/>
                <p14:nvPr/>
              </p14:nvContentPartPr>
              <p14:xfrm>
                <a:off x="7343432" y="247020"/>
                <a:ext cx="140040" cy="11736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00B588F0-D5C8-16E2-6804-FB3354083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34792" y="238020"/>
                  <a:ext cx="157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F98F64EC-B87D-3F96-DDFD-69E73EE80DF6}"/>
                    </a:ext>
                  </a:extLst>
                </p14:cNvPr>
                <p14:cNvContentPartPr/>
                <p14:nvPr/>
              </p14:nvContentPartPr>
              <p14:xfrm>
                <a:off x="7560512" y="250980"/>
                <a:ext cx="45360" cy="7164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F98F64EC-B87D-3F96-DDFD-69E73EE80D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51512" y="242340"/>
                  <a:ext cx="63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28E1938-99DA-B13C-B6AB-B87CE7463ABE}"/>
                    </a:ext>
                  </a:extLst>
                </p14:cNvPr>
                <p14:cNvContentPartPr/>
                <p14:nvPr/>
              </p14:nvContentPartPr>
              <p14:xfrm>
                <a:off x="7671032" y="245580"/>
                <a:ext cx="78120" cy="7020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28E1938-99DA-B13C-B6AB-B87CE7463A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62392" y="236940"/>
                  <a:ext cx="95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82C1D631-46D7-A729-C01E-C73E9E69F9D4}"/>
                    </a:ext>
                  </a:extLst>
                </p14:cNvPr>
                <p14:cNvContentPartPr/>
                <p14:nvPr/>
              </p14:nvContentPartPr>
              <p14:xfrm>
                <a:off x="7793792" y="312900"/>
                <a:ext cx="61560" cy="6480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82C1D631-46D7-A729-C01E-C73E9E69F9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84792" y="304260"/>
                  <a:ext cx="79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5A63EFE8-E103-EB3F-8A92-3ADB0117FE8D}"/>
                    </a:ext>
                  </a:extLst>
                </p14:cNvPr>
                <p14:cNvContentPartPr/>
                <p14:nvPr/>
              </p14:nvContentPartPr>
              <p14:xfrm>
                <a:off x="7958312" y="295260"/>
                <a:ext cx="120240" cy="795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5A63EFE8-E103-EB3F-8A92-3ADB0117FE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49312" y="286260"/>
                  <a:ext cx="137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AC729F8-F628-172A-32CF-4FC21FD386E9}"/>
                    </a:ext>
                  </a:extLst>
                </p14:cNvPr>
                <p14:cNvContentPartPr/>
                <p14:nvPr/>
              </p14:nvContentPartPr>
              <p14:xfrm>
                <a:off x="8105912" y="302100"/>
                <a:ext cx="77760" cy="576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AC729F8-F628-172A-32CF-4FC21FD386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96912" y="293460"/>
                  <a:ext cx="95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E4A4F38B-68DF-2126-4CDD-0DA27A3BA98C}"/>
                    </a:ext>
                  </a:extLst>
                </p14:cNvPr>
                <p14:cNvContentPartPr/>
                <p14:nvPr/>
              </p14:nvContentPartPr>
              <p14:xfrm>
                <a:off x="8247032" y="365100"/>
                <a:ext cx="61920" cy="586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E4A4F38B-68DF-2126-4CDD-0DA27A3BA9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38392" y="356100"/>
                  <a:ext cx="79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1458E39E-6726-117B-3426-F405729DF6A9}"/>
                    </a:ext>
                  </a:extLst>
                </p14:cNvPr>
                <p14:cNvContentPartPr/>
                <p14:nvPr/>
              </p14:nvContentPartPr>
              <p14:xfrm>
                <a:off x="8347832" y="308220"/>
                <a:ext cx="57600" cy="608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1458E39E-6726-117B-3426-F405729DF6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832" y="299580"/>
                  <a:ext cx="75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E0344CA-7594-C2F9-DB4E-ECA1437D12B7}"/>
                    </a:ext>
                  </a:extLst>
                </p14:cNvPr>
                <p14:cNvContentPartPr/>
                <p14:nvPr/>
              </p14:nvContentPartPr>
              <p14:xfrm>
                <a:off x="8451512" y="302100"/>
                <a:ext cx="186120" cy="1368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E0344CA-7594-C2F9-DB4E-ECA1437D12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42512" y="293100"/>
                  <a:ext cx="2037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AF66EC4-4C78-262F-2AAE-1DD7095F497B}"/>
              </a:ext>
            </a:extLst>
          </p:cNvPr>
          <p:cNvGrpSpPr/>
          <p:nvPr/>
        </p:nvGrpSpPr>
        <p:grpSpPr>
          <a:xfrm>
            <a:off x="6236072" y="1436100"/>
            <a:ext cx="242280" cy="372240"/>
            <a:chOff x="6236072" y="1436100"/>
            <a:chExt cx="24228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443A7558-37C3-6997-B17D-19FA86777772}"/>
                    </a:ext>
                  </a:extLst>
                </p14:cNvPr>
                <p14:cNvContentPartPr/>
                <p14:nvPr/>
              </p14:nvContentPartPr>
              <p14:xfrm>
                <a:off x="6236072" y="1436100"/>
                <a:ext cx="78840" cy="37224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443A7558-37C3-6997-B17D-19FA867777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27072" y="1427460"/>
                  <a:ext cx="964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4BE9B698-1A59-B4FC-A1EA-639B1EBA2F7F}"/>
                    </a:ext>
                  </a:extLst>
                </p14:cNvPr>
                <p14:cNvContentPartPr/>
                <p14:nvPr/>
              </p14:nvContentPartPr>
              <p14:xfrm>
                <a:off x="6369272" y="1615740"/>
                <a:ext cx="26280" cy="766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4BE9B698-1A59-B4FC-A1EA-639B1EBA2F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60272" y="1607100"/>
                  <a:ext cx="43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73D893E-47C1-7614-4E65-5A20496FFCE7}"/>
                    </a:ext>
                  </a:extLst>
                </p14:cNvPr>
                <p14:cNvContentPartPr/>
                <p14:nvPr/>
              </p14:nvContentPartPr>
              <p14:xfrm>
                <a:off x="6389072" y="1519980"/>
                <a:ext cx="28440" cy="226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73D893E-47C1-7614-4E65-5A20496FFC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80432" y="1511340"/>
                  <a:ext cx="46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29EFFEF3-73A5-A665-FEB9-73644721C6F2}"/>
                    </a:ext>
                  </a:extLst>
                </p14:cNvPr>
                <p14:cNvContentPartPr/>
                <p14:nvPr/>
              </p14:nvContentPartPr>
              <p14:xfrm>
                <a:off x="6470072" y="1700700"/>
                <a:ext cx="8280" cy="6912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29EFFEF3-73A5-A665-FEB9-73644721C6F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61432" y="1691700"/>
                  <a:ext cx="2592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4EE2F13-D7FC-7813-20AB-2559C3FDD407}"/>
              </a:ext>
            </a:extLst>
          </p:cNvPr>
          <p:cNvGrpSpPr/>
          <p:nvPr/>
        </p:nvGrpSpPr>
        <p:grpSpPr>
          <a:xfrm>
            <a:off x="6624872" y="1615380"/>
            <a:ext cx="198360" cy="38520"/>
            <a:chOff x="6624872" y="1615380"/>
            <a:chExt cx="198360" cy="3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86678F2-7E5E-2725-04D8-EA0F5449D062}"/>
                    </a:ext>
                  </a:extLst>
                </p14:cNvPr>
                <p14:cNvContentPartPr/>
                <p14:nvPr/>
              </p14:nvContentPartPr>
              <p14:xfrm>
                <a:off x="6624872" y="1630140"/>
                <a:ext cx="96120" cy="237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86678F2-7E5E-2725-04D8-EA0F5449D0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15872" y="1621140"/>
                  <a:ext cx="113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B5A4DD9C-8C61-885A-2A1D-F3F7A35E6D38}"/>
                    </a:ext>
                  </a:extLst>
                </p14:cNvPr>
                <p14:cNvContentPartPr/>
                <p14:nvPr/>
              </p14:nvContentPartPr>
              <p14:xfrm>
                <a:off x="6779672" y="1615380"/>
                <a:ext cx="43560" cy="176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B5A4DD9C-8C61-885A-2A1D-F3F7A35E6D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71032" y="1606740"/>
                  <a:ext cx="6120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5A0F850-D5B0-E4FA-3468-A938925F13C8}"/>
              </a:ext>
            </a:extLst>
          </p:cNvPr>
          <p:cNvGrpSpPr/>
          <p:nvPr/>
        </p:nvGrpSpPr>
        <p:grpSpPr>
          <a:xfrm>
            <a:off x="6969032" y="1437900"/>
            <a:ext cx="474480" cy="381600"/>
            <a:chOff x="6969032" y="1437900"/>
            <a:chExt cx="47448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404D0EA6-4F07-B1D0-CDC6-B92AF192B1DC}"/>
                    </a:ext>
                  </a:extLst>
                </p14:cNvPr>
                <p14:cNvContentPartPr/>
                <p14:nvPr/>
              </p14:nvContentPartPr>
              <p14:xfrm>
                <a:off x="6969032" y="1518180"/>
                <a:ext cx="82080" cy="1926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404D0EA6-4F07-B1D0-CDC6-B92AF192B1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60032" y="1509540"/>
                  <a:ext cx="99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55D86083-2964-2131-346B-361F745C6A7C}"/>
                    </a:ext>
                  </a:extLst>
                </p14:cNvPr>
                <p14:cNvContentPartPr/>
                <p14:nvPr/>
              </p14:nvContentPartPr>
              <p14:xfrm>
                <a:off x="7071992" y="1674780"/>
                <a:ext cx="88200" cy="1011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55D86083-2964-2131-346B-361F745C6A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62992" y="1665780"/>
                  <a:ext cx="105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EB2F0543-606D-70FD-5215-3556FC7CFFBC}"/>
                    </a:ext>
                  </a:extLst>
                </p14:cNvPr>
                <p14:cNvContentPartPr/>
                <p14:nvPr/>
              </p14:nvContentPartPr>
              <p14:xfrm>
                <a:off x="7201232" y="1437900"/>
                <a:ext cx="117720" cy="3816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EB2F0543-606D-70FD-5215-3556FC7CFF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92592" y="1429260"/>
                  <a:ext cx="1353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CFBE83B0-B120-1BDA-FFFC-BBA8498341C9}"/>
                    </a:ext>
                  </a:extLst>
                </p14:cNvPr>
                <p14:cNvContentPartPr/>
                <p14:nvPr/>
              </p14:nvContentPartPr>
              <p14:xfrm>
                <a:off x="7389512" y="1594860"/>
                <a:ext cx="47880" cy="720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CFBE83B0-B120-1BDA-FFFC-BBA8498341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80512" y="1586220"/>
                  <a:ext cx="65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ECA140B7-3B26-D019-0B26-40A8CE76253F}"/>
                    </a:ext>
                  </a:extLst>
                </p14:cNvPr>
                <p14:cNvContentPartPr/>
                <p14:nvPr/>
              </p14:nvContentPartPr>
              <p14:xfrm>
                <a:off x="7392032" y="1682340"/>
                <a:ext cx="51480" cy="612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ECA140B7-3B26-D019-0B26-40A8CE7625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83392" y="1673700"/>
                  <a:ext cx="691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71BB4DD-6D89-99F0-D8F2-24B50321967A}"/>
              </a:ext>
            </a:extLst>
          </p:cNvPr>
          <p:cNvGrpSpPr/>
          <p:nvPr/>
        </p:nvGrpSpPr>
        <p:grpSpPr>
          <a:xfrm>
            <a:off x="7582472" y="879540"/>
            <a:ext cx="1067040" cy="964440"/>
            <a:chOff x="7582472" y="879540"/>
            <a:chExt cx="1067040" cy="9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EBE52AE6-A0E4-C714-E038-BB2DB1EABD79}"/>
                    </a:ext>
                  </a:extLst>
                </p14:cNvPr>
                <p14:cNvContentPartPr/>
                <p14:nvPr/>
              </p14:nvContentPartPr>
              <p14:xfrm>
                <a:off x="7582472" y="1493700"/>
                <a:ext cx="27360" cy="3060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EBE52AE6-A0E4-C714-E038-BB2DB1EABD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73832" y="1485060"/>
                  <a:ext cx="450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751F6514-69C8-A900-7BD2-D666E46D390F}"/>
                    </a:ext>
                  </a:extLst>
                </p14:cNvPr>
                <p14:cNvContentPartPr/>
                <p14:nvPr/>
              </p14:nvContentPartPr>
              <p14:xfrm>
                <a:off x="7726472" y="1557420"/>
                <a:ext cx="69120" cy="1616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751F6514-69C8-A900-7BD2-D666E46D39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17472" y="1548780"/>
                  <a:ext cx="867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2161EFD1-3DE6-59C7-B3B3-5F00EC7F8089}"/>
                    </a:ext>
                  </a:extLst>
                </p14:cNvPr>
                <p14:cNvContentPartPr/>
                <p14:nvPr/>
              </p14:nvContentPartPr>
              <p14:xfrm>
                <a:off x="7890272" y="1563540"/>
                <a:ext cx="42480" cy="874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2161EFD1-3DE6-59C7-B3B3-5F00EC7F80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81272" y="1554540"/>
                  <a:ext cx="60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EB12B585-B191-BEBC-39F8-96FCF06688FD}"/>
                    </a:ext>
                  </a:extLst>
                </p14:cNvPr>
                <p14:cNvContentPartPr/>
                <p14:nvPr/>
              </p14:nvContentPartPr>
              <p14:xfrm>
                <a:off x="8027792" y="1607460"/>
                <a:ext cx="171720" cy="1533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EB12B585-B191-BEBC-39F8-96FCF06688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19152" y="1598820"/>
                  <a:ext cx="189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4344D2A4-8862-73A3-A6F9-F0C921A0275B}"/>
                    </a:ext>
                  </a:extLst>
                </p14:cNvPr>
                <p14:cNvContentPartPr/>
                <p14:nvPr/>
              </p14:nvContentPartPr>
              <p14:xfrm>
                <a:off x="8272232" y="1594500"/>
                <a:ext cx="17640" cy="432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4344D2A4-8862-73A3-A6F9-F0C921A027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63232" y="1585500"/>
                  <a:ext cx="35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B6D33F7A-73E2-AB4B-32B0-F379ACBBE5FB}"/>
                    </a:ext>
                  </a:extLst>
                </p14:cNvPr>
                <p14:cNvContentPartPr/>
                <p14:nvPr/>
              </p14:nvContentPartPr>
              <p14:xfrm>
                <a:off x="8397872" y="1590540"/>
                <a:ext cx="82800" cy="1224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B6D33F7A-73E2-AB4B-32B0-F379ACBBE5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89232" y="1581900"/>
                  <a:ext cx="100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E73237CF-E4E4-1E13-00B7-1F210304B876}"/>
                    </a:ext>
                  </a:extLst>
                </p14:cNvPr>
                <p14:cNvContentPartPr/>
                <p14:nvPr/>
              </p14:nvContentPartPr>
              <p14:xfrm>
                <a:off x="8536832" y="1448340"/>
                <a:ext cx="112680" cy="36072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E73237CF-E4E4-1E13-00B7-1F210304B8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27832" y="1439340"/>
                  <a:ext cx="1303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9A310E0-2899-52F6-2366-78D0C7E2A9EB}"/>
                    </a:ext>
                  </a:extLst>
                </p14:cNvPr>
                <p14:cNvContentPartPr/>
                <p14:nvPr/>
              </p14:nvContentPartPr>
              <p14:xfrm>
                <a:off x="8292032" y="1828140"/>
                <a:ext cx="10800" cy="1584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9A310E0-2899-52F6-2366-78D0C7E2A9E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83392" y="1819500"/>
                  <a:ext cx="28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5645D364-D649-AEF9-80A0-1908DAA92B18}"/>
                    </a:ext>
                  </a:extLst>
                </p14:cNvPr>
                <p14:cNvContentPartPr/>
                <p14:nvPr/>
              </p14:nvContentPartPr>
              <p14:xfrm>
                <a:off x="7998992" y="879540"/>
                <a:ext cx="249120" cy="2433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5645D364-D649-AEF9-80A0-1908DAA92B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9992" y="870540"/>
                  <a:ext cx="266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3C5B2220-CCFF-46CA-9B5F-BEEDB9184F5E}"/>
                    </a:ext>
                  </a:extLst>
                </p14:cNvPr>
                <p14:cNvContentPartPr/>
                <p14:nvPr/>
              </p14:nvContentPartPr>
              <p14:xfrm>
                <a:off x="8045072" y="1073580"/>
                <a:ext cx="76320" cy="25236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3C5B2220-CCFF-46CA-9B5F-BEEDB9184F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36072" y="1064580"/>
                  <a:ext cx="93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1F9EF0EA-6BF0-DA57-4AF4-9AD03A1620A3}"/>
                    </a:ext>
                  </a:extLst>
                </p14:cNvPr>
                <p14:cNvContentPartPr/>
                <p14:nvPr/>
              </p14:nvContentPartPr>
              <p14:xfrm>
                <a:off x="8041472" y="1173300"/>
                <a:ext cx="205560" cy="20664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1F9EF0EA-6BF0-DA57-4AF4-9AD03A1620A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32472" y="1164660"/>
                  <a:ext cx="223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3BD2460B-3139-9E7D-B28A-6B8F4F79BA5A}"/>
                    </a:ext>
                  </a:extLst>
                </p14:cNvPr>
                <p14:cNvContentPartPr/>
                <p14:nvPr/>
              </p14:nvContentPartPr>
              <p14:xfrm>
                <a:off x="8285192" y="1109220"/>
                <a:ext cx="123480" cy="2376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3BD2460B-3139-9E7D-B28A-6B8F4F79BA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76552" y="1100220"/>
                  <a:ext cx="141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FBECF51D-EB62-7E47-3587-FBAA587F31C3}"/>
                    </a:ext>
                  </a:extLst>
                </p14:cNvPr>
                <p14:cNvContentPartPr/>
                <p14:nvPr/>
              </p14:nvContentPartPr>
              <p14:xfrm>
                <a:off x="8281592" y="975300"/>
                <a:ext cx="91440" cy="36180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FBECF51D-EB62-7E47-3587-FBAA587F31C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72592" y="966300"/>
                  <a:ext cx="1090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7686E31F-142A-00CF-52EA-AEEEE1736120}"/>
                    </a:ext>
                  </a:extLst>
                </p14:cNvPr>
                <p14:cNvContentPartPr/>
                <p14:nvPr/>
              </p14:nvContentPartPr>
              <p14:xfrm>
                <a:off x="8378432" y="934260"/>
                <a:ext cx="205560" cy="31428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7686E31F-142A-00CF-52EA-AEEEE17361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69792" y="925260"/>
                  <a:ext cx="2232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9DA0CA6C-6FA7-4161-B142-6285D3A5713C}"/>
                    </a:ext>
                  </a:extLst>
                </p14:cNvPr>
                <p14:cNvContentPartPr/>
                <p14:nvPr/>
              </p14:nvContentPartPr>
              <p14:xfrm>
                <a:off x="8428112" y="1154580"/>
                <a:ext cx="54000" cy="16524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9DA0CA6C-6FA7-4161-B142-6285D3A571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19112" y="1145940"/>
                  <a:ext cx="71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17172D96-12AF-E0E4-BBCC-769AE2D318E7}"/>
                    </a:ext>
                  </a:extLst>
                </p14:cNvPr>
                <p14:cNvContentPartPr/>
                <p14:nvPr/>
              </p14:nvContentPartPr>
              <p14:xfrm>
                <a:off x="8489312" y="1239540"/>
                <a:ext cx="99000" cy="997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17172D96-12AF-E0E4-BBCC-769AE2D318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80672" y="1230540"/>
                  <a:ext cx="1166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54" name="组合 53253">
            <a:extLst>
              <a:ext uri="{FF2B5EF4-FFF2-40B4-BE49-F238E27FC236}">
                <a16:creationId xmlns:a16="http://schemas.microsoft.com/office/drawing/2014/main" id="{A07A83C5-6A4B-8C1A-C12F-7539C44016A7}"/>
              </a:ext>
            </a:extLst>
          </p:cNvPr>
          <p:cNvGrpSpPr/>
          <p:nvPr/>
        </p:nvGrpSpPr>
        <p:grpSpPr>
          <a:xfrm>
            <a:off x="318032" y="1436820"/>
            <a:ext cx="1300320" cy="327960"/>
            <a:chOff x="318032" y="1436820"/>
            <a:chExt cx="130032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5161DBEF-7A62-83A5-0BF7-8165203E50B0}"/>
                    </a:ext>
                  </a:extLst>
                </p14:cNvPr>
                <p14:cNvContentPartPr/>
                <p14:nvPr/>
              </p14:nvContentPartPr>
              <p14:xfrm>
                <a:off x="318032" y="1436820"/>
                <a:ext cx="9720" cy="14652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5161DBEF-7A62-83A5-0BF7-8165203E50B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9392" y="1427820"/>
                  <a:ext cx="273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1524C563-FE3F-6AB4-A98C-96969CBAD4D7}"/>
                    </a:ext>
                  </a:extLst>
                </p14:cNvPr>
                <p14:cNvContentPartPr/>
                <p14:nvPr/>
              </p14:nvContentPartPr>
              <p14:xfrm>
                <a:off x="346832" y="1519980"/>
                <a:ext cx="114840" cy="1692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1524C563-FE3F-6AB4-A98C-96969CBAD4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7832" y="1511340"/>
                  <a:ext cx="132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6FB4FA07-6B16-E503-7AC5-EDF92EE3CF33}"/>
                    </a:ext>
                  </a:extLst>
                </p14:cNvPr>
                <p14:cNvContentPartPr/>
                <p14:nvPr/>
              </p14:nvContentPartPr>
              <p14:xfrm>
                <a:off x="416672" y="1467780"/>
                <a:ext cx="146880" cy="11232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6FB4FA07-6B16-E503-7AC5-EDF92EE3CF3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7672" y="1458780"/>
                  <a:ext cx="164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150A90A7-1F9D-BF00-8095-C2D096C51197}"/>
                    </a:ext>
                  </a:extLst>
                </p14:cNvPr>
                <p14:cNvContentPartPr/>
                <p14:nvPr/>
              </p14:nvContentPartPr>
              <p14:xfrm>
                <a:off x="545552" y="1589100"/>
                <a:ext cx="41760" cy="3816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150A90A7-1F9D-BF00-8095-C2D096C511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6552" y="1580100"/>
                  <a:ext cx="59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F56B921F-8E48-EC7F-7D11-D42714083AA2}"/>
                    </a:ext>
                  </a:extLst>
                </p14:cNvPr>
                <p14:cNvContentPartPr/>
                <p14:nvPr/>
              </p14:nvContentPartPr>
              <p14:xfrm>
                <a:off x="689912" y="1523940"/>
                <a:ext cx="163800" cy="2084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F56B921F-8E48-EC7F-7D11-D42714083AA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1272" y="1514940"/>
                  <a:ext cx="1814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069ACE74-DCAE-C701-1733-3F56CA91C47E}"/>
                    </a:ext>
                  </a:extLst>
                </p14:cNvPr>
                <p14:cNvContentPartPr/>
                <p14:nvPr/>
              </p14:nvContentPartPr>
              <p14:xfrm>
                <a:off x="940112" y="1617540"/>
                <a:ext cx="119160" cy="180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069ACE74-DCAE-C701-1733-3F56CA91C4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1112" y="1608900"/>
                  <a:ext cx="136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C36D5B3C-5178-2950-E9D2-98BF81EF4ABB}"/>
                    </a:ext>
                  </a:extLst>
                </p14:cNvPr>
                <p14:cNvContentPartPr/>
                <p14:nvPr/>
              </p14:nvContentPartPr>
              <p14:xfrm>
                <a:off x="1036232" y="1513140"/>
                <a:ext cx="206640" cy="16380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C36D5B3C-5178-2950-E9D2-98BF81EF4A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7592" y="1504500"/>
                  <a:ext cx="2242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D217110F-0EC0-28F9-9E03-6B8BB94D0F27}"/>
                    </a:ext>
                  </a:extLst>
                </p14:cNvPr>
                <p14:cNvContentPartPr/>
                <p14:nvPr/>
              </p14:nvContentPartPr>
              <p14:xfrm>
                <a:off x="1209752" y="1520700"/>
                <a:ext cx="230760" cy="18036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D217110F-0EC0-28F9-9E03-6B8BB94D0F2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01112" y="1511700"/>
                  <a:ext cx="248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0DB14F35-03BB-6A19-2204-4C9A3A3C9E39}"/>
                    </a:ext>
                  </a:extLst>
                </p14:cNvPr>
                <p14:cNvContentPartPr/>
                <p14:nvPr/>
              </p14:nvContentPartPr>
              <p14:xfrm>
                <a:off x="1465352" y="1565700"/>
                <a:ext cx="153000" cy="19908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0DB14F35-03BB-6A19-2204-4C9A3A3C9E3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56712" y="1557060"/>
                  <a:ext cx="170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BD74BFEC-00B5-B489-FA14-12280473A705}"/>
                    </a:ext>
                  </a:extLst>
                </p14:cNvPr>
                <p14:cNvContentPartPr/>
                <p14:nvPr/>
              </p14:nvContentPartPr>
              <p14:xfrm>
                <a:off x="545912" y="1552020"/>
                <a:ext cx="28440" cy="4320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BD74BFEC-00B5-B489-FA14-12280473A7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7272" y="1543380"/>
                  <a:ext cx="4608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53" name="组合 53252">
            <a:extLst>
              <a:ext uri="{FF2B5EF4-FFF2-40B4-BE49-F238E27FC236}">
                <a16:creationId xmlns:a16="http://schemas.microsoft.com/office/drawing/2014/main" id="{B5553B87-3E78-A7C4-F972-33CFC96E3990}"/>
              </a:ext>
            </a:extLst>
          </p:cNvPr>
          <p:cNvGrpSpPr/>
          <p:nvPr/>
        </p:nvGrpSpPr>
        <p:grpSpPr>
          <a:xfrm>
            <a:off x="1886192" y="1391460"/>
            <a:ext cx="646920" cy="539280"/>
            <a:chOff x="1886192" y="1391460"/>
            <a:chExt cx="64692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BE6A6A1A-80BA-418B-38AA-C30CD2759DC6}"/>
                    </a:ext>
                  </a:extLst>
                </p14:cNvPr>
                <p14:cNvContentPartPr/>
                <p14:nvPr/>
              </p14:nvContentPartPr>
              <p14:xfrm>
                <a:off x="1902392" y="1391460"/>
                <a:ext cx="22680" cy="6948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BE6A6A1A-80BA-418B-38AA-C30CD2759D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93752" y="1382820"/>
                  <a:ext cx="40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D93A2048-DC4C-4499-C09D-FC327C3A46FC}"/>
                    </a:ext>
                  </a:extLst>
                </p14:cNvPr>
                <p14:cNvContentPartPr/>
                <p14:nvPr/>
              </p14:nvContentPartPr>
              <p14:xfrm>
                <a:off x="1886192" y="1461300"/>
                <a:ext cx="77400" cy="27000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D93A2048-DC4C-4499-C09D-FC327C3A46F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77192" y="1452660"/>
                  <a:ext cx="950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B3C336E9-BB6A-6700-F482-F52A56BBAD63}"/>
                    </a:ext>
                  </a:extLst>
                </p14:cNvPr>
                <p14:cNvContentPartPr/>
                <p14:nvPr/>
              </p14:nvContentPartPr>
              <p14:xfrm>
                <a:off x="1955672" y="1465620"/>
                <a:ext cx="117000" cy="36144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B3C336E9-BB6A-6700-F482-F52A56BBAD6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47032" y="1456620"/>
                  <a:ext cx="1346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B40B5459-9BBD-C6B6-83C8-A631EC7C6B64}"/>
                    </a:ext>
                  </a:extLst>
                </p14:cNvPr>
                <p14:cNvContentPartPr/>
                <p14:nvPr/>
              </p14:nvContentPartPr>
              <p14:xfrm>
                <a:off x="2032352" y="1603500"/>
                <a:ext cx="85680" cy="2628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B40B5459-9BBD-C6B6-83C8-A631EC7C6B6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23712" y="1594860"/>
                  <a:ext cx="103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36D677CD-34F2-9074-2189-5BF003684ACA}"/>
                    </a:ext>
                  </a:extLst>
                </p14:cNvPr>
                <p14:cNvContentPartPr/>
                <p14:nvPr/>
              </p14:nvContentPartPr>
              <p14:xfrm>
                <a:off x="2023352" y="1530780"/>
                <a:ext cx="108720" cy="33300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36D677CD-34F2-9074-2189-5BF003684A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14712" y="1522140"/>
                  <a:ext cx="1263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697B84AF-62A0-FFD5-434F-D4DBD119121E}"/>
                    </a:ext>
                  </a:extLst>
                </p14:cNvPr>
                <p14:cNvContentPartPr/>
                <p14:nvPr/>
              </p14:nvContentPartPr>
              <p14:xfrm>
                <a:off x="2081672" y="1674780"/>
                <a:ext cx="92880" cy="20700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697B84AF-62A0-FFD5-434F-D4DBD119121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72672" y="1665780"/>
                  <a:ext cx="110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3248" name="墨迹 53247">
                  <a:extLst>
                    <a:ext uri="{FF2B5EF4-FFF2-40B4-BE49-F238E27FC236}">
                      <a16:creationId xmlns:a16="http://schemas.microsoft.com/office/drawing/2014/main" id="{A7A0F1FF-F20C-7B47-38F6-9A493933E6FF}"/>
                    </a:ext>
                  </a:extLst>
                </p14:cNvPr>
                <p14:cNvContentPartPr/>
                <p14:nvPr/>
              </p14:nvContentPartPr>
              <p14:xfrm>
                <a:off x="2200112" y="1586220"/>
                <a:ext cx="99720" cy="344520"/>
              </p14:xfrm>
            </p:contentPart>
          </mc:Choice>
          <mc:Fallback>
            <p:pic>
              <p:nvPicPr>
                <p:cNvPr id="53248" name="墨迹 53247">
                  <a:extLst>
                    <a:ext uri="{FF2B5EF4-FFF2-40B4-BE49-F238E27FC236}">
                      <a16:creationId xmlns:a16="http://schemas.microsoft.com/office/drawing/2014/main" id="{A7A0F1FF-F20C-7B47-38F6-9A493933E6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91112" y="1577220"/>
                  <a:ext cx="117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3249" name="墨迹 53248">
                  <a:extLst>
                    <a:ext uri="{FF2B5EF4-FFF2-40B4-BE49-F238E27FC236}">
                      <a16:creationId xmlns:a16="http://schemas.microsoft.com/office/drawing/2014/main" id="{57324129-9EDD-C459-5CF0-0C9C1CBCA4BE}"/>
                    </a:ext>
                  </a:extLst>
                </p14:cNvPr>
                <p14:cNvContentPartPr/>
                <p14:nvPr/>
              </p14:nvContentPartPr>
              <p14:xfrm>
                <a:off x="2328992" y="1565340"/>
                <a:ext cx="114120" cy="260280"/>
              </p14:xfrm>
            </p:contentPart>
          </mc:Choice>
          <mc:Fallback>
            <p:pic>
              <p:nvPicPr>
                <p:cNvPr id="53249" name="墨迹 53248">
                  <a:extLst>
                    <a:ext uri="{FF2B5EF4-FFF2-40B4-BE49-F238E27FC236}">
                      <a16:creationId xmlns:a16="http://schemas.microsoft.com/office/drawing/2014/main" id="{57324129-9EDD-C459-5CF0-0C9C1CBCA4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20352" y="1556700"/>
                  <a:ext cx="1317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3250" name="墨迹 53249">
                  <a:extLst>
                    <a:ext uri="{FF2B5EF4-FFF2-40B4-BE49-F238E27FC236}">
                      <a16:creationId xmlns:a16="http://schemas.microsoft.com/office/drawing/2014/main" id="{5DADAFD0-193D-AA7E-C16B-9255F4B9AEB2}"/>
                    </a:ext>
                  </a:extLst>
                </p14:cNvPr>
                <p14:cNvContentPartPr/>
                <p14:nvPr/>
              </p14:nvContentPartPr>
              <p14:xfrm>
                <a:off x="2388752" y="1699980"/>
                <a:ext cx="144360" cy="170640"/>
              </p14:xfrm>
            </p:contentPart>
          </mc:Choice>
          <mc:Fallback>
            <p:pic>
              <p:nvPicPr>
                <p:cNvPr id="53250" name="墨迹 53249">
                  <a:extLst>
                    <a:ext uri="{FF2B5EF4-FFF2-40B4-BE49-F238E27FC236}">
                      <a16:creationId xmlns:a16="http://schemas.microsoft.com/office/drawing/2014/main" id="{5DADAFD0-193D-AA7E-C16B-9255F4B9AEB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79752" y="1691340"/>
                  <a:ext cx="1620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63" name="组合 53262">
            <a:extLst>
              <a:ext uri="{FF2B5EF4-FFF2-40B4-BE49-F238E27FC236}">
                <a16:creationId xmlns:a16="http://schemas.microsoft.com/office/drawing/2014/main" id="{AFC7549B-08E3-6D44-A1F7-0135978E8D29}"/>
              </a:ext>
            </a:extLst>
          </p:cNvPr>
          <p:cNvGrpSpPr/>
          <p:nvPr/>
        </p:nvGrpSpPr>
        <p:grpSpPr>
          <a:xfrm>
            <a:off x="4654592" y="2379300"/>
            <a:ext cx="565560" cy="286560"/>
            <a:chOff x="4654592" y="2379300"/>
            <a:chExt cx="56556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3255" name="墨迹 53254">
                  <a:extLst>
                    <a:ext uri="{FF2B5EF4-FFF2-40B4-BE49-F238E27FC236}">
                      <a16:creationId xmlns:a16="http://schemas.microsoft.com/office/drawing/2014/main" id="{24AF523B-BB81-9C3F-A7BE-BF0BB06F8D5F}"/>
                    </a:ext>
                  </a:extLst>
                </p14:cNvPr>
                <p14:cNvContentPartPr/>
                <p14:nvPr/>
              </p14:nvContentPartPr>
              <p14:xfrm>
                <a:off x="4654592" y="2475780"/>
                <a:ext cx="43920" cy="173880"/>
              </p14:xfrm>
            </p:contentPart>
          </mc:Choice>
          <mc:Fallback>
            <p:pic>
              <p:nvPicPr>
                <p:cNvPr id="53255" name="墨迹 53254">
                  <a:extLst>
                    <a:ext uri="{FF2B5EF4-FFF2-40B4-BE49-F238E27FC236}">
                      <a16:creationId xmlns:a16="http://schemas.microsoft.com/office/drawing/2014/main" id="{24AF523B-BB81-9C3F-A7BE-BF0BB06F8D5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45592" y="2466780"/>
                  <a:ext cx="61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3256" name="墨迹 53255">
                  <a:extLst>
                    <a:ext uri="{FF2B5EF4-FFF2-40B4-BE49-F238E27FC236}">
                      <a16:creationId xmlns:a16="http://schemas.microsoft.com/office/drawing/2014/main" id="{0EB17DBE-DF6C-5159-FFA5-12149CFFD878}"/>
                    </a:ext>
                  </a:extLst>
                </p14:cNvPr>
                <p14:cNvContentPartPr/>
                <p14:nvPr/>
              </p14:nvContentPartPr>
              <p14:xfrm>
                <a:off x="4715432" y="2379300"/>
                <a:ext cx="119880" cy="272160"/>
              </p14:xfrm>
            </p:contentPart>
          </mc:Choice>
          <mc:Fallback>
            <p:pic>
              <p:nvPicPr>
                <p:cNvPr id="53256" name="墨迹 53255">
                  <a:extLst>
                    <a:ext uri="{FF2B5EF4-FFF2-40B4-BE49-F238E27FC236}">
                      <a16:creationId xmlns:a16="http://schemas.microsoft.com/office/drawing/2014/main" id="{0EB17DBE-DF6C-5159-FFA5-12149CFFD8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06792" y="2370660"/>
                  <a:ext cx="1375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3257" name="墨迹 53256">
                  <a:extLst>
                    <a:ext uri="{FF2B5EF4-FFF2-40B4-BE49-F238E27FC236}">
                      <a16:creationId xmlns:a16="http://schemas.microsoft.com/office/drawing/2014/main" id="{8A127650-63F8-223A-C0FC-91D35AA23631}"/>
                    </a:ext>
                  </a:extLst>
                </p14:cNvPr>
                <p14:cNvContentPartPr/>
                <p14:nvPr/>
              </p14:nvContentPartPr>
              <p14:xfrm>
                <a:off x="4829912" y="2535900"/>
                <a:ext cx="348840" cy="123480"/>
              </p14:xfrm>
            </p:contentPart>
          </mc:Choice>
          <mc:Fallback>
            <p:pic>
              <p:nvPicPr>
                <p:cNvPr id="53257" name="墨迹 53256">
                  <a:extLst>
                    <a:ext uri="{FF2B5EF4-FFF2-40B4-BE49-F238E27FC236}">
                      <a16:creationId xmlns:a16="http://schemas.microsoft.com/office/drawing/2014/main" id="{8A127650-63F8-223A-C0FC-91D35AA2363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20912" y="2527260"/>
                  <a:ext cx="366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3258" name="墨迹 53257">
                  <a:extLst>
                    <a:ext uri="{FF2B5EF4-FFF2-40B4-BE49-F238E27FC236}">
                      <a16:creationId xmlns:a16="http://schemas.microsoft.com/office/drawing/2014/main" id="{CB4813B2-5DFC-D13F-3F4D-68054ABAB337}"/>
                    </a:ext>
                  </a:extLst>
                </p14:cNvPr>
                <p14:cNvContentPartPr/>
                <p14:nvPr/>
              </p14:nvContentPartPr>
              <p14:xfrm>
                <a:off x="5196032" y="2446260"/>
                <a:ext cx="24120" cy="219600"/>
              </p14:xfrm>
            </p:contentPart>
          </mc:Choice>
          <mc:Fallback>
            <p:pic>
              <p:nvPicPr>
                <p:cNvPr id="53258" name="墨迹 53257">
                  <a:extLst>
                    <a:ext uri="{FF2B5EF4-FFF2-40B4-BE49-F238E27FC236}">
                      <a16:creationId xmlns:a16="http://schemas.microsoft.com/office/drawing/2014/main" id="{CB4813B2-5DFC-D13F-3F4D-68054ABAB33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87392" y="2437260"/>
                  <a:ext cx="417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62" name="组合 53261">
            <a:extLst>
              <a:ext uri="{FF2B5EF4-FFF2-40B4-BE49-F238E27FC236}">
                <a16:creationId xmlns:a16="http://schemas.microsoft.com/office/drawing/2014/main" id="{23E911EC-36A8-96E3-8801-694FA609F590}"/>
              </a:ext>
            </a:extLst>
          </p:cNvPr>
          <p:cNvGrpSpPr/>
          <p:nvPr/>
        </p:nvGrpSpPr>
        <p:grpSpPr>
          <a:xfrm>
            <a:off x="5472512" y="2519340"/>
            <a:ext cx="180000" cy="146520"/>
            <a:chOff x="5472512" y="2519340"/>
            <a:chExt cx="180000" cy="1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3259" name="墨迹 53258">
                  <a:extLst>
                    <a:ext uri="{FF2B5EF4-FFF2-40B4-BE49-F238E27FC236}">
                      <a16:creationId xmlns:a16="http://schemas.microsoft.com/office/drawing/2014/main" id="{86B53DF5-E56A-F727-1584-FDBABED2FE16}"/>
                    </a:ext>
                  </a:extLst>
                </p14:cNvPr>
                <p14:cNvContentPartPr/>
                <p14:nvPr/>
              </p14:nvContentPartPr>
              <p14:xfrm>
                <a:off x="5472512" y="2569740"/>
                <a:ext cx="85680" cy="30600"/>
              </p14:xfrm>
            </p:contentPart>
          </mc:Choice>
          <mc:Fallback>
            <p:pic>
              <p:nvPicPr>
                <p:cNvPr id="53259" name="墨迹 53258">
                  <a:extLst>
                    <a:ext uri="{FF2B5EF4-FFF2-40B4-BE49-F238E27FC236}">
                      <a16:creationId xmlns:a16="http://schemas.microsoft.com/office/drawing/2014/main" id="{86B53DF5-E56A-F727-1584-FDBABED2FE1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63512" y="2560740"/>
                  <a:ext cx="103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3260" name="墨迹 53259">
                  <a:extLst>
                    <a:ext uri="{FF2B5EF4-FFF2-40B4-BE49-F238E27FC236}">
                      <a16:creationId xmlns:a16="http://schemas.microsoft.com/office/drawing/2014/main" id="{7EF0D9B1-A56F-AAD2-A3B5-9D2EA752C68D}"/>
                    </a:ext>
                  </a:extLst>
                </p14:cNvPr>
                <p14:cNvContentPartPr/>
                <p14:nvPr/>
              </p14:nvContentPartPr>
              <p14:xfrm>
                <a:off x="5516432" y="2519340"/>
                <a:ext cx="136080" cy="146520"/>
              </p14:xfrm>
            </p:contentPart>
          </mc:Choice>
          <mc:Fallback>
            <p:pic>
              <p:nvPicPr>
                <p:cNvPr id="53260" name="墨迹 53259">
                  <a:extLst>
                    <a:ext uri="{FF2B5EF4-FFF2-40B4-BE49-F238E27FC236}">
                      <a16:creationId xmlns:a16="http://schemas.microsoft.com/office/drawing/2014/main" id="{7EF0D9B1-A56F-AAD2-A3B5-9D2EA752C68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07792" y="2510700"/>
                  <a:ext cx="15372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66" name="组合 53265">
            <a:extLst>
              <a:ext uri="{FF2B5EF4-FFF2-40B4-BE49-F238E27FC236}">
                <a16:creationId xmlns:a16="http://schemas.microsoft.com/office/drawing/2014/main" id="{4DFBA607-B323-F686-7ED5-88DA54B6B95E}"/>
              </a:ext>
            </a:extLst>
          </p:cNvPr>
          <p:cNvGrpSpPr/>
          <p:nvPr/>
        </p:nvGrpSpPr>
        <p:grpSpPr>
          <a:xfrm>
            <a:off x="5836832" y="2416380"/>
            <a:ext cx="674280" cy="276840"/>
            <a:chOff x="5836832" y="2416380"/>
            <a:chExt cx="67428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3261" name="墨迹 53260">
                  <a:extLst>
                    <a:ext uri="{FF2B5EF4-FFF2-40B4-BE49-F238E27FC236}">
                      <a16:creationId xmlns:a16="http://schemas.microsoft.com/office/drawing/2014/main" id="{B35C6CDA-0E42-6567-63DF-130A8B74915C}"/>
                    </a:ext>
                  </a:extLst>
                </p14:cNvPr>
                <p14:cNvContentPartPr/>
                <p14:nvPr/>
              </p14:nvContentPartPr>
              <p14:xfrm>
                <a:off x="5836832" y="2416380"/>
                <a:ext cx="227880" cy="276840"/>
              </p14:xfrm>
            </p:contentPart>
          </mc:Choice>
          <mc:Fallback>
            <p:pic>
              <p:nvPicPr>
                <p:cNvPr id="53261" name="墨迹 53260">
                  <a:extLst>
                    <a:ext uri="{FF2B5EF4-FFF2-40B4-BE49-F238E27FC236}">
                      <a16:creationId xmlns:a16="http://schemas.microsoft.com/office/drawing/2014/main" id="{B35C6CDA-0E42-6567-63DF-130A8B74915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28192" y="2407740"/>
                  <a:ext cx="245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3264" name="墨迹 53263">
                  <a:extLst>
                    <a:ext uri="{FF2B5EF4-FFF2-40B4-BE49-F238E27FC236}">
                      <a16:creationId xmlns:a16="http://schemas.microsoft.com/office/drawing/2014/main" id="{538910CF-7DD5-3FB3-129C-674437F1D63F}"/>
                    </a:ext>
                  </a:extLst>
                </p14:cNvPr>
                <p14:cNvContentPartPr/>
                <p14:nvPr/>
              </p14:nvContentPartPr>
              <p14:xfrm>
                <a:off x="6080912" y="2539500"/>
                <a:ext cx="430200" cy="149400"/>
              </p14:xfrm>
            </p:contentPart>
          </mc:Choice>
          <mc:Fallback>
            <p:pic>
              <p:nvPicPr>
                <p:cNvPr id="53264" name="墨迹 53263">
                  <a:extLst>
                    <a:ext uri="{FF2B5EF4-FFF2-40B4-BE49-F238E27FC236}">
                      <a16:creationId xmlns:a16="http://schemas.microsoft.com/office/drawing/2014/main" id="{538910CF-7DD5-3FB3-129C-674437F1D6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71912" y="2530500"/>
                  <a:ext cx="44784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3265" name="墨迹 53264">
                <a:extLst>
                  <a:ext uri="{FF2B5EF4-FFF2-40B4-BE49-F238E27FC236}">
                    <a16:creationId xmlns:a16="http://schemas.microsoft.com/office/drawing/2014/main" id="{A2A6CC65-427F-0059-B94C-39F18C56B13D}"/>
                  </a:ext>
                </a:extLst>
              </p14:cNvPr>
              <p14:cNvContentPartPr/>
              <p14:nvPr/>
            </p14:nvContentPartPr>
            <p14:xfrm>
              <a:off x="6655472" y="2680980"/>
              <a:ext cx="4320" cy="2520"/>
            </p14:xfrm>
          </p:contentPart>
        </mc:Choice>
        <mc:Fallback>
          <p:pic>
            <p:nvPicPr>
              <p:cNvPr id="53265" name="墨迹 53264">
                <a:extLst>
                  <a:ext uri="{FF2B5EF4-FFF2-40B4-BE49-F238E27FC236}">
                    <a16:creationId xmlns:a16="http://schemas.microsoft.com/office/drawing/2014/main" id="{A2A6CC65-427F-0059-B94C-39F18C56B13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646472" y="2671980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294" name="组合 53293">
            <a:extLst>
              <a:ext uri="{FF2B5EF4-FFF2-40B4-BE49-F238E27FC236}">
                <a16:creationId xmlns:a16="http://schemas.microsoft.com/office/drawing/2014/main" id="{19F71DA5-3C41-C426-15ED-4D4D561147E2}"/>
              </a:ext>
            </a:extLst>
          </p:cNvPr>
          <p:cNvGrpSpPr/>
          <p:nvPr/>
        </p:nvGrpSpPr>
        <p:grpSpPr>
          <a:xfrm>
            <a:off x="1150712" y="4649820"/>
            <a:ext cx="1856160" cy="660960"/>
            <a:chOff x="1150712" y="4649820"/>
            <a:chExt cx="1856160" cy="6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3277" name="墨迹 53276">
                  <a:extLst>
                    <a:ext uri="{FF2B5EF4-FFF2-40B4-BE49-F238E27FC236}">
                      <a16:creationId xmlns:a16="http://schemas.microsoft.com/office/drawing/2014/main" id="{FDBA437B-9A62-B2E6-A84E-C6E225168894}"/>
                    </a:ext>
                  </a:extLst>
                </p14:cNvPr>
                <p14:cNvContentPartPr/>
                <p14:nvPr/>
              </p14:nvContentPartPr>
              <p14:xfrm>
                <a:off x="2769272" y="4675020"/>
                <a:ext cx="97920" cy="360360"/>
              </p14:xfrm>
            </p:contentPart>
          </mc:Choice>
          <mc:Fallback>
            <p:pic>
              <p:nvPicPr>
                <p:cNvPr id="53277" name="墨迹 53276">
                  <a:extLst>
                    <a:ext uri="{FF2B5EF4-FFF2-40B4-BE49-F238E27FC236}">
                      <a16:creationId xmlns:a16="http://schemas.microsoft.com/office/drawing/2014/main" id="{FDBA437B-9A62-B2E6-A84E-C6E22516889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0272" y="4666020"/>
                  <a:ext cx="1155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3267" name="墨迹 53266">
                  <a:extLst>
                    <a:ext uri="{FF2B5EF4-FFF2-40B4-BE49-F238E27FC236}">
                      <a16:creationId xmlns:a16="http://schemas.microsoft.com/office/drawing/2014/main" id="{93FB445A-4A39-CEC7-7D28-C2B3646CE2C6}"/>
                    </a:ext>
                  </a:extLst>
                </p14:cNvPr>
                <p14:cNvContentPartPr/>
                <p14:nvPr/>
              </p14:nvContentPartPr>
              <p14:xfrm>
                <a:off x="1396592" y="4941420"/>
                <a:ext cx="49680" cy="155160"/>
              </p14:xfrm>
            </p:contentPart>
          </mc:Choice>
          <mc:Fallback>
            <p:pic>
              <p:nvPicPr>
                <p:cNvPr id="53267" name="墨迹 53266">
                  <a:extLst>
                    <a:ext uri="{FF2B5EF4-FFF2-40B4-BE49-F238E27FC236}">
                      <a16:creationId xmlns:a16="http://schemas.microsoft.com/office/drawing/2014/main" id="{93FB445A-4A39-CEC7-7D28-C2B3646CE2C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87592" y="4932780"/>
                  <a:ext cx="67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3268" name="墨迹 53267">
                  <a:extLst>
                    <a:ext uri="{FF2B5EF4-FFF2-40B4-BE49-F238E27FC236}">
                      <a16:creationId xmlns:a16="http://schemas.microsoft.com/office/drawing/2014/main" id="{C28A581A-4812-BCEB-E483-80001E8056A9}"/>
                    </a:ext>
                  </a:extLst>
                </p14:cNvPr>
                <p14:cNvContentPartPr/>
                <p14:nvPr/>
              </p14:nvContentPartPr>
              <p14:xfrm>
                <a:off x="1396592" y="4901100"/>
                <a:ext cx="31680" cy="24480"/>
              </p14:xfrm>
            </p:contentPart>
          </mc:Choice>
          <mc:Fallback>
            <p:pic>
              <p:nvPicPr>
                <p:cNvPr id="53268" name="墨迹 53267">
                  <a:extLst>
                    <a:ext uri="{FF2B5EF4-FFF2-40B4-BE49-F238E27FC236}">
                      <a16:creationId xmlns:a16="http://schemas.microsoft.com/office/drawing/2014/main" id="{C28A581A-4812-BCEB-E483-80001E805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87952" y="4892100"/>
                  <a:ext cx="49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3269" name="墨迹 53268">
                  <a:extLst>
                    <a:ext uri="{FF2B5EF4-FFF2-40B4-BE49-F238E27FC236}">
                      <a16:creationId xmlns:a16="http://schemas.microsoft.com/office/drawing/2014/main" id="{803D883E-DDDE-3F48-1203-EAB2BCB09320}"/>
                    </a:ext>
                  </a:extLst>
                </p14:cNvPr>
                <p14:cNvContentPartPr/>
                <p14:nvPr/>
              </p14:nvContentPartPr>
              <p14:xfrm>
                <a:off x="1486952" y="5048700"/>
                <a:ext cx="177840" cy="127440"/>
              </p14:xfrm>
            </p:contentPart>
          </mc:Choice>
          <mc:Fallback>
            <p:pic>
              <p:nvPicPr>
                <p:cNvPr id="53269" name="墨迹 53268">
                  <a:extLst>
                    <a:ext uri="{FF2B5EF4-FFF2-40B4-BE49-F238E27FC236}">
                      <a16:creationId xmlns:a16="http://schemas.microsoft.com/office/drawing/2014/main" id="{803D883E-DDDE-3F48-1203-EAB2BCB0932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77952" y="5039700"/>
                  <a:ext cx="195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3270" name="墨迹 53269">
                  <a:extLst>
                    <a:ext uri="{FF2B5EF4-FFF2-40B4-BE49-F238E27FC236}">
                      <a16:creationId xmlns:a16="http://schemas.microsoft.com/office/drawing/2014/main" id="{34C60977-7B53-469C-0B52-34FE3E3738AC}"/>
                    </a:ext>
                  </a:extLst>
                </p14:cNvPr>
                <p14:cNvContentPartPr/>
                <p14:nvPr/>
              </p14:nvContentPartPr>
              <p14:xfrm>
                <a:off x="1703312" y="5130780"/>
                <a:ext cx="14040" cy="93240"/>
              </p14:xfrm>
            </p:contentPart>
          </mc:Choice>
          <mc:Fallback>
            <p:pic>
              <p:nvPicPr>
                <p:cNvPr id="53270" name="墨迹 53269">
                  <a:extLst>
                    <a:ext uri="{FF2B5EF4-FFF2-40B4-BE49-F238E27FC236}">
                      <a16:creationId xmlns:a16="http://schemas.microsoft.com/office/drawing/2014/main" id="{34C60977-7B53-469C-0B52-34FE3E3738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94672" y="5121780"/>
                  <a:ext cx="31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3271" name="墨迹 53270">
                  <a:extLst>
                    <a:ext uri="{FF2B5EF4-FFF2-40B4-BE49-F238E27FC236}">
                      <a16:creationId xmlns:a16="http://schemas.microsoft.com/office/drawing/2014/main" id="{D2CAA2CA-AC10-7CDD-604D-666BE5021D93}"/>
                    </a:ext>
                  </a:extLst>
                </p14:cNvPr>
                <p14:cNvContentPartPr/>
                <p14:nvPr/>
              </p14:nvContentPartPr>
              <p14:xfrm>
                <a:off x="1947752" y="4875180"/>
                <a:ext cx="83160" cy="99000"/>
              </p14:xfrm>
            </p:contentPart>
          </mc:Choice>
          <mc:Fallback>
            <p:pic>
              <p:nvPicPr>
                <p:cNvPr id="53271" name="墨迹 53270">
                  <a:extLst>
                    <a:ext uri="{FF2B5EF4-FFF2-40B4-BE49-F238E27FC236}">
                      <a16:creationId xmlns:a16="http://schemas.microsoft.com/office/drawing/2014/main" id="{D2CAA2CA-AC10-7CDD-604D-666BE5021D9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39112" y="4866540"/>
                  <a:ext cx="100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3272" name="墨迹 53271">
                  <a:extLst>
                    <a:ext uri="{FF2B5EF4-FFF2-40B4-BE49-F238E27FC236}">
                      <a16:creationId xmlns:a16="http://schemas.microsoft.com/office/drawing/2014/main" id="{4561A634-D8FD-BF50-21D7-CF6E839E51E5}"/>
                    </a:ext>
                  </a:extLst>
                </p14:cNvPr>
                <p14:cNvContentPartPr/>
                <p14:nvPr/>
              </p14:nvContentPartPr>
              <p14:xfrm>
                <a:off x="2091752" y="5018100"/>
                <a:ext cx="43920" cy="55800"/>
              </p14:xfrm>
            </p:contentPart>
          </mc:Choice>
          <mc:Fallback>
            <p:pic>
              <p:nvPicPr>
                <p:cNvPr id="53272" name="墨迹 53271">
                  <a:extLst>
                    <a:ext uri="{FF2B5EF4-FFF2-40B4-BE49-F238E27FC236}">
                      <a16:creationId xmlns:a16="http://schemas.microsoft.com/office/drawing/2014/main" id="{4561A634-D8FD-BF50-21D7-CF6E839E51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82752" y="5009100"/>
                  <a:ext cx="61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3273" name="墨迹 53272">
                  <a:extLst>
                    <a:ext uri="{FF2B5EF4-FFF2-40B4-BE49-F238E27FC236}">
                      <a16:creationId xmlns:a16="http://schemas.microsoft.com/office/drawing/2014/main" id="{965E3F36-ECE3-82CD-7F84-9C21F2E76228}"/>
                    </a:ext>
                  </a:extLst>
                </p14:cNvPr>
                <p14:cNvContentPartPr/>
                <p14:nvPr/>
              </p14:nvContentPartPr>
              <p14:xfrm>
                <a:off x="2107592" y="4917660"/>
                <a:ext cx="66600" cy="206280"/>
              </p14:xfrm>
            </p:contentPart>
          </mc:Choice>
          <mc:Fallback>
            <p:pic>
              <p:nvPicPr>
                <p:cNvPr id="53273" name="墨迹 53272">
                  <a:extLst>
                    <a:ext uri="{FF2B5EF4-FFF2-40B4-BE49-F238E27FC236}">
                      <a16:creationId xmlns:a16="http://schemas.microsoft.com/office/drawing/2014/main" id="{965E3F36-ECE3-82CD-7F84-9C21F2E7622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8592" y="4909020"/>
                  <a:ext cx="84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3274" name="墨迹 53273">
                  <a:extLst>
                    <a:ext uri="{FF2B5EF4-FFF2-40B4-BE49-F238E27FC236}">
                      <a16:creationId xmlns:a16="http://schemas.microsoft.com/office/drawing/2014/main" id="{31E57EBC-934F-3400-52C9-B3A1D4A200BC}"/>
                    </a:ext>
                  </a:extLst>
                </p14:cNvPr>
                <p14:cNvContentPartPr/>
                <p14:nvPr/>
              </p14:nvContentPartPr>
              <p14:xfrm>
                <a:off x="2201192" y="5064540"/>
                <a:ext cx="74880" cy="88920"/>
              </p14:xfrm>
            </p:contentPart>
          </mc:Choice>
          <mc:Fallback>
            <p:pic>
              <p:nvPicPr>
                <p:cNvPr id="53274" name="墨迹 53273">
                  <a:extLst>
                    <a:ext uri="{FF2B5EF4-FFF2-40B4-BE49-F238E27FC236}">
                      <a16:creationId xmlns:a16="http://schemas.microsoft.com/office/drawing/2014/main" id="{31E57EBC-934F-3400-52C9-B3A1D4A200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92552" y="5055900"/>
                  <a:ext cx="92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3275" name="墨迹 53274">
                  <a:extLst>
                    <a:ext uri="{FF2B5EF4-FFF2-40B4-BE49-F238E27FC236}">
                      <a16:creationId xmlns:a16="http://schemas.microsoft.com/office/drawing/2014/main" id="{136489AE-670C-0486-054E-E8A567E2A653}"/>
                    </a:ext>
                  </a:extLst>
                </p14:cNvPr>
                <p14:cNvContentPartPr/>
                <p14:nvPr/>
              </p14:nvContentPartPr>
              <p14:xfrm>
                <a:off x="1758752" y="4835580"/>
                <a:ext cx="45720" cy="68760"/>
              </p14:xfrm>
            </p:contentPart>
          </mc:Choice>
          <mc:Fallback>
            <p:pic>
              <p:nvPicPr>
                <p:cNvPr id="53275" name="墨迹 53274">
                  <a:extLst>
                    <a:ext uri="{FF2B5EF4-FFF2-40B4-BE49-F238E27FC236}">
                      <a16:creationId xmlns:a16="http://schemas.microsoft.com/office/drawing/2014/main" id="{136489AE-670C-0486-054E-E8A567E2A65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50112" y="4826580"/>
                  <a:ext cx="63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3276" name="墨迹 53275">
                  <a:extLst>
                    <a:ext uri="{FF2B5EF4-FFF2-40B4-BE49-F238E27FC236}">
                      <a16:creationId xmlns:a16="http://schemas.microsoft.com/office/drawing/2014/main" id="{D91AC849-5B1F-A6B5-DAFE-CAA39DEC1FC9}"/>
                    </a:ext>
                  </a:extLst>
                </p14:cNvPr>
                <p14:cNvContentPartPr/>
                <p14:nvPr/>
              </p14:nvContentPartPr>
              <p14:xfrm>
                <a:off x="1864952" y="4649820"/>
                <a:ext cx="138600" cy="658800"/>
              </p14:xfrm>
            </p:contentPart>
          </mc:Choice>
          <mc:Fallback>
            <p:pic>
              <p:nvPicPr>
                <p:cNvPr id="53276" name="墨迹 53275">
                  <a:extLst>
                    <a:ext uri="{FF2B5EF4-FFF2-40B4-BE49-F238E27FC236}">
                      <a16:creationId xmlns:a16="http://schemas.microsoft.com/office/drawing/2014/main" id="{D91AC849-5B1F-A6B5-DAFE-CAA39DEC1FC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56312" y="4641180"/>
                  <a:ext cx="15624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3279" name="墨迹 53278">
                  <a:extLst>
                    <a:ext uri="{FF2B5EF4-FFF2-40B4-BE49-F238E27FC236}">
                      <a16:creationId xmlns:a16="http://schemas.microsoft.com/office/drawing/2014/main" id="{A2CFF94C-626F-641D-EF69-9B716220A24F}"/>
                    </a:ext>
                  </a:extLst>
                </p14:cNvPr>
                <p14:cNvContentPartPr/>
                <p14:nvPr/>
              </p14:nvContentPartPr>
              <p14:xfrm>
                <a:off x="1150712" y="4731540"/>
                <a:ext cx="144360" cy="235800"/>
              </p14:xfrm>
            </p:contentPart>
          </mc:Choice>
          <mc:Fallback>
            <p:pic>
              <p:nvPicPr>
                <p:cNvPr id="53279" name="墨迹 53278">
                  <a:extLst>
                    <a:ext uri="{FF2B5EF4-FFF2-40B4-BE49-F238E27FC236}">
                      <a16:creationId xmlns:a16="http://schemas.microsoft.com/office/drawing/2014/main" id="{A2CFF94C-626F-641D-EF69-9B716220A2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41712" y="4722900"/>
                  <a:ext cx="162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3281" name="墨迹 53280">
                  <a:extLst>
                    <a:ext uri="{FF2B5EF4-FFF2-40B4-BE49-F238E27FC236}">
                      <a16:creationId xmlns:a16="http://schemas.microsoft.com/office/drawing/2014/main" id="{EDAF6016-62D8-6322-62B0-B3B93CC6F0DA}"/>
                    </a:ext>
                  </a:extLst>
                </p14:cNvPr>
                <p14:cNvContentPartPr/>
                <p14:nvPr/>
              </p14:nvContentPartPr>
              <p14:xfrm>
                <a:off x="2220272" y="4852140"/>
                <a:ext cx="36360" cy="65160"/>
              </p14:xfrm>
            </p:contentPart>
          </mc:Choice>
          <mc:Fallback>
            <p:pic>
              <p:nvPicPr>
                <p:cNvPr id="53281" name="墨迹 53280">
                  <a:extLst>
                    <a:ext uri="{FF2B5EF4-FFF2-40B4-BE49-F238E27FC236}">
                      <a16:creationId xmlns:a16="http://schemas.microsoft.com/office/drawing/2014/main" id="{EDAF6016-62D8-6322-62B0-B3B93CC6F0D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11632" y="4843140"/>
                  <a:ext cx="54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3282" name="墨迹 53281">
                  <a:extLst>
                    <a:ext uri="{FF2B5EF4-FFF2-40B4-BE49-F238E27FC236}">
                      <a16:creationId xmlns:a16="http://schemas.microsoft.com/office/drawing/2014/main" id="{21BCF60A-6449-8C61-FCAA-0AEA3B7DC6DB}"/>
                    </a:ext>
                  </a:extLst>
                </p14:cNvPr>
                <p14:cNvContentPartPr/>
                <p14:nvPr/>
              </p14:nvContentPartPr>
              <p14:xfrm>
                <a:off x="2315312" y="4817220"/>
                <a:ext cx="140400" cy="217440"/>
              </p14:xfrm>
            </p:contentPart>
          </mc:Choice>
          <mc:Fallback>
            <p:pic>
              <p:nvPicPr>
                <p:cNvPr id="53282" name="墨迹 53281">
                  <a:extLst>
                    <a:ext uri="{FF2B5EF4-FFF2-40B4-BE49-F238E27FC236}">
                      <a16:creationId xmlns:a16="http://schemas.microsoft.com/office/drawing/2014/main" id="{21BCF60A-6449-8C61-FCAA-0AEA3B7DC6D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06672" y="4808220"/>
                  <a:ext cx="158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3283" name="墨迹 53282">
                  <a:extLst>
                    <a:ext uri="{FF2B5EF4-FFF2-40B4-BE49-F238E27FC236}">
                      <a16:creationId xmlns:a16="http://schemas.microsoft.com/office/drawing/2014/main" id="{1F1C24E8-F67D-A455-7D72-2565F0B5D33B}"/>
                    </a:ext>
                  </a:extLst>
                </p14:cNvPr>
                <p14:cNvContentPartPr/>
                <p14:nvPr/>
              </p14:nvContentPartPr>
              <p14:xfrm>
                <a:off x="2412872" y="4928820"/>
                <a:ext cx="30960" cy="24120"/>
              </p14:xfrm>
            </p:contentPart>
          </mc:Choice>
          <mc:Fallback>
            <p:pic>
              <p:nvPicPr>
                <p:cNvPr id="53283" name="墨迹 53282">
                  <a:extLst>
                    <a:ext uri="{FF2B5EF4-FFF2-40B4-BE49-F238E27FC236}">
                      <a16:creationId xmlns:a16="http://schemas.microsoft.com/office/drawing/2014/main" id="{1F1C24E8-F67D-A455-7D72-2565F0B5D33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03872" y="4920180"/>
                  <a:ext cx="48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3284" name="墨迹 53283">
                  <a:extLst>
                    <a:ext uri="{FF2B5EF4-FFF2-40B4-BE49-F238E27FC236}">
                      <a16:creationId xmlns:a16="http://schemas.microsoft.com/office/drawing/2014/main" id="{DE1915F2-E291-274D-ACD0-C367614CE7C9}"/>
                    </a:ext>
                  </a:extLst>
                </p14:cNvPr>
                <p14:cNvContentPartPr/>
                <p14:nvPr/>
              </p14:nvContentPartPr>
              <p14:xfrm>
                <a:off x="2493512" y="5005860"/>
                <a:ext cx="125640" cy="126000"/>
              </p14:xfrm>
            </p:contentPart>
          </mc:Choice>
          <mc:Fallback>
            <p:pic>
              <p:nvPicPr>
                <p:cNvPr id="53284" name="墨迹 53283">
                  <a:extLst>
                    <a:ext uri="{FF2B5EF4-FFF2-40B4-BE49-F238E27FC236}">
                      <a16:creationId xmlns:a16="http://schemas.microsoft.com/office/drawing/2014/main" id="{DE1915F2-E291-274D-ACD0-C367614CE7C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84872" y="4996860"/>
                  <a:ext cx="143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3285" name="墨迹 53284">
                  <a:extLst>
                    <a:ext uri="{FF2B5EF4-FFF2-40B4-BE49-F238E27FC236}">
                      <a16:creationId xmlns:a16="http://schemas.microsoft.com/office/drawing/2014/main" id="{C48FCE41-B3C9-5898-0529-0BEA3C9F8CF8}"/>
                    </a:ext>
                  </a:extLst>
                </p14:cNvPr>
                <p14:cNvContentPartPr/>
                <p14:nvPr/>
              </p14:nvContentPartPr>
              <p14:xfrm>
                <a:off x="2584232" y="5045460"/>
                <a:ext cx="101520" cy="82800"/>
              </p14:xfrm>
            </p:contentPart>
          </mc:Choice>
          <mc:Fallback>
            <p:pic>
              <p:nvPicPr>
                <p:cNvPr id="53285" name="墨迹 53284">
                  <a:extLst>
                    <a:ext uri="{FF2B5EF4-FFF2-40B4-BE49-F238E27FC236}">
                      <a16:creationId xmlns:a16="http://schemas.microsoft.com/office/drawing/2014/main" id="{C48FCE41-B3C9-5898-0529-0BEA3C9F8C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75232" y="5036820"/>
                  <a:ext cx="119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3286" name="墨迹 53285">
                  <a:extLst>
                    <a:ext uri="{FF2B5EF4-FFF2-40B4-BE49-F238E27FC236}">
                      <a16:creationId xmlns:a16="http://schemas.microsoft.com/office/drawing/2014/main" id="{4C4F0B95-7B76-84C2-A252-B23E7734312E}"/>
                    </a:ext>
                  </a:extLst>
                </p14:cNvPr>
                <p14:cNvContentPartPr/>
                <p14:nvPr/>
              </p14:nvContentPartPr>
              <p14:xfrm>
                <a:off x="2616992" y="4860060"/>
                <a:ext cx="114120" cy="20520"/>
              </p14:xfrm>
            </p:contentPart>
          </mc:Choice>
          <mc:Fallback>
            <p:pic>
              <p:nvPicPr>
                <p:cNvPr id="53286" name="墨迹 53285">
                  <a:extLst>
                    <a:ext uri="{FF2B5EF4-FFF2-40B4-BE49-F238E27FC236}">
                      <a16:creationId xmlns:a16="http://schemas.microsoft.com/office/drawing/2014/main" id="{4C4F0B95-7B76-84C2-A252-B23E7734312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08352" y="4851060"/>
                  <a:ext cx="131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3287" name="墨迹 53286">
                  <a:extLst>
                    <a:ext uri="{FF2B5EF4-FFF2-40B4-BE49-F238E27FC236}">
                      <a16:creationId xmlns:a16="http://schemas.microsoft.com/office/drawing/2014/main" id="{154D18E7-6042-74CC-4F3C-4C03D8AD3DEA}"/>
                    </a:ext>
                  </a:extLst>
                </p14:cNvPr>
                <p14:cNvContentPartPr/>
                <p14:nvPr/>
              </p14:nvContentPartPr>
              <p14:xfrm>
                <a:off x="2771072" y="4854660"/>
                <a:ext cx="19440" cy="33120"/>
              </p14:xfrm>
            </p:contentPart>
          </mc:Choice>
          <mc:Fallback>
            <p:pic>
              <p:nvPicPr>
                <p:cNvPr id="53287" name="墨迹 53286">
                  <a:extLst>
                    <a:ext uri="{FF2B5EF4-FFF2-40B4-BE49-F238E27FC236}">
                      <a16:creationId xmlns:a16="http://schemas.microsoft.com/office/drawing/2014/main" id="{154D18E7-6042-74CC-4F3C-4C03D8AD3DE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62072" y="4845660"/>
                  <a:ext cx="37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3288" name="墨迹 53287">
                  <a:extLst>
                    <a:ext uri="{FF2B5EF4-FFF2-40B4-BE49-F238E27FC236}">
                      <a16:creationId xmlns:a16="http://schemas.microsoft.com/office/drawing/2014/main" id="{8221D06C-857D-CD3D-D7AD-181EC528DD33}"/>
                    </a:ext>
                  </a:extLst>
                </p14:cNvPr>
                <p14:cNvContentPartPr/>
                <p14:nvPr/>
              </p14:nvContentPartPr>
              <p14:xfrm>
                <a:off x="2769272" y="4812540"/>
                <a:ext cx="152640" cy="235440"/>
              </p14:xfrm>
            </p:contentPart>
          </mc:Choice>
          <mc:Fallback>
            <p:pic>
              <p:nvPicPr>
                <p:cNvPr id="53288" name="墨迹 53287">
                  <a:extLst>
                    <a:ext uri="{FF2B5EF4-FFF2-40B4-BE49-F238E27FC236}">
                      <a16:creationId xmlns:a16="http://schemas.microsoft.com/office/drawing/2014/main" id="{8221D06C-857D-CD3D-D7AD-181EC528DD3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60272" y="4803900"/>
                  <a:ext cx="170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3289" name="墨迹 53288">
                  <a:extLst>
                    <a:ext uri="{FF2B5EF4-FFF2-40B4-BE49-F238E27FC236}">
                      <a16:creationId xmlns:a16="http://schemas.microsoft.com/office/drawing/2014/main" id="{0A833579-2966-5B5B-0DC4-4CA66716B472}"/>
                    </a:ext>
                  </a:extLst>
                </p14:cNvPr>
                <p14:cNvContentPartPr/>
                <p14:nvPr/>
              </p14:nvContentPartPr>
              <p14:xfrm>
                <a:off x="2940272" y="4991100"/>
                <a:ext cx="66600" cy="91080"/>
              </p14:xfrm>
            </p:contentPart>
          </mc:Choice>
          <mc:Fallback>
            <p:pic>
              <p:nvPicPr>
                <p:cNvPr id="53289" name="墨迹 53288">
                  <a:extLst>
                    <a:ext uri="{FF2B5EF4-FFF2-40B4-BE49-F238E27FC236}">
                      <a16:creationId xmlns:a16="http://schemas.microsoft.com/office/drawing/2014/main" id="{0A833579-2966-5B5B-0DC4-4CA66716B4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31272" y="4982460"/>
                  <a:ext cx="84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3291" name="墨迹 53290">
                  <a:extLst>
                    <a:ext uri="{FF2B5EF4-FFF2-40B4-BE49-F238E27FC236}">
                      <a16:creationId xmlns:a16="http://schemas.microsoft.com/office/drawing/2014/main" id="{1700065E-669E-A04A-5CD3-01CAD61D78FE}"/>
                    </a:ext>
                  </a:extLst>
                </p14:cNvPr>
                <p14:cNvContentPartPr/>
                <p14:nvPr/>
              </p14:nvContentPartPr>
              <p14:xfrm>
                <a:off x="2039552" y="5139420"/>
                <a:ext cx="25560" cy="165240"/>
              </p14:xfrm>
            </p:contentPart>
          </mc:Choice>
          <mc:Fallback>
            <p:pic>
              <p:nvPicPr>
                <p:cNvPr id="53291" name="墨迹 53290">
                  <a:extLst>
                    <a:ext uri="{FF2B5EF4-FFF2-40B4-BE49-F238E27FC236}">
                      <a16:creationId xmlns:a16="http://schemas.microsoft.com/office/drawing/2014/main" id="{1700065E-669E-A04A-5CD3-01CAD61D78F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30552" y="5130420"/>
                  <a:ext cx="43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3292" name="墨迹 53291">
                  <a:extLst>
                    <a:ext uri="{FF2B5EF4-FFF2-40B4-BE49-F238E27FC236}">
                      <a16:creationId xmlns:a16="http://schemas.microsoft.com/office/drawing/2014/main" id="{CBE4F61E-BF1A-8CE8-2F57-44F382363D76}"/>
                    </a:ext>
                  </a:extLst>
                </p14:cNvPr>
                <p14:cNvContentPartPr/>
                <p14:nvPr/>
              </p14:nvContentPartPr>
              <p14:xfrm>
                <a:off x="2102912" y="5150940"/>
                <a:ext cx="19080" cy="159840"/>
              </p14:xfrm>
            </p:contentPart>
          </mc:Choice>
          <mc:Fallback>
            <p:pic>
              <p:nvPicPr>
                <p:cNvPr id="53292" name="墨迹 53291">
                  <a:extLst>
                    <a:ext uri="{FF2B5EF4-FFF2-40B4-BE49-F238E27FC236}">
                      <a16:creationId xmlns:a16="http://schemas.microsoft.com/office/drawing/2014/main" id="{CBE4F61E-BF1A-8CE8-2F57-44F382363D7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094272" y="5142300"/>
                  <a:ext cx="3672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53293" name="墨迹 53292">
                <a:extLst>
                  <a:ext uri="{FF2B5EF4-FFF2-40B4-BE49-F238E27FC236}">
                    <a16:creationId xmlns:a16="http://schemas.microsoft.com/office/drawing/2014/main" id="{ED24C48A-FB4C-75F1-4134-112174F584E4}"/>
                  </a:ext>
                </a:extLst>
              </p14:cNvPr>
              <p14:cNvContentPartPr/>
              <p14:nvPr/>
            </p14:nvContentPartPr>
            <p14:xfrm>
              <a:off x="1988432" y="5428860"/>
              <a:ext cx="283320" cy="242280"/>
            </p14:xfrm>
          </p:contentPart>
        </mc:Choice>
        <mc:Fallback>
          <p:pic>
            <p:nvPicPr>
              <p:cNvPr id="53293" name="墨迹 53292">
                <a:extLst>
                  <a:ext uri="{FF2B5EF4-FFF2-40B4-BE49-F238E27FC236}">
                    <a16:creationId xmlns:a16="http://schemas.microsoft.com/office/drawing/2014/main" id="{ED24C48A-FB4C-75F1-4134-112174F584E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979792" y="5419860"/>
                <a:ext cx="3009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53295" name="墨迹 53294">
                <a:extLst>
                  <a:ext uri="{FF2B5EF4-FFF2-40B4-BE49-F238E27FC236}">
                    <a16:creationId xmlns:a16="http://schemas.microsoft.com/office/drawing/2014/main" id="{2891206C-BE25-9426-616A-9C5ACFEB1E5C}"/>
                  </a:ext>
                </a:extLst>
              </p14:cNvPr>
              <p14:cNvContentPartPr/>
              <p14:nvPr/>
            </p14:nvContentPartPr>
            <p14:xfrm>
              <a:off x="3564512" y="3656940"/>
              <a:ext cx="1702440" cy="68040"/>
            </p14:xfrm>
          </p:contentPart>
        </mc:Choice>
        <mc:Fallback>
          <p:pic>
            <p:nvPicPr>
              <p:cNvPr id="53295" name="墨迹 53294">
                <a:extLst>
                  <a:ext uri="{FF2B5EF4-FFF2-40B4-BE49-F238E27FC236}">
                    <a16:creationId xmlns:a16="http://schemas.microsoft.com/office/drawing/2014/main" id="{2891206C-BE25-9426-616A-9C5ACFEB1E5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555512" y="3648300"/>
                <a:ext cx="17200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53296" name="墨迹 53295">
                <a:extLst>
                  <a:ext uri="{FF2B5EF4-FFF2-40B4-BE49-F238E27FC236}">
                    <a16:creationId xmlns:a16="http://schemas.microsoft.com/office/drawing/2014/main" id="{DE3760BE-A3C9-576B-CD8A-E8D20978881D}"/>
                  </a:ext>
                </a:extLst>
              </p14:cNvPr>
              <p14:cNvContentPartPr/>
              <p14:nvPr/>
            </p14:nvContentPartPr>
            <p14:xfrm>
              <a:off x="6420752" y="3688260"/>
              <a:ext cx="245880" cy="40320"/>
            </p14:xfrm>
          </p:contentPart>
        </mc:Choice>
        <mc:Fallback>
          <p:pic>
            <p:nvPicPr>
              <p:cNvPr id="53296" name="墨迹 53295">
                <a:extLst>
                  <a:ext uri="{FF2B5EF4-FFF2-40B4-BE49-F238E27FC236}">
                    <a16:creationId xmlns:a16="http://schemas.microsoft.com/office/drawing/2014/main" id="{DE3760BE-A3C9-576B-CD8A-E8D20978881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411752" y="3679620"/>
                <a:ext cx="26352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318" name="组合 53317">
            <a:extLst>
              <a:ext uri="{FF2B5EF4-FFF2-40B4-BE49-F238E27FC236}">
                <a16:creationId xmlns:a16="http://schemas.microsoft.com/office/drawing/2014/main" id="{2291B7B2-9B44-16E0-F2EB-20487EFD8A35}"/>
              </a:ext>
            </a:extLst>
          </p:cNvPr>
          <p:cNvGrpSpPr/>
          <p:nvPr/>
        </p:nvGrpSpPr>
        <p:grpSpPr>
          <a:xfrm>
            <a:off x="5694992" y="3652260"/>
            <a:ext cx="1181520" cy="640080"/>
            <a:chOff x="5694992" y="3652260"/>
            <a:chExt cx="1181520" cy="64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3297" name="墨迹 53296">
                  <a:extLst>
                    <a:ext uri="{FF2B5EF4-FFF2-40B4-BE49-F238E27FC236}">
                      <a16:creationId xmlns:a16="http://schemas.microsoft.com/office/drawing/2014/main" id="{ED19AF48-77C6-1AA9-B937-9E9B36F0948E}"/>
                    </a:ext>
                  </a:extLst>
                </p14:cNvPr>
                <p14:cNvContentPartPr/>
                <p14:nvPr/>
              </p14:nvContentPartPr>
              <p14:xfrm>
                <a:off x="5694992" y="3704820"/>
                <a:ext cx="101520" cy="422280"/>
              </p14:xfrm>
            </p:contentPart>
          </mc:Choice>
          <mc:Fallback>
            <p:pic>
              <p:nvPicPr>
                <p:cNvPr id="53297" name="墨迹 53296">
                  <a:extLst>
                    <a:ext uri="{FF2B5EF4-FFF2-40B4-BE49-F238E27FC236}">
                      <a16:creationId xmlns:a16="http://schemas.microsoft.com/office/drawing/2014/main" id="{ED19AF48-77C6-1AA9-B937-9E9B36F0948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85992" y="3696180"/>
                  <a:ext cx="1191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3298" name="墨迹 53297">
                  <a:extLst>
                    <a:ext uri="{FF2B5EF4-FFF2-40B4-BE49-F238E27FC236}">
                      <a16:creationId xmlns:a16="http://schemas.microsoft.com/office/drawing/2014/main" id="{7BE0C9DF-4B80-C432-D32E-F04F1476284A}"/>
                    </a:ext>
                  </a:extLst>
                </p14:cNvPr>
                <p14:cNvContentPartPr/>
                <p14:nvPr/>
              </p14:nvContentPartPr>
              <p14:xfrm>
                <a:off x="5824592" y="3789780"/>
                <a:ext cx="218160" cy="227880"/>
              </p14:xfrm>
            </p:contentPart>
          </mc:Choice>
          <mc:Fallback>
            <p:pic>
              <p:nvPicPr>
                <p:cNvPr id="53298" name="墨迹 53297">
                  <a:extLst>
                    <a:ext uri="{FF2B5EF4-FFF2-40B4-BE49-F238E27FC236}">
                      <a16:creationId xmlns:a16="http://schemas.microsoft.com/office/drawing/2014/main" id="{7BE0C9DF-4B80-C432-D32E-F04F1476284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15952" y="3781140"/>
                  <a:ext cx="235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3299" name="墨迹 53298">
                  <a:extLst>
                    <a:ext uri="{FF2B5EF4-FFF2-40B4-BE49-F238E27FC236}">
                      <a16:creationId xmlns:a16="http://schemas.microsoft.com/office/drawing/2014/main" id="{9517000C-8466-68A5-5E77-D25C1FEBACAD}"/>
                    </a:ext>
                  </a:extLst>
                </p14:cNvPr>
                <p14:cNvContentPartPr/>
                <p14:nvPr/>
              </p14:nvContentPartPr>
              <p14:xfrm>
                <a:off x="6063992" y="3940260"/>
                <a:ext cx="167760" cy="117000"/>
              </p14:xfrm>
            </p:contentPart>
          </mc:Choice>
          <mc:Fallback>
            <p:pic>
              <p:nvPicPr>
                <p:cNvPr id="53299" name="墨迹 53298">
                  <a:extLst>
                    <a:ext uri="{FF2B5EF4-FFF2-40B4-BE49-F238E27FC236}">
                      <a16:creationId xmlns:a16="http://schemas.microsoft.com/office/drawing/2014/main" id="{9517000C-8466-68A5-5E77-D25C1FEBACA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54992" y="3931620"/>
                  <a:ext cx="185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3300" name="墨迹 53299">
                  <a:extLst>
                    <a:ext uri="{FF2B5EF4-FFF2-40B4-BE49-F238E27FC236}">
                      <a16:creationId xmlns:a16="http://schemas.microsoft.com/office/drawing/2014/main" id="{AD991664-9E0C-4C5C-60FB-694B3596566E}"/>
                    </a:ext>
                  </a:extLst>
                </p14:cNvPr>
                <p14:cNvContentPartPr/>
                <p14:nvPr/>
              </p14:nvContentPartPr>
              <p14:xfrm>
                <a:off x="6252992" y="3843060"/>
                <a:ext cx="49680" cy="66600"/>
              </p14:xfrm>
            </p:contentPart>
          </mc:Choice>
          <mc:Fallback>
            <p:pic>
              <p:nvPicPr>
                <p:cNvPr id="53300" name="墨迹 53299">
                  <a:extLst>
                    <a:ext uri="{FF2B5EF4-FFF2-40B4-BE49-F238E27FC236}">
                      <a16:creationId xmlns:a16="http://schemas.microsoft.com/office/drawing/2014/main" id="{AD991664-9E0C-4C5C-60FB-694B3596566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43992" y="3834420"/>
                  <a:ext cx="67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3301" name="墨迹 53300">
                  <a:extLst>
                    <a:ext uri="{FF2B5EF4-FFF2-40B4-BE49-F238E27FC236}">
                      <a16:creationId xmlns:a16="http://schemas.microsoft.com/office/drawing/2014/main" id="{234DBC7F-E7C8-53E0-63DD-879EE2B69A10}"/>
                    </a:ext>
                  </a:extLst>
                </p14:cNvPr>
                <p14:cNvContentPartPr/>
                <p14:nvPr/>
              </p14:nvContentPartPr>
              <p14:xfrm>
                <a:off x="6419312" y="3830460"/>
                <a:ext cx="131400" cy="161640"/>
              </p14:xfrm>
            </p:contentPart>
          </mc:Choice>
          <mc:Fallback>
            <p:pic>
              <p:nvPicPr>
                <p:cNvPr id="53301" name="墨迹 53300">
                  <a:extLst>
                    <a:ext uri="{FF2B5EF4-FFF2-40B4-BE49-F238E27FC236}">
                      <a16:creationId xmlns:a16="http://schemas.microsoft.com/office/drawing/2014/main" id="{234DBC7F-E7C8-53E0-63DD-879EE2B69A1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10672" y="3821820"/>
                  <a:ext cx="149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3302" name="墨迹 53301">
                  <a:extLst>
                    <a:ext uri="{FF2B5EF4-FFF2-40B4-BE49-F238E27FC236}">
                      <a16:creationId xmlns:a16="http://schemas.microsoft.com/office/drawing/2014/main" id="{35F6340F-C09E-72D0-827F-BB3DA9C496B7}"/>
                    </a:ext>
                  </a:extLst>
                </p14:cNvPr>
                <p14:cNvContentPartPr/>
                <p14:nvPr/>
              </p14:nvContentPartPr>
              <p14:xfrm>
                <a:off x="6587792" y="3899220"/>
                <a:ext cx="54000" cy="142200"/>
              </p14:xfrm>
            </p:contentPart>
          </mc:Choice>
          <mc:Fallback>
            <p:pic>
              <p:nvPicPr>
                <p:cNvPr id="53302" name="墨迹 53301">
                  <a:extLst>
                    <a:ext uri="{FF2B5EF4-FFF2-40B4-BE49-F238E27FC236}">
                      <a16:creationId xmlns:a16="http://schemas.microsoft.com/office/drawing/2014/main" id="{35F6340F-C09E-72D0-827F-BB3DA9C496B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78792" y="3890220"/>
                  <a:ext cx="71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3303" name="墨迹 53302">
                  <a:extLst>
                    <a:ext uri="{FF2B5EF4-FFF2-40B4-BE49-F238E27FC236}">
                      <a16:creationId xmlns:a16="http://schemas.microsoft.com/office/drawing/2014/main" id="{2D162CE7-A9CA-EC41-5829-6E3BACA3691E}"/>
                    </a:ext>
                  </a:extLst>
                </p14:cNvPr>
                <p14:cNvContentPartPr/>
                <p14:nvPr/>
              </p14:nvContentPartPr>
              <p14:xfrm>
                <a:off x="6677792" y="3976260"/>
                <a:ext cx="61560" cy="126000"/>
              </p14:xfrm>
            </p:contentPart>
          </mc:Choice>
          <mc:Fallback>
            <p:pic>
              <p:nvPicPr>
                <p:cNvPr id="53303" name="墨迹 53302">
                  <a:extLst>
                    <a:ext uri="{FF2B5EF4-FFF2-40B4-BE49-F238E27FC236}">
                      <a16:creationId xmlns:a16="http://schemas.microsoft.com/office/drawing/2014/main" id="{2D162CE7-A9CA-EC41-5829-6E3BACA3691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68792" y="3967620"/>
                  <a:ext cx="79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3304" name="墨迹 53303">
                  <a:extLst>
                    <a:ext uri="{FF2B5EF4-FFF2-40B4-BE49-F238E27FC236}">
                      <a16:creationId xmlns:a16="http://schemas.microsoft.com/office/drawing/2014/main" id="{4885E079-C5F2-70A5-5C29-480BDECD8F9D}"/>
                    </a:ext>
                  </a:extLst>
                </p14:cNvPr>
                <p14:cNvContentPartPr/>
                <p14:nvPr/>
              </p14:nvContentPartPr>
              <p14:xfrm>
                <a:off x="6756272" y="4014780"/>
                <a:ext cx="120240" cy="116640"/>
              </p14:xfrm>
            </p:contentPart>
          </mc:Choice>
          <mc:Fallback>
            <p:pic>
              <p:nvPicPr>
                <p:cNvPr id="53304" name="墨迹 53303">
                  <a:extLst>
                    <a:ext uri="{FF2B5EF4-FFF2-40B4-BE49-F238E27FC236}">
                      <a16:creationId xmlns:a16="http://schemas.microsoft.com/office/drawing/2014/main" id="{4885E079-C5F2-70A5-5C29-480BDECD8F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47272" y="4005780"/>
                  <a:ext cx="137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3312" name="墨迹 53311">
                  <a:extLst>
                    <a:ext uri="{FF2B5EF4-FFF2-40B4-BE49-F238E27FC236}">
                      <a16:creationId xmlns:a16="http://schemas.microsoft.com/office/drawing/2014/main" id="{B5833411-9A55-008C-110E-73E8FE5E53DB}"/>
                    </a:ext>
                  </a:extLst>
                </p14:cNvPr>
                <p14:cNvContentPartPr/>
                <p14:nvPr/>
              </p14:nvContentPartPr>
              <p14:xfrm>
                <a:off x="5882192" y="4133220"/>
                <a:ext cx="37440" cy="109440"/>
              </p14:xfrm>
            </p:contentPart>
          </mc:Choice>
          <mc:Fallback>
            <p:pic>
              <p:nvPicPr>
                <p:cNvPr id="53312" name="墨迹 53311">
                  <a:extLst>
                    <a:ext uri="{FF2B5EF4-FFF2-40B4-BE49-F238E27FC236}">
                      <a16:creationId xmlns:a16="http://schemas.microsoft.com/office/drawing/2014/main" id="{B5833411-9A55-008C-110E-73E8FE5E53D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73552" y="4124580"/>
                  <a:ext cx="55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3313" name="墨迹 53312">
                  <a:extLst>
                    <a:ext uri="{FF2B5EF4-FFF2-40B4-BE49-F238E27FC236}">
                      <a16:creationId xmlns:a16="http://schemas.microsoft.com/office/drawing/2014/main" id="{53AC271F-CD5B-272D-D937-4A1C19A779DE}"/>
                    </a:ext>
                  </a:extLst>
                </p14:cNvPr>
                <p14:cNvContentPartPr/>
                <p14:nvPr/>
              </p14:nvContentPartPr>
              <p14:xfrm>
                <a:off x="5961752" y="4159860"/>
                <a:ext cx="11520" cy="132480"/>
              </p14:xfrm>
            </p:contentPart>
          </mc:Choice>
          <mc:Fallback>
            <p:pic>
              <p:nvPicPr>
                <p:cNvPr id="53313" name="墨迹 53312">
                  <a:extLst>
                    <a:ext uri="{FF2B5EF4-FFF2-40B4-BE49-F238E27FC236}">
                      <a16:creationId xmlns:a16="http://schemas.microsoft.com/office/drawing/2014/main" id="{53AC271F-CD5B-272D-D937-4A1C19A779D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52752" y="4151220"/>
                  <a:ext cx="29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3315" name="墨迹 53314">
                  <a:extLst>
                    <a:ext uri="{FF2B5EF4-FFF2-40B4-BE49-F238E27FC236}">
                      <a16:creationId xmlns:a16="http://schemas.microsoft.com/office/drawing/2014/main" id="{74A1C5EE-FA25-002C-D471-0A863CA78C2B}"/>
                    </a:ext>
                  </a:extLst>
                </p14:cNvPr>
                <p14:cNvContentPartPr/>
                <p14:nvPr/>
              </p14:nvContentPartPr>
              <p14:xfrm>
                <a:off x="6366032" y="3652260"/>
                <a:ext cx="77400" cy="530280"/>
              </p14:xfrm>
            </p:contentPart>
          </mc:Choice>
          <mc:Fallback>
            <p:pic>
              <p:nvPicPr>
                <p:cNvPr id="53315" name="墨迹 53314">
                  <a:extLst>
                    <a:ext uri="{FF2B5EF4-FFF2-40B4-BE49-F238E27FC236}">
                      <a16:creationId xmlns:a16="http://schemas.microsoft.com/office/drawing/2014/main" id="{74A1C5EE-FA25-002C-D471-0A863CA78C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357032" y="3643620"/>
                  <a:ext cx="95040" cy="54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17" name="组合 53316">
            <a:extLst>
              <a:ext uri="{FF2B5EF4-FFF2-40B4-BE49-F238E27FC236}">
                <a16:creationId xmlns:a16="http://schemas.microsoft.com/office/drawing/2014/main" id="{286F4A1D-100F-C6D0-C298-D5B3BECD0B7A}"/>
              </a:ext>
            </a:extLst>
          </p:cNvPr>
          <p:cNvGrpSpPr/>
          <p:nvPr/>
        </p:nvGrpSpPr>
        <p:grpSpPr>
          <a:xfrm>
            <a:off x="7038872" y="3700500"/>
            <a:ext cx="1075680" cy="506160"/>
            <a:chOff x="7038872" y="3700500"/>
            <a:chExt cx="1075680" cy="5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53305" name="墨迹 53304">
                  <a:extLst>
                    <a:ext uri="{FF2B5EF4-FFF2-40B4-BE49-F238E27FC236}">
                      <a16:creationId xmlns:a16="http://schemas.microsoft.com/office/drawing/2014/main" id="{E78BD604-A61D-2BA6-4F92-732CDEF5036B}"/>
                    </a:ext>
                  </a:extLst>
                </p14:cNvPr>
                <p14:cNvContentPartPr/>
                <p14:nvPr/>
              </p14:nvContentPartPr>
              <p14:xfrm>
                <a:off x="7038872" y="3934140"/>
                <a:ext cx="154800" cy="20880"/>
              </p14:xfrm>
            </p:contentPart>
          </mc:Choice>
          <mc:Fallback>
            <p:pic>
              <p:nvPicPr>
                <p:cNvPr id="53305" name="墨迹 53304">
                  <a:extLst>
                    <a:ext uri="{FF2B5EF4-FFF2-40B4-BE49-F238E27FC236}">
                      <a16:creationId xmlns:a16="http://schemas.microsoft.com/office/drawing/2014/main" id="{E78BD604-A61D-2BA6-4F92-732CDEF5036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30232" y="3925140"/>
                  <a:ext cx="172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3306" name="墨迹 53305">
                  <a:extLst>
                    <a:ext uri="{FF2B5EF4-FFF2-40B4-BE49-F238E27FC236}">
                      <a16:creationId xmlns:a16="http://schemas.microsoft.com/office/drawing/2014/main" id="{B1FD621C-935D-D838-CDD5-A2A586567096}"/>
                    </a:ext>
                  </a:extLst>
                </p14:cNvPr>
                <p14:cNvContentPartPr/>
                <p14:nvPr/>
              </p14:nvContentPartPr>
              <p14:xfrm>
                <a:off x="7290512" y="3916140"/>
                <a:ext cx="52920" cy="6840"/>
              </p14:xfrm>
            </p:contentPart>
          </mc:Choice>
          <mc:Fallback>
            <p:pic>
              <p:nvPicPr>
                <p:cNvPr id="53306" name="墨迹 53305">
                  <a:extLst>
                    <a:ext uri="{FF2B5EF4-FFF2-40B4-BE49-F238E27FC236}">
                      <a16:creationId xmlns:a16="http://schemas.microsoft.com/office/drawing/2014/main" id="{B1FD621C-935D-D838-CDD5-A2A58656709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81872" y="3907500"/>
                  <a:ext cx="705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3307" name="墨迹 53306">
                  <a:extLst>
                    <a:ext uri="{FF2B5EF4-FFF2-40B4-BE49-F238E27FC236}">
                      <a16:creationId xmlns:a16="http://schemas.microsoft.com/office/drawing/2014/main" id="{E39A5AA3-BADA-0AED-BED1-917BE7926C47}"/>
                    </a:ext>
                  </a:extLst>
                </p14:cNvPr>
                <p14:cNvContentPartPr/>
                <p14:nvPr/>
              </p14:nvContentPartPr>
              <p14:xfrm>
                <a:off x="7416512" y="3824340"/>
                <a:ext cx="211680" cy="221040"/>
              </p14:xfrm>
            </p:contentPart>
          </mc:Choice>
          <mc:Fallback>
            <p:pic>
              <p:nvPicPr>
                <p:cNvPr id="53307" name="墨迹 53306">
                  <a:extLst>
                    <a:ext uri="{FF2B5EF4-FFF2-40B4-BE49-F238E27FC236}">
                      <a16:creationId xmlns:a16="http://schemas.microsoft.com/office/drawing/2014/main" id="{E39A5AA3-BADA-0AED-BED1-917BE7926C4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407512" y="3815340"/>
                  <a:ext cx="229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3308" name="墨迹 53307">
                  <a:extLst>
                    <a:ext uri="{FF2B5EF4-FFF2-40B4-BE49-F238E27FC236}">
                      <a16:creationId xmlns:a16="http://schemas.microsoft.com/office/drawing/2014/main" id="{6BC09054-8207-D11A-791F-106A0070E6B2}"/>
                    </a:ext>
                  </a:extLst>
                </p14:cNvPr>
                <p14:cNvContentPartPr/>
                <p14:nvPr/>
              </p14:nvContentPartPr>
              <p14:xfrm>
                <a:off x="7667072" y="4006500"/>
                <a:ext cx="95400" cy="65880"/>
              </p14:xfrm>
            </p:contentPart>
          </mc:Choice>
          <mc:Fallback>
            <p:pic>
              <p:nvPicPr>
                <p:cNvPr id="53308" name="墨迹 53307">
                  <a:extLst>
                    <a:ext uri="{FF2B5EF4-FFF2-40B4-BE49-F238E27FC236}">
                      <a16:creationId xmlns:a16="http://schemas.microsoft.com/office/drawing/2014/main" id="{6BC09054-8207-D11A-791F-106A0070E6B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658072" y="3997500"/>
                  <a:ext cx="113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3309" name="墨迹 53308">
                  <a:extLst>
                    <a:ext uri="{FF2B5EF4-FFF2-40B4-BE49-F238E27FC236}">
                      <a16:creationId xmlns:a16="http://schemas.microsoft.com/office/drawing/2014/main" id="{2CB7A2E1-EAD5-7173-D31A-4625359EE71D}"/>
                    </a:ext>
                  </a:extLst>
                </p14:cNvPr>
                <p14:cNvContentPartPr/>
                <p14:nvPr/>
              </p14:nvContentPartPr>
              <p14:xfrm>
                <a:off x="7915832" y="3803460"/>
                <a:ext cx="42480" cy="231480"/>
              </p14:xfrm>
            </p:contentPart>
          </mc:Choice>
          <mc:Fallback>
            <p:pic>
              <p:nvPicPr>
                <p:cNvPr id="53309" name="墨迹 53308">
                  <a:extLst>
                    <a:ext uri="{FF2B5EF4-FFF2-40B4-BE49-F238E27FC236}">
                      <a16:creationId xmlns:a16="http://schemas.microsoft.com/office/drawing/2014/main" id="{2CB7A2E1-EAD5-7173-D31A-4625359EE71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906832" y="3794820"/>
                  <a:ext cx="60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3316" name="墨迹 53315">
                  <a:extLst>
                    <a:ext uri="{FF2B5EF4-FFF2-40B4-BE49-F238E27FC236}">
                      <a16:creationId xmlns:a16="http://schemas.microsoft.com/office/drawing/2014/main" id="{DB0BEF20-C5E4-CA1A-08C8-80716F022A7F}"/>
                    </a:ext>
                  </a:extLst>
                </p14:cNvPr>
                <p14:cNvContentPartPr/>
                <p14:nvPr/>
              </p14:nvContentPartPr>
              <p14:xfrm>
                <a:off x="7888112" y="3700500"/>
                <a:ext cx="226440" cy="506160"/>
              </p14:xfrm>
            </p:contentPart>
          </mc:Choice>
          <mc:Fallback>
            <p:pic>
              <p:nvPicPr>
                <p:cNvPr id="53316" name="墨迹 53315">
                  <a:extLst>
                    <a:ext uri="{FF2B5EF4-FFF2-40B4-BE49-F238E27FC236}">
                      <a16:creationId xmlns:a16="http://schemas.microsoft.com/office/drawing/2014/main" id="{DB0BEF20-C5E4-CA1A-08C8-80716F022A7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79112" y="3691860"/>
                  <a:ext cx="244080" cy="52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53319" name="墨迹 53318">
                <a:extLst>
                  <a:ext uri="{FF2B5EF4-FFF2-40B4-BE49-F238E27FC236}">
                    <a16:creationId xmlns:a16="http://schemas.microsoft.com/office/drawing/2014/main" id="{DF0E1634-75A0-EC29-6E7C-DE8B7D63694D}"/>
                  </a:ext>
                </a:extLst>
              </p14:cNvPr>
              <p14:cNvContentPartPr/>
              <p14:nvPr/>
            </p14:nvContentPartPr>
            <p14:xfrm>
              <a:off x="6474392" y="4643700"/>
              <a:ext cx="1751040" cy="66600"/>
            </p14:xfrm>
          </p:contentPart>
        </mc:Choice>
        <mc:Fallback>
          <p:pic>
            <p:nvPicPr>
              <p:cNvPr id="53319" name="墨迹 53318">
                <a:extLst>
                  <a:ext uri="{FF2B5EF4-FFF2-40B4-BE49-F238E27FC236}">
                    <a16:creationId xmlns:a16="http://schemas.microsoft.com/office/drawing/2014/main" id="{DF0E1634-75A0-EC29-6E7C-DE8B7D63694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465752" y="4634700"/>
                <a:ext cx="1768680" cy="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336" name="组合 53335">
            <a:extLst>
              <a:ext uri="{FF2B5EF4-FFF2-40B4-BE49-F238E27FC236}">
                <a16:creationId xmlns:a16="http://schemas.microsoft.com/office/drawing/2014/main" id="{D465A88B-B008-C9E9-90BD-32A3C308EF93}"/>
              </a:ext>
            </a:extLst>
          </p:cNvPr>
          <p:cNvGrpSpPr/>
          <p:nvPr/>
        </p:nvGrpSpPr>
        <p:grpSpPr>
          <a:xfrm>
            <a:off x="8344592" y="4264260"/>
            <a:ext cx="748440" cy="658800"/>
            <a:chOff x="8344592" y="4264260"/>
            <a:chExt cx="748440" cy="65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53320" name="墨迹 53319">
                  <a:extLst>
                    <a:ext uri="{FF2B5EF4-FFF2-40B4-BE49-F238E27FC236}">
                      <a16:creationId xmlns:a16="http://schemas.microsoft.com/office/drawing/2014/main" id="{1465765F-A4AC-EEDB-1DC5-D7918FDE0CCA}"/>
                    </a:ext>
                  </a:extLst>
                </p14:cNvPr>
                <p14:cNvContentPartPr/>
                <p14:nvPr/>
              </p14:nvContentPartPr>
              <p14:xfrm>
                <a:off x="8427032" y="4537860"/>
                <a:ext cx="21600" cy="142200"/>
              </p14:xfrm>
            </p:contentPart>
          </mc:Choice>
          <mc:Fallback>
            <p:pic>
              <p:nvPicPr>
                <p:cNvPr id="53320" name="墨迹 53319">
                  <a:extLst>
                    <a:ext uri="{FF2B5EF4-FFF2-40B4-BE49-F238E27FC236}">
                      <a16:creationId xmlns:a16="http://schemas.microsoft.com/office/drawing/2014/main" id="{1465765F-A4AC-EEDB-1DC5-D7918FDE0CC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418392" y="4528860"/>
                  <a:ext cx="39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3321" name="墨迹 53320">
                  <a:extLst>
                    <a:ext uri="{FF2B5EF4-FFF2-40B4-BE49-F238E27FC236}">
                      <a16:creationId xmlns:a16="http://schemas.microsoft.com/office/drawing/2014/main" id="{671F603C-BEE6-71C8-7C3D-CD7EBFB3151D}"/>
                    </a:ext>
                  </a:extLst>
                </p14:cNvPr>
                <p14:cNvContentPartPr/>
                <p14:nvPr/>
              </p14:nvContentPartPr>
              <p14:xfrm>
                <a:off x="8468072" y="4549740"/>
                <a:ext cx="35280" cy="157680"/>
              </p14:xfrm>
            </p:contentPart>
          </mc:Choice>
          <mc:Fallback>
            <p:pic>
              <p:nvPicPr>
                <p:cNvPr id="53321" name="墨迹 53320">
                  <a:extLst>
                    <a:ext uri="{FF2B5EF4-FFF2-40B4-BE49-F238E27FC236}">
                      <a16:creationId xmlns:a16="http://schemas.microsoft.com/office/drawing/2014/main" id="{671F603C-BEE6-71C8-7C3D-CD7EBFB3151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59432" y="4540740"/>
                  <a:ext cx="52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53322" name="墨迹 53321">
                  <a:extLst>
                    <a:ext uri="{FF2B5EF4-FFF2-40B4-BE49-F238E27FC236}">
                      <a16:creationId xmlns:a16="http://schemas.microsoft.com/office/drawing/2014/main" id="{5D98D1F6-7295-E87E-21A1-302A2E239166}"/>
                    </a:ext>
                  </a:extLst>
                </p14:cNvPr>
                <p14:cNvContentPartPr/>
                <p14:nvPr/>
              </p14:nvContentPartPr>
              <p14:xfrm>
                <a:off x="8344592" y="4643340"/>
                <a:ext cx="176760" cy="67680"/>
              </p14:xfrm>
            </p:contentPart>
          </mc:Choice>
          <mc:Fallback>
            <p:pic>
              <p:nvPicPr>
                <p:cNvPr id="53322" name="墨迹 53321">
                  <a:extLst>
                    <a:ext uri="{FF2B5EF4-FFF2-40B4-BE49-F238E27FC236}">
                      <a16:creationId xmlns:a16="http://schemas.microsoft.com/office/drawing/2014/main" id="{5D98D1F6-7295-E87E-21A1-302A2E23916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35952" y="4634700"/>
                  <a:ext cx="194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53324" name="墨迹 53323">
                  <a:extLst>
                    <a:ext uri="{FF2B5EF4-FFF2-40B4-BE49-F238E27FC236}">
                      <a16:creationId xmlns:a16="http://schemas.microsoft.com/office/drawing/2014/main" id="{A989629D-C4B8-5B67-C99E-004C754EBBD3}"/>
                    </a:ext>
                  </a:extLst>
                </p14:cNvPr>
                <p14:cNvContentPartPr/>
                <p14:nvPr/>
              </p14:nvContentPartPr>
              <p14:xfrm>
                <a:off x="8590832" y="4398900"/>
                <a:ext cx="7560" cy="14040"/>
              </p14:xfrm>
            </p:contentPart>
          </mc:Choice>
          <mc:Fallback>
            <p:pic>
              <p:nvPicPr>
                <p:cNvPr id="53324" name="墨迹 53323">
                  <a:extLst>
                    <a:ext uri="{FF2B5EF4-FFF2-40B4-BE49-F238E27FC236}">
                      <a16:creationId xmlns:a16="http://schemas.microsoft.com/office/drawing/2014/main" id="{A989629D-C4B8-5B67-C99E-004C754EBBD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581832" y="4389900"/>
                  <a:ext cx="252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53325" name="墨迹 53324">
                  <a:extLst>
                    <a:ext uri="{FF2B5EF4-FFF2-40B4-BE49-F238E27FC236}">
                      <a16:creationId xmlns:a16="http://schemas.microsoft.com/office/drawing/2014/main" id="{8548F287-1F83-2155-76F6-53DDB7AB8FA9}"/>
                    </a:ext>
                  </a:extLst>
                </p14:cNvPr>
                <p14:cNvContentPartPr/>
                <p14:nvPr/>
              </p14:nvContentPartPr>
              <p14:xfrm>
                <a:off x="8611712" y="4266780"/>
                <a:ext cx="14400" cy="47880"/>
              </p14:xfrm>
            </p:contentPart>
          </mc:Choice>
          <mc:Fallback>
            <p:pic>
              <p:nvPicPr>
                <p:cNvPr id="53325" name="墨迹 53324">
                  <a:extLst>
                    <a:ext uri="{FF2B5EF4-FFF2-40B4-BE49-F238E27FC236}">
                      <a16:creationId xmlns:a16="http://schemas.microsoft.com/office/drawing/2014/main" id="{8548F287-1F83-2155-76F6-53DDB7AB8FA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02712" y="4257780"/>
                  <a:ext cx="32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3326" name="墨迹 53325">
                  <a:extLst>
                    <a:ext uri="{FF2B5EF4-FFF2-40B4-BE49-F238E27FC236}">
                      <a16:creationId xmlns:a16="http://schemas.microsoft.com/office/drawing/2014/main" id="{E8A1A30E-7FA2-3EBA-A861-068119E7AEFA}"/>
                    </a:ext>
                  </a:extLst>
                </p14:cNvPr>
                <p14:cNvContentPartPr/>
                <p14:nvPr/>
              </p14:nvContentPartPr>
              <p14:xfrm>
                <a:off x="8580032" y="4363260"/>
                <a:ext cx="59040" cy="6120"/>
              </p14:xfrm>
            </p:contentPart>
          </mc:Choice>
          <mc:Fallback>
            <p:pic>
              <p:nvPicPr>
                <p:cNvPr id="53326" name="墨迹 53325">
                  <a:extLst>
                    <a:ext uri="{FF2B5EF4-FFF2-40B4-BE49-F238E27FC236}">
                      <a16:creationId xmlns:a16="http://schemas.microsoft.com/office/drawing/2014/main" id="{E8A1A30E-7FA2-3EBA-A861-068119E7AEF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571392" y="4354260"/>
                  <a:ext cx="76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53327" name="墨迹 53326">
                  <a:extLst>
                    <a:ext uri="{FF2B5EF4-FFF2-40B4-BE49-F238E27FC236}">
                      <a16:creationId xmlns:a16="http://schemas.microsoft.com/office/drawing/2014/main" id="{716F2F0B-7723-AA61-C625-04CA805B2409}"/>
                    </a:ext>
                  </a:extLst>
                </p14:cNvPr>
                <p14:cNvContentPartPr/>
                <p14:nvPr/>
              </p14:nvContentPartPr>
              <p14:xfrm>
                <a:off x="8565992" y="4354260"/>
                <a:ext cx="126720" cy="189000"/>
              </p14:xfrm>
            </p:contentPart>
          </mc:Choice>
          <mc:Fallback>
            <p:pic>
              <p:nvPicPr>
                <p:cNvPr id="53327" name="墨迹 53326">
                  <a:extLst>
                    <a:ext uri="{FF2B5EF4-FFF2-40B4-BE49-F238E27FC236}">
                      <a16:creationId xmlns:a16="http://schemas.microsoft.com/office/drawing/2014/main" id="{716F2F0B-7723-AA61-C625-04CA805B240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56992" y="4345260"/>
                  <a:ext cx="144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53328" name="墨迹 53327">
                  <a:extLst>
                    <a:ext uri="{FF2B5EF4-FFF2-40B4-BE49-F238E27FC236}">
                      <a16:creationId xmlns:a16="http://schemas.microsoft.com/office/drawing/2014/main" id="{2F8C3D5D-1111-AD34-CCA9-FDCCEF1B2689}"/>
                    </a:ext>
                  </a:extLst>
                </p14:cNvPr>
                <p14:cNvContentPartPr/>
                <p14:nvPr/>
              </p14:nvContentPartPr>
              <p14:xfrm>
                <a:off x="8733752" y="4313220"/>
                <a:ext cx="63360" cy="239760"/>
              </p14:xfrm>
            </p:contentPart>
          </mc:Choice>
          <mc:Fallback>
            <p:pic>
              <p:nvPicPr>
                <p:cNvPr id="53328" name="墨迹 53327">
                  <a:extLst>
                    <a:ext uri="{FF2B5EF4-FFF2-40B4-BE49-F238E27FC236}">
                      <a16:creationId xmlns:a16="http://schemas.microsoft.com/office/drawing/2014/main" id="{2F8C3D5D-1111-AD34-CCA9-FDCCEF1B268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25112" y="4304220"/>
                  <a:ext cx="81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53329" name="墨迹 53328">
                  <a:extLst>
                    <a:ext uri="{FF2B5EF4-FFF2-40B4-BE49-F238E27FC236}">
                      <a16:creationId xmlns:a16="http://schemas.microsoft.com/office/drawing/2014/main" id="{654436C7-93D3-967F-6628-190D045DF831}"/>
                    </a:ext>
                  </a:extLst>
                </p14:cNvPr>
                <p14:cNvContentPartPr/>
                <p14:nvPr/>
              </p14:nvContentPartPr>
              <p14:xfrm>
                <a:off x="8700272" y="4481340"/>
                <a:ext cx="49680" cy="86400"/>
              </p14:xfrm>
            </p:contentPart>
          </mc:Choice>
          <mc:Fallback>
            <p:pic>
              <p:nvPicPr>
                <p:cNvPr id="53329" name="墨迹 53328">
                  <a:extLst>
                    <a:ext uri="{FF2B5EF4-FFF2-40B4-BE49-F238E27FC236}">
                      <a16:creationId xmlns:a16="http://schemas.microsoft.com/office/drawing/2014/main" id="{654436C7-93D3-967F-6628-190D045DF83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691632" y="4472340"/>
                  <a:ext cx="67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53330" name="墨迹 53329">
                  <a:extLst>
                    <a:ext uri="{FF2B5EF4-FFF2-40B4-BE49-F238E27FC236}">
                      <a16:creationId xmlns:a16="http://schemas.microsoft.com/office/drawing/2014/main" id="{81019EDE-79C8-341A-9ACF-213F19C10516}"/>
                    </a:ext>
                  </a:extLst>
                </p14:cNvPr>
                <p14:cNvContentPartPr/>
                <p14:nvPr/>
              </p14:nvContentPartPr>
              <p14:xfrm>
                <a:off x="8755712" y="4264260"/>
                <a:ext cx="137160" cy="289080"/>
              </p14:xfrm>
            </p:contentPart>
          </mc:Choice>
          <mc:Fallback>
            <p:pic>
              <p:nvPicPr>
                <p:cNvPr id="53330" name="墨迹 53329">
                  <a:extLst>
                    <a:ext uri="{FF2B5EF4-FFF2-40B4-BE49-F238E27FC236}">
                      <a16:creationId xmlns:a16="http://schemas.microsoft.com/office/drawing/2014/main" id="{81019EDE-79C8-341A-9ACF-213F19C1051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746712" y="4255620"/>
                  <a:ext cx="1548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53331" name="墨迹 53330">
                  <a:extLst>
                    <a:ext uri="{FF2B5EF4-FFF2-40B4-BE49-F238E27FC236}">
                      <a16:creationId xmlns:a16="http://schemas.microsoft.com/office/drawing/2014/main" id="{6CCEA701-47F8-0312-3BF5-32EFA0C2F988}"/>
                    </a:ext>
                  </a:extLst>
                </p14:cNvPr>
                <p14:cNvContentPartPr/>
                <p14:nvPr/>
              </p14:nvContentPartPr>
              <p14:xfrm>
                <a:off x="8756072" y="4501500"/>
                <a:ext cx="76320" cy="118440"/>
              </p14:xfrm>
            </p:contentPart>
          </mc:Choice>
          <mc:Fallback>
            <p:pic>
              <p:nvPicPr>
                <p:cNvPr id="53331" name="墨迹 53330">
                  <a:extLst>
                    <a:ext uri="{FF2B5EF4-FFF2-40B4-BE49-F238E27FC236}">
                      <a16:creationId xmlns:a16="http://schemas.microsoft.com/office/drawing/2014/main" id="{6CCEA701-47F8-0312-3BF5-32EFA0C2F98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747432" y="4492860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53332" name="墨迹 53331">
                  <a:extLst>
                    <a:ext uri="{FF2B5EF4-FFF2-40B4-BE49-F238E27FC236}">
                      <a16:creationId xmlns:a16="http://schemas.microsoft.com/office/drawing/2014/main" id="{6982D71F-5C59-DF1B-61D8-C0BC4D3FBA9A}"/>
                    </a:ext>
                  </a:extLst>
                </p14:cNvPr>
                <p14:cNvContentPartPr/>
                <p14:nvPr/>
              </p14:nvContentPartPr>
              <p14:xfrm>
                <a:off x="8833472" y="4569180"/>
                <a:ext cx="75960" cy="89640"/>
              </p14:xfrm>
            </p:contentPart>
          </mc:Choice>
          <mc:Fallback>
            <p:pic>
              <p:nvPicPr>
                <p:cNvPr id="53332" name="墨迹 53331">
                  <a:extLst>
                    <a:ext uri="{FF2B5EF4-FFF2-40B4-BE49-F238E27FC236}">
                      <a16:creationId xmlns:a16="http://schemas.microsoft.com/office/drawing/2014/main" id="{6982D71F-5C59-DF1B-61D8-C0BC4D3FBA9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824832" y="4560540"/>
                  <a:ext cx="93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53333" name="墨迹 53332">
                  <a:extLst>
                    <a:ext uri="{FF2B5EF4-FFF2-40B4-BE49-F238E27FC236}">
                      <a16:creationId xmlns:a16="http://schemas.microsoft.com/office/drawing/2014/main" id="{ED3FC731-6CE4-77AC-5813-323A1D8E1E5A}"/>
                    </a:ext>
                  </a:extLst>
                </p14:cNvPr>
                <p14:cNvContentPartPr/>
                <p14:nvPr/>
              </p14:nvContentPartPr>
              <p14:xfrm>
                <a:off x="8949392" y="4330860"/>
                <a:ext cx="11160" cy="55080"/>
              </p14:xfrm>
            </p:contentPart>
          </mc:Choice>
          <mc:Fallback>
            <p:pic>
              <p:nvPicPr>
                <p:cNvPr id="53333" name="墨迹 53332">
                  <a:extLst>
                    <a:ext uri="{FF2B5EF4-FFF2-40B4-BE49-F238E27FC236}">
                      <a16:creationId xmlns:a16="http://schemas.microsoft.com/office/drawing/2014/main" id="{ED3FC731-6CE4-77AC-5813-323A1D8E1E5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40392" y="4322220"/>
                  <a:ext cx="28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53334" name="墨迹 53333">
                  <a:extLst>
                    <a:ext uri="{FF2B5EF4-FFF2-40B4-BE49-F238E27FC236}">
                      <a16:creationId xmlns:a16="http://schemas.microsoft.com/office/drawing/2014/main" id="{DE58069D-E0DA-5C59-8170-9A73082D5880}"/>
                    </a:ext>
                  </a:extLst>
                </p14:cNvPr>
                <p14:cNvContentPartPr/>
                <p14:nvPr/>
              </p14:nvContentPartPr>
              <p14:xfrm>
                <a:off x="8927792" y="4396020"/>
                <a:ext cx="54720" cy="226080"/>
              </p14:xfrm>
            </p:contentPart>
          </mc:Choice>
          <mc:Fallback>
            <p:pic>
              <p:nvPicPr>
                <p:cNvPr id="53334" name="墨迹 53333">
                  <a:extLst>
                    <a:ext uri="{FF2B5EF4-FFF2-40B4-BE49-F238E27FC236}">
                      <a16:creationId xmlns:a16="http://schemas.microsoft.com/office/drawing/2014/main" id="{DE58069D-E0DA-5C59-8170-9A73082D588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919152" y="4387380"/>
                  <a:ext cx="72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53335" name="墨迹 53334">
                  <a:extLst>
                    <a:ext uri="{FF2B5EF4-FFF2-40B4-BE49-F238E27FC236}">
                      <a16:creationId xmlns:a16="http://schemas.microsoft.com/office/drawing/2014/main" id="{707BF720-DE55-339A-8A7F-08000E789FF4}"/>
                    </a:ext>
                  </a:extLst>
                </p14:cNvPr>
                <p14:cNvContentPartPr/>
                <p14:nvPr/>
              </p14:nvContentPartPr>
              <p14:xfrm>
                <a:off x="8976752" y="4298820"/>
                <a:ext cx="116280" cy="624240"/>
              </p14:xfrm>
            </p:contentPart>
          </mc:Choice>
          <mc:Fallback>
            <p:pic>
              <p:nvPicPr>
                <p:cNvPr id="53335" name="墨迹 53334">
                  <a:extLst>
                    <a:ext uri="{FF2B5EF4-FFF2-40B4-BE49-F238E27FC236}">
                      <a16:creationId xmlns:a16="http://schemas.microsoft.com/office/drawing/2014/main" id="{707BF720-DE55-339A-8A7F-08000E789FF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967752" y="4289820"/>
                  <a:ext cx="133920" cy="64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51" name="组合 53350">
            <a:extLst>
              <a:ext uri="{FF2B5EF4-FFF2-40B4-BE49-F238E27FC236}">
                <a16:creationId xmlns:a16="http://schemas.microsoft.com/office/drawing/2014/main" id="{4780A8DA-7603-6E7D-7DBD-2245C49B9FCF}"/>
              </a:ext>
            </a:extLst>
          </p:cNvPr>
          <p:cNvGrpSpPr/>
          <p:nvPr/>
        </p:nvGrpSpPr>
        <p:grpSpPr>
          <a:xfrm>
            <a:off x="7673912" y="5049420"/>
            <a:ext cx="1163160" cy="800280"/>
            <a:chOff x="7673912" y="5049420"/>
            <a:chExt cx="1163160" cy="80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53337" name="墨迹 53336">
                  <a:extLst>
                    <a:ext uri="{FF2B5EF4-FFF2-40B4-BE49-F238E27FC236}">
                      <a16:creationId xmlns:a16="http://schemas.microsoft.com/office/drawing/2014/main" id="{E22AABA9-1BAA-F5BE-77D6-4FEA479E7B3F}"/>
                    </a:ext>
                  </a:extLst>
                </p14:cNvPr>
                <p14:cNvContentPartPr/>
                <p14:nvPr/>
              </p14:nvContentPartPr>
              <p14:xfrm>
                <a:off x="8223272" y="5049420"/>
                <a:ext cx="171000" cy="33120"/>
              </p14:xfrm>
            </p:contentPart>
          </mc:Choice>
          <mc:Fallback>
            <p:pic>
              <p:nvPicPr>
                <p:cNvPr id="53337" name="墨迹 53336">
                  <a:extLst>
                    <a:ext uri="{FF2B5EF4-FFF2-40B4-BE49-F238E27FC236}">
                      <a16:creationId xmlns:a16="http://schemas.microsoft.com/office/drawing/2014/main" id="{E22AABA9-1BAA-F5BE-77D6-4FEA479E7B3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14272" y="5040780"/>
                  <a:ext cx="188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53338" name="墨迹 53337">
                  <a:extLst>
                    <a:ext uri="{FF2B5EF4-FFF2-40B4-BE49-F238E27FC236}">
                      <a16:creationId xmlns:a16="http://schemas.microsoft.com/office/drawing/2014/main" id="{2576682A-50D9-4664-BD95-C1E3957FBF1B}"/>
                    </a:ext>
                  </a:extLst>
                </p14:cNvPr>
                <p14:cNvContentPartPr/>
                <p14:nvPr/>
              </p14:nvContentPartPr>
              <p14:xfrm>
                <a:off x="7718912" y="5131860"/>
                <a:ext cx="54000" cy="73800"/>
              </p14:xfrm>
            </p:contentPart>
          </mc:Choice>
          <mc:Fallback>
            <p:pic>
              <p:nvPicPr>
                <p:cNvPr id="53338" name="墨迹 53337">
                  <a:extLst>
                    <a:ext uri="{FF2B5EF4-FFF2-40B4-BE49-F238E27FC236}">
                      <a16:creationId xmlns:a16="http://schemas.microsoft.com/office/drawing/2014/main" id="{2576682A-50D9-4664-BD95-C1E3957FBF1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710272" y="5123220"/>
                  <a:ext cx="71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53339" name="墨迹 53338">
                  <a:extLst>
                    <a:ext uri="{FF2B5EF4-FFF2-40B4-BE49-F238E27FC236}">
                      <a16:creationId xmlns:a16="http://schemas.microsoft.com/office/drawing/2014/main" id="{7AF453F2-C22F-C900-D3AF-04360F39E429}"/>
                    </a:ext>
                  </a:extLst>
                </p14:cNvPr>
                <p14:cNvContentPartPr/>
                <p14:nvPr/>
              </p14:nvContentPartPr>
              <p14:xfrm>
                <a:off x="7744112" y="5162820"/>
                <a:ext cx="68400" cy="72000"/>
              </p14:xfrm>
            </p:contentPart>
          </mc:Choice>
          <mc:Fallback>
            <p:pic>
              <p:nvPicPr>
                <p:cNvPr id="53339" name="墨迹 53338">
                  <a:extLst>
                    <a:ext uri="{FF2B5EF4-FFF2-40B4-BE49-F238E27FC236}">
                      <a16:creationId xmlns:a16="http://schemas.microsoft.com/office/drawing/2014/main" id="{7AF453F2-C22F-C900-D3AF-04360F39E42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35112" y="5154180"/>
                  <a:ext cx="86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53340" name="墨迹 53339">
                  <a:extLst>
                    <a:ext uri="{FF2B5EF4-FFF2-40B4-BE49-F238E27FC236}">
                      <a16:creationId xmlns:a16="http://schemas.microsoft.com/office/drawing/2014/main" id="{9D27A36D-6DE5-093B-14AD-58A1100BEA0D}"/>
                    </a:ext>
                  </a:extLst>
                </p14:cNvPr>
                <p14:cNvContentPartPr/>
                <p14:nvPr/>
              </p14:nvContentPartPr>
              <p14:xfrm>
                <a:off x="7703432" y="5194500"/>
                <a:ext cx="137520" cy="44640"/>
              </p14:xfrm>
            </p:contentPart>
          </mc:Choice>
          <mc:Fallback>
            <p:pic>
              <p:nvPicPr>
                <p:cNvPr id="53340" name="墨迹 53339">
                  <a:extLst>
                    <a:ext uri="{FF2B5EF4-FFF2-40B4-BE49-F238E27FC236}">
                      <a16:creationId xmlns:a16="http://schemas.microsoft.com/office/drawing/2014/main" id="{9D27A36D-6DE5-093B-14AD-58A1100BEA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94792" y="5185500"/>
                  <a:ext cx="155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53342" name="墨迹 53341">
                  <a:extLst>
                    <a:ext uri="{FF2B5EF4-FFF2-40B4-BE49-F238E27FC236}">
                      <a16:creationId xmlns:a16="http://schemas.microsoft.com/office/drawing/2014/main" id="{9941A1E1-6ACC-3C41-C0DD-7C135CCDF7C9}"/>
                    </a:ext>
                  </a:extLst>
                </p14:cNvPr>
                <p14:cNvContentPartPr/>
                <p14:nvPr/>
              </p14:nvContentPartPr>
              <p14:xfrm>
                <a:off x="7673912" y="5193060"/>
                <a:ext cx="23760" cy="33120"/>
              </p14:xfrm>
            </p:contentPart>
          </mc:Choice>
          <mc:Fallback>
            <p:pic>
              <p:nvPicPr>
                <p:cNvPr id="53342" name="墨迹 53341">
                  <a:extLst>
                    <a:ext uri="{FF2B5EF4-FFF2-40B4-BE49-F238E27FC236}">
                      <a16:creationId xmlns:a16="http://schemas.microsoft.com/office/drawing/2014/main" id="{9941A1E1-6ACC-3C41-C0DD-7C135CCDF7C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664912" y="5184420"/>
                  <a:ext cx="41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53343" name="墨迹 53342">
                  <a:extLst>
                    <a:ext uri="{FF2B5EF4-FFF2-40B4-BE49-F238E27FC236}">
                      <a16:creationId xmlns:a16="http://schemas.microsoft.com/office/drawing/2014/main" id="{5BC2A3A1-D326-E2C0-5E60-FD0E5237E2AD}"/>
                    </a:ext>
                  </a:extLst>
                </p14:cNvPr>
                <p14:cNvContentPartPr/>
                <p14:nvPr/>
              </p14:nvContentPartPr>
              <p14:xfrm>
                <a:off x="7995032" y="5218620"/>
                <a:ext cx="218160" cy="317160"/>
              </p14:xfrm>
            </p:contentPart>
          </mc:Choice>
          <mc:Fallback>
            <p:pic>
              <p:nvPicPr>
                <p:cNvPr id="53343" name="墨迹 53342">
                  <a:extLst>
                    <a:ext uri="{FF2B5EF4-FFF2-40B4-BE49-F238E27FC236}">
                      <a16:creationId xmlns:a16="http://schemas.microsoft.com/office/drawing/2014/main" id="{5BC2A3A1-D326-E2C0-5E60-FD0E5237E2A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986392" y="5209620"/>
                  <a:ext cx="235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53344" name="墨迹 53343">
                  <a:extLst>
                    <a:ext uri="{FF2B5EF4-FFF2-40B4-BE49-F238E27FC236}">
                      <a16:creationId xmlns:a16="http://schemas.microsoft.com/office/drawing/2014/main" id="{3F3BDC88-688F-D5B3-B9F8-28BDE7023F9C}"/>
                    </a:ext>
                  </a:extLst>
                </p14:cNvPr>
                <p14:cNvContentPartPr/>
                <p14:nvPr/>
              </p14:nvContentPartPr>
              <p14:xfrm>
                <a:off x="8235872" y="5172180"/>
                <a:ext cx="121680" cy="309600"/>
              </p14:xfrm>
            </p:contentPart>
          </mc:Choice>
          <mc:Fallback>
            <p:pic>
              <p:nvPicPr>
                <p:cNvPr id="53344" name="墨迹 53343">
                  <a:extLst>
                    <a:ext uri="{FF2B5EF4-FFF2-40B4-BE49-F238E27FC236}">
                      <a16:creationId xmlns:a16="http://schemas.microsoft.com/office/drawing/2014/main" id="{3F3BDC88-688F-D5B3-B9F8-28BDE7023F9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27232" y="5163540"/>
                  <a:ext cx="1393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53345" name="墨迹 53344">
                  <a:extLst>
                    <a:ext uri="{FF2B5EF4-FFF2-40B4-BE49-F238E27FC236}">
                      <a16:creationId xmlns:a16="http://schemas.microsoft.com/office/drawing/2014/main" id="{A138543A-91B7-5979-FBF6-EEDE1794E614}"/>
                    </a:ext>
                  </a:extLst>
                </p14:cNvPr>
                <p14:cNvContentPartPr/>
                <p14:nvPr/>
              </p14:nvContentPartPr>
              <p14:xfrm>
                <a:off x="8347112" y="5214300"/>
                <a:ext cx="116640" cy="227520"/>
              </p14:xfrm>
            </p:contentPart>
          </mc:Choice>
          <mc:Fallback>
            <p:pic>
              <p:nvPicPr>
                <p:cNvPr id="53345" name="墨迹 53344">
                  <a:extLst>
                    <a:ext uri="{FF2B5EF4-FFF2-40B4-BE49-F238E27FC236}">
                      <a16:creationId xmlns:a16="http://schemas.microsoft.com/office/drawing/2014/main" id="{A138543A-91B7-5979-FBF6-EEDE1794E61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338112" y="5205300"/>
                  <a:ext cx="134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53346" name="墨迹 53345">
                  <a:extLst>
                    <a:ext uri="{FF2B5EF4-FFF2-40B4-BE49-F238E27FC236}">
                      <a16:creationId xmlns:a16="http://schemas.microsoft.com/office/drawing/2014/main" id="{F4FF29DF-6FBB-9D8D-C16E-69019DCF2E97}"/>
                    </a:ext>
                  </a:extLst>
                </p14:cNvPr>
                <p14:cNvContentPartPr/>
                <p14:nvPr/>
              </p14:nvContentPartPr>
              <p14:xfrm>
                <a:off x="8310032" y="5382780"/>
                <a:ext cx="118080" cy="171360"/>
              </p14:xfrm>
            </p:contentPart>
          </mc:Choice>
          <mc:Fallback>
            <p:pic>
              <p:nvPicPr>
                <p:cNvPr id="53346" name="墨迹 53345">
                  <a:extLst>
                    <a:ext uri="{FF2B5EF4-FFF2-40B4-BE49-F238E27FC236}">
                      <a16:creationId xmlns:a16="http://schemas.microsoft.com/office/drawing/2014/main" id="{F4FF29DF-6FBB-9D8D-C16E-69019DCF2E9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01032" y="5373780"/>
                  <a:ext cx="135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53347" name="墨迹 53346">
                  <a:extLst>
                    <a:ext uri="{FF2B5EF4-FFF2-40B4-BE49-F238E27FC236}">
                      <a16:creationId xmlns:a16="http://schemas.microsoft.com/office/drawing/2014/main" id="{0F49F00A-160A-C10E-64E4-B35946E57044}"/>
                    </a:ext>
                  </a:extLst>
                </p14:cNvPr>
                <p14:cNvContentPartPr/>
                <p14:nvPr/>
              </p14:nvContentPartPr>
              <p14:xfrm>
                <a:off x="8507672" y="5202420"/>
                <a:ext cx="86040" cy="116280"/>
              </p14:xfrm>
            </p:contentPart>
          </mc:Choice>
          <mc:Fallback>
            <p:pic>
              <p:nvPicPr>
                <p:cNvPr id="53347" name="墨迹 53346">
                  <a:extLst>
                    <a:ext uri="{FF2B5EF4-FFF2-40B4-BE49-F238E27FC236}">
                      <a16:creationId xmlns:a16="http://schemas.microsoft.com/office/drawing/2014/main" id="{0F49F00A-160A-C10E-64E4-B35946E5704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99032" y="5193420"/>
                  <a:ext cx="103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53348" name="墨迹 53347">
                  <a:extLst>
                    <a:ext uri="{FF2B5EF4-FFF2-40B4-BE49-F238E27FC236}">
                      <a16:creationId xmlns:a16="http://schemas.microsoft.com/office/drawing/2014/main" id="{5D3CB5AD-0C02-F245-34A1-7FE46089E65C}"/>
                    </a:ext>
                  </a:extLst>
                </p14:cNvPr>
                <p14:cNvContentPartPr/>
                <p14:nvPr/>
              </p14:nvContentPartPr>
              <p14:xfrm>
                <a:off x="8520992" y="5279460"/>
                <a:ext cx="96480" cy="316080"/>
              </p14:xfrm>
            </p:contentPart>
          </mc:Choice>
          <mc:Fallback>
            <p:pic>
              <p:nvPicPr>
                <p:cNvPr id="53348" name="墨迹 53347">
                  <a:extLst>
                    <a:ext uri="{FF2B5EF4-FFF2-40B4-BE49-F238E27FC236}">
                      <a16:creationId xmlns:a16="http://schemas.microsoft.com/office/drawing/2014/main" id="{5D3CB5AD-0C02-F245-34A1-7FE46089E65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12352" y="5270820"/>
                  <a:ext cx="1141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53349" name="墨迹 53348">
                  <a:extLst>
                    <a:ext uri="{FF2B5EF4-FFF2-40B4-BE49-F238E27FC236}">
                      <a16:creationId xmlns:a16="http://schemas.microsoft.com/office/drawing/2014/main" id="{921E27CF-97C9-5967-4EFC-2E3E37754391}"/>
                    </a:ext>
                  </a:extLst>
                </p14:cNvPr>
                <p14:cNvContentPartPr/>
                <p14:nvPr/>
              </p14:nvContentPartPr>
              <p14:xfrm>
                <a:off x="8645192" y="5186580"/>
                <a:ext cx="191880" cy="355680"/>
              </p14:xfrm>
            </p:contentPart>
          </mc:Choice>
          <mc:Fallback>
            <p:pic>
              <p:nvPicPr>
                <p:cNvPr id="53349" name="墨迹 53348">
                  <a:extLst>
                    <a:ext uri="{FF2B5EF4-FFF2-40B4-BE49-F238E27FC236}">
                      <a16:creationId xmlns:a16="http://schemas.microsoft.com/office/drawing/2014/main" id="{921E27CF-97C9-5967-4EFC-2E3E3775439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36552" y="5177580"/>
                  <a:ext cx="2095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53350" name="墨迹 53349">
                  <a:extLst>
                    <a:ext uri="{FF2B5EF4-FFF2-40B4-BE49-F238E27FC236}">
                      <a16:creationId xmlns:a16="http://schemas.microsoft.com/office/drawing/2014/main" id="{0C6E214A-E825-157B-A9AB-20AAD86B3451}"/>
                    </a:ext>
                  </a:extLst>
                </p14:cNvPr>
                <p14:cNvContentPartPr/>
                <p14:nvPr/>
              </p14:nvContentPartPr>
              <p14:xfrm>
                <a:off x="8626832" y="5110620"/>
                <a:ext cx="67680" cy="739080"/>
              </p14:xfrm>
            </p:contentPart>
          </mc:Choice>
          <mc:Fallback>
            <p:pic>
              <p:nvPicPr>
                <p:cNvPr id="53350" name="墨迹 53349">
                  <a:extLst>
                    <a:ext uri="{FF2B5EF4-FFF2-40B4-BE49-F238E27FC236}">
                      <a16:creationId xmlns:a16="http://schemas.microsoft.com/office/drawing/2014/main" id="{0C6E214A-E825-157B-A9AB-20AAD86B345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618192" y="5101620"/>
                  <a:ext cx="85320" cy="75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53352" name="墨迹 53351">
                <a:extLst>
                  <a:ext uri="{FF2B5EF4-FFF2-40B4-BE49-F238E27FC236}">
                    <a16:creationId xmlns:a16="http://schemas.microsoft.com/office/drawing/2014/main" id="{F6385AF9-61C0-8B00-F174-038CBEBC8A2B}"/>
                  </a:ext>
                </a:extLst>
              </p14:cNvPr>
              <p14:cNvContentPartPr/>
              <p14:nvPr/>
            </p14:nvContentPartPr>
            <p14:xfrm>
              <a:off x="3399272" y="5620740"/>
              <a:ext cx="3991680" cy="99720"/>
            </p14:xfrm>
          </p:contentPart>
        </mc:Choice>
        <mc:Fallback>
          <p:pic>
            <p:nvPicPr>
              <p:cNvPr id="53352" name="墨迹 53351">
                <a:extLst>
                  <a:ext uri="{FF2B5EF4-FFF2-40B4-BE49-F238E27FC236}">
                    <a16:creationId xmlns:a16="http://schemas.microsoft.com/office/drawing/2014/main" id="{F6385AF9-61C0-8B00-F174-038CBEBC8A2B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390632" y="5612100"/>
                <a:ext cx="400932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357" name="组合 53356">
            <a:extLst>
              <a:ext uri="{FF2B5EF4-FFF2-40B4-BE49-F238E27FC236}">
                <a16:creationId xmlns:a16="http://schemas.microsoft.com/office/drawing/2014/main" id="{7BB08869-9317-3C22-A0FF-AA07856F9F3F}"/>
              </a:ext>
            </a:extLst>
          </p:cNvPr>
          <p:cNvGrpSpPr/>
          <p:nvPr/>
        </p:nvGrpSpPr>
        <p:grpSpPr>
          <a:xfrm>
            <a:off x="7109432" y="5706780"/>
            <a:ext cx="577440" cy="490320"/>
            <a:chOff x="7109432" y="5706780"/>
            <a:chExt cx="577440" cy="4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53353" name="墨迹 53352">
                  <a:extLst>
                    <a:ext uri="{FF2B5EF4-FFF2-40B4-BE49-F238E27FC236}">
                      <a16:creationId xmlns:a16="http://schemas.microsoft.com/office/drawing/2014/main" id="{ED3A3185-D70E-8AE5-3DA0-A25ECAD31B0B}"/>
                    </a:ext>
                  </a:extLst>
                </p14:cNvPr>
                <p14:cNvContentPartPr/>
                <p14:nvPr/>
              </p14:nvContentPartPr>
              <p14:xfrm>
                <a:off x="7198352" y="5893980"/>
                <a:ext cx="271440" cy="144360"/>
              </p14:xfrm>
            </p:contentPart>
          </mc:Choice>
          <mc:Fallback>
            <p:pic>
              <p:nvPicPr>
                <p:cNvPr id="53353" name="墨迹 53352">
                  <a:extLst>
                    <a:ext uri="{FF2B5EF4-FFF2-40B4-BE49-F238E27FC236}">
                      <a16:creationId xmlns:a16="http://schemas.microsoft.com/office/drawing/2014/main" id="{ED3A3185-D70E-8AE5-3DA0-A25ECAD31B0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189352" y="5885340"/>
                  <a:ext cx="28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53354" name="墨迹 53353">
                  <a:extLst>
                    <a:ext uri="{FF2B5EF4-FFF2-40B4-BE49-F238E27FC236}">
                      <a16:creationId xmlns:a16="http://schemas.microsoft.com/office/drawing/2014/main" id="{55BECF43-2CA8-9070-97C9-E75816E07C3D}"/>
                    </a:ext>
                  </a:extLst>
                </p14:cNvPr>
                <p14:cNvContentPartPr/>
                <p14:nvPr/>
              </p14:nvContentPartPr>
              <p14:xfrm>
                <a:off x="7488872" y="5838540"/>
                <a:ext cx="22680" cy="254880"/>
              </p14:xfrm>
            </p:contentPart>
          </mc:Choice>
          <mc:Fallback>
            <p:pic>
              <p:nvPicPr>
                <p:cNvPr id="53354" name="墨迹 53353">
                  <a:extLst>
                    <a:ext uri="{FF2B5EF4-FFF2-40B4-BE49-F238E27FC236}">
                      <a16:creationId xmlns:a16="http://schemas.microsoft.com/office/drawing/2014/main" id="{55BECF43-2CA8-9070-97C9-E75816E07C3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79872" y="5829540"/>
                  <a:ext cx="40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53356" name="墨迹 53355">
                  <a:extLst>
                    <a:ext uri="{FF2B5EF4-FFF2-40B4-BE49-F238E27FC236}">
                      <a16:creationId xmlns:a16="http://schemas.microsoft.com/office/drawing/2014/main" id="{43CCE9BF-5DE8-2EA4-6CE8-DD39B08A0EC5}"/>
                    </a:ext>
                  </a:extLst>
                </p14:cNvPr>
                <p14:cNvContentPartPr/>
                <p14:nvPr/>
              </p14:nvContentPartPr>
              <p14:xfrm>
                <a:off x="7109432" y="5706780"/>
                <a:ext cx="577440" cy="490320"/>
              </p14:xfrm>
            </p:contentPart>
          </mc:Choice>
          <mc:Fallback>
            <p:pic>
              <p:nvPicPr>
                <p:cNvPr id="53356" name="墨迹 53355">
                  <a:extLst>
                    <a:ext uri="{FF2B5EF4-FFF2-40B4-BE49-F238E27FC236}">
                      <a16:creationId xmlns:a16="http://schemas.microsoft.com/office/drawing/2014/main" id="{43CCE9BF-5DE8-2EA4-6CE8-DD39B08A0EC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100432" y="5697780"/>
                  <a:ext cx="59508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63" name="组合 53362">
            <a:extLst>
              <a:ext uri="{FF2B5EF4-FFF2-40B4-BE49-F238E27FC236}">
                <a16:creationId xmlns:a16="http://schemas.microsoft.com/office/drawing/2014/main" id="{1ECE13DE-9193-D026-559E-EF5573CC3A1B}"/>
              </a:ext>
            </a:extLst>
          </p:cNvPr>
          <p:cNvGrpSpPr/>
          <p:nvPr/>
        </p:nvGrpSpPr>
        <p:grpSpPr>
          <a:xfrm>
            <a:off x="7809992" y="5715780"/>
            <a:ext cx="1209960" cy="521640"/>
            <a:chOff x="7809992" y="5715780"/>
            <a:chExt cx="1209960" cy="52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53358" name="墨迹 53357">
                  <a:extLst>
                    <a:ext uri="{FF2B5EF4-FFF2-40B4-BE49-F238E27FC236}">
                      <a16:creationId xmlns:a16="http://schemas.microsoft.com/office/drawing/2014/main" id="{AF9F38E1-4A71-92E0-57C4-D3EAA722A928}"/>
                    </a:ext>
                  </a:extLst>
                </p14:cNvPr>
                <p14:cNvContentPartPr/>
                <p14:nvPr/>
              </p14:nvContentPartPr>
              <p14:xfrm>
                <a:off x="7809992" y="5715780"/>
                <a:ext cx="200880" cy="521640"/>
              </p14:xfrm>
            </p:contentPart>
          </mc:Choice>
          <mc:Fallback>
            <p:pic>
              <p:nvPicPr>
                <p:cNvPr id="53358" name="墨迹 53357">
                  <a:extLst>
                    <a:ext uri="{FF2B5EF4-FFF2-40B4-BE49-F238E27FC236}">
                      <a16:creationId xmlns:a16="http://schemas.microsoft.com/office/drawing/2014/main" id="{AF9F38E1-4A71-92E0-57C4-D3EAA722A92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00992" y="5706780"/>
                  <a:ext cx="21852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53359" name="墨迹 53358">
                  <a:extLst>
                    <a:ext uri="{FF2B5EF4-FFF2-40B4-BE49-F238E27FC236}">
                      <a16:creationId xmlns:a16="http://schemas.microsoft.com/office/drawing/2014/main" id="{7D6B025B-3CB1-A6DE-435E-D75B0A10A87A}"/>
                    </a:ext>
                  </a:extLst>
                </p14:cNvPr>
                <p14:cNvContentPartPr/>
                <p14:nvPr/>
              </p14:nvContentPartPr>
              <p14:xfrm>
                <a:off x="8126792" y="5833860"/>
                <a:ext cx="135720" cy="134640"/>
              </p14:xfrm>
            </p:contentPart>
          </mc:Choice>
          <mc:Fallback>
            <p:pic>
              <p:nvPicPr>
                <p:cNvPr id="53359" name="墨迹 53358">
                  <a:extLst>
                    <a:ext uri="{FF2B5EF4-FFF2-40B4-BE49-F238E27FC236}">
                      <a16:creationId xmlns:a16="http://schemas.microsoft.com/office/drawing/2014/main" id="{7D6B025B-3CB1-A6DE-435E-D75B0A10A87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17792" y="5824860"/>
                  <a:ext cx="153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53360" name="墨迹 53359">
                  <a:extLst>
                    <a:ext uri="{FF2B5EF4-FFF2-40B4-BE49-F238E27FC236}">
                      <a16:creationId xmlns:a16="http://schemas.microsoft.com/office/drawing/2014/main" id="{10917BAB-F61F-23B5-B8AC-9980EC38AF78}"/>
                    </a:ext>
                  </a:extLst>
                </p14:cNvPr>
                <p14:cNvContentPartPr/>
                <p14:nvPr/>
              </p14:nvContentPartPr>
              <p14:xfrm>
                <a:off x="8290232" y="5749620"/>
                <a:ext cx="442440" cy="287640"/>
              </p14:xfrm>
            </p:contentPart>
          </mc:Choice>
          <mc:Fallback>
            <p:pic>
              <p:nvPicPr>
                <p:cNvPr id="53360" name="墨迹 53359">
                  <a:extLst>
                    <a:ext uri="{FF2B5EF4-FFF2-40B4-BE49-F238E27FC236}">
                      <a16:creationId xmlns:a16="http://schemas.microsoft.com/office/drawing/2014/main" id="{10917BAB-F61F-23B5-B8AC-9980EC38AF7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81592" y="5740980"/>
                  <a:ext cx="4600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53361" name="墨迹 53360">
                  <a:extLst>
                    <a:ext uri="{FF2B5EF4-FFF2-40B4-BE49-F238E27FC236}">
                      <a16:creationId xmlns:a16="http://schemas.microsoft.com/office/drawing/2014/main" id="{F5D97333-7353-6745-5BE3-CA159142371D}"/>
                    </a:ext>
                  </a:extLst>
                </p14:cNvPr>
                <p14:cNvContentPartPr/>
                <p14:nvPr/>
              </p14:nvContentPartPr>
              <p14:xfrm>
                <a:off x="8640152" y="5898300"/>
                <a:ext cx="143280" cy="135000"/>
              </p14:xfrm>
            </p:contentPart>
          </mc:Choice>
          <mc:Fallback>
            <p:pic>
              <p:nvPicPr>
                <p:cNvPr id="53361" name="墨迹 53360">
                  <a:extLst>
                    <a:ext uri="{FF2B5EF4-FFF2-40B4-BE49-F238E27FC236}">
                      <a16:creationId xmlns:a16="http://schemas.microsoft.com/office/drawing/2014/main" id="{F5D97333-7353-6745-5BE3-CA159142371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31152" y="5889660"/>
                  <a:ext cx="160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53362" name="墨迹 53361">
                  <a:extLst>
                    <a:ext uri="{FF2B5EF4-FFF2-40B4-BE49-F238E27FC236}">
                      <a16:creationId xmlns:a16="http://schemas.microsoft.com/office/drawing/2014/main" id="{9EFD3098-1B25-9413-EF57-DCB475A88149}"/>
                    </a:ext>
                  </a:extLst>
                </p14:cNvPr>
                <p14:cNvContentPartPr/>
                <p14:nvPr/>
              </p14:nvContentPartPr>
              <p14:xfrm>
                <a:off x="8802512" y="5834580"/>
                <a:ext cx="217440" cy="244440"/>
              </p14:xfrm>
            </p:contentPart>
          </mc:Choice>
          <mc:Fallback>
            <p:pic>
              <p:nvPicPr>
                <p:cNvPr id="53362" name="墨迹 53361">
                  <a:extLst>
                    <a:ext uri="{FF2B5EF4-FFF2-40B4-BE49-F238E27FC236}">
                      <a16:creationId xmlns:a16="http://schemas.microsoft.com/office/drawing/2014/main" id="{9EFD3098-1B25-9413-EF57-DCB475A8814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793872" y="5825580"/>
                  <a:ext cx="235080" cy="2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53364" name="墨迹 53363">
                <a:extLst>
                  <a:ext uri="{FF2B5EF4-FFF2-40B4-BE49-F238E27FC236}">
                    <a16:creationId xmlns:a16="http://schemas.microsoft.com/office/drawing/2014/main" id="{8C47BA70-0263-35CB-1DB1-B6EC431FEFFF}"/>
                  </a:ext>
                </a:extLst>
              </p14:cNvPr>
              <p14:cNvContentPartPr/>
              <p14:nvPr/>
            </p14:nvContentPartPr>
            <p14:xfrm>
              <a:off x="5651792" y="6370620"/>
              <a:ext cx="230760" cy="164880"/>
            </p14:xfrm>
          </p:contentPart>
        </mc:Choice>
        <mc:Fallback>
          <p:pic>
            <p:nvPicPr>
              <p:cNvPr id="53364" name="墨迹 53363">
                <a:extLst>
                  <a:ext uri="{FF2B5EF4-FFF2-40B4-BE49-F238E27FC236}">
                    <a16:creationId xmlns:a16="http://schemas.microsoft.com/office/drawing/2014/main" id="{8C47BA70-0263-35CB-1DB1-B6EC431FEFFF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643152" y="6361620"/>
                <a:ext cx="248400" cy="1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367" name="组合 53366">
            <a:extLst>
              <a:ext uri="{FF2B5EF4-FFF2-40B4-BE49-F238E27FC236}">
                <a16:creationId xmlns:a16="http://schemas.microsoft.com/office/drawing/2014/main" id="{379BE9BA-DB30-8B5C-1034-835A055A0133}"/>
              </a:ext>
            </a:extLst>
          </p:cNvPr>
          <p:cNvGrpSpPr/>
          <p:nvPr/>
        </p:nvGrpSpPr>
        <p:grpSpPr>
          <a:xfrm>
            <a:off x="3309992" y="3839100"/>
            <a:ext cx="2188440" cy="883080"/>
            <a:chOff x="3309992" y="3839100"/>
            <a:chExt cx="2188440" cy="88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53365" name="墨迹 53364">
                  <a:extLst>
                    <a:ext uri="{FF2B5EF4-FFF2-40B4-BE49-F238E27FC236}">
                      <a16:creationId xmlns:a16="http://schemas.microsoft.com/office/drawing/2014/main" id="{9D8B17A2-C48B-3406-CEC2-9DF5D02468E2}"/>
                    </a:ext>
                  </a:extLst>
                </p14:cNvPr>
                <p14:cNvContentPartPr/>
                <p14:nvPr/>
              </p14:nvContentPartPr>
              <p14:xfrm>
                <a:off x="5308712" y="3839100"/>
                <a:ext cx="189720" cy="883080"/>
              </p14:xfrm>
            </p:contentPart>
          </mc:Choice>
          <mc:Fallback>
            <p:pic>
              <p:nvPicPr>
                <p:cNvPr id="53365" name="墨迹 53364">
                  <a:extLst>
                    <a:ext uri="{FF2B5EF4-FFF2-40B4-BE49-F238E27FC236}">
                      <a16:creationId xmlns:a16="http://schemas.microsoft.com/office/drawing/2014/main" id="{9D8B17A2-C48B-3406-CEC2-9DF5D02468E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300072" y="3830460"/>
                  <a:ext cx="20736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53366" name="墨迹 53365">
                  <a:extLst>
                    <a:ext uri="{FF2B5EF4-FFF2-40B4-BE49-F238E27FC236}">
                      <a16:creationId xmlns:a16="http://schemas.microsoft.com/office/drawing/2014/main" id="{9F75A5A7-12BB-95CA-8E8A-73FA8049EE17}"/>
                    </a:ext>
                  </a:extLst>
                </p14:cNvPr>
                <p14:cNvContentPartPr/>
                <p14:nvPr/>
              </p14:nvContentPartPr>
              <p14:xfrm>
                <a:off x="3309992" y="4520580"/>
                <a:ext cx="2111400" cy="136080"/>
              </p14:xfrm>
            </p:contentPart>
          </mc:Choice>
          <mc:Fallback>
            <p:pic>
              <p:nvPicPr>
                <p:cNvPr id="53366" name="墨迹 53365">
                  <a:extLst>
                    <a:ext uri="{FF2B5EF4-FFF2-40B4-BE49-F238E27FC236}">
                      <a16:creationId xmlns:a16="http://schemas.microsoft.com/office/drawing/2014/main" id="{9F75A5A7-12BB-95CA-8E8A-73FA8049EE1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301352" y="4511580"/>
                  <a:ext cx="212904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53372" name="墨迹 53371">
                <a:extLst>
                  <a:ext uri="{FF2B5EF4-FFF2-40B4-BE49-F238E27FC236}">
                    <a16:creationId xmlns:a16="http://schemas.microsoft.com/office/drawing/2014/main" id="{9324B6CD-5EC5-F5A5-4C93-ED46878FD127}"/>
                  </a:ext>
                </a:extLst>
              </p14:cNvPr>
              <p14:cNvContentPartPr/>
              <p14:nvPr/>
            </p14:nvContentPartPr>
            <p14:xfrm>
              <a:off x="525392" y="5490780"/>
              <a:ext cx="63360" cy="16920"/>
            </p14:xfrm>
          </p:contentPart>
        </mc:Choice>
        <mc:Fallback>
          <p:pic>
            <p:nvPicPr>
              <p:cNvPr id="53372" name="墨迹 53371">
                <a:extLst>
                  <a:ext uri="{FF2B5EF4-FFF2-40B4-BE49-F238E27FC236}">
                    <a16:creationId xmlns:a16="http://schemas.microsoft.com/office/drawing/2014/main" id="{9324B6CD-5EC5-F5A5-4C93-ED46878FD127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16752" y="5481780"/>
                <a:ext cx="810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53382" name="墨迹 53381">
                <a:extLst>
                  <a:ext uri="{FF2B5EF4-FFF2-40B4-BE49-F238E27FC236}">
                    <a16:creationId xmlns:a16="http://schemas.microsoft.com/office/drawing/2014/main" id="{549DCF41-80CB-C915-8DA9-0E1B52E080A8}"/>
                  </a:ext>
                </a:extLst>
              </p14:cNvPr>
              <p14:cNvContentPartPr/>
              <p14:nvPr/>
            </p14:nvContentPartPr>
            <p14:xfrm>
              <a:off x="305432" y="5753940"/>
              <a:ext cx="169560" cy="38880"/>
            </p14:xfrm>
          </p:contentPart>
        </mc:Choice>
        <mc:Fallback>
          <p:pic>
            <p:nvPicPr>
              <p:cNvPr id="53382" name="墨迹 53381">
                <a:extLst>
                  <a:ext uri="{FF2B5EF4-FFF2-40B4-BE49-F238E27FC236}">
                    <a16:creationId xmlns:a16="http://schemas.microsoft.com/office/drawing/2014/main" id="{549DCF41-80CB-C915-8DA9-0E1B52E080A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96792" y="5745300"/>
                <a:ext cx="1872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53385" name="墨迹 53384">
                <a:extLst>
                  <a:ext uri="{FF2B5EF4-FFF2-40B4-BE49-F238E27FC236}">
                    <a16:creationId xmlns:a16="http://schemas.microsoft.com/office/drawing/2014/main" id="{F25259DD-34E8-EC18-BA5E-515DD3D51FA5}"/>
                  </a:ext>
                </a:extLst>
              </p14:cNvPr>
              <p14:cNvContentPartPr/>
              <p14:nvPr/>
            </p14:nvContentPartPr>
            <p14:xfrm>
              <a:off x="419552" y="5495820"/>
              <a:ext cx="60840" cy="28080"/>
            </p14:xfrm>
          </p:contentPart>
        </mc:Choice>
        <mc:Fallback>
          <p:pic>
            <p:nvPicPr>
              <p:cNvPr id="53385" name="墨迹 53384">
                <a:extLst>
                  <a:ext uri="{FF2B5EF4-FFF2-40B4-BE49-F238E27FC236}">
                    <a16:creationId xmlns:a16="http://schemas.microsoft.com/office/drawing/2014/main" id="{F25259DD-34E8-EC18-BA5E-515DD3D51FA5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410912" y="5486820"/>
                <a:ext cx="7848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392" name="组合 53391">
            <a:extLst>
              <a:ext uri="{FF2B5EF4-FFF2-40B4-BE49-F238E27FC236}">
                <a16:creationId xmlns:a16="http://schemas.microsoft.com/office/drawing/2014/main" id="{D94868D2-1421-6BF1-5CC8-6628DC41D638}"/>
              </a:ext>
            </a:extLst>
          </p:cNvPr>
          <p:cNvGrpSpPr/>
          <p:nvPr/>
        </p:nvGrpSpPr>
        <p:grpSpPr>
          <a:xfrm>
            <a:off x="831032" y="5393940"/>
            <a:ext cx="975960" cy="1007280"/>
            <a:chOff x="831032" y="5393940"/>
            <a:chExt cx="975960" cy="10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53383" name="墨迹 53382">
                  <a:extLst>
                    <a:ext uri="{FF2B5EF4-FFF2-40B4-BE49-F238E27FC236}">
                      <a16:creationId xmlns:a16="http://schemas.microsoft.com/office/drawing/2014/main" id="{66E602F7-B9CC-AE64-097D-CFEB7E7DD205}"/>
                    </a:ext>
                  </a:extLst>
                </p14:cNvPr>
                <p14:cNvContentPartPr/>
                <p14:nvPr/>
              </p14:nvContentPartPr>
              <p14:xfrm>
                <a:off x="870992" y="5393940"/>
                <a:ext cx="91800" cy="27360"/>
              </p14:xfrm>
            </p:contentPart>
          </mc:Choice>
          <mc:Fallback>
            <p:pic>
              <p:nvPicPr>
                <p:cNvPr id="53383" name="墨迹 53382">
                  <a:extLst>
                    <a:ext uri="{FF2B5EF4-FFF2-40B4-BE49-F238E27FC236}">
                      <a16:creationId xmlns:a16="http://schemas.microsoft.com/office/drawing/2014/main" id="{66E602F7-B9CC-AE64-097D-CFEB7E7DD20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61992" y="5385300"/>
                  <a:ext cx="109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53384" name="墨迹 53383">
                  <a:extLst>
                    <a:ext uri="{FF2B5EF4-FFF2-40B4-BE49-F238E27FC236}">
                      <a16:creationId xmlns:a16="http://schemas.microsoft.com/office/drawing/2014/main" id="{B2AD7084-C861-9BB9-F710-4729C5083B5B}"/>
                    </a:ext>
                  </a:extLst>
                </p14:cNvPr>
                <p14:cNvContentPartPr/>
                <p14:nvPr/>
              </p14:nvContentPartPr>
              <p14:xfrm>
                <a:off x="831032" y="5555220"/>
                <a:ext cx="202320" cy="313200"/>
              </p14:xfrm>
            </p:contentPart>
          </mc:Choice>
          <mc:Fallback>
            <p:pic>
              <p:nvPicPr>
                <p:cNvPr id="53384" name="墨迹 53383">
                  <a:extLst>
                    <a:ext uri="{FF2B5EF4-FFF2-40B4-BE49-F238E27FC236}">
                      <a16:creationId xmlns:a16="http://schemas.microsoft.com/office/drawing/2014/main" id="{B2AD7084-C861-9BB9-F710-4729C5083B5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22392" y="5546580"/>
                  <a:ext cx="2199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53386" name="墨迹 53385">
                  <a:extLst>
                    <a:ext uri="{FF2B5EF4-FFF2-40B4-BE49-F238E27FC236}">
                      <a16:creationId xmlns:a16="http://schemas.microsoft.com/office/drawing/2014/main" id="{D988519B-2B52-60A5-9D13-674FE14319A0}"/>
                    </a:ext>
                  </a:extLst>
                </p14:cNvPr>
                <p14:cNvContentPartPr/>
                <p14:nvPr/>
              </p14:nvContentPartPr>
              <p14:xfrm>
                <a:off x="1290032" y="5547300"/>
                <a:ext cx="133560" cy="8640"/>
              </p14:xfrm>
            </p:contentPart>
          </mc:Choice>
          <mc:Fallback>
            <p:pic>
              <p:nvPicPr>
                <p:cNvPr id="53386" name="墨迹 53385">
                  <a:extLst>
                    <a:ext uri="{FF2B5EF4-FFF2-40B4-BE49-F238E27FC236}">
                      <a16:creationId xmlns:a16="http://schemas.microsoft.com/office/drawing/2014/main" id="{D988519B-2B52-60A5-9D13-674FE14319A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81392" y="5538300"/>
                  <a:ext cx="151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53387" name="墨迹 53386">
                  <a:extLst>
                    <a:ext uri="{FF2B5EF4-FFF2-40B4-BE49-F238E27FC236}">
                      <a16:creationId xmlns:a16="http://schemas.microsoft.com/office/drawing/2014/main" id="{467DD357-E2DE-F79F-5C89-32666C01ED90}"/>
                    </a:ext>
                  </a:extLst>
                </p14:cNvPr>
                <p14:cNvContentPartPr/>
                <p14:nvPr/>
              </p14:nvContentPartPr>
              <p14:xfrm>
                <a:off x="1365272" y="5596980"/>
                <a:ext cx="97560" cy="286920"/>
              </p14:xfrm>
            </p:contentPart>
          </mc:Choice>
          <mc:Fallback>
            <p:pic>
              <p:nvPicPr>
                <p:cNvPr id="53387" name="墨迹 53386">
                  <a:extLst>
                    <a:ext uri="{FF2B5EF4-FFF2-40B4-BE49-F238E27FC236}">
                      <a16:creationId xmlns:a16="http://schemas.microsoft.com/office/drawing/2014/main" id="{467DD357-E2DE-F79F-5C89-32666C01ED9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356272" y="5587980"/>
                  <a:ext cx="1152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53388" name="墨迹 53387">
                  <a:extLst>
                    <a:ext uri="{FF2B5EF4-FFF2-40B4-BE49-F238E27FC236}">
                      <a16:creationId xmlns:a16="http://schemas.microsoft.com/office/drawing/2014/main" id="{54C55547-5072-EA12-1A6E-441F4952847D}"/>
                    </a:ext>
                  </a:extLst>
                </p14:cNvPr>
                <p14:cNvContentPartPr/>
                <p14:nvPr/>
              </p14:nvContentPartPr>
              <p14:xfrm>
                <a:off x="1236752" y="5477100"/>
                <a:ext cx="18720" cy="32760"/>
              </p14:xfrm>
            </p:contentPart>
          </mc:Choice>
          <mc:Fallback>
            <p:pic>
              <p:nvPicPr>
                <p:cNvPr id="53388" name="墨迹 53387">
                  <a:extLst>
                    <a:ext uri="{FF2B5EF4-FFF2-40B4-BE49-F238E27FC236}">
                      <a16:creationId xmlns:a16="http://schemas.microsoft.com/office/drawing/2014/main" id="{54C55547-5072-EA12-1A6E-441F4952847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227752" y="5468100"/>
                  <a:ext cx="36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53389" name="墨迹 53388">
                  <a:extLst>
                    <a:ext uri="{FF2B5EF4-FFF2-40B4-BE49-F238E27FC236}">
                      <a16:creationId xmlns:a16="http://schemas.microsoft.com/office/drawing/2014/main" id="{B1B676EE-1E35-CB87-B562-8AC65E6500EB}"/>
                    </a:ext>
                  </a:extLst>
                </p14:cNvPr>
                <p14:cNvContentPartPr/>
                <p14:nvPr/>
              </p14:nvContentPartPr>
              <p14:xfrm>
                <a:off x="1135592" y="5640540"/>
                <a:ext cx="380160" cy="435960"/>
              </p14:xfrm>
            </p:contentPart>
          </mc:Choice>
          <mc:Fallback>
            <p:pic>
              <p:nvPicPr>
                <p:cNvPr id="53389" name="墨迹 53388">
                  <a:extLst>
                    <a:ext uri="{FF2B5EF4-FFF2-40B4-BE49-F238E27FC236}">
                      <a16:creationId xmlns:a16="http://schemas.microsoft.com/office/drawing/2014/main" id="{B1B676EE-1E35-CB87-B562-8AC65E6500E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26592" y="5631900"/>
                  <a:ext cx="3978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53390" name="墨迹 53389">
                  <a:extLst>
                    <a:ext uri="{FF2B5EF4-FFF2-40B4-BE49-F238E27FC236}">
                      <a16:creationId xmlns:a16="http://schemas.microsoft.com/office/drawing/2014/main" id="{8A2D9B9C-A6B3-4973-316D-0553EBBE0779}"/>
                    </a:ext>
                  </a:extLst>
                </p14:cNvPr>
                <p14:cNvContentPartPr/>
                <p14:nvPr/>
              </p14:nvContentPartPr>
              <p14:xfrm>
                <a:off x="1534832" y="5484660"/>
                <a:ext cx="272160" cy="635040"/>
              </p14:xfrm>
            </p:contentPart>
          </mc:Choice>
          <mc:Fallback>
            <p:pic>
              <p:nvPicPr>
                <p:cNvPr id="53390" name="墨迹 53389">
                  <a:extLst>
                    <a:ext uri="{FF2B5EF4-FFF2-40B4-BE49-F238E27FC236}">
                      <a16:creationId xmlns:a16="http://schemas.microsoft.com/office/drawing/2014/main" id="{8A2D9B9C-A6B3-4973-316D-0553EBBE077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526192" y="5475660"/>
                  <a:ext cx="28980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53391" name="墨迹 53390">
                  <a:extLst>
                    <a:ext uri="{FF2B5EF4-FFF2-40B4-BE49-F238E27FC236}">
                      <a16:creationId xmlns:a16="http://schemas.microsoft.com/office/drawing/2014/main" id="{1815555D-06BC-2188-D975-BA7A4308C545}"/>
                    </a:ext>
                  </a:extLst>
                </p14:cNvPr>
                <p14:cNvContentPartPr/>
                <p14:nvPr/>
              </p14:nvContentPartPr>
              <p14:xfrm>
                <a:off x="1758032" y="5913780"/>
                <a:ext cx="14040" cy="487440"/>
              </p14:xfrm>
            </p:contentPart>
          </mc:Choice>
          <mc:Fallback>
            <p:pic>
              <p:nvPicPr>
                <p:cNvPr id="53391" name="墨迹 53390">
                  <a:extLst>
                    <a:ext uri="{FF2B5EF4-FFF2-40B4-BE49-F238E27FC236}">
                      <a16:creationId xmlns:a16="http://schemas.microsoft.com/office/drawing/2014/main" id="{1815555D-06BC-2188-D975-BA7A4308C54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749392" y="5904780"/>
                  <a:ext cx="3168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99" name="组合 53398">
            <a:extLst>
              <a:ext uri="{FF2B5EF4-FFF2-40B4-BE49-F238E27FC236}">
                <a16:creationId xmlns:a16="http://schemas.microsoft.com/office/drawing/2014/main" id="{E4E4D364-2F94-2400-EEB7-E0516279A7CB}"/>
              </a:ext>
            </a:extLst>
          </p:cNvPr>
          <p:cNvGrpSpPr/>
          <p:nvPr/>
        </p:nvGrpSpPr>
        <p:grpSpPr>
          <a:xfrm>
            <a:off x="2006072" y="5935380"/>
            <a:ext cx="671040" cy="508680"/>
            <a:chOff x="2006072" y="5935380"/>
            <a:chExt cx="67104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53393" name="墨迹 53392">
                  <a:extLst>
                    <a:ext uri="{FF2B5EF4-FFF2-40B4-BE49-F238E27FC236}">
                      <a16:creationId xmlns:a16="http://schemas.microsoft.com/office/drawing/2014/main" id="{19F80792-87C5-1AC1-99AF-3FD83F86D3FD}"/>
                    </a:ext>
                  </a:extLst>
                </p14:cNvPr>
                <p14:cNvContentPartPr/>
                <p14:nvPr/>
              </p14:nvContentPartPr>
              <p14:xfrm>
                <a:off x="2070152" y="5935380"/>
                <a:ext cx="118080" cy="312120"/>
              </p14:xfrm>
            </p:contentPart>
          </mc:Choice>
          <mc:Fallback>
            <p:pic>
              <p:nvPicPr>
                <p:cNvPr id="53393" name="墨迹 53392">
                  <a:extLst>
                    <a:ext uri="{FF2B5EF4-FFF2-40B4-BE49-F238E27FC236}">
                      <a16:creationId xmlns:a16="http://schemas.microsoft.com/office/drawing/2014/main" id="{19F80792-87C5-1AC1-99AF-3FD83F86D3F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061152" y="5926740"/>
                  <a:ext cx="135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53394" name="墨迹 53393">
                  <a:extLst>
                    <a:ext uri="{FF2B5EF4-FFF2-40B4-BE49-F238E27FC236}">
                      <a16:creationId xmlns:a16="http://schemas.microsoft.com/office/drawing/2014/main" id="{455A6BFC-B665-CDE5-F40A-3028F9CF0F7D}"/>
                    </a:ext>
                  </a:extLst>
                </p14:cNvPr>
                <p14:cNvContentPartPr/>
                <p14:nvPr/>
              </p14:nvContentPartPr>
              <p14:xfrm>
                <a:off x="2214152" y="6249300"/>
                <a:ext cx="22680" cy="95760"/>
              </p14:xfrm>
            </p:contentPart>
          </mc:Choice>
          <mc:Fallback>
            <p:pic>
              <p:nvPicPr>
                <p:cNvPr id="53394" name="墨迹 53393">
                  <a:extLst>
                    <a:ext uri="{FF2B5EF4-FFF2-40B4-BE49-F238E27FC236}">
                      <a16:creationId xmlns:a16="http://schemas.microsoft.com/office/drawing/2014/main" id="{455A6BFC-B665-CDE5-F40A-3028F9CF0F7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205512" y="6240660"/>
                  <a:ext cx="40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53395" name="墨迹 53394">
                  <a:extLst>
                    <a:ext uri="{FF2B5EF4-FFF2-40B4-BE49-F238E27FC236}">
                      <a16:creationId xmlns:a16="http://schemas.microsoft.com/office/drawing/2014/main" id="{56CDB48B-1C53-42FD-5147-8F1AFE02BC23}"/>
                    </a:ext>
                  </a:extLst>
                </p14:cNvPr>
                <p14:cNvContentPartPr/>
                <p14:nvPr/>
              </p14:nvContentPartPr>
              <p14:xfrm>
                <a:off x="2387672" y="5960580"/>
                <a:ext cx="230040" cy="367560"/>
              </p14:xfrm>
            </p:contentPart>
          </mc:Choice>
          <mc:Fallback>
            <p:pic>
              <p:nvPicPr>
                <p:cNvPr id="53395" name="墨迹 53394">
                  <a:extLst>
                    <a:ext uri="{FF2B5EF4-FFF2-40B4-BE49-F238E27FC236}">
                      <a16:creationId xmlns:a16="http://schemas.microsoft.com/office/drawing/2014/main" id="{56CDB48B-1C53-42FD-5147-8F1AFE02BC2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378672" y="5951580"/>
                  <a:ext cx="2476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53396" name="墨迹 53395">
                  <a:extLst>
                    <a:ext uri="{FF2B5EF4-FFF2-40B4-BE49-F238E27FC236}">
                      <a16:creationId xmlns:a16="http://schemas.microsoft.com/office/drawing/2014/main" id="{A4AD7607-20F6-6B9C-BE39-F4FC4EBA8EC7}"/>
                    </a:ext>
                  </a:extLst>
                </p14:cNvPr>
                <p14:cNvContentPartPr/>
                <p14:nvPr/>
              </p14:nvContentPartPr>
              <p14:xfrm>
                <a:off x="2226032" y="6104220"/>
                <a:ext cx="50760" cy="62640"/>
              </p14:xfrm>
            </p:contentPart>
          </mc:Choice>
          <mc:Fallback>
            <p:pic>
              <p:nvPicPr>
                <p:cNvPr id="53396" name="墨迹 53395">
                  <a:extLst>
                    <a:ext uri="{FF2B5EF4-FFF2-40B4-BE49-F238E27FC236}">
                      <a16:creationId xmlns:a16="http://schemas.microsoft.com/office/drawing/2014/main" id="{A4AD7607-20F6-6B9C-BE39-F4FC4EBA8EC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217032" y="6095580"/>
                  <a:ext cx="68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53398" name="墨迹 53397">
                  <a:extLst>
                    <a:ext uri="{FF2B5EF4-FFF2-40B4-BE49-F238E27FC236}">
                      <a16:creationId xmlns:a16="http://schemas.microsoft.com/office/drawing/2014/main" id="{B5AEF965-3826-A876-E281-8EFA9F2E3E02}"/>
                    </a:ext>
                  </a:extLst>
                </p14:cNvPr>
                <p14:cNvContentPartPr/>
                <p14:nvPr/>
              </p14:nvContentPartPr>
              <p14:xfrm>
                <a:off x="2006072" y="6383940"/>
                <a:ext cx="671040" cy="60120"/>
              </p14:xfrm>
            </p:contentPart>
          </mc:Choice>
          <mc:Fallback>
            <p:pic>
              <p:nvPicPr>
                <p:cNvPr id="53398" name="墨迹 53397">
                  <a:extLst>
                    <a:ext uri="{FF2B5EF4-FFF2-40B4-BE49-F238E27FC236}">
                      <a16:creationId xmlns:a16="http://schemas.microsoft.com/office/drawing/2014/main" id="{B5AEF965-3826-A876-E281-8EFA9F2E3E0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7072" y="6374940"/>
                  <a:ext cx="688680" cy="77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C69E5255-A3A5-18DF-E944-6665D56DD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812088" y="6318250"/>
            <a:ext cx="10668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4B14E697-B006-4648-9ADB-416A66D1188C}" type="slidenum">
              <a:rPr lang="zh-CN" altLang="en-US" sz="2400" smtClean="0">
                <a:latin typeface="Times New Roman" panose="02020603050405020304" pitchFamily="18" charset="0"/>
              </a:rPr>
              <a:pPr/>
              <a:t>34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84BD1F2-09EC-8E24-B69D-D43533EB2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338138"/>
            <a:ext cx="59039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.6</a:t>
            </a: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分配律</a:t>
            </a:r>
            <a:endParaRPr lang="zh-CN" altLang="en-US" sz="4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内容占位符 89089">
            <a:extLst>
              <a:ext uri="{FF2B5EF4-FFF2-40B4-BE49-F238E27FC236}">
                <a16:creationId xmlns:a16="http://schemas.microsoft.com/office/drawing/2014/main" id="{B0A1542F-3410-E2B0-DA6E-B7F9D28371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8" y="836613"/>
          <a:ext cx="8201025" cy="340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00" imgH="1384300" progId="Equation.DSMT4">
                  <p:embed/>
                </p:oleObj>
              </mc:Choice>
              <mc:Fallback>
                <p:oleObj name="Equation" r:id="rId2" imgW="3352800" imgH="1384300" progId="Equation.DSMT4">
                  <p:embed/>
                  <p:pic>
                    <p:nvPicPr>
                      <p:cNvPr id="6" name="内容占位符 89089">
                        <a:extLst>
                          <a:ext uri="{FF2B5EF4-FFF2-40B4-BE49-F238E27FC236}">
                            <a16:creationId xmlns:a16="http://schemas.microsoft.com/office/drawing/2014/main" id="{B0A1542F-3410-E2B0-DA6E-B7F9D2837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836613"/>
                        <a:ext cx="8201025" cy="340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781B936-675A-BC5A-765F-76E37F167F8F}"/>
                  </a:ext>
                </a:extLst>
              </p14:cNvPr>
              <p14:cNvContentPartPr/>
              <p14:nvPr/>
            </p14:nvContentPartPr>
            <p14:xfrm>
              <a:off x="7494632" y="2505660"/>
              <a:ext cx="972720" cy="518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781B936-675A-BC5A-765F-76E37F167F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5992" y="2497020"/>
                <a:ext cx="99036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0D161E80-C274-D059-24EA-EF7975A056D5}"/>
              </a:ext>
            </a:extLst>
          </p:cNvPr>
          <p:cNvGrpSpPr/>
          <p:nvPr/>
        </p:nvGrpSpPr>
        <p:grpSpPr>
          <a:xfrm>
            <a:off x="6926912" y="3872580"/>
            <a:ext cx="849600" cy="558360"/>
            <a:chOff x="6926912" y="3872580"/>
            <a:chExt cx="849600" cy="5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DCCEED51-1F4D-881E-0725-65F4D76B4224}"/>
                    </a:ext>
                  </a:extLst>
                </p14:cNvPr>
                <p14:cNvContentPartPr/>
                <p14:nvPr/>
              </p14:nvContentPartPr>
              <p14:xfrm>
                <a:off x="6926912" y="4061580"/>
                <a:ext cx="234720" cy="4788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DCCEED51-1F4D-881E-0725-65F4D76B42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18272" y="4052580"/>
                  <a:ext cx="252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6C88AADB-077D-6478-EC85-364544EDD290}"/>
                    </a:ext>
                  </a:extLst>
                </p14:cNvPr>
                <p14:cNvContentPartPr/>
                <p14:nvPr/>
              </p14:nvContentPartPr>
              <p14:xfrm>
                <a:off x="6979832" y="3872580"/>
                <a:ext cx="126000" cy="53352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6C88AADB-077D-6478-EC85-364544EDD2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71192" y="3863940"/>
                  <a:ext cx="14364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F62AC030-4B73-3062-389E-7D5460808D3D}"/>
                    </a:ext>
                  </a:extLst>
                </p14:cNvPr>
                <p14:cNvContentPartPr/>
                <p14:nvPr/>
              </p14:nvContentPartPr>
              <p14:xfrm>
                <a:off x="7187192" y="4277580"/>
                <a:ext cx="21240" cy="936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F62AC030-4B73-3062-389E-7D5460808D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78192" y="4268580"/>
                  <a:ext cx="38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F07B8B19-3FEC-9A06-59B6-7BD2E6455B53}"/>
                    </a:ext>
                  </a:extLst>
                </p14:cNvPr>
                <p14:cNvContentPartPr/>
                <p14:nvPr/>
              </p14:nvContentPartPr>
              <p14:xfrm>
                <a:off x="7449992" y="3943500"/>
                <a:ext cx="155520" cy="48744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F07B8B19-3FEC-9A06-59B6-7BD2E6455B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41352" y="3934860"/>
                  <a:ext cx="1731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FD952BDE-AC9D-BB2F-F5F9-271B2C497BDB}"/>
                    </a:ext>
                  </a:extLst>
                </p14:cNvPr>
                <p14:cNvContentPartPr/>
                <p14:nvPr/>
              </p14:nvContentPartPr>
              <p14:xfrm>
                <a:off x="7757792" y="4231140"/>
                <a:ext cx="18720" cy="259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FD952BDE-AC9D-BB2F-F5F9-271B2C497B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48792" y="4222140"/>
                  <a:ext cx="3636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050E925-D5E4-E3F8-3E9F-10E1D2A838C4}"/>
                  </a:ext>
                </a:extLst>
              </p14:cNvPr>
              <p14:cNvContentPartPr/>
              <p14:nvPr/>
            </p14:nvContentPartPr>
            <p14:xfrm>
              <a:off x="6427232" y="3059340"/>
              <a:ext cx="1463040" cy="5760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050E925-D5E4-E3F8-3E9F-10E1D2A838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18232" y="3050700"/>
                <a:ext cx="1480680" cy="7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A0D56A07-422F-D076-BFE5-5FBB63E68E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812088" y="6318250"/>
            <a:ext cx="10668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ED98404D-3128-49E4-BFFB-516A90DC77D2}" type="slidenum">
              <a:rPr lang="zh-CN" altLang="en-US" sz="2400" smtClean="0">
                <a:latin typeface="Times New Roman" panose="02020603050405020304" pitchFamily="18" charset="0"/>
              </a:rPr>
              <a:pPr/>
              <a:t>35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6" name="内容占位符 89089">
            <a:extLst>
              <a:ext uri="{FF2B5EF4-FFF2-40B4-BE49-F238E27FC236}">
                <a16:creationId xmlns:a16="http://schemas.microsoft.com/office/drawing/2014/main" id="{BCCE3B58-5AB0-F3AD-5CDF-D6271C593E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" y="528638"/>
          <a:ext cx="7207250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46400" imgH="927100" progId="Equation.DSMT4">
                  <p:embed/>
                </p:oleObj>
              </mc:Choice>
              <mc:Fallback>
                <p:oleObj name="Equation" r:id="rId2" imgW="2946400" imgH="927100" progId="Equation.DSMT4">
                  <p:embed/>
                  <p:pic>
                    <p:nvPicPr>
                      <p:cNvPr id="6" name="内容占位符 89089">
                        <a:extLst>
                          <a:ext uri="{FF2B5EF4-FFF2-40B4-BE49-F238E27FC236}">
                            <a16:creationId xmlns:a16="http://schemas.microsoft.com/office/drawing/2014/main" id="{BCCE3B58-5AB0-F3AD-5CDF-D6271C593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28638"/>
                        <a:ext cx="7207250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内容占位符 89089">
            <a:extLst>
              <a:ext uri="{FF2B5EF4-FFF2-40B4-BE49-F238E27FC236}">
                <a16:creationId xmlns:a16="http://schemas.microsoft.com/office/drawing/2014/main" id="{4C3F7161-12E6-D8A3-C1B6-28FE6DE9A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068638"/>
          <a:ext cx="86677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43300" imgH="457200" progId="Equation.DSMT4">
                  <p:embed/>
                </p:oleObj>
              </mc:Choice>
              <mc:Fallback>
                <p:oleObj name="Equation" r:id="rId4" imgW="3543300" imgH="457200" progId="Equation.DSMT4">
                  <p:embed/>
                  <p:pic>
                    <p:nvPicPr>
                      <p:cNvPr id="5" name="内容占位符 89089">
                        <a:extLst>
                          <a:ext uri="{FF2B5EF4-FFF2-40B4-BE49-F238E27FC236}">
                            <a16:creationId xmlns:a16="http://schemas.microsoft.com/office/drawing/2014/main" id="{4C3F7161-12E6-D8A3-C1B6-28FE6DE9A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8667750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3450E19-EB2B-3C48-9F53-D0F6CAFD3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4379913"/>
            <a:ext cx="6192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左分配律有时也称为第一分配律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ADD51B0-B6D0-7702-FAD4-810F6AB867A3}"/>
                  </a:ext>
                </a:extLst>
              </p14:cNvPr>
              <p14:cNvContentPartPr/>
              <p14:nvPr/>
            </p14:nvContentPartPr>
            <p14:xfrm>
              <a:off x="1413152" y="2768460"/>
              <a:ext cx="991080" cy="828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ADD51B0-B6D0-7702-FAD4-810F6AB867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4152" y="2759460"/>
                <a:ext cx="10087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F3F6069-D103-26B6-F8D7-C8AA765AB83D}"/>
                  </a:ext>
                </a:extLst>
              </p14:cNvPr>
              <p14:cNvContentPartPr/>
              <p14:nvPr/>
            </p14:nvContentPartPr>
            <p14:xfrm>
              <a:off x="6083072" y="4347060"/>
              <a:ext cx="128520" cy="2556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F3F6069-D103-26B6-F8D7-C8AA765AB8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4072" y="4338420"/>
                <a:ext cx="14616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5090AE42-33DB-B8AA-9854-71852D42B0F1}"/>
              </a:ext>
            </a:extLst>
          </p:cNvPr>
          <p:cNvGrpSpPr/>
          <p:nvPr/>
        </p:nvGrpSpPr>
        <p:grpSpPr>
          <a:xfrm>
            <a:off x="5969312" y="4208820"/>
            <a:ext cx="1477800" cy="492480"/>
            <a:chOff x="5969312" y="4208820"/>
            <a:chExt cx="14778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30F0BAC6-CF87-2CAB-58F4-A0C27584BD80}"/>
                    </a:ext>
                  </a:extLst>
                </p14:cNvPr>
                <p14:cNvContentPartPr/>
                <p14:nvPr/>
              </p14:nvContentPartPr>
              <p14:xfrm>
                <a:off x="5969312" y="4292340"/>
                <a:ext cx="173520" cy="4035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30F0BAC6-CF87-2CAB-58F4-A0C27584BD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0312" y="4283700"/>
                  <a:ext cx="1911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3F89C767-5B77-7871-E40E-3E3BE4F19D55}"/>
                    </a:ext>
                  </a:extLst>
                </p14:cNvPr>
                <p14:cNvContentPartPr/>
                <p14:nvPr/>
              </p14:nvContentPartPr>
              <p14:xfrm>
                <a:off x="6062912" y="4345260"/>
                <a:ext cx="103320" cy="3560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3F89C767-5B77-7871-E40E-3E3BE4F19D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54272" y="4336260"/>
                  <a:ext cx="1209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5409BAF-D615-4CF6-64FF-2570C9A80927}"/>
                    </a:ext>
                  </a:extLst>
                </p14:cNvPr>
                <p14:cNvContentPartPr/>
                <p14:nvPr/>
              </p14:nvContentPartPr>
              <p14:xfrm>
                <a:off x="6120512" y="4208820"/>
                <a:ext cx="227520" cy="4442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5409BAF-D615-4CF6-64FF-2570C9A809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11512" y="4199820"/>
                  <a:ext cx="2451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0B0C8115-BE2E-E668-E914-57A9FCFADD72}"/>
                    </a:ext>
                  </a:extLst>
                </p14:cNvPr>
                <p14:cNvContentPartPr/>
                <p14:nvPr/>
              </p14:nvContentPartPr>
              <p14:xfrm>
                <a:off x="6498512" y="4376220"/>
                <a:ext cx="125280" cy="2160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0B0C8115-BE2E-E668-E914-57A9FCFADD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89872" y="4367580"/>
                  <a:ext cx="142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162227D-D3B2-2CD8-4BCF-1B715D2F6268}"/>
                    </a:ext>
                  </a:extLst>
                </p14:cNvPr>
                <p14:cNvContentPartPr/>
                <p14:nvPr/>
              </p14:nvContentPartPr>
              <p14:xfrm>
                <a:off x="6478712" y="4467300"/>
                <a:ext cx="91800" cy="1728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162227D-D3B2-2CD8-4BCF-1B715D2F62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70072" y="4458300"/>
                  <a:ext cx="109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D9C5DD44-983A-F3AD-57A5-F53584783641}"/>
                    </a:ext>
                  </a:extLst>
                </p14:cNvPr>
                <p14:cNvContentPartPr/>
                <p14:nvPr/>
              </p14:nvContentPartPr>
              <p14:xfrm>
                <a:off x="6731432" y="4395660"/>
                <a:ext cx="172800" cy="1062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D9C5DD44-983A-F3AD-57A5-F535847836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2792" y="4386660"/>
                  <a:ext cx="190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53AB67D9-EABA-3C53-F4C7-59C412A90CB8}"/>
                    </a:ext>
                  </a:extLst>
                </p14:cNvPr>
                <p14:cNvContentPartPr/>
                <p14:nvPr/>
              </p14:nvContentPartPr>
              <p14:xfrm>
                <a:off x="7005392" y="4313220"/>
                <a:ext cx="94680" cy="2332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53AB67D9-EABA-3C53-F4C7-59C412A90C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96392" y="4304220"/>
                  <a:ext cx="1123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AC642AD-D807-237F-F8BA-0FD4AD1FA93C}"/>
                    </a:ext>
                  </a:extLst>
                </p14:cNvPr>
                <p14:cNvContentPartPr/>
                <p14:nvPr/>
              </p14:nvContentPartPr>
              <p14:xfrm>
                <a:off x="7214552" y="4488180"/>
                <a:ext cx="47160" cy="1260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AC642AD-D807-237F-F8BA-0FD4AD1FA9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05552" y="4479180"/>
                  <a:ext cx="64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E56E4CBA-A14D-7091-0CCB-DE3152520E60}"/>
                    </a:ext>
                  </a:extLst>
                </p14:cNvPr>
                <p14:cNvContentPartPr/>
                <p14:nvPr/>
              </p14:nvContentPartPr>
              <p14:xfrm>
                <a:off x="7325432" y="4312140"/>
                <a:ext cx="121680" cy="22752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E56E4CBA-A14D-7091-0CCB-DE3152520E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16792" y="4303140"/>
                  <a:ext cx="139320" cy="245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083F828B-B959-40A7-827E-68723FD2CA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956550" y="6884988"/>
            <a:ext cx="719138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0645E102-4764-4982-80A0-03EE9842A7E2}" type="slidenum">
              <a:rPr lang="zh-CN" altLang="en-US" sz="2400" smtClean="0">
                <a:latin typeface="Times New Roman" panose="02020603050405020304" pitchFamily="18" charset="0"/>
              </a:rPr>
              <a:pPr/>
              <a:t>36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4C1D9CF-4BB2-EA5A-12F8-80CB4857F98B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23863"/>
            <a:ext cx="8820150" cy="1685925"/>
            <a:chOff x="279327" y="1735931"/>
            <a:chExt cx="8820472" cy="1685925"/>
          </a:xfrm>
        </p:grpSpPr>
        <p:graphicFrame>
          <p:nvGraphicFramePr>
            <p:cNvPr id="56326" name="内容占位符 88065">
              <a:extLst>
                <a:ext uri="{FF2B5EF4-FFF2-40B4-BE49-F238E27FC236}">
                  <a16:creationId xmlns:a16="http://schemas.microsoft.com/office/drawing/2014/main" id="{FD81D95C-052C-0D96-927B-AF9E082B5C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886" y="1735931"/>
            <a:ext cx="8697913" cy="168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10000" imgH="698500" progId="Equation.DSMT4">
                    <p:embed/>
                  </p:oleObj>
                </mc:Choice>
                <mc:Fallback>
                  <p:oleObj name="Equation" r:id="rId2" imgW="3810000" imgH="698500" progId="Equation.DSMT4">
                    <p:embed/>
                    <p:pic>
                      <p:nvPicPr>
                        <p:cNvPr id="56326" name="内容占位符 88065">
                          <a:extLst>
                            <a:ext uri="{FF2B5EF4-FFF2-40B4-BE49-F238E27FC236}">
                              <a16:creationId xmlns:a16="http://schemas.microsoft.com/office/drawing/2014/main" id="{FD81D95C-052C-0D96-927B-AF9E082B5C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86" y="1735931"/>
                          <a:ext cx="8697913" cy="168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7" name="文本框 11">
              <a:extLst>
                <a:ext uri="{FF2B5EF4-FFF2-40B4-BE49-F238E27FC236}">
                  <a16:creationId xmlns:a16="http://schemas.microsoft.com/office/drawing/2014/main" id="{9F2183DB-5BAA-B3AD-5D85-C19473195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27" y="1735931"/>
              <a:ext cx="13229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lang="en-US" altLang="zh-CN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/>
            </a:p>
          </p:txBody>
        </p:sp>
      </p:grpSp>
      <p:sp>
        <p:nvSpPr>
          <p:cNvPr id="18" name="文本框 49">
            <a:extLst>
              <a:ext uri="{FF2B5EF4-FFF2-40B4-BE49-F238E27FC236}">
                <a16:creationId xmlns:a16="http://schemas.microsoft.com/office/drawing/2014/main" id="{EC3B48A3-BCE7-9CF1-BB27-B80199B6E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2051050"/>
            <a:ext cx="44275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利用第一数学归纳法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" name="内容占位符 88065">
            <a:extLst>
              <a:ext uri="{FF2B5EF4-FFF2-40B4-BE49-F238E27FC236}">
                <a16:creationId xmlns:a16="http://schemas.microsoft.com/office/drawing/2014/main" id="{302738C6-7AF7-398F-5D71-22B5FA405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708275"/>
          <a:ext cx="6985000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200" imgH="1409700" progId="Equation.DSMT4">
                  <p:embed/>
                </p:oleObj>
              </mc:Choice>
              <mc:Fallback>
                <p:oleObj name="Equation" r:id="rId4" imgW="2616200" imgH="1409700" progId="Equation.DSMT4">
                  <p:embed/>
                  <p:pic>
                    <p:nvPicPr>
                      <p:cNvPr id="11" name="内容占位符 88065">
                        <a:extLst>
                          <a:ext uri="{FF2B5EF4-FFF2-40B4-BE49-F238E27FC236}">
                            <a16:creationId xmlns:a16="http://schemas.microsoft.com/office/drawing/2014/main" id="{302738C6-7AF7-398F-5D71-22B5FA4050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08275"/>
                        <a:ext cx="6985000" cy="340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A735917-503E-B1B8-1C79-045912FB427E}"/>
                  </a:ext>
                </a:extLst>
              </p14:cNvPr>
              <p14:cNvContentPartPr/>
              <p14:nvPr/>
            </p14:nvContentPartPr>
            <p14:xfrm>
              <a:off x="7115192" y="944340"/>
              <a:ext cx="1040400" cy="936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A735917-503E-B1B8-1C79-045912FB42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6192" y="935700"/>
                <a:ext cx="10580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BD73D63-F284-D783-3C37-55B682E45E94}"/>
                  </a:ext>
                </a:extLst>
              </p14:cNvPr>
              <p14:cNvContentPartPr/>
              <p14:nvPr/>
            </p14:nvContentPartPr>
            <p14:xfrm>
              <a:off x="1333232" y="2069340"/>
              <a:ext cx="853200" cy="1486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BD73D63-F284-D783-3C37-55B682E45E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24232" y="2060340"/>
                <a:ext cx="8708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C843B80-6105-8E21-5DEC-48CFB2D95300}"/>
                  </a:ext>
                </a:extLst>
              </p14:cNvPr>
              <p14:cNvContentPartPr/>
              <p14:nvPr/>
            </p14:nvContentPartPr>
            <p14:xfrm>
              <a:off x="5623712" y="2410620"/>
              <a:ext cx="81360" cy="5166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C843B80-6105-8E21-5DEC-48CFB2D953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14712" y="2401620"/>
                <a:ext cx="99000" cy="53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40" name="组合 56339">
            <a:extLst>
              <a:ext uri="{FF2B5EF4-FFF2-40B4-BE49-F238E27FC236}">
                <a16:creationId xmlns:a16="http://schemas.microsoft.com/office/drawing/2014/main" id="{0074CDBE-667D-AF77-43CE-D16BD25EC6AC}"/>
              </a:ext>
            </a:extLst>
          </p:cNvPr>
          <p:cNvGrpSpPr/>
          <p:nvPr/>
        </p:nvGrpSpPr>
        <p:grpSpPr>
          <a:xfrm>
            <a:off x="5765912" y="2113620"/>
            <a:ext cx="3328560" cy="1206720"/>
            <a:chOff x="5765912" y="2113620"/>
            <a:chExt cx="3328560" cy="12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81D3FE48-C3EC-EEF4-7B81-481FAE283495}"/>
                    </a:ext>
                  </a:extLst>
                </p14:cNvPr>
                <p14:cNvContentPartPr/>
                <p14:nvPr/>
              </p14:nvContentPartPr>
              <p14:xfrm>
                <a:off x="5968592" y="2114340"/>
                <a:ext cx="635040" cy="6948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81D3FE48-C3EC-EEF4-7B81-481FAE2834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59952" y="2105340"/>
                  <a:ext cx="652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AC5DCA41-BF2B-7A06-ECE4-962C5A0E12F8}"/>
                    </a:ext>
                  </a:extLst>
                </p14:cNvPr>
                <p14:cNvContentPartPr/>
                <p14:nvPr/>
              </p14:nvContentPartPr>
              <p14:xfrm>
                <a:off x="8168192" y="2117940"/>
                <a:ext cx="416880" cy="9756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AC5DCA41-BF2B-7A06-ECE4-962C5A0E12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59552" y="2108940"/>
                  <a:ext cx="434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847A0F3E-1176-3C11-331E-7A5D0E2D494D}"/>
                    </a:ext>
                  </a:extLst>
                </p14:cNvPr>
                <p14:cNvContentPartPr/>
                <p14:nvPr/>
              </p14:nvContentPartPr>
              <p14:xfrm>
                <a:off x="5986952" y="2287860"/>
                <a:ext cx="176400" cy="1861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847A0F3E-1176-3C11-331E-7A5D0E2D49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77952" y="2278860"/>
                  <a:ext cx="194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2EF5DF7-8D6C-82F6-C1AE-A65AE859478E}"/>
                    </a:ext>
                  </a:extLst>
                </p14:cNvPr>
                <p14:cNvContentPartPr/>
                <p14:nvPr/>
              </p14:nvContentPartPr>
              <p14:xfrm>
                <a:off x="5970392" y="2482980"/>
                <a:ext cx="214200" cy="1184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2EF5DF7-8D6C-82F6-C1AE-A65AE85947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61392" y="2474340"/>
                  <a:ext cx="231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C6B7F74-ED1C-DB12-D76C-BA62DE5B3B96}"/>
                    </a:ext>
                  </a:extLst>
                </p14:cNvPr>
                <p14:cNvContentPartPr/>
                <p14:nvPr/>
              </p14:nvContentPartPr>
              <p14:xfrm>
                <a:off x="6323552" y="2375700"/>
                <a:ext cx="123840" cy="21348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C6B7F74-ED1C-DB12-D76C-BA62DE5B3B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14912" y="2366700"/>
                  <a:ext cx="141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7E97AD41-8B7B-DF4F-C0F0-6E84DF88C7C1}"/>
                    </a:ext>
                  </a:extLst>
                </p14:cNvPr>
                <p14:cNvContentPartPr/>
                <p14:nvPr/>
              </p14:nvContentPartPr>
              <p14:xfrm>
                <a:off x="6498872" y="2452020"/>
                <a:ext cx="133200" cy="18828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7E97AD41-8B7B-DF4F-C0F0-6E84DF88C7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89872" y="2443380"/>
                  <a:ext cx="150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BD2A17A6-4CF9-EC9F-191D-1972E2816063}"/>
                    </a:ext>
                  </a:extLst>
                </p14:cNvPr>
                <p14:cNvContentPartPr/>
                <p14:nvPr/>
              </p14:nvContentPartPr>
              <p14:xfrm>
                <a:off x="6520472" y="2534820"/>
                <a:ext cx="123480" cy="183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BD2A17A6-4CF9-EC9F-191D-1972E28160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11832" y="2526180"/>
                  <a:ext cx="141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AE221F2-AC03-A3ED-9460-BDCAFAC57DE9}"/>
                    </a:ext>
                  </a:extLst>
                </p14:cNvPr>
                <p14:cNvContentPartPr/>
                <p14:nvPr/>
              </p14:nvContentPartPr>
              <p14:xfrm>
                <a:off x="6700832" y="2400540"/>
                <a:ext cx="108000" cy="2329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AE221F2-AC03-A3ED-9460-BDCAFAC57D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91832" y="2391540"/>
                  <a:ext cx="1256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F66DF06C-633F-4466-D9CF-CB2B830CCA75}"/>
                    </a:ext>
                  </a:extLst>
                </p14:cNvPr>
                <p14:cNvContentPartPr/>
                <p14:nvPr/>
              </p14:nvContentPartPr>
              <p14:xfrm>
                <a:off x="6898112" y="2655780"/>
                <a:ext cx="23760" cy="378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F66DF06C-633F-4466-D9CF-CB2B830CCA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89472" y="2646780"/>
                  <a:ext cx="41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31B4EEAE-867A-629F-B4F0-EF0706F04BFD}"/>
                    </a:ext>
                  </a:extLst>
                </p14:cNvPr>
                <p14:cNvContentPartPr/>
                <p14:nvPr/>
              </p14:nvContentPartPr>
              <p14:xfrm>
                <a:off x="7047872" y="2398020"/>
                <a:ext cx="120960" cy="1033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31B4EEAE-867A-629F-B4F0-EF0706F04B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8872" y="2389020"/>
                  <a:ext cx="138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16614ED3-8B20-7E29-3783-56E8A594C660}"/>
                    </a:ext>
                  </a:extLst>
                </p14:cNvPr>
                <p14:cNvContentPartPr/>
                <p14:nvPr/>
              </p14:nvContentPartPr>
              <p14:xfrm>
                <a:off x="7094672" y="2403060"/>
                <a:ext cx="290160" cy="38412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16614ED3-8B20-7E29-3783-56E8A594C6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85672" y="2394420"/>
                  <a:ext cx="3078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E825E812-CBE2-AAD1-FD3F-819903A73DC8}"/>
                    </a:ext>
                  </a:extLst>
                </p14:cNvPr>
                <p14:cNvContentPartPr/>
                <p14:nvPr/>
              </p14:nvContentPartPr>
              <p14:xfrm>
                <a:off x="7502912" y="2454900"/>
                <a:ext cx="261720" cy="16956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E825E812-CBE2-AAD1-FD3F-819903A73D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94272" y="2445900"/>
                  <a:ext cx="279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FE59B8C9-3606-E9F3-B378-620DFB89A020}"/>
                    </a:ext>
                  </a:extLst>
                </p14:cNvPr>
                <p14:cNvContentPartPr/>
                <p14:nvPr/>
              </p14:nvContentPartPr>
              <p14:xfrm>
                <a:off x="7691552" y="2444820"/>
                <a:ext cx="141120" cy="22788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FE59B8C9-3606-E9F3-B378-620DFB89A0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82912" y="2435820"/>
                  <a:ext cx="158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4069F61-3271-848F-969C-B2E2B6BEE100}"/>
                    </a:ext>
                  </a:extLst>
                </p14:cNvPr>
                <p14:cNvContentPartPr/>
                <p14:nvPr/>
              </p14:nvContentPartPr>
              <p14:xfrm>
                <a:off x="7899272" y="2437620"/>
                <a:ext cx="147240" cy="20268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4069F61-3271-848F-969C-B2E2B6BEE1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90272" y="2428980"/>
                  <a:ext cx="164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E668B5EB-CB09-AAB6-ADC2-E4323F6A4114}"/>
                    </a:ext>
                  </a:extLst>
                </p14:cNvPr>
                <p14:cNvContentPartPr/>
                <p14:nvPr/>
              </p14:nvContentPartPr>
              <p14:xfrm>
                <a:off x="7959392" y="2549580"/>
                <a:ext cx="113400" cy="1548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E668B5EB-CB09-AAB6-ADC2-E4323F6A41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50752" y="2540580"/>
                  <a:ext cx="131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E9C98F33-6745-764B-160F-9A6A3E3CC135}"/>
                    </a:ext>
                  </a:extLst>
                </p14:cNvPr>
                <p14:cNvContentPartPr/>
                <p14:nvPr/>
              </p14:nvContentPartPr>
              <p14:xfrm>
                <a:off x="8212472" y="2382540"/>
                <a:ext cx="145800" cy="2437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E9C98F33-6745-764B-160F-9A6A3E3CC13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03472" y="2373540"/>
                  <a:ext cx="1634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F9DCE20-032B-44CA-C0E9-03E33C8CA08B}"/>
                    </a:ext>
                  </a:extLst>
                </p14:cNvPr>
                <p14:cNvContentPartPr/>
                <p14:nvPr/>
              </p14:nvContentPartPr>
              <p14:xfrm>
                <a:off x="5968592" y="2817420"/>
                <a:ext cx="271440" cy="50292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F9DCE20-032B-44CA-C0E9-03E33C8CA08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59952" y="2808780"/>
                  <a:ext cx="2890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A070907B-435F-62A9-40FB-67676B43B8DB}"/>
                    </a:ext>
                  </a:extLst>
                </p14:cNvPr>
                <p14:cNvContentPartPr/>
                <p14:nvPr/>
              </p14:nvContentPartPr>
              <p14:xfrm>
                <a:off x="6097472" y="2976900"/>
                <a:ext cx="155880" cy="396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A070907B-435F-62A9-40FB-67676B43B8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88832" y="2968260"/>
                  <a:ext cx="173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1DB9B7EA-5D82-F018-C8CA-85C14238C9E0}"/>
                    </a:ext>
                  </a:extLst>
                </p14:cNvPr>
                <p14:cNvContentPartPr/>
                <p14:nvPr/>
              </p14:nvContentPartPr>
              <p14:xfrm>
                <a:off x="6398432" y="2912820"/>
                <a:ext cx="14400" cy="2739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1DB9B7EA-5D82-F018-C8CA-85C14238C9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89432" y="2903820"/>
                  <a:ext cx="320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A2912576-B0F4-BF1D-F2F1-818F869C6AB8}"/>
                    </a:ext>
                  </a:extLst>
                </p14:cNvPr>
                <p14:cNvContentPartPr/>
                <p14:nvPr/>
              </p14:nvContentPartPr>
              <p14:xfrm>
                <a:off x="6400952" y="2898420"/>
                <a:ext cx="88920" cy="16524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A2912576-B0F4-BF1D-F2F1-818F869C6A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91952" y="2889780"/>
                  <a:ext cx="106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91FA8D16-4B5D-4A99-1EB2-8FF44CD7BEB9}"/>
                    </a:ext>
                  </a:extLst>
                </p14:cNvPr>
                <p14:cNvContentPartPr/>
                <p14:nvPr/>
              </p14:nvContentPartPr>
              <p14:xfrm>
                <a:off x="6555032" y="2954940"/>
                <a:ext cx="52920" cy="18288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91FA8D16-4B5D-4A99-1EB2-8FF44CD7BE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46032" y="2946300"/>
                  <a:ext cx="70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DD639720-77CB-A8B8-A3AB-CA6D8E01A8FB}"/>
                    </a:ext>
                  </a:extLst>
                </p14:cNvPr>
                <p14:cNvContentPartPr/>
                <p14:nvPr/>
              </p14:nvContentPartPr>
              <p14:xfrm>
                <a:off x="6628112" y="2983020"/>
                <a:ext cx="103320" cy="15012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DD639720-77CB-A8B8-A3AB-CA6D8E01A8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19112" y="2974020"/>
                  <a:ext cx="120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9120962-2E3E-FBEC-0539-EC014D193771}"/>
                    </a:ext>
                  </a:extLst>
                </p14:cNvPr>
                <p14:cNvContentPartPr/>
                <p14:nvPr/>
              </p14:nvContentPartPr>
              <p14:xfrm>
                <a:off x="6715232" y="2990220"/>
                <a:ext cx="38160" cy="1778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9120962-2E3E-FBEC-0539-EC014D1937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06592" y="2981580"/>
                  <a:ext cx="55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A8E4A6F7-457B-6956-79FC-5BA09358B0B9}"/>
                    </a:ext>
                  </a:extLst>
                </p14:cNvPr>
                <p14:cNvContentPartPr/>
                <p14:nvPr/>
              </p14:nvContentPartPr>
              <p14:xfrm>
                <a:off x="6886592" y="2878260"/>
                <a:ext cx="534960" cy="27000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A8E4A6F7-457B-6956-79FC-5BA09358B0B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77592" y="2869620"/>
                  <a:ext cx="552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C969EB0C-2285-3D13-8846-0059699745A6}"/>
                    </a:ext>
                  </a:extLst>
                </p14:cNvPr>
                <p14:cNvContentPartPr/>
                <p14:nvPr/>
              </p14:nvContentPartPr>
              <p14:xfrm>
                <a:off x="7506872" y="3183900"/>
                <a:ext cx="10080" cy="3636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C969EB0C-2285-3D13-8846-0059699745A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98232" y="3174900"/>
                  <a:ext cx="27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FBBB4D8A-0D4E-2C01-C35D-1E9624AB4CE7}"/>
                    </a:ext>
                  </a:extLst>
                </p14:cNvPr>
                <p14:cNvContentPartPr/>
                <p14:nvPr/>
              </p14:nvContentPartPr>
              <p14:xfrm>
                <a:off x="7603712" y="2954220"/>
                <a:ext cx="136080" cy="19368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FBBB4D8A-0D4E-2C01-C35D-1E9624AB4C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94712" y="2945580"/>
                  <a:ext cx="153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97DBC1FB-04DB-FF1D-48F0-CC490784DEA4}"/>
                    </a:ext>
                  </a:extLst>
                </p14:cNvPr>
                <p14:cNvContentPartPr/>
                <p14:nvPr/>
              </p14:nvContentPartPr>
              <p14:xfrm>
                <a:off x="7755272" y="2911740"/>
                <a:ext cx="400320" cy="23868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97DBC1FB-04DB-FF1D-48F0-CC490784DE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46272" y="2903100"/>
                  <a:ext cx="417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6C980409-7135-C9A2-B65F-7DA55F901AB4}"/>
                    </a:ext>
                  </a:extLst>
                </p14:cNvPr>
                <p14:cNvContentPartPr/>
                <p14:nvPr/>
              </p14:nvContentPartPr>
              <p14:xfrm>
                <a:off x="8308232" y="2902380"/>
                <a:ext cx="51480" cy="26640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6C980409-7135-C9A2-B65F-7DA55F901AB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99232" y="2893380"/>
                  <a:ext cx="69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67A1E06E-299E-00C1-BEE0-9FF5555BE5B5}"/>
                    </a:ext>
                  </a:extLst>
                </p14:cNvPr>
                <p14:cNvContentPartPr/>
                <p14:nvPr/>
              </p14:nvContentPartPr>
              <p14:xfrm>
                <a:off x="8223272" y="2837940"/>
                <a:ext cx="163800" cy="16704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67A1E06E-299E-00C1-BEE0-9FF5555BE5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14272" y="2829300"/>
                  <a:ext cx="181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5621E178-9A9C-D486-4BFC-4A272672CF20}"/>
                    </a:ext>
                  </a:extLst>
                </p14:cNvPr>
                <p14:cNvContentPartPr/>
                <p14:nvPr/>
              </p14:nvContentPartPr>
              <p14:xfrm>
                <a:off x="8370152" y="3024420"/>
                <a:ext cx="30960" cy="12744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5621E178-9A9C-D486-4BFC-4A272672CF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61152" y="3015420"/>
                  <a:ext cx="48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C69B41B3-0D69-CFC5-EDD3-FF2919B96C2D}"/>
                    </a:ext>
                  </a:extLst>
                </p14:cNvPr>
                <p14:cNvContentPartPr/>
                <p14:nvPr/>
              </p14:nvContentPartPr>
              <p14:xfrm>
                <a:off x="8434232" y="3031620"/>
                <a:ext cx="61560" cy="12708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C69B41B3-0D69-CFC5-EDD3-FF2919B96C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25592" y="3022980"/>
                  <a:ext cx="79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D5D58161-1E31-27DD-7EE8-774B1D9B3431}"/>
                    </a:ext>
                  </a:extLst>
                </p14:cNvPr>
                <p14:cNvContentPartPr/>
                <p14:nvPr/>
              </p14:nvContentPartPr>
              <p14:xfrm>
                <a:off x="8531432" y="3055380"/>
                <a:ext cx="48600" cy="10656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D5D58161-1E31-27DD-7EE8-774B1D9B34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22792" y="3046740"/>
                  <a:ext cx="66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2D33EC72-8869-F56A-1D47-6A107FC952B2}"/>
                    </a:ext>
                  </a:extLst>
                </p14:cNvPr>
                <p14:cNvContentPartPr/>
                <p14:nvPr/>
              </p14:nvContentPartPr>
              <p14:xfrm>
                <a:off x="8641232" y="3039540"/>
                <a:ext cx="87840" cy="15480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2D33EC72-8869-F56A-1D47-6A107FC952B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32592" y="3030540"/>
                  <a:ext cx="105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4B89648A-3DAA-D480-3452-34F79DF35F7F}"/>
                    </a:ext>
                  </a:extLst>
                </p14:cNvPr>
                <p14:cNvContentPartPr/>
                <p14:nvPr/>
              </p14:nvContentPartPr>
              <p14:xfrm>
                <a:off x="8792792" y="2722740"/>
                <a:ext cx="64800" cy="3214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4B89648A-3DAA-D480-3452-34F79DF35F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84152" y="2713740"/>
                  <a:ext cx="82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8974225B-F6D2-CA2C-5357-48837287589B}"/>
                    </a:ext>
                  </a:extLst>
                </p14:cNvPr>
                <p14:cNvContentPartPr/>
                <p14:nvPr/>
              </p14:nvContentPartPr>
              <p14:xfrm>
                <a:off x="8866232" y="2868540"/>
                <a:ext cx="171000" cy="22068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8974225B-F6D2-CA2C-5357-4883728758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57592" y="2859540"/>
                  <a:ext cx="188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C6EE8ED9-840E-3892-2C9C-8F289A90AAA9}"/>
                    </a:ext>
                  </a:extLst>
                </p14:cNvPr>
                <p14:cNvContentPartPr/>
                <p14:nvPr/>
              </p14:nvContentPartPr>
              <p14:xfrm>
                <a:off x="9021752" y="2905980"/>
                <a:ext cx="72720" cy="29664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C6EE8ED9-840E-3892-2C9C-8F289A90AA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13112" y="2897340"/>
                  <a:ext cx="903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1CC4A5CF-C109-70B7-1CE1-470CC7F88643}"/>
                    </a:ext>
                  </a:extLst>
                </p14:cNvPr>
                <p14:cNvContentPartPr/>
                <p14:nvPr/>
              </p14:nvContentPartPr>
              <p14:xfrm>
                <a:off x="6439472" y="3221700"/>
                <a:ext cx="420840" cy="8640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1CC4A5CF-C109-70B7-1CE1-470CC7F8864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30472" y="3212700"/>
                  <a:ext cx="438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323" name="墨迹 56322">
                  <a:extLst>
                    <a:ext uri="{FF2B5EF4-FFF2-40B4-BE49-F238E27FC236}">
                      <a16:creationId xmlns:a16="http://schemas.microsoft.com/office/drawing/2014/main" id="{671A76DC-6CA8-24D8-E50B-D16FBE19595A}"/>
                    </a:ext>
                  </a:extLst>
                </p14:cNvPr>
                <p14:cNvContentPartPr/>
                <p14:nvPr/>
              </p14:nvContentPartPr>
              <p14:xfrm>
                <a:off x="5765912" y="2727780"/>
                <a:ext cx="20160" cy="20160"/>
              </p14:xfrm>
            </p:contentPart>
          </mc:Choice>
          <mc:Fallback>
            <p:pic>
              <p:nvPicPr>
                <p:cNvPr id="56323" name="墨迹 56322">
                  <a:extLst>
                    <a:ext uri="{FF2B5EF4-FFF2-40B4-BE49-F238E27FC236}">
                      <a16:creationId xmlns:a16="http://schemas.microsoft.com/office/drawing/2014/main" id="{671A76DC-6CA8-24D8-E50B-D16FBE1959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56912" y="2719140"/>
                  <a:ext cx="37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324" name="墨迹 56323">
                  <a:extLst>
                    <a:ext uri="{FF2B5EF4-FFF2-40B4-BE49-F238E27FC236}">
                      <a16:creationId xmlns:a16="http://schemas.microsoft.com/office/drawing/2014/main" id="{1EE9DBEC-ACA9-22D3-7464-A49C99CAE5CB}"/>
                    </a:ext>
                  </a:extLst>
                </p14:cNvPr>
                <p14:cNvContentPartPr/>
                <p14:nvPr/>
              </p14:nvContentPartPr>
              <p14:xfrm>
                <a:off x="5849432" y="2702220"/>
                <a:ext cx="14040" cy="193320"/>
              </p14:xfrm>
            </p:contentPart>
          </mc:Choice>
          <mc:Fallback>
            <p:pic>
              <p:nvPicPr>
                <p:cNvPr id="56324" name="墨迹 56323">
                  <a:extLst>
                    <a:ext uri="{FF2B5EF4-FFF2-40B4-BE49-F238E27FC236}">
                      <a16:creationId xmlns:a16="http://schemas.microsoft.com/office/drawing/2014/main" id="{1EE9DBEC-ACA9-22D3-7464-A49C99CAE5C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40432" y="2693580"/>
                  <a:ext cx="31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325" name="墨迹 56324">
                  <a:extLst>
                    <a:ext uri="{FF2B5EF4-FFF2-40B4-BE49-F238E27FC236}">
                      <a16:creationId xmlns:a16="http://schemas.microsoft.com/office/drawing/2014/main" id="{FF401100-122A-2311-A756-B831F5D2B55A}"/>
                    </a:ext>
                  </a:extLst>
                </p14:cNvPr>
                <p14:cNvContentPartPr/>
                <p14:nvPr/>
              </p14:nvContentPartPr>
              <p14:xfrm>
                <a:off x="5841152" y="2690340"/>
                <a:ext cx="40680" cy="111600"/>
              </p14:xfrm>
            </p:contentPart>
          </mc:Choice>
          <mc:Fallback>
            <p:pic>
              <p:nvPicPr>
                <p:cNvPr id="56325" name="墨迹 56324">
                  <a:extLst>
                    <a:ext uri="{FF2B5EF4-FFF2-40B4-BE49-F238E27FC236}">
                      <a16:creationId xmlns:a16="http://schemas.microsoft.com/office/drawing/2014/main" id="{FF401100-122A-2311-A756-B831F5D2B5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32152" y="2681700"/>
                  <a:ext cx="58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328" name="墨迹 56327">
                  <a:extLst>
                    <a:ext uri="{FF2B5EF4-FFF2-40B4-BE49-F238E27FC236}">
                      <a16:creationId xmlns:a16="http://schemas.microsoft.com/office/drawing/2014/main" id="{9C3B0D50-C0D7-7186-B6C8-ED278754965C}"/>
                    </a:ext>
                  </a:extLst>
                </p14:cNvPr>
                <p14:cNvContentPartPr/>
                <p14:nvPr/>
              </p14:nvContentPartPr>
              <p14:xfrm>
                <a:off x="5947352" y="2732460"/>
                <a:ext cx="109800" cy="126720"/>
              </p14:xfrm>
            </p:contentPart>
          </mc:Choice>
          <mc:Fallback>
            <p:pic>
              <p:nvPicPr>
                <p:cNvPr id="56328" name="墨迹 56327">
                  <a:extLst>
                    <a:ext uri="{FF2B5EF4-FFF2-40B4-BE49-F238E27FC236}">
                      <a16:creationId xmlns:a16="http://schemas.microsoft.com/office/drawing/2014/main" id="{9C3B0D50-C0D7-7186-B6C8-ED278754965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38352" y="2723460"/>
                  <a:ext cx="127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329" name="墨迹 56328">
                  <a:extLst>
                    <a:ext uri="{FF2B5EF4-FFF2-40B4-BE49-F238E27FC236}">
                      <a16:creationId xmlns:a16="http://schemas.microsoft.com/office/drawing/2014/main" id="{4D330276-9966-A8BD-244E-7CD11592EF24}"/>
                    </a:ext>
                  </a:extLst>
                </p14:cNvPr>
                <p14:cNvContentPartPr/>
                <p14:nvPr/>
              </p14:nvContentPartPr>
              <p14:xfrm>
                <a:off x="6111872" y="2690700"/>
                <a:ext cx="2520" cy="157680"/>
              </p14:xfrm>
            </p:contentPart>
          </mc:Choice>
          <mc:Fallback>
            <p:pic>
              <p:nvPicPr>
                <p:cNvPr id="56329" name="墨迹 56328">
                  <a:extLst>
                    <a:ext uri="{FF2B5EF4-FFF2-40B4-BE49-F238E27FC236}">
                      <a16:creationId xmlns:a16="http://schemas.microsoft.com/office/drawing/2014/main" id="{4D330276-9966-A8BD-244E-7CD11592EF2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02872" y="2682060"/>
                  <a:ext cx="20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330" name="墨迹 56329">
                  <a:extLst>
                    <a:ext uri="{FF2B5EF4-FFF2-40B4-BE49-F238E27FC236}">
                      <a16:creationId xmlns:a16="http://schemas.microsoft.com/office/drawing/2014/main" id="{24639CA8-5072-8519-4716-DEA5FCF3655D}"/>
                    </a:ext>
                  </a:extLst>
                </p14:cNvPr>
                <p14:cNvContentPartPr/>
                <p14:nvPr/>
              </p14:nvContentPartPr>
              <p14:xfrm>
                <a:off x="6271352" y="2664060"/>
                <a:ext cx="507960" cy="174240"/>
              </p14:xfrm>
            </p:contentPart>
          </mc:Choice>
          <mc:Fallback>
            <p:pic>
              <p:nvPicPr>
                <p:cNvPr id="56330" name="墨迹 56329">
                  <a:extLst>
                    <a:ext uri="{FF2B5EF4-FFF2-40B4-BE49-F238E27FC236}">
                      <a16:creationId xmlns:a16="http://schemas.microsoft.com/office/drawing/2014/main" id="{24639CA8-5072-8519-4716-DEA5FCF365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62352" y="2655060"/>
                  <a:ext cx="525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332" name="墨迹 56331">
                  <a:extLst>
                    <a:ext uri="{FF2B5EF4-FFF2-40B4-BE49-F238E27FC236}">
                      <a16:creationId xmlns:a16="http://schemas.microsoft.com/office/drawing/2014/main" id="{1601930A-346D-1108-075B-0EE60E384E01}"/>
                    </a:ext>
                  </a:extLst>
                </p14:cNvPr>
                <p14:cNvContentPartPr/>
                <p14:nvPr/>
              </p14:nvContentPartPr>
              <p14:xfrm>
                <a:off x="5769872" y="3114060"/>
                <a:ext cx="43920" cy="50400"/>
              </p14:xfrm>
            </p:contentPart>
          </mc:Choice>
          <mc:Fallback>
            <p:pic>
              <p:nvPicPr>
                <p:cNvPr id="56332" name="墨迹 56331">
                  <a:extLst>
                    <a:ext uri="{FF2B5EF4-FFF2-40B4-BE49-F238E27FC236}">
                      <a16:creationId xmlns:a16="http://schemas.microsoft.com/office/drawing/2014/main" id="{1601930A-346D-1108-075B-0EE60E384E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61232" y="3105420"/>
                  <a:ext cx="61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333" name="墨迹 56332">
                  <a:extLst>
                    <a:ext uri="{FF2B5EF4-FFF2-40B4-BE49-F238E27FC236}">
                      <a16:creationId xmlns:a16="http://schemas.microsoft.com/office/drawing/2014/main" id="{68E54BA9-4B25-F715-0C38-E3A50E4D50BD}"/>
                    </a:ext>
                  </a:extLst>
                </p14:cNvPr>
                <p14:cNvContentPartPr/>
                <p14:nvPr/>
              </p14:nvContentPartPr>
              <p14:xfrm>
                <a:off x="6497792" y="2181300"/>
                <a:ext cx="56520" cy="141480"/>
              </p14:xfrm>
            </p:contentPart>
          </mc:Choice>
          <mc:Fallback>
            <p:pic>
              <p:nvPicPr>
                <p:cNvPr id="56333" name="墨迹 56332">
                  <a:extLst>
                    <a:ext uri="{FF2B5EF4-FFF2-40B4-BE49-F238E27FC236}">
                      <a16:creationId xmlns:a16="http://schemas.microsoft.com/office/drawing/2014/main" id="{68E54BA9-4B25-F715-0C38-E3A50E4D50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88792" y="2172300"/>
                  <a:ext cx="74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334" name="墨迹 56333">
                  <a:extLst>
                    <a:ext uri="{FF2B5EF4-FFF2-40B4-BE49-F238E27FC236}">
                      <a16:creationId xmlns:a16="http://schemas.microsoft.com/office/drawing/2014/main" id="{D3DEA1AC-B4B0-C585-25B0-9EFD87E333B2}"/>
                    </a:ext>
                  </a:extLst>
                </p14:cNvPr>
                <p14:cNvContentPartPr/>
                <p14:nvPr/>
              </p14:nvContentPartPr>
              <p14:xfrm>
                <a:off x="6590312" y="2150340"/>
                <a:ext cx="129600" cy="150120"/>
              </p14:xfrm>
            </p:contentPart>
          </mc:Choice>
          <mc:Fallback>
            <p:pic>
              <p:nvPicPr>
                <p:cNvPr id="56334" name="墨迹 56333">
                  <a:extLst>
                    <a:ext uri="{FF2B5EF4-FFF2-40B4-BE49-F238E27FC236}">
                      <a16:creationId xmlns:a16="http://schemas.microsoft.com/office/drawing/2014/main" id="{D3DEA1AC-B4B0-C585-25B0-9EFD87E333B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81312" y="2141340"/>
                  <a:ext cx="147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335" name="墨迹 56334">
                  <a:extLst>
                    <a:ext uri="{FF2B5EF4-FFF2-40B4-BE49-F238E27FC236}">
                      <a16:creationId xmlns:a16="http://schemas.microsoft.com/office/drawing/2014/main" id="{BE3BADF8-1F6D-D656-DEDB-BC8601B3F8E2}"/>
                    </a:ext>
                  </a:extLst>
                </p14:cNvPr>
                <p14:cNvContentPartPr/>
                <p14:nvPr/>
              </p14:nvContentPartPr>
              <p14:xfrm>
                <a:off x="6624512" y="2215500"/>
                <a:ext cx="111960" cy="28440"/>
              </p14:xfrm>
            </p:contentPart>
          </mc:Choice>
          <mc:Fallback>
            <p:pic>
              <p:nvPicPr>
                <p:cNvPr id="56335" name="墨迹 56334">
                  <a:extLst>
                    <a:ext uri="{FF2B5EF4-FFF2-40B4-BE49-F238E27FC236}">
                      <a16:creationId xmlns:a16="http://schemas.microsoft.com/office/drawing/2014/main" id="{BE3BADF8-1F6D-D656-DEDB-BC8601B3F8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15512" y="2206860"/>
                  <a:ext cx="129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6337" name="墨迹 56336">
                  <a:extLst>
                    <a:ext uri="{FF2B5EF4-FFF2-40B4-BE49-F238E27FC236}">
                      <a16:creationId xmlns:a16="http://schemas.microsoft.com/office/drawing/2014/main" id="{16570834-544C-7DCA-DC71-7328B9FD92FF}"/>
                    </a:ext>
                  </a:extLst>
                </p14:cNvPr>
                <p14:cNvContentPartPr/>
                <p14:nvPr/>
              </p14:nvContentPartPr>
              <p14:xfrm>
                <a:off x="6763472" y="2113620"/>
                <a:ext cx="100440" cy="176760"/>
              </p14:xfrm>
            </p:contentPart>
          </mc:Choice>
          <mc:Fallback>
            <p:pic>
              <p:nvPicPr>
                <p:cNvPr id="56337" name="墨迹 56336">
                  <a:extLst>
                    <a:ext uri="{FF2B5EF4-FFF2-40B4-BE49-F238E27FC236}">
                      <a16:creationId xmlns:a16="http://schemas.microsoft.com/office/drawing/2014/main" id="{16570834-544C-7DCA-DC71-7328B9FD92F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54832" y="2104980"/>
                  <a:ext cx="118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6339" name="墨迹 56338">
                  <a:extLst>
                    <a:ext uri="{FF2B5EF4-FFF2-40B4-BE49-F238E27FC236}">
                      <a16:creationId xmlns:a16="http://schemas.microsoft.com/office/drawing/2014/main" id="{99090A4D-4928-D19F-E38C-7E74BE4D3146}"/>
                    </a:ext>
                  </a:extLst>
                </p14:cNvPr>
                <p14:cNvContentPartPr/>
                <p14:nvPr/>
              </p14:nvContentPartPr>
              <p14:xfrm>
                <a:off x="6379712" y="2272020"/>
                <a:ext cx="35280" cy="28440"/>
              </p14:xfrm>
            </p:contentPart>
          </mc:Choice>
          <mc:Fallback>
            <p:pic>
              <p:nvPicPr>
                <p:cNvPr id="56339" name="墨迹 56338">
                  <a:extLst>
                    <a:ext uri="{FF2B5EF4-FFF2-40B4-BE49-F238E27FC236}">
                      <a16:creationId xmlns:a16="http://schemas.microsoft.com/office/drawing/2014/main" id="{99090A4D-4928-D19F-E38C-7E74BE4D31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71072" y="2263380"/>
                  <a:ext cx="529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353" name="组合 56352">
            <a:extLst>
              <a:ext uri="{FF2B5EF4-FFF2-40B4-BE49-F238E27FC236}">
                <a16:creationId xmlns:a16="http://schemas.microsoft.com/office/drawing/2014/main" id="{11364788-3C2B-5A97-32F1-6E3CEF84F302}"/>
              </a:ext>
            </a:extLst>
          </p:cNvPr>
          <p:cNvGrpSpPr/>
          <p:nvPr/>
        </p:nvGrpSpPr>
        <p:grpSpPr>
          <a:xfrm>
            <a:off x="8339912" y="2215140"/>
            <a:ext cx="702000" cy="516600"/>
            <a:chOff x="8339912" y="2215140"/>
            <a:chExt cx="702000" cy="5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6341" name="墨迹 56340">
                  <a:extLst>
                    <a:ext uri="{FF2B5EF4-FFF2-40B4-BE49-F238E27FC236}">
                      <a16:creationId xmlns:a16="http://schemas.microsoft.com/office/drawing/2014/main" id="{8E93B0B8-E9A8-F334-C27A-E4A7308FE670}"/>
                    </a:ext>
                  </a:extLst>
                </p14:cNvPr>
                <p14:cNvContentPartPr/>
                <p14:nvPr/>
              </p14:nvContentPartPr>
              <p14:xfrm>
                <a:off x="8339912" y="2626260"/>
                <a:ext cx="34920" cy="53640"/>
              </p14:xfrm>
            </p:contentPart>
          </mc:Choice>
          <mc:Fallback>
            <p:pic>
              <p:nvPicPr>
                <p:cNvPr id="56341" name="墨迹 56340">
                  <a:extLst>
                    <a:ext uri="{FF2B5EF4-FFF2-40B4-BE49-F238E27FC236}">
                      <a16:creationId xmlns:a16="http://schemas.microsoft.com/office/drawing/2014/main" id="{8E93B0B8-E9A8-F334-C27A-E4A7308FE67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31272" y="2617620"/>
                  <a:ext cx="52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6342" name="墨迹 56341">
                  <a:extLst>
                    <a:ext uri="{FF2B5EF4-FFF2-40B4-BE49-F238E27FC236}">
                      <a16:creationId xmlns:a16="http://schemas.microsoft.com/office/drawing/2014/main" id="{A7C02DD2-35F1-4180-B87C-A634F0E144C0}"/>
                    </a:ext>
                  </a:extLst>
                </p14:cNvPr>
                <p14:cNvContentPartPr/>
                <p14:nvPr/>
              </p14:nvContentPartPr>
              <p14:xfrm>
                <a:off x="8434952" y="2391540"/>
                <a:ext cx="3600" cy="2520"/>
              </p14:xfrm>
            </p:contentPart>
          </mc:Choice>
          <mc:Fallback>
            <p:pic>
              <p:nvPicPr>
                <p:cNvPr id="56342" name="墨迹 56341">
                  <a:extLst>
                    <a:ext uri="{FF2B5EF4-FFF2-40B4-BE49-F238E27FC236}">
                      <a16:creationId xmlns:a16="http://schemas.microsoft.com/office/drawing/2014/main" id="{A7C02DD2-35F1-4180-B87C-A634F0E144C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25952" y="2382540"/>
                  <a:ext cx="21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6343" name="墨迹 56342">
                  <a:extLst>
                    <a:ext uri="{FF2B5EF4-FFF2-40B4-BE49-F238E27FC236}">
                      <a16:creationId xmlns:a16="http://schemas.microsoft.com/office/drawing/2014/main" id="{8EC77F2C-A940-7B3F-02DC-EA8B80A29735}"/>
                    </a:ext>
                  </a:extLst>
                </p14:cNvPr>
                <p14:cNvContentPartPr/>
                <p14:nvPr/>
              </p14:nvContentPartPr>
              <p14:xfrm>
                <a:off x="8444312" y="2288940"/>
                <a:ext cx="65520" cy="86040"/>
              </p14:xfrm>
            </p:contentPart>
          </mc:Choice>
          <mc:Fallback>
            <p:pic>
              <p:nvPicPr>
                <p:cNvPr id="56343" name="墨迹 56342">
                  <a:extLst>
                    <a:ext uri="{FF2B5EF4-FFF2-40B4-BE49-F238E27FC236}">
                      <a16:creationId xmlns:a16="http://schemas.microsoft.com/office/drawing/2014/main" id="{8EC77F2C-A940-7B3F-02DC-EA8B80A2973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35672" y="2279940"/>
                  <a:ext cx="83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6344" name="墨迹 56343">
                  <a:extLst>
                    <a:ext uri="{FF2B5EF4-FFF2-40B4-BE49-F238E27FC236}">
                      <a16:creationId xmlns:a16="http://schemas.microsoft.com/office/drawing/2014/main" id="{97041EDC-3111-4ED0-E8C2-1087AC51A509}"/>
                    </a:ext>
                  </a:extLst>
                </p14:cNvPr>
                <p14:cNvContentPartPr/>
                <p14:nvPr/>
              </p14:nvContentPartPr>
              <p14:xfrm>
                <a:off x="8452952" y="2273460"/>
                <a:ext cx="200160" cy="458280"/>
              </p14:xfrm>
            </p:contentPart>
          </mc:Choice>
          <mc:Fallback>
            <p:pic>
              <p:nvPicPr>
                <p:cNvPr id="56344" name="墨迹 56343">
                  <a:extLst>
                    <a:ext uri="{FF2B5EF4-FFF2-40B4-BE49-F238E27FC236}">
                      <a16:creationId xmlns:a16="http://schemas.microsoft.com/office/drawing/2014/main" id="{97041EDC-3111-4ED0-E8C2-1087AC51A50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43952" y="2264460"/>
                  <a:ext cx="2178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6345" name="墨迹 56344">
                  <a:extLst>
                    <a:ext uri="{FF2B5EF4-FFF2-40B4-BE49-F238E27FC236}">
                      <a16:creationId xmlns:a16="http://schemas.microsoft.com/office/drawing/2014/main" id="{08D73F94-444D-0EBF-E6D8-A578092542AC}"/>
                    </a:ext>
                  </a:extLst>
                </p14:cNvPr>
                <p14:cNvContentPartPr/>
                <p14:nvPr/>
              </p14:nvContentPartPr>
              <p14:xfrm>
                <a:off x="8367272" y="2278500"/>
                <a:ext cx="17640" cy="165960"/>
              </p14:xfrm>
            </p:contentPart>
          </mc:Choice>
          <mc:Fallback>
            <p:pic>
              <p:nvPicPr>
                <p:cNvPr id="56345" name="墨迹 56344">
                  <a:extLst>
                    <a:ext uri="{FF2B5EF4-FFF2-40B4-BE49-F238E27FC236}">
                      <a16:creationId xmlns:a16="http://schemas.microsoft.com/office/drawing/2014/main" id="{08D73F94-444D-0EBF-E6D8-A578092542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58632" y="2269500"/>
                  <a:ext cx="35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6347" name="墨迹 56346">
                  <a:extLst>
                    <a:ext uri="{FF2B5EF4-FFF2-40B4-BE49-F238E27FC236}">
                      <a16:creationId xmlns:a16="http://schemas.microsoft.com/office/drawing/2014/main" id="{F0744EF6-B7A7-BA47-FE00-C2CD61F23D00}"/>
                    </a:ext>
                  </a:extLst>
                </p14:cNvPr>
                <p14:cNvContentPartPr/>
                <p14:nvPr/>
              </p14:nvContentPartPr>
              <p14:xfrm>
                <a:off x="8700272" y="2301180"/>
                <a:ext cx="27720" cy="154800"/>
              </p14:xfrm>
            </p:contentPart>
          </mc:Choice>
          <mc:Fallback>
            <p:pic>
              <p:nvPicPr>
                <p:cNvPr id="56347" name="墨迹 56346">
                  <a:extLst>
                    <a:ext uri="{FF2B5EF4-FFF2-40B4-BE49-F238E27FC236}">
                      <a16:creationId xmlns:a16="http://schemas.microsoft.com/office/drawing/2014/main" id="{F0744EF6-B7A7-BA47-FE00-C2CD61F23D0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91272" y="2292180"/>
                  <a:ext cx="45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6348" name="墨迹 56347">
                  <a:extLst>
                    <a:ext uri="{FF2B5EF4-FFF2-40B4-BE49-F238E27FC236}">
                      <a16:creationId xmlns:a16="http://schemas.microsoft.com/office/drawing/2014/main" id="{E29EF41C-076D-1DEB-90F5-A67B0C6268CE}"/>
                    </a:ext>
                  </a:extLst>
                </p14:cNvPr>
                <p14:cNvContentPartPr/>
                <p14:nvPr/>
              </p14:nvContentPartPr>
              <p14:xfrm>
                <a:off x="8722232" y="2253300"/>
                <a:ext cx="68760" cy="223920"/>
              </p14:xfrm>
            </p:contentPart>
          </mc:Choice>
          <mc:Fallback>
            <p:pic>
              <p:nvPicPr>
                <p:cNvPr id="56348" name="墨迹 56347">
                  <a:extLst>
                    <a:ext uri="{FF2B5EF4-FFF2-40B4-BE49-F238E27FC236}">
                      <a16:creationId xmlns:a16="http://schemas.microsoft.com/office/drawing/2014/main" id="{E29EF41C-076D-1DEB-90F5-A67B0C6268C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13592" y="2244660"/>
                  <a:ext cx="86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6349" name="墨迹 56348">
                  <a:extLst>
                    <a:ext uri="{FF2B5EF4-FFF2-40B4-BE49-F238E27FC236}">
                      <a16:creationId xmlns:a16="http://schemas.microsoft.com/office/drawing/2014/main" id="{C9777912-2C07-36E9-359A-7EC44ECF4EDD}"/>
                    </a:ext>
                  </a:extLst>
                </p14:cNvPr>
                <p14:cNvContentPartPr/>
                <p14:nvPr/>
              </p14:nvContentPartPr>
              <p14:xfrm>
                <a:off x="8825192" y="2289660"/>
                <a:ext cx="133200" cy="164880"/>
              </p14:xfrm>
            </p:contentPart>
          </mc:Choice>
          <mc:Fallback>
            <p:pic>
              <p:nvPicPr>
                <p:cNvPr id="56349" name="墨迹 56348">
                  <a:extLst>
                    <a:ext uri="{FF2B5EF4-FFF2-40B4-BE49-F238E27FC236}">
                      <a16:creationId xmlns:a16="http://schemas.microsoft.com/office/drawing/2014/main" id="{C9777912-2C07-36E9-359A-7EC44ECF4ED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16552" y="2281020"/>
                  <a:ext cx="150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6350" name="墨迹 56349">
                  <a:extLst>
                    <a:ext uri="{FF2B5EF4-FFF2-40B4-BE49-F238E27FC236}">
                      <a16:creationId xmlns:a16="http://schemas.microsoft.com/office/drawing/2014/main" id="{36709D49-3C8D-CB13-516E-72DF6321771D}"/>
                    </a:ext>
                  </a:extLst>
                </p14:cNvPr>
                <p14:cNvContentPartPr/>
                <p14:nvPr/>
              </p14:nvContentPartPr>
              <p14:xfrm>
                <a:off x="8918432" y="2215140"/>
                <a:ext cx="123480" cy="354240"/>
              </p14:xfrm>
            </p:contentPart>
          </mc:Choice>
          <mc:Fallback>
            <p:pic>
              <p:nvPicPr>
                <p:cNvPr id="56350" name="墨迹 56349">
                  <a:extLst>
                    <a:ext uri="{FF2B5EF4-FFF2-40B4-BE49-F238E27FC236}">
                      <a16:creationId xmlns:a16="http://schemas.microsoft.com/office/drawing/2014/main" id="{36709D49-3C8D-CB13-516E-72DF6321771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09432" y="2206140"/>
                  <a:ext cx="1411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6352" name="墨迹 56351">
                  <a:extLst>
                    <a:ext uri="{FF2B5EF4-FFF2-40B4-BE49-F238E27FC236}">
                      <a16:creationId xmlns:a16="http://schemas.microsoft.com/office/drawing/2014/main" id="{ABD104DC-D3A8-6082-62AB-ADFED2915303}"/>
                    </a:ext>
                  </a:extLst>
                </p14:cNvPr>
                <p14:cNvContentPartPr/>
                <p14:nvPr/>
              </p14:nvContentPartPr>
              <p14:xfrm>
                <a:off x="8356112" y="2666580"/>
                <a:ext cx="17640" cy="32040"/>
              </p14:xfrm>
            </p:contentPart>
          </mc:Choice>
          <mc:Fallback>
            <p:pic>
              <p:nvPicPr>
                <p:cNvPr id="56352" name="墨迹 56351">
                  <a:extLst>
                    <a:ext uri="{FF2B5EF4-FFF2-40B4-BE49-F238E27FC236}">
                      <a16:creationId xmlns:a16="http://schemas.microsoft.com/office/drawing/2014/main" id="{ABD104DC-D3A8-6082-62AB-ADFED291530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47112" y="2657940"/>
                  <a:ext cx="3528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6382" name="墨迹 56381">
                <a:extLst>
                  <a:ext uri="{FF2B5EF4-FFF2-40B4-BE49-F238E27FC236}">
                    <a16:creationId xmlns:a16="http://schemas.microsoft.com/office/drawing/2014/main" id="{029B4478-637A-54F8-3600-A8E6003436E3}"/>
                  </a:ext>
                </a:extLst>
              </p14:cNvPr>
              <p14:cNvContentPartPr/>
              <p14:nvPr/>
            </p14:nvContentPartPr>
            <p14:xfrm>
              <a:off x="7585352" y="4940340"/>
              <a:ext cx="124200" cy="11160"/>
            </p14:xfrm>
          </p:contentPart>
        </mc:Choice>
        <mc:Fallback>
          <p:pic>
            <p:nvPicPr>
              <p:cNvPr id="56382" name="墨迹 56381">
                <a:extLst>
                  <a:ext uri="{FF2B5EF4-FFF2-40B4-BE49-F238E27FC236}">
                    <a16:creationId xmlns:a16="http://schemas.microsoft.com/office/drawing/2014/main" id="{029B4478-637A-54F8-3600-A8E6003436E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576712" y="4931340"/>
                <a:ext cx="141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56383" name="墨迹 56382">
                <a:extLst>
                  <a:ext uri="{FF2B5EF4-FFF2-40B4-BE49-F238E27FC236}">
                    <a16:creationId xmlns:a16="http://schemas.microsoft.com/office/drawing/2014/main" id="{C7B0446C-C2B2-3293-63C2-2C0184670A57}"/>
                  </a:ext>
                </a:extLst>
              </p14:cNvPr>
              <p14:cNvContentPartPr/>
              <p14:nvPr/>
            </p14:nvContentPartPr>
            <p14:xfrm>
              <a:off x="7629992" y="4889580"/>
              <a:ext cx="32760" cy="148680"/>
            </p14:xfrm>
          </p:contentPart>
        </mc:Choice>
        <mc:Fallback>
          <p:pic>
            <p:nvPicPr>
              <p:cNvPr id="56383" name="墨迹 56382">
                <a:extLst>
                  <a:ext uri="{FF2B5EF4-FFF2-40B4-BE49-F238E27FC236}">
                    <a16:creationId xmlns:a16="http://schemas.microsoft.com/office/drawing/2014/main" id="{C7B0446C-C2B2-3293-63C2-2C0184670A5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621352" y="4880580"/>
                <a:ext cx="504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6384" name="墨迹 56383">
                <a:extLst>
                  <a:ext uri="{FF2B5EF4-FFF2-40B4-BE49-F238E27FC236}">
                    <a16:creationId xmlns:a16="http://schemas.microsoft.com/office/drawing/2014/main" id="{04FCA239-8C0E-CDDC-831A-D4961BBD03FB}"/>
                  </a:ext>
                </a:extLst>
              </p14:cNvPr>
              <p14:cNvContentPartPr/>
              <p14:nvPr/>
            </p14:nvContentPartPr>
            <p14:xfrm>
              <a:off x="7735112" y="4867620"/>
              <a:ext cx="304560" cy="141120"/>
            </p14:xfrm>
          </p:contentPart>
        </mc:Choice>
        <mc:Fallback>
          <p:pic>
            <p:nvPicPr>
              <p:cNvPr id="56384" name="墨迹 56383">
                <a:extLst>
                  <a:ext uri="{FF2B5EF4-FFF2-40B4-BE49-F238E27FC236}">
                    <a16:creationId xmlns:a16="http://schemas.microsoft.com/office/drawing/2014/main" id="{04FCA239-8C0E-CDDC-831A-D4961BBD03F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726112" y="4858980"/>
                <a:ext cx="322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6385" name="墨迹 56384">
                <a:extLst>
                  <a:ext uri="{FF2B5EF4-FFF2-40B4-BE49-F238E27FC236}">
                    <a16:creationId xmlns:a16="http://schemas.microsoft.com/office/drawing/2014/main" id="{F46F493A-92A6-1333-D433-041E329537DD}"/>
                  </a:ext>
                </a:extLst>
              </p14:cNvPr>
              <p14:cNvContentPartPr/>
              <p14:nvPr/>
            </p14:nvContentPartPr>
            <p14:xfrm>
              <a:off x="8191592" y="4879140"/>
              <a:ext cx="34200" cy="225360"/>
            </p14:xfrm>
          </p:contentPart>
        </mc:Choice>
        <mc:Fallback>
          <p:pic>
            <p:nvPicPr>
              <p:cNvPr id="56385" name="墨迹 56384">
                <a:extLst>
                  <a:ext uri="{FF2B5EF4-FFF2-40B4-BE49-F238E27FC236}">
                    <a16:creationId xmlns:a16="http://schemas.microsoft.com/office/drawing/2014/main" id="{F46F493A-92A6-1333-D433-041E329537D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82592" y="4870140"/>
                <a:ext cx="518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6386" name="墨迹 56385">
                <a:extLst>
                  <a:ext uri="{FF2B5EF4-FFF2-40B4-BE49-F238E27FC236}">
                    <a16:creationId xmlns:a16="http://schemas.microsoft.com/office/drawing/2014/main" id="{91485271-88B5-4BF6-4047-0185F9879137}"/>
                  </a:ext>
                </a:extLst>
              </p14:cNvPr>
              <p14:cNvContentPartPr/>
              <p14:nvPr/>
            </p14:nvContentPartPr>
            <p14:xfrm>
              <a:off x="8184752" y="4872300"/>
              <a:ext cx="113040" cy="123120"/>
            </p14:xfrm>
          </p:contentPart>
        </mc:Choice>
        <mc:Fallback>
          <p:pic>
            <p:nvPicPr>
              <p:cNvPr id="56386" name="墨迹 56385">
                <a:extLst>
                  <a:ext uri="{FF2B5EF4-FFF2-40B4-BE49-F238E27FC236}">
                    <a16:creationId xmlns:a16="http://schemas.microsoft.com/office/drawing/2014/main" id="{91485271-88B5-4BF6-4047-0185F987913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175752" y="4863660"/>
                <a:ext cx="130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56387" name="墨迹 56386">
                <a:extLst>
                  <a:ext uri="{FF2B5EF4-FFF2-40B4-BE49-F238E27FC236}">
                    <a16:creationId xmlns:a16="http://schemas.microsoft.com/office/drawing/2014/main" id="{B3A61831-5F21-93DF-D4D9-89E3BE992DA5}"/>
                  </a:ext>
                </a:extLst>
              </p14:cNvPr>
              <p14:cNvContentPartPr/>
              <p14:nvPr/>
            </p14:nvContentPartPr>
            <p14:xfrm>
              <a:off x="8385632" y="4891380"/>
              <a:ext cx="96840" cy="120240"/>
            </p14:xfrm>
          </p:contentPart>
        </mc:Choice>
        <mc:Fallback>
          <p:pic>
            <p:nvPicPr>
              <p:cNvPr id="56387" name="墨迹 56386">
                <a:extLst>
                  <a:ext uri="{FF2B5EF4-FFF2-40B4-BE49-F238E27FC236}">
                    <a16:creationId xmlns:a16="http://schemas.microsoft.com/office/drawing/2014/main" id="{B3A61831-5F21-93DF-D4D9-89E3BE992DA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376992" y="4882740"/>
                <a:ext cx="1144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6389" name="墨迹 56388">
                <a:extLst>
                  <a:ext uri="{FF2B5EF4-FFF2-40B4-BE49-F238E27FC236}">
                    <a16:creationId xmlns:a16="http://schemas.microsoft.com/office/drawing/2014/main" id="{E304EC72-DDA5-D793-4E34-DDF2D17AFE2E}"/>
                  </a:ext>
                </a:extLst>
              </p14:cNvPr>
              <p14:cNvContentPartPr/>
              <p14:nvPr/>
            </p14:nvContentPartPr>
            <p14:xfrm>
              <a:off x="8502632" y="4910100"/>
              <a:ext cx="42840" cy="77400"/>
            </p14:xfrm>
          </p:contentPart>
        </mc:Choice>
        <mc:Fallback>
          <p:pic>
            <p:nvPicPr>
              <p:cNvPr id="56389" name="墨迹 56388">
                <a:extLst>
                  <a:ext uri="{FF2B5EF4-FFF2-40B4-BE49-F238E27FC236}">
                    <a16:creationId xmlns:a16="http://schemas.microsoft.com/office/drawing/2014/main" id="{E304EC72-DDA5-D793-4E34-DDF2D17AFE2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493992" y="4901100"/>
                <a:ext cx="604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6390" name="墨迹 56389">
                <a:extLst>
                  <a:ext uri="{FF2B5EF4-FFF2-40B4-BE49-F238E27FC236}">
                    <a16:creationId xmlns:a16="http://schemas.microsoft.com/office/drawing/2014/main" id="{679B6A29-0181-C8DC-1D6A-BF5A3A769FFF}"/>
                  </a:ext>
                </a:extLst>
              </p14:cNvPr>
              <p14:cNvContentPartPr/>
              <p14:nvPr/>
            </p14:nvContentPartPr>
            <p14:xfrm>
              <a:off x="8611352" y="4889580"/>
              <a:ext cx="8640" cy="91080"/>
            </p14:xfrm>
          </p:contentPart>
        </mc:Choice>
        <mc:Fallback>
          <p:pic>
            <p:nvPicPr>
              <p:cNvPr id="56390" name="墨迹 56389">
                <a:extLst>
                  <a:ext uri="{FF2B5EF4-FFF2-40B4-BE49-F238E27FC236}">
                    <a16:creationId xmlns:a16="http://schemas.microsoft.com/office/drawing/2014/main" id="{679B6A29-0181-C8DC-1D6A-BF5A3A769FF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602352" y="4880580"/>
                <a:ext cx="262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56391" name="墨迹 56390">
                <a:extLst>
                  <a:ext uri="{FF2B5EF4-FFF2-40B4-BE49-F238E27FC236}">
                    <a16:creationId xmlns:a16="http://schemas.microsoft.com/office/drawing/2014/main" id="{2E1CA74E-62EE-8011-6832-BBCCAE2E36B8}"/>
                  </a:ext>
                </a:extLst>
              </p14:cNvPr>
              <p14:cNvContentPartPr/>
              <p14:nvPr/>
            </p14:nvContentPartPr>
            <p14:xfrm>
              <a:off x="8689472" y="4794540"/>
              <a:ext cx="238680" cy="218160"/>
            </p14:xfrm>
          </p:contentPart>
        </mc:Choice>
        <mc:Fallback>
          <p:pic>
            <p:nvPicPr>
              <p:cNvPr id="56391" name="墨迹 56390">
                <a:extLst>
                  <a:ext uri="{FF2B5EF4-FFF2-40B4-BE49-F238E27FC236}">
                    <a16:creationId xmlns:a16="http://schemas.microsoft.com/office/drawing/2014/main" id="{2E1CA74E-62EE-8011-6832-BBCCAE2E36B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680832" y="4785540"/>
                <a:ext cx="2563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56392" name="墨迹 56391">
                <a:extLst>
                  <a:ext uri="{FF2B5EF4-FFF2-40B4-BE49-F238E27FC236}">
                    <a16:creationId xmlns:a16="http://schemas.microsoft.com/office/drawing/2014/main" id="{D962E7BE-7472-A164-A481-AAC5BDAD0F48}"/>
                  </a:ext>
                </a:extLst>
              </p14:cNvPr>
              <p14:cNvContentPartPr/>
              <p14:nvPr/>
            </p14:nvContentPartPr>
            <p14:xfrm>
              <a:off x="8897192" y="4769340"/>
              <a:ext cx="162720" cy="254880"/>
            </p14:xfrm>
          </p:contentPart>
        </mc:Choice>
        <mc:Fallback>
          <p:pic>
            <p:nvPicPr>
              <p:cNvPr id="56392" name="墨迹 56391">
                <a:extLst>
                  <a:ext uri="{FF2B5EF4-FFF2-40B4-BE49-F238E27FC236}">
                    <a16:creationId xmlns:a16="http://schemas.microsoft.com/office/drawing/2014/main" id="{D962E7BE-7472-A164-A481-AAC5BDAD0F4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888192" y="4760700"/>
                <a:ext cx="1803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56394" name="墨迹 56393">
                <a:extLst>
                  <a:ext uri="{FF2B5EF4-FFF2-40B4-BE49-F238E27FC236}">
                    <a16:creationId xmlns:a16="http://schemas.microsoft.com/office/drawing/2014/main" id="{C8B361E1-8CD1-A6D8-41A3-92AE7B90BEC9}"/>
                  </a:ext>
                </a:extLst>
              </p14:cNvPr>
              <p14:cNvContentPartPr/>
              <p14:nvPr/>
            </p14:nvContentPartPr>
            <p14:xfrm>
              <a:off x="9070352" y="5119260"/>
              <a:ext cx="10800" cy="2520"/>
            </p14:xfrm>
          </p:contentPart>
        </mc:Choice>
        <mc:Fallback>
          <p:pic>
            <p:nvPicPr>
              <p:cNvPr id="56394" name="墨迹 56393">
                <a:extLst>
                  <a:ext uri="{FF2B5EF4-FFF2-40B4-BE49-F238E27FC236}">
                    <a16:creationId xmlns:a16="http://schemas.microsoft.com/office/drawing/2014/main" id="{C8B361E1-8CD1-A6D8-41A3-92AE7B90BEC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061712" y="5110260"/>
                <a:ext cx="2844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06" name="组合 56405">
            <a:extLst>
              <a:ext uri="{FF2B5EF4-FFF2-40B4-BE49-F238E27FC236}">
                <a16:creationId xmlns:a16="http://schemas.microsoft.com/office/drawing/2014/main" id="{93DB4A63-49BA-1D40-748C-2513A1811C85}"/>
              </a:ext>
            </a:extLst>
          </p:cNvPr>
          <p:cNvGrpSpPr/>
          <p:nvPr/>
        </p:nvGrpSpPr>
        <p:grpSpPr>
          <a:xfrm>
            <a:off x="7744472" y="5233020"/>
            <a:ext cx="1358640" cy="355680"/>
            <a:chOff x="7744472" y="5233020"/>
            <a:chExt cx="135864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6396" name="墨迹 56395">
                  <a:extLst>
                    <a:ext uri="{FF2B5EF4-FFF2-40B4-BE49-F238E27FC236}">
                      <a16:creationId xmlns:a16="http://schemas.microsoft.com/office/drawing/2014/main" id="{4BF0A62B-7034-2E9B-E11D-667521A0B391}"/>
                    </a:ext>
                  </a:extLst>
                </p14:cNvPr>
                <p14:cNvContentPartPr/>
                <p14:nvPr/>
              </p14:nvContentPartPr>
              <p14:xfrm>
                <a:off x="7744472" y="5369100"/>
                <a:ext cx="196200" cy="51840"/>
              </p14:xfrm>
            </p:contentPart>
          </mc:Choice>
          <mc:Fallback>
            <p:pic>
              <p:nvPicPr>
                <p:cNvPr id="56396" name="墨迹 56395">
                  <a:extLst>
                    <a:ext uri="{FF2B5EF4-FFF2-40B4-BE49-F238E27FC236}">
                      <a16:creationId xmlns:a16="http://schemas.microsoft.com/office/drawing/2014/main" id="{4BF0A62B-7034-2E9B-E11D-667521A0B3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35472" y="5360100"/>
                  <a:ext cx="2138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6397" name="墨迹 56396">
                  <a:extLst>
                    <a:ext uri="{FF2B5EF4-FFF2-40B4-BE49-F238E27FC236}">
                      <a16:creationId xmlns:a16="http://schemas.microsoft.com/office/drawing/2014/main" id="{2B35F931-3781-2323-BC61-CB43A929DC40}"/>
                    </a:ext>
                  </a:extLst>
                </p14:cNvPr>
                <p14:cNvContentPartPr/>
                <p14:nvPr/>
              </p14:nvContentPartPr>
              <p14:xfrm>
                <a:off x="7828712" y="5423100"/>
                <a:ext cx="41760" cy="103680"/>
              </p14:xfrm>
            </p:contentPart>
          </mc:Choice>
          <mc:Fallback>
            <p:pic>
              <p:nvPicPr>
                <p:cNvPr id="56397" name="墨迹 56396">
                  <a:extLst>
                    <a:ext uri="{FF2B5EF4-FFF2-40B4-BE49-F238E27FC236}">
                      <a16:creationId xmlns:a16="http://schemas.microsoft.com/office/drawing/2014/main" id="{2B35F931-3781-2323-BC61-CB43A929DC4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20072" y="5414460"/>
                  <a:ext cx="5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6398" name="墨迹 56397">
                  <a:extLst>
                    <a:ext uri="{FF2B5EF4-FFF2-40B4-BE49-F238E27FC236}">
                      <a16:creationId xmlns:a16="http://schemas.microsoft.com/office/drawing/2014/main" id="{270A847D-1C5D-4B11-79F5-F5912C0EC4B3}"/>
                    </a:ext>
                  </a:extLst>
                </p14:cNvPr>
                <p14:cNvContentPartPr/>
                <p14:nvPr/>
              </p14:nvContentPartPr>
              <p14:xfrm>
                <a:off x="7926992" y="5239860"/>
                <a:ext cx="308520" cy="276120"/>
              </p14:xfrm>
            </p:contentPart>
          </mc:Choice>
          <mc:Fallback>
            <p:pic>
              <p:nvPicPr>
                <p:cNvPr id="56398" name="墨迹 56397">
                  <a:extLst>
                    <a:ext uri="{FF2B5EF4-FFF2-40B4-BE49-F238E27FC236}">
                      <a16:creationId xmlns:a16="http://schemas.microsoft.com/office/drawing/2014/main" id="{270A847D-1C5D-4B11-79F5-F5912C0EC4B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17992" y="5231220"/>
                  <a:ext cx="326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6399" name="墨迹 56398">
                  <a:extLst>
                    <a:ext uri="{FF2B5EF4-FFF2-40B4-BE49-F238E27FC236}">
                      <a16:creationId xmlns:a16="http://schemas.microsoft.com/office/drawing/2014/main" id="{937040BC-EE6C-B497-CDF1-5B9FA6D8EB1A}"/>
                    </a:ext>
                  </a:extLst>
                </p14:cNvPr>
                <p14:cNvContentPartPr/>
                <p14:nvPr/>
              </p14:nvContentPartPr>
              <p14:xfrm>
                <a:off x="8339912" y="5244540"/>
                <a:ext cx="65160" cy="344160"/>
              </p14:xfrm>
            </p:contentPart>
          </mc:Choice>
          <mc:Fallback>
            <p:pic>
              <p:nvPicPr>
                <p:cNvPr id="56399" name="墨迹 56398">
                  <a:extLst>
                    <a:ext uri="{FF2B5EF4-FFF2-40B4-BE49-F238E27FC236}">
                      <a16:creationId xmlns:a16="http://schemas.microsoft.com/office/drawing/2014/main" id="{937040BC-EE6C-B497-CDF1-5B9FA6D8EB1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31272" y="5235900"/>
                  <a:ext cx="828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6400" name="墨迹 56399">
                  <a:extLst>
                    <a:ext uri="{FF2B5EF4-FFF2-40B4-BE49-F238E27FC236}">
                      <a16:creationId xmlns:a16="http://schemas.microsoft.com/office/drawing/2014/main" id="{2B9CFAF0-FFF0-3409-3036-E8825B4F0526}"/>
                    </a:ext>
                  </a:extLst>
                </p14:cNvPr>
                <p14:cNvContentPartPr/>
                <p14:nvPr/>
              </p14:nvContentPartPr>
              <p14:xfrm>
                <a:off x="8313632" y="5239500"/>
                <a:ext cx="142200" cy="140040"/>
              </p14:xfrm>
            </p:contentPart>
          </mc:Choice>
          <mc:Fallback>
            <p:pic>
              <p:nvPicPr>
                <p:cNvPr id="56400" name="墨迹 56399">
                  <a:extLst>
                    <a:ext uri="{FF2B5EF4-FFF2-40B4-BE49-F238E27FC236}">
                      <a16:creationId xmlns:a16="http://schemas.microsoft.com/office/drawing/2014/main" id="{2B9CFAF0-FFF0-3409-3036-E8825B4F05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04632" y="5230860"/>
                  <a:ext cx="159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6401" name="墨迹 56400">
                  <a:extLst>
                    <a:ext uri="{FF2B5EF4-FFF2-40B4-BE49-F238E27FC236}">
                      <a16:creationId xmlns:a16="http://schemas.microsoft.com/office/drawing/2014/main" id="{928F010D-7B48-322D-B49F-208D4DDDF8D7}"/>
                    </a:ext>
                  </a:extLst>
                </p14:cNvPr>
                <p14:cNvContentPartPr/>
                <p14:nvPr/>
              </p14:nvContentPartPr>
              <p14:xfrm>
                <a:off x="8472392" y="5281620"/>
                <a:ext cx="130680" cy="145800"/>
              </p14:xfrm>
            </p:contentPart>
          </mc:Choice>
          <mc:Fallback>
            <p:pic>
              <p:nvPicPr>
                <p:cNvPr id="56401" name="墨迹 56400">
                  <a:extLst>
                    <a:ext uri="{FF2B5EF4-FFF2-40B4-BE49-F238E27FC236}">
                      <a16:creationId xmlns:a16="http://schemas.microsoft.com/office/drawing/2014/main" id="{928F010D-7B48-322D-B49F-208D4DDDF8D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63392" y="5272620"/>
                  <a:ext cx="148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6402" name="墨迹 56401">
                  <a:extLst>
                    <a:ext uri="{FF2B5EF4-FFF2-40B4-BE49-F238E27FC236}">
                      <a16:creationId xmlns:a16="http://schemas.microsoft.com/office/drawing/2014/main" id="{BFB49F1D-BDD2-58D9-ED75-5532C9AB9EA7}"/>
                    </a:ext>
                  </a:extLst>
                </p14:cNvPr>
                <p14:cNvContentPartPr/>
                <p14:nvPr/>
              </p14:nvContentPartPr>
              <p14:xfrm>
                <a:off x="8645192" y="5278380"/>
                <a:ext cx="20880" cy="151200"/>
              </p14:xfrm>
            </p:contentPart>
          </mc:Choice>
          <mc:Fallback>
            <p:pic>
              <p:nvPicPr>
                <p:cNvPr id="56402" name="墨迹 56401">
                  <a:extLst>
                    <a:ext uri="{FF2B5EF4-FFF2-40B4-BE49-F238E27FC236}">
                      <a16:creationId xmlns:a16="http://schemas.microsoft.com/office/drawing/2014/main" id="{BFB49F1D-BDD2-58D9-ED75-5532C9AB9EA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36552" y="5269380"/>
                  <a:ext cx="38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6403" name="墨迹 56402">
                  <a:extLst>
                    <a:ext uri="{FF2B5EF4-FFF2-40B4-BE49-F238E27FC236}">
                      <a16:creationId xmlns:a16="http://schemas.microsoft.com/office/drawing/2014/main" id="{54A0FAA5-5B7F-2C78-82A1-C58ED93014E8}"/>
                    </a:ext>
                  </a:extLst>
                </p14:cNvPr>
                <p14:cNvContentPartPr/>
                <p14:nvPr/>
              </p14:nvContentPartPr>
              <p14:xfrm>
                <a:off x="8789192" y="5262900"/>
                <a:ext cx="28080" cy="166320"/>
              </p14:xfrm>
            </p:contentPart>
          </mc:Choice>
          <mc:Fallback>
            <p:pic>
              <p:nvPicPr>
                <p:cNvPr id="56403" name="墨迹 56402">
                  <a:extLst>
                    <a:ext uri="{FF2B5EF4-FFF2-40B4-BE49-F238E27FC236}">
                      <a16:creationId xmlns:a16="http://schemas.microsoft.com/office/drawing/2014/main" id="{54A0FAA5-5B7F-2C78-82A1-C58ED93014E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80552" y="5254260"/>
                  <a:ext cx="45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6404" name="墨迹 56403">
                  <a:extLst>
                    <a:ext uri="{FF2B5EF4-FFF2-40B4-BE49-F238E27FC236}">
                      <a16:creationId xmlns:a16="http://schemas.microsoft.com/office/drawing/2014/main" id="{C79B26C9-D7B9-63D1-2345-5FF58C3331F1}"/>
                    </a:ext>
                  </a:extLst>
                </p14:cNvPr>
                <p14:cNvContentPartPr/>
                <p14:nvPr/>
              </p14:nvContentPartPr>
              <p14:xfrm>
                <a:off x="8827352" y="5342460"/>
                <a:ext cx="128520" cy="46440"/>
              </p14:xfrm>
            </p:contentPart>
          </mc:Choice>
          <mc:Fallback>
            <p:pic>
              <p:nvPicPr>
                <p:cNvPr id="56404" name="墨迹 56403">
                  <a:extLst>
                    <a:ext uri="{FF2B5EF4-FFF2-40B4-BE49-F238E27FC236}">
                      <a16:creationId xmlns:a16="http://schemas.microsoft.com/office/drawing/2014/main" id="{C79B26C9-D7B9-63D1-2345-5FF58C3331F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18352" y="5333820"/>
                  <a:ext cx="146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6405" name="墨迹 56404">
                  <a:extLst>
                    <a:ext uri="{FF2B5EF4-FFF2-40B4-BE49-F238E27FC236}">
                      <a16:creationId xmlns:a16="http://schemas.microsoft.com/office/drawing/2014/main" id="{757763DF-5DAC-1783-23B3-39F9AE5FD44D}"/>
                    </a:ext>
                  </a:extLst>
                </p14:cNvPr>
                <p14:cNvContentPartPr/>
                <p14:nvPr/>
              </p14:nvContentPartPr>
              <p14:xfrm>
                <a:off x="8951912" y="5233020"/>
                <a:ext cx="151200" cy="201600"/>
              </p14:xfrm>
            </p:contentPart>
          </mc:Choice>
          <mc:Fallback>
            <p:pic>
              <p:nvPicPr>
                <p:cNvPr id="56405" name="墨迹 56404">
                  <a:extLst>
                    <a:ext uri="{FF2B5EF4-FFF2-40B4-BE49-F238E27FC236}">
                      <a16:creationId xmlns:a16="http://schemas.microsoft.com/office/drawing/2014/main" id="{757763DF-5DAC-1783-23B3-39F9AE5FD44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42912" y="5224020"/>
                  <a:ext cx="16884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410" name="组合 56409">
            <a:extLst>
              <a:ext uri="{FF2B5EF4-FFF2-40B4-BE49-F238E27FC236}">
                <a16:creationId xmlns:a16="http://schemas.microsoft.com/office/drawing/2014/main" id="{FFF1AA9C-12CA-D050-406C-018559E6D33E}"/>
              </a:ext>
            </a:extLst>
          </p:cNvPr>
          <p:cNvGrpSpPr/>
          <p:nvPr/>
        </p:nvGrpSpPr>
        <p:grpSpPr>
          <a:xfrm>
            <a:off x="8118872" y="5663940"/>
            <a:ext cx="519120" cy="139680"/>
            <a:chOff x="8118872" y="5663940"/>
            <a:chExt cx="519120" cy="13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6407" name="墨迹 56406">
                  <a:extLst>
                    <a:ext uri="{FF2B5EF4-FFF2-40B4-BE49-F238E27FC236}">
                      <a16:creationId xmlns:a16="http://schemas.microsoft.com/office/drawing/2014/main" id="{2F178FB4-3108-18B3-8B25-846524E5FB4B}"/>
                    </a:ext>
                  </a:extLst>
                </p14:cNvPr>
                <p14:cNvContentPartPr/>
                <p14:nvPr/>
              </p14:nvContentPartPr>
              <p14:xfrm>
                <a:off x="8160632" y="5663940"/>
                <a:ext cx="131760" cy="134280"/>
              </p14:xfrm>
            </p:contentPart>
          </mc:Choice>
          <mc:Fallback>
            <p:pic>
              <p:nvPicPr>
                <p:cNvPr id="56407" name="墨迹 56406">
                  <a:extLst>
                    <a:ext uri="{FF2B5EF4-FFF2-40B4-BE49-F238E27FC236}">
                      <a16:creationId xmlns:a16="http://schemas.microsoft.com/office/drawing/2014/main" id="{2F178FB4-3108-18B3-8B25-846524E5FB4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51632" y="5654940"/>
                  <a:ext cx="149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6408" name="墨迹 56407">
                  <a:extLst>
                    <a:ext uri="{FF2B5EF4-FFF2-40B4-BE49-F238E27FC236}">
                      <a16:creationId xmlns:a16="http://schemas.microsoft.com/office/drawing/2014/main" id="{41C1B120-976C-0ACC-D3A6-C76965471BC6}"/>
                    </a:ext>
                  </a:extLst>
                </p14:cNvPr>
                <p14:cNvContentPartPr/>
                <p14:nvPr/>
              </p14:nvContentPartPr>
              <p14:xfrm>
                <a:off x="8118872" y="5722980"/>
                <a:ext cx="187200" cy="44280"/>
              </p14:xfrm>
            </p:contentPart>
          </mc:Choice>
          <mc:Fallback>
            <p:pic>
              <p:nvPicPr>
                <p:cNvPr id="56408" name="墨迹 56407">
                  <a:extLst>
                    <a:ext uri="{FF2B5EF4-FFF2-40B4-BE49-F238E27FC236}">
                      <a16:creationId xmlns:a16="http://schemas.microsoft.com/office/drawing/2014/main" id="{41C1B120-976C-0ACC-D3A6-C76965471BC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10232" y="5714340"/>
                  <a:ext cx="204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6409" name="墨迹 56408">
                  <a:extLst>
                    <a:ext uri="{FF2B5EF4-FFF2-40B4-BE49-F238E27FC236}">
                      <a16:creationId xmlns:a16="http://schemas.microsoft.com/office/drawing/2014/main" id="{812A7EE2-FA9F-37BC-3080-C0868F3D58E7}"/>
                    </a:ext>
                  </a:extLst>
                </p14:cNvPr>
                <p14:cNvContentPartPr/>
                <p14:nvPr/>
              </p14:nvContentPartPr>
              <p14:xfrm>
                <a:off x="8342072" y="5710380"/>
                <a:ext cx="295920" cy="93240"/>
              </p14:xfrm>
            </p:contentPart>
          </mc:Choice>
          <mc:Fallback>
            <p:pic>
              <p:nvPicPr>
                <p:cNvPr id="56409" name="墨迹 56408">
                  <a:extLst>
                    <a:ext uri="{FF2B5EF4-FFF2-40B4-BE49-F238E27FC236}">
                      <a16:creationId xmlns:a16="http://schemas.microsoft.com/office/drawing/2014/main" id="{812A7EE2-FA9F-37BC-3080-C0868F3D58E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33072" y="5701740"/>
                  <a:ext cx="31356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413" name="组合 56412">
            <a:extLst>
              <a:ext uri="{FF2B5EF4-FFF2-40B4-BE49-F238E27FC236}">
                <a16:creationId xmlns:a16="http://schemas.microsoft.com/office/drawing/2014/main" id="{ACAE7803-3D4F-1CD3-24E3-5CA3B8D093F7}"/>
              </a:ext>
            </a:extLst>
          </p:cNvPr>
          <p:cNvGrpSpPr/>
          <p:nvPr/>
        </p:nvGrpSpPr>
        <p:grpSpPr>
          <a:xfrm>
            <a:off x="6241832" y="3349500"/>
            <a:ext cx="2474280" cy="1377360"/>
            <a:chOff x="6241832" y="3349500"/>
            <a:chExt cx="2474280" cy="137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3AC73313-6362-232D-88D8-765E46FCE9D9}"/>
                    </a:ext>
                  </a:extLst>
                </p14:cNvPr>
                <p14:cNvContentPartPr/>
                <p14:nvPr/>
              </p14:nvContentPartPr>
              <p14:xfrm>
                <a:off x="8598392" y="3598260"/>
                <a:ext cx="18720" cy="432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3AC73313-6362-232D-88D8-765E46FCE9D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89752" y="3589260"/>
                  <a:ext cx="36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746A6E2E-A2EB-E1A1-01EC-E5EA017DA2D8}"/>
                    </a:ext>
                  </a:extLst>
                </p14:cNvPr>
                <p14:cNvContentPartPr/>
                <p14:nvPr/>
              </p14:nvContentPartPr>
              <p14:xfrm>
                <a:off x="6876872" y="3478740"/>
                <a:ext cx="156600" cy="720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746A6E2E-A2EB-E1A1-01EC-E5EA017DA2D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67872" y="3469740"/>
                  <a:ext cx="174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EFD75412-26E5-E239-C197-B5D31DA6C93F}"/>
                    </a:ext>
                  </a:extLst>
                </p14:cNvPr>
                <p14:cNvContentPartPr/>
                <p14:nvPr/>
              </p14:nvContentPartPr>
              <p14:xfrm>
                <a:off x="6919352" y="3494580"/>
                <a:ext cx="57240" cy="20772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EFD75412-26E5-E239-C197-B5D31DA6C93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10352" y="3485940"/>
                  <a:ext cx="74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0CCBA80C-BD69-326F-EB2B-FC80242D85CC}"/>
                    </a:ext>
                  </a:extLst>
                </p14:cNvPr>
                <p14:cNvContentPartPr/>
                <p14:nvPr/>
              </p14:nvContentPartPr>
              <p14:xfrm>
                <a:off x="7032752" y="3417540"/>
                <a:ext cx="362520" cy="33048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0CCBA80C-BD69-326F-EB2B-FC80242D85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24112" y="3408900"/>
                  <a:ext cx="3801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2E6F7F2E-F4F1-3C61-5F4C-4D09BAAC16A5}"/>
                    </a:ext>
                  </a:extLst>
                </p14:cNvPr>
                <p14:cNvContentPartPr/>
                <p14:nvPr/>
              </p14:nvContentPartPr>
              <p14:xfrm>
                <a:off x="7505432" y="3447780"/>
                <a:ext cx="23760" cy="22932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2E6F7F2E-F4F1-3C61-5F4C-4D09BAAC16A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96432" y="3439140"/>
                  <a:ext cx="41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1CB915B0-49BF-84F7-8CD2-6DD018D7BAE8}"/>
                    </a:ext>
                  </a:extLst>
                </p14:cNvPr>
                <p14:cNvContentPartPr/>
                <p14:nvPr/>
              </p14:nvContentPartPr>
              <p14:xfrm>
                <a:off x="7473752" y="3438420"/>
                <a:ext cx="109800" cy="17136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1CB915B0-49BF-84F7-8CD2-6DD018D7BA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65112" y="3429780"/>
                  <a:ext cx="127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41143062-206F-8D73-123E-D9ACAB246BE7}"/>
                    </a:ext>
                  </a:extLst>
                </p14:cNvPr>
                <p14:cNvContentPartPr/>
                <p14:nvPr/>
              </p14:nvContentPartPr>
              <p14:xfrm>
                <a:off x="7769312" y="3349500"/>
                <a:ext cx="648360" cy="29376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41143062-206F-8D73-123E-D9ACAB246BE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60312" y="3340500"/>
                  <a:ext cx="666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F21EBD81-071C-356F-AC80-B9DFDC81A679}"/>
                    </a:ext>
                  </a:extLst>
                </p14:cNvPr>
                <p14:cNvContentPartPr/>
                <p14:nvPr/>
              </p14:nvContentPartPr>
              <p14:xfrm>
                <a:off x="7609472" y="3520500"/>
                <a:ext cx="27360" cy="11844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F21EBD81-071C-356F-AC80-B9DFDC81A67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00832" y="3511860"/>
                  <a:ext cx="45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68B11CAB-9184-7561-25A0-6C7ECE236E72}"/>
                    </a:ext>
                  </a:extLst>
                </p14:cNvPr>
                <p14:cNvContentPartPr/>
                <p14:nvPr/>
              </p14:nvContentPartPr>
              <p14:xfrm>
                <a:off x="7663472" y="3524820"/>
                <a:ext cx="90360" cy="14364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68B11CAB-9184-7561-25A0-6C7ECE236E7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54832" y="3516180"/>
                  <a:ext cx="108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BF3F7AD9-B573-C718-0EFD-E6879A3F1F40}"/>
                    </a:ext>
                  </a:extLst>
                </p14:cNvPr>
                <p14:cNvContentPartPr/>
                <p14:nvPr/>
              </p14:nvContentPartPr>
              <p14:xfrm>
                <a:off x="7771112" y="3734340"/>
                <a:ext cx="142560" cy="21096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BF3F7AD9-B573-C718-0EFD-E6879A3F1F4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62472" y="3725700"/>
                  <a:ext cx="160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6320" name="墨迹 56319">
                  <a:extLst>
                    <a:ext uri="{FF2B5EF4-FFF2-40B4-BE49-F238E27FC236}">
                      <a16:creationId xmlns:a16="http://schemas.microsoft.com/office/drawing/2014/main" id="{8F959C3F-7DE8-87A7-BDEE-A1AC548F95C6}"/>
                    </a:ext>
                  </a:extLst>
                </p14:cNvPr>
                <p14:cNvContentPartPr/>
                <p14:nvPr/>
              </p14:nvContentPartPr>
              <p14:xfrm>
                <a:off x="7710632" y="3841260"/>
                <a:ext cx="414000" cy="147240"/>
              </p14:xfrm>
            </p:contentPart>
          </mc:Choice>
          <mc:Fallback>
            <p:pic>
              <p:nvPicPr>
                <p:cNvPr id="56320" name="墨迹 56319">
                  <a:extLst>
                    <a:ext uri="{FF2B5EF4-FFF2-40B4-BE49-F238E27FC236}">
                      <a16:creationId xmlns:a16="http://schemas.microsoft.com/office/drawing/2014/main" id="{8F959C3F-7DE8-87A7-BDEE-A1AC548F95C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01992" y="3832260"/>
                  <a:ext cx="431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6354" name="墨迹 56353">
                  <a:extLst>
                    <a:ext uri="{FF2B5EF4-FFF2-40B4-BE49-F238E27FC236}">
                      <a16:creationId xmlns:a16="http://schemas.microsoft.com/office/drawing/2014/main" id="{E023A567-4F16-820B-002A-7362F6691E84}"/>
                    </a:ext>
                  </a:extLst>
                </p14:cNvPr>
                <p14:cNvContentPartPr/>
                <p14:nvPr/>
              </p14:nvContentPartPr>
              <p14:xfrm>
                <a:off x="6241832" y="3919380"/>
                <a:ext cx="179640" cy="204120"/>
              </p14:xfrm>
            </p:contentPart>
          </mc:Choice>
          <mc:Fallback>
            <p:pic>
              <p:nvPicPr>
                <p:cNvPr id="56354" name="墨迹 56353">
                  <a:extLst>
                    <a:ext uri="{FF2B5EF4-FFF2-40B4-BE49-F238E27FC236}">
                      <a16:creationId xmlns:a16="http://schemas.microsoft.com/office/drawing/2014/main" id="{E023A567-4F16-820B-002A-7362F6691E8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33192" y="3910740"/>
                  <a:ext cx="197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6355" name="墨迹 56354">
                  <a:extLst>
                    <a:ext uri="{FF2B5EF4-FFF2-40B4-BE49-F238E27FC236}">
                      <a16:creationId xmlns:a16="http://schemas.microsoft.com/office/drawing/2014/main" id="{8FF8CCBC-4CF1-CA81-6FE1-35759AD96099}"/>
                    </a:ext>
                  </a:extLst>
                </p14:cNvPr>
                <p14:cNvContentPartPr/>
                <p14:nvPr/>
              </p14:nvContentPartPr>
              <p14:xfrm>
                <a:off x="6287552" y="4063380"/>
                <a:ext cx="203400" cy="271080"/>
              </p14:xfrm>
            </p:contentPart>
          </mc:Choice>
          <mc:Fallback>
            <p:pic>
              <p:nvPicPr>
                <p:cNvPr id="56355" name="墨迹 56354">
                  <a:extLst>
                    <a:ext uri="{FF2B5EF4-FFF2-40B4-BE49-F238E27FC236}">
                      <a16:creationId xmlns:a16="http://schemas.microsoft.com/office/drawing/2014/main" id="{8FF8CCBC-4CF1-CA81-6FE1-35759AD9609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78912" y="4054380"/>
                  <a:ext cx="221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6356" name="墨迹 56355">
                  <a:extLst>
                    <a:ext uri="{FF2B5EF4-FFF2-40B4-BE49-F238E27FC236}">
                      <a16:creationId xmlns:a16="http://schemas.microsoft.com/office/drawing/2014/main" id="{52A57D31-DC0B-0053-0CAA-8D39ACC2A40C}"/>
                    </a:ext>
                  </a:extLst>
                </p14:cNvPr>
                <p14:cNvContentPartPr/>
                <p14:nvPr/>
              </p14:nvContentPartPr>
              <p14:xfrm>
                <a:off x="6549632" y="4109460"/>
                <a:ext cx="150480" cy="15480"/>
              </p14:xfrm>
            </p:contentPart>
          </mc:Choice>
          <mc:Fallback>
            <p:pic>
              <p:nvPicPr>
                <p:cNvPr id="56356" name="墨迹 56355">
                  <a:extLst>
                    <a:ext uri="{FF2B5EF4-FFF2-40B4-BE49-F238E27FC236}">
                      <a16:creationId xmlns:a16="http://schemas.microsoft.com/office/drawing/2014/main" id="{52A57D31-DC0B-0053-0CAA-8D39ACC2A40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40992" y="4100820"/>
                  <a:ext cx="168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56357" name="墨迹 56356">
                  <a:extLst>
                    <a:ext uri="{FF2B5EF4-FFF2-40B4-BE49-F238E27FC236}">
                      <a16:creationId xmlns:a16="http://schemas.microsoft.com/office/drawing/2014/main" id="{CD595D9F-170E-C21C-3DD9-DFC728B78447}"/>
                    </a:ext>
                  </a:extLst>
                </p14:cNvPr>
                <p14:cNvContentPartPr/>
                <p14:nvPr/>
              </p14:nvContentPartPr>
              <p14:xfrm>
                <a:off x="6574472" y="4173540"/>
                <a:ext cx="252360" cy="40320"/>
              </p14:xfrm>
            </p:contentPart>
          </mc:Choice>
          <mc:Fallback>
            <p:pic>
              <p:nvPicPr>
                <p:cNvPr id="56357" name="墨迹 56356">
                  <a:extLst>
                    <a:ext uri="{FF2B5EF4-FFF2-40B4-BE49-F238E27FC236}">
                      <a16:creationId xmlns:a16="http://schemas.microsoft.com/office/drawing/2014/main" id="{CD595D9F-170E-C21C-3DD9-DFC728B7844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565832" y="4164900"/>
                  <a:ext cx="270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6358" name="墨迹 56357">
                  <a:extLst>
                    <a:ext uri="{FF2B5EF4-FFF2-40B4-BE49-F238E27FC236}">
                      <a16:creationId xmlns:a16="http://schemas.microsoft.com/office/drawing/2014/main" id="{A2E6349E-D3E6-3F79-3383-307098621FC8}"/>
                    </a:ext>
                  </a:extLst>
                </p14:cNvPr>
                <p14:cNvContentPartPr/>
                <p14:nvPr/>
              </p14:nvContentPartPr>
              <p14:xfrm>
                <a:off x="6835832" y="4271820"/>
                <a:ext cx="8280" cy="30960"/>
              </p14:xfrm>
            </p:contentPart>
          </mc:Choice>
          <mc:Fallback>
            <p:pic>
              <p:nvPicPr>
                <p:cNvPr id="56358" name="墨迹 56357">
                  <a:extLst>
                    <a:ext uri="{FF2B5EF4-FFF2-40B4-BE49-F238E27FC236}">
                      <a16:creationId xmlns:a16="http://schemas.microsoft.com/office/drawing/2014/main" id="{A2E6349E-D3E6-3F79-3383-307098621FC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26832" y="4262820"/>
                  <a:ext cx="25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6360" name="墨迹 56359">
                  <a:extLst>
                    <a:ext uri="{FF2B5EF4-FFF2-40B4-BE49-F238E27FC236}">
                      <a16:creationId xmlns:a16="http://schemas.microsoft.com/office/drawing/2014/main" id="{92F724CB-8FE1-A8FC-6442-0D440AD29130}"/>
                    </a:ext>
                  </a:extLst>
                </p14:cNvPr>
                <p14:cNvContentPartPr/>
                <p14:nvPr/>
              </p14:nvContentPartPr>
              <p14:xfrm>
                <a:off x="7058672" y="4020900"/>
                <a:ext cx="254160" cy="415080"/>
              </p14:xfrm>
            </p:contentPart>
          </mc:Choice>
          <mc:Fallback>
            <p:pic>
              <p:nvPicPr>
                <p:cNvPr id="56360" name="墨迹 56359">
                  <a:extLst>
                    <a:ext uri="{FF2B5EF4-FFF2-40B4-BE49-F238E27FC236}">
                      <a16:creationId xmlns:a16="http://schemas.microsoft.com/office/drawing/2014/main" id="{92F724CB-8FE1-A8FC-6442-0D440AD2913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49672" y="4012260"/>
                  <a:ext cx="2718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6361" name="墨迹 56360">
                  <a:extLst>
                    <a:ext uri="{FF2B5EF4-FFF2-40B4-BE49-F238E27FC236}">
                      <a16:creationId xmlns:a16="http://schemas.microsoft.com/office/drawing/2014/main" id="{0BFFEBF6-1737-85BD-1ED6-99ED6F1F48A7}"/>
                    </a:ext>
                  </a:extLst>
                </p14:cNvPr>
                <p14:cNvContentPartPr/>
                <p14:nvPr/>
              </p14:nvContentPartPr>
              <p14:xfrm>
                <a:off x="7186832" y="4194780"/>
                <a:ext cx="217440" cy="24840"/>
              </p14:xfrm>
            </p:contentPart>
          </mc:Choice>
          <mc:Fallback>
            <p:pic>
              <p:nvPicPr>
                <p:cNvPr id="56361" name="墨迹 56360">
                  <a:extLst>
                    <a:ext uri="{FF2B5EF4-FFF2-40B4-BE49-F238E27FC236}">
                      <a16:creationId xmlns:a16="http://schemas.microsoft.com/office/drawing/2014/main" id="{0BFFEBF6-1737-85BD-1ED6-99ED6F1F48A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77832" y="4185780"/>
                  <a:ext cx="235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6362" name="墨迹 56361">
                  <a:extLst>
                    <a:ext uri="{FF2B5EF4-FFF2-40B4-BE49-F238E27FC236}">
                      <a16:creationId xmlns:a16="http://schemas.microsoft.com/office/drawing/2014/main" id="{D93544AE-9651-C2BB-51FE-9DAF609ED13E}"/>
                    </a:ext>
                  </a:extLst>
                </p14:cNvPr>
                <p14:cNvContentPartPr/>
                <p14:nvPr/>
              </p14:nvContentPartPr>
              <p14:xfrm>
                <a:off x="7461152" y="4111980"/>
                <a:ext cx="64440" cy="234720"/>
              </p14:xfrm>
            </p:contentPart>
          </mc:Choice>
          <mc:Fallback>
            <p:pic>
              <p:nvPicPr>
                <p:cNvPr id="56362" name="墨迹 56361">
                  <a:extLst>
                    <a:ext uri="{FF2B5EF4-FFF2-40B4-BE49-F238E27FC236}">
                      <a16:creationId xmlns:a16="http://schemas.microsoft.com/office/drawing/2014/main" id="{D93544AE-9651-C2BB-51FE-9DAF609ED13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52512" y="4102980"/>
                  <a:ext cx="82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6363" name="墨迹 56362">
                  <a:extLst>
                    <a:ext uri="{FF2B5EF4-FFF2-40B4-BE49-F238E27FC236}">
                      <a16:creationId xmlns:a16="http://schemas.microsoft.com/office/drawing/2014/main" id="{8821197B-AE11-CF89-A449-93368BEDD307}"/>
                    </a:ext>
                  </a:extLst>
                </p14:cNvPr>
                <p14:cNvContentPartPr/>
                <p14:nvPr/>
              </p14:nvContentPartPr>
              <p14:xfrm>
                <a:off x="7425872" y="4132500"/>
                <a:ext cx="43200" cy="330840"/>
              </p14:xfrm>
            </p:contentPart>
          </mc:Choice>
          <mc:Fallback>
            <p:pic>
              <p:nvPicPr>
                <p:cNvPr id="56363" name="墨迹 56362">
                  <a:extLst>
                    <a:ext uri="{FF2B5EF4-FFF2-40B4-BE49-F238E27FC236}">
                      <a16:creationId xmlns:a16="http://schemas.microsoft.com/office/drawing/2014/main" id="{8821197B-AE11-CF89-A449-93368BEDD30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17232" y="4123860"/>
                  <a:ext cx="608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6364" name="墨迹 56363">
                  <a:extLst>
                    <a:ext uri="{FF2B5EF4-FFF2-40B4-BE49-F238E27FC236}">
                      <a16:creationId xmlns:a16="http://schemas.microsoft.com/office/drawing/2014/main" id="{791CACF6-E74B-F4EF-C91E-C5FDE1408148}"/>
                    </a:ext>
                  </a:extLst>
                </p14:cNvPr>
                <p14:cNvContentPartPr/>
                <p14:nvPr/>
              </p14:nvContentPartPr>
              <p14:xfrm>
                <a:off x="7441712" y="4138620"/>
                <a:ext cx="118440" cy="189720"/>
              </p14:xfrm>
            </p:contentPart>
          </mc:Choice>
          <mc:Fallback>
            <p:pic>
              <p:nvPicPr>
                <p:cNvPr id="56364" name="墨迹 56363">
                  <a:extLst>
                    <a:ext uri="{FF2B5EF4-FFF2-40B4-BE49-F238E27FC236}">
                      <a16:creationId xmlns:a16="http://schemas.microsoft.com/office/drawing/2014/main" id="{791CACF6-E74B-F4EF-C91E-C5FDE140814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33072" y="4129980"/>
                  <a:ext cx="1360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56365" name="墨迹 56364">
                  <a:extLst>
                    <a:ext uri="{FF2B5EF4-FFF2-40B4-BE49-F238E27FC236}">
                      <a16:creationId xmlns:a16="http://schemas.microsoft.com/office/drawing/2014/main" id="{16FEDD29-6AF3-8C1F-A29D-06FA8AC5A6D2}"/>
                    </a:ext>
                  </a:extLst>
                </p14:cNvPr>
                <p14:cNvContentPartPr/>
                <p14:nvPr/>
              </p14:nvContentPartPr>
              <p14:xfrm>
                <a:off x="7584992" y="4127820"/>
                <a:ext cx="77400" cy="228960"/>
              </p14:xfrm>
            </p:contentPart>
          </mc:Choice>
          <mc:Fallback>
            <p:pic>
              <p:nvPicPr>
                <p:cNvPr id="56365" name="墨迹 56364">
                  <a:extLst>
                    <a:ext uri="{FF2B5EF4-FFF2-40B4-BE49-F238E27FC236}">
                      <a16:creationId xmlns:a16="http://schemas.microsoft.com/office/drawing/2014/main" id="{16FEDD29-6AF3-8C1F-A29D-06FA8AC5A6D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75992" y="4118820"/>
                  <a:ext cx="95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6366" name="墨迹 56365">
                  <a:extLst>
                    <a:ext uri="{FF2B5EF4-FFF2-40B4-BE49-F238E27FC236}">
                      <a16:creationId xmlns:a16="http://schemas.microsoft.com/office/drawing/2014/main" id="{D590CED3-6F1D-3A2C-69EA-616402E2F696}"/>
                    </a:ext>
                  </a:extLst>
                </p14:cNvPr>
                <p14:cNvContentPartPr/>
                <p14:nvPr/>
              </p14:nvContentPartPr>
              <p14:xfrm>
                <a:off x="7674272" y="4143300"/>
                <a:ext cx="101520" cy="177480"/>
              </p14:xfrm>
            </p:contentPart>
          </mc:Choice>
          <mc:Fallback>
            <p:pic>
              <p:nvPicPr>
                <p:cNvPr id="56366" name="墨迹 56365">
                  <a:extLst>
                    <a:ext uri="{FF2B5EF4-FFF2-40B4-BE49-F238E27FC236}">
                      <a16:creationId xmlns:a16="http://schemas.microsoft.com/office/drawing/2014/main" id="{D590CED3-6F1D-3A2C-69EA-616402E2F69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665272" y="4134300"/>
                  <a:ext cx="119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56367" name="墨迹 56366">
                  <a:extLst>
                    <a:ext uri="{FF2B5EF4-FFF2-40B4-BE49-F238E27FC236}">
                      <a16:creationId xmlns:a16="http://schemas.microsoft.com/office/drawing/2014/main" id="{B5AAA36F-2250-D1C0-773D-042E213E9463}"/>
                    </a:ext>
                  </a:extLst>
                </p14:cNvPr>
                <p14:cNvContentPartPr/>
                <p14:nvPr/>
              </p14:nvContentPartPr>
              <p14:xfrm>
                <a:off x="7816832" y="4135020"/>
                <a:ext cx="29880" cy="178200"/>
              </p14:xfrm>
            </p:contentPart>
          </mc:Choice>
          <mc:Fallback>
            <p:pic>
              <p:nvPicPr>
                <p:cNvPr id="56367" name="墨迹 56366">
                  <a:extLst>
                    <a:ext uri="{FF2B5EF4-FFF2-40B4-BE49-F238E27FC236}">
                      <a16:creationId xmlns:a16="http://schemas.microsoft.com/office/drawing/2014/main" id="{B5AAA36F-2250-D1C0-773D-042E213E94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08192" y="4126020"/>
                  <a:ext cx="47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56369" name="墨迹 56368">
                  <a:extLst>
                    <a:ext uri="{FF2B5EF4-FFF2-40B4-BE49-F238E27FC236}">
                      <a16:creationId xmlns:a16="http://schemas.microsoft.com/office/drawing/2014/main" id="{CE761F48-72D0-E2FF-35DB-4527EF912BDE}"/>
                    </a:ext>
                  </a:extLst>
                </p14:cNvPr>
                <p14:cNvContentPartPr/>
                <p14:nvPr/>
              </p14:nvContentPartPr>
              <p14:xfrm>
                <a:off x="7988192" y="4023780"/>
                <a:ext cx="521640" cy="292680"/>
              </p14:xfrm>
            </p:contentPart>
          </mc:Choice>
          <mc:Fallback>
            <p:pic>
              <p:nvPicPr>
                <p:cNvPr id="56369" name="墨迹 56368">
                  <a:extLst>
                    <a:ext uri="{FF2B5EF4-FFF2-40B4-BE49-F238E27FC236}">
                      <a16:creationId xmlns:a16="http://schemas.microsoft.com/office/drawing/2014/main" id="{CE761F48-72D0-E2FF-35DB-4527EF912BD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79552" y="4014780"/>
                  <a:ext cx="539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56370" name="墨迹 56369">
                  <a:extLst>
                    <a:ext uri="{FF2B5EF4-FFF2-40B4-BE49-F238E27FC236}">
                      <a16:creationId xmlns:a16="http://schemas.microsoft.com/office/drawing/2014/main" id="{C585A93A-3D37-4FA5-AC25-F9DDDC07C574}"/>
                    </a:ext>
                  </a:extLst>
                </p14:cNvPr>
                <p14:cNvContentPartPr/>
                <p14:nvPr/>
              </p14:nvContentPartPr>
              <p14:xfrm>
                <a:off x="7421552" y="4614180"/>
                <a:ext cx="150840" cy="10440"/>
              </p14:xfrm>
            </p:contentPart>
          </mc:Choice>
          <mc:Fallback>
            <p:pic>
              <p:nvPicPr>
                <p:cNvPr id="56370" name="墨迹 56369">
                  <a:extLst>
                    <a:ext uri="{FF2B5EF4-FFF2-40B4-BE49-F238E27FC236}">
                      <a16:creationId xmlns:a16="http://schemas.microsoft.com/office/drawing/2014/main" id="{C585A93A-3D37-4FA5-AC25-F9DDDC07C57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12552" y="4605540"/>
                  <a:ext cx="168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6371" name="墨迹 56370">
                  <a:extLst>
                    <a:ext uri="{FF2B5EF4-FFF2-40B4-BE49-F238E27FC236}">
                      <a16:creationId xmlns:a16="http://schemas.microsoft.com/office/drawing/2014/main" id="{28187334-CE16-3373-2558-CD39C5745B75}"/>
                    </a:ext>
                  </a:extLst>
                </p14:cNvPr>
                <p14:cNvContentPartPr/>
                <p14:nvPr/>
              </p14:nvContentPartPr>
              <p14:xfrm>
                <a:off x="7530272" y="4531380"/>
                <a:ext cx="29520" cy="195480"/>
              </p14:xfrm>
            </p:contentPart>
          </mc:Choice>
          <mc:Fallback>
            <p:pic>
              <p:nvPicPr>
                <p:cNvPr id="56371" name="墨迹 56370">
                  <a:extLst>
                    <a:ext uri="{FF2B5EF4-FFF2-40B4-BE49-F238E27FC236}">
                      <a16:creationId xmlns:a16="http://schemas.microsoft.com/office/drawing/2014/main" id="{28187334-CE16-3373-2558-CD39C5745B7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21632" y="4522740"/>
                  <a:ext cx="47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56372" name="墨迹 56371">
                  <a:extLst>
                    <a:ext uri="{FF2B5EF4-FFF2-40B4-BE49-F238E27FC236}">
                      <a16:creationId xmlns:a16="http://schemas.microsoft.com/office/drawing/2014/main" id="{5648BE8E-9A64-043C-271F-5AB8FFBAB7CF}"/>
                    </a:ext>
                  </a:extLst>
                </p14:cNvPr>
                <p14:cNvContentPartPr/>
                <p14:nvPr/>
              </p14:nvContentPartPr>
              <p14:xfrm>
                <a:off x="7640792" y="4577460"/>
                <a:ext cx="167400" cy="88920"/>
              </p14:xfrm>
            </p:contentPart>
          </mc:Choice>
          <mc:Fallback>
            <p:pic>
              <p:nvPicPr>
                <p:cNvPr id="56372" name="墨迹 56371">
                  <a:extLst>
                    <a:ext uri="{FF2B5EF4-FFF2-40B4-BE49-F238E27FC236}">
                      <a16:creationId xmlns:a16="http://schemas.microsoft.com/office/drawing/2014/main" id="{5648BE8E-9A64-043C-271F-5AB8FFBAB7C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31792" y="4568460"/>
                  <a:ext cx="185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56373" name="墨迹 56372">
                  <a:extLst>
                    <a:ext uri="{FF2B5EF4-FFF2-40B4-BE49-F238E27FC236}">
                      <a16:creationId xmlns:a16="http://schemas.microsoft.com/office/drawing/2014/main" id="{5B498932-8B51-D863-2916-979C418DCDDC}"/>
                    </a:ext>
                  </a:extLst>
                </p14:cNvPr>
                <p14:cNvContentPartPr/>
                <p14:nvPr/>
              </p14:nvContentPartPr>
              <p14:xfrm>
                <a:off x="8117792" y="4470900"/>
                <a:ext cx="74520" cy="191880"/>
              </p14:xfrm>
            </p:contentPart>
          </mc:Choice>
          <mc:Fallback>
            <p:pic>
              <p:nvPicPr>
                <p:cNvPr id="56373" name="墨迹 56372">
                  <a:extLst>
                    <a:ext uri="{FF2B5EF4-FFF2-40B4-BE49-F238E27FC236}">
                      <a16:creationId xmlns:a16="http://schemas.microsoft.com/office/drawing/2014/main" id="{5B498932-8B51-D863-2916-979C418DCDD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108792" y="4462260"/>
                  <a:ext cx="92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56374" name="墨迹 56373">
                  <a:extLst>
                    <a:ext uri="{FF2B5EF4-FFF2-40B4-BE49-F238E27FC236}">
                      <a16:creationId xmlns:a16="http://schemas.microsoft.com/office/drawing/2014/main" id="{4ECCD056-4CD0-0332-E233-81A44B9B275D}"/>
                    </a:ext>
                  </a:extLst>
                </p14:cNvPr>
                <p14:cNvContentPartPr/>
                <p14:nvPr/>
              </p14:nvContentPartPr>
              <p14:xfrm>
                <a:off x="8308232" y="4505100"/>
                <a:ext cx="71280" cy="120240"/>
              </p14:xfrm>
            </p:contentPart>
          </mc:Choice>
          <mc:Fallback>
            <p:pic>
              <p:nvPicPr>
                <p:cNvPr id="56374" name="墨迹 56373">
                  <a:extLst>
                    <a:ext uri="{FF2B5EF4-FFF2-40B4-BE49-F238E27FC236}">
                      <a16:creationId xmlns:a16="http://schemas.microsoft.com/office/drawing/2014/main" id="{4ECCD056-4CD0-0332-E233-81A44B9B275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99592" y="4496100"/>
                  <a:ext cx="88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56375" name="墨迹 56374">
                  <a:extLst>
                    <a:ext uri="{FF2B5EF4-FFF2-40B4-BE49-F238E27FC236}">
                      <a16:creationId xmlns:a16="http://schemas.microsoft.com/office/drawing/2014/main" id="{F5B8D59F-54B0-D069-C975-D4B927FB127A}"/>
                    </a:ext>
                  </a:extLst>
                </p14:cNvPr>
                <p14:cNvContentPartPr/>
                <p14:nvPr/>
              </p14:nvContentPartPr>
              <p14:xfrm>
                <a:off x="8455112" y="4506540"/>
                <a:ext cx="65880" cy="111600"/>
              </p14:xfrm>
            </p:contentPart>
          </mc:Choice>
          <mc:Fallback>
            <p:pic>
              <p:nvPicPr>
                <p:cNvPr id="56375" name="墨迹 56374">
                  <a:extLst>
                    <a:ext uri="{FF2B5EF4-FFF2-40B4-BE49-F238E27FC236}">
                      <a16:creationId xmlns:a16="http://schemas.microsoft.com/office/drawing/2014/main" id="{F5B8D59F-54B0-D069-C975-D4B927FB127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46472" y="4497540"/>
                  <a:ext cx="83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56378" name="墨迹 56377">
                  <a:extLst>
                    <a:ext uri="{FF2B5EF4-FFF2-40B4-BE49-F238E27FC236}">
                      <a16:creationId xmlns:a16="http://schemas.microsoft.com/office/drawing/2014/main" id="{11A2CA64-A7DE-49C0-8171-16B44B7DD0B4}"/>
                    </a:ext>
                  </a:extLst>
                </p14:cNvPr>
                <p14:cNvContentPartPr/>
                <p14:nvPr/>
              </p14:nvContentPartPr>
              <p14:xfrm>
                <a:off x="8581112" y="4550100"/>
                <a:ext cx="72000" cy="9360"/>
              </p14:xfrm>
            </p:contentPart>
          </mc:Choice>
          <mc:Fallback>
            <p:pic>
              <p:nvPicPr>
                <p:cNvPr id="56378" name="墨迹 56377">
                  <a:extLst>
                    <a:ext uri="{FF2B5EF4-FFF2-40B4-BE49-F238E27FC236}">
                      <a16:creationId xmlns:a16="http://schemas.microsoft.com/office/drawing/2014/main" id="{11A2CA64-A7DE-49C0-8171-16B44B7DD0B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572112" y="4541100"/>
                  <a:ext cx="89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56379" name="墨迹 56378">
                  <a:extLst>
                    <a:ext uri="{FF2B5EF4-FFF2-40B4-BE49-F238E27FC236}">
                      <a16:creationId xmlns:a16="http://schemas.microsoft.com/office/drawing/2014/main" id="{096E2DF7-ED49-A99B-234F-2797A9673366}"/>
                    </a:ext>
                  </a:extLst>
                </p14:cNvPr>
                <p14:cNvContentPartPr/>
                <p14:nvPr/>
              </p14:nvContentPartPr>
              <p14:xfrm>
                <a:off x="8683712" y="4477740"/>
                <a:ext cx="32400" cy="196560"/>
              </p14:xfrm>
            </p:contentPart>
          </mc:Choice>
          <mc:Fallback>
            <p:pic>
              <p:nvPicPr>
                <p:cNvPr id="56379" name="墨迹 56378">
                  <a:extLst>
                    <a:ext uri="{FF2B5EF4-FFF2-40B4-BE49-F238E27FC236}">
                      <a16:creationId xmlns:a16="http://schemas.microsoft.com/office/drawing/2014/main" id="{096E2DF7-ED49-A99B-234F-2797A967336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674712" y="4469100"/>
                  <a:ext cx="50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56380" name="墨迹 56379">
                  <a:extLst>
                    <a:ext uri="{FF2B5EF4-FFF2-40B4-BE49-F238E27FC236}">
                      <a16:creationId xmlns:a16="http://schemas.microsoft.com/office/drawing/2014/main" id="{0E36203E-BB12-E62B-F207-D840B422767F}"/>
                    </a:ext>
                  </a:extLst>
                </p14:cNvPr>
                <p14:cNvContentPartPr/>
                <p14:nvPr/>
              </p14:nvContentPartPr>
              <p14:xfrm>
                <a:off x="8266112" y="4662780"/>
                <a:ext cx="89640" cy="50040"/>
              </p14:xfrm>
            </p:contentPart>
          </mc:Choice>
          <mc:Fallback>
            <p:pic>
              <p:nvPicPr>
                <p:cNvPr id="56380" name="墨迹 56379">
                  <a:extLst>
                    <a:ext uri="{FF2B5EF4-FFF2-40B4-BE49-F238E27FC236}">
                      <a16:creationId xmlns:a16="http://schemas.microsoft.com/office/drawing/2014/main" id="{0E36203E-BB12-E62B-F207-D840B422767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57472" y="4653780"/>
                  <a:ext cx="107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56411" name="墨迹 56410">
                  <a:extLst>
                    <a:ext uri="{FF2B5EF4-FFF2-40B4-BE49-F238E27FC236}">
                      <a16:creationId xmlns:a16="http://schemas.microsoft.com/office/drawing/2014/main" id="{03550909-3F7B-8B98-BD85-6CB405B048AC}"/>
                    </a:ext>
                  </a:extLst>
                </p14:cNvPr>
                <p14:cNvContentPartPr/>
                <p14:nvPr/>
              </p14:nvContentPartPr>
              <p14:xfrm>
                <a:off x="7395632" y="4167060"/>
                <a:ext cx="58320" cy="319320"/>
              </p14:xfrm>
            </p:contentPart>
          </mc:Choice>
          <mc:Fallback>
            <p:pic>
              <p:nvPicPr>
                <p:cNvPr id="56411" name="墨迹 56410">
                  <a:extLst>
                    <a:ext uri="{FF2B5EF4-FFF2-40B4-BE49-F238E27FC236}">
                      <a16:creationId xmlns:a16="http://schemas.microsoft.com/office/drawing/2014/main" id="{03550909-3F7B-8B98-BD85-6CB405B048A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86992" y="4158060"/>
                  <a:ext cx="75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56412" name="墨迹 56411">
                  <a:extLst>
                    <a:ext uri="{FF2B5EF4-FFF2-40B4-BE49-F238E27FC236}">
                      <a16:creationId xmlns:a16="http://schemas.microsoft.com/office/drawing/2014/main" id="{C60356B1-71F9-176B-E888-78D06F4B018B}"/>
                    </a:ext>
                  </a:extLst>
                </p14:cNvPr>
                <p14:cNvContentPartPr/>
                <p14:nvPr/>
              </p14:nvContentPartPr>
              <p14:xfrm>
                <a:off x="7420472" y="4247340"/>
                <a:ext cx="34200" cy="195840"/>
              </p14:xfrm>
            </p:contentPart>
          </mc:Choice>
          <mc:Fallback>
            <p:pic>
              <p:nvPicPr>
                <p:cNvPr id="56412" name="墨迹 56411">
                  <a:extLst>
                    <a:ext uri="{FF2B5EF4-FFF2-40B4-BE49-F238E27FC236}">
                      <a16:creationId xmlns:a16="http://schemas.microsoft.com/office/drawing/2014/main" id="{C60356B1-71F9-176B-E888-78D06F4B018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11472" y="4238700"/>
                  <a:ext cx="5184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56414" name="墨迹 56413">
                <a:extLst>
                  <a:ext uri="{FF2B5EF4-FFF2-40B4-BE49-F238E27FC236}">
                    <a16:creationId xmlns:a16="http://schemas.microsoft.com/office/drawing/2014/main" id="{ECEE367D-7E5C-6B65-37F4-4E7F76DE3120}"/>
                  </a:ext>
                </a:extLst>
              </p14:cNvPr>
              <p14:cNvContentPartPr/>
              <p14:nvPr/>
            </p14:nvContentPartPr>
            <p14:xfrm>
              <a:off x="4441832" y="2738580"/>
              <a:ext cx="263520" cy="235440"/>
            </p14:xfrm>
          </p:contentPart>
        </mc:Choice>
        <mc:Fallback>
          <p:pic>
            <p:nvPicPr>
              <p:cNvPr id="56414" name="墨迹 56413">
                <a:extLst>
                  <a:ext uri="{FF2B5EF4-FFF2-40B4-BE49-F238E27FC236}">
                    <a16:creationId xmlns:a16="http://schemas.microsoft.com/office/drawing/2014/main" id="{ECEE367D-7E5C-6B65-37F4-4E7F76DE312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432832" y="2729940"/>
                <a:ext cx="2811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56415" name="墨迹 56414">
                <a:extLst>
                  <a:ext uri="{FF2B5EF4-FFF2-40B4-BE49-F238E27FC236}">
                    <a16:creationId xmlns:a16="http://schemas.microsoft.com/office/drawing/2014/main" id="{FFE32561-3FB6-B504-5ED7-043339E36F85}"/>
                  </a:ext>
                </a:extLst>
              </p14:cNvPr>
              <p14:cNvContentPartPr/>
              <p14:nvPr/>
            </p14:nvContentPartPr>
            <p14:xfrm>
              <a:off x="2286512" y="4283700"/>
              <a:ext cx="2440440" cy="91800"/>
            </p14:xfrm>
          </p:contentPart>
        </mc:Choice>
        <mc:Fallback>
          <p:pic>
            <p:nvPicPr>
              <p:cNvPr id="56415" name="墨迹 56414">
                <a:extLst>
                  <a:ext uri="{FF2B5EF4-FFF2-40B4-BE49-F238E27FC236}">
                    <a16:creationId xmlns:a16="http://schemas.microsoft.com/office/drawing/2014/main" id="{FFE32561-3FB6-B504-5ED7-043339E36F8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277872" y="4274700"/>
                <a:ext cx="245808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24" name="组合 56423">
            <a:extLst>
              <a:ext uri="{FF2B5EF4-FFF2-40B4-BE49-F238E27FC236}">
                <a16:creationId xmlns:a16="http://schemas.microsoft.com/office/drawing/2014/main" id="{A60F1108-5DA5-F674-52E8-B77961413108}"/>
              </a:ext>
            </a:extLst>
          </p:cNvPr>
          <p:cNvGrpSpPr/>
          <p:nvPr/>
        </p:nvGrpSpPr>
        <p:grpSpPr>
          <a:xfrm>
            <a:off x="356912" y="4087860"/>
            <a:ext cx="867960" cy="685800"/>
            <a:chOff x="356912" y="4087860"/>
            <a:chExt cx="867960" cy="68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56416" name="墨迹 56415">
                  <a:extLst>
                    <a:ext uri="{FF2B5EF4-FFF2-40B4-BE49-F238E27FC236}">
                      <a16:creationId xmlns:a16="http://schemas.microsoft.com/office/drawing/2014/main" id="{4FEB6B98-53D1-F17F-E4DA-A169CF8618AA}"/>
                    </a:ext>
                  </a:extLst>
                </p14:cNvPr>
                <p14:cNvContentPartPr/>
                <p14:nvPr/>
              </p14:nvContentPartPr>
              <p14:xfrm>
                <a:off x="356912" y="4316460"/>
                <a:ext cx="264960" cy="332640"/>
              </p14:xfrm>
            </p:contentPart>
          </mc:Choice>
          <mc:Fallback>
            <p:pic>
              <p:nvPicPr>
                <p:cNvPr id="56416" name="墨迹 56415">
                  <a:extLst>
                    <a:ext uri="{FF2B5EF4-FFF2-40B4-BE49-F238E27FC236}">
                      <a16:creationId xmlns:a16="http://schemas.microsoft.com/office/drawing/2014/main" id="{4FEB6B98-53D1-F17F-E4DA-A169CF8618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7912" y="4307460"/>
                  <a:ext cx="2826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56417" name="墨迹 56416">
                  <a:extLst>
                    <a:ext uri="{FF2B5EF4-FFF2-40B4-BE49-F238E27FC236}">
                      <a16:creationId xmlns:a16="http://schemas.microsoft.com/office/drawing/2014/main" id="{38766151-6D84-3827-4A61-8E3F1F6B1F50}"/>
                    </a:ext>
                  </a:extLst>
                </p14:cNvPr>
                <p14:cNvContentPartPr/>
                <p14:nvPr/>
              </p14:nvContentPartPr>
              <p14:xfrm>
                <a:off x="662552" y="4175340"/>
                <a:ext cx="42840" cy="275040"/>
              </p14:xfrm>
            </p:contentPart>
          </mc:Choice>
          <mc:Fallback>
            <p:pic>
              <p:nvPicPr>
                <p:cNvPr id="56417" name="墨迹 56416">
                  <a:extLst>
                    <a:ext uri="{FF2B5EF4-FFF2-40B4-BE49-F238E27FC236}">
                      <a16:creationId xmlns:a16="http://schemas.microsoft.com/office/drawing/2014/main" id="{38766151-6D84-3827-4A61-8E3F1F6B1F5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53912" y="4166700"/>
                  <a:ext cx="60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56418" name="墨迹 56417">
                  <a:extLst>
                    <a:ext uri="{FF2B5EF4-FFF2-40B4-BE49-F238E27FC236}">
                      <a16:creationId xmlns:a16="http://schemas.microsoft.com/office/drawing/2014/main" id="{6A9C86AD-1C52-2CA9-3E0E-95C74451EB51}"/>
                    </a:ext>
                  </a:extLst>
                </p14:cNvPr>
                <p14:cNvContentPartPr/>
                <p14:nvPr/>
              </p14:nvContentPartPr>
              <p14:xfrm>
                <a:off x="694952" y="4262460"/>
                <a:ext cx="118440" cy="131400"/>
              </p14:xfrm>
            </p:contentPart>
          </mc:Choice>
          <mc:Fallback>
            <p:pic>
              <p:nvPicPr>
                <p:cNvPr id="56418" name="墨迹 56417">
                  <a:extLst>
                    <a:ext uri="{FF2B5EF4-FFF2-40B4-BE49-F238E27FC236}">
                      <a16:creationId xmlns:a16="http://schemas.microsoft.com/office/drawing/2014/main" id="{6A9C86AD-1C52-2CA9-3E0E-95C74451EB5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5952" y="4253820"/>
                  <a:ext cx="136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56419" name="墨迹 56418">
                  <a:extLst>
                    <a:ext uri="{FF2B5EF4-FFF2-40B4-BE49-F238E27FC236}">
                      <a16:creationId xmlns:a16="http://schemas.microsoft.com/office/drawing/2014/main" id="{E877F309-3B4E-B19D-78BF-0ED9FB465D50}"/>
                    </a:ext>
                  </a:extLst>
                </p14:cNvPr>
                <p14:cNvContentPartPr/>
                <p14:nvPr/>
              </p14:nvContentPartPr>
              <p14:xfrm>
                <a:off x="685952" y="4412580"/>
                <a:ext cx="62280" cy="14760"/>
              </p14:xfrm>
            </p:contentPart>
          </mc:Choice>
          <mc:Fallback>
            <p:pic>
              <p:nvPicPr>
                <p:cNvPr id="56419" name="墨迹 56418">
                  <a:extLst>
                    <a:ext uri="{FF2B5EF4-FFF2-40B4-BE49-F238E27FC236}">
                      <a16:creationId xmlns:a16="http://schemas.microsoft.com/office/drawing/2014/main" id="{E877F309-3B4E-B19D-78BF-0ED9FB465D5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76952" y="4403940"/>
                  <a:ext cx="79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56420" name="墨迹 56419">
                  <a:extLst>
                    <a:ext uri="{FF2B5EF4-FFF2-40B4-BE49-F238E27FC236}">
                      <a16:creationId xmlns:a16="http://schemas.microsoft.com/office/drawing/2014/main" id="{73A299F8-554F-6F3E-AFA3-6509F72A6DD6}"/>
                    </a:ext>
                  </a:extLst>
                </p14:cNvPr>
                <p14:cNvContentPartPr/>
                <p14:nvPr/>
              </p14:nvContentPartPr>
              <p14:xfrm>
                <a:off x="708992" y="4199820"/>
                <a:ext cx="190800" cy="348840"/>
              </p14:xfrm>
            </p:contentPart>
          </mc:Choice>
          <mc:Fallback>
            <p:pic>
              <p:nvPicPr>
                <p:cNvPr id="56420" name="墨迹 56419">
                  <a:extLst>
                    <a:ext uri="{FF2B5EF4-FFF2-40B4-BE49-F238E27FC236}">
                      <a16:creationId xmlns:a16="http://schemas.microsoft.com/office/drawing/2014/main" id="{73A299F8-554F-6F3E-AFA3-6509F72A6DD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00352" y="4190820"/>
                  <a:ext cx="2084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56421" name="墨迹 56420">
                  <a:extLst>
                    <a:ext uri="{FF2B5EF4-FFF2-40B4-BE49-F238E27FC236}">
                      <a16:creationId xmlns:a16="http://schemas.microsoft.com/office/drawing/2014/main" id="{2E8EE211-E27F-271A-9AA8-BAB305CC2B6E}"/>
                    </a:ext>
                  </a:extLst>
                </p14:cNvPr>
                <p14:cNvContentPartPr/>
                <p14:nvPr/>
              </p14:nvContentPartPr>
              <p14:xfrm>
                <a:off x="917072" y="4220700"/>
                <a:ext cx="112680" cy="378360"/>
              </p14:xfrm>
            </p:contentPart>
          </mc:Choice>
          <mc:Fallback>
            <p:pic>
              <p:nvPicPr>
                <p:cNvPr id="56421" name="墨迹 56420">
                  <a:extLst>
                    <a:ext uri="{FF2B5EF4-FFF2-40B4-BE49-F238E27FC236}">
                      <a16:creationId xmlns:a16="http://schemas.microsoft.com/office/drawing/2014/main" id="{2E8EE211-E27F-271A-9AA8-BAB305CC2B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08072" y="4211700"/>
                  <a:ext cx="1303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56422" name="墨迹 56421">
                  <a:extLst>
                    <a:ext uri="{FF2B5EF4-FFF2-40B4-BE49-F238E27FC236}">
                      <a16:creationId xmlns:a16="http://schemas.microsoft.com/office/drawing/2014/main" id="{B776CE29-8638-C5AB-9CD8-E948C03CF39B}"/>
                    </a:ext>
                  </a:extLst>
                </p14:cNvPr>
                <p14:cNvContentPartPr/>
                <p14:nvPr/>
              </p14:nvContentPartPr>
              <p14:xfrm>
                <a:off x="990872" y="4136460"/>
                <a:ext cx="234000" cy="376200"/>
              </p14:xfrm>
            </p:contentPart>
          </mc:Choice>
          <mc:Fallback>
            <p:pic>
              <p:nvPicPr>
                <p:cNvPr id="56422" name="墨迹 56421">
                  <a:extLst>
                    <a:ext uri="{FF2B5EF4-FFF2-40B4-BE49-F238E27FC236}">
                      <a16:creationId xmlns:a16="http://schemas.microsoft.com/office/drawing/2014/main" id="{B776CE29-8638-C5AB-9CD8-E948C03CF39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81872" y="4127820"/>
                  <a:ext cx="2516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56423" name="墨迹 56422">
                  <a:extLst>
                    <a:ext uri="{FF2B5EF4-FFF2-40B4-BE49-F238E27FC236}">
                      <a16:creationId xmlns:a16="http://schemas.microsoft.com/office/drawing/2014/main" id="{D896ED62-457C-93A2-6A86-5D32ECADFBC8}"/>
                    </a:ext>
                  </a:extLst>
                </p14:cNvPr>
                <p14:cNvContentPartPr/>
                <p14:nvPr/>
              </p14:nvContentPartPr>
              <p14:xfrm>
                <a:off x="973232" y="4087860"/>
                <a:ext cx="249120" cy="685800"/>
              </p14:xfrm>
            </p:contentPart>
          </mc:Choice>
          <mc:Fallback>
            <p:pic>
              <p:nvPicPr>
                <p:cNvPr id="56423" name="墨迹 56422">
                  <a:extLst>
                    <a:ext uri="{FF2B5EF4-FFF2-40B4-BE49-F238E27FC236}">
                      <a16:creationId xmlns:a16="http://schemas.microsoft.com/office/drawing/2014/main" id="{D896ED62-457C-93A2-6A86-5D32ECADFBC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64592" y="4079220"/>
                  <a:ext cx="266760" cy="70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56425" name="墨迹 56424">
                <a:extLst>
                  <a:ext uri="{FF2B5EF4-FFF2-40B4-BE49-F238E27FC236}">
                    <a16:creationId xmlns:a16="http://schemas.microsoft.com/office/drawing/2014/main" id="{EB4A9359-F18B-2FB7-A8E1-47113E625218}"/>
                  </a:ext>
                </a:extLst>
              </p14:cNvPr>
              <p14:cNvContentPartPr/>
              <p14:nvPr/>
            </p14:nvContentPartPr>
            <p14:xfrm>
              <a:off x="2135312" y="820500"/>
              <a:ext cx="2039040" cy="150840"/>
            </p14:xfrm>
          </p:contentPart>
        </mc:Choice>
        <mc:Fallback>
          <p:pic>
            <p:nvPicPr>
              <p:cNvPr id="56425" name="墨迹 56424">
                <a:extLst>
                  <a:ext uri="{FF2B5EF4-FFF2-40B4-BE49-F238E27FC236}">
                    <a16:creationId xmlns:a16="http://schemas.microsoft.com/office/drawing/2014/main" id="{EB4A9359-F18B-2FB7-A8E1-47113E62521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126312" y="811860"/>
                <a:ext cx="20566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56426" name="墨迹 56425">
                <a:extLst>
                  <a:ext uri="{FF2B5EF4-FFF2-40B4-BE49-F238E27FC236}">
                    <a16:creationId xmlns:a16="http://schemas.microsoft.com/office/drawing/2014/main" id="{3A8F89D3-746C-5E49-67E9-F4435D30AB0C}"/>
                  </a:ext>
                </a:extLst>
              </p14:cNvPr>
              <p14:cNvContentPartPr/>
              <p14:nvPr/>
            </p14:nvContentPartPr>
            <p14:xfrm>
              <a:off x="2732912" y="4890660"/>
              <a:ext cx="3011040" cy="138960"/>
            </p14:xfrm>
          </p:contentPart>
        </mc:Choice>
        <mc:Fallback>
          <p:pic>
            <p:nvPicPr>
              <p:cNvPr id="56426" name="墨迹 56425">
                <a:extLst>
                  <a:ext uri="{FF2B5EF4-FFF2-40B4-BE49-F238E27FC236}">
                    <a16:creationId xmlns:a16="http://schemas.microsoft.com/office/drawing/2014/main" id="{3A8F89D3-746C-5E49-67E9-F4435D30AB0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723912" y="4881660"/>
                <a:ext cx="302868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35" name="组合 56434">
            <a:extLst>
              <a:ext uri="{FF2B5EF4-FFF2-40B4-BE49-F238E27FC236}">
                <a16:creationId xmlns:a16="http://schemas.microsoft.com/office/drawing/2014/main" id="{D2BA0B64-590A-0BA0-870F-80E8A29E1169}"/>
              </a:ext>
            </a:extLst>
          </p:cNvPr>
          <p:cNvGrpSpPr/>
          <p:nvPr/>
        </p:nvGrpSpPr>
        <p:grpSpPr>
          <a:xfrm>
            <a:off x="5257952" y="4157700"/>
            <a:ext cx="687600" cy="328320"/>
            <a:chOff x="5257952" y="4157700"/>
            <a:chExt cx="68760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56427" name="墨迹 56426">
                  <a:extLst>
                    <a:ext uri="{FF2B5EF4-FFF2-40B4-BE49-F238E27FC236}">
                      <a16:creationId xmlns:a16="http://schemas.microsoft.com/office/drawing/2014/main" id="{C0D310F0-6239-179D-2E8C-9EA6389AF391}"/>
                    </a:ext>
                  </a:extLst>
                </p14:cNvPr>
                <p14:cNvContentPartPr/>
                <p14:nvPr/>
              </p14:nvContentPartPr>
              <p14:xfrm>
                <a:off x="5417792" y="4161660"/>
                <a:ext cx="59760" cy="290880"/>
              </p14:xfrm>
            </p:contentPart>
          </mc:Choice>
          <mc:Fallback>
            <p:pic>
              <p:nvPicPr>
                <p:cNvPr id="56427" name="墨迹 56426">
                  <a:extLst>
                    <a:ext uri="{FF2B5EF4-FFF2-40B4-BE49-F238E27FC236}">
                      <a16:creationId xmlns:a16="http://schemas.microsoft.com/office/drawing/2014/main" id="{C0D310F0-6239-179D-2E8C-9EA6389AF39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409152" y="4152660"/>
                  <a:ext cx="77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56428" name="墨迹 56427">
                  <a:extLst>
                    <a:ext uri="{FF2B5EF4-FFF2-40B4-BE49-F238E27FC236}">
                      <a16:creationId xmlns:a16="http://schemas.microsoft.com/office/drawing/2014/main" id="{DC4090D4-EABC-E1DF-DC23-0FF04512EF72}"/>
                    </a:ext>
                  </a:extLst>
                </p14:cNvPr>
                <p14:cNvContentPartPr/>
                <p14:nvPr/>
              </p14:nvContentPartPr>
              <p14:xfrm>
                <a:off x="5545232" y="4390980"/>
                <a:ext cx="3960" cy="67320"/>
              </p14:xfrm>
            </p:contentPart>
          </mc:Choice>
          <mc:Fallback>
            <p:pic>
              <p:nvPicPr>
                <p:cNvPr id="56428" name="墨迹 56427">
                  <a:extLst>
                    <a:ext uri="{FF2B5EF4-FFF2-40B4-BE49-F238E27FC236}">
                      <a16:creationId xmlns:a16="http://schemas.microsoft.com/office/drawing/2014/main" id="{DC4090D4-EABC-E1DF-DC23-0FF04512EF7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36232" y="4382340"/>
                  <a:ext cx="21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56429" name="墨迹 56428">
                  <a:extLst>
                    <a:ext uri="{FF2B5EF4-FFF2-40B4-BE49-F238E27FC236}">
                      <a16:creationId xmlns:a16="http://schemas.microsoft.com/office/drawing/2014/main" id="{E4E9705C-4B9B-5E7A-9883-6D9F1A4C450B}"/>
                    </a:ext>
                  </a:extLst>
                </p14:cNvPr>
                <p14:cNvContentPartPr/>
                <p14:nvPr/>
              </p14:nvContentPartPr>
              <p14:xfrm>
                <a:off x="5706512" y="4222500"/>
                <a:ext cx="68760" cy="160560"/>
              </p14:xfrm>
            </p:contentPart>
          </mc:Choice>
          <mc:Fallback>
            <p:pic>
              <p:nvPicPr>
                <p:cNvPr id="56429" name="墨迹 56428">
                  <a:extLst>
                    <a:ext uri="{FF2B5EF4-FFF2-40B4-BE49-F238E27FC236}">
                      <a16:creationId xmlns:a16="http://schemas.microsoft.com/office/drawing/2014/main" id="{E4E9705C-4B9B-5E7A-9883-6D9F1A4C450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697512" y="4213500"/>
                  <a:ext cx="86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56430" name="墨迹 56429">
                  <a:extLst>
                    <a:ext uri="{FF2B5EF4-FFF2-40B4-BE49-F238E27FC236}">
                      <a16:creationId xmlns:a16="http://schemas.microsoft.com/office/drawing/2014/main" id="{6E9CE5B6-9E62-5FE2-26B5-B948166B4D32}"/>
                    </a:ext>
                  </a:extLst>
                </p14:cNvPr>
                <p14:cNvContentPartPr/>
                <p14:nvPr/>
              </p14:nvContentPartPr>
              <p14:xfrm>
                <a:off x="5798672" y="4328700"/>
                <a:ext cx="55800" cy="96840"/>
              </p14:xfrm>
            </p:contentPart>
          </mc:Choice>
          <mc:Fallback>
            <p:pic>
              <p:nvPicPr>
                <p:cNvPr id="56430" name="墨迹 56429">
                  <a:extLst>
                    <a:ext uri="{FF2B5EF4-FFF2-40B4-BE49-F238E27FC236}">
                      <a16:creationId xmlns:a16="http://schemas.microsoft.com/office/drawing/2014/main" id="{6E9CE5B6-9E62-5FE2-26B5-B948166B4D3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789672" y="4320060"/>
                  <a:ext cx="73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56431" name="墨迹 56430">
                  <a:extLst>
                    <a:ext uri="{FF2B5EF4-FFF2-40B4-BE49-F238E27FC236}">
                      <a16:creationId xmlns:a16="http://schemas.microsoft.com/office/drawing/2014/main" id="{CFF3A533-7D84-8F1B-8DBA-EDAB6CA74A0A}"/>
                    </a:ext>
                  </a:extLst>
                </p14:cNvPr>
                <p14:cNvContentPartPr/>
                <p14:nvPr/>
              </p14:nvContentPartPr>
              <p14:xfrm>
                <a:off x="5257952" y="4157700"/>
                <a:ext cx="217440" cy="328320"/>
              </p14:xfrm>
            </p:contentPart>
          </mc:Choice>
          <mc:Fallback>
            <p:pic>
              <p:nvPicPr>
                <p:cNvPr id="56431" name="墨迹 56430">
                  <a:extLst>
                    <a:ext uri="{FF2B5EF4-FFF2-40B4-BE49-F238E27FC236}">
                      <a16:creationId xmlns:a16="http://schemas.microsoft.com/office/drawing/2014/main" id="{CFF3A533-7D84-8F1B-8DBA-EDAB6CA74A0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248952" y="4149060"/>
                  <a:ext cx="2350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56432" name="墨迹 56431">
                  <a:extLst>
                    <a:ext uri="{FF2B5EF4-FFF2-40B4-BE49-F238E27FC236}">
                      <a16:creationId xmlns:a16="http://schemas.microsoft.com/office/drawing/2014/main" id="{1679D724-FB32-81D2-9D46-6B7365CF2915}"/>
                    </a:ext>
                  </a:extLst>
                </p14:cNvPr>
                <p14:cNvContentPartPr/>
                <p14:nvPr/>
              </p14:nvContentPartPr>
              <p14:xfrm>
                <a:off x="5560352" y="4286220"/>
                <a:ext cx="81360" cy="6840"/>
              </p14:xfrm>
            </p:contentPart>
          </mc:Choice>
          <mc:Fallback>
            <p:pic>
              <p:nvPicPr>
                <p:cNvPr id="56432" name="墨迹 56431">
                  <a:extLst>
                    <a:ext uri="{FF2B5EF4-FFF2-40B4-BE49-F238E27FC236}">
                      <a16:creationId xmlns:a16="http://schemas.microsoft.com/office/drawing/2014/main" id="{1679D724-FB32-81D2-9D46-6B7365CF291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51352" y="4277580"/>
                  <a:ext cx="99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56433" name="墨迹 56432">
                  <a:extLst>
                    <a:ext uri="{FF2B5EF4-FFF2-40B4-BE49-F238E27FC236}">
                      <a16:creationId xmlns:a16="http://schemas.microsoft.com/office/drawing/2014/main" id="{11BE0D1C-5020-4913-E848-4F04A02AFE8A}"/>
                    </a:ext>
                  </a:extLst>
                </p14:cNvPr>
                <p14:cNvContentPartPr/>
                <p14:nvPr/>
              </p14:nvContentPartPr>
              <p14:xfrm>
                <a:off x="5592752" y="4271820"/>
                <a:ext cx="12600" cy="69120"/>
              </p14:xfrm>
            </p:contentPart>
          </mc:Choice>
          <mc:Fallback>
            <p:pic>
              <p:nvPicPr>
                <p:cNvPr id="56433" name="墨迹 56432">
                  <a:extLst>
                    <a:ext uri="{FF2B5EF4-FFF2-40B4-BE49-F238E27FC236}">
                      <a16:creationId xmlns:a16="http://schemas.microsoft.com/office/drawing/2014/main" id="{11BE0D1C-5020-4913-E848-4F04A02AFE8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83752" y="4262820"/>
                  <a:ext cx="30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56434" name="墨迹 56433">
                  <a:extLst>
                    <a:ext uri="{FF2B5EF4-FFF2-40B4-BE49-F238E27FC236}">
                      <a16:creationId xmlns:a16="http://schemas.microsoft.com/office/drawing/2014/main" id="{4EEBFE19-2A58-CEFE-C4BD-A3CD2ABCB7F7}"/>
                    </a:ext>
                  </a:extLst>
                </p14:cNvPr>
                <p14:cNvContentPartPr/>
                <p14:nvPr/>
              </p14:nvContentPartPr>
              <p14:xfrm>
                <a:off x="5849072" y="4161300"/>
                <a:ext cx="96480" cy="295560"/>
              </p14:xfrm>
            </p:contentPart>
          </mc:Choice>
          <mc:Fallback>
            <p:pic>
              <p:nvPicPr>
                <p:cNvPr id="56434" name="墨迹 56433">
                  <a:extLst>
                    <a:ext uri="{FF2B5EF4-FFF2-40B4-BE49-F238E27FC236}">
                      <a16:creationId xmlns:a16="http://schemas.microsoft.com/office/drawing/2014/main" id="{4EEBFE19-2A58-CEFE-C4BD-A3CD2ABCB7F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40432" y="4152660"/>
                  <a:ext cx="11412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56436" name="墨迹 56435">
                <a:extLst>
                  <a:ext uri="{FF2B5EF4-FFF2-40B4-BE49-F238E27FC236}">
                    <a16:creationId xmlns:a16="http://schemas.microsoft.com/office/drawing/2014/main" id="{CAC8DBA8-47BB-2FA5-6F0D-3CF3AE3AE4FD}"/>
                  </a:ext>
                </a:extLst>
              </p14:cNvPr>
              <p14:cNvContentPartPr/>
              <p14:nvPr/>
            </p14:nvContentPartPr>
            <p14:xfrm>
              <a:off x="6600392" y="5465940"/>
              <a:ext cx="988200" cy="47880"/>
            </p14:xfrm>
          </p:contentPart>
        </mc:Choice>
        <mc:Fallback>
          <p:pic>
            <p:nvPicPr>
              <p:cNvPr id="56436" name="墨迹 56435">
                <a:extLst>
                  <a:ext uri="{FF2B5EF4-FFF2-40B4-BE49-F238E27FC236}">
                    <a16:creationId xmlns:a16="http://schemas.microsoft.com/office/drawing/2014/main" id="{CAC8DBA8-47BB-2FA5-6F0D-3CF3AE3AE4FD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591392" y="5457300"/>
                <a:ext cx="100584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44" name="组合 56443">
            <a:extLst>
              <a:ext uri="{FF2B5EF4-FFF2-40B4-BE49-F238E27FC236}">
                <a16:creationId xmlns:a16="http://schemas.microsoft.com/office/drawing/2014/main" id="{7F22294A-0657-9E4C-FA96-1C093C7A82B1}"/>
              </a:ext>
            </a:extLst>
          </p:cNvPr>
          <p:cNvGrpSpPr/>
          <p:nvPr/>
        </p:nvGrpSpPr>
        <p:grpSpPr>
          <a:xfrm>
            <a:off x="4528592" y="5421660"/>
            <a:ext cx="1603080" cy="582840"/>
            <a:chOff x="4528592" y="5421660"/>
            <a:chExt cx="1603080" cy="58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56437" name="墨迹 56436">
                  <a:extLst>
                    <a:ext uri="{FF2B5EF4-FFF2-40B4-BE49-F238E27FC236}">
                      <a16:creationId xmlns:a16="http://schemas.microsoft.com/office/drawing/2014/main" id="{30D96930-3CFC-F4E4-4A05-A68FFCD67C7C}"/>
                    </a:ext>
                  </a:extLst>
                </p14:cNvPr>
                <p14:cNvContentPartPr/>
                <p14:nvPr/>
              </p14:nvContentPartPr>
              <p14:xfrm>
                <a:off x="4559192" y="5434260"/>
                <a:ext cx="19080" cy="161640"/>
              </p14:xfrm>
            </p:contentPart>
          </mc:Choice>
          <mc:Fallback>
            <p:pic>
              <p:nvPicPr>
                <p:cNvPr id="56437" name="墨迹 56436">
                  <a:extLst>
                    <a:ext uri="{FF2B5EF4-FFF2-40B4-BE49-F238E27FC236}">
                      <a16:creationId xmlns:a16="http://schemas.microsoft.com/office/drawing/2014/main" id="{30D96930-3CFC-F4E4-4A05-A68FFCD67C7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550192" y="5425260"/>
                  <a:ext cx="36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56438" name="墨迹 56437">
                  <a:extLst>
                    <a:ext uri="{FF2B5EF4-FFF2-40B4-BE49-F238E27FC236}">
                      <a16:creationId xmlns:a16="http://schemas.microsoft.com/office/drawing/2014/main" id="{90B61BFC-2125-C9A0-90A7-B88272734EDF}"/>
                    </a:ext>
                  </a:extLst>
                </p14:cNvPr>
                <p14:cNvContentPartPr/>
                <p14:nvPr/>
              </p14:nvContentPartPr>
              <p14:xfrm>
                <a:off x="4528592" y="5522820"/>
                <a:ext cx="101880" cy="105480"/>
              </p14:xfrm>
            </p:contentPart>
          </mc:Choice>
          <mc:Fallback>
            <p:pic>
              <p:nvPicPr>
                <p:cNvPr id="56438" name="墨迹 56437">
                  <a:extLst>
                    <a:ext uri="{FF2B5EF4-FFF2-40B4-BE49-F238E27FC236}">
                      <a16:creationId xmlns:a16="http://schemas.microsoft.com/office/drawing/2014/main" id="{90B61BFC-2125-C9A0-90A7-B88272734ED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519952" y="5514180"/>
                  <a:ext cx="119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56440" name="墨迹 56439">
                  <a:extLst>
                    <a:ext uri="{FF2B5EF4-FFF2-40B4-BE49-F238E27FC236}">
                      <a16:creationId xmlns:a16="http://schemas.microsoft.com/office/drawing/2014/main" id="{2AD48378-41E8-F80C-EE81-9F25D966EB7E}"/>
                    </a:ext>
                  </a:extLst>
                </p14:cNvPr>
                <p14:cNvContentPartPr/>
                <p14:nvPr/>
              </p14:nvContentPartPr>
              <p14:xfrm>
                <a:off x="4532552" y="5421660"/>
                <a:ext cx="259560" cy="582840"/>
              </p14:xfrm>
            </p:contentPart>
          </mc:Choice>
          <mc:Fallback>
            <p:pic>
              <p:nvPicPr>
                <p:cNvPr id="56440" name="墨迹 56439">
                  <a:extLst>
                    <a:ext uri="{FF2B5EF4-FFF2-40B4-BE49-F238E27FC236}">
                      <a16:creationId xmlns:a16="http://schemas.microsoft.com/office/drawing/2014/main" id="{2AD48378-41E8-F80C-EE81-9F25D966EB7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23912" y="5413020"/>
                  <a:ext cx="2772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56441" name="墨迹 56440">
                  <a:extLst>
                    <a:ext uri="{FF2B5EF4-FFF2-40B4-BE49-F238E27FC236}">
                      <a16:creationId xmlns:a16="http://schemas.microsoft.com/office/drawing/2014/main" id="{C5DBFD2C-6D31-602A-C6EF-B4A653EB8093}"/>
                    </a:ext>
                  </a:extLst>
                </p14:cNvPr>
                <p14:cNvContentPartPr/>
                <p14:nvPr/>
              </p14:nvContentPartPr>
              <p14:xfrm>
                <a:off x="4937552" y="5498340"/>
                <a:ext cx="190440" cy="168840"/>
              </p14:xfrm>
            </p:contentPart>
          </mc:Choice>
          <mc:Fallback>
            <p:pic>
              <p:nvPicPr>
                <p:cNvPr id="56441" name="墨迹 56440">
                  <a:extLst>
                    <a:ext uri="{FF2B5EF4-FFF2-40B4-BE49-F238E27FC236}">
                      <a16:creationId xmlns:a16="http://schemas.microsoft.com/office/drawing/2014/main" id="{C5DBFD2C-6D31-602A-C6EF-B4A653EB809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928552" y="5489700"/>
                  <a:ext cx="208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56442" name="墨迹 56441">
                  <a:extLst>
                    <a:ext uri="{FF2B5EF4-FFF2-40B4-BE49-F238E27FC236}">
                      <a16:creationId xmlns:a16="http://schemas.microsoft.com/office/drawing/2014/main" id="{2A72DBD1-240F-B9C1-43C7-45A8F0ABCEB1}"/>
                    </a:ext>
                  </a:extLst>
                </p14:cNvPr>
                <p14:cNvContentPartPr/>
                <p14:nvPr/>
              </p14:nvContentPartPr>
              <p14:xfrm>
                <a:off x="5149952" y="5438940"/>
                <a:ext cx="578520" cy="202680"/>
              </p14:xfrm>
            </p:contentPart>
          </mc:Choice>
          <mc:Fallback>
            <p:pic>
              <p:nvPicPr>
                <p:cNvPr id="56442" name="墨迹 56441">
                  <a:extLst>
                    <a:ext uri="{FF2B5EF4-FFF2-40B4-BE49-F238E27FC236}">
                      <a16:creationId xmlns:a16="http://schemas.microsoft.com/office/drawing/2014/main" id="{2A72DBD1-240F-B9C1-43C7-45A8F0ABCEB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140952" y="5430300"/>
                  <a:ext cx="596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56443" name="墨迹 56442">
                  <a:extLst>
                    <a:ext uri="{FF2B5EF4-FFF2-40B4-BE49-F238E27FC236}">
                      <a16:creationId xmlns:a16="http://schemas.microsoft.com/office/drawing/2014/main" id="{6B6EF7B5-9AE2-0201-B2DE-9FB1C6D1E27D}"/>
                    </a:ext>
                  </a:extLst>
                </p14:cNvPr>
                <p14:cNvContentPartPr/>
                <p14:nvPr/>
              </p14:nvContentPartPr>
              <p14:xfrm>
                <a:off x="5660432" y="5539020"/>
                <a:ext cx="471240" cy="120600"/>
              </p14:xfrm>
            </p:contentPart>
          </mc:Choice>
          <mc:Fallback>
            <p:pic>
              <p:nvPicPr>
                <p:cNvPr id="56443" name="墨迹 56442">
                  <a:extLst>
                    <a:ext uri="{FF2B5EF4-FFF2-40B4-BE49-F238E27FC236}">
                      <a16:creationId xmlns:a16="http://schemas.microsoft.com/office/drawing/2014/main" id="{6B6EF7B5-9AE2-0201-B2DE-9FB1C6D1E27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651792" y="5530020"/>
                  <a:ext cx="488880" cy="138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320AEDAE-9E5B-019F-A781-9205F1213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812088" y="6318250"/>
            <a:ext cx="10668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4029C290-F1A1-404D-8BF9-71DAE0E36693}" type="slidenum">
              <a:rPr lang="zh-CN" altLang="en-US" sz="2400" smtClean="0">
                <a:latin typeface="Times New Roman" panose="02020603050405020304" pitchFamily="18" charset="0"/>
              </a:rPr>
              <a:pPr/>
              <a:t>37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6" name="内容占位符 89089">
            <a:extLst>
              <a:ext uri="{FF2B5EF4-FFF2-40B4-BE49-F238E27FC236}">
                <a16:creationId xmlns:a16="http://schemas.microsoft.com/office/drawing/2014/main" id="{B852A04F-B7E9-4111-CE9B-808187A8F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" y="528638"/>
          <a:ext cx="7207250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46400" imgH="927100" progId="Equation.DSMT4">
                  <p:embed/>
                </p:oleObj>
              </mc:Choice>
              <mc:Fallback>
                <p:oleObj name="Equation" r:id="rId2" imgW="2946400" imgH="927100" progId="Equation.DSMT4">
                  <p:embed/>
                  <p:pic>
                    <p:nvPicPr>
                      <p:cNvPr id="6" name="内容占位符 89089">
                        <a:extLst>
                          <a:ext uri="{FF2B5EF4-FFF2-40B4-BE49-F238E27FC236}">
                            <a16:creationId xmlns:a16="http://schemas.microsoft.com/office/drawing/2014/main" id="{B852A04F-B7E9-4111-CE9B-808187A8F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28638"/>
                        <a:ext cx="7207250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BA920B90-ABA3-FE23-0B71-FE50FBDC0057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2809875"/>
            <a:ext cx="8812213" cy="1690688"/>
            <a:chOff x="279327" y="4798549"/>
            <a:chExt cx="8811674" cy="1689861"/>
          </a:xfrm>
        </p:grpSpPr>
        <p:graphicFrame>
          <p:nvGraphicFramePr>
            <p:cNvPr id="57350" name="内容占位符 88065">
              <a:extLst>
                <a:ext uri="{FF2B5EF4-FFF2-40B4-BE49-F238E27FC236}">
                  <a16:creationId xmlns:a16="http://schemas.microsoft.com/office/drawing/2014/main" id="{9DCBCBDF-1DC0-61F9-C4EE-CD404ACC83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514" y="4802485"/>
            <a:ext cx="8726487" cy="168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822700" imgH="698500" progId="Equation.DSMT4">
                    <p:embed/>
                  </p:oleObj>
                </mc:Choice>
                <mc:Fallback>
                  <p:oleObj name="Equation" r:id="rId4" imgW="3822700" imgH="698500" progId="Equation.DSMT4">
                    <p:embed/>
                    <p:pic>
                      <p:nvPicPr>
                        <p:cNvPr id="57350" name="内容占位符 88065">
                          <a:extLst>
                            <a:ext uri="{FF2B5EF4-FFF2-40B4-BE49-F238E27FC236}">
                              <a16:creationId xmlns:a16="http://schemas.microsoft.com/office/drawing/2014/main" id="{9DCBCBDF-1DC0-61F9-C4EE-CD404ACC83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14" y="4802485"/>
                          <a:ext cx="8726487" cy="168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1" name="文本框 9">
              <a:extLst>
                <a:ext uri="{FF2B5EF4-FFF2-40B4-BE49-F238E27FC236}">
                  <a16:creationId xmlns:a16="http://schemas.microsoft.com/office/drawing/2014/main" id="{D6D9F883-33EC-2810-754F-C3AC2C55A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27" y="4798549"/>
              <a:ext cx="13229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lang="en-US" altLang="zh-CN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/>
            </a:p>
          </p:txBody>
        </p:sp>
      </p:grpSp>
      <p:sp>
        <p:nvSpPr>
          <p:cNvPr id="11" name="文本框 49">
            <a:extLst>
              <a:ext uri="{FF2B5EF4-FFF2-40B4-BE49-F238E27FC236}">
                <a16:creationId xmlns:a16="http://schemas.microsoft.com/office/drawing/2014/main" id="{A3CEA39A-CC43-14E1-BC0C-2540AA951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643438"/>
            <a:ext cx="5472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利用第一数学归纳法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略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BD490A9-04BC-BF14-23F0-8267AF09DF60}"/>
                  </a:ext>
                </a:extLst>
              </p14:cNvPr>
              <p14:cNvContentPartPr/>
              <p14:nvPr/>
            </p14:nvContentPartPr>
            <p14:xfrm>
              <a:off x="2544272" y="2734260"/>
              <a:ext cx="73800" cy="34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BD490A9-04BC-BF14-23F0-8267AF09DF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5272" y="2725260"/>
                <a:ext cx="914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C5F3548-7509-F8DD-222F-1092BCA1FF28}"/>
                  </a:ext>
                </a:extLst>
              </p14:cNvPr>
              <p14:cNvContentPartPr/>
              <p14:nvPr/>
            </p14:nvContentPartPr>
            <p14:xfrm>
              <a:off x="2894552" y="3229260"/>
              <a:ext cx="1105920" cy="1281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C5F3548-7509-F8DD-222F-1092BCA1FF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5552" y="3220620"/>
                <a:ext cx="112356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191DB9-ABF3-872D-7C9B-F7B804816B08}"/>
              </a:ext>
            </a:extLst>
          </p:cNvPr>
          <p:cNvGrpSpPr/>
          <p:nvPr/>
        </p:nvGrpSpPr>
        <p:grpSpPr>
          <a:xfrm>
            <a:off x="5764112" y="4770060"/>
            <a:ext cx="695160" cy="196920"/>
            <a:chOff x="5764112" y="4770060"/>
            <a:chExt cx="69516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3C1DA470-B5D8-964A-F275-03A83AF7508F}"/>
                    </a:ext>
                  </a:extLst>
                </p14:cNvPr>
                <p14:cNvContentPartPr/>
                <p14:nvPr/>
              </p14:nvContentPartPr>
              <p14:xfrm>
                <a:off x="5764112" y="4770060"/>
                <a:ext cx="123840" cy="19584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3C1DA470-B5D8-964A-F275-03A83AF750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55472" y="4761420"/>
                  <a:ext cx="141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F8088FFA-883C-56B8-3CA7-A94E74D31099}"/>
                    </a:ext>
                  </a:extLst>
                </p14:cNvPr>
                <p14:cNvContentPartPr/>
                <p14:nvPr/>
              </p14:nvContentPartPr>
              <p14:xfrm>
                <a:off x="5931872" y="4820820"/>
                <a:ext cx="120600" cy="1051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F8088FFA-883C-56B8-3CA7-A94E74D310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22872" y="4811820"/>
                  <a:ext cx="138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C2D417B-74E5-0394-1E4C-A16E443BF0FD}"/>
                    </a:ext>
                  </a:extLst>
                </p14:cNvPr>
                <p14:cNvContentPartPr/>
                <p14:nvPr/>
              </p14:nvContentPartPr>
              <p14:xfrm>
                <a:off x="6093152" y="4771140"/>
                <a:ext cx="31680" cy="1929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C2D417B-74E5-0394-1E4C-A16E443BF0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84512" y="4762140"/>
                  <a:ext cx="49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8ED086F0-5159-7C6F-84A0-DEB87440D5F2}"/>
                    </a:ext>
                  </a:extLst>
                </p14:cNvPr>
                <p14:cNvContentPartPr/>
                <p14:nvPr/>
              </p14:nvContentPartPr>
              <p14:xfrm>
                <a:off x="6164432" y="4831260"/>
                <a:ext cx="159120" cy="1173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8ED086F0-5159-7C6F-84A0-DEB87440D5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55792" y="4822260"/>
                  <a:ext cx="176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A247179-8B6E-CABC-43EE-9D3496945281}"/>
                    </a:ext>
                  </a:extLst>
                </p14:cNvPr>
                <p14:cNvContentPartPr/>
                <p14:nvPr/>
              </p14:nvContentPartPr>
              <p14:xfrm>
                <a:off x="6450272" y="4944300"/>
                <a:ext cx="9000" cy="2268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A247179-8B6E-CABC-43EE-9D34969452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1272" y="4935300"/>
                  <a:ext cx="2664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7692E725-2A6D-EB3D-F207-065FF9DB1A13}"/>
                  </a:ext>
                </a:extLst>
              </p14:cNvPr>
              <p14:cNvContentPartPr/>
              <p14:nvPr/>
            </p14:nvContentPartPr>
            <p14:xfrm>
              <a:off x="6729632" y="4748460"/>
              <a:ext cx="190800" cy="13824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7692E725-2A6D-EB3D-F207-065FF9DB1A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20632" y="4739460"/>
                <a:ext cx="20844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B52A8DF8-7C8B-5A5F-1B38-1A770F8522D5}"/>
              </a:ext>
            </a:extLst>
          </p:cNvPr>
          <p:cNvGrpSpPr/>
          <p:nvPr/>
        </p:nvGrpSpPr>
        <p:grpSpPr>
          <a:xfrm>
            <a:off x="2321072" y="5425260"/>
            <a:ext cx="704160" cy="212040"/>
            <a:chOff x="2321072" y="5425260"/>
            <a:chExt cx="70416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330D4F27-5545-2BD8-715D-3B3313934187}"/>
                    </a:ext>
                  </a:extLst>
                </p14:cNvPr>
                <p14:cNvContentPartPr/>
                <p14:nvPr/>
              </p14:nvContentPartPr>
              <p14:xfrm>
                <a:off x="2321072" y="5432820"/>
                <a:ext cx="102600" cy="1450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330D4F27-5545-2BD8-715D-3B33139341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2432" y="5423820"/>
                  <a:ext cx="120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D7F71699-08F8-1317-8CFA-804ED884D599}"/>
                    </a:ext>
                  </a:extLst>
                </p14:cNvPr>
                <p14:cNvContentPartPr/>
                <p14:nvPr/>
              </p14:nvContentPartPr>
              <p14:xfrm>
                <a:off x="2515112" y="5497980"/>
                <a:ext cx="81000" cy="183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D7F71699-08F8-1317-8CFA-804ED884D5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06112" y="5488980"/>
                  <a:ext cx="9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92E6CC31-1E06-9C4F-5756-F3D7BD70E27C}"/>
                    </a:ext>
                  </a:extLst>
                </p14:cNvPr>
                <p14:cNvContentPartPr/>
                <p14:nvPr/>
              </p14:nvContentPartPr>
              <p14:xfrm>
                <a:off x="2524112" y="5564940"/>
                <a:ext cx="80640" cy="648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92E6CC31-1E06-9C4F-5756-F3D7BD70E2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15112" y="5555940"/>
                  <a:ext cx="98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3FF93B6B-C162-98A3-DD15-D6495A970769}"/>
                    </a:ext>
                  </a:extLst>
                </p14:cNvPr>
                <p14:cNvContentPartPr/>
                <p14:nvPr/>
              </p14:nvContentPartPr>
              <p14:xfrm>
                <a:off x="2649752" y="5454060"/>
                <a:ext cx="161640" cy="1832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3FF93B6B-C162-98A3-DD15-D6495A9707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40752" y="5445420"/>
                  <a:ext cx="179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564438C3-D682-ADDD-2B8B-28E77A26F0AC}"/>
                    </a:ext>
                  </a:extLst>
                </p14:cNvPr>
                <p14:cNvContentPartPr/>
                <p14:nvPr/>
              </p14:nvContentPartPr>
              <p14:xfrm>
                <a:off x="2893472" y="5425260"/>
                <a:ext cx="131760" cy="1724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564438C3-D682-ADDD-2B8B-28E77A26F0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84832" y="5416620"/>
                  <a:ext cx="14940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96E20B5E-8A9A-F4E3-7975-3410542334BF}"/>
                  </a:ext>
                </a:extLst>
              </p14:cNvPr>
              <p14:cNvContentPartPr/>
              <p14:nvPr/>
            </p14:nvContentPartPr>
            <p14:xfrm>
              <a:off x="4470272" y="5493300"/>
              <a:ext cx="76680" cy="27216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96E20B5E-8A9A-F4E3-7975-3410542334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61272" y="5484300"/>
                <a:ext cx="943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D0843334-8DDB-A101-5325-ED758807ACD1}"/>
                  </a:ext>
                </a:extLst>
              </p14:cNvPr>
              <p14:cNvContentPartPr/>
              <p14:nvPr/>
            </p14:nvContentPartPr>
            <p14:xfrm>
              <a:off x="4664672" y="5517780"/>
              <a:ext cx="136800" cy="14544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D0843334-8DDB-A101-5325-ED758807AC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56032" y="5508780"/>
                <a:ext cx="154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2D160BF6-B92B-CBDF-F0FF-FF8A21DEB49F}"/>
                  </a:ext>
                </a:extLst>
              </p14:cNvPr>
              <p14:cNvContentPartPr/>
              <p14:nvPr/>
            </p14:nvContentPartPr>
            <p14:xfrm>
              <a:off x="4896512" y="5647740"/>
              <a:ext cx="12600" cy="6264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2D160BF6-B92B-CBDF-F0FF-FF8A21DEB49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87512" y="5639100"/>
                <a:ext cx="302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626F759-48B4-0100-116F-7C2B09D77AB7}"/>
                  </a:ext>
                </a:extLst>
              </p14:cNvPr>
              <p14:cNvContentPartPr/>
              <p14:nvPr/>
            </p14:nvContentPartPr>
            <p14:xfrm>
              <a:off x="5037272" y="5580060"/>
              <a:ext cx="88920" cy="432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626F759-48B4-0100-116F-7C2B09D77A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28272" y="5571060"/>
                <a:ext cx="1065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51D7076A-61FC-20CF-4DC6-3C034AD893CB}"/>
                  </a:ext>
                </a:extLst>
              </p14:cNvPr>
              <p14:cNvContentPartPr/>
              <p14:nvPr/>
            </p14:nvContentPartPr>
            <p14:xfrm>
              <a:off x="5054912" y="5554500"/>
              <a:ext cx="14400" cy="9432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51D7076A-61FC-20CF-4DC6-3C034AD893C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46272" y="5545500"/>
                <a:ext cx="320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2A62637C-90E5-7990-78D2-1937BF30A51F}"/>
                  </a:ext>
                </a:extLst>
              </p14:cNvPr>
              <p14:cNvContentPartPr/>
              <p14:nvPr/>
            </p14:nvContentPartPr>
            <p14:xfrm>
              <a:off x="4967792" y="5505900"/>
              <a:ext cx="399960" cy="2228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2A62637C-90E5-7990-78D2-1937BF30A5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58792" y="5496900"/>
                <a:ext cx="4176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4184E08B-C69E-D570-CA69-F5DFF38C4EB5}"/>
                  </a:ext>
                </a:extLst>
              </p14:cNvPr>
              <p14:cNvContentPartPr/>
              <p14:nvPr/>
            </p14:nvContentPartPr>
            <p14:xfrm>
              <a:off x="5510312" y="5573940"/>
              <a:ext cx="109440" cy="2160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4184E08B-C69E-D570-CA69-F5DFF38C4E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01312" y="5565300"/>
                <a:ext cx="12708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FFEB01F9-A4C2-35EE-8FF2-AF7F3282E1D0}"/>
              </a:ext>
            </a:extLst>
          </p:cNvPr>
          <p:cNvGrpSpPr/>
          <p:nvPr/>
        </p:nvGrpSpPr>
        <p:grpSpPr>
          <a:xfrm>
            <a:off x="5773472" y="5236980"/>
            <a:ext cx="2999880" cy="469440"/>
            <a:chOff x="5773472" y="5236980"/>
            <a:chExt cx="2999880" cy="46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E7FEF252-E33C-8922-1BE3-E33C94E981D3}"/>
                    </a:ext>
                  </a:extLst>
                </p14:cNvPr>
                <p14:cNvContentPartPr/>
                <p14:nvPr/>
              </p14:nvContentPartPr>
              <p14:xfrm>
                <a:off x="5818832" y="5501580"/>
                <a:ext cx="113760" cy="9432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E7FEF252-E33C-8922-1BE3-E33C94E981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09832" y="5492940"/>
                  <a:ext cx="131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E8A69E16-F640-1893-BB5E-CED8A11F535C}"/>
                    </a:ext>
                  </a:extLst>
                </p14:cNvPr>
                <p14:cNvContentPartPr/>
                <p14:nvPr/>
              </p14:nvContentPartPr>
              <p14:xfrm>
                <a:off x="5773472" y="5448300"/>
                <a:ext cx="177840" cy="25812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E8A69E16-F640-1893-BB5E-CED8A11F53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64472" y="5439300"/>
                  <a:ext cx="195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0E4000A5-1EB0-B2B1-D504-B3777F0777F5}"/>
                    </a:ext>
                  </a:extLst>
                </p14:cNvPr>
                <p14:cNvContentPartPr/>
                <p14:nvPr/>
              </p14:nvContentPartPr>
              <p14:xfrm>
                <a:off x="6006392" y="5466660"/>
                <a:ext cx="68760" cy="1468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0E4000A5-1EB0-B2B1-D504-B3777F0777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97752" y="5457660"/>
                  <a:ext cx="86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532E77E0-83F7-BCFA-8A6F-A2D6366E62F9}"/>
                    </a:ext>
                  </a:extLst>
                </p14:cNvPr>
                <p14:cNvContentPartPr/>
                <p14:nvPr/>
              </p14:nvContentPartPr>
              <p14:xfrm>
                <a:off x="6093872" y="5580420"/>
                <a:ext cx="116640" cy="6948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532E77E0-83F7-BCFA-8A6F-A2D6366E62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85232" y="5571780"/>
                  <a:ext cx="134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ABAB7DEC-8632-1AEA-8717-53C96F439B13}"/>
                    </a:ext>
                  </a:extLst>
                </p14:cNvPr>
                <p14:cNvContentPartPr/>
                <p14:nvPr/>
              </p14:nvContentPartPr>
              <p14:xfrm>
                <a:off x="6268832" y="5405460"/>
                <a:ext cx="52200" cy="18432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ABAB7DEC-8632-1AEA-8717-53C96F439B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0192" y="5396460"/>
                  <a:ext cx="69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DC6CBF6D-8748-FD62-BD2C-83D0582E2671}"/>
                    </a:ext>
                  </a:extLst>
                </p14:cNvPr>
                <p14:cNvContentPartPr/>
                <p14:nvPr/>
              </p14:nvContentPartPr>
              <p14:xfrm>
                <a:off x="6498512" y="5436420"/>
                <a:ext cx="135720" cy="1080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DC6CBF6D-8748-FD62-BD2C-83D0582E26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89872" y="5427780"/>
                  <a:ext cx="153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722C0340-4744-B289-4925-702D67CE42A3}"/>
                    </a:ext>
                  </a:extLst>
                </p14:cNvPr>
                <p14:cNvContentPartPr/>
                <p14:nvPr/>
              </p14:nvContentPartPr>
              <p14:xfrm>
                <a:off x="6440912" y="5537940"/>
                <a:ext cx="156240" cy="2772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722C0340-4744-B289-4925-702D67CE42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31912" y="5529300"/>
                  <a:ext cx="173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37F3B157-CF0E-9F2F-D44C-4E0C4E625B3E}"/>
                    </a:ext>
                  </a:extLst>
                </p14:cNvPr>
                <p14:cNvContentPartPr/>
                <p14:nvPr/>
              </p14:nvContentPartPr>
              <p14:xfrm>
                <a:off x="6721712" y="5353620"/>
                <a:ext cx="211320" cy="1929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37F3B157-CF0E-9F2F-D44C-4E0C4E625B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13072" y="5344620"/>
                  <a:ext cx="228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1FA53C9A-7DD4-3929-DF29-0318C9B69422}"/>
                    </a:ext>
                  </a:extLst>
                </p14:cNvPr>
                <p14:cNvContentPartPr/>
                <p14:nvPr/>
              </p14:nvContentPartPr>
              <p14:xfrm>
                <a:off x="6972992" y="5450460"/>
                <a:ext cx="176760" cy="9144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FA53C9A-7DD4-3929-DF29-0318C9B694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63992" y="5441820"/>
                  <a:ext cx="194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E0A2B1A1-9C94-BC46-EE0A-A3E0F57B6C8A}"/>
                    </a:ext>
                  </a:extLst>
                </p14:cNvPr>
                <p14:cNvContentPartPr/>
                <p14:nvPr/>
              </p14:nvContentPartPr>
              <p14:xfrm>
                <a:off x="7225712" y="5442180"/>
                <a:ext cx="47160" cy="504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E0A2B1A1-9C94-BC46-EE0A-A3E0F57B6C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17072" y="5433540"/>
                  <a:ext cx="64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47245B7A-4CCA-543D-47A7-4C606563201A}"/>
                    </a:ext>
                  </a:extLst>
                </p14:cNvPr>
                <p14:cNvContentPartPr/>
                <p14:nvPr/>
              </p14:nvContentPartPr>
              <p14:xfrm>
                <a:off x="7313912" y="5421660"/>
                <a:ext cx="162360" cy="1980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47245B7A-4CCA-543D-47A7-4C60656320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04912" y="5412660"/>
                  <a:ext cx="180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4B99BA6C-3DD9-70CC-4D4F-E2A7849D3209}"/>
                    </a:ext>
                  </a:extLst>
                </p14:cNvPr>
                <p14:cNvContentPartPr/>
                <p14:nvPr/>
              </p14:nvContentPartPr>
              <p14:xfrm>
                <a:off x="7566272" y="5420580"/>
                <a:ext cx="91800" cy="576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4B99BA6C-3DD9-70CC-4D4F-E2A7849D320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57632" y="5411580"/>
                  <a:ext cx="109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8E5A1743-A037-2D9B-A138-7765423733B9}"/>
                    </a:ext>
                  </a:extLst>
                </p14:cNvPr>
                <p14:cNvContentPartPr/>
                <p14:nvPr/>
              </p14:nvContentPartPr>
              <p14:xfrm>
                <a:off x="7549712" y="5375940"/>
                <a:ext cx="146880" cy="14868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8E5A1743-A037-2D9B-A138-7765423733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40712" y="5367300"/>
                  <a:ext cx="164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A3A7900-4CE1-FD42-9D58-6670F74832AF}"/>
                    </a:ext>
                  </a:extLst>
                </p14:cNvPr>
                <p14:cNvContentPartPr/>
                <p14:nvPr/>
              </p14:nvContentPartPr>
              <p14:xfrm>
                <a:off x="7590752" y="5326260"/>
                <a:ext cx="547200" cy="24444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A3A7900-4CE1-FD42-9D58-6670F74832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81752" y="5317620"/>
                  <a:ext cx="564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3856AE14-A044-F2FB-2944-C51065E813C4}"/>
                    </a:ext>
                  </a:extLst>
                </p14:cNvPr>
                <p14:cNvContentPartPr/>
                <p14:nvPr/>
              </p14:nvContentPartPr>
              <p14:xfrm>
                <a:off x="8172872" y="5236980"/>
                <a:ext cx="68760" cy="34488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3856AE14-A044-F2FB-2944-C51065E813C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63872" y="5227980"/>
                  <a:ext cx="86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8C10759D-0293-2B32-A2B9-F69A2F1CE015}"/>
                    </a:ext>
                  </a:extLst>
                </p14:cNvPr>
                <p14:cNvContentPartPr/>
                <p14:nvPr/>
              </p14:nvContentPartPr>
              <p14:xfrm>
                <a:off x="8290232" y="5397900"/>
                <a:ext cx="65160" cy="6300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8C10759D-0293-2B32-A2B9-F69A2F1CE0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81592" y="5389260"/>
                  <a:ext cx="82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233641B1-D05B-FD04-EF0B-145B70A828F5}"/>
                    </a:ext>
                  </a:extLst>
                </p14:cNvPr>
                <p14:cNvContentPartPr/>
                <p14:nvPr/>
              </p14:nvContentPartPr>
              <p14:xfrm>
                <a:off x="8291312" y="5405820"/>
                <a:ext cx="108720" cy="1440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233641B1-D05B-FD04-EF0B-145B70A828F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82672" y="5397180"/>
                  <a:ext cx="126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C2674992-305D-189C-F49F-C8F36B040DE7}"/>
                    </a:ext>
                  </a:extLst>
                </p14:cNvPr>
                <p14:cNvContentPartPr/>
                <p14:nvPr/>
              </p14:nvContentPartPr>
              <p14:xfrm>
                <a:off x="8350352" y="5382780"/>
                <a:ext cx="12960" cy="802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C2674992-305D-189C-F49F-C8F36B040D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41712" y="5373780"/>
                  <a:ext cx="30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85F8A5E5-990A-6333-117D-F20167BEACC4}"/>
                    </a:ext>
                  </a:extLst>
                </p14:cNvPr>
                <p14:cNvContentPartPr/>
                <p14:nvPr/>
              </p14:nvContentPartPr>
              <p14:xfrm>
                <a:off x="8299592" y="5330940"/>
                <a:ext cx="473760" cy="22788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85F8A5E5-990A-6333-117D-F20167BEAC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90952" y="5321940"/>
                  <a:ext cx="49140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B3B0926-4B7C-78EB-DCA2-83A5E1064683}"/>
              </a:ext>
            </a:extLst>
          </p:cNvPr>
          <p:cNvGrpSpPr/>
          <p:nvPr/>
        </p:nvGrpSpPr>
        <p:grpSpPr>
          <a:xfrm>
            <a:off x="8082152" y="5693460"/>
            <a:ext cx="964440" cy="586440"/>
            <a:chOff x="8082152" y="5693460"/>
            <a:chExt cx="96444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4F4B4852-6B0B-4650-BD8A-5E229A246E62}"/>
                    </a:ext>
                  </a:extLst>
                </p14:cNvPr>
                <p14:cNvContentPartPr/>
                <p14:nvPr/>
              </p14:nvContentPartPr>
              <p14:xfrm>
                <a:off x="8515952" y="5693460"/>
                <a:ext cx="8640" cy="1483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4F4B4852-6B0B-4650-BD8A-5E229A246E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07312" y="5684820"/>
                  <a:ext cx="26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D7AA9BDA-BE32-396D-30ED-6047F81665DD}"/>
                    </a:ext>
                  </a:extLst>
                </p14:cNvPr>
                <p14:cNvContentPartPr/>
                <p14:nvPr/>
              </p14:nvContentPartPr>
              <p14:xfrm>
                <a:off x="8465552" y="5828460"/>
                <a:ext cx="109080" cy="4752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D7AA9BDA-BE32-396D-30ED-6047F81665D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56912" y="5819820"/>
                  <a:ext cx="126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419B83B4-148F-BAB9-300F-6741CF7FDA58}"/>
                    </a:ext>
                  </a:extLst>
                </p14:cNvPr>
                <p14:cNvContentPartPr/>
                <p14:nvPr/>
              </p14:nvContentPartPr>
              <p14:xfrm>
                <a:off x="8437472" y="5982900"/>
                <a:ext cx="185760" cy="1832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419B83B4-148F-BAB9-300F-6741CF7FDA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28832" y="5973900"/>
                  <a:ext cx="203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70CEBF0C-BE95-AA16-FD95-EDC9D574D966}"/>
                    </a:ext>
                  </a:extLst>
                </p14:cNvPr>
                <p14:cNvContentPartPr/>
                <p14:nvPr/>
              </p14:nvContentPartPr>
              <p14:xfrm>
                <a:off x="8706752" y="6053820"/>
                <a:ext cx="9720" cy="7452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70CEBF0C-BE95-AA16-FD95-EDC9D574D9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98112" y="6045180"/>
                  <a:ext cx="27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870059A3-6D41-CD5F-8CA1-D833295FF2DC}"/>
                    </a:ext>
                  </a:extLst>
                </p14:cNvPr>
                <p14:cNvContentPartPr/>
                <p14:nvPr/>
              </p14:nvContentPartPr>
              <p14:xfrm>
                <a:off x="8742392" y="6034380"/>
                <a:ext cx="70920" cy="12240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870059A3-6D41-CD5F-8CA1-D833295FF2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33752" y="6025380"/>
                  <a:ext cx="88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D8ABB478-C427-17C5-BDAC-3CBBD5AB3F6A}"/>
                    </a:ext>
                  </a:extLst>
                </p14:cNvPr>
                <p14:cNvContentPartPr/>
                <p14:nvPr/>
              </p14:nvContentPartPr>
              <p14:xfrm>
                <a:off x="8718272" y="6138780"/>
                <a:ext cx="92880" cy="2664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D8ABB478-C427-17C5-BDAC-3CBBD5AB3F6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09632" y="6129780"/>
                  <a:ext cx="110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FC76AF6B-8C8A-657C-4FE8-2749833635F2}"/>
                    </a:ext>
                  </a:extLst>
                </p14:cNvPr>
                <p14:cNvContentPartPr/>
                <p14:nvPr/>
              </p14:nvContentPartPr>
              <p14:xfrm>
                <a:off x="8859752" y="5915220"/>
                <a:ext cx="95040" cy="29988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FC76AF6B-8C8A-657C-4FE8-2749833635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51112" y="5906220"/>
                  <a:ext cx="1126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DC0BF789-F9FC-F96E-46CA-2E51301BD9AA}"/>
                    </a:ext>
                  </a:extLst>
                </p14:cNvPr>
                <p14:cNvContentPartPr/>
                <p14:nvPr/>
              </p14:nvContentPartPr>
              <p14:xfrm>
                <a:off x="8095832" y="6093780"/>
                <a:ext cx="101880" cy="1656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DC0BF789-F9FC-F96E-46CA-2E51301BD9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87192" y="6084780"/>
                  <a:ext cx="119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CDD402B7-60D0-59DA-431A-42C3CC04303E}"/>
                    </a:ext>
                  </a:extLst>
                </p14:cNvPr>
                <p14:cNvContentPartPr/>
                <p14:nvPr/>
              </p14:nvContentPartPr>
              <p14:xfrm>
                <a:off x="8160992" y="6050220"/>
                <a:ext cx="9360" cy="7524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CDD402B7-60D0-59DA-431A-42C3CC0430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51992" y="6041580"/>
                  <a:ext cx="27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449EA5BB-CF65-D410-7E37-2D6A872994AB}"/>
                    </a:ext>
                  </a:extLst>
                </p14:cNvPr>
                <p14:cNvContentPartPr/>
                <p14:nvPr/>
              </p14:nvContentPartPr>
              <p14:xfrm>
                <a:off x="8082152" y="5968500"/>
                <a:ext cx="162720" cy="22716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449EA5BB-CF65-D410-7E37-2D6A872994A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73152" y="5959860"/>
                  <a:ext cx="180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E77ABE4F-483F-25B2-85C7-F7A6DDFE35F8}"/>
                    </a:ext>
                  </a:extLst>
                </p14:cNvPr>
                <p14:cNvContentPartPr/>
                <p14:nvPr/>
              </p14:nvContentPartPr>
              <p14:xfrm>
                <a:off x="8335232" y="5912700"/>
                <a:ext cx="86040" cy="36720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E77ABE4F-483F-25B2-85C7-F7A6DDFE35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26232" y="5903700"/>
                  <a:ext cx="1036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FDDFAA1A-6ABF-8290-9ED3-C82FE15ABA62}"/>
                    </a:ext>
                  </a:extLst>
                </p14:cNvPr>
                <p14:cNvContentPartPr/>
                <p14:nvPr/>
              </p14:nvContentPartPr>
              <p14:xfrm>
                <a:off x="8957672" y="5947260"/>
                <a:ext cx="88920" cy="30492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FDDFAA1A-6ABF-8290-9ED3-C82FE15ABA6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48672" y="5938620"/>
                  <a:ext cx="10656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362" name="组合 57361">
            <a:extLst>
              <a:ext uri="{FF2B5EF4-FFF2-40B4-BE49-F238E27FC236}">
                <a16:creationId xmlns:a16="http://schemas.microsoft.com/office/drawing/2014/main" id="{CF8CBF9F-F8C1-29EA-0234-4F6F5F5623D3}"/>
              </a:ext>
            </a:extLst>
          </p:cNvPr>
          <p:cNvGrpSpPr/>
          <p:nvPr/>
        </p:nvGrpSpPr>
        <p:grpSpPr>
          <a:xfrm>
            <a:off x="5044472" y="5895780"/>
            <a:ext cx="2562480" cy="703440"/>
            <a:chOff x="5044472" y="5895780"/>
            <a:chExt cx="2562480" cy="70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B24D95A8-9999-BF40-271D-9A284D415B63}"/>
                    </a:ext>
                  </a:extLst>
                </p14:cNvPr>
                <p14:cNvContentPartPr/>
                <p14:nvPr/>
              </p14:nvContentPartPr>
              <p14:xfrm>
                <a:off x="6126992" y="6017460"/>
                <a:ext cx="133560" cy="41436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B24D95A8-9999-BF40-271D-9A284D415B6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18352" y="6008460"/>
                  <a:ext cx="1512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AF61D01F-7787-95D8-17D9-5B5CE1BB4503}"/>
                    </a:ext>
                  </a:extLst>
                </p14:cNvPr>
                <p14:cNvContentPartPr/>
                <p14:nvPr/>
              </p14:nvContentPartPr>
              <p14:xfrm>
                <a:off x="7070552" y="6068580"/>
                <a:ext cx="46080" cy="26568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AF61D01F-7787-95D8-17D9-5B5CE1BB450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61552" y="6059580"/>
                  <a:ext cx="637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7344" name="墨迹 57343">
                  <a:extLst>
                    <a:ext uri="{FF2B5EF4-FFF2-40B4-BE49-F238E27FC236}">
                      <a16:creationId xmlns:a16="http://schemas.microsoft.com/office/drawing/2014/main" id="{C99411BC-9565-8842-43D0-FFAF217021FB}"/>
                    </a:ext>
                  </a:extLst>
                </p14:cNvPr>
                <p14:cNvContentPartPr/>
                <p14:nvPr/>
              </p14:nvContentPartPr>
              <p14:xfrm>
                <a:off x="7260632" y="6123660"/>
                <a:ext cx="20520" cy="105120"/>
              </p14:xfrm>
            </p:contentPart>
          </mc:Choice>
          <mc:Fallback>
            <p:pic>
              <p:nvPicPr>
                <p:cNvPr id="57344" name="墨迹 57343">
                  <a:extLst>
                    <a:ext uri="{FF2B5EF4-FFF2-40B4-BE49-F238E27FC236}">
                      <a16:creationId xmlns:a16="http://schemas.microsoft.com/office/drawing/2014/main" id="{C99411BC-9565-8842-43D0-FFAF217021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51632" y="6114660"/>
                  <a:ext cx="38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7345" name="墨迹 57344">
                  <a:extLst>
                    <a:ext uri="{FF2B5EF4-FFF2-40B4-BE49-F238E27FC236}">
                      <a16:creationId xmlns:a16="http://schemas.microsoft.com/office/drawing/2014/main" id="{AB3ECFE0-7699-7A5A-BC6E-3B97CEE61640}"/>
                    </a:ext>
                  </a:extLst>
                </p14:cNvPr>
                <p14:cNvContentPartPr/>
                <p14:nvPr/>
              </p14:nvContentPartPr>
              <p14:xfrm>
                <a:off x="7281512" y="6108900"/>
                <a:ext cx="75240" cy="133560"/>
              </p14:xfrm>
            </p:contentPart>
          </mc:Choice>
          <mc:Fallback>
            <p:pic>
              <p:nvPicPr>
                <p:cNvPr id="57345" name="墨迹 57344">
                  <a:extLst>
                    <a:ext uri="{FF2B5EF4-FFF2-40B4-BE49-F238E27FC236}">
                      <a16:creationId xmlns:a16="http://schemas.microsoft.com/office/drawing/2014/main" id="{AB3ECFE0-7699-7A5A-BC6E-3B97CEE6164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72512" y="6100260"/>
                  <a:ext cx="92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7347" name="墨迹 57346">
                  <a:extLst>
                    <a:ext uri="{FF2B5EF4-FFF2-40B4-BE49-F238E27FC236}">
                      <a16:creationId xmlns:a16="http://schemas.microsoft.com/office/drawing/2014/main" id="{BA42878A-89CC-9A1C-3D2E-419D60BA0B4A}"/>
                    </a:ext>
                  </a:extLst>
                </p14:cNvPr>
                <p14:cNvContentPartPr/>
                <p14:nvPr/>
              </p14:nvContentPartPr>
              <p14:xfrm>
                <a:off x="7274672" y="6221220"/>
                <a:ext cx="80280" cy="17280"/>
              </p14:xfrm>
            </p:contentPart>
          </mc:Choice>
          <mc:Fallback>
            <p:pic>
              <p:nvPicPr>
                <p:cNvPr id="57347" name="墨迹 57346">
                  <a:extLst>
                    <a:ext uri="{FF2B5EF4-FFF2-40B4-BE49-F238E27FC236}">
                      <a16:creationId xmlns:a16="http://schemas.microsoft.com/office/drawing/2014/main" id="{BA42878A-89CC-9A1C-3D2E-419D60BA0B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65672" y="6212220"/>
                  <a:ext cx="97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7348" name="墨迹 57347">
                  <a:extLst>
                    <a:ext uri="{FF2B5EF4-FFF2-40B4-BE49-F238E27FC236}">
                      <a16:creationId xmlns:a16="http://schemas.microsoft.com/office/drawing/2014/main" id="{039B13CD-A565-E3E4-9A33-D3806B070E34}"/>
                    </a:ext>
                  </a:extLst>
                </p14:cNvPr>
                <p14:cNvContentPartPr/>
                <p14:nvPr/>
              </p14:nvContentPartPr>
              <p14:xfrm>
                <a:off x="7461872" y="6009900"/>
                <a:ext cx="117720" cy="262440"/>
              </p14:xfrm>
            </p:contentPart>
          </mc:Choice>
          <mc:Fallback>
            <p:pic>
              <p:nvPicPr>
                <p:cNvPr id="57348" name="墨迹 57347">
                  <a:extLst>
                    <a:ext uri="{FF2B5EF4-FFF2-40B4-BE49-F238E27FC236}">
                      <a16:creationId xmlns:a16="http://schemas.microsoft.com/office/drawing/2014/main" id="{039B13CD-A565-E3E4-9A33-D3806B070E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53232" y="6000900"/>
                  <a:ext cx="135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7349" name="墨迹 57348">
                  <a:extLst>
                    <a:ext uri="{FF2B5EF4-FFF2-40B4-BE49-F238E27FC236}">
                      <a16:creationId xmlns:a16="http://schemas.microsoft.com/office/drawing/2014/main" id="{FF5A03FC-E500-DE0C-5C3D-CD6B22FAB1A1}"/>
                    </a:ext>
                  </a:extLst>
                </p14:cNvPr>
                <p14:cNvContentPartPr/>
                <p14:nvPr/>
              </p14:nvContentPartPr>
              <p14:xfrm>
                <a:off x="6263792" y="6401940"/>
                <a:ext cx="1343160" cy="110520"/>
              </p14:xfrm>
            </p:contentPart>
          </mc:Choice>
          <mc:Fallback>
            <p:pic>
              <p:nvPicPr>
                <p:cNvPr id="57349" name="墨迹 57348">
                  <a:extLst>
                    <a:ext uri="{FF2B5EF4-FFF2-40B4-BE49-F238E27FC236}">
                      <a16:creationId xmlns:a16="http://schemas.microsoft.com/office/drawing/2014/main" id="{FF5A03FC-E500-DE0C-5C3D-CD6B22FAB1A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55152" y="6393300"/>
                  <a:ext cx="1360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7353" name="墨迹 57352">
                  <a:extLst>
                    <a:ext uri="{FF2B5EF4-FFF2-40B4-BE49-F238E27FC236}">
                      <a16:creationId xmlns:a16="http://schemas.microsoft.com/office/drawing/2014/main" id="{C0594474-FB8C-2ADD-1B92-073221932A6A}"/>
                    </a:ext>
                  </a:extLst>
                </p14:cNvPr>
                <p14:cNvContentPartPr/>
                <p14:nvPr/>
              </p14:nvContentPartPr>
              <p14:xfrm>
                <a:off x="5190992" y="6455220"/>
                <a:ext cx="491400" cy="144000"/>
              </p14:xfrm>
            </p:contentPart>
          </mc:Choice>
          <mc:Fallback>
            <p:pic>
              <p:nvPicPr>
                <p:cNvPr id="57353" name="墨迹 57352">
                  <a:extLst>
                    <a:ext uri="{FF2B5EF4-FFF2-40B4-BE49-F238E27FC236}">
                      <a16:creationId xmlns:a16="http://schemas.microsoft.com/office/drawing/2014/main" id="{C0594474-FB8C-2ADD-1B92-073221932A6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82352" y="6446580"/>
                  <a:ext cx="509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7354" name="墨迹 57353">
                  <a:extLst>
                    <a:ext uri="{FF2B5EF4-FFF2-40B4-BE49-F238E27FC236}">
                      <a16:creationId xmlns:a16="http://schemas.microsoft.com/office/drawing/2014/main" id="{27C6A690-98F7-63C0-976B-F12653961130}"/>
                    </a:ext>
                  </a:extLst>
                </p14:cNvPr>
                <p14:cNvContentPartPr/>
                <p14:nvPr/>
              </p14:nvContentPartPr>
              <p14:xfrm>
                <a:off x="5044472" y="5988660"/>
                <a:ext cx="248040" cy="479520"/>
              </p14:xfrm>
            </p:contentPart>
          </mc:Choice>
          <mc:Fallback>
            <p:pic>
              <p:nvPicPr>
                <p:cNvPr id="57354" name="墨迹 57353">
                  <a:extLst>
                    <a:ext uri="{FF2B5EF4-FFF2-40B4-BE49-F238E27FC236}">
                      <a16:creationId xmlns:a16="http://schemas.microsoft.com/office/drawing/2014/main" id="{27C6A690-98F7-63C0-976B-F1265396113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35472" y="5979660"/>
                  <a:ext cx="2656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7356" name="墨迹 57355">
                  <a:extLst>
                    <a:ext uri="{FF2B5EF4-FFF2-40B4-BE49-F238E27FC236}">
                      <a16:creationId xmlns:a16="http://schemas.microsoft.com/office/drawing/2014/main" id="{F2CD10FD-F485-A607-6922-3DB2D5877315}"/>
                    </a:ext>
                  </a:extLst>
                </p14:cNvPr>
                <p14:cNvContentPartPr/>
                <p14:nvPr/>
              </p14:nvContentPartPr>
              <p14:xfrm>
                <a:off x="5419232" y="5975700"/>
                <a:ext cx="342000" cy="312480"/>
              </p14:xfrm>
            </p:contentPart>
          </mc:Choice>
          <mc:Fallback>
            <p:pic>
              <p:nvPicPr>
                <p:cNvPr id="57356" name="墨迹 57355">
                  <a:extLst>
                    <a:ext uri="{FF2B5EF4-FFF2-40B4-BE49-F238E27FC236}">
                      <a16:creationId xmlns:a16="http://schemas.microsoft.com/office/drawing/2014/main" id="{F2CD10FD-F485-A607-6922-3DB2D587731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10232" y="5967060"/>
                  <a:ext cx="3596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7357" name="墨迹 57356">
                  <a:extLst>
                    <a:ext uri="{FF2B5EF4-FFF2-40B4-BE49-F238E27FC236}">
                      <a16:creationId xmlns:a16="http://schemas.microsoft.com/office/drawing/2014/main" id="{E03F3AD9-F47D-4CA2-985F-37816CC7D8A2}"/>
                    </a:ext>
                  </a:extLst>
                </p14:cNvPr>
                <p14:cNvContentPartPr/>
                <p14:nvPr/>
              </p14:nvContentPartPr>
              <p14:xfrm>
                <a:off x="5795792" y="5895780"/>
                <a:ext cx="165240" cy="253080"/>
              </p14:xfrm>
            </p:contentPart>
          </mc:Choice>
          <mc:Fallback>
            <p:pic>
              <p:nvPicPr>
                <p:cNvPr id="57357" name="墨迹 57356">
                  <a:extLst>
                    <a:ext uri="{FF2B5EF4-FFF2-40B4-BE49-F238E27FC236}">
                      <a16:creationId xmlns:a16="http://schemas.microsoft.com/office/drawing/2014/main" id="{E03F3AD9-F47D-4CA2-985F-37816CC7D8A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87152" y="5886780"/>
                  <a:ext cx="1828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7358" name="墨迹 57357">
                  <a:extLst>
                    <a:ext uri="{FF2B5EF4-FFF2-40B4-BE49-F238E27FC236}">
                      <a16:creationId xmlns:a16="http://schemas.microsoft.com/office/drawing/2014/main" id="{734F4B3C-DA72-E5ED-66C8-3D2836DA4B0D}"/>
                    </a:ext>
                  </a:extLst>
                </p14:cNvPr>
                <p14:cNvContentPartPr/>
                <p14:nvPr/>
              </p14:nvContentPartPr>
              <p14:xfrm>
                <a:off x="5903792" y="6022860"/>
                <a:ext cx="132120" cy="95040"/>
              </p14:xfrm>
            </p:contentPart>
          </mc:Choice>
          <mc:Fallback>
            <p:pic>
              <p:nvPicPr>
                <p:cNvPr id="57358" name="墨迹 57357">
                  <a:extLst>
                    <a:ext uri="{FF2B5EF4-FFF2-40B4-BE49-F238E27FC236}">
                      <a16:creationId xmlns:a16="http://schemas.microsoft.com/office/drawing/2014/main" id="{734F4B3C-DA72-E5ED-66C8-3D2836DA4B0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95152" y="6014220"/>
                  <a:ext cx="149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7359" name="墨迹 57358">
                  <a:extLst>
                    <a:ext uri="{FF2B5EF4-FFF2-40B4-BE49-F238E27FC236}">
                      <a16:creationId xmlns:a16="http://schemas.microsoft.com/office/drawing/2014/main" id="{F302A0E8-EDEB-0AA9-709C-05C3601833AB}"/>
                    </a:ext>
                  </a:extLst>
                </p14:cNvPr>
                <p14:cNvContentPartPr/>
                <p14:nvPr/>
              </p14:nvContentPartPr>
              <p14:xfrm>
                <a:off x="6004952" y="5950500"/>
                <a:ext cx="57240" cy="48960"/>
              </p14:xfrm>
            </p:contentPart>
          </mc:Choice>
          <mc:Fallback>
            <p:pic>
              <p:nvPicPr>
                <p:cNvPr id="57359" name="墨迹 57358">
                  <a:extLst>
                    <a:ext uri="{FF2B5EF4-FFF2-40B4-BE49-F238E27FC236}">
                      <a16:creationId xmlns:a16="http://schemas.microsoft.com/office/drawing/2014/main" id="{F302A0E8-EDEB-0AA9-709C-05C3601833A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96312" y="5941500"/>
                  <a:ext cx="74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7360" name="墨迹 57359">
                  <a:extLst>
                    <a:ext uri="{FF2B5EF4-FFF2-40B4-BE49-F238E27FC236}">
                      <a16:creationId xmlns:a16="http://schemas.microsoft.com/office/drawing/2014/main" id="{B9F58F6F-7DDC-4862-405C-CC99C392A088}"/>
                    </a:ext>
                  </a:extLst>
                </p14:cNvPr>
                <p14:cNvContentPartPr/>
                <p14:nvPr/>
              </p14:nvContentPartPr>
              <p14:xfrm>
                <a:off x="6073352" y="5934300"/>
                <a:ext cx="193680" cy="132480"/>
              </p14:xfrm>
            </p:contentPart>
          </mc:Choice>
          <mc:Fallback>
            <p:pic>
              <p:nvPicPr>
                <p:cNvPr id="57360" name="墨迹 57359">
                  <a:extLst>
                    <a:ext uri="{FF2B5EF4-FFF2-40B4-BE49-F238E27FC236}">
                      <a16:creationId xmlns:a16="http://schemas.microsoft.com/office/drawing/2014/main" id="{B9F58F6F-7DDC-4862-405C-CC99C392A08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64352" y="5925660"/>
                  <a:ext cx="21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7361" name="墨迹 57360">
                  <a:extLst>
                    <a:ext uri="{FF2B5EF4-FFF2-40B4-BE49-F238E27FC236}">
                      <a16:creationId xmlns:a16="http://schemas.microsoft.com/office/drawing/2014/main" id="{A2D357A2-6771-CDE3-9D49-0968454F523F}"/>
                    </a:ext>
                  </a:extLst>
                </p14:cNvPr>
                <p14:cNvContentPartPr/>
                <p14:nvPr/>
              </p14:nvContentPartPr>
              <p14:xfrm>
                <a:off x="6413552" y="5960580"/>
                <a:ext cx="8640" cy="9000"/>
              </p14:xfrm>
            </p:contentPart>
          </mc:Choice>
          <mc:Fallback>
            <p:pic>
              <p:nvPicPr>
                <p:cNvPr id="57361" name="墨迹 57360">
                  <a:extLst>
                    <a:ext uri="{FF2B5EF4-FFF2-40B4-BE49-F238E27FC236}">
                      <a16:creationId xmlns:a16="http://schemas.microsoft.com/office/drawing/2014/main" id="{A2D357A2-6771-CDE3-9D49-0968454F523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04552" y="5951580"/>
                  <a:ext cx="26280" cy="26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B938EDB1-3567-2816-A671-D7A624ABB4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956550" y="6884988"/>
            <a:ext cx="719138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EB6BB0A8-DA97-44B0-9DF9-9C9D2B047A4C}" type="slidenum">
              <a:rPr lang="zh-CN" altLang="en-US" sz="2400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E85CC4D-DCD4-6013-F9E5-A4E687915179}"/>
              </a:ext>
            </a:extLst>
          </p:cNvPr>
          <p:cNvGrpSpPr>
            <a:grpSpLocks/>
          </p:cNvGrpSpPr>
          <p:nvPr/>
        </p:nvGrpSpPr>
        <p:grpSpPr bwMode="auto">
          <a:xfrm>
            <a:off x="446088" y="423863"/>
            <a:ext cx="8697912" cy="1685925"/>
            <a:chOff x="401886" y="1735931"/>
            <a:chExt cx="8697913" cy="1685925"/>
          </a:xfrm>
        </p:grpSpPr>
        <p:graphicFrame>
          <p:nvGraphicFramePr>
            <p:cNvPr id="58374" name="内容占位符 88065">
              <a:extLst>
                <a:ext uri="{FF2B5EF4-FFF2-40B4-BE49-F238E27FC236}">
                  <a16:creationId xmlns:a16="http://schemas.microsoft.com/office/drawing/2014/main" id="{9B1F1746-FAC4-1871-9531-6FB01BA137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886" y="1735931"/>
            <a:ext cx="8697913" cy="168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10000" imgH="698500" progId="Equation.DSMT4">
                    <p:embed/>
                  </p:oleObj>
                </mc:Choice>
                <mc:Fallback>
                  <p:oleObj name="Equation" r:id="rId2" imgW="3810000" imgH="698500" progId="Equation.DSMT4">
                    <p:embed/>
                    <p:pic>
                      <p:nvPicPr>
                        <p:cNvPr id="58374" name="内容占位符 88065">
                          <a:extLst>
                            <a:ext uri="{FF2B5EF4-FFF2-40B4-BE49-F238E27FC236}">
                              <a16:creationId xmlns:a16="http://schemas.microsoft.com/office/drawing/2014/main" id="{9B1F1746-FAC4-1871-9531-6FB01BA137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86" y="1735931"/>
                          <a:ext cx="8697913" cy="168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5" name="文本框 11">
              <a:extLst>
                <a:ext uri="{FF2B5EF4-FFF2-40B4-BE49-F238E27FC236}">
                  <a16:creationId xmlns:a16="http://schemas.microsoft.com/office/drawing/2014/main" id="{326191E1-ACDC-F443-2126-B104EA91C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95" y="1735931"/>
              <a:ext cx="13229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endParaRPr lang="zh-CN" altLang="en-US" sz="2800"/>
            </a:p>
          </p:txBody>
        </p:sp>
      </p:grpSp>
      <p:sp>
        <p:nvSpPr>
          <p:cNvPr id="18" name="文本框 49">
            <a:extLst>
              <a:ext uri="{FF2B5EF4-FFF2-40B4-BE49-F238E27FC236}">
                <a16:creationId xmlns:a16="http://schemas.microsoft.com/office/drawing/2014/main" id="{46C1FDEF-23B2-3514-BECD-BFEA55612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2051050"/>
            <a:ext cx="44275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利用第一数学归纳法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" name="内容占位符 88065">
            <a:extLst>
              <a:ext uri="{FF2B5EF4-FFF2-40B4-BE49-F238E27FC236}">
                <a16:creationId xmlns:a16="http://schemas.microsoft.com/office/drawing/2014/main" id="{21A289E9-5F3A-14A7-F9AE-36E9661CF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708275"/>
          <a:ext cx="6985000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200" imgH="1409700" progId="Equation.DSMT4">
                  <p:embed/>
                </p:oleObj>
              </mc:Choice>
              <mc:Fallback>
                <p:oleObj name="Equation" r:id="rId4" imgW="2616200" imgH="1409700" progId="Equation.DSMT4">
                  <p:embed/>
                  <p:pic>
                    <p:nvPicPr>
                      <p:cNvPr id="11" name="内容占位符 88065">
                        <a:extLst>
                          <a:ext uri="{FF2B5EF4-FFF2-40B4-BE49-F238E27FC236}">
                            <a16:creationId xmlns:a16="http://schemas.microsoft.com/office/drawing/2014/main" id="{21A289E9-5F3A-14A7-F9AE-36E9661CF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08275"/>
                        <a:ext cx="6985000" cy="340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B9D7829-DAA5-024B-611F-D45F0A456123}"/>
                  </a:ext>
                </a:extLst>
              </p14:cNvPr>
              <p14:cNvContentPartPr/>
              <p14:nvPr/>
            </p14:nvContentPartPr>
            <p14:xfrm>
              <a:off x="7035272" y="930660"/>
              <a:ext cx="1310760" cy="1368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B9D7829-DAA5-024B-611F-D45F0A4561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632" y="922020"/>
                <a:ext cx="1328400" cy="15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17226CDB-5432-C50C-533D-D3232D1C4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956550" y="6308725"/>
            <a:ext cx="7191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DD884A67-D4EE-4716-B12C-B595FE3EB435}" type="slidenum">
              <a:rPr lang="zh-CN" altLang="en-US" sz="2400" smtClean="0">
                <a:latin typeface="Times New Roman" panose="02020603050405020304" pitchFamily="18" charset="0"/>
              </a:rPr>
              <a:pPr/>
              <a:t>39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ACB337F-B8B2-8729-442D-18673AB47CA8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549275"/>
            <a:ext cx="8475662" cy="1133475"/>
            <a:chOff x="202166" y="2035175"/>
            <a:chExt cx="8474290" cy="1133475"/>
          </a:xfrm>
        </p:grpSpPr>
        <p:graphicFrame>
          <p:nvGraphicFramePr>
            <p:cNvPr id="59398" name="内容占位符 88065">
              <a:extLst>
                <a:ext uri="{FF2B5EF4-FFF2-40B4-BE49-F238E27FC236}">
                  <a16:creationId xmlns:a16="http://schemas.microsoft.com/office/drawing/2014/main" id="{B38B1CF3-8A04-49D3-CC19-106C29E946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318" y="2035175"/>
            <a:ext cx="8466138" cy="1133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708400" imgH="469900" progId="Equation.DSMT4">
                    <p:embed/>
                  </p:oleObj>
                </mc:Choice>
                <mc:Fallback>
                  <p:oleObj name="Equation" r:id="rId2" imgW="3708400" imgH="469900" progId="Equation.DSMT4">
                    <p:embed/>
                    <p:pic>
                      <p:nvPicPr>
                        <p:cNvPr id="59398" name="内容占位符 88065">
                          <a:extLst>
                            <a:ext uri="{FF2B5EF4-FFF2-40B4-BE49-F238E27FC236}">
                              <a16:creationId xmlns:a16="http://schemas.microsoft.com/office/drawing/2014/main" id="{B38B1CF3-8A04-49D3-CC19-106C29E946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318" y="2035175"/>
                          <a:ext cx="8466138" cy="1133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9" name="文本框 11">
              <a:extLst>
                <a:ext uri="{FF2B5EF4-FFF2-40B4-BE49-F238E27FC236}">
                  <a16:creationId xmlns:a16="http://schemas.microsoft.com/office/drawing/2014/main" id="{1A740F39-A0F8-9108-F55D-2A74A743C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166" y="2035175"/>
              <a:ext cx="13229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endParaRPr lang="zh-CN" altLang="en-US" sz="2800"/>
            </a:p>
          </p:txBody>
        </p:sp>
      </p:grpSp>
      <p:pic>
        <p:nvPicPr>
          <p:cNvPr id="59396" name="图片 4">
            <a:extLst>
              <a:ext uri="{FF2B5EF4-FFF2-40B4-BE49-F238E27FC236}">
                <a16:creationId xmlns:a16="http://schemas.microsoft.com/office/drawing/2014/main" id="{32188A86-BB41-92FE-2D7A-4E502791A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314575"/>
            <a:ext cx="8647113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文本框 49">
            <a:extLst>
              <a:ext uri="{FF2B5EF4-FFF2-40B4-BE49-F238E27FC236}">
                <a16:creationId xmlns:a16="http://schemas.microsoft.com/office/drawing/2014/main" id="{BF19DC4F-8265-43C1-D0F8-EE984E704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1682750"/>
            <a:ext cx="44275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利用第一数学归纳法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57E987D-2160-4AFF-AFDF-6613B3DAA3FB}"/>
              </a:ext>
            </a:extLst>
          </p:cNvPr>
          <p:cNvGrpSpPr/>
          <p:nvPr/>
        </p:nvGrpSpPr>
        <p:grpSpPr>
          <a:xfrm>
            <a:off x="4447232" y="274740"/>
            <a:ext cx="504000" cy="240120"/>
            <a:chOff x="4447232" y="274740"/>
            <a:chExt cx="50400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825279CC-77CD-D0A1-01F2-3CCBB33ED1A4}"/>
                    </a:ext>
                  </a:extLst>
                </p14:cNvPr>
                <p14:cNvContentPartPr/>
                <p14:nvPr/>
              </p14:nvContentPartPr>
              <p14:xfrm>
                <a:off x="4477112" y="274740"/>
                <a:ext cx="87120" cy="3744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825279CC-77CD-D0A1-01F2-3CCBB33ED1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8112" y="266100"/>
                  <a:ext cx="104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AAD6E9EE-E932-216E-DD36-4B637BF8C76C}"/>
                    </a:ext>
                  </a:extLst>
                </p14:cNvPr>
                <p14:cNvContentPartPr/>
                <p14:nvPr/>
              </p14:nvContentPartPr>
              <p14:xfrm>
                <a:off x="4447232" y="371580"/>
                <a:ext cx="141480" cy="6408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AAD6E9EE-E932-216E-DD36-4B637BF8C7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38232" y="362580"/>
                  <a:ext cx="159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BB9E8651-BB54-96B0-038E-146C338BCFCA}"/>
                    </a:ext>
                  </a:extLst>
                </p14:cNvPr>
                <p14:cNvContentPartPr/>
                <p14:nvPr/>
              </p14:nvContentPartPr>
              <p14:xfrm>
                <a:off x="4697792" y="305700"/>
                <a:ext cx="112320" cy="2091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BB9E8651-BB54-96B0-038E-146C338BCF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89152" y="297060"/>
                  <a:ext cx="129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DA4538F9-3531-2C72-5B08-B995939E5BD6}"/>
                    </a:ext>
                  </a:extLst>
                </p14:cNvPr>
                <p14:cNvContentPartPr/>
                <p14:nvPr/>
              </p14:nvContentPartPr>
              <p14:xfrm>
                <a:off x="4829192" y="348180"/>
                <a:ext cx="122040" cy="1573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DA4538F9-3531-2C72-5B08-B995939E5B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20192" y="339180"/>
                  <a:ext cx="139680" cy="174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>
            <a:extLst>
              <a:ext uri="{FF2B5EF4-FFF2-40B4-BE49-F238E27FC236}">
                <a16:creationId xmlns:a16="http://schemas.microsoft.com/office/drawing/2014/main" id="{D42A4B51-7F42-60B3-B8B9-6875678CB3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1DBDA87B-3919-483F-AA95-5AC2562636D2}" type="slidenum">
              <a:rPr lang="en-US" altLang="zh-CN" sz="2400" smtClean="0">
                <a:latin typeface="Times New Roman" panose="02020603050405020304" pitchFamily="18" charset="0"/>
              </a:rPr>
              <a:pPr/>
              <a:t>4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3555" name="组合 5">
            <a:extLst>
              <a:ext uri="{FF2B5EF4-FFF2-40B4-BE49-F238E27FC236}">
                <a16:creationId xmlns:a16="http://schemas.microsoft.com/office/drawing/2014/main" id="{F8B270EA-F33B-6EB6-C551-39309D108444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846138"/>
            <a:ext cx="587375" cy="492125"/>
            <a:chOff x="1066832" y="845700"/>
            <a:chExt cx="58716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8721955C-EAFB-56E8-3F35-7E4976CC021D}"/>
                    </a:ext>
                  </a:extLst>
                </p14:cNvPr>
                <p14:cNvContentPartPr/>
                <p14:nvPr/>
              </p14:nvContentPartPr>
              <p14:xfrm>
                <a:off x="1066832" y="845700"/>
                <a:ext cx="228960" cy="24012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8721955C-EAFB-56E8-3F35-7E4976CC02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7832" y="836700"/>
                  <a:ext cx="246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B94F338-5B78-05AC-D4AB-63265393E340}"/>
                    </a:ext>
                  </a:extLst>
                </p14:cNvPr>
                <p14:cNvContentPartPr/>
                <p14:nvPr/>
              </p14:nvContentPartPr>
              <p14:xfrm>
                <a:off x="1362752" y="978900"/>
                <a:ext cx="127080" cy="13032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B94F338-5B78-05AC-D4AB-63265393E3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3752" y="969900"/>
                  <a:ext cx="144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9C8DA6BA-6411-D9E0-E652-E79BE842E01C}"/>
                    </a:ext>
                  </a:extLst>
                </p14:cNvPr>
                <p14:cNvContentPartPr/>
                <p14:nvPr/>
              </p14:nvContentPartPr>
              <p14:xfrm>
                <a:off x="1478672" y="1068900"/>
                <a:ext cx="26280" cy="26928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9C8DA6BA-6411-D9E0-E652-E79BE842E0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69672" y="1059900"/>
                  <a:ext cx="439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E7829316-73F1-BA2E-5ACD-13B6DFE99285}"/>
                    </a:ext>
                  </a:extLst>
                </p14:cNvPr>
                <p14:cNvContentPartPr/>
                <p14:nvPr/>
              </p14:nvContentPartPr>
              <p14:xfrm>
                <a:off x="1494512" y="1025340"/>
                <a:ext cx="159480" cy="1688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E7829316-73F1-BA2E-5ACD-13B6DFE992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85512" y="1016340"/>
                  <a:ext cx="17712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56" name="组合 20">
            <a:extLst>
              <a:ext uri="{FF2B5EF4-FFF2-40B4-BE49-F238E27FC236}">
                <a16:creationId xmlns:a16="http://schemas.microsoft.com/office/drawing/2014/main" id="{A4FCA5CC-D11B-FCB0-7EA3-BFD3E3F31243}"/>
              </a:ext>
            </a:extLst>
          </p:cNvPr>
          <p:cNvGrpSpPr>
            <a:grpSpLocks/>
          </p:cNvGrpSpPr>
          <p:nvPr/>
        </p:nvGrpSpPr>
        <p:grpSpPr bwMode="auto">
          <a:xfrm>
            <a:off x="1906588" y="182563"/>
            <a:ext cx="1004887" cy="722312"/>
            <a:chOff x="1906352" y="182940"/>
            <a:chExt cx="1005120" cy="72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0CFC1328-DA1B-CEF8-BD83-3895924A89AF}"/>
                    </a:ext>
                  </a:extLst>
                </p14:cNvPr>
                <p14:cNvContentPartPr/>
                <p14:nvPr/>
              </p14:nvContentPartPr>
              <p14:xfrm>
                <a:off x="1980872" y="182940"/>
                <a:ext cx="86400" cy="13644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0CFC1328-DA1B-CEF8-BD83-3895924A89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1872" y="173940"/>
                  <a:ext cx="104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4E5FD4C-3F38-C798-0B22-2B2AF2233665}"/>
                    </a:ext>
                  </a:extLst>
                </p14:cNvPr>
                <p14:cNvContentPartPr/>
                <p14:nvPr/>
              </p14:nvContentPartPr>
              <p14:xfrm>
                <a:off x="1948832" y="328020"/>
                <a:ext cx="40680" cy="3693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4E5FD4C-3F38-C798-0B22-2B2AF22336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9832" y="319020"/>
                  <a:ext cx="58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83B30EE-F408-F956-D417-3ED1D497F98B}"/>
                    </a:ext>
                  </a:extLst>
                </p14:cNvPr>
                <p14:cNvContentPartPr/>
                <p14:nvPr/>
              </p14:nvContentPartPr>
              <p14:xfrm>
                <a:off x="2119472" y="266820"/>
                <a:ext cx="36000" cy="914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83B30EE-F408-F956-D417-3ED1D497F9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10561" y="257820"/>
                  <a:ext cx="53465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D25CCCE7-74F3-CFDA-3693-84309D9DAD43}"/>
                    </a:ext>
                  </a:extLst>
                </p14:cNvPr>
                <p14:cNvContentPartPr/>
                <p14:nvPr/>
              </p14:nvContentPartPr>
              <p14:xfrm>
                <a:off x="1906352" y="369780"/>
                <a:ext cx="383040" cy="5349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D25CCCE7-74F3-CFDA-3693-84309D9DAD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97360" y="360780"/>
                  <a:ext cx="400663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56264C27-8411-C863-86E8-CE9A6DF588D3}"/>
                    </a:ext>
                  </a:extLst>
                </p14:cNvPr>
                <p14:cNvContentPartPr/>
                <p14:nvPr/>
              </p14:nvContentPartPr>
              <p14:xfrm>
                <a:off x="2105432" y="693780"/>
                <a:ext cx="267480" cy="10764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56264C27-8411-C863-86E8-CE9A6DF588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96432" y="684780"/>
                  <a:ext cx="285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D580EC5-3434-AFE0-FD43-5A7E4376346C}"/>
                    </a:ext>
                  </a:extLst>
                </p14:cNvPr>
                <p14:cNvContentPartPr/>
                <p14:nvPr/>
              </p14:nvContentPartPr>
              <p14:xfrm>
                <a:off x="2534192" y="264300"/>
                <a:ext cx="154080" cy="3279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D580EC5-3434-AFE0-FD43-5A7E437634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25192" y="255300"/>
                  <a:ext cx="1717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B7D9957-F067-4C7E-BAED-714CAB24E735}"/>
                    </a:ext>
                  </a:extLst>
                </p14:cNvPr>
                <p14:cNvContentPartPr/>
                <p14:nvPr/>
              </p14:nvContentPartPr>
              <p14:xfrm>
                <a:off x="2616272" y="382380"/>
                <a:ext cx="295200" cy="2527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B7D9957-F067-4C7E-BAED-714CAB24E7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07272" y="373367"/>
                  <a:ext cx="312840" cy="27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6666E010-C1FA-FE6F-D478-B5A19BD27A60}"/>
                    </a:ext>
                  </a:extLst>
                </p14:cNvPr>
                <p14:cNvContentPartPr/>
                <p14:nvPr/>
              </p14:nvContentPartPr>
              <p14:xfrm>
                <a:off x="2610152" y="563100"/>
                <a:ext cx="149760" cy="1731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6666E010-C1FA-FE6F-D478-B5A19BD27A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01152" y="554081"/>
                  <a:ext cx="167400" cy="190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6357232-7EA1-7C2A-3BAB-C80B08AAD8AB}"/>
                    </a:ext>
                  </a:extLst>
                </p14:cNvPr>
                <p14:cNvContentPartPr/>
                <p14:nvPr/>
              </p14:nvContentPartPr>
              <p14:xfrm>
                <a:off x="2697632" y="675780"/>
                <a:ext cx="97560" cy="1584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6357232-7EA1-7C2A-3BAB-C80B08AAD8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88632" y="666780"/>
                  <a:ext cx="1152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57" name="组合 19">
            <a:extLst>
              <a:ext uri="{FF2B5EF4-FFF2-40B4-BE49-F238E27FC236}">
                <a16:creationId xmlns:a16="http://schemas.microsoft.com/office/drawing/2014/main" id="{906391F0-2F29-17D1-E242-FBC43581C098}"/>
              </a:ext>
            </a:extLst>
          </p:cNvPr>
          <p:cNvGrpSpPr>
            <a:grpSpLocks/>
          </p:cNvGrpSpPr>
          <p:nvPr/>
        </p:nvGrpSpPr>
        <p:grpSpPr bwMode="auto">
          <a:xfrm>
            <a:off x="3309938" y="358775"/>
            <a:ext cx="608012" cy="425450"/>
            <a:chOff x="3309632" y="358620"/>
            <a:chExt cx="608040" cy="42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69BA4D64-306F-8A3C-0AAC-5780F7B6491F}"/>
                    </a:ext>
                  </a:extLst>
                </p14:cNvPr>
                <p14:cNvContentPartPr/>
                <p14:nvPr/>
              </p14:nvContentPartPr>
              <p14:xfrm>
                <a:off x="3309632" y="358620"/>
                <a:ext cx="392400" cy="37080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69BA4D64-306F-8A3C-0AAC-5780F7B649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00632" y="349611"/>
                  <a:ext cx="410040" cy="388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3F591D3C-CB83-FA1F-F189-9F184B3C42C6}"/>
                    </a:ext>
                  </a:extLst>
                </p14:cNvPr>
                <p14:cNvContentPartPr/>
                <p14:nvPr/>
              </p14:nvContentPartPr>
              <p14:xfrm>
                <a:off x="3845312" y="383100"/>
                <a:ext cx="36720" cy="40140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3F591D3C-CB83-FA1F-F189-9F184B3C42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36312" y="374092"/>
                  <a:ext cx="54360" cy="419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7BE54C60-2AE2-3D99-F2F0-62BDF0D11E5E}"/>
                    </a:ext>
                  </a:extLst>
                </p14:cNvPr>
                <p14:cNvContentPartPr/>
                <p14:nvPr/>
              </p14:nvContentPartPr>
              <p14:xfrm>
                <a:off x="3785552" y="586500"/>
                <a:ext cx="132120" cy="180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7BE54C60-2AE2-3D99-F2F0-62BDF0D11E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76552" y="577500"/>
                  <a:ext cx="14976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58" name="组合 23">
            <a:extLst>
              <a:ext uri="{FF2B5EF4-FFF2-40B4-BE49-F238E27FC236}">
                <a16:creationId xmlns:a16="http://schemas.microsoft.com/office/drawing/2014/main" id="{90CAB87B-FD94-3D7F-5511-E415DDD35506}"/>
              </a:ext>
            </a:extLst>
          </p:cNvPr>
          <p:cNvGrpSpPr>
            <a:grpSpLocks/>
          </p:cNvGrpSpPr>
          <p:nvPr/>
        </p:nvGrpSpPr>
        <p:grpSpPr bwMode="auto">
          <a:xfrm>
            <a:off x="4406900" y="284163"/>
            <a:ext cx="331788" cy="461962"/>
            <a:chOff x="4407272" y="283740"/>
            <a:chExt cx="33120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93D6DDE8-449A-1035-6B8F-E4219034E3C8}"/>
                    </a:ext>
                  </a:extLst>
                </p14:cNvPr>
                <p14:cNvContentPartPr/>
                <p14:nvPr/>
              </p14:nvContentPartPr>
              <p14:xfrm>
                <a:off x="4407272" y="283740"/>
                <a:ext cx="297000" cy="4622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93D6DDE8-449A-1035-6B8F-E4219034E3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98272" y="274740"/>
                  <a:ext cx="3146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4AD7F62B-060D-7F2D-5C90-911D236F0222}"/>
                    </a:ext>
                  </a:extLst>
                </p14:cNvPr>
                <p14:cNvContentPartPr/>
                <p14:nvPr/>
              </p14:nvContentPartPr>
              <p14:xfrm>
                <a:off x="4541552" y="537180"/>
                <a:ext cx="196920" cy="450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4AD7F62B-060D-7F2D-5C90-911D236F022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32552" y="528180"/>
                  <a:ext cx="21456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59" name="组合 33">
            <a:extLst>
              <a:ext uri="{FF2B5EF4-FFF2-40B4-BE49-F238E27FC236}">
                <a16:creationId xmlns:a16="http://schemas.microsoft.com/office/drawing/2014/main" id="{97145134-2328-09A9-ED94-C18EBAF74458}"/>
              </a:ext>
            </a:extLst>
          </p:cNvPr>
          <p:cNvGrpSpPr>
            <a:grpSpLocks/>
          </p:cNvGrpSpPr>
          <p:nvPr/>
        </p:nvGrpSpPr>
        <p:grpSpPr bwMode="auto">
          <a:xfrm>
            <a:off x="2184400" y="1004888"/>
            <a:ext cx="2103438" cy="541337"/>
            <a:chOff x="2184992" y="1004820"/>
            <a:chExt cx="210312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8E0930FD-36F2-6AE2-95E3-90527C447F4B}"/>
                    </a:ext>
                  </a:extLst>
                </p14:cNvPr>
                <p14:cNvContentPartPr/>
                <p14:nvPr/>
              </p14:nvContentPartPr>
              <p14:xfrm>
                <a:off x="2184992" y="1068900"/>
                <a:ext cx="252720" cy="4190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8E0930FD-36F2-6AE2-95E3-90527C447F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75992" y="1059900"/>
                  <a:ext cx="2703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33D968C6-D46B-B01D-6F2E-6266F1271DAE}"/>
                    </a:ext>
                  </a:extLst>
                </p14:cNvPr>
                <p14:cNvContentPartPr/>
                <p14:nvPr/>
              </p14:nvContentPartPr>
              <p14:xfrm>
                <a:off x="2327912" y="1247460"/>
                <a:ext cx="95400" cy="396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33D968C6-D46B-B01D-6F2E-6266F1271D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18878" y="1238460"/>
                  <a:ext cx="113107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175F430-CC61-7221-ACB0-096400171EC4}"/>
                    </a:ext>
                  </a:extLst>
                </p14:cNvPr>
                <p14:cNvContentPartPr/>
                <p14:nvPr/>
              </p14:nvContentPartPr>
              <p14:xfrm>
                <a:off x="2614472" y="1201020"/>
                <a:ext cx="97560" cy="11808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175F430-CC61-7221-ACB0-096400171E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05472" y="1191992"/>
                  <a:ext cx="115200" cy="135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5292725-D932-991E-1DCF-4B316FABBB7D}"/>
                    </a:ext>
                  </a:extLst>
                </p14:cNvPr>
                <p14:cNvContentPartPr/>
                <p14:nvPr/>
              </p14:nvContentPartPr>
              <p14:xfrm>
                <a:off x="2632472" y="1197780"/>
                <a:ext cx="48600" cy="11916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5292725-D932-991E-1DCF-4B316FABBB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23538" y="1188753"/>
                  <a:ext cx="66110" cy="136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46251B5C-C724-DA4C-480A-E021DD19EB52}"/>
                    </a:ext>
                  </a:extLst>
                </p14:cNvPr>
                <p14:cNvContentPartPr/>
                <p14:nvPr/>
              </p14:nvContentPartPr>
              <p14:xfrm>
                <a:off x="2736872" y="1102740"/>
                <a:ext cx="250920" cy="4122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46251B5C-C724-DA4C-480A-E021DD19EB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27872" y="1093748"/>
                  <a:ext cx="268560" cy="429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AB244A3F-1756-FD4E-6AFC-A1CC0D3C8AC1}"/>
                    </a:ext>
                  </a:extLst>
                </p14:cNvPr>
                <p14:cNvContentPartPr/>
                <p14:nvPr/>
              </p14:nvContentPartPr>
              <p14:xfrm>
                <a:off x="2854952" y="1276260"/>
                <a:ext cx="1034640" cy="435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AB244A3F-1756-FD4E-6AFC-A1CC0D3C8A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45952" y="1267260"/>
                  <a:ext cx="1052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370833F1-64AF-FCB7-240E-532B04C37581}"/>
                    </a:ext>
                  </a:extLst>
                </p14:cNvPr>
                <p14:cNvContentPartPr/>
                <p14:nvPr/>
              </p14:nvContentPartPr>
              <p14:xfrm>
                <a:off x="3806072" y="1229100"/>
                <a:ext cx="134280" cy="19404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370833F1-64AF-FCB7-240E-532B04C375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97072" y="1220100"/>
                  <a:ext cx="151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30BFC08C-E72C-E855-2641-FFEDB622D58A}"/>
                    </a:ext>
                  </a:extLst>
                </p14:cNvPr>
                <p14:cNvContentPartPr/>
                <p14:nvPr/>
              </p14:nvContentPartPr>
              <p14:xfrm>
                <a:off x="3927752" y="1004820"/>
                <a:ext cx="360360" cy="54216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30BFC08C-E72C-E855-2641-FFEDB622D5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18752" y="995820"/>
                  <a:ext cx="37800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8C702010-82DB-A554-BD7A-4B71C21CBBD9}"/>
                    </a:ext>
                  </a:extLst>
                </p14:cNvPr>
                <p14:cNvContentPartPr/>
                <p14:nvPr/>
              </p14:nvContentPartPr>
              <p14:xfrm>
                <a:off x="4101992" y="1300380"/>
                <a:ext cx="143280" cy="612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8C702010-82DB-A554-BD7A-4B71C21CBB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92992" y="1291380"/>
                  <a:ext cx="1609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60" name="组合 39">
            <a:extLst>
              <a:ext uri="{FF2B5EF4-FFF2-40B4-BE49-F238E27FC236}">
                <a16:creationId xmlns:a16="http://schemas.microsoft.com/office/drawing/2014/main" id="{32CD594B-A1E8-D263-993E-90689CE1F47C}"/>
              </a:ext>
            </a:extLst>
          </p:cNvPr>
          <p:cNvGrpSpPr>
            <a:grpSpLocks/>
          </p:cNvGrpSpPr>
          <p:nvPr/>
        </p:nvGrpSpPr>
        <p:grpSpPr bwMode="auto">
          <a:xfrm>
            <a:off x="1806575" y="976313"/>
            <a:ext cx="241300" cy="506412"/>
            <a:chOff x="1807352" y="976020"/>
            <a:chExt cx="240480" cy="5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4D06792E-DCBA-C2C7-6C5F-990066FCAB1B}"/>
                    </a:ext>
                  </a:extLst>
                </p14:cNvPr>
                <p14:cNvContentPartPr/>
                <p14:nvPr/>
              </p14:nvContentPartPr>
              <p14:xfrm>
                <a:off x="1817792" y="1147740"/>
                <a:ext cx="70200" cy="3060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4D06792E-DCBA-C2C7-6C5F-990066FCAB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08792" y="1138633"/>
                  <a:ext cx="87840" cy="48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D68B044E-91DB-75F0-F649-E9D772C1E81C}"/>
                    </a:ext>
                  </a:extLst>
                </p14:cNvPr>
                <p14:cNvContentPartPr/>
                <p14:nvPr/>
              </p14:nvContentPartPr>
              <p14:xfrm>
                <a:off x="1807352" y="976020"/>
                <a:ext cx="190440" cy="50688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D68B044E-91DB-75F0-F649-E9D772C1E8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98352" y="967014"/>
                  <a:ext cx="208080" cy="524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C30C7085-BACD-E179-42F1-29ECFDC86898}"/>
                    </a:ext>
                  </a:extLst>
                </p14:cNvPr>
                <p14:cNvContentPartPr/>
                <p14:nvPr/>
              </p14:nvContentPartPr>
              <p14:xfrm>
                <a:off x="2020112" y="1275540"/>
                <a:ext cx="27720" cy="20052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C30C7085-BACD-E179-42F1-29ECFDC8689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11112" y="1266540"/>
                  <a:ext cx="45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E4990540-388A-B172-AD64-B2480A1A4DB6}"/>
                    </a:ext>
                  </a:extLst>
                </p14:cNvPr>
                <p14:cNvContentPartPr/>
                <p14:nvPr/>
              </p14:nvContentPartPr>
              <p14:xfrm>
                <a:off x="1885472" y="1136220"/>
                <a:ext cx="82440" cy="3708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E4990540-388A-B172-AD64-B2480A1A4D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76472" y="1127132"/>
                  <a:ext cx="100080" cy="5489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61" name="组合 45">
            <a:extLst>
              <a:ext uri="{FF2B5EF4-FFF2-40B4-BE49-F238E27FC236}">
                <a16:creationId xmlns:a16="http://schemas.microsoft.com/office/drawing/2014/main" id="{0F9DC0BB-EE30-0500-7FC0-85295EF6C45E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1152525"/>
            <a:ext cx="1073150" cy="855663"/>
            <a:chOff x="4914152" y="1152060"/>
            <a:chExt cx="1074600" cy="85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73DF7123-60E6-9A21-29A3-8AC36438EB96}"/>
                    </a:ext>
                  </a:extLst>
                </p14:cNvPr>
                <p14:cNvContentPartPr/>
                <p14:nvPr/>
              </p14:nvContentPartPr>
              <p14:xfrm>
                <a:off x="4914152" y="1152060"/>
                <a:ext cx="106920" cy="44604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73DF7123-60E6-9A21-29A3-8AC36438EB9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05122" y="1143060"/>
                  <a:ext cx="12462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0EFD1022-B8D3-9B3F-245E-B679D4CF3151}"/>
                    </a:ext>
                  </a:extLst>
                </p14:cNvPr>
                <p14:cNvContentPartPr/>
                <p14:nvPr/>
              </p14:nvContentPartPr>
              <p14:xfrm>
                <a:off x="5150312" y="1345740"/>
                <a:ext cx="44640" cy="20628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0EFD1022-B8D3-9B3F-245E-B679D4CF31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41312" y="1336740"/>
                  <a:ext cx="62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23620C5A-45E6-FFB5-6D94-B484923B4774}"/>
                    </a:ext>
                  </a:extLst>
                </p14:cNvPr>
                <p14:cNvContentPartPr/>
                <p14:nvPr/>
              </p14:nvContentPartPr>
              <p14:xfrm>
                <a:off x="5285672" y="1432140"/>
                <a:ext cx="107280" cy="13464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23620C5A-45E6-FFB5-6D94-B484923B477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76702" y="1423140"/>
                  <a:ext cx="124861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F20A40C1-3434-8177-3F33-F0AD7B8F7682}"/>
                    </a:ext>
                  </a:extLst>
                </p14:cNvPr>
                <p14:cNvContentPartPr/>
                <p14:nvPr/>
              </p14:nvContentPartPr>
              <p14:xfrm>
                <a:off x="5478632" y="1411620"/>
                <a:ext cx="510120" cy="59580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F20A40C1-3434-8177-3F33-F0AD7B8F768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69632" y="1402620"/>
                  <a:ext cx="527760" cy="61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62" name="组合 53">
            <a:extLst>
              <a:ext uri="{FF2B5EF4-FFF2-40B4-BE49-F238E27FC236}">
                <a16:creationId xmlns:a16="http://schemas.microsoft.com/office/drawing/2014/main" id="{7438CF2F-7401-B782-EDFA-0500F953D836}"/>
              </a:ext>
            </a:extLst>
          </p:cNvPr>
          <p:cNvGrpSpPr>
            <a:grpSpLocks/>
          </p:cNvGrpSpPr>
          <p:nvPr/>
        </p:nvGrpSpPr>
        <p:grpSpPr bwMode="auto">
          <a:xfrm>
            <a:off x="6543675" y="1182688"/>
            <a:ext cx="1398588" cy="600075"/>
            <a:chOff x="6543512" y="1182300"/>
            <a:chExt cx="1398600" cy="59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1A687BD1-CB52-92F7-E7FF-A362C8E5C7D2}"/>
                    </a:ext>
                  </a:extLst>
                </p14:cNvPr>
                <p14:cNvContentPartPr/>
                <p14:nvPr/>
              </p14:nvContentPartPr>
              <p14:xfrm>
                <a:off x="6543512" y="1363740"/>
                <a:ext cx="133560" cy="41832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1A687BD1-CB52-92F7-E7FF-A362C8E5C7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34488" y="1354740"/>
                  <a:ext cx="151248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D21D9961-6345-EF74-985E-E1F7A288C468}"/>
                    </a:ext>
                  </a:extLst>
                </p14:cNvPr>
                <p14:cNvContentPartPr/>
                <p14:nvPr/>
              </p14:nvContentPartPr>
              <p14:xfrm>
                <a:off x="6636392" y="1410900"/>
                <a:ext cx="77400" cy="14328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D21D9961-6345-EF74-985E-E1F7A288C4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27392" y="1401900"/>
                  <a:ext cx="95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DF3FBE03-26F1-9A7E-C24F-653EFDC51D16}"/>
                    </a:ext>
                  </a:extLst>
                </p14:cNvPr>
                <p14:cNvContentPartPr/>
                <p14:nvPr/>
              </p14:nvContentPartPr>
              <p14:xfrm>
                <a:off x="6741872" y="1399740"/>
                <a:ext cx="367560" cy="1231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DF3FBE03-26F1-9A7E-C24F-653EFDC51D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32872" y="1390740"/>
                  <a:ext cx="385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08757C19-BE8A-5B1D-FFCD-D318A8F7358C}"/>
                    </a:ext>
                  </a:extLst>
                </p14:cNvPr>
                <p14:cNvContentPartPr/>
                <p14:nvPr/>
              </p14:nvContentPartPr>
              <p14:xfrm>
                <a:off x="7156232" y="1386420"/>
                <a:ext cx="133560" cy="17316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08757C19-BE8A-5B1D-FFCD-D318A8F7358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47232" y="1377439"/>
                  <a:ext cx="151200" cy="1907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17FEFD05-818A-3A4F-5091-68288615CBD4}"/>
                    </a:ext>
                  </a:extLst>
                </p14:cNvPr>
                <p14:cNvContentPartPr/>
                <p14:nvPr/>
              </p14:nvContentPartPr>
              <p14:xfrm>
                <a:off x="7383392" y="1182300"/>
                <a:ext cx="19080" cy="41436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17FEFD05-818A-3A4F-5091-68288615CB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74392" y="1173300"/>
                  <a:ext cx="367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6712003A-A14A-72AC-6A0F-DA6E6F329265}"/>
                    </a:ext>
                  </a:extLst>
                </p14:cNvPr>
                <p14:cNvContentPartPr/>
                <p14:nvPr/>
              </p14:nvContentPartPr>
              <p14:xfrm>
                <a:off x="7294832" y="1400460"/>
                <a:ext cx="82440" cy="1908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6712003A-A14A-72AC-6A0F-DA6E6F3292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85832" y="1391460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25D2C834-177A-F09C-8FEA-B37422763BDD}"/>
                    </a:ext>
                  </a:extLst>
                </p14:cNvPr>
                <p14:cNvContentPartPr/>
                <p14:nvPr/>
              </p14:nvContentPartPr>
              <p14:xfrm>
                <a:off x="7485992" y="1349700"/>
                <a:ext cx="456120" cy="25920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25D2C834-177A-F09C-8FEA-B37422763B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76999" y="1340700"/>
                  <a:ext cx="473746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8258BB5-4E85-EA44-5248-E0112E3F8C7D}"/>
              </a:ext>
            </a:extLst>
          </p:cNvPr>
          <p:cNvGrpSpPr/>
          <p:nvPr/>
        </p:nvGrpSpPr>
        <p:grpSpPr>
          <a:xfrm>
            <a:off x="5533352" y="216780"/>
            <a:ext cx="1424160" cy="745200"/>
            <a:chOff x="5533352" y="216780"/>
            <a:chExt cx="1424160" cy="7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C17B91A-DA9E-7830-1F49-5452FF652627}"/>
                    </a:ext>
                  </a:extLst>
                </p14:cNvPr>
                <p14:cNvContentPartPr/>
                <p14:nvPr/>
              </p14:nvContentPartPr>
              <p14:xfrm>
                <a:off x="5800832" y="312900"/>
                <a:ext cx="31320" cy="10584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C17B91A-DA9E-7830-1F49-5452FF65262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92192" y="304260"/>
                  <a:ext cx="48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79D7D4A9-ABE3-848E-67B6-CFCA81AB2C4C}"/>
                    </a:ext>
                  </a:extLst>
                </p14:cNvPr>
                <p14:cNvContentPartPr/>
                <p14:nvPr/>
              </p14:nvContentPartPr>
              <p14:xfrm>
                <a:off x="5783912" y="216780"/>
                <a:ext cx="350280" cy="19908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9D7D4A9-ABE3-848E-67B6-CFCA81AB2C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74912" y="208140"/>
                  <a:ext cx="367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799BE7FF-2AC7-6E34-0FD2-991A58CBE51C}"/>
                    </a:ext>
                  </a:extLst>
                </p14:cNvPr>
                <p14:cNvContentPartPr/>
                <p14:nvPr/>
              </p14:nvContentPartPr>
              <p14:xfrm>
                <a:off x="5862752" y="304980"/>
                <a:ext cx="142200" cy="2566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799BE7FF-2AC7-6E34-0FD2-991A58CBE51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54112" y="295980"/>
                  <a:ext cx="159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41013D5E-0E84-AF0D-6D5A-0C2188507CD9}"/>
                    </a:ext>
                  </a:extLst>
                </p14:cNvPr>
                <p14:cNvContentPartPr/>
                <p14:nvPr/>
              </p14:nvContentPartPr>
              <p14:xfrm>
                <a:off x="5815952" y="571380"/>
                <a:ext cx="210960" cy="1656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41013D5E-0E84-AF0D-6D5A-0C2188507C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07312" y="562740"/>
                  <a:ext cx="228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83CB6E93-017E-CF8D-A50B-5C5DF15B42C5}"/>
                    </a:ext>
                  </a:extLst>
                </p14:cNvPr>
                <p14:cNvContentPartPr/>
                <p14:nvPr/>
              </p14:nvContentPartPr>
              <p14:xfrm>
                <a:off x="5579432" y="333060"/>
                <a:ext cx="56520" cy="5868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83CB6E93-017E-CF8D-A50B-5C5DF15B42C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70792" y="324060"/>
                  <a:ext cx="74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09F3422-3104-499C-BF03-E32C98FFCABE}"/>
                    </a:ext>
                  </a:extLst>
                </p14:cNvPr>
                <p14:cNvContentPartPr/>
                <p14:nvPr/>
              </p14:nvContentPartPr>
              <p14:xfrm>
                <a:off x="5533352" y="358980"/>
                <a:ext cx="927720" cy="4960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09F3422-3104-499C-BF03-E32C98FFCA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24352" y="350340"/>
                  <a:ext cx="9453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E1108D1D-FF7A-E357-F158-05408594BFCE}"/>
                    </a:ext>
                  </a:extLst>
                </p14:cNvPr>
                <p14:cNvContentPartPr/>
                <p14:nvPr/>
              </p14:nvContentPartPr>
              <p14:xfrm>
                <a:off x="6367112" y="244500"/>
                <a:ext cx="143280" cy="31248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E1108D1D-FF7A-E357-F158-05408594BF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58112" y="235860"/>
                  <a:ext cx="1609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891A5005-AD16-DF02-A619-41798B78A232}"/>
                    </a:ext>
                  </a:extLst>
                </p14:cNvPr>
                <p14:cNvContentPartPr/>
                <p14:nvPr/>
              </p14:nvContentPartPr>
              <p14:xfrm>
                <a:off x="6336152" y="270780"/>
                <a:ext cx="357840" cy="58320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891A5005-AD16-DF02-A619-41798B78A2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27152" y="261780"/>
                  <a:ext cx="37548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3AB3EA33-E48F-B17C-6705-F3D76ADD8357}"/>
                    </a:ext>
                  </a:extLst>
                </p14:cNvPr>
                <p14:cNvContentPartPr/>
                <p14:nvPr/>
              </p14:nvContentPartPr>
              <p14:xfrm>
                <a:off x="6641072" y="252420"/>
                <a:ext cx="115560" cy="1267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3AB3EA33-E48F-B17C-6705-F3D76ADD83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32432" y="243780"/>
                  <a:ext cx="133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6CE5AAE3-1CA1-0986-758E-BA9EB8F1B9EF}"/>
                    </a:ext>
                  </a:extLst>
                </p14:cNvPr>
                <p14:cNvContentPartPr/>
                <p14:nvPr/>
              </p14:nvContentPartPr>
              <p14:xfrm>
                <a:off x="6567992" y="473100"/>
                <a:ext cx="163800" cy="27000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6CE5AAE3-1CA1-0986-758E-BA9EB8F1B9E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58992" y="464100"/>
                  <a:ext cx="181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21296ABC-8DCB-A585-A22F-B77947A9CD22}"/>
                    </a:ext>
                  </a:extLst>
                </p14:cNvPr>
                <p14:cNvContentPartPr/>
                <p14:nvPr/>
              </p14:nvContentPartPr>
              <p14:xfrm>
                <a:off x="6670232" y="511260"/>
                <a:ext cx="118800" cy="45072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21296ABC-8DCB-A585-A22F-B77947A9CD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61232" y="502260"/>
                  <a:ext cx="1364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07C0E9CF-1688-6C5E-B3C1-4C39DEB80E52}"/>
                    </a:ext>
                  </a:extLst>
                </p14:cNvPr>
                <p14:cNvContentPartPr/>
                <p14:nvPr/>
              </p14:nvContentPartPr>
              <p14:xfrm>
                <a:off x="6556112" y="771540"/>
                <a:ext cx="401400" cy="5724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07C0E9CF-1688-6C5E-B3C1-4C39DEB80E5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47112" y="762540"/>
                  <a:ext cx="41904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207894B4-B085-BCDE-7570-D2382CF93BCC}"/>
                  </a:ext>
                </a:extLst>
              </p14:cNvPr>
              <p14:cNvContentPartPr/>
              <p14:nvPr/>
            </p14:nvContentPartPr>
            <p14:xfrm>
              <a:off x="5085152" y="708180"/>
              <a:ext cx="36000" cy="5760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207894B4-B085-BCDE-7570-D2382CF93BC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076152" y="699540"/>
                <a:ext cx="53640" cy="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72" name="组合 23571">
            <a:extLst>
              <a:ext uri="{FF2B5EF4-FFF2-40B4-BE49-F238E27FC236}">
                <a16:creationId xmlns:a16="http://schemas.microsoft.com/office/drawing/2014/main" id="{68D9973A-8D12-F486-7D3F-DAA889CBE47A}"/>
              </a:ext>
            </a:extLst>
          </p:cNvPr>
          <p:cNvGrpSpPr/>
          <p:nvPr/>
        </p:nvGrpSpPr>
        <p:grpSpPr>
          <a:xfrm>
            <a:off x="483272" y="2040540"/>
            <a:ext cx="681840" cy="806400"/>
            <a:chOff x="483272" y="2040540"/>
            <a:chExt cx="681840" cy="80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3570" name="墨迹 23569">
                  <a:extLst>
                    <a:ext uri="{FF2B5EF4-FFF2-40B4-BE49-F238E27FC236}">
                      <a16:creationId xmlns:a16="http://schemas.microsoft.com/office/drawing/2014/main" id="{91AB8DFC-9388-5785-8AD4-743DB78AD6F8}"/>
                    </a:ext>
                  </a:extLst>
                </p14:cNvPr>
                <p14:cNvContentPartPr/>
                <p14:nvPr/>
              </p14:nvContentPartPr>
              <p14:xfrm>
                <a:off x="483272" y="2040540"/>
                <a:ext cx="230040" cy="806400"/>
              </p14:xfrm>
            </p:contentPart>
          </mc:Choice>
          <mc:Fallback>
            <p:pic>
              <p:nvPicPr>
                <p:cNvPr id="23570" name="墨迹 23569">
                  <a:extLst>
                    <a:ext uri="{FF2B5EF4-FFF2-40B4-BE49-F238E27FC236}">
                      <a16:creationId xmlns:a16="http://schemas.microsoft.com/office/drawing/2014/main" id="{91AB8DFC-9388-5785-8AD4-743DB78AD6F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4272" y="2031900"/>
                  <a:ext cx="24768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3571" name="墨迹 23570">
                  <a:extLst>
                    <a:ext uri="{FF2B5EF4-FFF2-40B4-BE49-F238E27FC236}">
                      <a16:creationId xmlns:a16="http://schemas.microsoft.com/office/drawing/2014/main" id="{64EEBB77-F055-2F19-AFAC-740A972163D4}"/>
                    </a:ext>
                  </a:extLst>
                </p14:cNvPr>
                <p14:cNvContentPartPr/>
                <p14:nvPr/>
              </p14:nvContentPartPr>
              <p14:xfrm>
                <a:off x="909152" y="2097420"/>
                <a:ext cx="255960" cy="722520"/>
              </p14:xfrm>
            </p:contentPart>
          </mc:Choice>
          <mc:Fallback>
            <p:pic>
              <p:nvPicPr>
                <p:cNvPr id="23571" name="墨迹 23570">
                  <a:extLst>
                    <a:ext uri="{FF2B5EF4-FFF2-40B4-BE49-F238E27FC236}">
                      <a16:creationId xmlns:a16="http://schemas.microsoft.com/office/drawing/2014/main" id="{64EEBB77-F055-2F19-AFAC-740A972163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0152" y="2088780"/>
                  <a:ext cx="273600" cy="74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3573" name="墨迹 23572">
                <a:extLst>
                  <a:ext uri="{FF2B5EF4-FFF2-40B4-BE49-F238E27FC236}">
                    <a16:creationId xmlns:a16="http://schemas.microsoft.com/office/drawing/2014/main" id="{B79FEE11-97B1-D04B-B367-70FE0EF6BE6C}"/>
                  </a:ext>
                </a:extLst>
              </p14:cNvPr>
              <p14:cNvContentPartPr/>
              <p14:nvPr/>
            </p14:nvContentPartPr>
            <p14:xfrm>
              <a:off x="1458152" y="2865300"/>
              <a:ext cx="26640" cy="30960"/>
            </p14:xfrm>
          </p:contentPart>
        </mc:Choice>
        <mc:Fallback>
          <p:pic>
            <p:nvPicPr>
              <p:cNvPr id="23573" name="墨迹 23572">
                <a:extLst>
                  <a:ext uri="{FF2B5EF4-FFF2-40B4-BE49-F238E27FC236}">
                    <a16:creationId xmlns:a16="http://schemas.microsoft.com/office/drawing/2014/main" id="{B79FEE11-97B1-D04B-B367-70FE0EF6BE6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49512" y="2856660"/>
                <a:ext cx="4428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03" name="组合 23602">
            <a:extLst>
              <a:ext uri="{FF2B5EF4-FFF2-40B4-BE49-F238E27FC236}">
                <a16:creationId xmlns:a16="http://schemas.microsoft.com/office/drawing/2014/main" id="{C573617A-11E3-63F5-C471-D03D5519E145}"/>
              </a:ext>
            </a:extLst>
          </p:cNvPr>
          <p:cNvGrpSpPr/>
          <p:nvPr/>
        </p:nvGrpSpPr>
        <p:grpSpPr>
          <a:xfrm>
            <a:off x="1932272" y="1995540"/>
            <a:ext cx="6640560" cy="1832760"/>
            <a:chOff x="1932272" y="1995540"/>
            <a:chExt cx="6640560" cy="183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3581" name="墨迹 23580">
                  <a:extLst>
                    <a:ext uri="{FF2B5EF4-FFF2-40B4-BE49-F238E27FC236}">
                      <a16:creationId xmlns:a16="http://schemas.microsoft.com/office/drawing/2014/main" id="{6F6F47DD-586F-4224-0D8B-3831750D6A85}"/>
                    </a:ext>
                  </a:extLst>
                </p14:cNvPr>
                <p14:cNvContentPartPr/>
                <p14:nvPr/>
              </p14:nvContentPartPr>
              <p14:xfrm>
                <a:off x="6261992" y="2513940"/>
                <a:ext cx="432360" cy="422280"/>
              </p14:xfrm>
            </p:contentPart>
          </mc:Choice>
          <mc:Fallback>
            <p:pic>
              <p:nvPicPr>
                <p:cNvPr id="23581" name="墨迹 23580">
                  <a:extLst>
                    <a:ext uri="{FF2B5EF4-FFF2-40B4-BE49-F238E27FC236}">
                      <a16:creationId xmlns:a16="http://schemas.microsoft.com/office/drawing/2014/main" id="{6F6F47DD-586F-4224-0D8B-3831750D6A8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53352" y="2505300"/>
                  <a:ext cx="4500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3582" name="墨迹 23581">
                  <a:extLst>
                    <a:ext uri="{FF2B5EF4-FFF2-40B4-BE49-F238E27FC236}">
                      <a16:creationId xmlns:a16="http://schemas.microsoft.com/office/drawing/2014/main" id="{EF91C3F8-9347-9EB4-B87D-496DFDDB284A}"/>
                    </a:ext>
                  </a:extLst>
                </p14:cNvPr>
                <p14:cNvContentPartPr/>
                <p14:nvPr/>
              </p14:nvContentPartPr>
              <p14:xfrm>
                <a:off x="6476192" y="2685300"/>
                <a:ext cx="68400" cy="226080"/>
              </p14:xfrm>
            </p:contentPart>
          </mc:Choice>
          <mc:Fallback>
            <p:pic>
              <p:nvPicPr>
                <p:cNvPr id="23582" name="墨迹 23581">
                  <a:extLst>
                    <a:ext uri="{FF2B5EF4-FFF2-40B4-BE49-F238E27FC236}">
                      <a16:creationId xmlns:a16="http://schemas.microsoft.com/office/drawing/2014/main" id="{EF91C3F8-9347-9EB4-B87D-496DFDDB284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67552" y="2676660"/>
                  <a:ext cx="86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3583" name="墨迹 23582">
                  <a:extLst>
                    <a:ext uri="{FF2B5EF4-FFF2-40B4-BE49-F238E27FC236}">
                      <a16:creationId xmlns:a16="http://schemas.microsoft.com/office/drawing/2014/main" id="{CD742696-A671-24DE-8770-D6A04633C4AE}"/>
                    </a:ext>
                  </a:extLst>
                </p14:cNvPr>
                <p14:cNvContentPartPr/>
                <p14:nvPr/>
              </p14:nvContentPartPr>
              <p14:xfrm>
                <a:off x="6681752" y="2495940"/>
                <a:ext cx="360360" cy="390960"/>
              </p14:xfrm>
            </p:contentPart>
          </mc:Choice>
          <mc:Fallback>
            <p:pic>
              <p:nvPicPr>
                <p:cNvPr id="23583" name="墨迹 23582">
                  <a:extLst>
                    <a:ext uri="{FF2B5EF4-FFF2-40B4-BE49-F238E27FC236}">
                      <a16:creationId xmlns:a16="http://schemas.microsoft.com/office/drawing/2014/main" id="{CD742696-A671-24DE-8770-D6A04633C4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73112" y="2486940"/>
                  <a:ext cx="3780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3584" name="墨迹 23583">
                  <a:extLst>
                    <a:ext uri="{FF2B5EF4-FFF2-40B4-BE49-F238E27FC236}">
                      <a16:creationId xmlns:a16="http://schemas.microsoft.com/office/drawing/2014/main" id="{D56F7D6E-F45A-F793-28EF-1EC80550D0D9}"/>
                    </a:ext>
                  </a:extLst>
                </p14:cNvPr>
                <p14:cNvContentPartPr/>
                <p14:nvPr/>
              </p14:nvContentPartPr>
              <p14:xfrm>
                <a:off x="6930152" y="2327100"/>
                <a:ext cx="405360" cy="541080"/>
              </p14:xfrm>
            </p:contentPart>
          </mc:Choice>
          <mc:Fallback>
            <p:pic>
              <p:nvPicPr>
                <p:cNvPr id="23584" name="墨迹 23583">
                  <a:extLst>
                    <a:ext uri="{FF2B5EF4-FFF2-40B4-BE49-F238E27FC236}">
                      <a16:creationId xmlns:a16="http://schemas.microsoft.com/office/drawing/2014/main" id="{D56F7D6E-F45A-F793-28EF-1EC80550D0D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21512" y="2318100"/>
                  <a:ext cx="4230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3585" name="墨迹 23584">
                  <a:extLst>
                    <a:ext uri="{FF2B5EF4-FFF2-40B4-BE49-F238E27FC236}">
                      <a16:creationId xmlns:a16="http://schemas.microsoft.com/office/drawing/2014/main" id="{B2749F7A-27F9-FA7F-5F2A-61223C43E897}"/>
                    </a:ext>
                  </a:extLst>
                </p14:cNvPr>
                <p14:cNvContentPartPr/>
                <p14:nvPr/>
              </p14:nvContentPartPr>
              <p14:xfrm>
                <a:off x="7114832" y="2862780"/>
                <a:ext cx="167760" cy="214560"/>
              </p14:xfrm>
            </p:contentPart>
          </mc:Choice>
          <mc:Fallback>
            <p:pic>
              <p:nvPicPr>
                <p:cNvPr id="23585" name="墨迹 23584">
                  <a:extLst>
                    <a:ext uri="{FF2B5EF4-FFF2-40B4-BE49-F238E27FC236}">
                      <a16:creationId xmlns:a16="http://schemas.microsoft.com/office/drawing/2014/main" id="{B2749F7A-27F9-FA7F-5F2A-61223C43E89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5832" y="2853780"/>
                  <a:ext cx="1854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3586" name="墨迹 23585">
                  <a:extLst>
                    <a:ext uri="{FF2B5EF4-FFF2-40B4-BE49-F238E27FC236}">
                      <a16:creationId xmlns:a16="http://schemas.microsoft.com/office/drawing/2014/main" id="{1E748580-C248-2C91-2FA0-660BEAB0576E}"/>
                    </a:ext>
                  </a:extLst>
                </p14:cNvPr>
                <p14:cNvContentPartPr/>
                <p14:nvPr/>
              </p14:nvContentPartPr>
              <p14:xfrm>
                <a:off x="6912872" y="2958180"/>
                <a:ext cx="118080" cy="298440"/>
              </p14:xfrm>
            </p:contentPart>
          </mc:Choice>
          <mc:Fallback>
            <p:pic>
              <p:nvPicPr>
                <p:cNvPr id="23586" name="墨迹 23585">
                  <a:extLst>
                    <a:ext uri="{FF2B5EF4-FFF2-40B4-BE49-F238E27FC236}">
                      <a16:creationId xmlns:a16="http://schemas.microsoft.com/office/drawing/2014/main" id="{1E748580-C248-2C91-2FA0-660BEAB0576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03872" y="2949540"/>
                  <a:ext cx="1357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3587" name="墨迹 23586">
                  <a:extLst>
                    <a:ext uri="{FF2B5EF4-FFF2-40B4-BE49-F238E27FC236}">
                      <a16:creationId xmlns:a16="http://schemas.microsoft.com/office/drawing/2014/main" id="{3D990415-A81D-CD40-D39F-FDBD38C2A9C6}"/>
                    </a:ext>
                  </a:extLst>
                </p14:cNvPr>
                <p14:cNvContentPartPr/>
                <p14:nvPr/>
              </p14:nvContentPartPr>
              <p14:xfrm>
                <a:off x="7017272" y="3102900"/>
                <a:ext cx="267480" cy="216360"/>
              </p14:xfrm>
            </p:contentPart>
          </mc:Choice>
          <mc:Fallback>
            <p:pic>
              <p:nvPicPr>
                <p:cNvPr id="23587" name="墨迹 23586">
                  <a:extLst>
                    <a:ext uri="{FF2B5EF4-FFF2-40B4-BE49-F238E27FC236}">
                      <a16:creationId xmlns:a16="http://schemas.microsoft.com/office/drawing/2014/main" id="{3D990415-A81D-CD40-D39F-FDBD38C2A9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08272" y="3093900"/>
                  <a:ext cx="2851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3588" name="墨迹 23587">
                  <a:extLst>
                    <a:ext uri="{FF2B5EF4-FFF2-40B4-BE49-F238E27FC236}">
                      <a16:creationId xmlns:a16="http://schemas.microsoft.com/office/drawing/2014/main" id="{CE42C951-557D-D9F8-63CA-F880B9263A1E}"/>
                    </a:ext>
                  </a:extLst>
                </p14:cNvPr>
                <p14:cNvContentPartPr/>
                <p14:nvPr/>
              </p14:nvContentPartPr>
              <p14:xfrm>
                <a:off x="7477352" y="2232060"/>
                <a:ext cx="219240" cy="322200"/>
              </p14:xfrm>
            </p:contentPart>
          </mc:Choice>
          <mc:Fallback>
            <p:pic>
              <p:nvPicPr>
                <p:cNvPr id="23588" name="墨迹 23587">
                  <a:extLst>
                    <a:ext uri="{FF2B5EF4-FFF2-40B4-BE49-F238E27FC236}">
                      <a16:creationId xmlns:a16="http://schemas.microsoft.com/office/drawing/2014/main" id="{CE42C951-557D-D9F8-63CA-F880B9263A1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68712" y="2223420"/>
                  <a:ext cx="2368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3589" name="墨迹 23588">
                  <a:extLst>
                    <a:ext uri="{FF2B5EF4-FFF2-40B4-BE49-F238E27FC236}">
                      <a16:creationId xmlns:a16="http://schemas.microsoft.com/office/drawing/2014/main" id="{288FAB15-12F3-0103-FB97-12BD0E13D34E}"/>
                    </a:ext>
                  </a:extLst>
                </p14:cNvPr>
                <p14:cNvContentPartPr/>
                <p14:nvPr/>
              </p14:nvContentPartPr>
              <p14:xfrm>
                <a:off x="7570232" y="2315940"/>
                <a:ext cx="291960" cy="479160"/>
              </p14:xfrm>
            </p:contentPart>
          </mc:Choice>
          <mc:Fallback>
            <p:pic>
              <p:nvPicPr>
                <p:cNvPr id="23589" name="墨迹 23588">
                  <a:extLst>
                    <a:ext uri="{FF2B5EF4-FFF2-40B4-BE49-F238E27FC236}">
                      <a16:creationId xmlns:a16="http://schemas.microsoft.com/office/drawing/2014/main" id="{288FAB15-12F3-0103-FB97-12BD0E13D34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61592" y="2306940"/>
                  <a:ext cx="3096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3590" name="墨迹 23589">
                  <a:extLst>
                    <a:ext uri="{FF2B5EF4-FFF2-40B4-BE49-F238E27FC236}">
                      <a16:creationId xmlns:a16="http://schemas.microsoft.com/office/drawing/2014/main" id="{B5748DEF-6D5A-7477-EC6E-79EF6AFBD17B}"/>
                    </a:ext>
                  </a:extLst>
                </p14:cNvPr>
                <p14:cNvContentPartPr/>
                <p14:nvPr/>
              </p14:nvContentPartPr>
              <p14:xfrm>
                <a:off x="7711712" y="2599980"/>
                <a:ext cx="175680" cy="178560"/>
              </p14:xfrm>
            </p:contentPart>
          </mc:Choice>
          <mc:Fallback>
            <p:pic>
              <p:nvPicPr>
                <p:cNvPr id="23590" name="墨迹 23589">
                  <a:extLst>
                    <a:ext uri="{FF2B5EF4-FFF2-40B4-BE49-F238E27FC236}">
                      <a16:creationId xmlns:a16="http://schemas.microsoft.com/office/drawing/2014/main" id="{B5748DEF-6D5A-7477-EC6E-79EF6AFBD17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02712" y="2591340"/>
                  <a:ext cx="193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3591" name="墨迹 23590">
                  <a:extLst>
                    <a:ext uri="{FF2B5EF4-FFF2-40B4-BE49-F238E27FC236}">
                      <a16:creationId xmlns:a16="http://schemas.microsoft.com/office/drawing/2014/main" id="{5CCB4D2A-158C-E9A2-A779-730AB3BFEC18}"/>
                    </a:ext>
                  </a:extLst>
                </p14:cNvPr>
                <p14:cNvContentPartPr/>
                <p14:nvPr/>
              </p14:nvContentPartPr>
              <p14:xfrm>
                <a:off x="7725392" y="2592060"/>
                <a:ext cx="218520" cy="300240"/>
              </p14:xfrm>
            </p:contentPart>
          </mc:Choice>
          <mc:Fallback>
            <p:pic>
              <p:nvPicPr>
                <p:cNvPr id="23591" name="墨迹 23590">
                  <a:extLst>
                    <a:ext uri="{FF2B5EF4-FFF2-40B4-BE49-F238E27FC236}">
                      <a16:creationId xmlns:a16="http://schemas.microsoft.com/office/drawing/2014/main" id="{5CCB4D2A-158C-E9A2-A779-730AB3BFEC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6392" y="2583060"/>
                  <a:ext cx="2361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3592" name="墨迹 23591">
                  <a:extLst>
                    <a:ext uri="{FF2B5EF4-FFF2-40B4-BE49-F238E27FC236}">
                      <a16:creationId xmlns:a16="http://schemas.microsoft.com/office/drawing/2014/main" id="{054F8B2F-83BA-6B07-6C1D-E79082E04FED}"/>
                    </a:ext>
                  </a:extLst>
                </p14:cNvPr>
                <p14:cNvContentPartPr/>
                <p14:nvPr/>
              </p14:nvContentPartPr>
              <p14:xfrm>
                <a:off x="7580312" y="2994900"/>
                <a:ext cx="242280" cy="41760"/>
              </p14:xfrm>
            </p:contentPart>
          </mc:Choice>
          <mc:Fallback>
            <p:pic>
              <p:nvPicPr>
                <p:cNvPr id="23592" name="墨迹 23591">
                  <a:extLst>
                    <a:ext uri="{FF2B5EF4-FFF2-40B4-BE49-F238E27FC236}">
                      <a16:creationId xmlns:a16="http://schemas.microsoft.com/office/drawing/2014/main" id="{054F8B2F-83BA-6B07-6C1D-E79082E04F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71672" y="2985900"/>
                  <a:ext cx="259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3593" name="墨迹 23592">
                  <a:extLst>
                    <a:ext uri="{FF2B5EF4-FFF2-40B4-BE49-F238E27FC236}">
                      <a16:creationId xmlns:a16="http://schemas.microsoft.com/office/drawing/2014/main" id="{600B90A0-6875-753A-D05B-CBA68F729BF6}"/>
                    </a:ext>
                  </a:extLst>
                </p14:cNvPr>
                <p14:cNvContentPartPr/>
                <p14:nvPr/>
              </p14:nvContentPartPr>
              <p14:xfrm>
                <a:off x="7578152" y="2938380"/>
                <a:ext cx="150120" cy="412920"/>
              </p14:xfrm>
            </p:contentPart>
          </mc:Choice>
          <mc:Fallback>
            <p:pic>
              <p:nvPicPr>
                <p:cNvPr id="23593" name="墨迹 23592">
                  <a:extLst>
                    <a:ext uri="{FF2B5EF4-FFF2-40B4-BE49-F238E27FC236}">
                      <a16:creationId xmlns:a16="http://schemas.microsoft.com/office/drawing/2014/main" id="{600B90A0-6875-753A-D05B-CBA68F729B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69512" y="2929380"/>
                  <a:ext cx="1677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3594" name="墨迹 23593">
                  <a:extLst>
                    <a:ext uri="{FF2B5EF4-FFF2-40B4-BE49-F238E27FC236}">
                      <a16:creationId xmlns:a16="http://schemas.microsoft.com/office/drawing/2014/main" id="{F5F1D783-E636-4A40-F89D-A5AD11B7ED77}"/>
                    </a:ext>
                  </a:extLst>
                </p14:cNvPr>
                <p14:cNvContentPartPr/>
                <p14:nvPr/>
              </p14:nvContentPartPr>
              <p14:xfrm>
                <a:off x="7789112" y="2407380"/>
                <a:ext cx="565920" cy="878400"/>
              </p14:xfrm>
            </p:contentPart>
          </mc:Choice>
          <mc:Fallback>
            <p:pic>
              <p:nvPicPr>
                <p:cNvPr id="23594" name="墨迹 23593">
                  <a:extLst>
                    <a:ext uri="{FF2B5EF4-FFF2-40B4-BE49-F238E27FC236}">
                      <a16:creationId xmlns:a16="http://schemas.microsoft.com/office/drawing/2014/main" id="{F5F1D783-E636-4A40-F89D-A5AD11B7ED7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80472" y="2398740"/>
                  <a:ext cx="58356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3595" name="墨迹 23594">
                  <a:extLst>
                    <a:ext uri="{FF2B5EF4-FFF2-40B4-BE49-F238E27FC236}">
                      <a16:creationId xmlns:a16="http://schemas.microsoft.com/office/drawing/2014/main" id="{B352BC79-FBD1-9B4A-B0BC-01377E100921}"/>
                    </a:ext>
                  </a:extLst>
                </p14:cNvPr>
                <p14:cNvContentPartPr/>
                <p14:nvPr/>
              </p14:nvContentPartPr>
              <p14:xfrm>
                <a:off x="8270432" y="2516820"/>
                <a:ext cx="292320" cy="405000"/>
              </p14:xfrm>
            </p:contentPart>
          </mc:Choice>
          <mc:Fallback>
            <p:pic>
              <p:nvPicPr>
                <p:cNvPr id="23595" name="墨迹 23594">
                  <a:extLst>
                    <a:ext uri="{FF2B5EF4-FFF2-40B4-BE49-F238E27FC236}">
                      <a16:creationId xmlns:a16="http://schemas.microsoft.com/office/drawing/2014/main" id="{B352BC79-FBD1-9B4A-B0BC-01377E10092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61432" y="2507820"/>
                  <a:ext cx="3099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3596" name="墨迹 23595">
                  <a:extLst>
                    <a:ext uri="{FF2B5EF4-FFF2-40B4-BE49-F238E27FC236}">
                      <a16:creationId xmlns:a16="http://schemas.microsoft.com/office/drawing/2014/main" id="{2583624B-1821-C73C-843F-A0F7E8C35DC3}"/>
                    </a:ext>
                  </a:extLst>
                </p14:cNvPr>
                <p14:cNvContentPartPr/>
                <p14:nvPr/>
              </p14:nvContentPartPr>
              <p14:xfrm>
                <a:off x="8182232" y="2871420"/>
                <a:ext cx="290160" cy="375840"/>
              </p14:xfrm>
            </p:contentPart>
          </mc:Choice>
          <mc:Fallback>
            <p:pic>
              <p:nvPicPr>
                <p:cNvPr id="23596" name="墨迹 23595">
                  <a:extLst>
                    <a:ext uri="{FF2B5EF4-FFF2-40B4-BE49-F238E27FC236}">
                      <a16:creationId xmlns:a16="http://schemas.microsoft.com/office/drawing/2014/main" id="{2583624B-1821-C73C-843F-A0F7E8C35DC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73592" y="2862420"/>
                  <a:ext cx="3078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3597" name="墨迹 23596">
                  <a:extLst>
                    <a:ext uri="{FF2B5EF4-FFF2-40B4-BE49-F238E27FC236}">
                      <a16:creationId xmlns:a16="http://schemas.microsoft.com/office/drawing/2014/main" id="{6AC2ED96-29A2-13E9-3419-A53BCDA464A3}"/>
                    </a:ext>
                  </a:extLst>
                </p14:cNvPr>
                <p14:cNvContentPartPr/>
                <p14:nvPr/>
              </p14:nvContentPartPr>
              <p14:xfrm>
                <a:off x="8299592" y="3039540"/>
                <a:ext cx="271800" cy="301320"/>
              </p14:xfrm>
            </p:contentPart>
          </mc:Choice>
          <mc:Fallback>
            <p:pic>
              <p:nvPicPr>
                <p:cNvPr id="23597" name="墨迹 23596">
                  <a:extLst>
                    <a:ext uri="{FF2B5EF4-FFF2-40B4-BE49-F238E27FC236}">
                      <a16:creationId xmlns:a16="http://schemas.microsoft.com/office/drawing/2014/main" id="{6AC2ED96-29A2-13E9-3419-A53BCDA464A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90592" y="3030540"/>
                  <a:ext cx="2894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3598" name="墨迹 23597">
                  <a:extLst>
                    <a:ext uri="{FF2B5EF4-FFF2-40B4-BE49-F238E27FC236}">
                      <a16:creationId xmlns:a16="http://schemas.microsoft.com/office/drawing/2014/main" id="{DB85159F-1F4E-F43C-E20A-21448430B0A1}"/>
                    </a:ext>
                  </a:extLst>
                </p14:cNvPr>
                <p14:cNvContentPartPr/>
                <p14:nvPr/>
              </p14:nvContentPartPr>
              <p14:xfrm>
                <a:off x="8282672" y="3263100"/>
                <a:ext cx="290160" cy="26640"/>
              </p14:xfrm>
            </p:contentPart>
          </mc:Choice>
          <mc:Fallback>
            <p:pic>
              <p:nvPicPr>
                <p:cNvPr id="23598" name="墨迹 23597">
                  <a:extLst>
                    <a:ext uri="{FF2B5EF4-FFF2-40B4-BE49-F238E27FC236}">
                      <a16:creationId xmlns:a16="http://schemas.microsoft.com/office/drawing/2014/main" id="{DB85159F-1F4E-F43C-E20A-21448430B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273672" y="3254460"/>
                  <a:ext cx="307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50C67C7E-EB9A-C8EA-5E65-C9C92004CE31}"/>
                    </a:ext>
                  </a:extLst>
                </p14:cNvPr>
                <p14:cNvContentPartPr/>
                <p14:nvPr/>
              </p14:nvContentPartPr>
              <p14:xfrm>
                <a:off x="2273912" y="2581980"/>
                <a:ext cx="127440" cy="46872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50C67C7E-EB9A-C8EA-5E65-C9C92004CE3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64912" y="2572980"/>
                  <a:ext cx="1450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F3377A74-FC55-8572-5751-CEE91809E253}"/>
                    </a:ext>
                  </a:extLst>
                </p14:cNvPr>
                <p14:cNvContentPartPr/>
                <p14:nvPr/>
              </p14:nvContentPartPr>
              <p14:xfrm>
                <a:off x="2445992" y="2486580"/>
                <a:ext cx="166680" cy="41112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F3377A74-FC55-8572-5751-CEE91809E2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37352" y="2477940"/>
                  <a:ext cx="1843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214F9473-5737-3670-7F41-E7948DEA29FA}"/>
                    </a:ext>
                  </a:extLst>
                </p14:cNvPr>
                <p14:cNvContentPartPr/>
                <p14:nvPr/>
              </p14:nvContentPartPr>
              <p14:xfrm>
                <a:off x="2365352" y="2687820"/>
                <a:ext cx="610200" cy="16776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214F9473-5737-3670-7F41-E7948DEA29F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56712" y="2678820"/>
                  <a:ext cx="627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ED848A69-445A-3615-9BD2-A6ACBCBFA36A}"/>
                    </a:ext>
                  </a:extLst>
                </p14:cNvPr>
                <p14:cNvContentPartPr/>
                <p14:nvPr/>
              </p14:nvContentPartPr>
              <p14:xfrm>
                <a:off x="2844512" y="2764140"/>
                <a:ext cx="224640" cy="3456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ED848A69-445A-3615-9BD2-A6ACBCBFA36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35512" y="2755500"/>
                  <a:ext cx="242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8E5E3899-9A73-55F3-AE27-2D706B37F9D5}"/>
                    </a:ext>
                  </a:extLst>
                </p14:cNvPr>
                <p14:cNvContentPartPr/>
                <p14:nvPr/>
              </p14:nvContentPartPr>
              <p14:xfrm>
                <a:off x="3572432" y="2499540"/>
                <a:ext cx="10800" cy="14076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8E5E3899-9A73-55F3-AE27-2D706B37F9D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63792" y="2490540"/>
                  <a:ext cx="28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AF341F9E-4D7B-CF32-BF06-27A5F2291E64}"/>
                    </a:ext>
                  </a:extLst>
                </p14:cNvPr>
                <p14:cNvContentPartPr/>
                <p14:nvPr/>
              </p14:nvContentPartPr>
              <p14:xfrm>
                <a:off x="3497552" y="2590620"/>
                <a:ext cx="663120" cy="38988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AF341F9E-4D7B-CF32-BF06-27A5F2291E6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88912" y="2581620"/>
                  <a:ext cx="6807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3552" name="墨迹 23551">
                  <a:extLst>
                    <a:ext uri="{FF2B5EF4-FFF2-40B4-BE49-F238E27FC236}">
                      <a16:creationId xmlns:a16="http://schemas.microsoft.com/office/drawing/2014/main" id="{AB55E34C-E866-B337-5A01-4AD734E57B0A}"/>
                    </a:ext>
                  </a:extLst>
                </p14:cNvPr>
                <p14:cNvContentPartPr/>
                <p14:nvPr/>
              </p14:nvContentPartPr>
              <p14:xfrm>
                <a:off x="3969512" y="2601420"/>
                <a:ext cx="200880" cy="265320"/>
              </p14:xfrm>
            </p:contentPart>
          </mc:Choice>
          <mc:Fallback>
            <p:pic>
              <p:nvPicPr>
                <p:cNvPr id="23552" name="墨迹 23551">
                  <a:extLst>
                    <a:ext uri="{FF2B5EF4-FFF2-40B4-BE49-F238E27FC236}">
                      <a16:creationId xmlns:a16="http://schemas.microsoft.com/office/drawing/2014/main" id="{AB55E34C-E866-B337-5A01-4AD734E57B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60872" y="2592780"/>
                  <a:ext cx="218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3553" name="墨迹 23552">
                  <a:extLst>
                    <a:ext uri="{FF2B5EF4-FFF2-40B4-BE49-F238E27FC236}">
                      <a16:creationId xmlns:a16="http://schemas.microsoft.com/office/drawing/2014/main" id="{8280A36F-B215-97E7-74AC-84BB69196154}"/>
                    </a:ext>
                  </a:extLst>
                </p14:cNvPr>
                <p14:cNvContentPartPr/>
                <p14:nvPr/>
              </p14:nvContentPartPr>
              <p14:xfrm>
                <a:off x="4442912" y="2569380"/>
                <a:ext cx="272160" cy="363960"/>
              </p14:xfrm>
            </p:contentPart>
          </mc:Choice>
          <mc:Fallback>
            <p:pic>
              <p:nvPicPr>
                <p:cNvPr id="23553" name="墨迹 23552">
                  <a:extLst>
                    <a:ext uri="{FF2B5EF4-FFF2-40B4-BE49-F238E27FC236}">
                      <a16:creationId xmlns:a16="http://schemas.microsoft.com/office/drawing/2014/main" id="{8280A36F-B215-97E7-74AC-84BB691961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433912" y="2560380"/>
                  <a:ext cx="2898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3563" name="墨迹 23562">
                  <a:extLst>
                    <a:ext uri="{FF2B5EF4-FFF2-40B4-BE49-F238E27FC236}">
                      <a16:creationId xmlns:a16="http://schemas.microsoft.com/office/drawing/2014/main" id="{EEA79A25-93EB-83EB-E16D-0A82A0A58367}"/>
                    </a:ext>
                  </a:extLst>
                </p14:cNvPr>
                <p14:cNvContentPartPr/>
                <p14:nvPr/>
              </p14:nvContentPartPr>
              <p14:xfrm>
                <a:off x="4520672" y="2406300"/>
                <a:ext cx="52560" cy="781560"/>
              </p14:xfrm>
            </p:contentPart>
          </mc:Choice>
          <mc:Fallback>
            <p:pic>
              <p:nvPicPr>
                <p:cNvPr id="23563" name="墨迹 23562">
                  <a:extLst>
                    <a:ext uri="{FF2B5EF4-FFF2-40B4-BE49-F238E27FC236}">
                      <a16:creationId xmlns:a16="http://schemas.microsoft.com/office/drawing/2014/main" id="{EEA79A25-93EB-83EB-E16D-0A82A0A5836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11672" y="2397660"/>
                  <a:ext cx="7020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3564" name="墨迹 23563">
                  <a:extLst>
                    <a:ext uri="{FF2B5EF4-FFF2-40B4-BE49-F238E27FC236}">
                      <a16:creationId xmlns:a16="http://schemas.microsoft.com/office/drawing/2014/main" id="{254AE8AA-3765-0648-3382-E172D5A85183}"/>
                    </a:ext>
                  </a:extLst>
                </p14:cNvPr>
                <p14:cNvContentPartPr/>
                <p14:nvPr/>
              </p14:nvContentPartPr>
              <p14:xfrm>
                <a:off x="4824512" y="2478300"/>
                <a:ext cx="117000" cy="534960"/>
              </p14:xfrm>
            </p:contentPart>
          </mc:Choice>
          <mc:Fallback>
            <p:pic>
              <p:nvPicPr>
                <p:cNvPr id="23564" name="墨迹 23563">
                  <a:extLst>
                    <a:ext uri="{FF2B5EF4-FFF2-40B4-BE49-F238E27FC236}">
                      <a16:creationId xmlns:a16="http://schemas.microsoft.com/office/drawing/2014/main" id="{254AE8AA-3765-0648-3382-E172D5A8518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15512" y="2469660"/>
                  <a:ext cx="13464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3565" name="墨迹 23564">
                  <a:extLst>
                    <a:ext uri="{FF2B5EF4-FFF2-40B4-BE49-F238E27FC236}">
                      <a16:creationId xmlns:a16="http://schemas.microsoft.com/office/drawing/2014/main" id="{F5A2ED6D-C14A-89C4-EA7F-85C1244D2631}"/>
                    </a:ext>
                  </a:extLst>
                </p14:cNvPr>
                <p14:cNvContentPartPr/>
                <p14:nvPr/>
              </p14:nvContentPartPr>
              <p14:xfrm>
                <a:off x="4896512" y="2450580"/>
                <a:ext cx="211680" cy="608760"/>
              </p14:xfrm>
            </p:contentPart>
          </mc:Choice>
          <mc:Fallback>
            <p:pic>
              <p:nvPicPr>
                <p:cNvPr id="23565" name="墨迹 23564">
                  <a:extLst>
                    <a:ext uri="{FF2B5EF4-FFF2-40B4-BE49-F238E27FC236}">
                      <a16:creationId xmlns:a16="http://schemas.microsoft.com/office/drawing/2014/main" id="{F5A2ED6D-C14A-89C4-EA7F-85C1244D263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87512" y="2441940"/>
                  <a:ext cx="22932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3566" name="墨迹 23565">
                  <a:extLst>
                    <a:ext uri="{FF2B5EF4-FFF2-40B4-BE49-F238E27FC236}">
                      <a16:creationId xmlns:a16="http://schemas.microsoft.com/office/drawing/2014/main" id="{2AD54034-2054-CC27-5119-BBC71B3847F6}"/>
                    </a:ext>
                  </a:extLst>
                </p14:cNvPr>
                <p14:cNvContentPartPr/>
                <p14:nvPr/>
              </p14:nvContentPartPr>
              <p14:xfrm>
                <a:off x="5557112" y="2436900"/>
                <a:ext cx="214920" cy="713160"/>
              </p14:xfrm>
            </p:contentPart>
          </mc:Choice>
          <mc:Fallback>
            <p:pic>
              <p:nvPicPr>
                <p:cNvPr id="23566" name="墨迹 23565">
                  <a:extLst>
                    <a:ext uri="{FF2B5EF4-FFF2-40B4-BE49-F238E27FC236}">
                      <a16:creationId xmlns:a16="http://schemas.microsoft.com/office/drawing/2014/main" id="{2AD54034-2054-CC27-5119-BBC71B3847F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48472" y="2428260"/>
                  <a:ext cx="23256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3574" name="墨迹 23573">
                  <a:extLst>
                    <a:ext uri="{FF2B5EF4-FFF2-40B4-BE49-F238E27FC236}">
                      <a16:creationId xmlns:a16="http://schemas.microsoft.com/office/drawing/2014/main" id="{50596472-806C-A8BF-51F0-85E9A10D79F7}"/>
                    </a:ext>
                  </a:extLst>
                </p14:cNvPr>
                <p14:cNvContentPartPr/>
                <p14:nvPr/>
              </p14:nvContentPartPr>
              <p14:xfrm>
                <a:off x="4012352" y="3337620"/>
                <a:ext cx="182880" cy="276120"/>
              </p14:xfrm>
            </p:contentPart>
          </mc:Choice>
          <mc:Fallback>
            <p:pic>
              <p:nvPicPr>
                <p:cNvPr id="23574" name="墨迹 23573">
                  <a:extLst>
                    <a:ext uri="{FF2B5EF4-FFF2-40B4-BE49-F238E27FC236}">
                      <a16:creationId xmlns:a16="http://schemas.microsoft.com/office/drawing/2014/main" id="{50596472-806C-A8BF-51F0-85E9A10D79F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03712" y="3328620"/>
                  <a:ext cx="200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3575" name="墨迹 23574">
                  <a:extLst>
                    <a:ext uri="{FF2B5EF4-FFF2-40B4-BE49-F238E27FC236}">
                      <a16:creationId xmlns:a16="http://schemas.microsoft.com/office/drawing/2014/main" id="{002286BF-A947-68E6-5248-3C319E2D000E}"/>
                    </a:ext>
                  </a:extLst>
                </p14:cNvPr>
                <p14:cNvContentPartPr/>
                <p14:nvPr/>
              </p14:nvContentPartPr>
              <p14:xfrm>
                <a:off x="4037192" y="3327900"/>
                <a:ext cx="198720" cy="232920"/>
              </p14:xfrm>
            </p:contentPart>
          </mc:Choice>
          <mc:Fallback>
            <p:pic>
              <p:nvPicPr>
                <p:cNvPr id="23575" name="墨迹 23574">
                  <a:extLst>
                    <a:ext uri="{FF2B5EF4-FFF2-40B4-BE49-F238E27FC236}">
                      <a16:creationId xmlns:a16="http://schemas.microsoft.com/office/drawing/2014/main" id="{002286BF-A947-68E6-5248-3C319E2D000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28192" y="3318900"/>
                  <a:ext cx="216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3576" name="墨迹 23575">
                  <a:extLst>
                    <a:ext uri="{FF2B5EF4-FFF2-40B4-BE49-F238E27FC236}">
                      <a16:creationId xmlns:a16="http://schemas.microsoft.com/office/drawing/2014/main" id="{2553F610-5A71-A85D-9C0F-24D7E16AE9E9}"/>
                    </a:ext>
                  </a:extLst>
                </p14:cNvPr>
                <p14:cNvContentPartPr/>
                <p14:nvPr/>
              </p14:nvContentPartPr>
              <p14:xfrm>
                <a:off x="4320872" y="3427260"/>
                <a:ext cx="249840" cy="374760"/>
              </p14:xfrm>
            </p:contentPart>
          </mc:Choice>
          <mc:Fallback>
            <p:pic>
              <p:nvPicPr>
                <p:cNvPr id="23576" name="墨迹 23575">
                  <a:extLst>
                    <a:ext uri="{FF2B5EF4-FFF2-40B4-BE49-F238E27FC236}">
                      <a16:creationId xmlns:a16="http://schemas.microsoft.com/office/drawing/2014/main" id="{2553F610-5A71-A85D-9C0F-24D7E16AE9E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11872" y="3418260"/>
                  <a:ext cx="2674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3577" name="墨迹 23576">
                  <a:extLst>
                    <a:ext uri="{FF2B5EF4-FFF2-40B4-BE49-F238E27FC236}">
                      <a16:creationId xmlns:a16="http://schemas.microsoft.com/office/drawing/2014/main" id="{CD7EB2BA-B67E-7760-3195-4F3C56971ECE}"/>
                    </a:ext>
                  </a:extLst>
                </p14:cNvPr>
                <p14:cNvContentPartPr/>
                <p14:nvPr/>
              </p14:nvContentPartPr>
              <p14:xfrm>
                <a:off x="4450832" y="3626340"/>
                <a:ext cx="131760" cy="26640"/>
              </p14:xfrm>
            </p:contentPart>
          </mc:Choice>
          <mc:Fallback>
            <p:pic>
              <p:nvPicPr>
                <p:cNvPr id="23577" name="墨迹 23576">
                  <a:extLst>
                    <a:ext uri="{FF2B5EF4-FFF2-40B4-BE49-F238E27FC236}">
                      <a16:creationId xmlns:a16="http://schemas.microsoft.com/office/drawing/2014/main" id="{CD7EB2BA-B67E-7760-3195-4F3C56971EC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41832" y="3617700"/>
                  <a:ext cx="149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3579" name="墨迹 23578">
                  <a:extLst>
                    <a:ext uri="{FF2B5EF4-FFF2-40B4-BE49-F238E27FC236}">
                      <a16:creationId xmlns:a16="http://schemas.microsoft.com/office/drawing/2014/main" id="{43401307-BA53-5090-CC9D-55017A1D7934}"/>
                    </a:ext>
                  </a:extLst>
                </p14:cNvPr>
                <p14:cNvContentPartPr/>
                <p14:nvPr/>
              </p14:nvContentPartPr>
              <p14:xfrm>
                <a:off x="4779872" y="3400980"/>
                <a:ext cx="403920" cy="427320"/>
              </p14:xfrm>
            </p:contentPart>
          </mc:Choice>
          <mc:Fallback>
            <p:pic>
              <p:nvPicPr>
                <p:cNvPr id="23579" name="墨迹 23578">
                  <a:extLst>
                    <a:ext uri="{FF2B5EF4-FFF2-40B4-BE49-F238E27FC236}">
                      <a16:creationId xmlns:a16="http://schemas.microsoft.com/office/drawing/2014/main" id="{43401307-BA53-5090-CC9D-55017A1D793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70872" y="3391980"/>
                  <a:ext cx="4215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3600" name="墨迹 23599">
                  <a:extLst>
                    <a:ext uri="{FF2B5EF4-FFF2-40B4-BE49-F238E27FC236}">
                      <a16:creationId xmlns:a16="http://schemas.microsoft.com/office/drawing/2014/main" id="{74812358-AA5E-F1EA-C275-F3427C3C3C69}"/>
                    </a:ext>
                  </a:extLst>
                </p14:cNvPr>
                <p14:cNvContentPartPr/>
                <p14:nvPr/>
              </p14:nvContentPartPr>
              <p14:xfrm>
                <a:off x="1932272" y="2079420"/>
                <a:ext cx="3988440" cy="1151280"/>
              </p14:xfrm>
            </p:contentPart>
          </mc:Choice>
          <mc:Fallback>
            <p:pic>
              <p:nvPicPr>
                <p:cNvPr id="23600" name="墨迹 23599">
                  <a:extLst>
                    <a:ext uri="{FF2B5EF4-FFF2-40B4-BE49-F238E27FC236}">
                      <a16:creationId xmlns:a16="http://schemas.microsoft.com/office/drawing/2014/main" id="{74812358-AA5E-F1EA-C275-F3427C3C3C6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23272" y="2070780"/>
                  <a:ext cx="4006080" cy="11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3602" name="墨迹 23601">
                  <a:extLst>
                    <a:ext uri="{FF2B5EF4-FFF2-40B4-BE49-F238E27FC236}">
                      <a16:creationId xmlns:a16="http://schemas.microsoft.com/office/drawing/2014/main" id="{39189E2D-2D78-3862-CE91-357815B6634E}"/>
                    </a:ext>
                  </a:extLst>
                </p14:cNvPr>
                <p14:cNvContentPartPr/>
                <p14:nvPr/>
              </p14:nvContentPartPr>
              <p14:xfrm>
                <a:off x="2449232" y="1995540"/>
                <a:ext cx="3564000" cy="1022400"/>
              </p14:xfrm>
            </p:contentPart>
          </mc:Choice>
          <mc:Fallback>
            <p:pic>
              <p:nvPicPr>
                <p:cNvPr id="23602" name="墨迹 23601">
                  <a:extLst>
                    <a:ext uri="{FF2B5EF4-FFF2-40B4-BE49-F238E27FC236}">
                      <a16:creationId xmlns:a16="http://schemas.microsoft.com/office/drawing/2014/main" id="{39189E2D-2D78-3862-CE91-357815B6634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440592" y="1986900"/>
                  <a:ext cx="3581640" cy="1040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E5922A4D-363C-8F4B-E47F-B1B4411218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812088" y="6318250"/>
            <a:ext cx="10668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6A1FA0CC-345A-4F12-83FF-717B9EF77B50}" type="slidenum">
              <a:rPr lang="zh-CN" altLang="en-US" sz="2400" smtClean="0">
                <a:latin typeface="Times New Roman" panose="02020603050405020304" pitchFamily="18" charset="0"/>
              </a:rPr>
              <a:pPr/>
              <a:t>40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92DF782-89EC-A4B7-62F0-3E2DCD03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620713"/>
            <a:ext cx="59039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  <a:endParaRPr lang="zh-CN" altLang="en-US" sz="4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96C55C1E-5EB3-951F-C9B1-A588DDA5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557338"/>
            <a:ext cx="352901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</a:t>
            </a: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.6</a:t>
            </a:r>
            <a:endParaRPr lang="zh-CN" altLang="en-US" sz="4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C441022A-0B01-1889-BEC7-DED0CA0B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924175"/>
            <a:ext cx="88931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作      业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</a:t>
            </a: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en-US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.6</a:t>
            </a: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不带星号全做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带星号选做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40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7777848-0CFA-BB41-8323-6750B566D92C}"/>
                  </a:ext>
                </a:extLst>
              </p14:cNvPr>
              <p14:cNvContentPartPr/>
              <p14:nvPr/>
            </p14:nvContentPartPr>
            <p14:xfrm>
              <a:off x="685232" y="4447860"/>
              <a:ext cx="5277240" cy="1418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7777848-0CFA-BB41-8323-6750B566D9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592" y="4439220"/>
                <a:ext cx="5294880" cy="15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8122CBFF-9280-CACC-3D02-4731635895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B1B4EC50-E17F-42D7-B19D-7CAA48A551B0}" type="slidenum">
              <a:rPr lang="en-US" altLang="zh-CN" sz="2400" smtClean="0">
                <a:latin typeface="Times New Roman" panose="02020603050405020304" pitchFamily="18" charset="0"/>
              </a:rPr>
              <a:pPr/>
              <a:t>5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300902-BA9E-5BE5-8A51-AFA1D790A86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01625" y="692150"/>
            <a:ext cx="85407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《近世代数》课程是现代数学的基础,既是中学代数的继续发展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也是高等代数课程的继续和发展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是现代数学的基石之一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是数学专业必修的重要基础课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随着科技的快速发展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代数学的应用越来越广泛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580" name="文本框 7">
            <a:extLst>
              <a:ext uri="{FF2B5EF4-FFF2-40B4-BE49-F238E27FC236}">
                <a16:creationId xmlns:a16="http://schemas.microsoft.com/office/drawing/2014/main" id="{184E0300-641A-D384-F513-1D5146A5E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29000"/>
            <a:ext cx="8353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高度的抽象是近世代数的显著特点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群、环、域是它的基本概念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研究群、环、域的基本性质是其基本内容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40BA47-7E6C-3CE5-A1C8-36647704B2EA}"/>
              </a:ext>
            </a:extLst>
          </p:cNvPr>
          <p:cNvGrpSpPr/>
          <p:nvPr/>
        </p:nvGrpSpPr>
        <p:grpSpPr>
          <a:xfrm>
            <a:off x="5199272" y="190860"/>
            <a:ext cx="100440" cy="718200"/>
            <a:chOff x="5199272" y="190860"/>
            <a:chExt cx="100440" cy="71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BF4F3CB6-7DC8-DCE6-3EBD-33E304FDEBCF}"/>
                    </a:ext>
                  </a:extLst>
                </p14:cNvPr>
                <p14:cNvContentPartPr/>
                <p14:nvPr/>
              </p14:nvContentPartPr>
              <p14:xfrm>
                <a:off x="5253992" y="190860"/>
                <a:ext cx="45720" cy="25884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BF4F3CB6-7DC8-DCE6-3EBD-33E304FDEBC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45352" y="182220"/>
                  <a:ext cx="63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DD957CF0-555A-0217-24B9-74B1ED552163}"/>
                    </a:ext>
                  </a:extLst>
                </p14:cNvPr>
                <p14:cNvContentPartPr/>
                <p14:nvPr/>
              </p14:nvContentPartPr>
              <p14:xfrm>
                <a:off x="5199272" y="511260"/>
                <a:ext cx="87840" cy="39780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DD957CF0-555A-0217-24B9-74B1ED5521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90632" y="502260"/>
                  <a:ext cx="105480" cy="41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20689D2-2FF4-DC6F-A015-9AC07BAA2814}"/>
              </a:ext>
            </a:extLst>
          </p:cNvPr>
          <p:cNvGrpSpPr/>
          <p:nvPr/>
        </p:nvGrpSpPr>
        <p:grpSpPr>
          <a:xfrm>
            <a:off x="5464952" y="184380"/>
            <a:ext cx="750240" cy="420480"/>
            <a:chOff x="5464952" y="184380"/>
            <a:chExt cx="75024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9F0B0E45-60C0-9E26-2E63-56D4550A4AFA}"/>
                    </a:ext>
                  </a:extLst>
                </p14:cNvPr>
                <p14:cNvContentPartPr/>
                <p14:nvPr/>
              </p14:nvContentPartPr>
              <p14:xfrm>
                <a:off x="5514632" y="196620"/>
                <a:ext cx="19080" cy="7344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9F0B0E45-60C0-9E26-2E63-56D4550A4A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05992" y="187980"/>
                  <a:ext cx="36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AF482A28-763E-2F19-9828-3CFE40C008C7}"/>
                    </a:ext>
                  </a:extLst>
                </p14:cNvPr>
                <p14:cNvContentPartPr/>
                <p14:nvPr/>
              </p14:nvContentPartPr>
              <p14:xfrm>
                <a:off x="5464952" y="297420"/>
                <a:ext cx="231480" cy="7596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AF482A28-763E-2F19-9828-3CFE40C008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56312" y="288780"/>
                  <a:ext cx="249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06484C83-FAB0-CB4E-ABA6-7917A5B2A5C8}"/>
                    </a:ext>
                  </a:extLst>
                </p14:cNvPr>
                <p14:cNvContentPartPr/>
                <p14:nvPr/>
              </p14:nvContentPartPr>
              <p14:xfrm>
                <a:off x="5623352" y="192660"/>
                <a:ext cx="190440" cy="2232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06484C83-FAB0-CB4E-ABA6-7917A5B2A5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14352" y="184020"/>
                  <a:ext cx="208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6525719-5245-6189-8293-DEA37A8E08E4}"/>
                    </a:ext>
                  </a:extLst>
                </p14:cNvPr>
                <p14:cNvContentPartPr/>
                <p14:nvPr/>
              </p14:nvContentPartPr>
              <p14:xfrm>
                <a:off x="5802992" y="184380"/>
                <a:ext cx="161280" cy="1951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6525719-5245-6189-8293-DEA37A8E08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93992" y="175740"/>
                  <a:ext cx="178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EBD611F-6F95-4856-2EC0-2637F7BCBA3E}"/>
                    </a:ext>
                  </a:extLst>
                </p14:cNvPr>
                <p14:cNvContentPartPr/>
                <p14:nvPr/>
              </p14:nvContentPartPr>
              <p14:xfrm>
                <a:off x="5852672" y="319380"/>
                <a:ext cx="88200" cy="2642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EBD611F-6F95-4856-2EC0-2637F7BCBA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43672" y="310380"/>
                  <a:ext cx="105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7C72517E-FB32-8A69-B202-136C3C7C2C2D}"/>
                    </a:ext>
                  </a:extLst>
                </p14:cNvPr>
                <p14:cNvContentPartPr/>
                <p14:nvPr/>
              </p14:nvContentPartPr>
              <p14:xfrm>
                <a:off x="5791832" y="439620"/>
                <a:ext cx="163440" cy="1652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C72517E-FB32-8A69-B202-136C3C7C2C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82832" y="430980"/>
                  <a:ext cx="181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1002B87-F239-7FEB-C2A5-5B30A88B025E}"/>
                    </a:ext>
                  </a:extLst>
                </p14:cNvPr>
                <p14:cNvContentPartPr/>
                <p14:nvPr/>
              </p14:nvContentPartPr>
              <p14:xfrm>
                <a:off x="5974712" y="231540"/>
                <a:ext cx="134280" cy="2869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1002B87-F239-7FEB-C2A5-5B30A88B02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65712" y="222540"/>
                  <a:ext cx="151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22E18C0C-1DFE-4F57-7752-B2F0B9B5B7FE}"/>
                    </a:ext>
                  </a:extLst>
                </p14:cNvPr>
                <p14:cNvContentPartPr/>
                <p14:nvPr/>
              </p14:nvContentPartPr>
              <p14:xfrm>
                <a:off x="5988392" y="444300"/>
                <a:ext cx="226800" cy="2880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22E18C0C-1DFE-4F57-7752-B2F0B9B5B7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79392" y="435660"/>
                  <a:ext cx="24444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954152CD-75BA-D04F-031D-1443A19A0616}"/>
                  </a:ext>
                </a:extLst>
              </p14:cNvPr>
              <p14:cNvContentPartPr/>
              <p14:nvPr/>
            </p14:nvContentPartPr>
            <p14:xfrm>
              <a:off x="7978472" y="548700"/>
              <a:ext cx="42840" cy="32220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954152CD-75BA-D04F-031D-1443A19A06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69472" y="539700"/>
                <a:ext cx="60480" cy="33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B5A91BA0-1A74-B97C-4DB6-66640C0A321D}"/>
              </a:ext>
            </a:extLst>
          </p:cNvPr>
          <p:cNvGrpSpPr/>
          <p:nvPr/>
        </p:nvGrpSpPr>
        <p:grpSpPr>
          <a:xfrm>
            <a:off x="6508232" y="160260"/>
            <a:ext cx="1322640" cy="745200"/>
            <a:chOff x="6508232" y="160260"/>
            <a:chExt cx="1322640" cy="7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417C1D35-0C66-4FD3-FC36-3752EC452521}"/>
                    </a:ext>
                  </a:extLst>
                </p14:cNvPr>
                <p14:cNvContentPartPr/>
                <p14:nvPr/>
              </p14:nvContentPartPr>
              <p14:xfrm>
                <a:off x="6511832" y="160260"/>
                <a:ext cx="39600" cy="10800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417C1D35-0C66-4FD3-FC36-3752EC4525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02832" y="151620"/>
                  <a:ext cx="57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AAC9642C-B08F-1359-4515-8EE7FF4211A3}"/>
                    </a:ext>
                  </a:extLst>
                </p14:cNvPr>
                <p14:cNvContentPartPr/>
                <p14:nvPr/>
              </p14:nvContentPartPr>
              <p14:xfrm>
                <a:off x="6616232" y="193740"/>
                <a:ext cx="43560" cy="1026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AAC9642C-B08F-1359-4515-8EE7FF4211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07232" y="184740"/>
                  <a:ext cx="61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3770B21E-17EA-9960-E8BD-6C926CA46AC2}"/>
                    </a:ext>
                  </a:extLst>
                </p14:cNvPr>
                <p14:cNvContentPartPr/>
                <p14:nvPr/>
              </p14:nvContentPartPr>
              <p14:xfrm>
                <a:off x="6508232" y="358620"/>
                <a:ext cx="191520" cy="23508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3770B21E-17EA-9960-E8BD-6C926CA46A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99232" y="349980"/>
                  <a:ext cx="209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56877F90-7F79-F615-4282-33047C1AB55F}"/>
                    </a:ext>
                  </a:extLst>
                </p14:cNvPr>
                <p14:cNvContentPartPr/>
                <p14:nvPr/>
              </p14:nvContentPartPr>
              <p14:xfrm>
                <a:off x="6772112" y="206340"/>
                <a:ext cx="137520" cy="2840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56877F90-7F79-F615-4282-33047C1AB5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63112" y="197340"/>
                  <a:ext cx="1551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1EA83253-D3A8-8692-9D8E-02F034DC7CF4}"/>
                    </a:ext>
                  </a:extLst>
                </p14:cNvPr>
                <p14:cNvContentPartPr/>
                <p14:nvPr/>
              </p14:nvContentPartPr>
              <p14:xfrm>
                <a:off x="6764552" y="358260"/>
                <a:ext cx="163080" cy="15264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1EA83253-D3A8-8692-9D8E-02F034DC7C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55912" y="349260"/>
                  <a:ext cx="180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D0E53AB8-A308-7175-B114-A54FF6DC0708}"/>
                    </a:ext>
                  </a:extLst>
                </p14:cNvPr>
                <p14:cNvContentPartPr/>
                <p14:nvPr/>
              </p14:nvContentPartPr>
              <p14:xfrm>
                <a:off x="6966152" y="200580"/>
                <a:ext cx="108720" cy="2923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D0E53AB8-A308-7175-B114-A54FF6DC07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57152" y="191580"/>
                  <a:ext cx="1263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1F4A4D40-F3E7-081D-2A6E-1E20D5107031}"/>
                    </a:ext>
                  </a:extLst>
                </p14:cNvPr>
                <p14:cNvContentPartPr/>
                <p14:nvPr/>
              </p14:nvContentPartPr>
              <p14:xfrm>
                <a:off x="7000352" y="346380"/>
                <a:ext cx="108360" cy="25236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1F4A4D40-F3E7-081D-2A6E-1E20D51070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91352" y="337380"/>
                  <a:ext cx="126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FCEEF32-54AC-F6E7-E2D0-173D94A3EE77}"/>
                    </a:ext>
                  </a:extLst>
                </p14:cNvPr>
                <p14:cNvContentPartPr/>
                <p14:nvPr/>
              </p14:nvContentPartPr>
              <p14:xfrm>
                <a:off x="7329032" y="577860"/>
                <a:ext cx="18720" cy="12312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FCEEF32-54AC-F6E7-E2D0-173D94A3EE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20032" y="568860"/>
                  <a:ext cx="36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B515A30E-5425-3EDF-0DB0-E99458A75966}"/>
                    </a:ext>
                  </a:extLst>
                </p14:cNvPr>
                <p14:cNvContentPartPr/>
                <p14:nvPr/>
              </p14:nvContentPartPr>
              <p14:xfrm>
                <a:off x="7342712" y="556260"/>
                <a:ext cx="228960" cy="18432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B515A30E-5425-3EDF-0DB0-E99458A7596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34072" y="547620"/>
                  <a:ext cx="246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C65614DD-389C-E460-DC64-E7711FC6F190}"/>
                    </a:ext>
                  </a:extLst>
                </p14:cNvPr>
                <p14:cNvContentPartPr/>
                <p14:nvPr/>
              </p14:nvContentPartPr>
              <p14:xfrm>
                <a:off x="7648352" y="535740"/>
                <a:ext cx="34200" cy="705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C65614DD-389C-E460-DC64-E7711FC6F1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39352" y="527100"/>
                  <a:ext cx="51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0A726DBD-3C4E-B227-BEEF-0082F2CBC953}"/>
                    </a:ext>
                  </a:extLst>
                </p14:cNvPr>
                <p14:cNvContentPartPr/>
                <p14:nvPr/>
              </p14:nvContentPartPr>
              <p14:xfrm>
                <a:off x="7619912" y="557340"/>
                <a:ext cx="210960" cy="1854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0A726DBD-3C4E-B227-BEEF-0082F2CBC9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11272" y="548340"/>
                  <a:ext cx="228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1E518469-C17D-7A95-7726-DE990C39F03E}"/>
                    </a:ext>
                  </a:extLst>
                </p14:cNvPr>
                <p14:cNvContentPartPr/>
                <p14:nvPr/>
              </p14:nvContentPartPr>
              <p14:xfrm>
                <a:off x="7704872" y="644460"/>
                <a:ext cx="10440" cy="5472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1E518469-C17D-7A95-7726-DE990C39F0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95872" y="635460"/>
                  <a:ext cx="28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4ECCBF98-DD05-16C0-D864-539D488F4839}"/>
                    </a:ext>
                  </a:extLst>
                </p14:cNvPr>
                <p14:cNvContentPartPr/>
                <p14:nvPr/>
              </p14:nvContentPartPr>
              <p14:xfrm>
                <a:off x="7694432" y="612060"/>
                <a:ext cx="130680" cy="2934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4ECCBF98-DD05-16C0-D864-539D488F48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85432" y="603060"/>
                  <a:ext cx="1483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84461486-98D4-A571-4D48-E386399CF71D}"/>
                    </a:ext>
                  </a:extLst>
                </p14:cNvPr>
                <p14:cNvContentPartPr/>
                <p14:nvPr/>
              </p14:nvContentPartPr>
              <p14:xfrm>
                <a:off x="7181792" y="669300"/>
                <a:ext cx="16200" cy="5652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84461486-98D4-A571-4D48-E386399CF7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72792" y="660660"/>
                  <a:ext cx="3384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11925EB9-F8D0-9F74-B0F0-738941DDA2F5}"/>
                  </a:ext>
                </a:extLst>
              </p14:cNvPr>
              <p14:cNvContentPartPr/>
              <p14:nvPr/>
            </p14:nvContentPartPr>
            <p14:xfrm>
              <a:off x="6275672" y="653100"/>
              <a:ext cx="1800" cy="2628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11925EB9-F8D0-9F74-B0F0-738941DDA2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67032" y="644100"/>
                <a:ext cx="194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D5B74A25-4F9E-DC8C-F495-DC4A027D94E2}"/>
                  </a:ext>
                </a:extLst>
              </p14:cNvPr>
              <p14:cNvContentPartPr/>
              <p14:nvPr/>
            </p14:nvContentPartPr>
            <p14:xfrm>
              <a:off x="4766552" y="1193820"/>
              <a:ext cx="1832040" cy="5220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D5B74A25-4F9E-DC8C-F495-DC4A027D94E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57552" y="1184820"/>
                <a:ext cx="1849680" cy="6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85CABB6B-2A03-AB8C-F10D-CF93F82DA7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3AAC6EF6-B83C-4A0F-8128-B714C767C22B}" type="slidenum">
              <a:rPr lang="en-US" altLang="zh-CN" sz="2400" smtClean="0">
                <a:latin typeface="Times New Roman" panose="02020603050405020304" pitchFamily="18" charset="0"/>
              </a:rPr>
              <a:pPr/>
              <a:t>6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D364947-AE72-799B-0E0B-56400EFBBC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333375"/>
            <a:ext cx="7453313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44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</a:t>
            </a:r>
            <a:r>
              <a:rPr lang="zh-CN" altLang="en-US" sz="440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4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基本概念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51719D2-4E4A-E5E4-C80F-A0FF965C2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123950"/>
            <a:ext cx="5905500" cy="53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CC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4547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§1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集合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§2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映射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§3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代数运算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§4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结合律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§5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交换律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§6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分配律</a:t>
            </a: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§7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一一映射 变换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§8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同态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§9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同构自同构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§10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等价关系与集合的分类</a:t>
            </a: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B5DBCCC-49F3-C3B8-1A41-C5A32E6E0056}"/>
                  </a:ext>
                </a:extLst>
              </p14:cNvPr>
              <p14:cNvContentPartPr/>
              <p14:nvPr/>
            </p14:nvContentPartPr>
            <p14:xfrm>
              <a:off x="2047112" y="2849820"/>
              <a:ext cx="198720" cy="11077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B5DBCCC-49F3-C3B8-1A41-C5A32E6E00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8472" y="2841180"/>
                <a:ext cx="216360" cy="11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4574313-B8EC-D0CE-89F9-68EDC97F1469}"/>
                  </a:ext>
                </a:extLst>
              </p14:cNvPr>
              <p14:cNvContentPartPr/>
              <p14:nvPr/>
            </p14:nvContentPartPr>
            <p14:xfrm>
              <a:off x="2121632" y="4907940"/>
              <a:ext cx="163800" cy="5983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4574313-B8EC-D0CE-89F9-68EDC97F14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2632" y="4898940"/>
                <a:ext cx="181440" cy="61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662F470A-0D84-5128-3DC2-E119605EC225}"/>
              </a:ext>
            </a:extLst>
          </p:cNvPr>
          <p:cNvGrpSpPr/>
          <p:nvPr/>
        </p:nvGrpSpPr>
        <p:grpSpPr>
          <a:xfrm>
            <a:off x="847592" y="5023140"/>
            <a:ext cx="854280" cy="527760"/>
            <a:chOff x="847592" y="5023140"/>
            <a:chExt cx="854280" cy="5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7A08AC5E-672D-4457-BC03-FBA4F3531365}"/>
                    </a:ext>
                  </a:extLst>
                </p14:cNvPr>
                <p14:cNvContentPartPr/>
                <p14:nvPr/>
              </p14:nvContentPartPr>
              <p14:xfrm>
                <a:off x="847592" y="5023140"/>
                <a:ext cx="411840" cy="47448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7A08AC5E-672D-4457-BC03-FBA4F35313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8592" y="5014500"/>
                  <a:ext cx="4294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EE1D4AEA-465C-BFD4-DA48-61B80E7DD592}"/>
                    </a:ext>
                  </a:extLst>
                </p14:cNvPr>
                <p14:cNvContentPartPr/>
                <p14:nvPr/>
              </p14:nvContentPartPr>
              <p14:xfrm>
                <a:off x="1292552" y="5182260"/>
                <a:ext cx="332640" cy="3686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EE1D4AEA-465C-BFD4-DA48-61B80E7DD5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3912" y="5173260"/>
                  <a:ext cx="3502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280BEAB5-A9A5-8AB3-E155-C3C3E58628BB}"/>
                    </a:ext>
                  </a:extLst>
                </p14:cNvPr>
                <p14:cNvContentPartPr/>
                <p14:nvPr/>
              </p14:nvContentPartPr>
              <p14:xfrm>
                <a:off x="1543112" y="5148780"/>
                <a:ext cx="158760" cy="1479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280BEAB5-A9A5-8AB3-E155-C3C3E58628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34112" y="5140140"/>
                  <a:ext cx="17640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DF64392-71C5-C62D-1E68-3402D4A4B523}"/>
              </a:ext>
            </a:extLst>
          </p:cNvPr>
          <p:cNvGrpSpPr/>
          <p:nvPr/>
        </p:nvGrpSpPr>
        <p:grpSpPr>
          <a:xfrm>
            <a:off x="900152" y="3214140"/>
            <a:ext cx="335160" cy="304920"/>
            <a:chOff x="900152" y="3214140"/>
            <a:chExt cx="33516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E4832183-4B9D-F39C-C093-A10CAE0CE359}"/>
                    </a:ext>
                  </a:extLst>
                </p14:cNvPr>
                <p14:cNvContentPartPr/>
                <p14:nvPr/>
              </p14:nvContentPartPr>
              <p14:xfrm>
                <a:off x="900152" y="3214140"/>
                <a:ext cx="180000" cy="2408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E4832183-4B9D-F39C-C093-A10CAE0CE3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1152" y="3205140"/>
                  <a:ext cx="197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6604466A-A6A3-C491-A1D2-5DDEB086BD2A}"/>
                    </a:ext>
                  </a:extLst>
                </p14:cNvPr>
                <p14:cNvContentPartPr/>
                <p14:nvPr/>
              </p14:nvContentPartPr>
              <p14:xfrm>
                <a:off x="1032632" y="3286500"/>
                <a:ext cx="202680" cy="2325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6604466A-A6A3-C491-A1D2-5DDEB086BD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3992" y="3277500"/>
                  <a:ext cx="22032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D594CF4C-0058-EB97-10C0-68C9CE863086}"/>
                  </a:ext>
                </a:extLst>
              </p14:cNvPr>
              <p14:cNvContentPartPr/>
              <p14:nvPr/>
            </p14:nvContentPartPr>
            <p14:xfrm>
              <a:off x="1022912" y="3762780"/>
              <a:ext cx="265320" cy="3160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D594CF4C-0058-EB97-10C0-68C9CE8630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3912" y="3754140"/>
                <a:ext cx="282960" cy="33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653A942E-65F9-5E1E-01B8-21CBA62021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B772153B-1CD2-4CFA-9C19-0A1F4FEA4714}" type="slidenum">
              <a:rPr lang="en-US" altLang="zh-CN" sz="2400" smtClean="0">
                <a:latin typeface="Times New Roman" panose="02020603050405020304" pitchFamily="18" charset="0"/>
              </a:rPr>
              <a:pPr/>
              <a:t>7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5FE5CA1-B98D-5683-0487-C061C6D7AF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7450" y="908050"/>
            <a:ext cx="59055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</a:t>
            </a: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  合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EFAB60B2-EC29-F748-2811-353B9BDF2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097088"/>
            <a:ext cx="496887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集合，空集，子集，</a:t>
            </a:r>
            <a:endParaRPr lang="en-US" altLang="zh-CN" sz="3600">
              <a:solidFill>
                <a:srgbClr val="CC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真子集，集合相等，</a:t>
            </a:r>
            <a:endParaRPr lang="en-US" altLang="zh-CN" sz="3600">
              <a:solidFill>
                <a:srgbClr val="CC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交集，并集，笛卡尔积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>
            <a:extLst>
              <a:ext uri="{FF2B5EF4-FFF2-40B4-BE49-F238E27FC236}">
                <a16:creationId xmlns:a16="http://schemas.microsoft.com/office/drawing/2014/main" id="{E257EBAE-9399-10FA-EA66-48D0BBBD6A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295358E1-BF0E-4B38-BF66-BE3F71712582}" type="slidenum">
              <a:rPr lang="en-US" altLang="zh-CN" sz="2400" smtClean="0">
                <a:latin typeface="Times New Roman" panose="02020603050405020304" pitchFamily="18" charset="0"/>
              </a:rPr>
              <a:pPr/>
              <a:t>8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168B9491-867E-46A6-3A47-9E450DE1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7964487" cy="2246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    集合论的基础是由德国数学家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Cantor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19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世纪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70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年代奠定的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集合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：指具有某种特定性质的具体的或抽象的对象汇集成的总体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    这些具体的或抽象的对象称为该集合的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元素</a:t>
            </a:r>
            <a:r>
              <a:rPr lang="en-US" altLang="zh-CN" sz="2800" dirty="0">
                <a:solidFill>
                  <a:srgbClr val="9933FF"/>
                </a:solidFill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652" name="对象 1">
            <a:extLst>
              <a:ext uri="{FF2B5EF4-FFF2-40B4-BE49-F238E27FC236}">
                <a16:creationId xmlns:a16="http://schemas.microsoft.com/office/drawing/2014/main" id="{2FC28B8A-0FA2-D722-5EFA-C26060F0E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651125"/>
          <a:ext cx="726122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160200" imgH="1313107" progId="">
                  <p:embed/>
                </p:oleObj>
              </mc:Choice>
              <mc:Fallback>
                <p:oleObj name="Document" r:id="rId2" imgW="7160200" imgH="1313107" progId="">
                  <p:embed/>
                  <p:pic>
                    <p:nvPicPr>
                      <p:cNvPr id="27652" name="对象 1">
                        <a:extLst>
                          <a:ext uri="{FF2B5EF4-FFF2-40B4-BE49-F238E27FC236}">
                            <a16:creationId xmlns:a16="http://schemas.microsoft.com/office/drawing/2014/main" id="{2FC28B8A-0FA2-D722-5EFA-C26060F0E9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51125"/>
                        <a:ext cx="726122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矩形 4">
            <a:extLst>
              <a:ext uri="{FF2B5EF4-FFF2-40B4-BE49-F238E27FC236}">
                <a16:creationId xmlns:a16="http://schemas.microsoft.com/office/drawing/2014/main" id="{BA9560E6-FE79-73A2-D586-CC21D8F20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6103938"/>
            <a:ext cx="5113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algn="ctr" eaLnBrk="1" hangingPunct="1"/>
            <a:r>
              <a: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Cantor (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康托尔</a:t>
            </a:r>
            <a:r>
              <a: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，德国，</a:t>
            </a:r>
            <a:r>
              <a: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1845 –1918)</a:t>
            </a:r>
            <a:endParaRPr lang="zh-CN" altLang="en-US" sz="2400"/>
          </a:p>
        </p:txBody>
      </p:sp>
      <p:pic>
        <p:nvPicPr>
          <p:cNvPr id="27654" name="Picture 29" descr="Georg Cantor3.jpg">
            <a:hlinkClick r:id="rId4"/>
            <a:extLst>
              <a:ext uri="{FF2B5EF4-FFF2-40B4-BE49-F238E27FC236}">
                <a16:creationId xmlns:a16="http://schemas.microsoft.com/office/drawing/2014/main" id="{1D4DE078-30EF-1EDB-AFAE-98D59446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716338"/>
            <a:ext cx="1820863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502EA4F-1A65-5DF5-8BD8-F7C6ACC232C9}"/>
                  </a:ext>
                </a:extLst>
              </p14:cNvPr>
              <p14:cNvContentPartPr/>
              <p14:nvPr/>
            </p14:nvContentPartPr>
            <p14:xfrm>
              <a:off x="7254512" y="3792300"/>
              <a:ext cx="384120" cy="632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502EA4F-1A65-5DF5-8BD8-F7C6ACC232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45872" y="3783660"/>
                <a:ext cx="401760" cy="65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90523C7D-3114-8C62-493D-1B3AB75E835D}"/>
              </a:ext>
            </a:extLst>
          </p:cNvPr>
          <p:cNvGrpSpPr/>
          <p:nvPr/>
        </p:nvGrpSpPr>
        <p:grpSpPr>
          <a:xfrm>
            <a:off x="6958592" y="4747380"/>
            <a:ext cx="676800" cy="567720"/>
            <a:chOff x="6958592" y="4747380"/>
            <a:chExt cx="676800" cy="56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71B69C90-8AEA-D758-F870-DC38B56F6166}"/>
                    </a:ext>
                  </a:extLst>
                </p14:cNvPr>
                <p14:cNvContentPartPr/>
                <p14:nvPr/>
              </p14:nvContentPartPr>
              <p14:xfrm>
                <a:off x="6958592" y="4991100"/>
                <a:ext cx="105480" cy="1443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71B69C90-8AEA-D758-F870-DC38B56F61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49952" y="4982460"/>
                  <a:ext cx="123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1EEA363-9D51-F021-8BA5-B7F3FDFB5B13}"/>
                    </a:ext>
                  </a:extLst>
                </p14:cNvPr>
                <p14:cNvContentPartPr/>
                <p14:nvPr/>
              </p14:nvContentPartPr>
              <p14:xfrm>
                <a:off x="6962912" y="4990740"/>
                <a:ext cx="93600" cy="14868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1EEA363-9D51-F021-8BA5-B7F3FDFB5B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54272" y="4982100"/>
                  <a:ext cx="111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BF53D161-069B-B242-806B-13FB3437342B}"/>
                    </a:ext>
                  </a:extLst>
                </p14:cNvPr>
                <p14:cNvContentPartPr/>
                <p14:nvPr/>
              </p14:nvContentPartPr>
              <p14:xfrm>
                <a:off x="7101872" y="4878060"/>
                <a:ext cx="190080" cy="29160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BF53D161-069B-B242-806B-13FB343734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92872" y="4869420"/>
                  <a:ext cx="2077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9939E75B-8EFB-9210-131E-D51657C2D968}"/>
                    </a:ext>
                  </a:extLst>
                </p14:cNvPr>
                <p14:cNvContentPartPr/>
                <p14:nvPr/>
              </p14:nvContentPartPr>
              <p14:xfrm>
                <a:off x="7175672" y="5060580"/>
                <a:ext cx="140400" cy="309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9939E75B-8EFB-9210-131E-D51657C2D9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67032" y="5051580"/>
                  <a:ext cx="158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6B93CE1-A56E-9925-AF56-156271C64A59}"/>
                    </a:ext>
                  </a:extLst>
                </p14:cNvPr>
                <p14:cNvContentPartPr/>
                <p14:nvPr/>
              </p14:nvContentPartPr>
              <p14:xfrm>
                <a:off x="7442072" y="4747380"/>
                <a:ext cx="193320" cy="5677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6B93CE1-A56E-9925-AF56-156271C64A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33072" y="4738380"/>
                  <a:ext cx="210960" cy="58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8C26B4D-D52C-F012-18EA-4BD87E365EB7}"/>
                  </a:ext>
                </a:extLst>
              </p14:cNvPr>
              <p14:cNvContentPartPr/>
              <p14:nvPr/>
            </p14:nvContentPartPr>
            <p14:xfrm>
              <a:off x="7003952" y="5316180"/>
              <a:ext cx="10080" cy="93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8C26B4D-D52C-F012-18EA-4BD87E365EB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95312" y="5307180"/>
                <a:ext cx="27720" cy="2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AFA5B9A1-549F-62C2-BF00-4D5F93F89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49275"/>
          <a:ext cx="6624638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50337" imgH="4171066" progId="">
                  <p:embed/>
                </p:oleObj>
              </mc:Choice>
              <mc:Fallback>
                <p:oleObj name="Document" r:id="rId2" imgW="5750337" imgH="4171066" progId="">
                  <p:embed/>
                  <p:pic>
                    <p:nvPicPr>
                      <p:cNvPr id="28674" name="Object 2">
                        <a:extLst>
                          <a:ext uri="{FF2B5EF4-FFF2-40B4-BE49-F238E27FC236}">
                            <a16:creationId xmlns:a16="http://schemas.microsoft.com/office/drawing/2014/main" id="{AFA5B9A1-549F-62C2-BF00-4D5F93F89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9275"/>
                        <a:ext cx="6624638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4D2F066-9EEC-30BA-B027-389FD9FC9CC2}"/>
                  </a:ext>
                </a:extLst>
              </p14:cNvPr>
              <p14:cNvContentPartPr/>
              <p14:nvPr/>
            </p14:nvContentPartPr>
            <p14:xfrm>
              <a:off x="2320712" y="1500180"/>
              <a:ext cx="1206000" cy="824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4D2F066-9EEC-30BA-B027-389FD9FC9C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1712" y="1491540"/>
                <a:ext cx="12236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C7605C0-8EB0-E816-5071-D18EAA642AB9}"/>
                  </a:ext>
                </a:extLst>
              </p14:cNvPr>
              <p14:cNvContentPartPr/>
              <p14:nvPr/>
            </p14:nvContentPartPr>
            <p14:xfrm>
              <a:off x="3493592" y="2117580"/>
              <a:ext cx="258120" cy="4809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C7605C0-8EB0-E816-5071-D18EAA642A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4592" y="2108940"/>
                <a:ext cx="275760" cy="49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3B749CD4-ACC4-302E-15B8-592FE2704E69}"/>
              </a:ext>
            </a:extLst>
          </p:cNvPr>
          <p:cNvGrpSpPr/>
          <p:nvPr/>
        </p:nvGrpSpPr>
        <p:grpSpPr>
          <a:xfrm>
            <a:off x="5220152" y="2126580"/>
            <a:ext cx="749520" cy="574200"/>
            <a:chOff x="5220152" y="2126580"/>
            <a:chExt cx="74952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431D5190-4EEF-6F89-5E83-92E202FD8AC5}"/>
                    </a:ext>
                  </a:extLst>
                </p14:cNvPr>
                <p14:cNvContentPartPr/>
                <p14:nvPr/>
              </p14:nvContentPartPr>
              <p14:xfrm>
                <a:off x="5220152" y="2238900"/>
                <a:ext cx="117000" cy="40104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431D5190-4EEF-6F89-5E83-92E202FD8A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11512" y="2229900"/>
                  <a:ext cx="1346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CCBECFA9-4A9B-09D3-1D05-9F5D6167CE45}"/>
                    </a:ext>
                  </a:extLst>
                </p14:cNvPr>
                <p14:cNvContentPartPr/>
                <p14:nvPr/>
              </p14:nvContentPartPr>
              <p14:xfrm>
                <a:off x="5417792" y="2255100"/>
                <a:ext cx="191520" cy="2678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CCBECFA9-4A9B-09D3-1D05-9F5D6167CE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08792" y="2246460"/>
                  <a:ext cx="209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D4F89056-5348-E7B1-8966-7D75FF0857CD}"/>
                    </a:ext>
                  </a:extLst>
                </p14:cNvPr>
                <p14:cNvContentPartPr/>
                <p14:nvPr/>
              </p14:nvContentPartPr>
              <p14:xfrm>
                <a:off x="5437232" y="2368140"/>
                <a:ext cx="171720" cy="673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D4F89056-5348-E7B1-8966-7D75FF0857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8592" y="2359500"/>
                  <a:ext cx="189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E4BDDB55-233A-9CEC-5864-E31FA98D8103}"/>
                    </a:ext>
                  </a:extLst>
                </p14:cNvPr>
                <p14:cNvContentPartPr/>
                <p14:nvPr/>
              </p14:nvContentPartPr>
              <p14:xfrm>
                <a:off x="5469632" y="2126580"/>
                <a:ext cx="141840" cy="5742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E4BDDB55-233A-9CEC-5864-E31FA98D81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60992" y="2117580"/>
                  <a:ext cx="15948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3750FF6-4385-07E1-4667-E45B4200104D}"/>
                    </a:ext>
                  </a:extLst>
                </p14:cNvPr>
                <p14:cNvContentPartPr/>
                <p14:nvPr/>
              </p14:nvContentPartPr>
              <p14:xfrm>
                <a:off x="5725592" y="2171580"/>
                <a:ext cx="244080" cy="3895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3750FF6-4385-07E1-4667-E45B420010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16952" y="2162940"/>
                  <a:ext cx="261720" cy="40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9853507-52FE-9B25-F8FE-2983E05B3D2D}"/>
              </a:ext>
            </a:extLst>
          </p:cNvPr>
          <p:cNvGrpSpPr/>
          <p:nvPr/>
        </p:nvGrpSpPr>
        <p:grpSpPr>
          <a:xfrm>
            <a:off x="7224992" y="1838580"/>
            <a:ext cx="1736280" cy="1599480"/>
            <a:chOff x="7224992" y="1838580"/>
            <a:chExt cx="1736280" cy="159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6F19C168-0D68-3446-A8E7-FBAF6B4D7D45}"/>
                    </a:ext>
                  </a:extLst>
                </p14:cNvPr>
                <p14:cNvContentPartPr/>
                <p14:nvPr/>
              </p14:nvContentPartPr>
              <p14:xfrm>
                <a:off x="7224992" y="2194260"/>
                <a:ext cx="38880" cy="32400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6F19C168-0D68-3446-A8E7-FBAF6B4D7D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16352" y="2185260"/>
                  <a:ext cx="56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9A047D79-6A81-FFF1-E860-E370DDDCC986}"/>
                    </a:ext>
                  </a:extLst>
                </p14:cNvPr>
                <p14:cNvContentPartPr/>
                <p14:nvPr/>
              </p14:nvContentPartPr>
              <p14:xfrm>
                <a:off x="7323272" y="2368500"/>
                <a:ext cx="62640" cy="16308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9A047D79-6A81-FFF1-E860-E370DDDCC9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14632" y="2359860"/>
                  <a:ext cx="80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9FF7ABB3-07CA-0BE8-D1ED-3F6ECE8DB624}"/>
                    </a:ext>
                  </a:extLst>
                </p14:cNvPr>
                <p14:cNvContentPartPr/>
                <p14:nvPr/>
              </p14:nvContentPartPr>
              <p14:xfrm>
                <a:off x="7463672" y="2376060"/>
                <a:ext cx="100440" cy="162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9FF7ABB3-07CA-0BE8-D1ED-3F6ECE8DB6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54672" y="2367060"/>
                  <a:ext cx="118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25FF9104-C5D1-582F-E1D6-BE7569133D3C}"/>
                    </a:ext>
                  </a:extLst>
                </p14:cNvPr>
                <p14:cNvContentPartPr/>
                <p14:nvPr/>
              </p14:nvContentPartPr>
              <p14:xfrm>
                <a:off x="7482752" y="2239980"/>
                <a:ext cx="264240" cy="3567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25FF9104-C5D1-582F-E1D6-BE7569133D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73752" y="2231340"/>
                  <a:ext cx="2818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9FF4D3AF-D6F5-B559-460C-6C0E3B9A86E4}"/>
                    </a:ext>
                  </a:extLst>
                </p14:cNvPr>
                <p14:cNvContentPartPr/>
                <p14:nvPr/>
              </p14:nvContentPartPr>
              <p14:xfrm>
                <a:off x="7796312" y="2407380"/>
                <a:ext cx="101520" cy="16884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9FF4D3AF-D6F5-B559-460C-6C0E3B9A86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87672" y="2398380"/>
                  <a:ext cx="119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93957F44-F792-0BBB-D4DD-D9C115D28D81}"/>
                    </a:ext>
                  </a:extLst>
                </p14:cNvPr>
                <p14:cNvContentPartPr/>
                <p14:nvPr/>
              </p14:nvContentPartPr>
              <p14:xfrm>
                <a:off x="7780832" y="2427540"/>
                <a:ext cx="101520" cy="2142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93957F44-F792-0BBB-D4DD-D9C115D28D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72192" y="2418540"/>
                  <a:ext cx="119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9BB037F-8A1D-81D1-EB96-F5E370A0C1EB}"/>
                    </a:ext>
                  </a:extLst>
                </p14:cNvPr>
                <p14:cNvContentPartPr/>
                <p14:nvPr/>
              </p14:nvContentPartPr>
              <p14:xfrm>
                <a:off x="7964432" y="1970340"/>
                <a:ext cx="78480" cy="22500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9BB037F-8A1D-81D1-EB96-F5E370A0C1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55432" y="1961340"/>
                  <a:ext cx="96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2740A4DD-4359-5C66-35A4-CE345AF54091}"/>
                    </a:ext>
                  </a:extLst>
                </p14:cNvPr>
                <p14:cNvContentPartPr/>
                <p14:nvPr/>
              </p14:nvContentPartPr>
              <p14:xfrm>
                <a:off x="8109152" y="2051340"/>
                <a:ext cx="18360" cy="9252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2740A4DD-4359-5C66-35A4-CE345AF540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0512" y="2042700"/>
                  <a:ext cx="36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7622DC27-5D4D-2A71-61A6-D0F927CF62C6}"/>
                    </a:ext>
                  </a:extLst>
                </p14:cNvPr>
                <p14:cNvContentPartPr/>
                <p14:nvPr/>
              </p14:nvContentPartPr>
              <p14:xfrm>
                <a:off x="8119592" y="1996980"/>
                <a:ext cx="25560" cy="309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7622DC27-5D4D-2A71-61A6-D0F927CF62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10592" y="1987980"/>
                  <a:ext cx="43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9B73FE61-820F-79A3-E9C6-4A2BBD4816C0}"/>
                    </a:ext>
                  </a:extLst>
                </p14:cNvPr>
                <p14:cNvContentPartPr/>
                <p14:nvPr/>
              </p14:nvContentPartPr>
              <p14:xfrm>
                <a:off x="8179352" y="2061420"/>
                <a:ext cx="106920" cy="1238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9B73FE61-820F-79A3-E9C6-4A2BBD4816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70352" y="2052780"/>
                  <a:ext cx="124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F7AC16AC-300C-A4A8-7317-8CA6BD3CF581}"/>
                    </a:ext>
                  </a:extLst>
                </p14:cNvPr>
                <p14:cNvContentPartPr/>
                <p14:nvPr/>
              </p14:nvContentPartPr>
              <p14:xfrm>
                <a:off x="8554832" y="1838580"/>
                <a:ext cx="170280" cy="2710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F7AC16AC-300C-A4A8-7317-8CA6BD3CF58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45832" y="1829580"/>
                  <a:ext cx="1879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C9FE761F-64A5-CC40-CF33-1F6CF6873990}"/>
                    </a:ext>
                  </a:extLst>
                </p14:cNvPr>
                <p14:cNvContentPartPr/>
                <p14:nvPr/>
              </p14:nvContentPartPr>
              <p14:xfrm>
                <a:off x="8582912" y="1994100"/>
                <a:ext cx="144000" cy="126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C9FE761F-64A5-CC40-CF33-1F6CF68739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74272" y="1985100"/>
                  <a:ext cx="161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776C406F-6EB8-21A6-9E75-A4BC7D568F96}"/>
                    </a:ext>
                  </a:extLst>
                </p14:cNvPr>
                <p14:cNvContentPartPr/>
                <p14:nvPr/>
              </p14:nvContentPartPr>
              <p14:xfrm>
                <a:off x="8106632" y="2610060"/>
                <a:ext cx="45000" cy="1900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776C406F-6EB8-21A6-9E75-A4BC7D568F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7992" y="2601420"/>
                  <a:ext cx="62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60F1E0A7-4A18-91C9-E441-D7A4409FFB1E}"/>
                    </a:ext>
                  </a:extLst>
                </p14:cNvPr>
                <p14:cNvContentPartPr/>
                <p14:nvPr/>
              </p14:nvContentPartPr>
              <p14:xfrm>
                <a:off x="8203472" y="2643900"/>
                <a:ext cx="102960" cy="1134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60F1E0A7-4A18-91C9-E441-D7A4409FFB1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94832" y="2635260"/>
                  <a:ext cx="120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F234DE79-728B-08C7-4A33-D0E72BD9F2AF}"/>
                    </a:ext>
                  </a:extLst>
                </p14:cNvPr>
                <p14:cNvContentPartPr/>
                <p14:nvPr/>
              </p14:nvContentPartPr>
              <p14:xfrm>
                <a:off x="8331272" y="2615100"/>
                <a:ext cx="182520" cy="12420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F234DE79-728B-08C7-4A33-D0E72BD9F2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22632" y="2606460"/>
                  <a:ext cx="200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C3B06A30-5084-9D54-A38E-4EA1AA546A53}"/>
                    </a:ext>
                  </a:extLst>
                </p14:cNvPr>
                <p14:cNvContentPartPr/>
                <p14:nvPr/>
              </p14:nvContentPartPr>
              <p14:xfrm>
                <a:off x="8443232" y="2536980"/>
                <a:ext cx="59040" cy="2116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C3B06A30-5084-9D54-A38E-4EA1AA546A5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34592" y="2528340"/>
                  <a:ext cx="76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20957013-A6CA-55BF-2AA2-FEEBD4FB8C7F}"/>
                    </a:ext>
                  </a:extLst>
                </p14:cNvPr>
                <p14:cNvContentPartPr/>
                <p14:nvPr/>
              </p14:nvContentPartPr>
              <p14:xfrm>
                <a:off x="8587952" y="2655420"/>
                <a:ext cx="15480" cy="9000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20957013-A6CA-55BF-2AA2-FEEBD4FB8C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78952" y="2646420"/>
                  <a:ext cx="33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0A54263-8D88-A6CA-3CDF-A6721C4DFE90}"/>
                    </a:ext>
                  </a:extLst>
                </p14:cNvPr>
                <p14:cNvContentPartPr/>
                <p14:nvPr/>
              </p14:nvContentPartPr>
              <p14:xfrm>
                <a:off x="8592632" y="2568300"/>
                <a:ext cx="21240" cy="399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0A54263-8D88-A6CA-3CDF-A6721C4DFE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83632" y="2559300"/>
                  <a:ext cx="38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6B93D802-B13D-AA0A-9208-3EFCF0708F0B}"/>
                    </a:ext>
                  </a:extLst>
                </p14:cNvPr>
                <p14:cNvContentPartPr/>
                <p14:nvPr/>
              </p14:nvContentPartPr>
              <p14:xfrm>
                <a:off x="8626112" y="2659020"/>
                <a:ext cx="83160" cy="11592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6B93D802-B13D-AA0A-9208-3EFCF0708F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17472" y="2650020"/>
                  <a:ext cx="100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A963171F-0258-8012-6496-728F0FCEF26A}"/>
                    </a:ext>
                  </a:extLst>
                </p14:cNvPr>
                <p14:cNvContentPartPr/>
                <p14:nvPr/>
              </p14:nvContentPartPr>
              <p14:xfrm>
                <a:off x="7959032" y="3185340"/>
                <a:ext cx="48240" cy="18504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A963171F-0258-8012-6496-728F0FCEF26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50392" y="3176340"/>
                  <a:ext cx="65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2C953B30-C027-E65A-D845-82F145BBE039}"/>
                    </a:ext>
                  </a:extLst>
                </p14:cNvPr>
                <p14:cNvContentPartPr/>
                <p14:nvPr/>
              </p14:nvContentPartPr>
              <p14:xfrm>
                <a:off x="8031392" y="3196140"/>
                <a:ext cx="278280" cy="1324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2C953B30-C027-E65A-D845-82F145BBE0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22752" y="3187500"/>
                  <a:ext cx="295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F0FBF412-2D9B-689B-78A9-2E725073779A}"/>
                    </a:ext>
                  </a:extLst>
                </p14:cNvPr>
                <p14:cNvContentPartPr/>
                <p14:nvPr/>
              </p14:nvContentPartPr>
              <p14:xfrm>
                <a:off x="8253872" y="3126300"/>
                <a:ext cx="84600" cy="18684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F0FBF412-2D9B-689B-78A9-2E72507377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45232" y="3117660"/>
                  <a:ext cx="102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EBB77FB3-65B9-D395-2FC7-D109B6616CB1}"/>
                    </a:ext>
                  </a:extLst>
                </p14:cNvPr>
                <p14:cNvContentPartPr/>
                <p14:nvPr/>
              </p14:nvContentPartPr>
              <p14:xfrm>
                <a:off x="8378432" y="3091380"/>
                <a:ext cx="126000" cy="24300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EBB77FB3-65B9-D395-2FC7-D109B6616C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69792" y="3082380"/>
                  <a:ext cx="143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C2A16705-C194-D509-B45C-E6D458B6AF44}"/>
                    </a:ext>
                  </a:extLst>
                </p14:cNvPr>
                <p14:cNvContentPartPr/>
                <p14:nvPr/>
              </p14:nvContentPartPr>
              <p14:xfrm>
                <a:off x="8475272" y="3106500"/>
                <a:ext cx="30600" cy="3456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C2A16705-C194-D509-B45C-E6D458B6AF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66632" y="3097500"/>
                  <a:ext cx="48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209E35A1-B712-1DE5-D19D-96933757F055}"/>
                    </a:ext>
                  </a:extLst>
                </p14:cNvPr>
                <p14:cNvContentPartPr/>
                <p14:nvPr/>
              </p14:nvContentPartPr>
              <p14:xfrm>
                <a:off x="8558072" y="3192540"/>
                <a:ext cx="85320" cy="11196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209E35A1-B712-1DE5-D19D-96933757F05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49432" y="3183900"/>
                  <a:ext cx="102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896E4C0E-9C94-DCEB-A0EB-376619C072F4}"/>
                    </a:ext>
                  </a:extLst>
                </p14:cNvPr>
                <p14:cNvContentPartPr/>
                <p14:nvPr/>
              </p14:nvContentPartPr>
              <p14:xfrm>
                <a:off x="8790992" y="3044940"/>
                <a:ext cx="165240" cy="15840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896E4C0E-9C94-DCEB-A0EB-376619C072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81992" y="3035940"/>
                  <a:ext cx="182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A9063853-391F-470D-EBF6-EFFCEB34D477}"/>
                    </a:ext>
                  </a:extLst>
                </p14:cNvPr>
                <p14:cNvContentPartPr/>
                <p14:nvPr/>
              </p14:nvContentPartPr>
              <p14:xfrm>
                <a:off x="8848592" y="3100380"/>
                <a:ext cx="112680" cy="3744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A9063853-391F-470D-EBF6-EFFCEB34D4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39592" y="3091740"/>
                  <a:ext cx="130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4A10B94F-5948-18FE-3795-605FCE8E6FE1}"/>
                    </a:ext>
                  </a:extLst>
                </p14:cNvPr>
                <p14:cNvContentPartPr/>
                <p14:nvPr/>
              </p14:nvContentPartPr>
              <p14:xfrm>
                <a:off x="8829152" y="2898060"/>
                <a:ext cx="109080" cy="54000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4A10B94F-5948-18FE-3795-605FCE8E6F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20152" y="2889420"/>
                  <a:ext cx="12672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E3374422-4195-87B5-E878-64D6016B7EEF}"/>
                    </a:ext>
                  </a:extLst>
                </p14:cNvPr>
                <p14:cNvContentPartPr/>
                <p14:nvPr/>
              </p14:nvContentPartPr>
              <p14:xfrm>
                <a:off x="8879912" y="3025140"/>
                <a:ext cx="60120" cy="1584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E3374422-4195-87B5-E878-64D6016B7E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71272" y="3016500"/>
                  <a:ext cx="777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0750BCA-B382-B671-8813-161001EE2A34}"/>
              </a:ext>
            </a:extLst>
          </p:cNvPr>
          <p:cNvGrpSpPr/>
          <p:nvPr/>
        </p:nvGrpSpPr>
        <p:grpSpPr>
          <a:xfrm>
            <a:off x="4547312" y="2353740"/>
            <a:ext cx="359640" cy="298800"/>
            <a:chOff x="4547312" y="2353740"/>
            <a:chExt cx="35964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36CA455B-DE6F-AB96-3AD1-42F18C883B06}"/>
                    </a:ext>
                  </a:extLst>
                </p14:cNvPr>
                <p14:cNvContentPartPr/>
                <p14:nvPr/>
              </p14:nvContentPartPr>
              <p14:xfrm>
                <a:off x="4694552" y="2457780"/>
                <a:ext cx="13680" cy="15192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36CA455B-DE6F-AB96-3AD1-42F18C883B0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85552" y="2449140"/>
                  <a:ext cx="31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FC11DC08-FE5B-F9CA-8D9D-05423D1C992E}"/>
                    </a:ext>
                  </a:extLst>
                </p14:cNvPr>
                <p14:cNvContentPartPr/>
                <p14:nvPr/>
              </p14:nvContentPartPr>
              <p14:xfrm>
                <a:off x="4712192" y="2353740"/>
                <a:ext cx="194760" cy="29880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FC11DC08-FE5B-F9CA-8D9D-05423D1C99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03552" y="2344740"/>
                  <a:ext cx="2124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F20ADF56-2D34-66E1-FADC-208EF3A90743}"/>
                    </a:ext>
                  </a:extLst>
                </p14:cNvPr>
                <p14:cNvContentPartPr/>
                <p14:nvPr/>
              </p14:nvContentPartPr>
              <p14:xfrm>
                <a:off x="4547312" y="2567940"/>
                <a:ext cx="73800" cy="367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F20ADF56-2D34-66E1-FADC-208EF3A907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38672" y="2558940"/>
                  <a:ext cx="91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5325F0BF-AB19-69CD-CB87-F336FA7BB464}"/>
                    </a:ext>
                  </a:extLst>
                </p14:cNvPr>
                <p14:cNvContentPartPr/>
                <p14:nvPr/>
              </p14:nvContentPartPr>
              <p14:xfrm>
                <a:off x="4557032" y="2585220"/>
                <a:ext cx="90720" cy="4428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5325F0BF-AB19-69CD-CB87-F336FA7BB46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48392" y="2576220"/>
                  <a:ext cx="10836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C5A55FB-5906-6768-7D0D-4376B0C3F0FA}"/>
              </a:ext>
            </a:extLst>
          </p:cNvPr>
          <p:cNvGrpSpPr/>
          <p:nvPr/>
        </p:nvGrpSpPr>
        <p:grpSpPr>
          <a:xfrm>
            <a:off x="1212992" y="2726700"/>
            <a:ext cx="268920" cy="265320"/>
            <a:chOff x="1212992" y="2726700"/>
            <a:chExt cx="26892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EAF230DC-35C1-888A-9DAA-C1EA2374378F}"/>
                    </a:ext>
                  </a:extLst>
                </p14:cNvPr>
                <p14:cNvContentPartPr/>
                <p14:nvPr/>
              </p14:nvContentPartPr>
              <p14:xfrm>
                <a:off x="1212992" y="2761620"/>
                <a:ext cx="60480" cy="23040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EAF230DC-35C1-888A-9DAA-C1EA237437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04352" y="2752620"/>
                  <a:ext cx="781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7DDD048E-7B2C-B9BA-2C4A-D7C7F87D4C44}"/>
                    </a:ext>
                  </a:extLst>
                </p14:cNvPr>
                <p14:cNvContentPartPr/>
                <p14:nvPr/>
              </p14:nvContentPartPr>
              <p14:xfrm>
                <a:off x="1258352" y="2826780"/>
                <a:ext cx="69480" cy="9432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7DDD048E-7B2C-B9BA-2C4A-D7C7F87D4C4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49352" y="2817780"/>
                  <a:ext cx="87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43ABAE30-0328-C035-BD20-EDD49C5CACB0}"/>
                    </a:ext>
                  </a:extLst>
                </p14:cNvPr>
                <p14:cNvContentPartPr/>
                <p14:nvPr/>
              </p14:nvContentPartPr>
              <p14:xfrm>
                <a:off x="1317032" y="2726700"/>
                <a:ext cx="164880" cy="22572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43ABAE30-0328-C035-BD20-EDD49C5CACB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08392" y="2718060"/>
                  <a:ext cx="18252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656F629-B7F7-0826-0B6A-B0404D2889B7}"/>
              </a:ext>
            </a:extLst>
          </p:cNvPr>
          <p:cNvGrpSpPr/>
          <p:nvPr/>
        </p:nvGrpSpPr>
        <p:grpSpPr>
          <a:xfrm>
            <a:off x="294992" y="3076980"/>
            <a:ext cx="334800" cy="225360"/>
            <a:chOff x="294992" y="3076980"/>
            <a:chExt cx="33480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D22B9CF2-6692-3949-D826-936EB5DA5B6F}"/>
                    </a:ext>
                  </a:extLst>
                </p14:cNvPr>
                <p14:cNvContentPartPr/>
                <p14:nvPr/>
              </p14:nvContentPartPr>
              <p14:xfrm>
                <a:off x="294992" y="3076980"/>
                <a:ext cx="172080" cy="17928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D22B9CF2-6692-3949-D826-936EB5DA5B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5992" y="3067980"/>
                  <a:ext cx="189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D84363CA-0EE8-9ED8-BBD6-895F132592D4}"/>
                    </a:ext>
                  </a:extLst>
                </p14:cNvPr>
                <p14:cNvContentPartPr/>
                <p14:nvPr/>
              </p14:nvContentPartPr>
              <p14:xfrm>
                <a:off x="409832" y="3139260"/>
                <a:ext cx="219960" cy="16308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D84363CA-0EE8-9ED8-BBD6-895F132592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0832" y="3130260"/>
                  <a:ext cx="23760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0C6544B4-4BC2-EBCC-D03A-E0C19B2ADAE9}"/>
                  </a:ext>
                </a:extLst>
              </p14:cNvPr>
              <p14:cNvContentPartPr/>
              <p14:nvPr/>
            </p14:nvContentPartPr>
            <p14:xfrm>
              <a:off x="2376512" y="4060500"/>
              <a:ext cx="681480" cy="54396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0C6544B4-4BC2-EBCC-D03A-E0C19B2ADA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67512" y="4051860"/>
                <a:ext cx="699120" cy="561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华文行楷" panose="02010800040101010101" pitchFamily="2" charset="-122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华文行楷" panose="02010800040101010101" pitchFamily="2" charset="-122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2406</TotalTime>
  <Words>893</Words>
  <Application>Microsoft Office PowerPoint</Application>
  <PresentationFormat>全屏显示(4:3)</PresentationFormat>
  <Paragraphs>130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华文行楷</vt:lpstr>
      <vt:lpstr>Arial</vt:lpstr>
      <vt:lpstr>宋体</vt:lpstr>
      <vt:lpstr>隶书</vt:lpstr>
      <vt:lpstr>Times New Roman</vt:lpstr>
      <vt:lpstr>楷体</vt:lpstr>
      <vt:lpstr>Wingdings</vt:lpstr>
      <vt:lpstr>黑体</vt:lpstr>
      <vt:lpstr>Garamond</vt:lpstr>
      <vt:lpstr>默认设计模板</vt:lpstr>
      <vt:lpstr>Document</vt:lpstr>
      <vt:lpstr>MathType 6.0 Equation</vt:lpstr>
      <vt:lpstr>Microsoft Word 97 - 2003 文档</vt:lpstr>
      <vt:lpstr>Microsoft Word 文档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lxx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subject>框图</dc:subject>
  <dc:creator>刘兴祥</dc:creator>
  <cp:keywords>数学与应用数学专业专业课</cp:keywords>
  <cp:lastModifiedBy>吕 恒飞</cp:lastModifiedBy>
  <cp:revision>226</cp:revision>
  <dcterms:created xsi:type="dcterms:W3CDTF">2007-07-20T02:55:02Z</dcterms:created>
  <dcterms:modified xsi:type="dcterms:W3CDTF">2023-03-04T09:05:33Z</dcterms:modified>
  <cp:category>近世代数</cp:category>
</cp:coreProperties>
</file>