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02T15:13:40.4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367BA0-6017-4E5D-A97B-D65E91092FAB}" emma:medium="tactile" emma:mode="ink">
          <msink:context xmlns:msink="http://schemas.microsoft.com/ink/2010/main" type="writingRegion" rotatedBoundingBox="1053,561 23553,1015 23278,14643 778,14189"/>
        </emma:interpretation>
      </emma:emma>
    </inkml:annotationXML>
    <inkml:traceGroup>
      <inkml:annotationXML>
        <emma:emma xmlns:emma="http://www.w3.org/2003/04/emma" version="1.0">
          <emma:interpretation id="{8FECDE9B-E736-4153-894E-B62F2707C969}" emma:medium="tactile" emma:mode="ink">
            <msink:context xmlns:msink="http://schemas.microsoft.com/ink/2010/main" type="paragraph" rotatedBoundingBox="1074,455 8944,742 8880,2493 1010,2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469829-0BB4-4F9E-B56D-793DE1CE9318}" emma:medium="tactile" emma:mode="ink">
              <msink:context xmlns:msink="http://schemas.microsoft.com/ink/2010/main" type="line" rotatedBoundingBox="1074,455 8944,742 8880,2493 1010,2205"/>
            </emma:interpretation>
          </emma:emma>
        </inkml:annotationXML>
        <inkml:traceGroup>
          <inkml:annotationXML>
            <emma:emma xmlns:emma="http://www.w3.org/2003/04/emma" version="1.0">
              <emma:interpretation id="{B710A6A5-C7F2-4D49-860B-C55D2CE9FC5F}" emma:medium="tactile" emma:mode="ink">
                <msink:context xmlns:msink="http://schemas.microsoft.com/ink/2010/main" type="inkWord" rotatedBoundingBox="1069,602 2730,662 2678,2079 1017,2018"/>
              </emma:interpretation>
              <emma:one-of disjunction-type="recognition" id="oneOf0">
                <emma:interpretation id="interp0" emma:lang="zh-CN" emma:confidence="0">
                  <emma:literal>分</emma:literal>
                </emma:interpretation>
                <emma:interpretation id="interp1" emma:lang="zh-CN" emma:confidence="0">
                  <emma:literal>勿</emma:literal>
                </emma:interpretation>
                <emma:interpretation id="interp2" emma:lang="zh-CN" emma:confidence="0">
                  <emma:literal>爿</emma:literal>
                </emma:interpretation>
                <emma:interpretation id="interp3" emma:lang="zh-CN" emma:confidence="0">
                  <emma:literal>闭</emma:literal>
                </emma:interpretation>
                <emma:interpretation id="interp4" emma:lang="zh-CN" emma:confidence="0">
                  <emma:literal>句</emma:literal>
                </emma:interpretation>
              </emma:one-of>
            </emma:emma>
          </inkml:annotationXML>
          <inkml:trace contextRef="#ctx0" brushRef="#br0">608 0 26,'0'0'65,"0"0"-14,0 0-14,0 0-11,0 0-7,0 0-11,-45 38-6,40-30-1,-2 2 1,-6 8 9,-6 10 11,-3 6 44,-6 4-5,-6 4-5,-1 5 8,-4 0-14,-3-5 22,-1-1-20,-1-2-19,3-2-14,-1 0-4,5-1-15,1-1-13,4-3-29,6-5-7,8-11-23,18-11-44,0-5-73,0 0-88</inkml:trace>
          <inkml:trace contextRef="#ctx0" brushRef="#br0" timeOffset="1022.0585">995 468 185,'0'0'164,"0"0"-113,0 0-28,0 0 65,-88 148 3,45-80-19,-8 7-29,-1-2-14,0-6 4,0-16-18,8-11-15,2-16-53,10-16-107,12-8-192</inkml:trace>
          <inkml:trace contextRef="#ctx0" brushRef="#br0" timeOffset="831.0476">625 412 423,'0'0'114,"0"0"-84,0 0-30,0 0 0,0 0 21,0 0 11,183-30-16,-119 20-16,2-1 0,-2 5 0,-4 1 0,-3 5 0,-8 0-7,-9 5-7,-6 18-11,-12 9-4,-12 9 2,-10 12 27,0 12 0,-15 7 20,-21 13-7,-9-2-11,-7 0 8,0-10-9,5-16-1,12-18-1,9-15-10,11-24-38,7-13-77,6-17-193</inkml:trace>
          <inkml:trace contextRef="#ctx0" brushRef="#br0" timeOffset="436.025">1262-322 39,'0'0'131,"0"0"-93,0 0-12,0 0 62,64 177-6,-37-99-7,5 13-11,0 9 5,1 4-24,1-4-18,-4-16-10,4-13-15,-4-17 6,-5-9-6,-1-13 2,-7-9-4,-4-8-52,-8-4-43,-5-5-13,0 1-26,0-4-54</inkml:trace>
        </inkml:traceGroup>
        <inkml:traceGroup>
          <inkml:annotationXML>
            <emma:emma xmlns:emma="http://www.w3.org/2003/04/emma" version="1.0">
              <emma:interpretation id="{F8D57246-297E-4056-917E-BB98B59A4546}" emma:medium="tactile" emma:mode="ink">
                <msink:context xmlns:msink="http://schemas.microsoft.com/ink/2010/main" type="inkWord" rotatedBoundingBox="3126,686 3923,715 3865,2309 3068,2280"/>
              </emma:interpretation>
              <emma:one-of disjunction-type="recognition" id="oneOf1">
                <emma:interpretation id="interp5" emma:lang="zh-CN" emma:confidence="0">
                  <emma:literal>羊</emma:literal>
                </emma:interpretation>
                <emma:interpretation id="interp6" emma:lang="zh-CN" emma:confidence="0">
                  <emma:literal>单</emma:literal>
                </emma:interpretation>
                <emma:interpretation id="interp7" emma:lang="zh-CN" emma:confidence="0">
                  <emma:literal>年</emma:literal>
                </emma:interpretation>
                <emma:interpretation id="interp8" emma:lang="zh-CN" emma:confidence="0">
                  <emma:literal>举</emma:literal>
                </emma:interpretation>
                <emma:interpretation id="interp9" emma:lang="zh-CN" emma:confidence="0">
                  <emma:literal>辛</emma:literal>
                </emma:interpretation>
              </emma:one-of>
            </emma:emma>
          </inkml:annotationXML>
          <inkml:trace contextRef="#ctx0" brushRef="#br0" timeOffset="2303.1317">2825-256 142,'0'0'161,"0"0"-43,0 0-9,-126 121 2,67-66-36,-6 8-36,-6 1-5,-3 0-18,0 0-1,5-6-15,11-6 1,5-14-1,18-11 7,15-9-7,12-9 0,8-9-26,0 0-87,23 0 2,16-4 111,6-12 11,14-8 1,2-3-11,6-1-1,-3 0 0,-4 1 0,-6 5-1,-14 9-1,-8 5-15,-15 8-31,-9 0-5,-8 3 0,0 18 20,-8 6 33,-17 5 6,-11 7 1,-11 0-6,-3 0 7,-5 0-5,-3-3 6,6-1 9,9-4-9,9-11 4,14-7 12,11-6-23,9-4-2,0-3-36,27 0 36,10 0 23,15-14 12,7-7-6,3-4-10,6-4 8,-10 2-12,-4 6-13,-13-1 11,-11 9-11,-10 5-2,-12 8-18,-8 0-36,0 8-31,-20 20 75,-17 15 10,-10 8 0,-15 8-3,-12 5-10,-10 8-7,-5-3 2,2-1 18,8-9 1,18-9 44,17-15 21,19-15-7,20-9-28,5-11-31,8 0 0,28 0 11,18-7 37,16-13-21,9-9-14,10-1-6,4-5-6,-8 2-1,-2-2 0,-13 3-13,-13 2-24,-16 5-27,-11 6-27,-20 3-33,-5 5-11,-5 4-38</inkml:trace>
          <inkml:trace contextRef="#ctx0" brushRef="#br0" timeOffset="1534.0878">2119-83 436,'0'0'200,"0"0"-116,0 0-77,0 0 1,0 0 5,0 0 34,0 0 4,79 94-22,-52-64-16,2-1-12,1-2-1,-1 0-9,1-3-63,15-9-86,-6-10-61,0-5 0</inkml:trace>
          <inkml:trace contextRef="#ctx0" brushRef="#br0" timeOffset="2555.1462">2595 352 234,'0'0'125,"0"0"-112,0 0 67,0 131 73,0-58-26,0 12-25,0 10-21,0 2-22,0 3-18,0-1-18,0-12-14,0-8-8,0-23 2,0-15-3,0-15-12,0-15-37,3-11-57,2 0-92,-3 0-83</inkml:trace>
        </inkml:traceGroup>
        <inkml:traceGroup>
          <inkml:annotationXML>
            <emma:emma xmlns:emma="http://www.w3.org/2003/04/emma" version="1.0">
              <emma:interpretation id="{891CC812-3FCD-48CB-9EC5-E44867BEFF1E}" emma:medium="tactile" emma:mode="ink">
                <msink:context xmlns:msink="http://schemas.microsoft.com/ink/2010/main" type="inkWord" rotatedBoundingBox="4222,980 5882,1041 5835,2321 4175,2260"/>
              </emma:interpretation>
              <emma:one-of disjunction-type="recognition" id="oneOf2">
                <emma:interpretation id="interp10" emma:lang="zh-CN" emma:confidence="0">
                  <emma:literal>问</emma:literal>
                </emma:interpretation>
                <emma:interpretation id="interp11" emma:lang="zh-CN" emma:confidence="0">
                  <emma:literal>间</emma:literal>
                </emma:interpretation>
                <emma:interpretation id="interp12" emma:lang="zh-CN" emma:confidence="0">
                  <emma:literal>闾</emma:literal>
                </emma:interpretation>
                <emma:interpretation id="interp13" emma:lang="zh-CN" emma:confidence="0">
                  <emma:literal>洵</emma:literal>
                </emma:interpretation>
                <emma:interpretation id="interp14" emma:lang="zh-CN" emma:confidence="0">
                  <emma:literal>阿</emma:literal>
                </emma:interpretation>
              </emma:one-of>
            </emma:emma>
          </inkml:annotationXML>
          <inkml:trace contextRef="#ctx0" brushRef="#br0" timeOffset="3633.2078">4140 82 166,'0'0'127,"0"0"-53,0 0 2,132-20 28,-78 19-46,3 1-18,-1 0-8,-2 0-18,-4 0 4,-1 9-10,-6 10-1,-4 11 2,-4 11 10,-3 18 8,0 35 1,-10 36 9,-13 41 1,-8 12 2,-1-26-12,0-42-2,0-52-13,0-14-5,0-8-7,0-4 0,0-5 0,0-15 0,0-12 0,0-2 9,0-3-10,-7 0-25,-8-3-29,-27-30-99,5-1-92,-5-6-72</inkml:trace>
          <inkml:trace contextRef="#ctx0" brushRef="#br0" timeOffset="4098.2344">4123 396 523,'0'0'148,"0"0"-24,0 0-49,0 0-4,0 0-33,0 0-38,0 0 0,-44 111 24,37-41 7,-1 9-17,3-2-5,-3-5-8,2-13-1,5-15-8,-3-17-15,4-14-15,0-11 6,0-2-4,0-10-13,0-22-24,9-15-36,1-13 36,3-3 45,4-6 27,3 5 0,6 11 1,0 11 1,1 15 19,2 13 10,1 13-4,0 1 6,4 7-6,1 22 12,-1 2 1,-4 10-13,-6-3-2,-9 4 1,-10-3-9,-5-3-9,0 1-7,-10-5 13,-19-3-2,-11-2 2,-9-1 0,-5-8-11,2-3 4,0-10-6,8-5-8,18-7-52,10-22-95,13 1-175</inkml:trace>
          <inkml:trace contextRef="#ctx0" brushRef="#br0" timeOffset="2997.1714">3187 101 552,'0'0'180,"0"0"-145,0 0-35,0 0-7,0 0 7,0 0 24,146 7-9,-82-14-15,1-7 0,-1-3-31,5 2-47,-19 2-88,-16 6-69</inkml:trace>
          <inkml:trace contextRef="#ctx0" brushRef="#br0" timeOffset="3244.1856">3383 410 18,'0'0'102,"0"0"29,2 131 19,3-51 13,-5 30-37,0-8-48,0 10-22,0-7-20,0-24-24,0-6-11,0-22 0,8-21-1,2-22-64,4-10-55,18-41 27,1-13-47,1-8-246</inkml:trace>
        </inkml:traceGroup>
        <inkml:traceGroup>
          <inkml:annotationXML>
            <emma:emma xmlns:emma="http://www.w3.org/2003/04/emma" version="1.0">
              <emma:interpretation id="{F57E8A6C-D583-4B56-85DD-D230B4922E4E}" emma:medium="tactile" emma:mode="ink">
                <msink:context xmlns:msink="http://schemas.microsoft.com/ink/2010/main" type="inkWord" rotatedBoundingBox="6328,647 8267,718 8210,2280 6271,2210"/>
              </emma:interpretation>
              <emma:one-of disjunction-type="recognition" id="oneOf3">
                <emma:interpretation id="interp15" emma:lang="zh-CN" emma:confidence="0">
                  <emma:literal>题</emma:literal>
                </emma:interpretation>
                <emma:interpretation id="interp16" emma:lang="zh-CN" emma:confidence="0">
                  <emma:literal>匙</emma:literal>
                </emma:interpretation>
                <emma:interpretation id="interp17" emma:lang="zh-CN" emma:confidence="0">
                  <emma:literal>韪</emma:literal>
                </emma:interpretation>
                <emma:interpretation id="interp18" emma:lang="zh-CN" emma:confidence="0">
                  <emma:literal>逖</emma:literal>
                </emma:interpretation>
                <emma:interpretation id="interp19" emma:lang="zh-CN" emma:confidence="0">
                  <emma:literal>哒</emma:literal>
                </emma:interpretation>
              </emma:one-of>
            </emma:emma>
          </inkml:annotationXML>
          <inkml:trace contextRef="#ctx0" brushRef="#br0" timeOffset="5623.3217">5721-45 77,'0'0'131,"0"0"-21,0 0 12,0 0-21,0 0-52,0 0-17,0 0-5,98-27-1,-71 51-17,1 3-6,1 1 6,-4 0-8,-2 3 1,-7 0-2,-6 1-11,-9 2-16,-1-1-6,0 2 15,-20-5 16,-8-3-9,1-5 1,-4-12-4,3-2 7,3-8 7,1 0 19,9-13 1,5-9 12,2-1-3,8-1-3,0 6 3,0 5-5,3 4-24,12 4-1,0 5 1,0 0 1,4 9 8,-4 12 2,-8 7 2,-2 9-5,-5 4-8,0 4 3,-22 5-2,-12-3 7,-6 3-8,-9 2 0,-10-4-1,-10 1-1,-6-1 1,1-6 1,7-10 0,16-9 10,16-13 14,16-2 17,11-8-30,8 0-11,0 0 0,3 0-32,23 0 2,9-12 23,14-4 7,8-4 1,5-3 2,5-4 7,4-1-3,-2-3-1,3 3-4,-7 0-1,3 4 0,-9 1-1,-7 6 0,-10 5 0,-12 2 0,-15 9-17,-7 1-15,-6 0-1,-2 0 12,0 0 4,0 5 16,-5 8 1,-3 4 0,-2 0 3,-1 4 3,5 2-6,-3-1 1,8 2-1,1 2 0,0-2 0,0 1-1,11-5 0,8-5 1,4-2-9,-1-6 8,4-2 1,-3-5 2,1 0-2,-9 0-1,-5-5-8,-9-3-14,-1 0 16,0 6-9,-26 2-7,-11 0 6,-10 0 7,-12 18 9,-10 9 0,-10 6 1,-4 7 1,-1 6 0,4-1 7,7 1 13,15-5 31,14-8 7,14-5-25,15-8-25,13-6-9,2-2 1,12-2 17,26 4 23,21 0 14,20 0 5,35-5-19,34-3-9,30-6-1,7 0-7,-32 0-6,-38 0-12,-45-7-5,-8-5 6,-1 2-6,-2-4-1,-4 0-30,-18 4-26,-15-2-38,-17 2-17,-5-14 33,-12 8-110,-13-6-122</inkml:trace>
          <inkml:trace contextRef="#ctx0" brushRef="#br0" timeOffset="4552.2604">5479 0 506,'0'0'202,"0"0"-120,0 0-68,0 0 9,0 0 60,7 136-4,1-64-22,1 11-8,-4 8-7,0 1-18,-4-2-12,-1-10-7,4-15-5,-4-20-32,2-21-18,1-16-28,4-8-12,3-18 8,5-27-90,7-19-118,5-43 81,-7 10 76</inkml:trace>
          <inkml:trace contextRef="#ctx0" brushRef="#br0" timeOffset="6351.3633">6415 433 431,'0'0'88,"0"0"39,-18 171 10,9-92-35,3 1-56,1-6-30,5-15-9,0-15-7,0-17-9,0-16-39,1-11-28,9 0 40,9-24 10,6-22 8,9-14-34,4-14 12,3-1 29,-1-1 11,2 5 1,-7 11 1,-4 11-2,-6 16 26,-5 15 6,-10 10-16,-1 8-5,-3 8 34,-2 24 32,-3 16 4,-1 15 18,0 14-21,-1 10-17,-13 2-28,2-4-9,4-11-4,3-15-13,5-20-6,0-14-1,0-10 0,0-13-9,8-2-17,14-6 10,15-25 9,10-9 1,12-8-54,5-6-50,30-17-26,-20 15-97,-7 8-150</inkml:trace>
          <inkml:trace contextRef="#ctx0" brushRef="#br0" timeOffset="5871.3358">6545-276 340,'0'0'156,"0"0"-129,0 0-14,0 0-13,0 0 75,0 0-28,0 0-26,43 113-21,-32-70-3,-10-4-98,-1-6-128</inkml:trace>
        </inkml:traceGroup>
        <inkml:traceGroup>
          <inkml:annotationXML>
            <emma:emma xmlns:emma="http://www.w3.org/2003/04/emma" version="1.0">
              <emma:interpretation id="{2652DD59-4577-4CCA-8F22-3D6819B5E88C}" emma:medium="tactile" emma:mode="ink">
                <msink:context xmlns:msink="http://schemas.microsoft.com/ink/2010/main" type="inkWord" rotatedBoundingBox="8857,1580 8913,1583 8896,2049 8840,2047"/>
              </emma:interpretation>
              <emma:one-of disjunction-type="recognition" id="oneOf4">
                <emma:interpretation id="interp20" emma:lang="zh-CN" emma:confidence="0">
                  <emma:literal>:</emma:literal>
                </emma:interpretation>
                <emma:interpretation id="interp21" emma:lang="zh-CN" emma:confidence="0">
                  <emma:literal>;</emma:literal>
                </emma:interpretation>
                <emma:interpretation id="interp22" emma:lang="zh-CN" emma:confidence="0">
                  <emma:literal>!</emma:literal>
                </emma:interpretation>
                <emma:interpretation id="interp23" emma:lang="zh-CN" emma:confidence="0">
                  <emma:literal>|</emma:literal>
                </emma:interpretation>
                <emma:interpretation id="interp24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6774.3875">7809 1064 614,'0'0'197,"0"0"-140,0 0-57,0 0-20,0 0-256</inkml:trace>
          <inkml:trace contextRef="#ctx0" brushRef="#br0" timeOffset="6631.3793">7881 614 939,'0'0'238,"0"0"-165,0 0-73,0 0 0,0 0 6,0 0-6,0 0-39,0 7-109,0-4-142,0 9-355</inkml:trace>
        </inkml:traceGroup>
      </inkml:traceGroup>
    </inkml:traceGroup>
    <inkml:traceGroup>
      <inkml:annotationXML>
        <emma:emma xmlns:emma="http://www.w3.org/2003/04/emma" version="1.0">
          <emma:interpretation id="{B06FABBF-775B-462E-8608-03CFE721F4BE}" emma:medium="tactile" emma:mode="ink">
            <msink:context xmlns:msink="http://schemas.microsoft.com/ink/2010/main" type="paragraph" rotatedBoundingBox="2866,2761 23490,2764 23489,5290 2865,5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32B930-8C2F-4427-9A69-E37A17269AAA}" emma:medium="tactile" emma:mode="ink">
              <msink:context xmlns:msink="http://schemas.microsoft.com/ink/2010/main" type="line" rotatedBoundingBox="2866,2761 23490,2764 23489,5290 2865,5287"/>
            </emma:interpretation>
          </emma:emma>
        </inkml:annotationXML>
        <inkml:traceGroup>
          <inkml:annotationXML>
            <emma:emma xmlns:emma="http://www.w3.org/2003/04/emma" version="1.0">
              <emma:interpretation id="{10F05F48-EF81-4B21-A0A4-3CC1C8BE00FE}" emma:medium="tactile" emma:mode="ink">
                <msink:context xmlns:msink="http://schemas.microsoft.com/ink/2010/main" type="inkWord" rotatedBoundingBox="2866,3176 4239,3177 4238,4680 2865,4679"/>
              </emma:interpretation>
              <emma:one-of disjunction-type="recognition" id="oneOf5">
                <emma:interpretation id="interp25" emma:lang="zh-CN" emma:confidence="0">
                  <emma:literal>老</emma:literal>
                </emma:interpretation>
                <emma:interpretation id="interp26" emma:lang="zh-CN" emma:confidence="0">
                  <emma:literal>光</emma:literal>
                </emma:interpretation>
                <emma:interpretation id="interp27" emma:lang="zh-CN" emma:confidence="0">
                  <emma:literal>先</emma:literal>
                </emma:interpretation>
                <emma:interpretation id="interp28" emma:lang="zh-CN" emma:confidence="0">
                  <emma:literal>表</emma:literal>
                </emma:interpretation>
                <emma:interpretation id="interp29" emma:lang="zh-CN" emma:confidence="0">
                  <emma:literal>芫</emma:literal>
                </emma:interpretation>
              </emma:one-of>
            </emma:emma>
          </inkml:annotationXML>
          <inkml:trace contextRef="#ctx0" brushRef="#br0" timeOffset="8124.4647">2407 2208 314,'0'0'57,"0"0"-57,0 0 0,0 0 40,6 119 18,3-66-25,-4 5-10,0 4-23,-5 2-22,0 16-77,0-15-43,-15-11-113</inkml:trace>
          <inkml:trace contextRef="#ctx0" brushRef="#br0" timeOffset="8671.496">3005 2248 136,'0'0'156,"0"0"-106,0 0 18,-89 185 31,35-93-24,-16 27-24,-24 28-5,-29 22-5,5-14-5,19-31 8,23-37-16,24-30-11,-2 7 5,4-4-16,1-4-6,19-13 0,12-19-15,7-7-62,11-8-82,0-8-53,6-1-52</inkml:trace>
          <inkml:trace contextRef="#ctx0" brushRef="#br0" timeOffset="7891.4514">2066 2647 195,'0'0'603,"0"0"-479,0 0-105,0 0-19,0 0 33,0 0 22,0 0-49,20 0-4,18 0-2,14-3 8,12-7-7,10-7 0,-1 0-1,-5 0-12,-9 2-13,-8 1-25,-16 7-43,-10 0-47,-10 6-83,-8-2-139</inkml:trace>
          <inkml:trace contextRef="#ctx0" brushRef="#br0" timeOffset="8371.4788">1834 3052 20,'0'0'290,"0"0"-121,0 0-69,0 0-2,0 0 4,0 0-34,0 0-61,40-9-5,15-2 31,19-5 6,10-2-6,9-3-20,4-4-11,-1 3-2,2-2 0,-8 1-19,-4-1-37,-12 4-44,0-8-71,-22 6-18,-15 4-77</inkml:trace>
          <inkml:trace contextRef="#ctx0" brushRef="#br0" timeOffset="9191.5257">3062 3047 459,'0'0'173,"0"0"-101,0 0-15,-89 135 62,50-69-26,-1-3-43,2-3-28,4-2-13,0-11-9,7-4-13,-6-10-84,8-10-112,6-11-176</inkml:trace>
          <inkml:trace contextRef="#ctx0" brushRef="#br0" timeOffset="8994.5145">2496 3275 93,'0'0'92,"0"0"-27,0 0 7,0 0 17,33 118-6,-31-64-1,-2 2-23,5 3-32,0-6-14,9-15 2,1-7 2,5-13 68,9-9 22,6-9-46,10 0-21,9-7-8,8-18-19,2-7-4,5-3-8,-7 1 1,-3 3-1,-10 4-1,-11 9-29,-12 4-30,-11 6-29,-7 3-22,-6-9-36,-2 0-37,0-4-35</inkml:trace>
        </inkml:traceGroup>
        <inkml:traceGroup>
          <inkml:annotationXML>
            <emma:emma xmlns:emma="http://www.w3.org/2003/04/emma" version="1.0">
              <emma:interpretation id="{903DC87F-52B5-46BC-8633-4F7B2D0C24B6}" emma:medium="tactile" emma:mode="ink">
                <msink:context xmlns:msink="http://schemas.microsoft.com/ink/2010/main" type="inkWord" rotatedBoundingBox="4835,3385 5780,3386 5779,4508 4834,4507"/>
              </emma:interpretation>
              <emma:one-of disjunction-type="recognition" id="oneOf6">
                <emma:interpretation id="interp30" emma:lang="zh-CN" emma:confidence="0">
                  <emma:literal>人</emma:literal>
                </emma:interpretation>
                <emma:interpretation id="interp31" emma:lang="zh-CN" emma:confidence="0">
                  <emma:literal>〈</emma:literal>
                </emma:interpretation>
                <emma:interpretation id="interp32" emma:lang="zh-CN" emma:confidence="0">
                  <emma:literal>&lt;</emma:literal>
                </emma:interpretation>
                <emma:interpretation id="interp33" emma:lang="zh-CN" emma:confidence="0">
                  <emma:literal>卜</emma:literal>
                </emma:interpretation>
                <emma:interpretation id="interp34" emma:lang="zh-CN" emma:confidence="0">
                  <emma:literal>x</emma:literal>
                </emma:interpretation>
              </emma:one-of>
            </emma:emma>
          </inkml:annotationXML>
          <inkml:trace contextRef="#ctx0" brushRef="#br0" timeOffset="9552.5464">4296 2417 689,'0'0'232,"0"0"-58,0 0-131,0 0-43,0 0-2,0 0-5,-98 131 0,58-53 7,-4 17 0,-1 5 9,-4 4-9,1-4 0,2-6-3,2-16-3,13-14-43,4-21-26,15-21-44,3-10-52,9-12-104</inkml:trace>
          <inkml:trace contextRef="#ctx0" brushRef="#br0" timeOffset="9777.5593">4045 3008 337,'0'0'72,"0"0"61,0 0 12,157 109-7,-98-55-37,1 4-19,4 5-18,0-4-30,0-4-9,-4-8-11,-8-8-5,-10-12 1,-10-14-4,-10-6-4,-7-7-2,-6 0-43,-6-11-2,-3-33-39,0 0-201,-18 2-372</inkml:trace>
        </inkml:traceGroup>
        <inkml:traceGroup>
          <inkml:annotationXML>
            <emma:emma xmlns:emma="http://www.w3.org/2003/04/emma" version="1.0">
              <emma:interpretation id="{1DBC28FC-4ADD-499A-82C3-6A46B3456914}" emma:medium="tactile" emma:mode="ink">
                <msink:context xmlns:msink="http://schemas.microsoft.com/ink/2010/main" type="inkWord" rotatedBoundingBox="6177,3249 7118,3250 7117,4626 6176,4625"/>
              </emma:interpretation>
              <emma:one-of disjunction-type="recognition" id="oneOf7">
                <emma:interpretation id="interp35" emma:lang="zh-CN" emma:confidence="0">
                  <emma:literal>有</emma:literal>
                </emma:interpretation>
                <emma:interpretation id="interp36" emma:lang="zh-CN" emma:confidence="0">
                  <emma:literal>存</emma:literal>
                </emma:interpretation>
                <emma:interpretation id="interp37" emma:lang="zh-CN" emma:confidence="0">
                  <emma:literal>奋</emma:literal>
                </emma:interpretation>
                <emma:interpretation id="interp38" emma:lang="zh-CN" emma:confidence="0">
                  <emma:literal>苟</emma:literal>
                </emma:interpretation>
                <emma:interpretation id="interp39" emma:lang="zh-CN" emma:confidence="0">
                  <emma:literal>者</emma:literal>
                </emma:interpretation>
              </emma:one-of>
            </emma:emma>
          </inkml:annotationXML>
          <inkml:trace contextRef="#ctx0" brushRef="#br0" timeOffset="10808.6182">5145 2572 540,'0'0'237,"0"0"-72,0 0-124,0 0-20,0 0 2,0 0-17,0 0 12,158-33 6,-76 16-3,2-1-12,2 3-9,-9-1 0,-8 8-1,-13 1 0,-8-1-22,-7 4-22,-8-2-36,-8-3-43,-6-5-45,-7 3-72,-4 0-120</inkml:trace>
          <inkml:trace contextRef="#ctx0" brushRef="#br0" timeOffset="11053.6322">5681 2281 393,'0'0'167,"0"0"-100,0 0-67,0 0 0,0 0 25,-57 127 35,26-50-9,-14 32-6,1-4 5,-4 6-6,-1-3-10,12-22-19,0-3-5,10-21-10,12-22-16,7-17-35,8-18-48,0-10-90,5-22-78,10-9-68</inkml:trace>
          <inkml:trace contextRef="#ctx0" brushRef="#br0" timeOffset="11305.6467">5592 2724 191,'0'0'160,"0"0"-103,-9 139 72,-9-57-1,-2 7-37,3-1-26,-2 6-11,4-12-17,7-6-18,6-15-18,-1-15 0,3-19-1,0-12-26,0-15-13,0 0 11,8-15 0,6-18-19,1-13-74,5-13-39,7-32 16,-4 14-22,-2 5 1</inkml:trace>
          <inkml:trace contextRef="#ctx0" brushRef="#br0" timeOffset="11763.6729">5800 2689 5,'0'0'145,"0"0"-44,0 0-6,0 0-7,0 0-7,0 0-16,0 0-37,66-19-8,-43 25 1,1 11 1,3 7-5,5 15 14,-5 9 15,-1 18-4,-4 13 5,-8 12-5,-9 13 6,-5 0-18,0-4-9,0-8-10,-10-16-2,1-17-8,4-17 0,4-17 1,-3-11-2,4-13-8,-5-1-10,0 0-11,-5-13-35,-8-14-76,-4-10-13,-12-8 59,-6-2-14,-7-6-9,0 3 2,0-1 90,10 9 25,5 7 113,15 9 41,7 12 6,5 5-24,5 0-31,0-2-11,10-6-59,12-5-25,11-6-1,8-3-8,2 4-1,3-1 0,2 6-24,-1 2-49,-1 8-75,-13 8-86,-12 4-130</inkml:trace>
          <inkml:trace contextRef="#ctx0" brushRef="#br0" timeOffset="11961.6842">5735 3411 563,'0'0'205,"0"0"-131,0 0-45,0 0 65,0 0 1,0 0-32,0 0-62,50-17 4,-6-3-5,6-3-28,29-9-54,-10 6-96,-10 4-194</inkml:trace>
        </inkml:traceGroup>
        <inkml:traceGroup>
          <inkml:annotationXML>
            <emma:emma xmlns:emma="http://www.w3.org/2003/04/emma" version="1.0">
              <emma:interpretation id="{226386B8-EB13-4110-874E-D8E04CA4A953}" emma:medium="tactile" emma:mode="ink">
                <msink:context xmlns:msink="http://schemas.microsoft.com/ink/2010/main" type="inkWord" rotatedBoundingBox="8002,3366 9131,3367 9130,5288 8001,5287"/>
              </emma:interpretation>
              <emma:one-of disjunction-type="recognition" id="oneOf8">
                <emma:interpretation id="interp40" emma:lang="zh-CN" emma:confidence="0">
                  <emma:literal>个</emma:literal>
                </emma:interpretation>
                <emma:interpretation id="interp41" emma:lang="zh-CN" emma:confidence="0">
                  <emma:literal>7</emma:literal>
                </emma:interpretation>
                <emma:interpretation id="interp42" emma:lang="zh-CN" emma:confidence="0">
                  <emma:literal>冂</emma:literal>
                </emma:interpretation>
                <emma:interpretation id="interp43" emma:lang="zh-CN" emma:confidence="0">
                  <emma:literal>囗</emma:literal>
                </emma:interpretation>
                <emma:interpretation id="interp44" emma:lang="zh-CN" emma:confidence="0">
                  <emma:literal>卩</emma:literal>
                </emma:interpretation>
              </emma:one-of>
            </emma:emma>
          </inkml:annotationXML>
          <inkml:trace contextRef="#ctx0" brushRef="#br0" timeOffset="12793.7318">7557 2398 515,'0'0'121,"0"0"-102,0 0 13,0 0 34,131 59-24,-86-46-4,9-2-4,0-2-16,1-4-8,-4 0-9,-4-1 5,-10 4-6,-9 0-1,-8 6-5,-6 6 6,-8 12 42,-6 12 34,0 15 2,-15 20-36,-17 27 2,-11 32 4,-9 31-4,1 12-9,8-8 12,7-16-2,13-39-2,8-27-20,4-24-17,6-10-5,0 5-1,5 0-6,0 0-50,0-14-98,16-14-85,-1-13-115,-2-16-234</inkml:trace>
          <inkml:trace contextRef="#ctx0" brushRef="#br0" timeOffset="12399.7092">7062 2477 26,'0'0'755,"0"0"-576,0 0-148,0 0-11,0 0 16,0 0-8,0 0 42,0 150 3,0-68-31,-13 12-19,-4 6-7,-1-1-15,1-7-1,0-10-27,7-18-47,10-15-60,0-19-87,0-23-134</inkml:trace>
        </inkml:traceGroup>
        <inkml:traceGroup>
          <inkml:annotationXML>
            <emma:emma xmlns:emma="http://www.w3.org/2003/04/emma" version="1.0">
              <emma:interpretation id="{492A7344-1FB9-4D7A-9862-8C309B86079A}" emma:medium="tactile" emma:mode="ink">
                <msink:context xmlns:msink="http://schemas.microsoft.com/ink/2010/main" type="inkWord" rotatedBoundingBox="9780,3204 10816,3205 10815,4567 9779,4566"/>
              </emma:interpretation>
              <emma:one-of disjunction-type="recognition" id="oneOf9">
                <emma:interpretation id="interp45" emma:lang="zh-CN" emma:confidence="0">
                  <emma:literal>只</emma:literal>
                </emma:interpretation>
                <emma:interpretation id="interp46" emma:lang="zh-CN" emma:confidence="0">
                  <emma:literal>旦</emma:literal>
                </emma:interpretation>
                <emma:interpretation id="interp47" emma:lang="zh-CN" emma:confidence="0">
                  <emma:literal>兴</emma:literal>
                </emma:interpretation>
                <emma:interpretation id="interp48" emma:lang="zh-CN" emma:confidence="0">
                  <emma:literal>兄</emma:literal>
                </emma:interpretation>
                <emma:interpretation id="interp49" emma:lang="zh-CN" emma:confidence="0">
                  <emma:literal>吕</emma:literal>
                </emma:interpretation>
              </emma:one-of>
            </emma:emma>
          </inkml:annotationXML>
          <inkml:trace contextRef="#ctx0" brushRef="#br0" timeOffset="13725.7851">8748 3456 497,'0'0'352,"0"0"-196,0 0-141,0 0-5,0 0 19,0 0 5,0 0-13,41 52-21,-1-30-24,-5-4-130,2-9-196</inkml:trace>
          <inkml:trace contextRef="#ctx0" brushRef="#br0" timeOffset="13504.7724">8995 2363 84,'0'0'161,"0"0"-11,0 0 6,0 0-17,0 0-54,0 0-45,0 0-5,103-16-2,-88 36-4,0 8-10,-3-1-10,-2 4-9,-5 5 0,-5 0-20,0 6-13,-17 3 18,-13 4-4,-12-1-12,-3 4 3,-4-5 15,-2-7 8,6-2 5,6-7 17,11-10 60,8-7 12,11-6-13,8-5-20,1-3-23,0 0-18,0 0-4,15 0-10,13-3-1,8-11 0,4-2 0,4 3-20,-4-1-34,2 8-38,-12 3-74,-10 3-140</inkml:trace>
          <inkml:trace contextRef="#ctx0" brushRef="#br0" timeOffset="13166.7531">8768 2236 985,'0'0'204,"0"0"-204,0 0-6,0 0-3,0 0 9,0 0 11,12 139 4,-2-64-6,-3 15-9,-5 4-27,-2-6-31,0-7-39,0-14-55,0-20-50,-5-21-20,5-26 79,0-17 51,0-18-116</inkml:trace>
          <inkml:trace contextRef="#ctx0" brushRef="#br0" timeOffset="13899.795">9784 3276 454,'0'0'107,"0"0"33,0 0 4,0 0-27,-19 157-76,-4-114-27,-18 9-14,8-13-57,1-8-172</inkml:trace>
        </inkml:traceGroup>
        <inkml:traceGroup>
          <inkml:annotationXML>
            <emma:emma xmlns:emma="http://www.w3.org/2003/04/emma" version="1.0">
              <emma:interpretation id="{6FC27F1D-2163-4DAD-9EE1-20528F7837D5}" emma:medium="tactile" emma:mode="ink">
                <msink:context xmlns:msink="http://schemas.microsoft.com/ink/2010/main" type="inkWord" rotatedBoundingBox="11380,2772 12337,2773 12336,4909 11379,4908"/>
              </emma:interpretation>
              <emma:one-of disjunction-type="recognition" id="oneOf10">
                <emma:interpretation id="interp50" emma:lang="zh-CN" emma:confidence="0">
                  <emma:literal>羊</emma:literal>
                </emma:interpretation>
                <emma:interpretation id="interp51" emma:lang="zh-CN" emma:confidence="0">
                  <emma:literal>年</emma:literal>
                </emma:interpretation>
                <emma:interpretation id="interp52" emma:lang="zh-CN" emma:confidence="0">
                  <emma:literal>单</emma:literal>
                </emma:interpretation>
                <emma:interpretation id="interp53" emma:lang="zh-CN" emma:confidence="0">
                  <emma:literal>辛</emma:literal>
                </emma:interpretation>
                <emma:interpretation id="interp54" emma:lang="zh-CN" emma:confidence="0">
                  <emma:literal>平</emma:literal>
                </emma:interpretation>
              </emma:one-of>
            </emma:emma>
          </inkml:annotationXML>
          <inkml:trace contextRef="#ctx0" brushRef="#br0" timeOffset="15751.901">11157 1845 224,'0'0'154,"0"0"-49,-114 118-47,60-63 11,-2-1-1,-1 0-22,5-8-18,0-9-12,8-5 1,9-7 8,11-11-2,13-5 1,7-7-5,4-2-19,0 0-9,5 0-43,22 0 9,8 0 43,11-7 7,4-4 2,2-1-9,2 0-2,-7 0-4,-3 6-2,-7 1-13,-12 4-28,-8 1-36,-9 0-23,-8 9 4,0 16 69,-23 5 33,-12 8 2,-9 5 2,-5 1-1,-3 3 7,-7-3-8,2 3 22,3-8 12,9-4 8,15-12 16,9-10-16,11-5-15,10-6-21,0-2-6,0 0-23,20 0 23,11 0 10,9-5 16,7-7-17,0 1-8,5-3 2,-6 3 3,-6 3-6,-1 0-1,-11 5 0,-8 3-19,-8 0-25,-5 0-20,-7 17-4,0 5 43,-27 11 26,-8 4-1,-14 10-9,-5 0 1,-8 3 7,-10 5 2,-7 2 2,-4 3 19,4-5 36,10-9 37,19-11 1,20-15-9,16-12-46,14-4-40,9-4-19,29 0 19,21-12 45,17-12-19,8-3-13,8-1-6,-1-6-6,-2 6-1,-5 4 1,-6 3-1,-8 6 0,-11 0-7,-10 3-13,-11 5-6,-14 4-39,-12 0-41,-7 3 18,-5 0 19,0 0-7,-15 0-11,-2 0-174</inkml:trace>
          <inkml:trace contextRef="#ctx0" brushRef="#br0" timeOffset="14929.854">10560 1804 879,'0'0'155,"0"0"-89,0 0-66,0 0-28,0 0 12,0 0-7,0 0 23,5 114 2,14-59-2,4 2-74,23-8-93,-3-14-89,-2-18-96</inkml:trace>
          <inkml:trace contextRef="#ctx0" brushRef="#br0" timeOffset="16148.9237">10960 2527 232,'0'0'145,"0"0"-118,0 0-27,0 0-1,0 0 1,0 0-1,0 0-29,0 0 5,0 0 14,0 0 11,0 3 7,0 3 26,0 6 44,0 4 12,0 5-40,0 1-30,-2 9-5,2 5 2,0 7-1,0 11 19,0 10 18,0 9 32,0 14 0,0 24-22,0 26-23,0 21-17,-13-12-6,3-36-16,3-33-21,7-28-41,0-2-55,0 1-73,2-10-53,8-14-86</inkml:trace>
        </inkml:traceGroup>
        <inkml:traceGroup>
          <inkml:annotationXML>
            <emma:emma xmlns:emma="http://www.w3.org/2003/04/emma" version="1.0">
              <emma:interpretation id="{BA4259B2-5D42-493A-884B-8C7BD6E45618}" emma:medium="tactile" emma:mode="ink">
                <msink:context xmlns:msink="http://schemas.microsoft.com/ink/2010/main" type="inkWord" rotatedBoundingBox="13031,4231 13258,4231 13257,4543 13031,4543"/>
              </emma:interpretation>
              <emma:one-of disjunction-type="recognition" id="oneOf11">
                <emma:interpretation id="interp55" emma:lang="zh-CN" emma:confidence="0">
                  <emma:literal>,</emma:literal>
                </emma:interpretation>
                <emma:interpretation id="interp56" emma:lang="zh-CN" emma:confidence="0">
                  <emma:literal>'</emma:literal>
                </emma:interpretation>
                <emma:interpretation id="interp57" emma:lang="zh-CN" emma:confidence="0">
                  <emma:literal>′</emma:literal>
                </emma:interpretation>
                <emma:interpretation id="interp58" emma:lang="zh-CN" emma:confidence="0">
                  <emma:literal>1</emma:literal>
                </emma:interpretation>
                <emma:interpretation id="interp59" emma:lang="zh-CN" emma:confidence="0">
                  <emma:literal>/</emma:literal>
                </emma:interpretation>
              </emma:one-of>
            </emma:emma>
          </inkml:annotationXML>
          <inkml:trace contextRef="#ctx0" brushRef="#br0" timeOffset="16490.9432">12226 3263 902,'0'0'152,"0"0"-152,0 0-12,0 0-15,0 0 27,0 0 2,-89 135-2,37-68-50,10-9-86,-2-7-148</inkml:trace>
        </inkml:traceGroup>
        <inkml:traceGroup>
          <inkml:annotationXML>
            <emma:emma xmlns:emma="http://www.w3.org/2003/04/emma" version="1.0">
              <emma:interpretation id="{D717B31B-2EDD-4565-9F28-B88A12DCB70C}" emma:medium="tactile" emma:mode="ink">
                <msink:context xmlns:msink="http://schemas.microsoft.com/ink/2010/main" type="inkWord" rotatedBoundingBox="14411,2762 15481,2763 15480,4725 14410,4724"/>
              </emma:interpretation>
              <emma:one-of disjunction-type="recognition" id="oneOf12">
                <emma:interpretation id="interp60" emma:lang="zh-CN" emma:confidence="0">
                  <emma:literal>年</emma:literal>
                </emma:interpretation>
                <emma:interpretation id="interp61" emma:lang="zh-CN" emma:confidence="0">
                  <emma:literal>朱</emma:literal>
                </emma:interpretation>
                <emma:interpretation id="interp62" emma:lang="zh-CN" emma:confidence="0">
                  <emma:literal>宋</emma:literal>
                </emma:interpretation>
                <emma:interpretation id="interp63" emma:lang="zh-CN" emma:confidence="0">
                  <emma:literal>牟</emma:literal>
                </emma:interpretation>
                <emma:interpretation id="interp64" emma:lang="zh-CN" emma:confidence="0">
                  <emma:literal>朵</emma:literal>
                </emma:interpretation>
              </emma:one-of>
            </emma:emma>
          </inkml:annotationXML>
          <inkml:trace contextRef="#ctx0" brushRef="#br0" timeOffset="20392.1664">13379 2799 514,'0'0'124,"0"0"-84,0 0-21,0 0 37,0 0-7,0 0-14,134-28-5,-68 9-22,8 1-7,0 1-1,0 2 0,-2 2 0,-8 5-22,-10 1-41,-7 0-57,-14 2-63,-14 4-88</inkml:trace>
          <inkml:trace contextRef="#ctx0" brushRef="#br0" timeOffset="20120.1508">13527 1794 485,'0'0'101,"0"0"6,0 0-65,0 0 19,0 0 2,0 0-58,0 0-5,0 2-31,1 23 16,-1 12 15,0 13 26,0 11-11,-5 7-4,-13 6-1,-2-7-8,-1-9-1,6-14 5,7-13-6,3-12 0,3-10-1,2-5-5,0-4 6,0 0-8,20 0 8,11 0 3,7-8 20,11-6-7,5-3-8,0 2-6,1-1 5,-4 2-7,-3 0-1,-4 0 1,-5 5 0,-9 0 0,-8 0 0,-5 4-3,-7 4-4,-5-3-25,-4 4-29,-1 0-47,0 0-97,-1 12-124</inkml:trace>
          <inkml:trace contextRef="#ctx0" brushRef="#br0" timeOffset="21094.2065">13651 2838 438,'0'0'86,"0"0"-63,0 0-15,0 0 2,-82 146 39,65-103-17,3 1-18,8-5-8,6-7 5,0-4 5,0-9 3,22-2 24,13-7 58,17-9-24,14-1-27,16-1-18,7-22-17,5-3-15,0 1-1,-5 2-13,-6 3-1,-13 6 4,-13 4 9,-16 6 1,-16 1-8,-12 3 2,-8 0 7,-5 0 3,0 0 17,0 0-20,0 0-20,-8 0-94,-4 0-152</inkml:trace>
          <inkml:trace contextRef="#ctx0" brushRef="#br0" timeOffset="20684.1831">13865 2431 74,'0'0'202,"0"0"-120,0 0 39,0 164 18,0-82-9,0 32-38,-6 33-33,-4 32-30,0 3-9,4-33-14,1-40-3,1-47-3,4-17-20,0-9-15,0-8 3,0-5 8,0-18 12,0-5-4,-3-24-69,1-16-173</inkml:trace>
        </inkml:traceGroup>
        <inkml:traceGroup>
          <inkml:annotationXML>
            <emma:emma xmlns:emma="http://www.w3.org/2003/04/emma" version="1.0">
              <emma:interpretation id="{9A7D3806-CEA1-431F-826F-96A9951669F3}" emma:medium="tactile" emma:mode="ink">
                <msink:context xmlns:msink="http://schemas.microsoft.com/ink/2010/main" type="inkWord" rotatedBoundingBox="15851,3353 17656,3354 17655,4380 15851,4380"/>
              </emma:interpretation>
              <emma:one-of disjunction-type="recognition" id="oneOf13">
                <emma:interpretation id="interp65" emma:lang="zh-CN" emma:confidence="0">
                  <emma:literal>纪</emma:literal>
                </emma:interpretation>
                <emma:interpretation id="interp66" emma:lang="zh-CN" emma:confidence="0">
                  <emma:literal>纶</emma:literal>
                </emma:interpretation>
                <emma:interpretation id="interp67" emma:lang="zh-CN" emma:confidence="0">
                  <emma:literal>乩</emma:literal>
                </emma:interpretation>
                <emma:interpretation id="interp68" emma:lang="zh-CN" emma:confidence="0">
                  <emma:literal>乳</emma:literal>
                </emma:interpretation>
                <emma:interpretation id="interp69" emma:lang="zh-CN" emma:confidence="0">
                  <emma:literal>红</emma:literal>
                </emma:interpretation>
              </emma:one-of>
            </emma:emma>
          </inkml:annotationXML>
          <inkml:trace contextRef="#ctx0" brushRef="#br0" timeOffset="22413.282">14819 3411 466,'0'0'248,"0"0"-160,0 0-75,0 0-12,0 0 33,0 0 4,0 0-17,150-53-8,-68 16-11,12-8-2,5-2-38,36-25-56,-24 17-96,-20 1-158</inkml:trace>
          <inkml:trace contextRef="#ctx0" brushRef="#br0" timeOffset="22191.2693">15071 2385 510,'0'0'184,"0"0"-131,0 0-52,0 0 15,0 0 9,0 0-25,0 0-13,0 68 13,-10-28 1,-3-1 0,3 0 0,-2-7 9,0-8 12,5-4 23,2-9-16,2-7-16,3 0-5,0-4-6,0 0-1,0 0-1,0 0-19,0 4-29,0 0-2,3-1 15,13 6-5,2-6-21,7-3 35,11 0 26,7-7 0,11-14 0,7-10-7,2-5-24,3-4-24,-4 5-14,-8 1 17,-12 7 20,-5 9 22,-17 4 9,-10 6 1,-8 7 18,-2 1 53,0 0-15,-17 8-27,-17 13-13,-9 14 1,-8 6 16,-9 12-8,-9 7-12,-3 7-12,-7 3 5,3 4-3,-1-3-2,11-4 12,12-16 9,16-12 2,17-19 14,13-8-17,8-11-15,0-1-6,5 0 2,24 0 0,11-13 14,12-2-2,4-7-5,2 4-9,1-1-11,-5 3-21,-4 7-42,-1 6-73,-13 3-66,-16 0-103</inkml:trace>
          <inkml:trace contextRef="#ctx0" brushRef="#br0" timeOffset="22952.3128">16150 2433 584,'0'0'133,"0"0"-115,0 0-8,0 0-10,0 0 44,0 0-18,0 0-11,81 56-9,-62-40 1,-8 6-7,-1-1-22,-6 2-33,-4 5 5,-5 3 31,-26 6-7,-12 2-32,-6 3 14,-6-2 0,-4-5 8,2-3 13,6-4 22,7-8 1,11-5 20,16-3 16,7-7-1,7-2-34,3-1-1,0 3-1,0 3 1,0 4 37,3 7 18,4 5-2,1 7-15,-1 4-6,1 1 7,2 3-5,5 1-5,6-1-13,10-6 3,5-2 21,9-7 30,6-6-2,6-4-2,3-9-21,-1-5-17,0 0-1,-5-14-2,-6-14-5,-2-8-20,-6-10-6,2-7-27,-7-4-19,-3-27-48,-10 16-120,-12 9-177</inkml:trace>
        </inkml:traceGroup>
        <inkml:traceGroup>
          <inkml:annotationXML>
            <emma:emma xmlns:emma="http://www.w3.org/2003/04/emma" version="1.0">
              <emma:interpretation id="{B977E800-4ACB-44A1-9497-E2D8062D98CC}" emma:medium="tactile" emma:mode="ink">
                <msink:context xmlns:msink="http://schemas.microsoft.com/ink/2010/main" type="inkWord" rotatedBoundingBox="17722,3272 18766,3273 18766,4372 17721,4371"/>
              </emma:interpretation>
              <emma:one-of disjunction-type="recognition" id="oneOf14">
                <emma:interpretation id="interp70" emma:lang="zh-CN" emma:confidence="0">
                  <emma:literal>大</emma:literal>
                </emma:interpretation>
                <emma:interpretation id="interp71" emma:lang="zh-CN" emma:confidence="0">
                  <emma:literal>太</emma:literal>
                </emma:interpretation>
                <emma:interpretation id="interp72" emma:lang="zh-CN" emma:confidence="0">
                  <emma:literal>尢</emma:literal>
                </emma:interpretation>
                <emma:interpretation id="interp73" emma:lang="zh-CN" emma:confidence="0">
                  <emma:literal>犬</emma:literal>
                </emma:interpretation>
                <emma:interpretation id="interp74" emma:lang="zh-CN" emma:confidence="0">
                  <emma:literal>夫</emma:literal>
                </emma:interpretation>
              </emma:one-of>
            </emma:emma>
          </inkml:annotationXML>
          <inkml:trace contextRef="#ctx0" brushRef="#br0" timeOffset="23283.3317">16690 2826 942,'0'0'155,"0"0"-151,0 0-4,0 0 0,0 0 25,181-43 5,-81 16-17,12-3-4,6 1-2,-7 4-6,-14 3 0,-16 7-1,-19 2-12,-18 8-43,-19 3-78,-20-6-63,-5 1-39,0 1-12</inkml:trace>
          <inkml:trace contextRef="#ctx0" brushRef="#br0" timeOffset="23518.3452">17285 2304 557,'0'0'76,"0"0"-53,-67 185 2,33-91 31,-1 4-1,-1 4-22,1-7-21,-2-1-5,2-4-6,-4-8-1,4-5-30,-9-3-59,14-18-113,8-22-127</inkml:trace>
          <inkml:trace contextRef="#ctx0" brushRef="#br0" timeOffset="23728.3572">17179 2886 704,'0'0'105,"0"0"-89,0 0 58,0 0 31,87 149 11,-56-94-64,2 4-33,8-4-6,4 0-13,9-7-13,3-7-87,24-11-53,-14-10-94,-8-15-130</inkml:trace>
        </inkml:traceGroup>
        <inkml:traceGroup>
          <inkml:annotationXML>
            <emma:emma xmlns:emma="http://www.w3.org/2003/04/emma" version="1.0">
              <emma:interpretation id="{F42EBC74-7198-4A78-B669-D1A7A828C1BE}" emma:medium="tactile" emma:mode="ink">
                <msink:context xmlns:msink="http://schemas.microsoft.com/ink/2010/main" type="inkWord" rotatedBoundingBox="19092,3199 19498,3200 19497,4630 19091,4629"/>
              </emma:interpretation>
              <emma:one-of disjunction-type="recognition" id="oneOf15">
                <emma:interpretation id="interp75" emma:lang="zh-CN" emma:confidence="0">
                  <emma:literal>了</emma:literal>
                </emma:interpretation>
                <emma:interpretation id="interp76" emma:lang="zh-CN" emma:confidence="0">
                  <emma:literal>3</emma:literal>
                </emma:interpretation>
                <emma:interpretation id="interp77" emma:lang="zh-CN" emma:confidence="0">
                  <emma:literal>]</emma:literal>
                </emma:interpretation>
                <emma:interpretation id="interp78" emma:lang="zh-CN" emma:confidence="0">
                  <emma:literal>s</emma:literal>
                </emma:interpretation>
                <emma:interpretation id="interp79" emma:lang="zh-CN" emma:confidence="0">
                  <emma:literal>}</emma:literal>
                </emma:interpretation>
              </emma:one-of>
            </emma:emma>
          </inkml:annotationXML>
          <inkml:trace contextRef="#ctx0" brushRef="#br0" timeOffset="24295.3896">18110 2236 963,'0'0'120,"0"0"-120,0 0-6,0 0-4,141-5 9,-99 5-2,2 0 0,-5 6 3,-9 10-9,-7 0-15,-16 8-18,-7 10 19,0 6 23,-20 7 0,-10 6 6,-9 2 2,4-2-7,5-6-1,6 1 0,9-9 0,7 0 2,6 1 5,2-5 0,0 1 5,2 2-5,16-5 0,0 4 8,8-2-14,-1 2 6,3-1-6,-1-1 8,2-1-8,-6-2 0,-2 0 8,-10 0 8,-6 0-1,-5 6 16,-1 3 13,-29 5 6,-13 5 5,-7 3-10,0-4-24,-2-8-10,6-7-12,11-15-5,5-8-50,-2-12-78,10 0-152,7-19-582</inkml:trace>
        </inkml:traceGroup>
        <inkml:traceGroup>
          <inkml:annotationXML>
            <emma:emma xmlns:emma="http://www.w3.org/2003/04/emma" version="1.0">
              <emma:interpretation id="{5270C48F-3E9D-4A3B-916B-8B601F1D3690}" emma:medium="tactile" emma:mode="ink">
                <msink:context xmlns:msink="http://schemas.microsoft.com/ink/2010/main" type="inkWord" rotatedBoundingBox="19625,4452 19976,4453 19975,4686 19625,4686"/>
              </emma:interpretation>
              <emma:one-of disjunction-type="recognition" id="oneOf16">
                <emma:interpretation id="interp80" emma:lang="zh-CN" emma:confidence="0">
                  <emma:literal>,</emma:literal>
                </emma:interpretation>
                <emma:interpretation id="interp81" emma:lang="zh-CN" emma:confidence="0">
                  <emma:literal>。</emma:literal>
                </emma:interpretation>
                <emma:interpretation id="interp82" emma:lang="zh-CN" emma:confidence="0">
                  <emma:literal>·</emma:literal>
                </emma:interpretation>
                <emma:interpretation id="interp83" emma:lang="zh-CN" emma:confidence="0">
                  <emma:literal>.</emma:literal>
                </emma:interpretation>
                <emma:interpretation id="interp84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24507.4018">18944 3484 783,'0'0'127,"0"0"-76,0 0-35,0 0-10,-207 152-6,133-107-86,4-9-219</inkml:trace>
        </inkml:traceGroup>
        <inkml:traceGroup>
          <inkml:annotationXML>
            <emma:emma xmlns:emma="http://www.w3.org/2003/04/emma" version="1.0">
              <emma:interpretation id="{C817C834-DD87-40A8-92FE-0C4E943CE305}" emma:medium="tactile" emma:mode="ink">
                <msink:context xmlns:msink="http://schemas.microsoft.com/ink/2010/main" type="inkWord" rotatedBoundingBox="20409,3050 21811,3051 21810,4605 20408,4604"/>
              </emma:interpretation>
              <emma:one-of disjunction-type="recognition" id="oneOf17">
                <emma:interpretation id="interp85" emma:lang="zh-CN" emma:confidence="0">
                  <emma:literal>分</emma:literal>
                </emma:interpretation>
                <emma:interpretation id="interp86" emma:lang="zh-CN" emma:confidence="0">
                  <emma:literal>勿</emma:literal>
                </emma:interpretation>
                <emma:interpretation id="interp87" emma:lang="zh-CN" emma:confidence="0">
                  <emma:literal>兮</emma:literal>
                </emma:interpretation>
                <emma:interpretation id="interp88" emma:lang="zh-CN" emma:confidence="0">
                  <emma:literal>今</emma:literal>
                </emma:interpretation>
                <emma:interpretation id="interp89" emma:lang="zh-CN" emma:confidence="0">
                  <emma:literal>台</emma:literal>
                </emma:interpretation>
              </emma:one-of>
            </emma:emma>
          </inkml:annotationXML>
          <inkml:trace contextRef="#ctx0" brushRef="#br0" timeOffset="25191.4409">19919 2321 459,'0'0'263,"0"0"-157,0 0-71,0 0-12,0 0 45,0 0-20,0 0-34,-118 117-12,61-55-1,-4 9-1,-3 2 0,1 4-36,-13 13-54,17-18-99,15-20-118</inkml:trace>
          <inkml:trace contextRef="#ctx0" brushRef="#br0" timeOffset="25947.4841">20176 3059 123,'0'0'251,"0"0"-43,0 0-84,0 0-42,0 0-29,0 0-11,0 0 0,-172 153-29,102-89-13,-8 6-24,-21 10-73,19-18-110,16-18-356</inkml:trace>
          <inkml:trace contextRef="#ctx0" brushRef="#br0" timeOffset="25797.4755">20003 2838 732,'0'0'193,"0"0"-110,0 0-56,0 0-8,0 0 50,0 0-20,0 0-24,180 114-9,-127-74-2,-1 3 1,-10 7-9,-10 2-6,-11 4 1,-16 2 0,-5 1 0,-9 1-1,-26-1-1,-9-4-10,-10-5-8,-4-6-28,2-12-29,7-12-18,11-14-10,16-27-22,12-20-131,6-10-155</inkml:trace>
          <inkml:trace contextRef="#ctx0" brushRef="#br0" timeOffset="25483.4576">20468 2082 806,'0'0'109,"0"0"-109,0 0 0,0 0 42,57 167 45,-30-95-46,5 5-23,4 6-7,-3 3-4,-1-3-6,-2-7 0,-6-9-1,-6-7-10,-6-15-22,-3-8-22,-8-5-34,-1-6-69,0-7-107,-7-11-139</inkml:trace>
        </inkml:traceGroup>
        <inkml:traceGroup>
          <inkml:annotationXML>
            <emma:emma xmlns:emma="http://www.w3.org/2003/04/emma" version="1.0">
              <emma:interpretation id="{70C79450-F644-4D74-8852-57BD75C02407}" emma:medium="tactile" emma:mode="ink">
                <msink:context xmlns:msink="http://schemas.microsoft.com/ink/2010/main" type="inkWord" rotatedBoundingBox="22095,3177 23490,3178 23489,4862 22094,4861"/>
              </emma:interpretation>
              <emma:one-of disjunction-type="recognition" id="oneOf18">
                <emma:interpretation id="interp90" emma:lang="zh-CN" emma:confidence="0">
                  <emma:literal>给</emma:literal>
                </emma:interpretation>
                <emma:interpretation id="interp91" emma:lang="zh-CN" emma:confidence="0">
                  <emma:literal>诊</emma:literal>
                </emma:interpretation>
                <emma:interpretation id="interp92" emma:lang="zh-CN" emma:confidence="0">
                  <emma:literal>洽</emma:literal>
                </emma:interpretation>
                <emma:interpretation id="interp93" emma:lang="zh-CN" emma:confidence="0">
                  <emma:literal>泠</emma:literal>
                </emma:interpretation>
                <emma:interpretation id="interp94" emma:lang="zh-CN" emma:confidence="0">
                  <emma:literal>冷</emma:literal>
                </emma:interpretation>
              </emma:one-of>
            </emma:emma>
          </inkml:annotationXML>
          <inkml:trace contextRef="#ctx0" brushRef="#br0" timeOffset="27547.5756">21277 2473 620,'0'0'134,"0"0"-104,0 0-30,0 0 0,0 0-7,0 0 7,0 0-7,28 32-5,-16-1-1,-7 4-17,-5 5 7,0-1 5,-2 8 18,-18-3-1,-10 3 1,-7-4 0,-3 0-15,-1-6-19,6-10-2,8-5 22,10-10 12,7-4 0,10-7-9,0 2-9,0-2-26,2 6 46,16-1 13,-1 3 4,5 3 6,0 3 9,1 6 17,-4 9-8,-2 6 6,-7 10 1,-7 8-5,-3 9-11,0 9-13,-13 5-12,-9 5 5,-7-5-5,4-8-7,5-14 2,3-15 6,10-18-8,2-13 6,5-9 5,0 0-5,0-9-6,0-26-87,17-12-89,27-55 3,-2 11 4,-2 5-80</inkml:trace>
          <inkml:trace contextRef="#ctx0" brushRef="#br0" timeOffset="27804.5903">22050 2209 461,'0'0'71,"0"0"-54,0 0 56,0 0 44,-72 139-31,36-76-52,-7 4-12,-6 9-9,-3 8-12,-5-1 9,-2-5-10,7-6-2,8-17-40,14-18-22,13-28-25,12-9-53,5 0-83</inkml:trace>
          <inkml:trace contextRef="#ctx0" brushRef="#br0" timeOffset="28068.6055">21947 2463 201,'0'0'148,"0"0"27,0 0-35,78 156-12,-46-86-1,10 7-51,5 3-20,1 0-27,6-4-15,-3-11-8,-4-15-3,-7-13-3,-6-12-9,-14-11-1,-7-8-14,-8-3-13,-5-3 7,0 0-16,-3 0-41,-22-3-115,-39-14-58,8 6 32</inkml:trace>
          <inkml:trace contextRef="#ctx0" brushRef="#br0" timeOffset="28597.6357">21677 3106 487,'0'0'149,"0"0"-109,0 0-38,0 0 64,0 0 53,0 0-50,0 0 26,53 11-14,-17-9-30,6 0-16,7-2-18,-2 0-5,6 0-11,-4 0-1,-5-2-9,-11 0-11,-11 2-15,-8 0-20,-13 0-27,-1 18-5,-10 14 63,-22 9 24,-15 10 7,-6 5-6,-6-1 1,7-4 4,0-7-5,15-7-1,8-11 7,9-11-6,11-6 0,8-6 8,1-3-9,0 0-1,0 0-20,20 0-23,10 0 44,9 0 13,6 0-4,4 2 2,1 8-1,-1 1-1,-5 3-8,-6 4-1,-7 1 0,-14 1-9,-9 1 9,-8-2 25,0 4 8,-24 4-15,-11 1 5,-10 1-6,-12-1 6,-7-4-4,-5-3-4,-2-7-14,1-4-1,6-10-13,7-19-68,16-21-118,16-10-457</inkml:trace>
        </inkml:traceGroup>
      </inkml:traceGroup>
    </inkml:traceGroup>
    <inkml:traceGroup>
      <inkml:annotationXML>
        <emma:emma xmlns:emma="http://www.w3.org/2003/04/emma" version="1.0">
          <emma:interpretation id="{45D8A850-735F-48AC-AE34-3BC7041CF9A8}" emma:medium="tactile" emma:mode="ink">
            <msink:context xmlns:msink="http://schemas.microsoft.com/ink/2010/main" type="paragraph" rotatedBoundingBox="1635,5639 21330,5836 21309,8019 1613,78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7791DB-06FD-43CD-BFA6-9F07D8E3ABDD}" emma:medium="tactile" emma:mode="ink">
              <msink:context xmlns:msink="http://schemas.microsoft.com/ink/2010/main" type="line" rotatedBoundingBox="1635,5639 21330,5836 21309,8019 1613,7822"/>
            </emma:interpretation>
          </emma:emma>
        </inkml:annotationXML>
        <inkml:traceGroup>
          <inkml:annotationXML>
            <emma:emma xmlns:emma="http://www.w3.org/2003/04/emma" version="1.0">
              <emma:interpretation id="{5A6CAF14-8AD0-4136-A316-2677B78D25F6}" emma:medium="tactile" emma:mode="ink">
                <msink:context xmlns:msink="http://schemas.microsoft.com/ink/2010/main" type="inkWord" rotatedBoundingBox="1630,6109 2581,6119 2568,7376 1618,7367"/>
              </emma:interpretation>
              <emma:one-of disjunction-type="recognition" id="oneOf19">
                <emma:interpretation id="interp95" emma:lang="zh-CN" emma:confidence="0">
                  <emma:literal>三</emma:literal>
                </emma:interpretation>
                <emma:interpretation id="interp96" emma:lang="zh-CN" emma:confidence="0">
                  <emma:literal>氵</emma:literal>
                </emma:interpretation>
                <emma:interpretation id="interp97" emma:lang="zh-CN" emma:confidence="0">
                  <emma:literal>之</emma:literal>
                </emma:interpretation>
                <emma:interpretation id="interp98" emma:lang="zh-CN" emma:confidence="0">
                  <emma:literal>工</emma:literal>
                </emma:interpretation>
                <emma:interpretation id="interp99" emma:lang="zh-CN" emma:confidence="0">
                  <emma:literal>上</emma:literal>
                </emma:interpretation>
              </emma:one-of>
            </emma:emma>
          </inkml:annotationXML>
          <inkml:trace contextRef="#ctx0" brushRef="#br0" timeOffset="30665.754">586 6398 204,'0'0'401,"0"0"-263,0 0-138,0 0-29,0 0 29,130-12 47,-48-7-16,17-4-16,11-4-14,2-1-1,1 1-12,16-3-59,-26 7-144,-28 8-295</inkml:trace>
          <inkml:trace contextRef="#ctx0" brushRef="#br0" timeOffset="30429.7405">923 5704 590,'0'0'115,"0"0"-115,0 0-32,0 0 32,0 0 22,0 0-2,163 15-20,-110-15-4,16 0-93,-15 0-86,-15 0-131</inkml:trace>
          <inkml:trace contextRef="#ctx0" brushRef="#br0" timeOffset="30210.728">1022 5145 515,'0'0'153,"0"0"-153,0 0-30,0 0-15,0 0 45,0 0 0,67 41 29,-32-25-16,1 1-4,-3-4-8,1-3 9,-2 3-10,6-4-7,-4-3-77,-12 1-134</inkml:trace>
        </inkml:traceGroup>
        <inkml:traceGroup>
          <inkml:annotationXML>
            <emma:emma xmlns:emma="http://www.w3.org/2003/04/emma" version="1.0">
              <emma:interpretation id="{FB760101-825D-459A-B7BF-5DBA5CF617D4}" emma:medium="tactile" emma:mode="ink">
                <msink:context xmlns:msink="http://schemas.microsoft.com/ink/2010/main" type="inkWord" rotatedBoundingBox="3188,6079 3759,6084 3741,7843 3170,7837"/>
              </emma:interpretation>
              <emma:one-of disjunction-type="recognition" id="oneOf20">
                <emma:interpretation id="interp100" emma:lang="zh-CN" emma:confidence="0">
                  <emma:literal>个</emma:literal>
                </emma:interpretation>
                <emma:interpretation id="interp101" emma:lang="zh-CN" emma:confidence="0">
                  <emma:literal>丫</emma:literal>
                </emma:interpretation>
                <emma:interpretation id="interp102" emma:lang="zh-CN" emma:confidence="0">
                  <emma:literal>Y</emma:literal>
                </emma:interpretation>
                <emma:interpretation id="interp103" emma:lang="zh-CN" emma:confidence="0">
                  <emma:literal>7</emma:literal>
                </emma:interpretation>
                <emma:interpretation id="interp104" emma:lang="zh-CN" emma:confidence="0">
                  <emma:literal>T</emma:literal>
                </emma:interpretation>
              </emma:one-of>
            </emma:emma>
          </inkml:annotationXML>
          <inkml:trace contextRef="#ctx0" brushRef="#br0" timeOffset="31053.7762">2156 5110 517,'0'0'214,"0"0"-214,0 0-55,0 0-6,0 0 61,0 0 25,0 127-2,0-78-13,-1-2-3,1-4-6,0-9 1,0-8 5,6-7-7,15-11 1,7-8 63,12 0 8,13-8-19,12-17-22,4-10-17,3 0-14,-11 3-6,-7 5-14,-16 8-2,-11 6-33,-7 10-96,-6 3-105,-11 0-63</inkml:trace>
          <inkml:trace contextRef="#ctx0" brushRef="#br0" timeOffset="31295.79">2422 5773 392,'0'0'67,"0"0"4,0 177 62,0-64-36,-5-6-19,0 7-35,0-4-23,5-18-13,0 5-6,0-14-1,0-19-1,0-10-35,6-12-58,8-14-129,-1-10-178</inkml:trace>
        </inkml:traceGroup>
        <inkml:traceGroup>
          <inkml:annotationXML>
            <emma:emma xmlns:emma="http://www.w3.org/2003/04/emma" version="1.0">
              <emma:interpretation id="{CAD1F835-6723-4B02-9752-797205E6E01D}" emma:medium="tactile" emma:mode="ink">
                <msink:context xmlns:msink="http://schemas.microsoft.com/ink/2010/main" type="inkWord" rotatedBoundingBox="4725,6304 6341,6320 6330,7390 4714,7373"/>
              </emma:interpretation>
              <emma:one-of disjunction-type="recognition" id="oneOf21">
                <emma:interpretation id="interp105" emma:lang="zh-CN" emma:confidence="0">
                  <emma:literal>儿</emma:literal>
                </emma:interpretation>
                <emma:interpretation id="interp106" emma:lang="zh-CN" emma:confidence="0">
                  <emma:literal>七</emma:literal>
                </emma:interpretation>
                <emma:interpretation id="interp107" emma:lang="zh-CN" emma:confidence="0">
                  <emma:literal>心</emma:literal>
                </emma:interpretation>
                <emma:interpretation id="interp108" emma:lang="zh-CN" emma:confidence="0">
                  <emma:literal>匕</emma:literal>
                </emma:interpretation>
                <emma:interpretation id="interp109" emma:lang="zh-CN" emma:confidence="0">
                  <emma:literal>凵</emma:literal>
                </emma:interpretation>
              </emma:one-of>
            </emma:emma>
          </inkml:annotationXML>
          <inkml:trace contextRef="#ctx0" brushRef="#br0" timeOffset="32268.8457">4383 5363 595,'0'0'197,"0"0"-168,0 0-28,0 0-1,-28 160 24,8-79 2,-4 14-11,6 7-14,6 4 8,8-1-8,4-4-1,5-14 0,27-17-1,4-14 0,7-18-5,11-11 6,8-10 12,12-11 2,10-6 2,9 0-16,4-3 0,-6-17-8,-4 0-3,-13-4 3,-10-4 8,-13 0 1,-16 1 9,-8-2 41,-15-2 25,-9-3 46,-3-2-37,0-3-18,-15-8-15,-7-3-43,0-7-9,-1-9-71,8-52-92,8 12-165,7 10-488</inkml:trace>
          <inkml:trace contextRef="#ctx0" brushRef="#br0" timeOffset="31851.8218">3862 5337 732,'0'0'134,"0"0"-75,0 0-50,0 0 30,0 0 1,0 0-39,0 0-1,-23 141 1,6-58 8,-12 19-9,1 5 0,1-14-37,2 2-64,6-13-54,11-26-71,8-24-61</inkml:trace>
        </inkml:traceGroup>
        <inkml:traceGroup>
          <inkml:annotationXML>
            <emma:emma xmlns:emma="http://www.w3.org/2003/04/emma" version="1.0">
              <emma:interpretation id="{93455B67-B3B4-4BC1-B9EE-D14B7565E9B5}" emma:medium="tactile" emma:mode="ink">
                <msink:context xmlns:msink="http://schemas.microsoft.com/ink/2010/main" type="inkWord" rotatedBoundingBox="6636,6024 7302,6031 7288,7418 6622,7412"/>
              </emma:interpretation>
              <emma:one-of disjunction-type="recognition" id="oneOf22">
                <emma:interpretation id="interp110" emma:lang="zh-CN" emma:confidence="0">
                  <emma:literal>子</emma:literal>
                </emma:interpretation>
                <emma:interpretation id="interp111" emma:lang="zh-CN" emma:confidence="0">
                  <emma:literal>孑</emma:literal>
                </emma:interpretation>
                <emma:interpretation id="interp112" emma:lang="zh-CN" emma:confidence="0">
                  <emma:literal>孓</emma:literal>
                </emma:interpretation>
                <emma:interpretation id="interp113" emma:lang="zh-CN" emma:confidence="0">
                  <emma:literal>马</emma:literal>
                </emma:interpretation>
                <emma:interpretation id="interp114" emma:lang="zh-CN" emma:confidence="0">
                  <emma:literal>事</emma:literal>
                </emma:interpretation>
              </emma:one-of>
            </emma:emma>
          </inkml:annotationXML>
          <inkml:trace contextRef="#ctx0" brushRef="#br0" timeOffset="33005.8878">5604 5133 416,'0'0'531,"0"0"-452,0 0-53,0 0 2,0 0 47,0 0-20,0 0-46,38-73-9,-4 70-10,1 3 8,0 0-18,-1 8 7,-9 12-9,-5 8-4,-6 9-17,-12 7-1,-2 9 18,0 13 26,-16 7 5,-5 3-4,-1-1 1,10-8-2,7-11 2,5-10-2,0-2-2,22-7 1,11-1 1,6-1-1,5 2 0,1-2 1,4 1 0,-5 4 6,-4 7-6,-10 0-1,-6 7-1,-13 1-24,-7-2 15,-4-7-3,0-7 7,-15-10 6,-14-2 0,-6-7 1,-9-7 6,-11-7 6,-8-3 6,-2-3 24,1 0-21,5-11 9,14-12 5,11-2 1,14-5-17,17-7 11,3-5-30,18-5 0,28-6-15,16-7-1,13 1-7,8 2-16,1 14-19,28 3-52,-23 17-88,-15 9-126</inkml:trace>
        </inkml:traceGroup>
        <inkml:traceGroup>
          <inkml:annotationXML>
            <emma:emma xmlns:emma="http://www.w3.org/2003/04/emma" version="1.0">
              <emma:interpretation id="{C71F7EC2-E5C3-4333-A72B-9436B3DEF2DB}" emma:medium="tactile" emma:mode="ink">
                <msink:context xmlns:msink="http://schemas.microsoft.com/ink/2010/main" type="inkWord" rotatedBoundingBox="7624,7436 8020,7440 8018,7699 7622,7696"/>
              </emma:interpretation>
              <emma:one-of disjunction-type="recognition" id="oneOf23">
                <emma:interpretation id="interp115" emma:lang="zh-CN" emma:confidence="0">
                  <emma:literal>,</emma:literal>
                </emma:interpretation>
                <emma:interpretation id="interp116" emma:lang="zh-CN" emma:confidence="0">
                  <emma:literal>。</emma:literal>
                </emma:interpretation>
                <emma:interpretation id="interp117" emma:lang="zh-CN" emma:confidence="0">
                  <emma:literal>、</emma:literal>
                </emma:interpretation>
                <emma:interpretation id="interp118" emma:lang="zh-CN" emma:confidence="0">
                  <emma:literal>.</emma:literal>
                </emma:interpretation>
                <emma:interpretation id="interp119" emma:lang="zh-CN" emma:confidence="0">
                  <emma:literal>0</emma:literal>
                </emma:interpretation>
              </emma:one-of>
            </emma:emma>
          </inkml:annotationXML>
          <inkml:trace contextRef="#ctx0" brushRef="#br0" timeOffset="33209.8995">6989 6471 874,'0'0'192,"0"0"-157,0 0-35,0 0 0,-207 136-83,109-76-126,4 0-337</inkml:trace>
        </inkml:traceGroup>
        <inkml:traceGroup>
          <inkml:annotationXML>
            <emma:emma xmlns:emma="http://www.w3.org/2003/04/emma" version="1.0">
              <emma:interpretation id="{B6C761C6-6D05-471F-AE9F-2772020B68BE}" emma:medium="tactile" emma:mode="ink">
                <msink:context xmlns:msink="http://schemas.microsoft.com/ink/2010/main" type="inkWord" rotatedBoundingBox="8705,5934 10054,5948 10037,7715 8688,7702"/>
              </emma:interpretation>
              <emma:one-of disjunction-type="recognition" id="oneOf24">
                <emma:interpretation id="interp120" emma:lang="zh-CN" emma:confidence="0">
                  <emma:literal>老</emma:literal>
                </emma:interpretation>
                <emma:interpretation id="interp121" emma:lang="zh-CN" emma:confidence="0">
                  <emma:literal>苦</emma:literal>
                </emma:interpretation>
                <emma:interpretation id="interp122" emma:lang="zh-CN" emma:confidence="0">
                  <emma:literal>专</emma:literal>
                </emma:interpretation>
                <emma:interpretation id="interp123" emma:lang="zh-CN" emma:confidence="0">
                  <emma:literal>考</emma:literal>
                </emma:interpretation>
                <emma:interpretation id="interp124" emma:lang="zh-CN" emma:confidence="0">
                  <emma:literal>若</emma:literal>
                </emma:interpretation>
              </emma:one-of>
            </emma:emma>
          </inkml:annotationXML>
          <inkml:trace contextRef="#ctx0" brushRef="#br0" timeOffset="36738.1013">7664 5962 608,'0'0'104,"0"0"-22,0 0-23,0 0 47,0 0 14,0 0-54,0 0-32,34 0-27,30-4 0,42-11 5,52-10-1,47-17-10,3-8-1,-32 1-10,-48 13-39,-54 16-70,5-6-67,-13 3-106,-12 5-223</inkml:trace>
          <inkml:trace contextRef="#ctx0" brushRef="#br0" timeOffset="36294.0759">7962 5374 461,'0'0'115,"0"0"-8,0 0-30,0 0 57,0 0 16,0 0-38,0 0-47,-5-5-23,5 5-38,16 0-4,16 0-1,15 0 1,14 0-1,4 0 2,9 0-1,-1 0 0,-4 0 0,0-5-1,-6-10-41,-4-5-33,-12 0-35,-8-2-27,-16 5-24,-23 2 11,0 7-1,0 2-136</inkml:trace>
          <inkml:trace contextRef="#ctx0" brushRef="#br0" timeOffset="36514.0885">8395 4973 449,'0'0'178,"0"0"-125,0 0-52,0 0 7,0 0-7,0 0 17,0 0 54,-22 179-18,2-72-37,-2-3-7,2 3-10,-2 0-34,4-25-67,-12 13-61,6-23-44,-1-22-67</inkml:trace>
          <inkml:trace contextRef="#ctx0" brushRef="#br0" timeOffset="36993.1159">9007 5219 561,'0'0'150,"0"0"-105,0 0-38,-143 122 41,59-32 20,0 5-28,-10 11-15,-30 21-2,-18 12-6,6-5-9,14-16-7,29-19 1,38-37-2,8-6-1,15-5-67,32-35-101,0-14-134,20-2-14</inkml:trace>
          <inkml:trace contextRef="#ctx0" brushRef="#br0" timeOffset="37413.1399">8538 5986 510,'0'0'204,"0"0"-162,0 0-41,0 0 5,0 0 46,-91 127-23,58-77-17,3 5-11,1-4 8,5-4-9,9-9 0,5-11 1,4-5-1,0-14 0,6-1 1,0 1-1,0 5 0,0 9 0,6 11 31,10 5 19,4 10-9,2-6 2,-5-2-1,2-8-6,-8-9-14,-1-8-8,-3-8-6,-2-5-8,-3-2 9,3 0-9,3 0-35,4 0-30,7 0 16,2-5-2,8-1-41,0 0-43,-4 0 13,-2 5 15,-1 1-24,5 0 15,-7 0-16,-5 0 3</inkml:trace>
          <inkml:trace contextRef="#ctx0" brushRef="#br0" timeOffset="37724.1577">8955 6254 780,'0'0'179,"0"0"-136,0 0-31,0 0 67,0 0-44,0 0-29,-171 89-6,102-46-7,-5 5-20,0 4-30,-9 14-32,23-16-82,16-12-116</inkml:trace>
        </inkml:traceGroup>
        <inkml:traceGroup>
          <inkml:annotationXML>
            <emma:emma xmlns:emma="http://www.w3.org/2003/04/emma" version="1.0">
              <emma:interpretation id="{FA716BE0-1372-49EC-AB97-3524D0F0B8B7}" emma:medium="tactile" emma:mode="ink">
                <msink:context xmlns:msink="http://schemas.microsoft.com/ink/2010/main" type="inkWord" rotatedBoundingBox="10668,6345 11869,6357 11858,7510 10657,7497"/>
              </emma:interpretation>
              <emma:one-of disjunction-type="recognition" id="oneOf25">
                <emma:interpretation id="interp125" emma:lang="zh-CN" emma:confidence="0">
                  <emma:literal>大</emma:literal>
                </emma:interpretation>
                <emma:interpretation id="interp126" emma:lang="zh-CN" emma:confidence="0">
                  <emma:literal>夫</emma:literal>
                </emma:interpretation>
                <emma:interpretation id="interp127" emma:lang="zh-CN" emma:confidence="0">
                  <emma:literal>尢</emma:literal>
                </emma:interpretation>
                <emma:interpretation id="interp128" emma:lang="zh-CN" emma:confidence="0">
                  <emma:literal>太</emma:literal>
                </emma:interpretation>
                <emma:interpretation id="interp129" emma:lang="zh-CN" emma:confidence="0">
                  <emma:literal>木</emma:literal>
                </emma:interpretation>
              </emma:one-of>
            </emma:emma>
          </inkml:annotationXML>
          <inkml:trace contextRef="#ctx0" brushRef="#br0" timeOffset="38188.1843">9632 5872 230,'0'0'770,"0"0"-686,0 0-84,0 0 0,133 0 74,-35-13-19,36-17-19,-5 2-16,-6-3-9,-20 7-10,-33 8-1,-1 1 0,-2 2-40,-26 5-46,-13 4-50,-23 4-75,-5 0-101,0 0-57</inkml:trace>
          <inkml:trace contextRef="#ctx0" brushRef="#br0" timeOffset="38444.1989">10332 5383 469,'0'0'96,"0"0"-95,0 0 5,-34 122 101,0-49 0,-11 20-43,-11 9-27,-6 8-5,-3 2-16,1 0-2,2-10-13,10-10-1,10-14-25,15-18-51,12-14-82,8-22-104,7-13-109</inkml:trace>
          <inkml:trace contextRef="#ctx0" brushRef="#br0" timeOffset="38646.2105">10224 6095 561,'0'0'44,"0"0"21,0 0 62,0 0-23,166 158-13,-115-112-22,-1 2-30,7-4-26,-3-4-7,-3-3-6,-1-10-54,4-2-61,-14-10-96,-11-9-125</inkml:trace>
        </inkml:traceGroup>
        <inkml:traceGroup>
          <inkml:annotationXML>
            <emma:emma xmlns:emma="http://www.w3.org/2003/04/emma" version="1.0">
              <emma:interpretation id="{422E81C5-6A90-4F41-9E12-1D161D46D26F}" emma:medium="tactile" emma:mode="ink">
                <msink:context xmlns:msink="http://schemas.microsoft.com/ink/2010/main" type="inkWord" rotatedBoundingBox="12670,5749 13959,5762 13942,7438 12653,7425"/>
              </emma:interpretation>
              <emma:one-of disjunction-type="recognition" id="oneOf26">
                <emma:interpretation id="interp130" emma:lang="zh-CN" emma:confidence="0">
                  <emma:literal>义</emma:literal>
                </emma:interpretation>
                <emma:interpretation id="interp131" emma:lang="zh-CN" emma:confidence="0">
                  <emma:literal>*</emma:literal>
                </emma:interpretation>
                <emma:interpretation id="interp132" emma:lang="zh-CN" emma:confidence="0">
                  <emma:literal>%</emma:literal>
                </emma:interpretation>
                <emma:interpretation id="interp133" emma:lang="zh-CN" emma:confidence="0">
                  <emma:literal>七</emma:literal>
                </emma:interpretation>
                <emma:interpretation id="interp134" emma:lang="zh-CN" emma:confidence="0">
                  <emma:literal>女</emma:literal>
                </emma:interpretation>
              </emma:one-of>
            </emma:emma>
          </inkml:annotationXML>
          <inkml:trace contextRef="#ctx0" brushRef="#br0" timeOffset="39749.2735">12856 5242 765,'0'0'153,"0"0"-91,0 0-61,0 0 11,-133 81 22,64-18-2,-18 14-16,-11 10-7,-11 10-2,-2-7-6,-1-1 7,4-8-8,11-14 8,11-8-8,12-7 0,15-10-41,14-15-56,16-9-96,14-11-136</inkml:trace>
          <inkml:trace contextRef="#ctx0" brushRef="#br0" timeOffset="39448.2563">12269 5817 409,'0'0'270,"0"0"-183,0 0-86,0 0 22,0 0 32,0 0-16,169 32-17,-134-22-9,-2 6-6,-7-3-5,-8-2-2,-8 3-13,-10 3-29,0 4 11,-13 13 31,-23 11 11,-16 10-10,-3 5 0,-1 4 8,4-3-7,10-5 6,10-10 21,12-11 5,14-11-16,6-10-12,0-1-6,6-10-1,24-1 1,14-2 35,18 0-5,9-4-16,8-14-14,3-4-23,-6 2-17,-7 0-30,-7 0-52,-1 0-47,-16 3-72,-16 0-87</inkml:trace>
          <inkml:trace contextRef="#ctx0" brushRef="#br0" timeOffset="40014.2887">12256 4787 958,'0'0'143,"0"0"-143,0 0 0,0 0-9,0 0-9,0 0 18,0 0 8,0 186 2,0-102-10,0 27-17,8 35-97,-1-19-139,3-22-296</inkml:trace>
        </inkml:traceGroup>
        <inkml:traceGroup>
          <inkml:annotationXML>
            <emma:emma xmlns:emma="http://www.w3.org/2003/04/emma" version="1.0">
              <emma:interpretation id="{FB8F1B0A-B47B-45AA-9B54-FF1F6D397171}" emma:medium="tactile" emma:mode="ink">
                <msink:context xmlns:msink="http://schemas.microsoft.com/ink/2010/main" type="inkWord" rotatedBoundingBox="15300,7337 15690,7341 15686,7708 15296,7705"/>
              </emma:interpretation>
              <emma:one-of disjunction-type="recognition" id="oneOf27">
                <emma:interpretation id="interp135" emma:lang="zh-CN" emma:confidence="0">
                  <emma:literal>,</emma:literal>
                </emma:interpretation>
                <emma:interpretation id="interp136" emma:lang="zh-CN" emma:confidence="0">
                  <emma:literal>0</emma:literal>
                </emma:interpretation>
                <emma:interpretation id="interp137" emma:lang="zh-CN" emma:confidence="0">
                  <emma:literal>月</emma:literal>
                </emma:interpretation>
                <emma:interpretation id="interp138" emma:lang="zh-CN" emma:confidence="0">
                  <emma:literal>'</emma:literal>
                </emma:interpretation>
                <emma:interpretation id="interp139" emma:lang="zh-CN" emma:confidence="0">
                  <emma:literal>/</emma:literal>
                </emma:interpretation>
              </emma:one-of>
            </emma:emma>
          </inkml:annotationXML>
          <inkml:trace contextRef="#ctx0" brushRef="#br0" timeOffset="40456.314">14658 6375 532,'0'0'167,"0"0"43,0 0-60,0 0-43,0 0-4,0 0-48,0 0-38,-7-3-17,-5 22-10,-8 16 10,-12 12 9,-15 6-9,-8 6-39,-33 5-76,18-13-86,8-15-181</inkml:trace>
        </inkml:traceGroup>
        <inkml:traceGroup>
          <inkml:annotationXML>
            <emma:emma xmlns:emma="http://www.w3.org/2003/04/emma" version="1.0">
              <emma:interpretation id="{207CB778-1BFB-4014-A255-65566285DF46}" emma:medium="tactile" emma:mode="ink">
                <msink:context xmlns:msink="http://schemas.microsoft.com/ink/2010/main" type="inkWord" rotatedBoundingBox="16392,5806 17924,5822 17907,7602 16374,7587"/>
              </emma:interpretation>
              <emma:one-of disjunction-type="recognition" id="oneOf28">
                <emma:interpretation id="interp140" emma:lang="zh-CN" emma:confidence="0">
                  <emma:literal>老</emma:literal>
                </emma:interpretation>
                <emma:interpretation id="interp141" emma:lang="zh-CN" emma:confidence="0">
                  <emma:literal>茏</emma:literal>
                </emma:interpretation>
                <emma:interpretation id="interp142" emma:lang="zh-CN" emma:confidence="0">
                  <emma:literal>毙</emma:literal>
                </emma:interpretation>
                <emma:interpretation id="interp143" emma:lang="zh-CN" emma:confidence="0">
                  <emma:literal>先</emma:literal>
                </emma:interpretation>
                <emma:interpretation id="interp144" emma:lang="zh-CN" emma:confidence="0">
                  <emma:literal>尧</emma:literal>
                </emma:interpretation>
              </emma:one-of>
            </emma:emma>
          </inkml:annotationXML>
          <inkml:trace contextRef="#ctx0" brushRef="#br0" timeOffset="41460.3714">15349 5974 540,'0'0'111,"0"0"73,0 0-75,0 0 33,0 0-17,0 0-52,0 0-41,45-20-32,19 7 8,43-10-6,50-19 0,41-12-2,9-11-24,-37 10-28,-44 12-58,-22 6-48,-35 12-99,-14 1-155</inkml:trace>
          <inkml:trace contextRef="#ctx0" brushRef="#br0" timeOffset="41034.347">15653 5415 781,'0'0'116,"0"0"-37,0 0 15,0 0 19,0 0 12,0 0-28,0 0-56,-19-86-41,48 79-17,20-7 8,15-5 8,11 0 0,9-1-18,0 0-46,-6 1-13,-15 3-47,-12 3-38,-16 0-32,-11 8-76,-14-4-22</inkml:trace>
          <inkml:trace contextRef="#ctx0" brushRef="#br0" timeOffset="41723.3865">16698 5065 620,'0'0'131,"0"0"-112,0 0-18,-127 129 44,44-37 14,-26 40-13,-31 28-25,-11 12 3,8-12-9,34-37-7,35-34-6,29-28-2,16-12-8,9-4-61,17-5-90,3-8-108,0-18-70</inkml:trace>
          <inkml:trace contextRef="#ctx0" brushRef="#br0" timeOffset="41238.3587">16063 4845 335,'0'0'176,"0"0"-148,0 0-28,0 0 0,0 0 43,-29 150 58,8-52-46,-11 39-33,-4 25-12,3-8-10,11-33-22,2-12-87,6-53-100,-1-2-74</inkml:trace>
          <inkml:trace contextRef="#ctx0" brushRef="#br0" timeOffset="42198.4136">16797 6045 633,'0'0'218,"0"0"-136,0 0-37,-151 122 30,77-62 10,-5 0-43,-5 2-29,0-4-13,5-7 0,-15 0-59,23-12-71,13-12-171</inkml:trace>
          <inkml:trace contextRef="#ctx0" brushRef="#br0" timeOffset="42001.4024">16191 6046 512,'0'0'120,"0"0"-110,0 0-3,0 0 28,-41 124 34,18-69-33,-1 5-22,7 2-5,9-2-9,8-6 0,0-6 0,10-5-6,24-12 6,9-6 8,13-10 68,13-10-24,12-5-22,6-9-30,2-20-25,-5-13-26,-10-3-27,3-19-40,-21 8-48,-16 10-108</inkml:trace>
        </inkml:traceGroup>
        <inkml:traceGroup>
          <inkml:annotationXML>
            <emma:emma xmlns:emma="http://www.w3.org/2003/04/emma" version="1.0">
              <emma:interpretation id="{7DAC1637-2D4A-453F-BF61-EA90E67F568F}" emma:medium="tactile" emma:mode="ink">
                <msink:context xmlns:msink="http://schemas.microsoft.com/ink/2010/main" type="inkWord" rotatedBoundingBox="18324,6455 19241,6465 19235,7034 18318,7025"/>
              </emma:interpretation>
              <emma:one-of disjunction-type="recognition" id="oneOf29">
                <emma:interpretation id="interp145" emma:lang="zh-CN" emma:confidence="0">
                  <emma:literal>二</emma:literal>
                </emma:interpretation>
                <emma:interpretation id="interp146" emma:lang="zh-CN" emma:confidence="0">
                  <emma:literal>=</emma:literal>
                </emma:interpretation>
                <emma:interpretation id="interp147" emma:lang="zh-CN" emma:confidence="0">
                  <emma:literal>三</emma:literal>
                </emma:interpretation>
                <emma:interpretation id="interp148" emma:lang="zh-CN" emma:confidence="0">
                  <emma:literal>工</emma:literal>
                </emma:interpretation>
                <emma:interpretation id="interp149" emma:lang="zh-CN" emma:confidence="0">
                  <emma:literal>z</emma:literal>
                </emma:interpretation>
              </emma:one-of>
            </emma:emma>
          </inkml:annotationXML>
          <inkml:trace contextRef="#ctx0" brushRef="#br0" timeOffset="43835.5073">17287 6055 788,'0'0'204,"0"0"-126,0 0-65,0 0 17,0 0 9,0 0-17,137 3-2,-48-6 2,19-11-22,6-4-23,1 1-38,-8 9-48,2 8-93,-26 0-84,-28 2-211</inkml:trace>
          <inkml:trace contextRef="#ctx0" brushRef="#br0" timeOffset="43602.4939">17473 5506 1005,'0'0'156,"0"0"-48,0 0-83,0 0 19,0 0-18,0 0-26,0 0-13,140 0 13,-61 0 0,5-4-34,-5-1-34,-12 2-52,-17 3-68,-19 0-95,-21 12-279</inkml:trace>
        </inkml:traceGroup>
        <inkml:traceGroup>
          <inkml:annotationXML>
            <emma:emma xmlns:emma="http://www.w3.org/2003/04/emma" version="1.0">
              <emma:interpretation id="{10D777E1-C726-414F-AE31-DAD2EDD0ACE4}" emma:medium="tactile" emma:mode="ink">
                <msink:context xmlns:msink="http://schemas.microsoft.com/ink/2010/main" type="inkWord" rotatedBoundingBox="19945,5983 21329,5997 21312,7709 19928,7696"/>
              </emma:interpretation>
              <emma:one-of disjunction-type="recognition" id="oneOf30">
                <emma:interpretation id="interp150" emma:lang="zh-CN" emma:confidence="0">
                  <emma:literal>为</emma:literal>
                </emma:interpretation>
                <emma:interpretation id="interp151" emma:lang="zh-CN" emma:confidence="0">
                  <emma:literal>书</emma:literal>
                </emma:interpretation>
                <emma:interpretation id="interp152" emma:lang="zh-CN" emma:confidence="0">
                  <emma:literal>犭</emma:literal>
                </emma:interpretation>
                <emma:interpretation id="interp153" emma:lang="zh-CN" emma:confidence="0">
                  <emma:literal>受</emma:literal>
                </emma:interpretation>
                <emma:interpretation id="interp154" emma:lang="zh-CN" emma:confidence="0">
                  <emma:literal>殳</emma:literal>
                </emma:interpretation>
              </emma:one-of>
            </emma:emma>
          </inkml:annotationXML>
          <inkml:trace contextRef="#ctx0" brushRef="#br0" timeOffset="44938.5704">20293 5458 674,'0'0'92,"0"0"-35,0 0-33,-191 79 47,112-34 1,-9 6-34,-7 3-22,-8 1 1,-10 4-1,-4-6-9,1 0 0,0-2-7,10-8 0,17-4-22,15-11-46,20-14-52,21-6-70,17-8-89</inkml:trace>
          <inkml:trace contextRef="#ctx0" brushRef="#br0" timeOffset="44644.5535">19584 5995 620,'0'0'200,"0"0"-91,0 0-57,0 0-12,0 0 32,150-25-18,-91 21-40,3 1-12,-7 3 3,-6 0-5,-9 0-6,-11 0-11,-12 11-34,-9 5-9,-8 0 15,0 8 37,-23 4 8,-13 6 10,-9 2-2,-7 3-7,5 0 0,3-8-1,9-1 1,8-10-1,12-2 0,5-1-1,8-3-12,2 1-2,0-2 5,12 4 0,15 1 4,5-3 6,3 2 1,3-2 9,1 2-8,-9 0-1,-1-2 0,-11 2 0,-6-1-1,-8-3-6,-4 6 6,0 1 0,-24-1 15,-10 4-6,-11-2-1,-5 2 2,-9-6 5,-5 2 2,-3-4 6,-2-7-8,0-1-14,3-7-1,11 0-22,11-22-53,16-11-90,18-9-181</inkml:trace>
          <inkml:trace contextRef="#ctx0" brushRef="#br0" timeOffset="45163.5832">19678 5022 783,'0'0'208,"0"0"-202,0 0-6,0 0-10,0 0 10,0 0 37,10 145-18,4-75-10,3 15-9,1 6-61,11 46-63,-7-19-75,-4-17-114</inkml:trace>
        </inkml:traceGroup>
      </inkml:traceGroup>
    </inkml:traceGroup>
    <inkml:traceGroup>
      <inkml:annotationXML>
        <emma:emma xmlns:emma="http://www.w3.org/2003/04/emma" version="1.0">
          <emma:interpretation id="{A24B7A7B-C042-48EA-9D61-B7265E104116}" emma:medium="tactile" emma:mode="ink">
            <msink:context xmlns:msink="http://schemas.microsoft.com/ink/2010/main" type="paragraph" rotatedBoundingBox="2099,8486 23136,8911 23092,11075 2055,106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957E36-C012-4775-BB4F-98C2171E53FE}" emma:medium="tactile" emma:mode="ink">
              <msink:context xmlns:msink="http://schemas.microsoft.com/ink/2010/main" type="line" rotatedBoundingBox="2099,8486 23136,8911 23092,11075 2055,10651"/>
            </emma:interpretation>
          </emma:emma>
        </inkml:annotationXML>
        <inkml:traceGroup>
          <inkml:annotationXML>
            <emma:emma xmlns:emma="http://www.w3.org/2003/04/emma" version="1.0">
              <emma:interpretation id="{18DDF46B-1E47-4FB7-A8D6-09D7FFC5CF37}" emma:medium="tactile" emma:mode="ink">
                <msink:context xmlns:msink="http://schemas.microsoft.com/ink/2010/main" type="inkWord" rotatedBoundingBox="2099,8486 4052,8525 4008,10690 2055,10651"/>
              </emma:interpretation>
              <emma:one-of disjunction-type="recognition" id="oneOf31">
                <emma:interpretation id="interp155" emma:lang="zh-CN" emma:confidence="0">
                  <emma:literal>老</emma:literal>
                </emma:interpretation>
                <emma:interpretation id="interp156" emma:lang="zh-CN" emma:confidence="0">
                  <emma:literal>光</emma:literal>
                </emma:interpretation>
                <emma:interpretation id="interp157" emma:lang="zh-CN" emma:confidence="0">
                  <emma:literal>茏</emma:literal>
                </emma:interpretation>
                <emma:interpretation id="interp158" emma:lang="zh-CN" emma:confidence="0">
                  <emma:literal>毙</emma:literal>
                </emma:interpretation>
                <emma:interpretation id="interp159" emma:lang="zh-CN" emma:confidence="0">
                  <emma:literal>表</emma:literal>
                </emma:interpretation>
              </emma:one-of>
            </emma:emma>
          </inkml:annotationXML>
          <inkml:trace contextRef="#ctx0" brushRef="#br0" timeOffset="47287.7047">1106 8530 476,'0'0'91,"0"0"-16,0 0 66,0 0 18,0 0-33,0 0-65,0 0-61,-59-11-18,69 11-25,27 9 20,24 6 23,41-8 0,58-7 13,57-40 19,25-26-3,-7-8-9,-23 1-11,-44 16-9,-39 19-20,-31 13-1,-33 12-51,2 7-90,-13 6-95,-10 0-98</inkml:trace>
          <inkml:trace contextRef="#ctx0" brushRef="#br0" timeOffset="47548.7196">2748 7826 424,'0'0'65,"0"0"-32,0 0-14,-173 85 29,97-16 7,-30 34-12,-23 38-8,-22 36 4,-2 7-5,13-7-6,22-25 2,38-42-13,21-25-11,19-27-5,13-18-1,0 0-17,3-5-53,6-12-42,11-9-60,4-14-101</inkml:trace>
          <inkml:trace contextRef="#ctx0" brushRef="#br0" timeOffset="46744.6737">1728 8043 555,'0'0'88,"0"0"-26,0 0 23,0 0 32,0 0 3,0 0 3,0 0-34,-42-28-17,42 28-4,-4 0-16,4 0-18,0 0-14,0 0-18,0 0-2,0 0-8,0 0-13,10 0-24,21 0-23,17-5 54,16-4 13,10-3 1,9-5-13,-4 2-5,-9-3-18,-6 0-17,-10-1-43,-4 3-27,-16 4-98,-14 5-109</inkml:trace>
          <inkml:trace contextRef="#ctx0" brushRef="#br0" timeOffset="48053.7485">2810 8914 411,'0'0'104,"0"0"-13,0 0-1,0 0 28,-176 92-20,103-33-34,-12 9-43,-8 14-15,-3-5-6,1 0 0,6-9-20,-11 9-52,25-17-54,16-14-151</inkml:trace>
          <inkml:trace contextRef="#ctx0" brushRef="#br0" timeOffset="47003.6885">2185 7540 481,'0'0'206,"0"0"-179,0 0-25,0 0-2,0 0 56,-69 167-21,40-94-18,4 8-14,2 2-3,2 3-16,5-3-39,-3-8-44,-11 16-24,5-21-24,0-10-31</inkml:trace>
          <inkml:trace contextRef="#ctx0" brushRef="#br0" timeOffset="47871.7381">2166 8747 339,'0'0'52,"0"0"-41,-40 132 30,6-59 31,-3 14-17,4 3-22,3 4-22,6-3 15,11-5-3,8-12 0,5-6-4,0-14 1,21-10-12,6-16-7,12-8 0,11-8 11,13-7 25,11-5 12,11 0-36,9-17-12,4-4-1,-4-10-13,-2-4-36,-11-6-3,-12-5-55,0-27-30,-20 11-26,-19 5-99</inkml:trace>
        </inkml:traceGroup>
        <inkml:traceGroup>
          <inkml:annotationXML>
            <emma:emma xmlns:emma="http://www.w3.org/2003/04/emma" version="1.0">
              <emma:interpretation id="{86BF5EAF-5FCE-4039-8B71-25D939CA88B9}" emma:medium="tactile" emma:mode="ink">
                <msink:context xmlns:msink="http://schemas.microsoft.com/ink/2010/main" type="inkWord" rotatedBoundingBox="4767,9219 5602,9235 5579,10346 4745,10329"/>
              </emma:interpretation>
              <emma:one-of disjunction-type="recognition" id="oneOf32">
                <emma:interpretation id="interp160" emma:lang="zh-CN" emma:confidence="0">
                  <emma:literal>三</emma:literal>
                </emma:interpretation>
                <emma:interpretation id="interp161" emma:lang="zh-CN" emma:confidence="0">
                  <emma:literal>氵</emma:literal>
                </emma:interpretation>
                <emma:interpretation id="interp162" emma:lang="zh-CN" emma:confidence="0">
                  <emma:literal>兰</emma:literal>
                </emma:interpretation>
                <emma:interpretation id="interp163" emma:lang="zh-CN" emma:confidence="0">
                  <emma:literal>工</emma:literal>
                </emma:interpretation>
                <emma:interpretation id="interp164" emma:lang="zh-CN" emma:confidence="0">
                  <emma:literal>纟</emma:literal>
                </emma:interpretation>
              </emma:one-of>
            </emma:emma>
          </inkml:annotationXML>
          <inkml:trace contextRef="#ctx0" brushRef="#br0" timeOffset="49266.8179">3906 8742 990,'0'0'166,"0"0"-99,0 0-57,0 0 27,0 0-37,0 0-13,0 0-21,94 0 33,-38 5-48,18 8-106,-11 2-60,-16 2-111</inkml:trace>
          <inkml:trace contextRef="#ctx0" brushRef="#br0" timeOffset="49055.8058">3735 8274 806,'0'0'182,"0"0"-141,0 0-40,0 0 53,0 0 4,0 0-35,0 0-7,171-12-14,-95 10 8,8 2-10,1 0-1,-6 0-52,-10 14-62,-13 33-61,-16 1-85,-21-5-65</inkml:trace>
          <inkml:trace contextRef="#ctx0" brushRef="#br0" timeOffset="49496.8311">3797 9361 773,'0'0'286,"0"0"-211,0 0-69,0 0 13,0 0-19,0 0-10,0 0-3,121 4 13,-41-17 1,10-14-1,9-6-9,-4-9-32,21-8-60,-26 10-120,-25 9-176</inkml:trace>
        </inkml:traceGroup>
        <inkml:traceGroup>
          <inkml:annotationXML>
            <emma:emma xmlns:emma="http://www.w3.org/2003/04/emma" version="1.0">
              <emma:interpretation id="{2415D464-F548-43E3-B5BA-D689472129EE}" emma:medium="tactile" emma:mode="ink">
                <msink:context xmlns:msink="http://schemas.microsoft.com/ink/2010/main" type="inkWord" rotatedBoundingBox="6807,8596 8358,8627 8316,10747 6764,10716"/>
              </emma:interpretation>
              <emma:one-of disjunction-type="recognition" id="oneOf33">
                <emma:interpretation id="interp165" emma:lang="zh-CN" emma:confidence="0">
                  <emma:literal>%</emma:literal>
                </emma:interpretation>
                <emma:interpretation id="interp166" emma:lang="zh-CN" emma:confidence="0">
                  <emma:literal>义</emma:literal>
                </emma:interpretation>
                <emma:interpretation id="interp167" emma:lang="zh-CN" emma:confidence="0">
                  <emma:literal>为</emma:literal>
                </emma:interpretation>
                <emma:interpretation id="interp168" emma:lang="zh-CN" emma:confidence="0">
                  <emma:literal>女</emma:literal>
                </emma:interpretation>
                <emma:interpretation id="interp169" emma:lang="zh-CN" emma:confidence="0">
                  <emma:literal>犭</emma:literal>
                </emma:interpretation>
              </emma:one-of>
            </emma:emma>
          </inkml:annotationXML>
          <inkml:trace contextRef="#ctx0" brushRef="#br0" timeOffset="51167.9267">7320 7998 864,'0'0'150,"0"0"-122,0 0-28,0 0 0,-187 104 29,113-42-7,-10 7-6,-12 12-15,-25 14 15,-32 22-6,-27 10-9,12-11 6,32-24-6,45-30 7,29-21 2,-2 5-10,4-5-22,8-3-40,20-12-68,18-12-72,13-7-77,1-7-63</inkml:trace>
          <inkml:trace contextRef="#ctx0" brushRef="#br0" timeOffset="51454.9431">6410 7640 742,'0'0'131,"0"0"-77,0 0-54,0 0 0,0 0 5,0 0 29,0 0 16,0 166-25,0-93-11,10 8-5,2 2-9,2-1-13,-4 1-36,-10 35-43,0-20-89,0-12-123</inkml:trace>
          <inkml:trace contextRef="#ctx0" brushRef="#br0" timeOffset="50816.9066">6910 8528 651,'0'0'134,"0"0"-134,0 0-9,0 0 9,0 0 15,-73 124 10,31-49 1,-7 13-4,-4 11-5,-8 25-3,7-12 9,1 1-2,9-2 8,15-21-2,7 2-10,17-16-17,5-20 0,11-13-7,20-19 6,11-16-8,9-8-11,3-13 10,5-22-3,-4-12-10,-6-6-8,-6-2 12,-12 1 8,-8 6 11,-8 4 0,-10 4 13,-5 8 15,0 8 27,-13 0-18,-17 5-15,-4 7-22,-8 4 0,-2 8-12,-4 0-14,2 5-53,-8 13-34,11-2-64,12-5-61</inkml:trace>
        </inkml:traceGroup>
        <inkml:traceGroup>
          <inkml:annotationXML>
            <emma:emma xmlns:emma="http://www.w3.org/2003/04/emma" version="1.0">
              <emma:interpretation id="{2522B2B2-CA03-4C1B-AC03-66A4A8B626AC}" emma:medium="tactile" emma:mode="ink">
                <msink:context xmlns:msink="http://schemas.microsoft.com/ink/2010/main" type="inkWord" rotatedBoundingBox="9223,10211 9553,10217 9545,10595 9216,10589"/>
              </emma:interpretation>
              <emma:one-of disjunction-type="recognition" id="oneOf34">
                <emma:interpretation id="interp170" emma:lang="zh-CN" emma:confidence="0">
                  <emma:literal>,</emma:literal>
                </emma:interpretation>
                <emma:interpretation id="interp171" emma:lang="zh-CN" emma:confidence="0">
                  <emma:literal>月</emma:literal>
                </emma:interpretation>
                <emma:interpretation id="interp172" emma:lang="zh-CN" emma:confidence="0">
                  <emma:literal>'</emma:literal>
                </emma:interpretation>
                <emma:interpretation id="interp173" emma:lang="zh-CN" emma:confidence="0">
                  <emma:literal>/</emma:literal>
                </emma:interpretation>
                <emma:interpretation id="interp174" emma:lang="zh-CN" emma:confidence="0">
                  <emma:literal>〃</emma:literal>
                </emma:interpretation>
              </emma:one-of>
            </emma:emma>
          </inkml:annotationXML>
          <inkml:trace contextRef="#ctx0" brushRef="#br0" timeOffset="51907.969">8521 9249 1030,'0'0'147,"0"0"-141,0 0-3,0 0 14,0 0 14,0 0-30,0 0-1,-8 53 7,-16-19-7,-11 9-20,-14 9-77,-31 23-69,6-12-98,7-12-285</inkml:trace>
        </inkml:traceGroup>
        <inkml:traceGroup>
          <inkml:annotationXML>
            <emma:emma xmlns:emma="http://www.w3.org/2003/04/emma" version="1.0">
              <emma:interpretation id="{B5CA2377-0BB7-4D73-901C-E4C90B4E091D}" emma:medium="tactile" emma:mode="ink">
                <msink:context xmlns:msink="http://schemas.microsoft.com/ink/2010/main" type="inkWord" rotatedBoundingBox="10783,9006 11738,9025 11713,10266 10758,10246"/>
              </emma:interpretation>
              <emma:one-of disjunction-type="recognition" id="oneOf35">
                <emma:interpretation id="interp175" emma:lang="zh-CN" emma:confidence="0">
                  <emma:literal>不</emma:literal>
                </emma:interpretation>
                <emma:interpretation id="interp176" emma:lang="zh-CN" emma:confidence="0">
                  <emma:literal>下</emma:literal>
                </emma:interpretation>
                <emma:interpretation id="interp177" emma:lang="zh-CN" emma:confidence="0">
                  <emma:literal>石</emma:literal>
                </emma:interpretation>
                <emma:interpretation id="interp178" emma:lang="zh-CN" emma:confidence="0">
                  <emma:literal>卞</emma:literal>
                </emma:interpretation>
                <emma:interpretation id="interp179" emma:lang="zh-CN" emma:confidence="0">
                  <emma:literal>礻</emma:literal>
                </emma:interpretation>
              </emma:one-of>
            </emma:emma>
          </inkml:annotationXML>
          <inkml:trace contextRef="#ctx0" brushRef="#br0" timeOffset="53377.053">9869 8113 628,'0'0'122,"0"0"-13,0 0 3,0 0 27,0 0-35,0 0-46,0 0-32,0-3-11,0 3-6,0 0-8,0 0 6,0 0-7,0 0 0,0 0-10,0 0-3,5 0-15,24 0 8,16 0 19,18-5 1,7-6-20,7 0 1,-1-1-13,-9 2-5,-16 2-15,-13 6-12,-12 2-8,-16 0-48,-10 20 30,0 14 71,-21 6 19,-17 12 9,-8 2 2,-6 1-5,-1-4-4,6-2 8,-6-6 0,0 4 0,-3-4-9,-3 3-1,1 1-6,-8 8-73,16-12-109,13-13-118</inkml:trace>
          <inkml:trace contextRef="#ctx0" brushRef="#br0" timeOffset="53649.0686">10170 8443 523,'0'0'246,"0"0"-239,0 0 3,5 135 25,-5-65 14,0 12-19,0 6-11,0-1-13,0-1 1,0-7-7,0-11-1,0-10-1,0-17-33,0-13-30,4-11-33,-4-12-64,0-5-37,0 0-71</inkml:trace>
          <inkml:trace contextRef="#ctx0" brushRef="#br0" timeOffset="53859.0806">10311 8546 801,'0'0'148,"0"0"-148,0 0 0,0 0 27,0 0 27,0 0-28,148 122-18,-102-94-8,2-9-63,11-7-87,-13-9-107,-11-3-262</inkml:trace>
        </inkml:traceGroup>
        <inkml:traceGroup>
          <inkml:annotationXML>
            <emma:emma xmlns:emma="http://www.w3.org/2003/04/emma" version="1.0">
              <emma:interpretation id="{B930A304-BC2E-4C38-9DFD-7FFA36FCD43C}" emma:medium="tactile" emma:mode="ink">
                <msink:context xmlns:msink="http://schemas.microsoft.com/ink/2010/main" type="inkWord" rotatedBoundingBox="12473,8916 13967,8947 13934,10581 12440,10550"/>
              </emma:interpretation>
              <emma:one-of disjunction-type="recognition" id="oneOf36">
                <emma:interpretation id="interp180" emma:lang="zh-CN" emma:confidence="0">
                  <emma:literal>祜</emma:literal>
                </emma:interpretation>
                <emma:interpretation id="interp181" emma:lang="zh-CN" emma:confidence="0">
                  <emma:literal>砝</emma:literal>
                </emma:interpretation>
                <emma:interpretation id="interp182" emma:lang="zh-CN" emma:confidence="0">
                  <emma:literal>衬</emma:literal>
                </emma:interpretation>
                <emma:interpretation id="interp183" emma:lang="zh-CN" emma:confidence="0">
                  <emma:literal>砖</emma:literal>
                </emma:interpretation>
                <emma:interpretation id="interp184" emma:lang="zh-CN" emma:confidence="0">
                  <emma:literal>衫</emma:literal>
                </emma:interpretation>
              </emma:one-of>
            </emma:emma>
          </inkml:annotationXML>
          <inkml:trace contextRef="#ctx0" brushRef="#br0" timeOffset="54511.1179">11511 7983 360,'0'0'529,"0"0"-451,0 0-75,0 0 3,0 0 4,0 0 3,0 0-13,-58 122 0,46-74 2,7 4-1,5-10 0,0-14-1,7-6 1,21-9-1,12-9 0,9-4 0,10 0-1,5-27-12,0-6-26,-4-8-49,-6 1 0,-9 4-22,-11 1 22,-14 4 35,-6 10 27,-9-1 24,-5 4 2,0 4 38,0 6 57,0 3 41,-4 2-13,3 3-24,1 0-25,0 0-25,0 0-44,0 0-5,0 12-28,0 7 21,11 9 7,8 4 0,1 2-33,0-6-69,4 12-52,-9-11-64,-5-6-78</inkml:trace>
          <inkml:trace contextRef="#ctx0" brushRef="#br0" timeOffset="54813.1352">11590 8670 561,'0'0'65,"0"0"-3,-1 166 29,-4-74-14,-5 4-35,1 1-22,1-3-14,6-8-5,2-15-1,0-12-13,0-19-41,0-12-19,0-13 0,0-10-32,0-5 20,0 0 47,0-17 10,0-14-94,0-16-23,2-47 34,1 13 37</inkml:trace>
          <inkml:trace contextRef="#ctx0" brushRef="#br0" timeOffset="55200.1573">11631 8687 90,'0'0'212,"0"0"-36,0 0 4,0 0-23,62-117-53,-50 112-57,6 5-40,7 0 7,9 13-4,6 14-10,4 11 0,0 12-22,-9 12-5,-5 9 18,-9 9 8,-11 5-6,-7 1 7,-3-3 0,0-9 0,-20-7 0,-4-12 2,-1-7-1,2-11 5,2-11-5,5-7 6,-1-14-6,7-5 10,-2-1-11,2-30-14,1-14-22,4-17 11,5-15 4,0-6-5,0-8-8,10 9-5,6 14 24,-1 14 15,1 19 8,-5 15-8,0 12-2,4 0-11,6 6-10,11-1-29,25-8-47,-5-1-96,-7 0-92</inkml:trace>
          <inkml:trace contextRef="#ctx0" brushRef="#br0" timeOffset="55935.1993">12433 8916 13,'0'0'150,"0"0"49,0 0-13,0 0-41,-88 117-85,88-108-45,0-5-15,9 0 9,17-4 10,16 0 41,12-17-9,3-15-48,7-13-3,-2-10-38,-1-5-4,-4-7 29,-10-2-43,-5 1 17,-12-4 30,-9-1 9,-11-3 0,-10-5 11,0 0 6,-10 2-17,-16 9 0,-2 9 10,-1 20 22,7 18 59,-3 18-13,2 5-54,-6 21-24,2 22 16,4 15-1,2 10 6,16 6-15,5 6-5,0-3-1,21-2 2,4-1-1,5-4-1,0-1 1,2-3 0,-5 2-1,0-2 1,-10 2 1,-7 6 3,-7 0-5,-3-4-16,-5 2-3,-23-12-2,-8-1-4,-11-6-18,-5-4-25,-12-10 10,-5 1 18,-23-9-43,18-10-100,15-14-189</inkml:trace>
          <inkml:trace contextRef="#ctx0" brushRef="#br0" timeOffset="55459.1721">12547 8466 910,'0'0'203,"0"0"-143,0 0-38,0 0 11,0 0-33,0 0-1,0 0 1,94 0 0,-60 0-63,-1 0-30,-8 0-37,-10 8-53,-15 25-44,0-1 21,-13 7-3</inkml:trace>
        </inkml:traceGroup>
        <inkml:traceGroup>
          <inkml:annotationXML>
            <emma:emma xmlns:emma="http://www.w3.org/2003/04/emma" version="1.0">
              <emma:interpretation id="{076BC1F9-F06F-43C2-88EC-10C904812F2D}" emma:medium="tactile" emma:mode="ink">
                <msink:context xmlns:msink="http://schemas.microsoft.com/ink/2010/main" type="inkWord" rotatedBoundingBox="15982,8266 17368,10250 15673,11433 14288,9449"/>
              </emma:interpretation>
              <emma:one-of disjunction-type="recognition" id="oneOf37">
                <emma:interpretation id="interp185" emma:lang="zh-CN" emma:confidence="0">
                  <emma:literal>剩</emma:literal>
                </emma:interpretation>
                <emma:interpretation id="interp186" emma:lang="zh-CN" emma:confidence="0">
                  <emma:literal>利</emma:literal>
                </emma:interpretation>
                <emma:interpretation id="interp187" emma:lang="zh-CN" emma:confidence="0">
                  <emma:literal>剌</emma:literal>
                </emma:interpretation>
                <emma:interpretation id="interp188" emma:lang="zh-CN" emma:confidence="0">
                  <emma:literal>刺</emma:literal>
                </emma:interpretation>
                <emma:interpretation id="interp189" emma:lang="zh-CN" emma:confidence="0">
                  <emma:literal>剧</emma:literal>
                </emma:interpretation>
              </emma:one-of>
            </emma:emma>
          </inkml:annotationXML>
          <inkml:trace contextRef="#ctx0" brushRef="#br0" timeOffset="56916.2554">13705 8715 481,'0'0'238,"0"0"-139,0 0-84,0 0 11,0 0-10,0 0-2,0 0-1,133 0 35,-63 0-28,8 0-14,2-15-6,3-4-1,-3-2-11,-1-10-15,-5-1-32,-7-4-17,-11-1-19,-11 1-45,-13-9-55,-15 11-22</inkml:trace>
          <inkml:trace contextRef="#ctx0" brushRef="#br0" timeOffset="56653.2404">13799 8102 793,'0'0'180,"0"0"-106,0 0-74,0 0 0,0 0 27,138 0 9,-63-5-21,15 1-15,4-6 0,-4 2-33,-11-2-47,-15 3-50,-18 7-69,-18 0-30,-21 0-87</inkml:trace>
          <inkml:trace contextRef="#ctx0" brushRef="#br0" timeOffset="57823.3073">14091 8762 629,'0'0'123,"0"0"-81,0 0-41,0 0 24,0 0 15,0 0-26,0 0-14,-144 75-6,120-43 5,8 0-8,2-5 8,4-4-1,5-8-8,5-2 0,0-1-1,0-5 3,10 1 7,15-7 1,14-1 26,15 0 10,11-16-24,14-12-12,9-11-39,-3 3-18,-1-2-12,-5 2-15,-6 1 5,-9 4 5,-11 3 24,-12 10 30,-13 9 18,-11 4 2,-12 5 0,-5 0 1,0 12 13,-20 15 37,-14 5 6,-11 6-11,-14 12-22,-15 5 4,-5 7 13,-7 2 12,2 5-7,2-3 18,11 2 7,14-9-19,12-4-31,15-9-20,11-6-1,12-8 0,7-5-9,0-7 3,16-6 4,19-4 2,15-3 0,18-7 22,7 0-11,13-12-9,6-7-2,0-4 0,-2-5 0,-8 5 0,-13-4-1,-21 6-54,-11 2-93,-19 2-86,-11 2-104</inkml:trace>
          <inkml:trace contextRef="#ctx0" brushRef="#br0" timeOffset="57214.2725">14322 8248 185,'0'0'81,"0"0"-44,0 0 61,0 0-10,0 0-55,0 0 45,0 0 3,6 181-22,8-77-17,-1 38-10,4 39-10,-2 9-5,0-29 2,-5-44-3,2-44-9,0-15-7,1 6 1,-1 0 1,2-2-2,-4-16-13,-4-19-13,-2-10-23,-4-15-3,0-2 23,0 0-26,-20-42-166,-1-1-18,-2 0 30</inkml:trace>
          <inkml:trace contextRef="#ctx0" brushRef="#br0" timeOffset="58483.3451">14933 8590 909,'0'0'157,"0"0"-157,0 0 0,0 0-42,0 0 12,0 0 30,0 0 1,21 138-1,-11-83 0,-2-2-75,-3-7-51,-3-5-31,-2-12-68,3-17-77</inkml:trace>
          <inkml:trace contextRef="#ctx0" brushRef="#br0" timeOffset="58797.363">15323 7831 833,'0'0'59,"0"0"-59,0 0 0,19 170 3,1-39 21,5 52-8,1 30 7,-6 13 3,-10-6 13,-10-31-8,0-16-1,0-40-2,-2-37-14,-3-26-5,2-17-8,1 5-1,-1 0-3,1-3-63,-6-15-83,1-19-159,2-10-302</inkml:trace>
        </inkml:traceGroup>
        <inkml:traceGroup>
          <inkml:annotationXML>
            <emma:emma xmlns:emma="http://www.w3.org/2003/04/emma" version="1.0">
              <emma:interpretation id="{1190AEF5-E9E5-4789-881A-DD88A5971C4F}" emma:medium="tactile" emma:mode="ink">
                <msink:context xmlns:msink="http://schemas.microsoft.com/ink/2010/main" type="inkWord" rotatedBoundingBox="16776,10706 17219,10343 17255,10387 16812,10750"/>
              </emma:interpretation>
              <emma:one-of disjunction-type="recognition" id="oneOf38">
                <emma:interpretation id="interp190" emma:lang="zh-CN" emma:confidence="0">
                  <emma:literal>,</emma:literal>
                </emma:interpretation>
                <emma:interpretation id="interp191" emma:lang="zh-CN" emma:confidence="0">
                  <emma:literal>'</emma:literal>
                </emma:interpretation>
                <emma:interpretation id="interp192" emma:lang="zh-CN" emma:confidence="0">
                  <emma:literal>0</emma:literal>
                </emma:interpretation>
                <emma:interpretation id="interp193" emma:lang="zh-CN" emma:confidence="0">
                  <emma:literal>月</emma:literal>
                </emma:interpretation>
                <emma:interpretation id="interp194" emma:lang="zh-CN" emma:confidence="0">
                  <emma:literal>.</emma:literal>
                </emma:interpretation>
              </emma:one-of>
            </emma:emma>
          </inkml:annotationXML>
          <inkml:trace contextRef="#ctx0" brushRef="#br0" timeOffset="59048.3774">16187 9374 849,'0'0'278,"0"0"-215,0 0-53,0 0-8,0 0 43,0 0-19,-101 145-26,54-98-10,-6 0-57,-36 8-59,13-12-76,4-11-110</inkml:trace>
        </inkml:traceGroup>
        <inkml:traceGroup>
          <inkml:annotationXML>
            <emma:emma xmlns:emma="http://www.w3.org/2003/04/emma" version="1.0">
              <emma:interpretation id="{95BF9903-91F7-43A3-B68F-8BC0FDE6C648}" emma:medium="tactile" emma:mode="ink">
                <msink:context xmlns:msink="http://schemas.microsoft.com/ink/2010/main" type="inkWord" rotatedBoundingBox="17982,9265 18867,9283 18838,10696 17953,10678"/>
              </emma:interpretation>
              <emma:one-of disjunction-type="recognition" id="oneOf39">
                <emma:interpretation id="interp195" emma:lang="zh-CN" emma:confidence="0">
                  <emma:literal>不</emma:literal>
                </emma:interpretation>
                <emma:interpretation id="interp196" emma:lang="zh-CN" emma:confidence="0">
                  <emma:literal>下</emma:literal>
                </emma:interpretation>
                <emma:interpretation id="interp197" emma:lang="zh-CN" emma:confidence="0">
                  <emma:literal>卞</emma:literal>
                </emma:interpretation>
                <emma:interpretation id="interp198" emma:lang="zh-CN" emma:confidence="0">
                  <emma:literal>F</emma:literal>
                </emma:interpretation>
                <emma:interpretation id="interp199" emma:lang="zh-CN" emma:confidence="0">
                  <emma:literal>王</emma:literal>
                </emma:interpretation>
              </emma:one-of>
            </emma:emma>
          </inkml:annotationXML>
          <inkml:trace contextRef="#ctx0" brushRef="#br0" timeOffset="59684.4138">16986 8307 738,'0'0'275,"0"0"-161,0 0-85,0 0-29,0 0 18,0 0-12,0 0-4,119-1 5,-47 1 3,7 0-10,-5 0-6,-15 0 5,-15 0-25,-17 8-11,-12 7-24,-12 8-4,-3 9 49,-10 12 16,-29 11 12,-11 7-11,-7 6 9,-7 3-8,3-1 4,3-5-5,2-2-1,4-6-17,12-12-56,9-10-112,13-16-65,11-15-64</inkml:trace>
          <inkml:trace contextRef="#ctx0" brushRef="#br0" timeOffset="59897.426">17273 8782 476,'0'0'70,"0"0"34,0 164 15,0-72-12,0 6-29,0 3-35,0-2-23,0-8-10,0-5-8,0-16-2,14-10-6,-4-16-40,3-16-56,9-25-49,-4-3-56,-2-4-23</inkml:trace>
          <inkml:trace contextRef="#ctx0" brushRef="#br0" timeOffset="60099.4375">17586 8806 358,'0'0'746,"0"0"-654,0 0-91,0 0-1,0 0-7,0 0-3,0 0-8,55 39 5,-20-22-79,23-7-111,-8-8-101,-10-2-231</inkml:trace>
        </inkml:traceGroup>
        <inkml:traceGroup>
          <inkml:annotationXML>
            <emma:emma xmlns:emma="http://www.w3.org/2003/04/emma" version="1.0">
              <emma:interpretation id="{43DF8325-848C-4DEE-83BD-A3378B7D13DD}" emma:medium="tactile" emma:mode="ink">
                <msink:context xmlns:msink="http://schemas.microsoft.com/ink/2010/main" type="inkWord" rotatedBoundingBox="19129,10933 19287,9002 21075,9148 20918,11079"/>
              </emma:interpretation>
              <emma:one-of disjunction-type="recognition" id="oneOf40">
                <emma:interpretation id="interp200" emma:lang="zh-CN" emma:confidence="0">
                  <emma:literal>诛</emma:literal>
                </emma:interpretation>
                <emma:interpretation id="interp201" emma:lang="zh-CN" emma:confidence="0">
                  <emma:literal>砗</emma:literal>
                </emma:interpretation>
                <emma:interpretation id="interp202" emma:lang="zh-CN" emma:confidence="0">
                  <emma:literal>皓</emma:literal>
                </emma:interpretation>
                <emma:interpretation id="interp203" emma:lang="zh-CN" emma:confidence="0">
                  <emma:literal>砖</emma:literal>
                </emma:interpretation>
                <emma:interpretation id="interp204" emma:lang="zh-CN" emma:confidence="0">
                  <emma:literal>淋</emma:literal>
                </emma:interpretation>
              </emma:one-of>
            </emma:emma>
          </inkml:annotationXML>
          <inkml:trace contextRef="#ctx0" brushRef="#br0" timeOffset="60576.4648">18302 8075 829,'0'0'177,"0"0"-143,0 0-28,0 0 23,0 0 35,-59 158-37,51-104-25,8 0-1,0-7 0,3-3-1,17-10 0,5-8-5,4-11 4,6-7-12,9-8-26,11-9 11,9-23-31,5-13-54,0-5 51,-7-3-9,-15 7-47,-10 6 41,-17 12 43,-13 1 34,-4 12 1,-3-2 27,0 9 47,-3 0-22,-4 1 24,-1 3-12,6 3-22,2 1-33,0 0-10,0 0-29,0 0-8,0 5 11,0 10 26,0 1 0,2 4 0,1 1 0,-3 2-5,0 0-43,2 4-106,1-3-77,-1-8-141</inkml:trace>
          <inkml:trace contextRef="#ctx0" brushRef="#br0" timeOffset="60885.4825">18478 8769 307,'0'0'407,"0"0"-283,-42 148-33,12-14-7,-9 38 13,7 14-35,5-17-40,17-42-11,10-45-11,0-24 0,0-17-25,0-1-36,0-8-20,9-11-36,-2-18-34,3-3 67,3-36-13,6-51-82,-4 6-69,-4-1 86</inkml:trace>
          <inkml:trace contextRef="#ctx0" brushRef="#br0" timeOffset="61291.5057">18636 8715 403,'0'0'196,"0"0"-60,0 0-83,0 0-34,0 0 7,0 0 10,130 4-8,-85 31-15,2 9-7,-5 19-4,-8 8 14,-11 11-8,-16 9-6,-7 3 11,-5 1-7,-22-2-6,-7-7-8,1-13-5,4-11 2,7-20 9,4-14-5,6-15 6,-1-13 1,-1 0 31,-1-31-10,0-18-13,3-20 5,9-30 10,3 3-15,3-9-8,22 1-10,6 24 9,2 1 0,-1 16 0,5 12 0,0 10-25,7 0-39,8 1-22,8-1-28,28-4-57,-12 9-57,-13 9-88</inkml:trace>
          <inkml:trace contextRef="#ctx0" brushRef="#br0" timeOffset="62011.5469">19352 9089 116,'0'0'180,"0"0"10,0 0-37,0 0-42,-67 122-37,67-118-39,0 0-19,0-4-2,24 0 58,16-12 32,14-17-58,13-13-46,3-11-39,4-6-22,-1-6 15,-4-6 30,-7 1-56,-8-5-16,-12 2 29,-16 1 47,-12 0 12,-14 2 1,0-5-1,-29 8-6,-11 7 5,-10 11 1,-8 14 4,3 18 68,3 17 6,5 0-4,5 31 11,12 15-43,4 13-29,11 18-1,10 13-3,5 25 8,10 33-16,31 22 7,12 7-2,-2-33-6,-4-36 0,-12-44 6,-1-7 9,3 6-8,0 8-6,-5 3 1,-10-7 3,-16-12-5,-6-7-6,-5-11 5,-25-7 1,-10-10 0,-14-4 1,-13-9 5,-12-7-5,-10 0-1,-6-16-29,-24-35-57,25 6-94,22-1-165</inkml:trace>
          <inkml:trace contextRef="#ctx0" brushRef="#br0" timeOffset="61519.5187">19423 8598 827,'0'0'110,"0"0"-53,0 0-13,0 0 30,0 0-28,0 0-35,0 0-4,94 34 0,-47-33-7,3 3-6,1-4-46,-13 0-52,-12 1-64,-26 26-125,-2 0-7,-27 4 61</inkml:trace>
        </inkml:traceGroup>
        <inkml:traceGroup>
          <inkml:annotationXML>
            <emma:emma xmlns:emma="http://www.w3.org/2003/04/emma" version="1.0">
              <emma:interpretation id="{87C237BF-3011-46F7-B300-E0BE84E3A232}" emma:medium="tactile" emma:mode="ink">
                <msink:context xmlns:msink="http://schemas.microsoft.com/ink/2010/main" type="inkWord" rotatedBoundingBox="21202,10977 21203,9181 22330,9182 22328,10978"/>
              </emma:interpretation>
              <emma:one-of disjunction-type="recognition" id="oneOf41">
                <emma:interpretation id="interp205" emma:lang="zh-CN" emma:confidence="0">
                  <emma:literal>杀</emma:literal>
                </emma:interpretation>
                <emma:interpretation id="interp206" emma:lang="zh-CN" emma:confidence="0">
                  <emma:literal>籴</emma:literal>
                </emma:interpretation>
                <emma:interpretation id="interp207" emma:lang="zh-CN" emma:confidence="0">
                  <emma:literal>宋</emma:literal>
                </emma:interpretation>
                <emma:interpretation id="interp208" emma:lang="zh-CN" emma:confidence="0">
                  <emma:literal>汆</emma:literal>
                </emma:interpretation>
                <emma:interpretation id="interp209" emma:lang="zh-CN" emma:confidence="0">
                  <emma:literal>佘</emma:literal>
                </emma:interpretation>
              </emma:one-of>
            </emma:emma>
          </inkml:annotationXML>
          <inkml:trace contextRef="#ctx0" brushRef="#br0" timeOffset="62509.5754">20897 8341 811,'0'0'191,"0"0"-94,0 0-70,0 0 11,0 0-8,0 0-24,0 0-6,-138 115-1,84-65-6,2 2-22,-2-4-25,2-6-11,3-2-13,-1-5-30,0-8-61,4-12-30,9-11-15,20-4 18</inkml:trace>
          <inkml:trace contextRef="#ctx0" brushRef="#br0" timeOffset="62731.5881">20502 8213 454,'0'0'189,"0"0"-26,0 0-89,0 0-35,0 0 29,0 0 30,0 0-31,171 148-20,-107-85-25,5 9-15,-2 2-7,2 3-7,0-4 1,-2 1-30,-11-6-26,-7-6-23,-11-8-38,-18-2-78,-10-12-85,-10-16-128</inkml:trace>
          <inkml:trace contextRef="#ctx0" brushRef="#br0" timeOffset="63039.6057">20171 9188 514,'0'0'252,"0"0"-152,0 0-64,0 0 23,0 0 44,0 0-58,0 0-2,143 4-7,-63-8-10,13-9-11,1-2-6,0-4-8,-5 3 8,-10 0-9,-7 4 0,-16 3 0,-7-1-17,-14 5-44,-7-3-46,-2-11-58,-11 3-41,-7 0-125</inkml:trace>
          <inkml:trace contextRef="#ctx0" brushRef="#br0" timeOffset="63490.6315">20762 8884 337,'0'0'309,"0"0"-164,0 0-104,0 0-27,0 0 61,0 194-4,5-62-20,7 29-22,-2-8-21,-1-32-2,-1-38-5,-1-26 2,3 2-3,0-4 0,-2-3-16,-1-21-1,-2-11-11,-5-13 1,0-7 17,0 0 4,-12-19-49,-13-16-29,-3-11 35,-6-11 16,0-13-18,2-9-53,2-6-10,7 5 70,4 11 44,9 16 88,3 19 73,-1 17 47,3 13-83,-9 4-55,-2 0-29,-13 23-28,-10 9-6,-1 7-6,1 5-1,7-5-13,9-8-48,8-6-23,6-6-45,9-8-51,0-7-41,14-4-92</inkml:trace>
          <inkml:trace contextRef="#ctx0" brushRef="#br0" timeOffset="63689.6429">21025 9483 707,'0'0'301,"0"0"-241,0 0-32,0 0-4,0 0 11,0 0-14,0 0-21,74 58-58,-44-40-108,32 14-115,-10-5-215,2-4 321</inkml:trace>
        </inkml:traceGroup>
        <inkml:traceGroup>
          <inkml:annotationXML>
            <emma:emma xmlns:emma="http://www.w3.org/2003/04/emma" version="1.0">
              <emma:interpretation id="{5B4033DD-5AE1-4175-B3CC-C47481211E17}" emma:medium="tactile" emma:mode="ink">
                <msink:context xmlns:msink="http://schemas.microsoft.com/ink/2010/main" type="inkWord" rotatedBoundingBox="22615,10911 23104,10507 23160,10574 22672,10978"/>
              </emma:interpretation>
              <emma:one-of disjunction-type="recognition" id="oneOf42">
                <emma:interpretation id="interp210" emma:lang="zh-CN" emma:confidence="0">
                  <emma:literal>,</emma:literal>
                </emma:interpretation>
                <emma:interpretation id="interp211" emma:lang="zh-CN" emma:confidence="0">
                  <emma:literal>'</emma:literal>
                </emma:interpretation>
                <emma:interpretation id="interp212" emma:lang="zh-CN" emma:confidence="0">
                  <emma:literal>月</emma:literal>
                </emma:interpretation>
                <emma:interpretation id="interp213" emma:lang="zh-CN" emma:confidence="0">
                  <emma:literal>世</emma:literal>
                </emma:interpretation>
                <emma:interpretation id="interp214" emma:lang="zh-CN" emma:confidence="0">
                  <emma:literal>.</emma:literal>
                </emma:interpretation>
              </emma:one-of>
            </emma:emma>
          </inkml:annotationXML>
          <inkml:trace contextRef="#ctx0" brushRef="#br0" timeOffset="63883.654">22072 9538 872,'0'0'122,"0"0"-79,0 0 8,0 0 38,-66 150-34,26-103-55,-14 3-11,-55 19-117,6-12-197,1-9-443</inkml:trace>
        </inkml:traceGroup>
      </inkml:traceGroup>
    </inkml:traceGroup>
    <inkml:traceGroup>
      <inkml:annotationXML>
        <emma:emma xmlns:emma="http://www.w3.org/2003/04/emma" version="1.0">
          <emma:interpretation id="{4EE501E1-4675-4650-8A76-D8FE46A25072}" emma:medium="tactile" emma:mode="ink">
            <msink:context xmlns:msink="http://schemas.microsoft.com/ink/2010/main" type="paragraph" rotatedBoundingBox="2239,11592 17598,11998 17531,14529 2172,141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8ADDD1-C7E7-4168-9C3E-1775C7794A54}" emma:medium="tactile" emma:mode="ink">
              <msink:context xmlns:msink="http://schemas.microsoft.com/ink/2010/main" type="line" rotatedBoundingBox="2239,11592 17598,11998 17531,14529 2172,14123"/>
            </emma:interpretation>
          </emma:emma>
        </inkml:annotationXML>
        <inkml:traceGroup>
          <inkml:annotationXML>
            <emma:emma xmlns:emma="http://www.w3.org/2003/04/emma" version="1.0">
              <emma:interpretation id="{113A3B02-2D70-4764-AA12-320DA721DB0E}" emma:medium="tactile" emma:mode="ink">
                <msink:context xmlns:msink="http://schemas.microsoft.com/ink/2010/main" type="inkWord" rotatedBoundingBox="2239,11592 3910,11636 3848,13989 2177,13945"/>
              </emma:interpretation>
              <emma:one-of disjunction-type="recognition" id="oneOf43">
                <emma:interpretation id="interp215" emma:lang="zh-CN" emma:confidence="0">
                  <emma:literal>奎</emma:literal>
                </emma:interpretation>
                <emma:interpretation id="interp216" emma:lang="zh-CN" emma:confidence="0">
                  <emma:literal>奁</emma:literal>
                </emma:interpretation>
                <emma:interpretation id="interp217" emma:lang="zh-CN" emma:confidence="0">
                  <emma:literal>态</emma:literal>
                </emma:interpretation>
                <emma:interpretation id="interp218" emma:lang="zh-CN" emma:confidence="0">
                  <emma:literal>奋</emma:literal>
                </emma:interpretation>
                <emma:interpretation id="interp219" emma:lang="zh-CN" emma:confidence="0">
                  <emma:literal>走</emma:literal>
                </emma:interpretation>
              </emma:one-of>
            </emma:emma>
          </inkml:annotationXML>
          <inkml:trace contextRef="#ctx0" brushRef="#br0" timeOffset="67274.8479">1889 12221 411,'0'0'233,"0"0"-72,0 0-35,0 0 4,0 0-37,0 0-57,0 0-3,93-5 3,-38-3-18,9-7-17,1-7 12,-1-6-13,-7-2-35,-11 1-42,-13 1-46,-12 8-7,-16 4 3,-5 7-17,-14 2-60,-21 5 86,-14 2 62,-10 0 44,-6 0 12,-9 6 0,-4 15 1,3 8 15,-2 11 17,6 10 3,7 10 35,10 3 20,11 4 40,11 0-15,13 4-12,14 4-22,5 0-24,0 7-6,24-7-7,8-6-24,11-14-5,6-11 0,10-16-1,11-12 11,13-14-2,8-2-5,11-17-19,7-16-13,4-14-38,-4-3-20,-6-2-17,-16 10-18,-6 10-19,-26 14-141,-18 8-252</inkml:trace>
          <inkml:trace contextRef="#ctx0" brushRef="#br0" timeOffset="66824.8222">1602 11761 222,'0'0'731,"0"0"-611,0 0-111,0 0-8,0 0 54,0 0-52,0 0-2,52 0-1,-4-16 22,10-9-14,2-2-8,-6-1 0,-10 8-2,-9 13 1,-12 7-15,-6 0-32,-3 15 30,-4 17 18,-5 12 17,-3 10 15,-2 10 12,0 3-15,-2 8-9,-12 7-4,-2 5-5,-5 7-9,3 3-1,-2 3 5,1-6-5,8-12-1,-1-12 0,10-21-24,2-14-29,0-16-44,0-14-42,0-5-24,0-5-10,5-53 53,4 2-63,-8-6-127</inkml:trace>
          <inkml:trace contextRef="#ctx0" brushRef="#br0" timeOffset="66339.7944">1955 11208 476,'0'0'52,"0"0"30,0 0 22,105 142-26,-54-80-23,9 7-13,9 7-22,9 1-10,1 1-9,0-5 0,-5-4 5,-11-6-5,-12-15-1,-11-11 0,-13-13-8,-12-11-10,-5-5-14,-8-4-20,-2-4-36,0 0-87,-5-8-122</inkml:trace>
          <inkml:trace contextRef="#ctx0" brushRef="#br0" timeOffset="66050.7779">2126 10648 709,'0'0'163,"0"0"-124,0 0-39,0 0 0,0 0 23,-124 211 17,40-62-11,1-3-19,9-24-8,19-36 6,11-22 1,-10 4 1,-4 9 9,-8-3-2,4-7-9,3-11-8,9-7-1,6-9-61,7-8-46,5-7-83,15-9-80,7-11-90</inkml:trace>
          <inkml:trace contextRef="#ctx0" brushRef="#br0" timeOffset="65758.7612">1195 11246 801,'0'0'152,"0"0"-74,0 0-68,0 0 10,0 0 42,0 0-26,0 0-36,128-28 0,9 4 1,45-5 6,11 2-5,-30 5 6,-45 10-8,-47 7 0,-9 5 0,2 0-31,-4 0-34,-1 0-27,-19 0-35,-16 0-28,-19-8-30,-5-2-4,0-3-98</inkml:trace>
        </inkml:traceGroup>
        <inkml:traceGroup>
          <inkml:annotationXML>
            <emma:emma xmlns:emma="http://www.w3.org/2003/04/emma" version="1.0">
              <emma:interpretation id="{3050F7E2-565D-4E38-A4A8-F31EADD9454A}" emma:medium="tactile" emma:mode="ink">
                <msink:context xmlns:msink="http://schemas.microsoft.com/ink/2010/main" type="inkWord" rotatedBoundingBox="4828,12039 5741,12063 5698,13680 4786,13656"/>
              </emma:interpretation>
              <emma:one-of disjunction-type="recognition" id="oneOf44">
                <emma:interpretation id="interp220" emma:lang="zh-CN" emma:confidence="0">
                  <emma:literal>只</emma:literal>
                </emma:interpretation>
                <emma:interpretation id="interp221" emma:lang="zh-CN" emma:confidence="0">
                  <emma:literal>旦</emma:literal>
                </emma:interpretation>
                <emma:interpretation id="interp222" emma:lang="zh-CN" emma:confidence="0">
                  <emma:literal>业</emma:literal>
                </emma:interpretation>
                <emma:interpretation id="interp223" emma:lang="zh-CN" emma:confidence="0">
                  <emma:literal>止</emma:literal>
                </emma:interpretation>
                <emma:interpretation id="interp224" emma:lang="zh-CN" emma:confidence="0">
                  <emma:literal>上</emma:literal>
                </emma:interpretation>
              </emma:one-of>
            </emma:emma>
          </inkml:annotationXML>
          <inkml:trace contextRef="#ctx0" brushRef="#br0" timeOffset="68340.9089">3758 12538 525,'0'0'518,"0"0"-473,0 0-45,0 0-1,0 0 1,0 0 0,0 0 1,94 127-1,-45-112-8,5-2-35,25-13-70,-14 0-80,-8-9-113</inkml:trace>
          <inkml:trace contextRef="#ctx0" brushRef="#br0" timeOffset="67765.876">3985 11075 945,'0'0'176,"0"0"-176,0 0 1,0 0 2,13 123 58,-8-48-18,1 19-27,-5 4-10,4-5-5,-1-6-1,-3-19-25,3-14-27,-4-14-24,1-20-37,-1-12-45,9-12-13,-4-24 65,0-8-68</inkml:trace>
          <inkml:trace contextRef="#ctx0" brushRef="#br0" timeOffset="68107.8956">4309 11096 487,'0'0'194,"0"0"-134,0 0-12,0 0 62,0 0-41,0 0-30,69 141-19,-59-97-7,-5 7-3,-5-1-1,0 4-9,-23 4-29,-12 2-18,-12 2-10,-4-2 2,-3-10 16,6-9 23,7-10 16,11-9 42,6-8 20,9-5 10,9-4 5,2-4-2,4 2-30,0-3-18,0 0-12,0 0-15,0 0 0,10 0-15,19-3-1,11-11 3,9-6-10,6-2-33,13-4-54,-18 6-95,-16 9-170</inkml:trace>
          <inkml:trace contextRef="#ctx0" brushRef="#br0" timeOffset="68514.9188">4627 12258 836,'0'0'175,"0"0"-136,0 0 9,0 0 28,0 0-28,0 0-28,39 131-7,-38-91-13,3 2-30,-4 22-86,-4-10-116,-11-6-142</inkml:trace>
        </inkml:traceGroup>
        <inkml:traceGroup>
          <inkml:annotationXML>
            <emma:emma xmlns:emma="http://www.w3.org/2003/04/emma" version="1.0">
              <emma:interpretation id="{F221D887-64CC-496A-B8F5-08C242117E66}" emma:medium="tactile" emma:mode="ink">
                <msink:context xmlns:msink="http://schemas.microsoft.com/ink/2010/main" type="inkWord" rotatedBoundingBox="6741,11959 8137,11996 8092,13686 6696,13649"/>
              </emma:interpretation>
              <emma:one-of disjunction-type="recognition" id="oneOf45">
                <emma:interpretation id="interp225" emma:lang="zh-CN" emma:confidence="0">
                  <emma:literal>分</emma:literal>
                </emma:interpretation>
                <emma:interpretation id="interp226" emma:lang="zh-CN" emma:confidence="0">
                  <emma:literal>勿</emma:literal>
                </emma:interpretation>
                <emma:interpretation id="interp227" emma:lang="zh-CN" emma:confidence="0">
                  <emma:literal>兮</emma:literal>
                </emma:interpretation>
                <emma:interpretation id="interp228" emma:lang="zh-CN" emma:confidence="0">
                  <emma:literal>父</emma:literal>
                </emma:interpretation>
                <emma:interpretation id="interp229" emma:lang="zh-CN" emma:confidence="0">
                  <emma:literal>方</emma:literal>
                </emma:interpretation>
              </emma:one-of>
            </emma:emma>
          </inkml:annotationXML>
          <inkml:trace contextRef="#ctx0" brushRef="#br0" timeOffset="69070.9507">6091 11001 801,'0'0'173,"0"0"-168,0 0-5,0 0 0,0 0 22,0 0 15,-19 130 4,-11-63-14,-10 8-8,-11 11-10,-6 0-3,-2 0 1,6-6-7,11-14-26,8-13-62,21-16-63,8-16-98,5-19-86</inkml:trace>
          <inkml:trace contextRef="#ctx0" brushRef="#br0" timeOffset="69874.9966">6402 11902 734,'0'0'123,"0"0"-68,0 0 56,-128 159 10,84-94-60,2 5-33,-1-1-12,-1-4-2,4-11 1,1-5-8,4-11-7,-1-2-9,5-5-46,4-7-78,6-2-94,10-16-178</inkml:trace>
          <inkml:trace contextRef="#ctx0" brushRef="#br0" timeOffset="69661.9845">6200 11717 652,'0'0'205,"0"0"-167,0 0-32,0 0 25,0 0 30,0 0 0,0 0-31,197 90-17,-123-66-11,3 2-1,-10 2 6,-3 8-6,-10 0 0,-10 6 0,-11 3 1,-12 9-1,-15 1 7,-6 8-2,-5 4 3,-25 2-9,-5 3-12,-9-2-14,0-6-19,2-8-7,0-13-8,10-12-8,4-16-29,-3-15-26,11-23-63,3-11-131</inkml:trace>
          <inkml:trace contextRef="#ctx0" brushRef="#br0" timeOffset="69326.9653">6430 11016 760,'0'0'133,"0"0"-124,0 0-5,0 0 49,158 150-18,-99-90-15,10 4-10,0 0-4,2-1-5,-2-8-1,-9-1 1,-11-9-1,-16-6-7,-14-6-39,-17-3-11,-12 5-22,-24-8-73,-3-9-177</inkml:trace>
        </inkml:traceGroup>
        <inkml:traceGroup>
          <inkml:annotationXML>
            <emma:emma xmlns:emma="http://www.w3.org/2003/04/emma" version="1.0">
              <emma:interpretation id="{5A6D2C6C-52CE-4B3F-85EF-A8B12E05F53F}" emma:medium="tactile" emma:mode="ink">
                <msink:context xmlns:msink="http://schemas.microsoft.com/ink/2010/main" type="inkWord" rotatedBoundingBox="9001,13314 9421,13326 9407,13872 8987,13861"/>
              </emma:interpretation>
              <emma:one-of disjunction-type="recognition" id="oneOf46">
                <emma:interpretation id="interp230" emma:lang="zh-CN" emma:confidence="0">
                  <emma:literal>,</emma:literal>
                </emma:interpretation>
                <emma:interpretation id="interp231" emma:lang="zh-CN" emma:confidence="0">
                  <emma:literal>1</emma:literal>
                </emma:interpretation>
                <emma:interpretation id="interp232" emma:lang="zh-CN" emma:confidence="0">
                  <emma:literal>'</emma:literal>
                </emma:interpretation>
                <emma:interpretation id="interp233" emma:lang="zh-CN" emma:confidence="0">
                  <emma:literal>/</emma:literal>
                </emma:interpretation>
                <emma:interpretation id="interp234" emma:lang="zh-CN" emma:confidence="0">
                  <emma:literal>世</emma:literal>
                </emma:interpretation>
              </emma:one-of>
            </emma:emma>
          </inkml:annotationXML>
          <inkml:trace contextRef="#ctx0" brushRef="#br0" timeOffset="70352.0239">8390 12357 1061,'0'0'298,"0"0"-263,0 0-35,0 0 0,0 0 30,0 0-13,0 0-8,-60 130-3,21-74-6,-5 3-37,-9 0-21,1 3-12,-22 8-34,11-13-80,13-15-154</inkml:trace>
        </inkml:traceGroup>
        <inkml:traceGroup>
          <inkml:annotationXML>
            <emma:emma xmlns:emma="http://www.w3.org/2003/04/emma" version="1.0">
              <emma:interpretation id="{B521F8FF-9C1B-47A4-8600-1BB8D7DED0AC}" emma:medium="tactile" emma:mode="ink">
                <msink:context xmlns:msink="http://schemas.microsoft.com/ink/2010/main" type="inkWord" rotatedBoundingBox="11096,12080 12120,12107 12072,13921 11048,13894"/>
              </emma:interpretation>
              <emma:one-of disjunction-type="recognition" id="oneOf47">
                <emma:interpretation id="interp235" emma:lang="zh-CN" emma:confidence="0">
                  <emma:literal>怎</emma:literal>
                </emma:interpretation>
                <emma:interpretation id="interp236" emma:lang="zh-CN" emma:confidence="0">
                  <emma:literal>忑</emma:literal>
                </emma:interpretation>
                <emma:interpretation id="interp237" emma:lang="zh-CN" emma:confidence="0">
                  <emma:literal>巨</emma:literal>
                </emma:interpretation>
                <emma:interpretation id="interp238" emma:lang="zh-CN" emma:confidence="0">
                  <emma:literal>至</emma:literal>
                </emma:interpretation>
                <emma:interpretation id="interp239" emma:lang="zh-CN" emma:confidence="0">
                  <emma:literal>乤</emma:literal>
                </emma:interpretation>
              </emma:one-of>
            </emma:emma>
          </inkml:annotationXML>
          <inkml:trace contextRef="#ctx0" brushRef="#br0" timeOffset="72471.1451">10464 11748 438,'0'0'242,"0"0"-47,0 0-126,0 0-25,0 0-5,0 0-38,0 0-1,15 15-1,2-2 1,2-1-1,-4 0-20,0-1-26,-5 0-9,-2 1-2,-6 1 9,-2 2 23,0 5 21,0 0 5,-15 3 1,-2-3 5,4-3-4,3-7 0,5-2 4,1-4-6,4-3 0,0-1-13,0 0-26,19 0-2,4 0 24,4 0 17,5 0 7,-5 3 4,-3 1-9,-4 3 4,-5 2 14,-2 4 13,-8 2 3,-5 5-17,0 7 1,-10 6 9,-23 9-10,-11 1-8,-6 3-9,-13-3 6,-1-2 7,-3-2 21,0 1-7,1 2 1,4-3-2,12-1 8,10-5-4,8 3-3,10-1-8,12-2-15,6 4-6,4 4-1,9 3-6,23-2 7,15-3-1,12-10 1,9-10-2,11-3 2,2-15 6,6-1 7,-1 0 0,-2-22-3,-1-10-1,-9-5-2,-9-4-6,-11-2 8,-15 4 0,-14 3 5,-12 9-1,-11 4 10,-2 3-7,0 0-3,-17-1-12,-11-1-1,-3-6 0,-7-1-14,-1 0 1,4-1 3,4 2 8,6 3 1,10 5 1,3 6 1,7 1 9,5 5 14,0 1-5,0-3-19,19-7-7,6-1 6,5-5 0,9-3-1,0 1-20,-1 0-27,-1 7-45,7-2-65,-11 4-138,-7 10-283</inkml:trace>
          <inkml:trace contextRef="#ctx0" brushRef="#br0" timeOffset="71388.0832">10121 11113 652,'0'0'114,"0"0"-5,0 0-14,0 0 2,0 0-44,0 0-53,0 0-20,-11 30 6,6 13 14,0 11 14,0 5 8,0-1-8,1-11-2,4-12-12,0-9 0,0-14 0,10-1-1,20-11 0,14 0 1,18-7 1,14-24-1,6-7-1,2-7-13,-8 3-5,-12 2 9,-14 12-19,-13 3-10,-11 11-7,-15 8-18,-2 2-27,-9 4-37,0 0-27,-9 0 2,-8 5-98</inkml:trace>
          <inkml:trace contextRef="#ctx0" brushRef="#br0" timeOffset="71653.0983">10481 11430 225,'0'0'218,"0"0"-104,0 0-1,-40 177 35,26-75-32,-2 32-45,-3 27-25,4-12-13,5-32-13,5-38-11,5-30-8,0-2-1,0-1 0,0-11-14,0-14-31,5-13-32,3-8-12,-1-3-15,6-25 23,8-40-62,-6 2-94,-4 3-30</inkml:trace>
        </inkml:traceGroup>
        <inkml:traceGroup>
          <inkml:annotationXML>
            <emma:emma xmlns:emma="http://www.w3.org/2003/04/emma" version="1.0">
              <emma:interpretation id="{1063DFE1-893C-4B99-8D5A-9BA84FE6DE4E}" emma:medium="tactile" emma:mode="ink">
                <msink:context xmlns:msink="http://schemas.microsoft.com/ink/2010/main" type="inkWord" rotatedBoundingBox="12996,12368 14242,12401 14200,13973 12954,13940"/>
              </emma:interpretation>
              <emma:one-of disjunction-type="recognition" id="oneOf48">
                <emma:interpretation id="interp240" emma:lang="zh-CN" emma:confidence="0">
                  <emma:literal>么</emma:literal>
                </emma:interpretation>
                <emma:interpretation id="interp241" emma:lang="zh-CN" emma:confidence="0">
                  <emma:literal>公</emma:literal>
                </emma:interpretation>
                <emma:interpretation id="interp242" emma:lang="zh-CN" emma:confidence="0">
                  <emma:literal>乊</emma:literal>
                </emma:interpretation>
                <emma:interpretation id="interp243" emma:lang="zh-CN" emma:confidence="0">
                  <emma:literal>台</emma:literal>
                </emma:interpretation>
                <emma:interpretation id="interp244" emma:lang="zh-CN" emma:confidence="0">
                  <emma:literal>介</emma:literal>
                </emma:interpretation>
              </emma:one-of>
            </emma:emma>
          </inkml:annotationXML>
          <inkml:trace contextRef="#ctx0" brushRef="#br0" timeOffset="72909.1702">12311 11409 876,'0'0'156,"0"0"-81,0 0-74,0 0 37,0 0 20,0 0-42,0 0-2,-94 190-2,30-59-12,1-4 0,7-14-30,12-22-58,19-30-52,10 10-42,7-16-69,8-21-140</inkml:trace>
          <inkml:trace contextRef="#ctx0" brushRef="#br0" timeOffset="73379.1971">12873 11529 849,'0'0'163,"0"0"-163,0 0-8,0 0 8,0 0 27,-148 156-5,84-85-6,-1 7-8,-4 6 5,0 2-4,1 3 6,8-6 9,10-4 12,11-12-7,15-9-10,13-8-18,11-6-1,0-11-1,5-2 1,20-7-9,10-7 6,14-7-7,6-9-10,14-1-12,5-4 9,4-20 5,2 0 10,3-7 8,-3 4 0,6-1 1,-10 9 9,-11 7 5,-13 8 6,-18 4-6,-14 0 7,-10 22-8,-10 10-5,0 9 2,-10 9 2,-24 10-1,-4 2-5,-11 1-7,-3-4-25,-7 0-37,0-12-44,-15-7-53,12-12-101,20-16-322</inkml:trace>
        </inkml:traceGroup>
        <inkml:traceGroup>
          <inkml:annotationXML>
            <emma:emma xmlns:emma="http://www.w3.org/2003/04/emma" version="1.0">
              <emma:interpretation id="{83147BB2-8897-4D44-9D80-0883003B0D23}" emma:medium="tactile" emma:mode="ink">
                <msink:context xmlns:msink="http://schemas.microsoft.com/ink/2010/main" type="inkWord" rotatedBoundingBox="14398,13898 15176,12119 16360,12637 15582,14415"/>
              </emma:interpretation>
              <emma:one-of disjunction-type="recognition" id="oneOf49">
                <emma:interpretation id="interp245" emma:lang="zh-CN" emma:confidence="0">
                  <emma:literal>分</emma:literal>
                </emma:interpretation>
                <emma:interpretation id="interp246" emma:lang="zh-CN" emma:confidence="0">
                  <emma:literal>今</emma:literal>
                </emma:interpretation>
                <emma:interpretation id="interp247" emma:lang="zh-CN" emma:confidence="0">
                  <emma:literal>父</emma:literal>
                </emma:interpretation>
                <emma:interpretation id="interp248" emma:lang="zh-CN" emma:confidence="0">
                  <emma:literal>台</emma:literal>
                </emma:interpretation>
                <emma:interpretation id="interp249" emma:lang="zh-CN" emma:confidence="0">
                  <emma:literal>兮</emma:literal>
                </emma:interpretation>
              </emma:one-of>
            </emma:emma>
          </inkml:annotationXML>
          <inkml:trace contextRef="#ctx0" brushRef="#br0" timeOffset="74643.2694">14470 12330 472,'0'0'296,"0"0"-60,0 0-165,0 0-32,0 0 39,-212 157-23,124-71-38,-2 12-17,-3 2-25,19-19-69,-28 14-80,23-27-130,15-22-356</inkml:trace>
          <inkml:trace contextRef="#ctx0" brushRef="#br0" timeOffset="73869.2251">14174 11312 140,'0'0'992,"0"0"-857,0 0-135,0 0 2,0 0-2,0 0 21,-109 141-7,55-55-4,0 14-10,0-3 0,5-3 0,11-19-13,11-10-29,3-16-29,13-12-43,11-10-67,0-16-132,0-11-221</inkml:trace>
          <inkml:trace contextRef="#ctx0" brushRef="#br0" timeOffset="74475.2598">14313 12063 973,'0'0'177,"0"0"-177,0 0-12,0 0 12,0 0 10,131 80 3,-70-47-1,-2 3-11,-4 7 6,-11-1-6,-11 9 0,-12 2 2,-13 6-2,-8 5 5,-12 10 1,-23 6-6,-10 1-1,-9-3-8,-5-10-21,4-8-15,2-18-11,8-10-17,6-13-6,9-15-27,10-19-51,5-18-85,10-12-124</inkml:trace>
          <inkml:trace contextRef="#ctx0" brushRef="#br0" timeOffset="74109.2388">14628 11362 1066,'0'0'75,"0"0"-75,0 0-1,0 0 1,144 126 16,-85-82-8,8 3 4,4 0-6,1 3-5,-11-1-1,-11-2-21,-16 20-80,-16-16-126,-11-4-99</inkml:trace>
        </inkml:traceGroup>
        <inkml:traceGroup>
          <inkml:annotationXML>
            <emma:emma xmlns:emma="http://www.w3.org/2003/04/emma" version="1.0">
              <emma:interpretation id="{CACD0390-05C2-4684-89CA-FD878EF4F74A}" emma:medium="tactile" emma:mode="ink">
                <msink:context xmlns:msink="http://schemas.microsoft.com/ink/2010/main" type="inkWord" rotatedBoundingBox="17475,12372 17905,14395 16910,14606 16481,12583"/>
              </emma:interpretation>
              <emma:one-of disjunction-type="recognition" id="oneOf50">
                <emma:interpretation id="interp250" emma:lang="zh-CN" emma:confidence="0">
                  <emma:literal>?</emma:literal>
                </emma:interpretation>
                <emma:interpretation id="interp251" emma:lang="zh-CN" emma:confidence="0">
                  <emma:literal>阝</emma:literal>
                </emma:interpretation>
                <emma:interpretation id="interp252" emma:lang="zh-CN" emma:confidence="0">
                  <emma:literal>’</emma:literal>
                </emma:interpretation>
                <emma:interpretation id="interp253" emma:lang="zh-CN" emma:confidence="0">
                  <emma:literal>p</emma:literal>
                </emma:interpretation>
                <emma:interpretation id="interp254" emma:lang="zh-CN" emma:confidence="0">
                  <emma:literal>P</emma:literal>
                </emma:interpretation>
              </emma:one-of>
            </emma:emma>
          </inkml:annotationXML>
          <inkml:trace contextRef="#ctx0" brushRef="#br0" timeOffset="78567.4938">15604 12164 469,'0'0'82,"0"0"-25,0 0-10,0 0-1,0 0 3,0 0-2,-50-77-24,43 59 0,2-2-6,0 0 5,3 0 7,-1-1 10,1-4-5,2-2-13,0-8-8,10-5 16,20-7-24,14-3-5,12-7-1,8 6-8,4 4 9,-4 3-1,-5 13 0,-5 4 0,-5 12-1,-1 5-8,-1 3 9,7 7 0,3 0-6,-1 17-1,-2 14 1,-1 8 7,-6 15-1,-4 9 0,-13 12 1,-12 4 1,-13 11 1,-5 4 4,-3-3-5,-21 0-2,-2-5 1,-3-11-10,-1-8 0,1-11 4,7-10-11,0-10 3,6-5-8,0-8 2,3-5 7,-2-3 3,0 5-44,-5 4-76,-1-2-106,8-9-139</inkml:trace>
          <inkml:trace contextRef="#ctx0" brushRef="#br0" timeOffset="78829.5088">16266 13341 337,'0'0'382,"0"0"-268,0 0-78,0 0 11,0 0 28,-15 120-36,14-91-25,1-2-13,0-8-1,0-7-48,11-6-113,-1-6-167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02T15:15:27.70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F7F09D-04E4-401B-BBD2-5391F902DA7F}" emma:medium="tactile" emma:mode="ink">
          <msink:context xmlns:msink="http://schemas.microsoft.com/ink/2010/main" type="writingRegion" rotatedBoundingBox="761,1356 24645,1431 24590,18830 706,18755"/>
        </emma:interpretation>
      </emma:emma>
    </inkml:annotationXML>
    <inkml:traceGroup>
      <inkml:annotationXML>
        <emma:emma xmlns:emma="http://www.w3.org/2003/04/emma" version="1.0">
          <emma:interpretation id="{77B98E6A-F15B-4897-AA39-D6EE3291590B}" emma:medium="tactile" emma:mode="ink">
            <msink:context xmlns:msink="http://schemas.microsoft.com/ink/2010/main" type="paragraph" rotatedBoundingBox="1596,1093 10023,1524 9933,3279 1506,2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293B67-2302-4746-8072-FAB1218061BA}" emma:medium="tactile" emma:mode="ink">
              <msink:context xmlns:msink="http://schemas.microsoft.com/ink/2010/main" type="inkBullet" rotatedBoundingBox="1572,1562 2247,1597 2236,1810 1561,1776"/>
            </emma:interpretation>
            <emma:one-of disjunction-type="recognition" id="oneOf0">
              <emma:interpretation id="interp0" emma:lang="zh-CN" emma:confidence="0">
                <emma:literal>一</emma:literal>
              </emma:interpretation>
              <emma:interpretation id="interp1" emma:lang="zh-CN" emma:confidence="0">
                <emma:literal>-</emma:literal>
              </emma:interpretation>
              <emma:interpretation id="interp2" emma:lang="zh-CN" emma:confidence="0">
                <emma:literal>_</emma:literal>
              </emma:interpretation>
              <emma:interpretation id="interp3" emma:lang="zh-CN" emma:confidence="0">
                <emma:literal>」</emma:literal>
              </emma:interpretation>
              <emma:interpretation id="interp4" emma:lang="zh-CN" emma:confidence="0">
                <emma:literal>‐</emma:literal>
              </emma:interpretation>
            </emma:one-of>
          </emma:emma>
        </inkml:annotationXML>
        <inkml:trace contextRef="#ctx0" brushRef="#br0">86 184 179,'0'0'107,"0"0"-34,0 0 8,0 0 35,0 0 42,0 0-23,0 0-30,-67-54-18,60 47-15,0 6-11,6-3-22,-3 4-20,3 0-18,1 0-1,0 0-1,0 0-15,0 0-3,0 0-4,0 0-2,1 0-1,13 0 12,4 0 8,4 0 6,7 0 0,4 0 0,13 0-16,8-10-4,11-7-21,12-3-41,4-6-42,22 5-41,-21 6-64,-25 6-27</inkml:trace>
      </inkml:traceGroup>
      <inkml:traceGroup>
        <inkml:annotationXML>
          <emma:emma xmlns:emma="http://www.w3.org/2003/04/emma" version="1.0">
            <emma:interpretation id="{4C8A25B3-DA60-4AC4-9882-87CC7C4CD162}" emma:medium="tactile" emma:mode="ink">
              <msink:context xmlns:msink="http://schemas.microsoft.com/ink/2010/main" type="line" rotatedBoundingBox="2599,1144 10023,1524 9933,3279 2509,2899"/>
            </emma:interpretation>
          </emma:emma>
        </inkml:annotationXML>
        <inkml:traceGroup>
          <inkml:annotationXML>
            <emma:emma xmlns:emma="http://www.w3.org/2003/04/emma" version="1.0">
              <emma:interpretation id="{CA4DFEFF-A51F-484D-9302-66C477399254}" emma:medium="tactile" emma:mode="ink">
                <msink:context xmlns:msink="http://schemas.microsoft.com/ink/2010/main" type="inkWord" rotatedBoundingBox="2590,1317 4775,1429 4694,3011 2509,2899"/>
              </emma:interpretation>
              <emma:one-of disjunction-type="recognition" id="oneOf1">
                <emma:interpretation id="interp5" emma:lang="zh-CN" emma:confidence="0">
                  <emma:literal>种</emma:literal>
                </emma:interpretation>
                <emma:interpretation id="interp6" emma:lang="zh-CN" emma:confidence="0">
                  <emma:literal>秘</emma:literal>
                </emma:interpretation>
                <emma:interpretation id="interp7" emma:lang="zh-CN" emma:confidence="0">
                  <emma:literal>釉</emma:literal>
                </emma:interpretation>
                <emma:interpretation id="interp8" emma:lang="zh-CN" emma:confidence="0">
                  <emma:literal>秆</emma:literal>
                </emma:interpretation>
                <emma:interpretation id="interp9" emma:lang="zh-CN" emma:confidence="0">
                  <emma:literal>秒</emma:literal>
                </emma:interpretation>
              </emma:one-of>
            </emma:emma>
          </inkml:annotationXML>
          <inkml:trace contextRef="#ctx0" brushRef="#br0" timeOffset="309.0176">1419-201 468,'0'0'85,"0"0"-72,0 0-13,0 0 72,129-8-5,-80 4-20,10 1-21,6 1-16,8-3-9,-3 4 0,-2-3-1,-15 4-22,-12 0-37,-21 12-85,-20 41-47,-25-4 63,-19 1-13</inkml:trace>
          <inkml:trace contextRef="#ctx0" brushRef="#br0" timeOffset="534.0305">980 586 411,'0'0'175,"0"0"-41,0 0-108,0 0 33,0 0 58,0 0-42,0 0-51,202-95-13,-106 60-10,11 3-1,-2 4 0,-5 8-1,-9 6-5,-7 6-5,-10 4-43,-7 4-27,-8 0-31,-2 0-77,-15 0-6,-11 0-43</inkml:trace>
          <inkml:trace contextRef="#ctx0" brushRef="#br0" timeOffset="857.049">1616 164 199,'0'0'221,"0"0"-136,0 0-85,0 0-12,0 0 12,0 0 66,37 186 35,-14-50-48,-4 36-25,-4 11-15,-9-28-7,-1-42-5,1-46 6,-1-18-7,-2-7-10,2-3-9,-2-12-2,-1-16-11,-2-11 16,0 0 16,0-10 0,-7-22-113,-16-8-33,-2-11 61,-14-39 17,5 17-66</inkml:trace>
          <inkml:trace contextRef="#ctx0" brushRef="#br0" timeOffset="1005.0575">1528 780 80,'0'0'191,"0"0"29,0 0-85,0 0-64,0 0-16,0 0-36,0 0-18,-158 46 2,114-6-3,13-7-14,7-3-54,14-10-63,10-13-52,5-7-21</inkml:trace>
          <inkml:trace contextRef="#ctx0" brushRef="#br0" timeOffset="1202.0687">1832 536 378,'0'0'127,"0"0"-114,0 0 4,0 0 61,0 0 15,0 0-27,125 131-14,-92-94-16,4 4-11,5 0-15,-1-1-10,-3-5-34,6-7-70,-9-8-85,-8-9-82</inkml:trace>
          <inkml:trace contextRef="#ctx0" brushRef="#br0" timeOffset="1826.1044">2328 376 584,'0'0'102,"0"0"-102,0 0 0,0 0 16,0 0 35,39 119-12,-26-73-22,-1-1-17,2-1-11,-1-5-46,-1-8-52,1-11-47,-1-12-7,3-8 10,4-3 107,1-27 34,3-8 12,6-7 39,1-5 62,7-1 37,5 4-53,3 9-13,1 6 5,1 9 4,-5 6-28,5 12-17,2 2-24,-2 3-5,0 0-6,-5 3-1,-3 10-1,-11 3 0,-8 0-8,-11 3-7,-9 1-54,-5 7 36,-39 8 34,-20 9 9,-23 7 0,-9 0-8,-10-2 6,10-7-1,14-11 1,21-10 58,23-10-4,14-4-9,17-7-20,7 0-21,0 0-11,0 0-9,7 0-23,17 0-26,6-8 44,14-6 12,4-7-11,6-3-3,0-6-28,-4 2-13,1-8-2,-8 0-26,-4-6-17,-9 0-7,-9-4 16,-11-3 48,-10-4-21,0-1 12,-10-6-21</inkml:trace>
          <inkml:trace contextRef="#ctx0" brushRef="#br0" timeOffset="1998.1143">2869 28 77,'0'0'127,"0"0"29,0 0 16,0 0-43,0 0-124,0 0 9,-38-37 12,38 86 46,0 11 6,0 18-20,0 15-17,-10 5-18,-2 8-6,-2-4-7,1 1-9,3-3-1,0-4-60,-10 21-83,3-25-96,0-24-159</inkml:trace>
        </inkml:traceGroup>
        <inkml:traceGroup>
          <inkml:annotationXML>
            <emma:emma xmlns:emma="http://www.w3.org/2003/04/emma" version="1.0">
              <emma:interpretation id="{BE08BD13-B249-4DDF-911C-A0938821520B}" emma:medium="tactile" emma:mode="ink">
                <msink:context xmlns:msink="http://schemas.microsoft.com/ink/2010/main" type="inkWord" rotatedBoundingBox="5659,1354 6554,1400 6471,3032 5575,2986"/>
              </emma:interpretation>
              <emma:one-of disjunction-type="recognition" id="oneOf2">
                <emma:interpretation id="interp10" emma:lang="zh-CN" emma:confidence="0">
                  <emma:literal>方</emma:literal>
                </emma:interpretation>
                <emma:interpretation id="interp11" emma:lang="zh-CN" emma:confidence="0">
                  <emma:literal>礻</emma:literal>
                </emma:interpretation>
                <emma:interpretation id="interp12" emma:lang="zh-CN" emma:confidence="0">
                  <emma:literal>矛</emma:literal>
                </emma:interpretation>
                <emma:interpretation id="interp13" emma:lang="zh-CN" emma:confidence="0">
                  <emma:literal>产</emma:literal>
                </emma:interpretation>
                <emma:interpretation id="interp14" emma:lang="zh-CN" emma:confidence="0">
                  <emma:literal>亨</emma:literal>
                </emma:interpretation>
              </emma:one-of>
            </emma:emma>
          </inkml:annotationXML>
          <inkml:trace contextRef="#ctx0" brushRef="#br0" timeOffset="2794.1598">4073 153 662,'0'0'172,"0"0"-79,0 0-50,0 0-10,0 0 22,133-23 10,-49 10-27,18-6-29,4 4-9,0 5 0,-10 5-8,-12 5-60,-15 0-61,-10 32-79,-21 5-93,-18-1-53</inkml:trace>
          <inkml:trace contextRef="#ctx0" brushRef="#br0" timeOffset="3277.1874">4733 319 221,'0'0'356,"0"0"-256,0 0-81,0 0 12,-178 167 43,111-87-9,1 3-39,6 3-20,6-3 1,12-7-7,10-6-11,0 16-64,12-23-98,8-11-136</inkml:trace>
          <inkml:trace contextRef="#ctx0" brushRef="#br0" timeOffset="2570.147">4424-224 616,'0'0'162,"0"0"-61,0 0-69,0 0-19,0 0-4,0 0-8,0 0-1,106 4 6,-56 8-4,6 10-2,-4-1-39,-10 2-52,-8 1-45,-21 16-26,-11-8-60,-2-2-45</inkml:trace>
          <inkml:trace contextRef="#ctx0" brushRef="#br0" timeOffset="3094.177">4535 603 370,'0'0'218,"0"0"-71,0 0-105,0 0-23,0 0 10,0 0 10,0 0 0,91 49-29,-58-8-9,-9 15-1,-12 16-8,-12 8 7,0 9-1,-27 1-7,-12-5-4,-1-11 5,-4-12-5,0-18-6,4-8-13,3-16-13,5-13-20,7-7-5,20-59-41,5-4-139,0-12-18</inkml:trace>
        </inkml:traceGroup>
        <inkml:traceGroup>
          <inkml:annotationXML>
            <emma:emma xmlns:emma="http://www.w3.org/2003/04/emma" version="1.0">
              <emma:interpretation id="{2CC122B8-CD98-4E20-9BBF-1894F178257B}" emma:medium="tactile" emma:mode="ink">
                <msink:context xmlns:msink="http://schemas.microsoft.com/ink/2010/main" type="inkWord" rotatedBoundingBox="7561,1398 8993,1471 8911,3065 7479,2991"/>
              </emma:interpretation>
              <emma:one-of disjunction-type="recognition" id="oneOf3">
                <emma:interpretation id="interp15" emma:lang="zh-CN" emma:confidence="0">
                  <emma:literal>法</emma:literal>
                </emma:interpretation>
                <emma:interpretation id="interp16" emma:lang="zh-CN" emma:confidence="0">
                  <emma:literal>洪</emma:literal>
                </emma:interpretation>
                <emma:interpretation id="interp17" emma:lang="zh-CN" emma:confidence="0">
                  <emma:literal>洁</emma:literal>
                </emma:interpretation>
                <emma:interpretation id="interp18" emma:lang="zh-CN" emma:confidence="0">
                  <emma:literal>浩</emma:literal>
                </emma:interpretation>
                <emma:interpretation id="interp19" emma:lang="zh-CN" emma:confidence="0">
                  <emma:literal>结</emma:literal>
                </emma:interpretation>
              </emma:one-of>
            </emma:emma>
          </inkml:annotationXML>
          <inkml:trace contextRef="#ctx0" brushRef="#br0" timeOffset="3683.2106">5982 63 660,'0'0'145,"0"0"-40,0 0-89,0 0-14,0 0 6,0 0-7,0 0 22,57 86-13,-21-38-10,-3 5-21,-1 4-98,0 9-99,-10-13-49,-12-15-78</inkml:trace>
          <inkml:trace contextRef="#ctx0" brushRef="#br0" timeOffset="4092.234">6120 626 492,'0'0'123,"0"0"-112,0 0 38,0 0 67,-22 151-15,12-79-19,-2 15-17,2 12-33,4 1-13,6-8-13,0-17-6,0-21 1,1-21 0,13-19-1,6-14 0,8-4 16,8-34 14,9-22-21,7-19-9,-1-10-18,-6-13 1,-3 0-16,-2-25-50,9-17-57,-4 10-33,-1 19 62,-4 23 72,-1 27 39,1 3 47,1 4 56,-8 21 12,-2 10 8,-6 15-32,3 7-46,8 5-18,7 0-6,8 5-14,6 12-7,7 0 1,0-2-1,-4-2-36,-1-1-22,-8-2-49,-9-4-63,-17 1-60,-13-2-71</inkml:trace>
          <inkml:trace contextRef="#ctx0" brushRef="#br0" timeOffset="4799.2745">6401 748 446,'0'0'245,"0"0"-50,0 0-53,0 0-32,0 0-44,0 0-51,0 0-1,153-33-4,-59 11-4,10-2-5,4 7 8,-9 2-9,-7 7 1,-16 5-2,-14 3-7,-17 0-8,-16 0-40,-19 15-22,-10 8 8,-13 9 43,-33 16 27,-18 9 10,-15 8-4,-5 0-6,2-1 1,11-9 2,13-12-2,17-10 0,18-14 1,13-6-2,8-11 0,2-2-1,0 0-14,22 0-11,13 0 26,17 0 16,12 0 6,7 0-8,3-3-2,-2-1-5,-8 4 2,-12 0-2,-8 0-6,-14 0-1,-12 9 0,-9 2-17,-9 1-5,0 2 8,-5 9 12,-22 7-14,-5 8-37,-15 16-82,10-9-93,10-15-56</inkml:trace>
          <inkml:trace contextRef="#ctx0" brushRef="#br0" timeOffset="4313.2467">7023-146 727,'0'0'198,"0"0"-185,0 0-13,0 0-35,0 0 35,0 0 31,-26 186-11,16-100-20,-3 8-45,-9 32-79,2-19-94,1-24-92</inkml:trace>
        </inkml:traceGroup>
        <inkml:traceGroup>
          <inkml:annotationXML>
            <emma:emma xmlns:emma="http://www.w3.org/2003/04/emma" version="1.0">
              <emma:interpretation id="{DBF1466F-6927-4E23-BFA4-0692BE7D7142}" emma:medium="tactile" emma:mode="ink">
                <msink:context xmlns:msink="http://schemas.microsoft.com/ink/2010/main" type="inkWord" rotatedBoundingBox="9795,2247 9986,2256 9964,2671 9773,2662"/>
              </emma:interpretation>
              <emma:one-of disjunction-type="recognition" id="oneOf4">
                <emma:interpretation id="interp20" emma:lang="zh-CN" emma:confidence="0">
                  <emma:literal>:</emma:literal>
                </emma:interpretation>
                <emma:interpretation id="interp21" emma:lang="zh-CN" emma:confidence="0">
                  <emma:literal>;</emma:literal>
                </emma:interpretation>
                <emma:interpretation id="interp22" emma:lang="zh-CN" emma:confidence="0">
                  <emma:literal>!</emma:literal>
                </emma:interpretation>
                <emma:interpretation id="interp23" emma:lang="zh-CN" emma:confidence="0">
                  <emma:literal>'</emma:literal>
                </emma:interpretation>
                <emma:interpretation id="interp24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5048.2887">8364 657 960,'0'0'217,"0"0"-149,0 0-57,0 0 8,0 0-19,0 0-1,0 0-51,20 10-92,-5 16-7,-5-4-138,-3 3-244</inkml:trace>
          <inkml:trace contextRef="#ctx0" brushRef="#br0" timeOffset="5205.2977">8211 1035 575,'0'0'164,"0"0"-104,0 0 54,0 0 66,0 0-71,0 0-87,0 0-22,-2 7-89,4 1-156,8 0-7,-7 0-349</inkml:trace>
        </inkml:traceGroup>
      </inkml:traceGroup>
    </inkml:traceGroup>
    <inkml:traceGroup>
      <inkml:annotationXML>
        <emma:emma xmlns:emma="http://www.w3.org/2003/04/emma" version="1.0">
          <emma:interpretation id="{958ACC97-3E60-4A69-B095-07E9443F47FB}" emma:medium="tactile" emma:mode="ink">
            <msink:context xmlns:msink="http://schemas.microsoft.com/ink/2010/main" type="paragraph" rotatedBoundingBox="3183,3383 23472,3330 23478,5747 3190,58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4E7D5D4-5FB8-41BE-B967-1FFB5B2C6CF6}" emma:medium="tactile" emma:mode="ink">
              <msink:context xmlns:msink="http://schemas.microsoft.com/ink/2010/main" type="line" rotatedBoundingBox="3183,3383 23472,3330 23478,5747 3190,5800"/>
            </emma:interpretation>
          </emma:emma>
        </inkml:annotationXML>
        <inkml:traceGroup>
          <inkml:annotationXML>
            <emma:emma xmlns:emma="http://www.w3.org/2003/04/emma" version="1.0">
              <emma:interpretation id="{9E5FBC70-862F-4304-A6DA-55AE00601856}" emma:medium="tactile" emma:mode="ink">
                <msink:context xmlns:msink="http://schemas.microsoft.com/ink/2010/main" type="inkWord" rotatedBoundingBox="3184,3684 5620,3677 5626,5794 3190,5800"/>
              </emma:interpretation>
              <emma:one-of disjunction-type="recognition" id="oneOf5">
                <emma:interpretation id="interp25" emma:lang="zh-CN" emma:confidence="0">
                  <emma:literal>邻</emma:literal>
                </emma:interpretation>
                <emma:interpretation id="interp26" emma:lang="zh-CN" emma:confidence="0">
                  <emma:literal>郐</emma:literal>
                </emma:interpretation>
                <emma:interpretation id="interp27" emma:lang="zh-CN" emma:confidence="0">
                  <emma:literal>邰</emma:literal>
                </emma:interpretation>
                <emma:interpretation id="interp28" emma:lang="zh-CN" emma:confidence="0">
                  <emma:literal>郅</emma:literal>
                </emma:interpretation>
                <emma:interpretation id="interp29" emma:lang="zh-CN" emma:confidence="0">
                  <emma:literal>郎</emma:literal>
                </emma:interpretation>
              </emma:one-of>
            </emma:emma>
          </inkml:annotationXML>
          <inkml:trace contextRef="#ctx0" brushRef="#br0" timeOffset="8589.4913">2340 2210 170,'0'0'81,"0"0"-56,0 0 1,0 0 31,0 0 34,145 74-16,-100-21-11,9 8 8,3 11-26,5 6-16,2 2-15,3 2-9,-6-3 1,-4-12-6,-12-12 5,-6-15-3,-14-10-3,-8-10 1,-4-6 0,-4-4 0,-8-6-1,3 2-48,-4-1-74,-14 1-44,-14 3 63,-9-3-2</inkml:trace>
          <inkml:trace contextRef="#ctx0" brushRef="#br0" timeOffset="8810.5039">2318 2745 188,'0'0'392,"0"0"-207,0 0-155,0 0-23,0 0 28,0 0-18,0 0-16,37 12 11,-7 5-12,6 6 0,-6 4-21,-5 0-73,-8 16-97,-10-8-52,-7-3-49</inkml:trace>
          <inkml:trace contextRef="#ctx0" brushRef="#br0" timeOffset="8317.4757">2518 2085 211,'0'0'160,"0"0"-120,0 0-27,0 0 54,0 0-27,0 0-17,0 0-21,-37 36 8,2 8 29,-16 14 8,-16 16-11,-8 13-7,-33 29-14,7-11-2,-6 5-12,2-5 11,28-24-11,8-8-1,25-24-1,28-24-43,11-18-65,5-7-20,16-14-37,13-16 47,1-7-70</inkml:trace>
          <inkml:trace contextRef="#ctx0" brushRef="#br0" timeOffset="9176.5248">2101 3229 497,'0'0'169,"0"0"-145,0 0-12,0 0 41,0 0 8,0 0-21,162-2-24,-114-1-6,-4 3-10,-9 0 0,-6 6-10,-12 11 9,-7 8-25,-10-1-41,0 11 41,-20 1 26,-14 4 1,-6 4 10,-4-2-9,7-4 4,3-5 20,9-6 23,7-3 1,8-8-22,5-1-18,5-3-9,0-1 0,13-3 0,19-3-1,17-5 0,20 0-38,18-25-24,51-36-77,-19 6-104,-15 2-118</inkml:trace>
          <inkml:trace contextRef="#ctx0" brushRef="#br0" timeOffset="9912.5669">3540 2863 101,'0'0'224,"0"0"30,0 0-100,0 0-86,0 0-54,0 0-13,-23 128 20,6-14 3,-7 36-1,1 9-8,2-6-7,1-19-6,5-28 4,2-20-6,6-19-14,-3 24-56,2-11-80,6-12-114</inkml:trace>
          <inkml:trace contextRef="#ctx0" brushRef="#br0" timeOffset="9742.5572">3421 2483 829,'0'0'136,"0"0"-66,0 0-55,0 0 17,0 0-6,0 0-19,169-71-7,-95 55-8,0-1-25,-6 9-22,-13 6 12,-15 2-8,-13 0-14,-12 7-26,-15 13 16,0 11 25,-15 7 50,-22 8 8,-8 4 11,0 4-11,1-2 4,4-1-11,9-5 0,9-6-1,11-5 0,7-5-1,4 0 0,0-5-6,15-3 7,9 1-9,5-1 8,1 1 1,8-1 8,-1 3 9,5 1-7,0 5-3,0 2-6,-6 3 0,-6 1 0,-10-2-1,-5-6-1,-6-3 1,-9-3 17,0-1 3,-14 1 2,-16 2 13,-15 1 1,-9 2-9,-10-6 14,-2-4-26,-1-4-2,7-6-5,8-8-1,10 0-7,5-28-45,11-18-87,16-63-107,9 7-44</inkml:trace>
        </inkml:traceGroup>
        <inkml:traceGroup>
          <inkml:annotationXML>
            <emma:emma xmlns:emma="http://www.w3.org/2003/04/emma" version="1.0">
              <emma:interpretation id="{D090D6A4-1F2C-400D-A7FC-0C1450FD8E15}" emma:medium="tactile" emma:mode="ink">
                <msink:context xmlns:msink="http://schemas.microsoft.com/ink/2010/main" type="inkWord" rotatedBoundingBox="6304,3754 7317,3751 7322,5359 6308,5362"/>
              </emma:interpretation>
              <emma:one-of disjunction-type="recognition" id="oneOf6">
                <emma:interpretation id="interp30" emma:lang="zh-CN" emma:confidence="0">
                  <emma:literal>居</emma:literal>
                </emma:interpretation>
                <emma:interpretation id="interp31" emma:lang="zh-CN" emma:confidence="0">
                  <emma:literal>屠</emma:literal>
                </emma:interpretation>
                <emma:interpretation id="interp32" emma:lang="zh-CN" emma:confidence="0">
                  <emma:literal>层</emma:literal>
                </emma:interpretation>
                <emma:interpretation id="interp33" emma:lang="zh-CN" emma:confidence="0">
                  <emma:literal>局</emma:literal>
                </emma:interpretation>
                <emma:interpretation id="interp34" emma:lang="zh-CN" emma:confidence="0">
                  <emma:literal>属</emma:literal>
                </emma:interpretation>
              </emma:one-of>
            </emma:emma>
          </inkml:annotationXML>
          <inkml:trace contextRef="#ctx0" brushRef="#br0" timeOffset="10790.6172">4822 2431 506,'0'0'92,"0"0"-92,0 0 0,0 117 33,0-22 58,-6 46-27,-11 41-34,2 12-17,0-34-6,3-39-6,7-53-1,2-9-7,1-1-37,-2-6-43,4-3-43,0-22-36,0-16-60</inkml:trace>
          <inkml:trace contextRef="#ctx0" brushRef="#br0" timeOffset="11026.6307">4752 3137 842,'0'0'182,"0"0"-141,0 0-35,0 0-6,0 0 43,170-49-5,-76 21-31,17-4 0,0-5-7,1 0-29,-9 2-43,-19 7-47,-10 8-63,-25 9-79,-28 10-68</inkml:trace>
          <inkml:trace contextRef="#ctx0" brushRef="#br0" timeOffset="10529.6022">4866 2296 624,'0'0'68,"0"0"-49,0 0-13,160-113 20,-96 95 26,0 9-12,-1 9-14,0 0-17,-11 0-2,-9 11-7,-12 4-6,-8 0 5,-13 3-8,-6 2-7,-4 7-4,-10 8 20,-29 7 3,-15 10 13,-11-4-16,-9 6-6,-4-6-3,9-6 9,16-10-7,16-12 7,13-7 0,16-7-1,8-5-5,0-1-11,5 0-11,28 0-1,13-1 29,16-18 0,9-1-1,-3-7-34,0 7-38,-4-5-63,-22 8-83</inkml:trace>
          <inkml:trace contextRef="#ctx0" brushRef="#br0" timeOffset="11556.661">5228 2709 217,'0'0'536,"0"0"-479,0 0-57,0 0-15,0 0 15,-2 133 59,-7-36-5,-2 5-21,-3 7-4,-1 0-19,2-25-7,3 1-2,5-18-1,3-18-1,2-17-15,0-13-10,0-14-14,0-5 14,0 0 26,0 0 6,2-5 13,3-17-19,5-10 0,3-1-10,6-2 9,6 0 1,5 4-8,10 3 7,7 4-6,6 1 6,5 2 0,0 6-6,-3 6 1,-1 6 4,-10 3-12,-8 0 4,-4 20-5,-15 8-1,-7 7 5,-10 7 11,0 5 5,-22 1 7,-11-2 5,-11-1 12,-5-9 20,-6-7 10,-6-4-14,-6-9-10,3-8-11,4-8-12,11 0-12,19-25-11,11-9-97,18-8-282</inkml:trace>
        </inkml:traceGroup>
        <inkml:traceGroup>
          <inkml:annotationXML>
            <emma:emma xmlns:emma="http://www.w3.org/2003/04/emma" version="1.0">
              <emma:interpretation id="{5F635096-DF93-4AC7-A20E-CF0A8D5C7B33}" emma:medium="tactile" emma:mode="ink">
                <msink:context xmlns:msink="http://schemas.microsoft.com/ink/2010/main" type="inkWord" rotatedBoundingBox="8064,4009 9154,4007 9158,5657 8069,5660"/>
              </emma:interpretation>
              <emma:one-of disjunction-type="recognition" id="oneOf7">
                <emma:interpretation id="interp35" emma:lang="zh-CN" emma:confidence="0">
                  <emma:literal>也</emma:literal>
                </emma:interpretation>
                <emma:interpretation id="interp36" emma:lang="zh-CN" emma:confidence="0">
                  <emma:literal>中</emma:literal>
                </emma:interpretation>
                <emma:interpretation id="interp37" emma:lang="zh-CN" emma:confidence="0">
                  <emma:literal>巾</emma:literal>
                </emma:interpretation>
                <emma:interpretation id="interp38" emma:lang="zh-CN" emma:confidence="0">
                  <emma:literal>乜</emma:literal>
                </emma:interpretation>
                <emma:interpretation id="interp39" emma:lang="zh-CN" emma:confidence="0">
                  <emma:literal>地</emma:literal>
                </emma:interpretation>
              </emma:one-of>
            </emma:emma>
          </inkml:annotationXML>
          <inkml:trace contextRef="#ctx0" brushRef="#br0" timeOffset="12142.6945">6500 2919 595,'0'0'157,"0"0"-60,0 0-8,0 0-4,0 0-41,0 0-44,0 0-13,64-23 13,33 5 9,43-14-1,1 0-7,-8 0 0,-19 5-1,-33 10-5,3 3-3,1 8-7,-22 6-7,-16 0-25,-20 24-36,-14 13-5,-13 11 5,0 8 51,-25 0 30,-9-1-9,-1-13-11,5-11 5,4-18-11,0-10-39,-1-3-46,-2-3-8,-1-22 42,0-7 47,-4-8 12,4-5-8,-2-7-29,5-37 16,8 2-11</inkml:trace>
          <inkml:trace contextRef="#ctx0" brushRef="#br0" timeOffset="12570.719">6878 2412 137,'0'0'234,"0"0"-15,0 0-187,0 0-22,0 0-10,-15 129 82,30 1-5,15 42-28,9 14-13,-4-29-17,-6-39-5,-7-44 2,-2-10-7,2 9-8,0 10-1,-2 6 1,-2-5-1,-8-11-9,0-8-58,0 6-67,-1-21-84,-2-18-156</inkml:trace>
          <inkml:trace contextRef="#ctx0" brushRef="#br0" timeOffset="12324.7049">7140 2526 80,'0'0'158,"0"0"-76,0 0-57,0 0-16,0 0 38,0 0 44,-8 162-39,6-81-22,-3 6-11,2-1-12,3-3-5,0-8-2,0-15 1,0-15-1,0-13-51,0-17-14,0-11 13,-5-4 41,-5-18-47,-2-7-181</inkml:trace>
        </inkml:traceGroup>
        <inkml:traceGroup>
          <inkml:annotationXML>
            <emma:emma xmlns:emma="http://www.w3.org/2003/04/emma" version="1.0">
              <emma:interpretation id="{BB9791C2-2F79-480F-A342-7BD1D0BB29DE}" emma:medium="tactile" emma:mode="ink">
                <msink:context xmlns:msink="http://schemas.microsoft.com/ink/2010/main" type="inkWord" rotatedBoundingBox="9398,3805 11053,3801 11058,5470 9403,5474"/>
              </emma:interpretation>
              <emma:one-of disjunction-type="recognition" id="oneOf8">
                <emma:interpretation id="interp40" emma:lang="zh-CN" emma:confidence="0">
                  <emma:literal>是</emma:literal>
                </emma:interpretation>
                <emma:interpretation id="interp41" emma:lang="zh-CN" emma:confidence="0">
                  <emma:literal>旯</emma:literal>
                </emma:interpretation>
                <emma:interpretation id="interp42" emma:lang="zh-CN" emma:confidence="0">
                  <emma:literal>员</emma:literal>
                </emma:interpretation>
                <emma:interpretation id="interp43" emma:lang="zh-CN" emma:confidence="0">
                  <emma:literal>畏</emma:literal>
                </emma:interpretation>
                <emma:interpretation id="interp44" emma:lang="zh-CN" emma:confidence="0">
                  <emma:literal>兴</emma:literal>
                </emma:interpretation>
              </emma:one-of>
            </emma:emma>
          </inkml:annotationXML>
          <inkml:trace contextRef="#ctx0" brushRef="#br0" timeOffset="13000.7436">8300 2439 701,'0'0'71,"0"0"-71,0 0 0,0 0 16,25 162 32,-20-100-17,0 9-13,-1 2-18,-1-5-13,-3-9-57,0-10-54,0-18-60,0-30 2,0-1 3,0-10 46</inkml:trace>
          <inkml:trace contextRef="#ctx0" brushRef="#br0" timeOffset="14026.8023">8403 2403 67,'0'0'82,"58"-119"29,-27 77 22,-3 15-18,-6 19-5,2 8-58,1 0-19,0 23 3,2 16 4,-5 8-15,-2 6-2,-5 7-10,-5-1-13,-2-1-10,-8-4-2,0-15-27,0-8-47,-8-13 32,-12-8 30,-5-6-30,-2-4-19,-2 0 41,1-10 26,4-12 6,4-1 0,8-2 0,4 5 13,3 6 24,5 9 17,0 5-54,0 0 0,0 0-16,18 4 16,2 14 9,1 10-8,-1 4 5,-7 6 4,-8 9-10,-5 7-14,-5 2 1,-28 8 4,-13 3-5,-11-2-2,-8 1-4,-8-2-5,-6-6 2,-5-6 14,0-7 8,3-7-1,13-4 2,15-14 48,22-5 25,17-12-1,14-3-28,10 0-30,42-9-5,22-19-8,25-7 9,12-4-10,5-5 1,-5 3 0,-5-1-1,-10 11 0,-12 3 1,-12 11-1,-16 7 0,-14 6-1,-20 4-10,-9 0-1,-11 0 2,-2 12 10,0 3 9,0 0-8,0 6 10,0 2-2,0-2-8,0 8-1,0 0 1,0 3-1,5 3 1,5-3-1,0-1-1,3-8-12,-3-8-8,4-8-5,-2-7-25,3 0 51,3-9 12,6-18 0,-4-4-12,-3-3-13,-9 4 11,-8 5 1,-3 2-19,-27 8-23,-11 2-12,-9 12 25,-9 1 27,-3 4 3,-2 19 37,3 6 74,3 6-2,4 5-11,5 2-19,9 3-17,9-3-27,13-1-16,11 1-18,7-3 0,2 1-1,27 0 0,16-7 1,14-1 23,15-5 37,13-5-23,7-7-11,9-3-7,-4-6-9,-5-1-9,-8-2-1,-7-3 9,-15 1-8,-12-1-2,-15 0-8,-10 0-37,-17 0-26,-10 0-20,-9 0-38,-19 0-84</inkml:trace>
        </inkml:traceGroup>
        <inkml:traceGroup>
          <inkml:annotationXML>
            <emma:emma xmlns:emma="http://www.w3.org/2003/04/emma" version="1.0">
              <emma:interpretation id="{B6B80483-07D6-4335-9CAF-EB7D4EA618FB}" emma:medium="tactile" emma:mode="ink">
                <msink:context xmlns:msink="http://schemas.microsoft.com/ink/2010/main" type="inkWord" rotatedBoundingBox="11803,4165 12272,4163 12273,4187 11804,4189"/>
              </emma:interpretation>
              <emma:one-of disjunction-type="recognition" id="oneOf9">
                <emma:interpretation id="interp45" emma:lang="zh-CN" emma:confidence="0">
                  <emma:literal>一</emma:literal>
                </emma:interpretation>
                <emma:interpretation id="interp46" emma:lang="zh-CN" emma:confidence="0">
                  <emma:literal>-</emma:literal>
                </emma:interpretation>
                <emma:interpretation id="interp47" emma:lang="zh-CN" emma:confidence="0">
                  <emma:literal>‐</emma:literal>
                </emma:interpretation>
                <emma:interpretation id="interp48" emma:lang="zh-CN" emma:confidence="0">
                  <emma:literal>‘</emma:literal>
                </emma:interpretation>
                <emma:interpretation id="interp49" emma:lang="zh-CN" emma:confidence="0">
                  <emma:literal>·</emma:literal>
                </emma:interpretation>
              </emma:one-of>
            </emma:emma>
          </inkml:annotationXML>
          <inkml:trace contextRef="#ctx0" brushRef="#br0" timeOffset="14505.8297">10238 2592 644,'0'0'257,"0"0"-107,0 0-118,0 0-25,0 0-7,0 0 0,0 0-2,59-24 2,0 24 7,9 0-7,3 0-56,18 0-67,-20 0-88,-15 5-77</inkml:trace>
        </inkml:traceGroup>
        <inkml:traceGroup>
          <inkml:annotationXML>
            <emma:emma xmlns:emma="http://www.w3.org/2003/04/emma" version="1.0">
              <emma:interpretation id="{9A0D819C-A3BE-4696-A74D-9096088A8A1A}" emma:medium="tactile" emma:mode="ink">
                <msink:context xmlns:msink="http://schemas.microsoft.com/ink/2010/main" type="inkWord" rotatedBoundingBox="12407,3748 14427,3742 14431,5298 12411,5304"/>
              </emma:interpretation>
              <emma:one-of disjunction-type="recognition" id="oneOf10">
                <emma:interpretation id="interp50" emma:lang="zh-CN" emma:confidence="0">
                  <emma:literal>位</emma:literal>
                </emma:interpretation>
                <emma:interpretation id="interp51" emma:lang="zh-CN" emma:confidence="0">
                  <emma:literal>垃</emma:literal>
                </emma:interpretation>
                <emma:interpretation id="interp52" emma:lang="zh-CN" emma:confidence="0">
                  <emma:literal>住</emma:literal>
                </emma:interpretation>
                <emma:interpretation id="interp53" emma:lang="zh-CN" emma:confidence="0">
                  <emma:literal>泣</emma:literal>
                </emma:interpretation>
                <emma:interpretation id="interp54" emma:lang="zh-CN" emma:confidence="0">
                  <emma:literal>俭</emma:literal>
                </emma:interpretation>
              </emma:one-of>
            </emma:emma>
          </inkml:annotationXML>
          <inkml:trace contextRef="#ctx0" brushRef="#br0" timeOffset="14752.8438">11480 2188 734,'0'0'177,"0"0"-64,0 0-83,0 0 38,0 0-1,0 0-28,0 0-31,-124 47-8,51 0-13,-12 10-19,-6 11-38,2 3-40,13-11-33,19-3-18,25-21-60,22-20-17</inkml:trace>
          <inkml:trace contextRef="#ctx0" brushRef="#br0" timeOffset="14953.8553">11151 2538 103,'0'0'63,"0"0"76,0 0 11,18 185-28,-18-104-18,0 28-42,0-4-21,0 5-23,-10 2 0,2-21-17,1 0 1,-2-17-1,4-20 2,4-17-3,1-19-19,0-18-36,5 0-87,7-2-179</inkml:trace>
          <inkml:trace contextRef="#ctx0" brushRef="#br0" timeOffset="15155.8668">11998 2148 886,'0'0'144,"0"0"-116,0 0-28,0 0-26,0 0-35,0 0-24,0 0 7,97 97-120,-75-63-163</inkml:trace>
          <inkml:trace contextRef="#ctx0" brushRef="#br0" timeOffset="15455.884">11663 2671 355,'0'0'231,"0"0"-162,0 0-56,0 0 2,0 0 11,0 0 28,138-1-20,-69-9-17,-4 4-8,-6 0-8,-12 6-1,-15 0-1,-10 0-6,-12 10-10,-8 7-2,-2 11 19,-5 14 43,-25 13 35,-14 14-9,-15 13-35,-5 7-23,5-2-10,9-10-1,20-12-27,30-23-105,6-18-149,28-24-220</inkml:trace>
          <inkml:trace contextRef="#ctx0" brushRef="#br0" timeOffset="15807.9041">12591 2901 434,'0'0'240,"0"0"-172,0 0-60,0 0 39,-109 122 5,48-62-38,-8 8-14,-8 5 0,-2 2-14,-7-2-18,-3 0 9,-3-6 8,8-6 15,11-8 0,21-14 43,15-17 29,21-8 25,7-10-1,9-4-30,0 0-12,9 0-5,26 0-10,20-8-19,23-5-5,16-4-8,10 0-6,4 4-1,-1 2 0,-3 3-2,-3 5-33,0-2-47,25-2-83,-23 2-134,-21-6-311</inkml:trace>
        </inkml:traceGroup>
        <inkml:traceGroup>
          <inkml:annotationXML>
            <emma:emma xmlns:emma="http://www.w3.org/2003/04/emma" version="1.0">
              <emma:interpretation id="{EFF2FBE3-F3A0-4437-864B-1D3F7CEEC5E7}" emma:medium="tactile" emma:mode="ink">
                <msink:context xmlns:msink="http://schemas.microsoft.com/ink/2010/main" type="inkWord" rotatedBoundingBox="14966,3510 16510,3506 16515,5304 14971,5308"/>
              </emma:interpretation>
              <emma:one-of disjunction-type="recognition" id="oneOf11">
                <emma:interpretation id="interp55" emma:lang="zh-CN" emma:confidence="0">
                  <emma:literal>老</emma:literal>
                </emma:interpretation>
                <emma:interpretation id="interp56" emma:lang="zh-CN" emma:confidence="0">
                  <emma:literal>茏</emma:literal>
                </emma:interpretation>
                <emma:interpretation id="interp57" emma:lang="zh-CN" emma:confidence="0">
                  <emma:literal>先</emma:literal>
                </emma:interpretation>
                <emma:interpretation id="interp58" emma:lang="zh-CN" emma:confidence="0">
                  <emma:literal>光</emma:literal>
                </emma:interpretation>
                <emma:interpretation id="interp59" emma:lang="zh-CN" emma:confidence="0">
                  <emma:literal>者</emma:literal>
                </emma:interpretation>
              </emma:one-of>
            </emma:emma>
          </inkml:annotationXML>
          <inkml:trace contextRef="#ctx0" brushRef="#br0" timeOffset="16790.9604">13403 2805 314,'0'0'189,"0"0"37,0 0-89,0 0-28,0 0-34,0 0-40,0 0-6,242-18 27,-49-17-15,22-8-27,-6-3-12,-31 3-2,-50 10-17,-26 11-35,-31 8-46,-14 4-64,3 5-46,-11 3-49,-10 1-42</inkml:trace>
          <inkml:trace contextRef="#ctx0" brushRef="#br0" timeOffset="17068.9763">14756 2152 7,'0'0'577,"0"0"-480,0 0-73,0 0 51,-175 155 16,91-75-13,-32 31-27,-34 30-22,-33 29-6,12-14-6,38-33-5,49-41-11,44-32-1,3-5 0,10-5-31,7-4-84,20-13-77,15-13-22,22-6-28,10-4 46</inkml:trace>
          <inkml:trace contextRef="#ctx0" brushRef="#br0" timeOffset="16338.9345">13788 2379 836,'0'0'139,"0"0"-106,0 0-23,143-40 19,-73 25 10,7-4-32,2-1-7,-3 5-12,-7 3-85,0 4-70,-20 0-109,-19 4-119</inkml:trace>
          <inkml:trace contextRef="#ctx0" brushRef="#br0" timeOffset="16557.947">14144 1912 582,'0'0'131,"0"0"-131,0 0-6,0 0 6,-30 126 48,15-51-24,-1 14-14,1 5-10,5 1-23,-5 15-78,3-19-102,-3-23-54</inkml:trace>
          <inkml:trace contextRef="#ctx0" brushRef="#br0" timeOffset="17339.9918">14211 3064 137,'0'0'160,"0"0"-85,0 0-73,0 0 86,0 0 50,0 0-35,-28 180-56,7-113-18,1 1-6,7 1-10,8-5-5,5-8 0,0-7 1,28-9-3,11-13-6,13-10 37,15-9 30,14-8-28,6 0-25,6-22-14,-4-5-17,-10-5-12,-10 2-14,-17 3-63,-15 2-21,-17 8-37,-15 8-66</inkml:trace>
          <inkml:trace contextRef="#ctx0" brushRef="#br0" timeOffset="17590.0061">14756 3064 747,'0'0'190,"0"0"-133,0 0-46,-158 101 40,99-57 18,0 2-33,7-5-21,3-2-15,7-2-16,-3 12-69,11-11-90,12-9-191</inkml:trace>
        </inkml:traceGroup>
        <inkml:traceGroup>
          <inkml:annotationXML>
            <emma:emma xmlns:emma="http://www.w3.org/2003/04/emma" version="1.0">
              <emma:interpretation id="{EB373B0E-F07F-418A-9EF0-504D28B2E511}" emma:medium="tactile" emma:mode="ink">
                <msink:context xmlns:msink="http://schemas.microsoft.com/ink/2010/main" type="inkWord" rotatedBoundingBox="17072,3892 18256,3889 18260,5106 17075,5109"/>
              </emma:interpretation>
              <emma:one-of disjunction-type="recognition" id="oneOf12">
                <emma:interpretation id="interp60" emma:lang="zh-CN" emma:confidence="0">
                  <emma:literal>人</emma:literal>
                </emma:interpretation>
                <emma:interpretation id="interp61" emma:lang="zh-CN" emma:confidence="0">
                  <emma:literal>&lt;</emma:literal>
                </emma:interpretation>
                <emma:interpretation id="interp62" emma:lang="zh-CN" emma:confidence="0">
                  <emma:literal>久</emma:literal>
                </emma:interpretation>
                <emma:interpretation id="interp63" emma:lang="zh-CN" emma:confidence="0">
                  <emma:literal>亻</emma:literal>
                </emma:interpretation>
                <emma:interpretation id="interp64" emma:lang="zh-CN" emma:confidence="0">
                  <emma:literal>么</emma:literal>
                </emma:interpretation>
              </emma:one-of>
            </emma:emma>
          </inkml:annotationXML>
          <inkml:trace contextRef="#ctx0" brushRef="#br0" timeOffset="17969.0277">16322 2293 773,'0'0'130,"0"0"36,0 0-125,0 0-9,0 0-11,0 0-20,0 0 0,-94 134 9,7-15 5,-33 32-2,3-6-6,19-28-6,29-35 6,27-23-7,-1 6-23,-4 0-64,1 14-88,13-24-127,16-23-202</inkml:trace>
          <inkml:trace contextRef="#ctx0" brushRef="#br0" timeOffset="18176.0396">16006 3071 649,'0'0'189,"0"0"-179,0 0 9,0 0 65,0 0 10,130 126-29,-82-83-29,6 1-16,10-1-11,5-3 1,2-6-9,-1-4-1,11 4-89,-21-8-82,-19-8-178</inkml:trace>
        </inkml:traceGroup>
        <inkml:traceGroup>
          <inkml:annotationXML>
            <emma:emma xmlns:emma="http://www.w3.org/2003/04/emma" version="1.0">
              <emma:interpretation id="{63F4C263-652E-434B-86B5-CE0BB2C72848}" emma:medium="tactile" emma:mode="ink">
                <msink:context xmlns:msink="http://schemas.microsoft.com/ink/2010/main" type="inkWord" rotatedBoundingBox="18124,5019 18707,5018 18707,5382 18125,5384"/>
              </emma:interpretation>
              <emma:one-of disjunction-type="recognition" id="oneOf13">
                <emma:interpretation id="interp65" emma:lang="zh-CN" emma:confidence="0">
                  <emma:literal>,</emma:literal>
                </emma:interpretation>
                <emma:interpretation id="interp66" emma:lang="zh-CN" emma:confidence="0">
                  <emma:literal>。</emma:literal>
                </emma:interpretation>
                <emma:interpretation id="interp67" emma:lang="zh-CN" emma:confidence="0">
                  <emma:literal>.</emma:literal>
                </emma:interpretation>
                <emma:interpretation id="interp68" emma:lang="zh-CN" emma:confidence="0">
                  <emma:literal>0</emma:literal>
                </emma:interpretation>
                <emma:interpretation id="interp69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18400.0524">17141 3421 793,'0'0'76,"0"0"-76,0 0-1,0 0 1,0 0 14,-79 120 4,17-74-18,-19 2-25,-55 17-79,20-15-120,8-13-96</inkml:trace>
        </inkml:traceGroup>
        <inkml:traceGroup>
          <inkml:annotationXML>
            <emma:emma xmlns:emma="http://www.w3.org/2003/04/emma" version="1.0">
              <emma:interpretation id="{B7D2E358-9C58-4CE5-97E4-C0AF174413F9}" emma:medium="tactile" emma:mode="ink">
                <msink:context xmlns:msink="http://schemas.microsoft.com/ink/2010/main" type="inkWord" rotatedBoundingBox="19628,3340 21120,3336 21125,5203 19632,5207"/>
              </emma:interpretation>
              <emma:one-of disjunction-type="recognition" id="oneOf14">
                <emma:interpretation id="interp70" emma:lang="zh-CN" emma:confidence="0">
                  <emma:literal>充</emma:literal>
                </emma:interpretation>
                <emma:interpretation id="interp71" emma:lang="zh-CN" emma:confidence="0">
                  <emma:literal>亮</emma:literal>
                </emma:interpretation>
                <emma:interpretation id="interp72" emma:lang="zh-CN" emma:confidence="0">
                  <emma:literal>凫</emma:literal>
                </emma:interpretation>
                <emma:interpretation id="interp73" emma:lang="zh-CN" emma:confidence="0">
                  <emma:literal>觅</emma:literal>
                </emma:interpretation>
                <emma:interpretation id="interp74" emma:lang="zh-CN" emma:confidence="0">
                  <emma:literal>危</emma:literal>
                </emma:interpretation>
              </emma:one-of>
            </emma:emma>
          </inkml:annotationXML>
          <inkml:trace contextRef="#ctx0" brushRef="#br0" timeOffset="19360.1073">18104 2366 660,'0'0'217,"0"0"-122,0 0-41,0 0-24,0 0-4,129-14 2,-51 1-7,4 2-20,-1 0 0,-7 8-1,-14 3-1,-11 0-7,-16 0-21,-14 10-38,-14 3-25,-5 10-19,-15 4 67,-29 9 44,-15 7 7,-13 7-1,-4 4-5,-3 3 0,2-6 0,8 0 0,10-6 7,14-5 7,11-12 8,19-10-12,10-7-11,5-4-12,14-2 3,24-2 9,23-3 35,21 0-11,14-8-12,12-7-6,4-2-6,-1 2 0,0 3 1,-10 4-1,-9 4 0,-14 4 0,-18 0 0,-16 0-1,-17 2-9,-12 14-4,-12 5 1,-3 8 13,-13 14 0,-23 5 5,-9 11-5,-37 26-57,11-13-99,7-14-113</inkml:trace>
          <inkml:trace contextRef="#ctx0" brushRef="#br0" timeOffset="19602.1212">18395 3182 962,'0'0'170,"0"0"-127,0 0-43,0 0-19,0 0 10,0 0-4,0 0 13,-61 173 0,46-107-51,7-7-95,8 2-43,0-19-93,5-15-97</inkml:trace>
          <inkml:trace contextRef="#ctx0" brushRef="#br0" timeOffset="18836.0773">18551 1742 940,'0'0'142,"0"0"-109,0 0-33,0 0-16,0 0 0,0 0-3,0 0 9,27 134-98,-24-52-84,-3-10-116</inkml:trace>
          <inkml:trace contextRef="#ctx0" brushRef="#br0" timeOffset="19861.136">18857 3137 643,'0'0'245,"0"0"-223,0 0-16,0 0 31,-29 135 41,16-81-19,6-1-31,7 1-15,0-6-12,15-9 7,19-9-7,8-9 19,12-13 12,8-8-19,7 0-13,6-12-1,4-20-43,0-8-27,21-31-73,-21 9-84,-16-1-266</inkml:trace>
        </inkml:traceGroup>
        <inkml:traceGroup>
          <inkml:annotationXML>
            <emma:emma xmlns:emma="http://www.w3.org/2003/04/emma" version="1.0">
              <emma:interpretation id="{A8332288-157D-467A-A152-E8D1DDB40CD8}" emma:medium="tactile" emma:mode="ink">
                <msink:context xmlns:msink="http://schemas.microsoft.com/ink/2010/main" type="inkWord" rotatedBoundingBox="21650,3789 23473,3784 23477,5437 21654,5442"/>
              </emma:interpretation>
              <emma:one-of disjunction-type="recognition" id="oneOf15">
                <emma:interpretation id="interp75" emma:lang="zh-CN" emma:confidence="0">
                  <emma:literal>满</emma:literal>
                </emma:interpretation>
                <emma:interpretation id="interp76" emma:lang="zh-CN" emma:confidence="0">
                  <emma:literal>滋</emma:literal>
                </emma:interpretation>
                <emma:interpretation id="interp77" emma:lang="zh-CN" emma:confidence="0">
                  <emma:literal>催</emma:literal>
                </emma:interpretation>
                <emma:interpretation id="interp78" emma:lang="zh-CN" emma:confidence="0">
                  <emma:literal>灌</emma:literal>
                </emma:interpretation>
                <emma:interpretation id="interp79" emma:lang="zh-CN" emma:confidence="0">
                  <emma:literal>缘</emma:literal>
                </emma:interpretation>
              </emma:one-of>
            </emma:emma>
          </inkml:annotationXML>
          <inkml:trace contextRef="#ctx0" brushRef="#br0" timeOffset="49981.8588">20086 2891 360,'0'0'87,"0"0"-87,0 0-19,0 0 12,0 0 7,0 0 2,0 0-1,94 87 1,-69-72-2,0 1-14,4 10-65,-6-6-54,-6 0-34</inkml:trace>
          <inkml:trace contextRef="#ctx0" brushRef="#br0" timeOffset="49731.8445">20131 2494 26,'0'0'26,"0"0"-13,0 0-11,0 0-2,0 0-2,-2-16 1,4 11 1,1 2 21,-1-1 27,-2 4 1,0 0-10,0 0-6,0 0 3,0 0-3,0 0 3,0 0 11,0 0 12,0 0 1,0-4-16,-2 3-29,-1-4-6,1 3 1,2-1-1,0 2-9,0 1 0,0 0-1,0 0 0,0 0-2,0 0 2,0 0-1,-3 0-4,3 0 5,0 0-6,0 0 6,0 0-9,-2 0 9,2 0-5,0 0 4,0 0 2,0 0-1,0 1-12,0 9-3,0 3 16,2 6 1,13 2 9,0 1 9,5 2-8,2-1-4,-2-4-6,0 1-1,2-5 1,2-4-1,4-1-15,8-1-71,-6-5-113,-12-1-91</inkml:trace>
          <inkml:trace contextRef="#ctx0" brushRef="#br0" timeOffset="50437.8849">20198 3375 35,'0'0'60,"0"0"7,0 0 21,0 0-18,-18 125 14,18-107-32,0-5-3,0-3-13,0-5-4,0-1-8,6-4-8,3 0-3,6 0 18,8-3 54,9-20 0,15-13-49,4-14-25,6-14-11,-5-11-12,-3-11-7,-9-5 8,-6-8-14,-6-2-2,-4-1-31,1 6 2,0 5 5,1 11-2,-3 20 31,-3 17 21,-8 12 1,-4 18 1,-6 8 19,5 5-20,-2 0-5,5 0 5,7 2 10,6 13 6,6-2-3,1 3-6,5-1-6,4-3-1,1-3 2,-4-1-2,1-5-16,-7-3-30,-5 0-13,-5 0-29,-6 0-22,-8-3-2,-6-6-61</inkml:trace>
          <inkml:trace contextRef="#ctx0" brushRef="#br0" timeOffset="50649.897">21015 2190 215,'0'0'153,"0"0"-123,0 0-30,0 0 0,0 0 55,0 0 30,-30 152-30,20-93-25,3 6-13,-1 3-15,2 0-2,5-5-28,1-5-81,7-16-54,11-18-83</inkml:trace>
          <inkml:trace contextRef="#ctx0" brushRef="#br0" timeOffset="51961.972">21281 2218 378,'0'0'68,"0"0"-68,0 0 0,0 0 6,0 146 17,0-91-6,-12 5-4,-2-1-5,-6-2-8,-3-5-36,-8-9 4,-9-4-4,-5-4-8,-9-8 6,-5-7 18,0-4-5,0-6 25,9-5 0,11-5 28,11 0 45,13 0 24,8 0 8,7 0-32,0 0-41,0 0-31,17 0-1,21-5 12,23-5-1,13-3-6,13-1-5,-1-2-24,0 5-21,-12 2-10,-14 6-6,-11 3-8,-14 0 4,-15 0 3,-11 9-11,-9 3-4,0-2 77,-20 3 22,-17 1 31,-4-1-24,-4-2 27,-2-2-34,1-1-9,3-1 3,2 0 1,6 5-15,1 3-2,4 11 0,0 12 0,-7 20 21,-3 14 36,-6 10 3,-4 13-4,-2 0-3,6 1-14,3-4-16,9-7-10,12-12-7,9-15-6,11-20 0,2-12-7,0-17-5,7-9-18,16 0-36,8-17 58,9-19 1,7-10-43,-5-12 9,0-3 10,-5-2-4,0-4-26,-2 7 1,4-1 29,1 12 23,1 5 8,-3 12 21,-2 11 14,-3 12 14,6 7 12,-2 2-12,10 0-9,3 19-5,4 3-21,2 6-1,-3 1 2,1 1-4,-3 2-4,-8-1-7,-7 5-14,-10-4-39,-14 0-33,-12 0 20,0-2 52,-33-1 13,-13-3 0,-8-2 2,-9-2 0,-1-9 0,0-6 0,3-7 6,7 0-5,14-19-2,10-17 0,16-14-61,14-13-57,0-7-51,19-12 90,8-2 79,5 1 0,-5 11 16,-4 12 77,-4 19 20,-9 14 7,-5 13 9,-5 9 0,0 5-56,0 0-73,0 7-20,0 20-23,-10 14 41,-5 14 2,-4 11 17,1-1 2,6-5-9,3-9-8,9-15-2,0-8 0,4-9-1,16-11 0,10-8-22,6 0 4,11-11 12,0-18-30,0-5 3,-7-4 8,-6 1 15,-9 6 11,-7 6 0,-11 8 22,-4 8 34,-3 6 9,0 3-44,0 7-21,-10 18 1,-6 15 0,-1 5 47,-2 5-15,9-1-8,5-7-17,5-7-2,4-8-6,26-12-10,15-9-2,58-6-54,-9-12-56,-10-14-134</inkml:trace>
        </inkml:traceGroup>
      </inkml:traceGroup>
    </inkml:traceGroup>
    <inkml:traceGroup>
      <inkml:annotationXML>
        <emma:emma xmlns:emma="http://www.w3.org/2003/04/emma" version="1.0">
          <emma:interpretation id="{59D60D7C-D3AA-41FB-9430-F49B96056EA1}" emma:medium="tactile" emma:mode="ink">
            <msink:context xmlns:msink="http://schemas.microsoft.com/ink/2010/main" type="paragraph" rotatedBoundingBox="747,5873 23486,5944 23478,8620 738,8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0E81BF-DEF3-4A92-9573-065314BF8E6A}" emma:medium="tactile" emma:mode="ink">
              <msink:context xmlns:msink="http://schemas.microsoft.com/ink/2010/main" type="line" rotatedBoundingBox="747,5873 23486,5944 23478,8620 738,8548"/>
            </emma:interpretation>
          </emma:emma>
        </inkml:annotationXML>
        <inkml:traceGroup>
          <inkml:annotationXML>
            <emma:emma xmlns:emma="http://www.w3.org/2003/04/emma" version="1.0">
              <emma:interpretation id="{7BC4FF26-BD87-4EC2-BC52-F653A84A52F5}" emma:medium="tactile" emma:mode="ink">
                <msink:context xmlns:msink="http://schemas.microsoft.com/ink/2010/main" type="inkWord" rotatedBoundingBox="747,5873 2366,5878 2358,8269 739,8263"/>
              </emma:interpretation>
              <emma:one-of disjunction-type="recognition" id="oneOf16">
                <emma:interpretation id="interp80" emma:lang="zh-CN" emma:confidence="0">
                  <emma:literal>智</emma:literal>
                </emma:interpretation>
                <emma:interpretation id="interp81" emma:lang="zh-CN" emma:confidence="0">
                  <emma:literal>督</emma:literal>
                </emma:interpretation>
                <emma:interpretation id="interp82" emma:lang="zh-CN" emma:confidence="0">
                  <emma:literal>瞀</emma:literal>
                </emma:interpretation>
                <emma:interpretation id="interp83" emma:lang="zh-CN" emma:confidence="0">
                  <emma:literal>臀</emma:literal>
                </emma:interpretation>
                <emma:interpretation id="interp84" emma:lang="zh-CN" emma:confidence="0">
                  <emma:literal>箔</emma:literal>
                </emma:interpretation>
              </emma:one-of>
            </emma:emma>
          </inkml:annotationXML>
          <inkml:trace contextRef="#ctx0" brushRef="#br0" timeOffset="53673.0699">-274 4346 34,'0'0'74,"0"0"-39,0 0-14,-141 8-8,101-8-11,0 3-2,6-3 0,9 0 0,5 0-1,6-3-22,4-5 4,2-1-1,1-1 11,4 0 4,1 0 5,-2 3 24,4 2-8,0 1 10,0 0 1,0 4-1,0-1 10,0 1-1,0-1-3,0-2-13,0 1 9,6-1 6,2 3-13,-1 0-8,6 0-6,1 5 9,1 13 7,0 9-17,0 8 16,-2 8 12,-6 10-6,-2 5-17,-2 6 1,-3 2-11,0 1-1,0-3 7,-3-4-5,-9-8 0,-1-9 7,3-4-8,0-12 1,1-9-1,9-9 0,0-8-1,0-1-1,5 0-16,21-8 0,17-20 17,19-13 13,9-7-7,8-4-4,3-2-1,-6 7 5,-7 11-5,-7 4-1,-10 13 1,-8 4-1,-9 9-2,-8 6-43,-5 0-89,-7 13-14,-6 6-34</inkml:trace>
          <inkml:trace contextRef="#ctx0" brushRef="#br0" timeOffset="53953.0859">-823 5616 370,'0'0'153,"0"0"-153,0 0 7,0 0 29,0 0 38,0 0-21,148-50-27,-76 22-13,7-4-1,0 0-11,-3 1 0,-2 0 0,-7 3-1,-8 6-16,-11 5-66,-12 6-39,-16 2-34,-10 5-32,-10-1 1</inkml:trace>
          <inkml:trace contextRef="#ctx0" brushRef="#br0" timeOffset="54223.1014">-257 5125 117,'0'0'190,"0"0"-86,0 0-76,0 0-27,0 0-1,0 0 32,0 0 53,-12 153 10,2-81-44,-8 9-11,-1-6-22,-1-4-11,0-8 1,2-16-8,2-12 1,0-10 4,-3-7-5,1-4-26,-3-8-13,1-6-17,5 0-13,0-7-14,7-21-35,8-28-51,13-3-20</inkml:trace>
          <inkml:trace contextRef="#ctx0" brushRef="#br0" timeOffset="54410.1121">-366 5518 48,'0'0'76,"0"0"48,0 0-10,139 48-1,-95-16-27,3 5 4,-5 3-21,2-1-21,0-1-22,-9-6-16,-5-9-9,-6-6-1,-9-11 0,-5-4-22,-5-2-28,0 0-28,3-19 29,3-47-22,-1 6-144,-4-7-91</inkml:trace>
          <inkml:trace contextRef="#ctx0" brushRef="#br0" timeOffset="54928.1417">318 4766 147,'0'0'94,"0"0"-71,0 0 65,32 122-11,-24-61-25,-3 1 8,-3 1-15,1-9-25,-3-10-19,2-13 6,-2-9-7,0-12 1,3-6 7,-3-4 14,0 0 11,0-22-17,0-10-16,0-13-15,0-14 4,2-6-14,22-3-12,4 5 21,8 8 10,2 14 4,3 9-5,-1 10 5,-1 12 1,-6 7-2,-3 3 3,-6 0 12,-7 13-12,-4 12 0,-11 9 32,-2 7-9,0 13-9,-30 9 2,-11 6-7,-7 0 0,-6-6-7,-2-4 6,3-12 6,9-8 24,10-12-4,14-11-2,13-8-7,4-8-15,3 0-10,0 0-17,18 0-18,13-5-12,9-6 39,12-6-2,-3 2-32,-2 0-36,-8 7-20,-11 8-34,-8 0-49</inkml:trace>
          <inkml:trace contextRef="#ctx0" brushRef="#br0" timeOffset="55687.1851">221 5871 110,'0'0'95,"0"0"2,-31 122 24,21-61 0,0 8-16,2 6-27,-1 2-27,4 4-25,0-4-16,4-2-3,1-14-6,0-15-1,0-14-5,0-16-17,0-9-15,0-7 3,0 0-10,5-5 0,0-22 36,0-15-17,0-16-54,0-18-2,0-12 29,0-11-4,3-5-61,-1 2 9,6-1 108,-1 11 11,3 14 66,2 16 34,-5 18 0,-2 14 7,-2 11-5,-3 11-21,2 5-59,7 3-33,6 0 0,8 0 8,8 0-1,7 0-5,1 10 6,-2 5-8,2 5-2,-6 8-7,-4 16 7,-7 14 2,-9 13 6,-8 9 6,-10 10-4,0-1-2,0 1-6,-1-8 0,-8-10 0,1-18 0,3-14 0,3-15 2,-1-14-2,1-6 1,-3-5 7,-5 0 12,-10-3-20,-9-15 0,-9-9-1,-6-5 0,-3-5-12,0-8-9,7 0-3,4 2 17,13 8 8,8 8 43,6 7 38,7 5 1,2 4-44,0-2-26,12 0-12,20-2-2,5-4-7,7 3 2,5 5 6,-4 3-17,-6 8-47,-9 0-59,-10 0-39,-8 17-38,-12 21-8,-14 1 85</inkml:trace>
          <inkml:trace contextRef="#ctx0" brushRef="#br0" timeOffset="55920.1984">323 6411 85,'0'0'152,"0"0"6,0 0-28,0 0-52,0 0-43,0 0-29,0 0-6,-77 71-17,102-71 10,14 0-1,16-9 1,19-14-59,59-29-96,-17 6 6,-10 4-47</inkml:trace>
        </inkml:traceGroup>
        <inkml:traceGroup>
          <inkml:annotationXML>
            <emma:emma xmlns:emma="http://www.w3.org/2003/04/emma" version="1.0">
              <emma:interpretation id="{2FB8FE3F-8A09-44C8-BFCE-36E846050B96}" emma:medium="tactile" emma:mode="ink">
                <msink:context xmlns:msink="http://schemas.microsoft.com/ink/2010/main" type="inkWord" rotatedBoundingBox="2880,6234 4361,6239 4354,8559 2872,8555"/>
              </emma:interpretation>
              <emma:one-of disjunction-type="recognition" id="oneOf17">
                <emma:interpretation id="interp85" emma:lang="zh-CN" emma:confidence="0">
                  <emma:literal>慧</emma:literal>
                </emma:interpretation>
                <emma:interpretation id="interp86" emma:lang="zh-CN" emma:confidence="0">
                  <emma:literal>彗</emma:literal>
                </emma:interpretation>
                <emma:interpretation id="interp87" emma:lang="zh-CN" emma:confidence="0">
                  <emma:literal>琶</emma:literal>
                </emma:interpretation>
                <emma:interpretation id="interp88" emma:lang="zh-CN" emma:confidence="0">
                  <emma:literal>瑟</emma:literal>
                </emma:interpretation>
                <emma:interpretation id="interp89" emma:lang="zh-CN" emma:confidence="0">
                  <emma:literal>暨</emma:literal>
                </emma:interpretation>
              </emma:one-of>
            </emma:emma>
          </inkml:annotationXML>
          <inkml:trace contextRef="#ctx0" brushRef="#br0" timeOffset="56647.24">1385 5034 808,'0'0'111,"0"0"-65,0 0-37,0 0 7,0 0-5,0 0-5,178-113-5,-105 91 1,1 5-2,-10 6-7,-14 9-10,-11 2-35,-14 0-41,-12 7-21,-11 16-29,-2 10 70,-15 10 56,-24 5 17,-10 3 0,-6 1-8,-4-5-9,0-3 3,6-4 5,5-7 8,6-7-1,17-8 2,8-8 12,12-5 9,5-5-9,0 0-12,0 0-4,17 0 4,17-5 62,11-6-19,9-5-14,1 1-16,-1 2-6,-2 4-7,-11 3 0,-11 2 0,-7 4-2,-11 0-47,-8 0-37,-4 8-4,-5 9 77,-26 9 13,-12 5 10,-15 9-9,-7 2 1,-1 2 8,-3-1-3,6-4 2,5-6 30,15-5 23,16-8 1,12-9-22,11-5-41,4-4-5,0 0-19,29 1 24,11-3 5,11 0 21,13-7-9,3-16-17,3-9-16,-2-2-13,-5-5-31,-7-1-24,-12 2-8,-11 3 15,-21-6-11,-9 9-16,-3 4-7</inkml:trace>
          <inkml:trace contextRef="#ctx0" brushRef="#br0" timeOffset="56898.2544">1666 4680 196,'0'0'94,"0"0"-72,0 0 31,0 141 57,0-63 2,5 9-51,3 8-28,4 3 0,2 1-18,1-5-15,0 0 2,-2-6-1,2-7-1,-3-9-21,-2-17-54,0-12-8,1-18-46,-3-13-31,-3-12-65</inkml:trace>
          <inkml:trace contextRef="#ctx0" brushRef="#br0" timeOffset="57315.2782">2189 5144 519,'0'0'164,"0"0"-69,0 0-87,0 0 5,0 0 8,0 0-12,173-86-9,-114 66 0,-6 3-23,-7 7-27,-13 10-24,-12 0-54,-16 5-41,-5 22 85,-15 10 68,-24 8 16,-12 3 5,-4 9 15,-2-6 9,6 1 0,8-13 17,9-7 13,12-10-2,12-10-21,7-7-26,3-5-10,0 0-17,5 0 17,15 0 16,14-5 44,4-14-22,6-6-34,3-4-4,-3-3-27,-1 0-24,-7 0 1,-8 5-25,-4-1-9,-14-6-18,-5 10-11,-5 1-40</inkml:trace>
          <inkml:trace contextRef="#ctx0" brushRef="#br0" timeOffset="57705.3005">2316 4641 157,'0'0'166,"0"0"-148,0 0-7,0 0 18,0 0 62,-8 181-9,8-94-14,0 10-25,0 5-17,0 2-16,3-4-9,8-1 1,-5-4-2,6-5-35,-7-7-49,-5-12-25,0-16-20,0-16 7,-3-17 9,-11-14 69,-1-8 44,0 0 50,0-18 29,3-4 21,2 4-9,3 3 23,6 3-16,1 2-10,0 5-23,0 0-35,0-6-30,20-1-7,10-5 7,9-4 0,6 0 0,4-6-3,-4 7 2,-3 1-51,-15 10-63,-8 5-102,-16 4-104</inkml:trace>
          <inkml:trace contextRef="#ctx0" brushRef="#br0" timeOffset="58838.3653">1365 6215 561,'0'0'155,"0"0"-44,0 0-19,0 0 7,0 0-44,0 0-38,0 0-17,54-27-13,11-1 13,25-5 1,15-6-1,6 4 0,0 3 0,-10 10-13,-8 11-6,-18 7 2,-6 4-6,-15 0-3,-7 18-28,-15 6-21,-12 10-9,-10 2 37,-10 1 41,0 1 6,-12 1 6,-18 1-5,-8-1 9,-6-3-10,-7-2-19,-2-7-25,2-7 19,-1-7 19,8-10 6,7-3 1,7 0 5,7-10 4,9-7-9,9-9 0,5 1 27,0-3-20,14 2-1,7 5 5,8-3 1,1 8-4,4 1 1,-1 3-9,1 2 0,-2 5 0,-3 0-1,-9 1-13,-2 4-21,-11 0-26,-2 0-31,-5 0-23,0 0 46,-12 14 68,-21 9 10,-16 9 28,-10 6 1,-12 11 20,-6 3 13,3 1-26,5 1-5,16-4 32,10-5-21,15-2-27,13-7-15,10-1-10,5 0 0,0-3-1,22-1-11,10 0-2,8-7 14,9-1 6,9-2 4,6-2 3,7-4 9,3-1-8,3-5 4,-3-4-5,0-5-2,-5 0 1,-9 0 1,-11-19-5,-10-4-6,-12-4-1,-12-5 11,-10-3 4,-5-1 3,0-1-6,-20 0-5,-5 4 11,-4 2-19,4 7 0,3 4-6,3 8 6,9 4 0,5 5 0,2 2 0,3 1-5,0-3 3,0 1 2,0-3 0,0 0 7,0-8 0,15-4-7,9-1-1,4-4-7,9-3 8,5 2-7,4 0 6,2 2 0,-2 1 0,-1 3-15,-3 11-29,-12 3-112,-20 3-346</inkml:trace>
        </inkml:traceGroup>
        <inkml:traceGroup>
          <inkml:annotationXML>
            <emma:emma xmlns:emma="http://www.w3.org/2003/04/emma" version="1.0">
              <emma:interpretation id="{85341DAD-4D03-4E0B-A15A-584C4401F643}" emma:medium="tactile" emma:mode="ink">
                <msink:context xmlns:msink="http://schemas.microsoft.com/ink/2010/main" type="inkWord" rotatedBoundingBox="5061,7970 5180,7971 5179,8175 5061,8175"/>
              </emma:interpretation>
              <emma:one-of disjunction-type="recognition" id="oneOf18">
                <emma:interpretation id="interp90" emma:lang="zh-CN" emma:confidence="0">
                  <emma:literal>,</emma:literal>
                </emma:interpretation>
                <emma:interpretation id="interp91" emma:lang="zh-CN" emma:confidence="0">
                  <emma:literal>.</emma:literal>
                </emma:interpretation>
                <emma:interpretation id="interp92" emma:lang="zh-CN" emma:confidence="0">
                  <emma:literal>、</emma:literal>
                </emma:interpretation>
                <emma:interpretation id="interp93" emma:lang="zh-CN" emma:confidence="0">
                  <emma:literal>/</emma:literal>
                </emma:interpretation>
                <emma:interpretation id="interp94" emma:lang="zh-CN" emma:confidence="0">
                  <emma:literal>1</emma:literal>
                </emma:interpretation>
              </emma:one-of>
            </emma:emma>
          </inkml:annotationXML>
          <inkml:trace contextRef="#ctx0" brushRef="#br0" timeOffset="66876.8251">3614 6374 61,'0'0'49,"0"0"-17,0 0 25,0 0-18,0 0-23,0 0-15,-2 0 1,2 0-2,0 0-2,0 0 1,0 2-14,0-2 4,0 0 9,0 0 1,0 0 0,0 0 0,0 0 1,0 0 6,0 0 11,0 0 0,0 0 8,0 0-1,0 0-6,0 0-11,0 0-7,0 0 0,0 0-1,0 0-7,0 0 0,0 0 6,-3 3-6,3 1 7,-3 4 0,-2 2 1,-2 8 0,-8 13 0,-29 35-10,4-4-75</inkml:trace>
        </inkml:traceGroup>
        <inkml:traceGroup>
          <inkml:annotationXML>
            <emma:emma xmlns:emma="http://www.w3.org/2003/04/emma" version="1.0">
              <emma:interpretation id="{95FD2F6A-F4E5-479C-AA35-42563E3344C3}" emma:medium="tactile" emma:mode="ink">
                <msink:context xmlns:msink="http://schemas.microsoft.com/ink/2010/main" type="inkWord" rotatedBoundingBox="6265,6660 8082,6665 8078,7988 6260,7982"/>
              </emma:interpretation>
              <emma:one-of disjunction-type="recognition" id="oneOf19">
                <emma:interpretation id="interp95" emma:lang="zh-CN" emma:confidence="0">
                  <emma:literal>从</emma:literal>
                </emma:interpretation>
                <emma:interpretation id="interp96" emma:lang="zh-CN" emma:confidence="0">
                  <emma:literal>化</emma:literal>
                </emma:interpretation>
                <emma:interpretation id="interp97" emma:lang="zh-CN" emma:confidence="0">
                  <emma:literal>似</emma:literal>
                </emma:interpretation>
                <emma:interpretation id="interp98" emma:lang="zh-CN" emma:confidence="0">
                  <emma:literal>以</emma:literal>
                </emma:interpretation>
                <emma:interpretation id="interp99" emma:lang="zh-CN" emma:confidence="0">
                  <emma:literal>仆</emma:literal>
                </emma:interpretation>
              </emma:one-of>
            </emma:emma>
          </inkml:annotationXML>
          <inkml:trace contextRef="#ctx0" brushRef="#br0" timeOffset="69612.9816">5301 5092 348,'0'0'81,"0"0"-13,0 0-3,0 0 37,0 0-1,0 0-47,0 0-43,0-27-11,0 27-16,0 0-1,0 5 1,-1 11 16,-8 19 17,-7 20 1,-26 39-2,-32 52-4,-26 41-5,-7 12-7,8-15-24,28-49-32,31-49-51,13-29-3,15-5-33,4-9-33,8-16-59</inkml:trace>
          <inkml:trace contextRef="#ctx0" brushRef="#br0" timeOffset="69841.9947">5054 5892 499,'0'0'147,"0"0"-147,0 0-7,0 0-6,0 0 13,0 0 0,0 0 1,133 69 8,-89-56-9,0-3-33,16-1-69,-9-3-57,-9-3-72</inkml:trace>
          <inkml:trace contextRef="#ctx0" brushRef="#br0" timeOffset="70111.0101">6278 5080 560,'0'0'147,"0"0"-69,0 0-78,0 0 0,0 0 16,-86 120 23,34-42-22,-3 9-11,-4 6-5,0-1 6,0-1-7,4-3 0,1-4-8,0 0-31,4-11-70,1 3-45,15-19-55,13-22-21</inkml:trace>
          <inkml:trace contextRef="#ctx0" brushRef="#br0" timeOffset="70313.0216">5932 5812 447,'0'0'122,"0"0"-107,0 0-13,0 0 99,0 0 4,117 142-35,-73-97-24,7-1-22,-1-2-9,4-6-14,0-2-1,-4-14-21,-3-1-42,3 1-66,-11-5-93,-14-6-176</inkml:trace>
        </inkml:traceGroup>
        <inkml:traceGroup>
          <inkml:annotationXML>
            <emma:emma xmlns:emma="http://www.w3.org/2003/04/emma" version="1.0">
              <emma:interpretation id="{9DB7E608-39AD-443C-AD38-672087FB85B9}" emma:medium="tactile" emma:mode="ink">
                <msink:context xmlns:msink="http://schemas.microsoft.com/ink/2010/main" type="inkWord" rotatedBoundingBox="8721,6472 9764,6475 9759,8025 8716,8022"/>
              </emma:interpretation>
              <emma:one-of disjunction-type="recognition" id="oneOf20">
                <emma:interpretation id="interp100" emma:lang="zh-CN" emma:confidence="0">
                  <emma:literal>自</emma:literal>
                </emma:interpretation>
                <emma:interpretation id="interp101" emma:lang="zh-CN" emma:confidence="0">
                  <emma:literal>但</emma:literal>
                </emma:interpretation>
                <emma:interpretation id="interp102" emma:lang="zh-CN" emma:confidence="0">
                  <emma:literal>白</emma:literal>
                </emma:interpretation>
                <emma:interpretation id="interp103" emma:lang="zh-CN" emma:confidence="0">
                  <emma:literal>目</emma:literal>
                </emma:interpretation>
                <emma:interpretation id="interp104" emma:lang="zh-CN" emma:confidence="0">
                  <emma:literal>臼</emma:literal>
                </emma:interpretation>
              </emma:one-of>
            </emma:emma>
          </inkml:annotationXML>
          <inkml:trace contextRef="#ctx0" brushRef="#br0" timeOffset="70887.0545">7660 4877 575,'0'0'170,"0"0"-119,0 0-41,0 0 46,0 0 34,0 0-43,0 0-41,-7 12-6,-17 8 0,-13 19 0,-20 8 7,-7 11-7,-6-2-1,1 0-16,10-9-24,9-12-35,13-7-40,16-14-79,10-8-67</inkml:trace>
          <inkml:trace contextRef="#ctx0" brushRef="#br0" timeOffset="71140.069">7413 5140 71,'0'0'153,"0"0"-106,0 0 44,15 161 9,-12-85 7,-1 17 8,1 6-56,0 4-26,2 0-14,1-7-9,0-11-1,3-16-9,-3-16 0,3-16 0,-4-14 0,2-10-16,-2-8-47,0-5-62,0 0-16,1-23 24,-1-7 64,-3-8-149</inkml:trace>
          <inkml:trace contextRef="#ctx0" brushRef="#br0" timeOffset="72075.1224">7564 6427 449,'0'0'181,"0"0"-95,0 0-61,0 0 1,0 0-26,0 0 0,0 0-16,102-16 16,-23-15-19,15-7-44,46-31-57,-22 10-86,-21 4-80</inkml:trace>
          <inkml:trace contextRef="#ctx0" brushRef="#br0" timeOffset="71852.1097">7574 6105 491,'0'0'131,"0"0"-31,0 0-83,0 0-17,0 0 0,0 0 0,178-127-56,-94 88-90,-15 11-86</inkml:trace>
          <inkml:trace contextRef="#ctx0" brushRef="#br0" timeOffset="71656.0985">7644 5305 139,'0'0'106,"0"0"-51,0 0 0,0 0 4,0 0-23,153-129-26,-119 114-9,-5 7-1,-1 7-1,-3 1-9,1 6 10,-1 21 13,-2 13 47,-1 13 23,-2 8-23,-3 8-19,-5 9-18,-2 2-12,-2 2-5,-1 4 1,2-7 2,-4 0-9,-4-5 1,3-14-1,-3-6 0,-1-13 0,4-15-9,-4-11-7,0-10-10,0-5 15,0 0 11,0-2 0,-15-23-59,-21-12-97,-11-13 32,-12-10 49,-3-7 0,-2-2-30,6 2 20,5 7 85,13 13 115,10 11 29,10 10 14,10 11-4,5 5 11,5 6-43,0-2-38,0 1-51,16-1-32,23-4-1,10-5-1,11 3 0,7-4-48,-1 5-37,11 10-49,-18 1-71,-19 0-98</inkml:trace>
        </inkml:traceGroup>
        <inkml:traceGroup>
          <inkml:annotationXML>
            <emma:emma xmlns:emma="http://www.w3.org/2003/04/emma" version="1.0">
              <emma:interpretation id="{0ACB945C-F3D5-412F-B616-C8F475D5B9B3}" emma:medium="tactile" emma:mode="ink">
                <msink:context xmlns:msink="http://schemas.microsoft.com/ink/2010/main" type="inkWord" rotatedBoundingBox="10164,6847 11049,6850 11046,7718 10161,7715"/>
              </emma:interpretation>
              <emma:one-of disjunction-type="recognition" id="oneOf21">
                <emma:interpretation id="interp105" emma:lang="zh-CN" emma:confidence="0">
                  <emma:literal>己</emma:literal>
                </emma:interpretation>
                <emma:interpretation id="interp106" emma:lang="zh-CN" emma:confidence="0">
                  <emma:literal>乙</emma:literal>
                </emma:interpretation>
                <emma:interpretation id="interp107" emma:lang="zh-CN" emma:confidence="0">
                  <emma:literal>已</emma:literal>
                </emma:interpretation>
                <emma:interpretation id="interp108" emma:lang="zh-CN" emma:confidence="0">
                  <emma:literal>0</emma:literal>
                </emma:interpretation>
                <emma:interpretation id="interp109" emma:lang="zh-CN" emma:confidence="0">
                  <emma:literal>o</emma:literal>
                </emma:interpretation>
              </emma:one-of>
            </emma:emma>
          </inkml:annotationXML>
          <inkml:trace contextRef="#ctx0" brushRef="#br0" timeOffset="72618.1535">8792 5257 684,'0'0'127,"0"0"-68,0 0-59,0 0-8,0 0-1,0 0 9,0 0-9,153-5 2,-109 12 0,-9 9-25,-4-1-3,-11 5-15,-12 3-22,-8 0 20,0 5 52,-18 5 0,-19 8 10,-15 6 4,-7 2 4,-7 4-8,-1-2-2,10-2-6,8-6 15,14-4 3,8-3-9,12-1-10,10-3-1,5 2 0,0-2 0,0-4 0,18-3 12,7 1 19,9-7-2,10 3 18,3-4 11,12-4 23,5-8-26,4-2-13,1-4-9,0 0 2,-3-15-9,-7-12 1,-2-8 7,-7-10-8,-1-10-12,-9-8-2,-6-7-11,-11-5 11,-12 0-12,-11-4-29,-5-31-59,-24 23-135,-5 8-289</inkml:trace>
        </inkml:traceGroup>
        <inkml:traceGroup>
          <inkml:annotationXML>
            <emma:emma xmlns:emma="http://www.w3.org/2003/04/emma" version="1.0">
              <emma:interpretation id="{502E0886-6BB8-4F73-B633-A4AC36DBD3F5}" emma:medium="tactile" emma:mode="ink">
                <msink:context xmlns:msink="http://schemas.microsoft.com/ink/2010/main" type="inkWord" rotatedBoundingBox="11558,5966 13493,5973 13487,8120 11552,8114"/>
              </emma:interpretation>
              <emma:one-of disjunction-type="recognition" id="oneOf22">
                <emma:interpretation id="interp110" emma:lang="zh-CN" emma:confidence="0">
                  <emma:literal>家</emma:literal>
                </emma:interpretation>
                <emma:interpretation id="interp111" emma:lang="zh-CN" emma:confidence="0">
                  <emma:literal>豕</emma:literal>
                </emma:interpretation>
                <emma:interpretation id="interp112" emma:lang="zh-CN" emma:confidence="0">
                  <emma:literal>豸</emma:literal>
                </emma:interpretation>
                <emma:interpretation id="interp113" emma:lang="zh-CN" emma:confidence="0">
                  <emma:literal>咏</emma:literal>
                </emma:interpretation>
                <emma:interpretation id="interp114" emma:lang="zh-CN" emma:confidence="0">
                  <emma:literal>衤</emma:literal>
                </emma:interpretation>
              </emma:one-of>
            </emma:emma>
          </inkml:annotationXML>
          <inkml:trace contextRef="#ctx0" brushRef="#br0" timeOffset="73907.2272">10282 5190 80,'0'0'116,"0"0"-7,0 0 3,0 0-38,139-105-22,-105 101-5,-1 3-12,3 1-8,-6 0 1,-2 0-12,-4 0-9,-7 0-6,-7 1-1,-5 8-12,-5-2-31,0 1-15,0 12 52,-22 3 6,-15 14 13,-10 8-1,-12 6-12,-8 5 9,-2-4-6,0 2 3,4-7-5,1-3 11,8-7-5,13-10-6,12-5-1,16-12 0,10-5-8,5-2-31,0-3-64,22 0 60,13 0-29,14-13 37,10-16 12,10-6-11,5-5 15,0 2 18,0 2 1,-5 10 0,-4 9 16,-1 14 20,-5 3 19,-2 10 18,-7 18-19,-1 17-8,-5 12 10,-9 8-16,-6 11-19,-13 4-8,-7 9-12,-9 3 6,0-1-6,-24-2-1,-6 2-7,-9-8-19,1-4-16,-4-9-23,10-23-38,7-20-68</inkml:trace>
          <inkml:trace contextRef="#ctx0" brushRef="#br0" timeOffset="73393.1978">10233 4954 199,'0'0'238,"0"0"-194,0 0 10,0 0 47,-7 171-17,2-111-28,0 7-31,2 6-16,3 1-9,0-3 0,0-15-43,0-13-38,0-19-36,0-14-13,0-10 38,0-22 40,3-6-118</inkml:trace>
          <inkml:trace contextRef="#ctx0" brushRef="#br0" timeOffset="74136.2403">10588 5812 28,'0'0'814,"0"0"-703,0 0-110,0 0-1,0 0 0,0 0-9,0 0 8,-110 117-31,82-64-44,8-2-57,11-9-56,9-14-18,0-15-85</inkml:trace>
          <inkml:trace contextRef="#ctx0" brushRef="#br0" timeOffset="73160.1845">10332 4371 742,'0'0'130,"0"0"-130,0 0-60,0 0 45,0 0 15,0 0 17,153 98-6,-99-59-4,0 3-7,-6-1-36,-4 5-76,-27 16-62,-9-9-64,-8-10-30</inkml:trace>
          <inkml:trace contextRef="#ctx0" brushRef="#br0" timeOffset="74344.2522">10806 5852 9,'0'0'502,"0"0"-426,0 0-74,0 0 63,0 0 47,0 0-47,-116 164-37,72-109-14,-1 2-4,1-3-9,4-7-1,3-6-11,12-9-67,15-18-52,8-10-57,2-4-54</inkml:trace>
          <inkml:trace contextRef="#ctx0" brushRef="#br0" timeOffset="74698.2725">11425 5295 146,'0'0'366,"0"0"-237,0 0-108,0 0 39,0 0 33,0 0-32,0 0-41,-29 26-14,5 3 7,-6 9-4,-3 3-1,6 0-7,0-5 0,12-3 0,8-6 1,4-1-2,3-6 0,0-2-1,13 0-11,12-1 12,14-6 0,11-4 7,12-7-5,12 0 5,5-4-5,5-17-2,1-2 0,-15 0 0,-8 9 0,-21 8-11,-31 7-98,-10 22-171,0 4 40</inkml:trace>
        </inkml:traceGroup>
        <inkml:traceGroup>
          <inkml:annotationXML>
            <emma:emma xmlns:emma="http://www.w3.org/2003/04/emma" version="1.0">
              <emma:interpretation id="{1BEC4F5B-02F0-4583-B710-59E73C987706}" emma:medium="tactile" emma:mode="ink">
                <msink:context xmlns:msink="http://schemas.microsoft.com/ink/2010/main" type="inkWord" rotatedBoundingBox="13800,6159 15205,6163 15198,8412 13793,8407"/>
              </emma:interpretation>
              <emma:one-of disjunction-type="recognition" id="oneOf23">
                <emma:interpretation id="interp115" emma:lang="zh-CN" emma:confidence="0">
                  <emma:literal>牵</emma:literal>
                </emma:interpretation>
                <emma:interpretation id="interp116" emma:lang="zh-CN" emma:confidence="0">
                  <emma:literal>荦</emma:literal>
                </emma:interpretation>
                <emma:interpretation id="interp117" emma:lang="zh-CN" emma:confidence="0">
                  <emma:literal>耷</emma:literal>
                </emma:interpretation>
                <emma:interpretation id="interp118" emma:lang="zh-CN" emma:confidence="0">
                  <emma:literal>荤</emma:literal>
                </emma:interpretation>
                <emma:interpretation id="interp119" emma:lang="zh-CN" emma:confidence="0">
                  <emma:literal>奉</emma:literal>
                </emma:interpretation>
              </emma:one-of>
            </emma:emma>
          </inkml:annotationXML>
          <inkml:trace contextRef="#ctx0" brushRef="#br0" timeOffset="76035.3489">12236 5525 884,'0'0'156,"0"0"-150,0 0-6,0 0-1,0 0 0,0 0-8,0 0 9,-5 177 2,5-101-2,0 6-19,4-8-83,29-3-79,-6-27-70,5-18-110</inkml:trace>
          <inkml:trace contextRef="#ctx0" brushRef="#br0" timeOffset="75286.3061">12357 4993 644,'0'0'150,"0"0"-11,0 0-68,0 0-31,0 0-28,0 0-12,197-94 1,-93 68 0,16 6 0,-1 2 0,-18 9-1,3 0 0,-18 6-9,-17 3-54,-16 0-59,-19 0-29,-22 0-70,-9 0-23,-3 0-6</inkml:trace>
          <inkml:trace contextRef="#ctx0" brushRef="#br0" timeOffset="75518.3194">13030 4565 347,'0'0'234,"0"0"-167,0 0-67,0 0 13,0 0 84,-123 178-19,67-87-44,1 6-21,-2 6-7,3-7-6,7-6-7,8-12-26,9-14-47,10-14-47,15-23-52,5-10-41,0-17-23</inkml:trace>
          <inkml:trace contextRef="#ctx0" brushRef="#br0" timeOffset="76679.3858">12902 5725 735,'0'0'181,"0"0"-155,0 0-26,0 0-1,0 0-13,0 0 14,0 0 8,-71 159-7,46-112 0,7-8-1,6-11-1,3-12-19,8-9-13,1-3 1,0-4 6,0 0 7,12 0-7,18-4 26,13-8 10,11-7 3,7-1-5,1 4-8,-2 0 0,-1 4 0,-3 5-9,-2 0-11,-7 2 7,-10 1-10,-9 2-16,-13 2-36,-11 0-65,-4 2-31,-10 19 88,-27 9 58,-14 9-17,-9 6-59,-14 5 31</inkml:trace>
          <inkml:trace contextRef="#ctx0" brushRef="#br0" timeOffset="76844.3952">12934 6229 7,'0'0'88,"0"0"52,-136 85-7,119-74 13,12-5-35,5-6-69,0 0-42,12 0 1,23 0 12,19-14 33,18-6-20,9-4-26,8-4 0,0 1-13,-2 0-6,-3-2-13,-6 7-31,1-2-64,-21 9-35,-17 2-86</inkml:trace>
          <inkml:trace contextRef="#ctx0" brushRef="#br0" timeOffset="76275.3627">12781 5557 45,'0'0'505,"0"0"-428,0 0-54,160-39 3,-83 31 13,7 1-15,-3 3-16,-2 4-8,-7 0 0,-12 4-8,-13 14-38,-16 7-57,-16 4 2,-15 4 49,0 11 44,-34 1-1,-40 20-26,9-6-60,1-14-74</inkml:trace>
          <inkml:trace contextRef="#ctx0" brushRef="#br0" timeOffset="75727.3313">12867 5101 508,'0'0'138,"0"0"-138,0 0 8,0 0 33,0 0 41,142 67-19,-83-38-24,5-1-20,5-1-17,-3-4 6,-2-4-8,-11-6-6,-9-3-46,-15 3-54,-14-4-63,-14 1-99</inkml:trace>
          <inkml:trace contextRef="#ctx0" brushRef="#br0" timeOffset="77093.4095">13270 5720 567,'0'0'122,"0"0"-122,0 0 13,0 0-7,0 132 68,-5-14-9,-3 33-32,1-3-17,3-25-10,4-36-6,0-20-30,4 37-71,8-16-93,1-12-138</inkml:trace>
        </inkml:traceGroup>
        <inkml:traceGroup>
          <inkml:annotationXML>
            <emma:emma xmlns:emma="http://www.w3.org/2003/04/emma" version="1.0">
              <emma:interpretation id="{B172202A-B47E-4A78-BE48-25697AD91E92}" emma:medium="tactile" emma:mode="ink">
                <msink:context xmlns:msink="http://schemas.microsoft.com/ink/2010/main" type="inkWord" rotatedBoundingBox="15903,6224 17212,6229 17206,8134 15897,8130"/>
              </emma:interpretation>
              <emma:one-of disjunction-type="recognition" id="oneOf24">
                <emma:interpretation id="interp120" emma:lang="zh-CN" emma:confidence="0">
                  <emma:literal>来</emma:literal>
                </emma:interpretation>
                <emma:interpretation id="interp121" emma:lang="zh-CN" emma:confidence="0">
                  <emma:literal>耒</emma:literal>
                </emma:interpretation>
                <emma:interpretation id="interp122" emma:lang="zh-CN" emma:confidence="0">
                  <emma:literal>束</emma:literal>
                </emma:interpretation>
                <emma:interpretation id="interp123" emma:lang="zh-CN" emma:confidence="0">
                  <emma:literal>采</emma:literal>
                </emma:interpretation>
                <emma:interpretation id="interp124" emma:lang="zh-CN" emma:confidence="0">
                  <emma:literal>朱</emma:literal>
                </emma:interpretation>
              </emma:one-of>
            </emma:emma>
          </inkml:annotationXML>
          <inkml:trace contextRef="#ctx0" brushRef="#br0" timeOffset="78565.4937">15013 5807 833,'0'0'154,"0"0"-51,0 0-74,0 0 11,0 0 5,-141 77-43,67-22-2,-5 12-13,-4 0-36,10-2-29,4-6-28,0 5-34,15-15-55,15-15-80</inkml:trace>
          <inkml:trace contextRef="#ctx0" brushRef="#br0" timeOffset="78002.4615">15400 5172 165,'0'0'124,"0"0"-33,0 0-21,0 0 75,0 0-27,0 0-60,-192 103-28,113-57-7,-10 4-11,-5 3-4,-9 6-6,1-3 5,-1-2-7,12 0 1,12-11 0,17-6 12,22-14-2,18-8 10,14-6-21,8-5-3,1-3-36,33-1 24,20 0 15,20 0 16,20-4 12,15-21-15,4-5-5,1-7-8,-7-3-7,-2 3-28,-11-3-38,-8 4-43,-7-11-32,-24 8-24,-20 11-50</inkml:trace>
          <inkml:trace contextRef="#ctx0" brushRef="#br0" timeOffset="77665.4422">14507 5003 810,'0'0'147,"0"0"-79,0 0-67,0 0 0,135-121 19,-65 92-13,2 10-1,-3 2-5,-13 14-1,-13 3-1,-12 0-1,-13 15-12,-11 6-9,-7 10 22,0 5 1,-25 8 20,-16 8-4,-9 5-1,-7-1-9,-4-3-6,2-2 0,9-6 1,8-8-1,12-5-17,15-7-38,15-6-70,0-6-26,67-13 19,-2 0-58,9-4 7</inkml:trace>
          <inkml:trace contextRef="#ctx0" brushRef="#br0" timeOffset="78353.4815">14988 4630 459,'0'0'94,"0"0"14,0 0-91,0 0-17,0 0-24,0 0 24,-5 136 39,5-3 23,8 45-7,4 25-21,-4-4-9,1-20-8,-8-24 6,3-29-14,-3-24 0,3-28-8,1-11 0,2 9 1,3 2-1,0 0-1,0-16-9,-2-16-28,-3-19-44,-3-8-29,-2-15-17,0 0 35,-2-7-48</inkml:trace>
          <inkml:trace contextRef="#ctx0" brushRef="#br0" timeOffset="78784.5062">15233 5805 570,'0'0'279,"0"0"-271,0 0-2,0 0 36,0 0 13,150 134-26,-98-99-18,2-3-11,-4-4-8,-1 9-96,-14-7-126,-16-8-126</inkml:trace>
        </inkml:traceGroup>
        <inkml:traceGroup>
          <inkml:annotationXML>
            <emma:emma xmlns:emma="http://www.w3.org/2003/04/emma" version="1.0">
              <emma:interpretation id="{66FE4ADF-3AA9-4518-A7E2-6FCCA2AE3B37}" emma:medium="tactile" emma:mode="ink">
                <msink:context xmlns:msink="http://schemas.microsoft.com/ink/2010/main" type="inkWord" rotatedBoundingBox="17623,6870 18169,6871 18168,6939 17623,6938"/>
              </emma:interpretation>
              <emma:one-of disjunction-type="recognition" id="oneOf25">
                <emma:interpretation id="interp125" emma:lang="zh-CN" emma:confidence="0">
                  <emma:literal>一</emma:literal>
                </emma:interpretation>
                <emma:interpretation id="interp126" emma:lang="zh-CN" emma:confidence="0">
                  <emma:literal>-</emma:literal>
                </emma:interpretation>
                <emma:interpretation id="interp127" emma:lang="zh-CN" emma:confidence="0">
                  <emma:literal>‐</emma:literal>
                </emma:interpretation>
                <emma:interpretation id="interp128" emma:lang="zh-CN" emma:confidence="0">
                  <emma:literal>‘</emma:literal>
                </emma:interpretation>
                <emma:interpretation id="interp129" emma:lang="zh-CN" emma:confidence="0">
                  <emma:literal>·</emma:literal>
                </emma:interpretation>
              </emma:one-of>
            </emma:emma>
          </inkml:annotationXML>
          <inkml:trace contextRef="#ctx0" brushRef="#br0" timeOffset="85336.881">16057 5341 54,'0'0'72,"0"0"-23,0 0 6,0 0 12,0 0 10,0 0-1,0 0-4,0 0-8,0 0 1,0 0-3,0 0-9,0 0-9,0 0-8,0 0-2,0 0-13,0 0-14,0 0-7,0 0-26,15 0-13,18 0 39,13 0 29,9 0-5,9-4-8,5-8-14,-5-1-2,-7 2 0,-10-1-19,-8 3-36,-11 4-33,-9 5-88,-12 0-59,-4 0-58</inkml:trace>
        </inkml:traceGroup>
        <inkml:traceGroup>
          <inkml:annotationXML>
            <emma:emma xmlns:emma="http://www.w3.org/2003/04/emma" version="1.0">
              <emma:interpretation id="{6B0EDA46-66B0-4CAC-A62D-6CF549F5B89A}" emma:medium="tactile" emma:mode="ink">
                <msink:context xmlns:msink="http://schemas.microsoft.com/ink/2010/main" type="inkWord" rotatedBoundingBox="18285,6457 19215,6460 19210,7822 18281,7819"/>
              </emma:interpretation>
              <emma:one-of disjunction-type="recognition" id="oneOf26">
                <emma:interpretation id="interp130" emma:lang="zh-CN" emma:confidence="0">
                  <emma:literal>只</emma:literal>
                </emma:interpretation>
                <emma:interpretation id="interp131" emma:lang="zh-CN" emma:confidence="0">
                  <emma:literal>兴</emma:literal>
                </emma:interpretation>
                <emma:interpretation id="interp132" emma:lang="zh-CN" emma:confidence="0">
                  <emma:literal>长</emma:literal>
                </emma:interpretation>
                <emma:interpretation id="interp133" emma:lang="zh-CN" emma:confidence="0">
                  <emma:literal>卡</emma:literal>
                </emma:interpretation>
                <emma:interpretation id="interp134" emma:lang="zh-CN" emma:confidence="0">
                  <emma:literal>兵</emma:literal>
                </emma:interpretation>
              </emma:one-of>
            </emma:emma>
          </inkml:annotationXML>
          <inkml:trace contextRef="#ctx0" brushRef="#br0" timeOffset="85616.897">16835 4861 165,'0'0'277,"0"0"-140,0 0-101,0 0-36,0 0-15,0 0 15,15 129 31,-10-53-13,-3 10-6,1-3-11,-1-1 1,-2-7-2,3-11-12,2-10-47,0-16-51,2-13-49,-4-17-80</inkml:trace>
          <inkml:trace contextRef="#ctx0" brushRef="#br0" timeOffset="86035.9209">17094 4964 386,'0'0'130,"0"0"-78,0 0-35,0 0 28,0 0 3,0 0-29,166 22-9,-112-10-10,-4-4-11,-4 4-27,-13 0-12,-7 0 5,-16 4-46,-10 6 3,-5 7 45,-32 14 37,-22 5 6,-13 15 0,-9 3 0,-3-1 0,0 2 0,0-6 1,6-3 14,10-13 40,17-8 47,17-11-17,16-12-29,11-9-47,7-4-9,0-1-19,17 0 19,17 0 10,18 0 34,8-15-41,6-2-3,3-3-16,-7 4-9,-7 1-11,-1 10-33,-13 1-67,-16 4-35</inkml:trace>
          <inkml:trace contextRef="#ctx0" brushRef="#br0" timeOffset="86270.9344">16961 5897 506,'0'0'189,"0"0"-123,0 0-66,0 0-16,0 0 16,0 0 31,0 0-6,39 144-12,-21-105-5,2-3-8,-1-5-30,6-18-73,-5-8-115,-5-5-174</inkml:trace>
          <inkml:trace contextRef="#ctx0" brushRef="#br0" timeOffset="86827.9662">17517 5765 697,'0'0'182,"0"0"-173,0 0-9,0 0 0,0 0 33,0 0-4,62 159-12,-45-104-17,2-5-1,-4-1-44,-2-11-29,-11 8-40,-2-11-79,0-7-129</inkml:trace>
        </inkml:traceGroup>
        <inkml:traceGroup>
          <inkml:annotationXML>
            <emma:emma xmlns:emma="http://www.w3.org/2003/04/emma" version="1.0">
              <emma:interpretation id="{C53F03FF-67FC-4CDF-AB10-61937DE85C47}" emma:medium="tactile" emma:mode="ink">
                <msink:context xmlns:msink="http://schemas.microsoft.com/ink/2010/main" type="inkWord" rotatedBoundingBox="19666,6490 20943,6494 20939,7842 19662,7838"/>
              </emma:interpretation>
              <emma:one-of disjunction-type="recognition" id="oneOf27">
                <emma:interpretation id="interp135" emma:lang="zh-CN" emma:confidence="0">
                  <emma:literal>让</emma:literal>
                </emma:interpretation>
                <emma:interpretation id="interp136" emma:lang="zh-CN" emma:confidence="0">
                  <emma:literal>计</emma:literal>
                </emma:interpretation>
                <emma:interpretation id="interp137" emma:lang="zh-CN" emma:confidence="0">
                  <emma:literal>士</emma:literal>
                </emma:interpretation>
                <emma:interpretation id="interp138" emma:lang="zh-CN" emma:confidence="0">
                  <emma:literal>过</emma:literal>
                </emma:interpretation>
                <emma:interpretation id="interp139" emma:lang="zh-CN" emma:confidence="0">
                  <emma:literal>江</emma:literal>
                </emma:interpretation>
              </emma:one-of>
            </emma:emma>
          </inkml:annotationXML>
          <inkml:trace contextRef="#ctx0" brushRef="#br0" timeOffset="88327.052">18099 5478 652,'0'0'150,"0"0"-150,0 0 0,0 0-23,0 0 22,0 0 0,0 0 1,158 79 0,-125-47 0,-4 9 1,-12 11-1,-12 8 0,-5 5 10,-10 8-4,-20 3 6,-4-7-11,-1-6 7,9-18-7,6-11 0,10-14-1,10-13-25,0-7-80,12 0 17,52-35-43,-4-12 21,2-9-138</inkml:trace>
          <inkml:trace contextRef="#ctx0" brushRef="#br0" timeOffset="87992.0328">18250 4894 175,'0'0'692,"0"0"-566,0 0-106,0 0-19,0 0-1,0 0 0,0 0-19,7 18-52,16 13 37,4 5-50,12 23-27,-9-12-90,-8-7-108</inkml:trace>
          <inkml:trace contextRef="#ctx0" brushRef="#br0" timeOffset="89127.0978">18477 6243 204,'0'0'614,"0"0"-407,0 0-99,0 0-56,0 0 18,0 0-63,0 0-7,66 0-5,11 0 5,17 0 7,10-1-6,0-12 0,-6-1 0,-12 1-1,-12-1-6,-12 1-6,-15 3-2,-10 1-17,-15 1-21,-7 7-27,-8-3-33,-7 4-71,0 0-94,0 0-124</inkml:trace>
          <inkml:trace contextRef="#ctx0" brushRef="#br0" timeOffset="88844.0816">18830 5045 41,'0'0'703,"0"0"-645,0 0-58,0 0-36,0 0 36,0 0 44,0 138-6,0-43-11,0-1-12,0 13-13,0 6-1,-2-17-1,-3 10-39,0-6-37,-3 12-76,1-23-35,-1-25-84</inkml:trace>
          <inkml:trace contextRef="#ctx0" brushRef="#br0" timeOffset="88522.0631">18951 5394 560,'0'0'114,"0"0"-82,0 0-31,0 0 21,0 0-11,0 0 15,0 0-10,168 0-4,-109-6-12,0-6-25,-9 3-54,-4 3-63,-18 2-71,-13 4-76</inkml:trace>
        </inkml:traceGroup>
        <inkml:traceGroup>
          <inkml:annotationXML>
            <emma:emma xmlns:emma="http://www.w3.org/2003/04/emma" version="1.0">
              <emma:interpretation id="{C867FA74-287A-46F0-BEC7-9E954ED7CF67}" emma:medium="tactile" emma:mode="ink">
                <msink:context xmlns:msink="http://schemas.microsoft.com/ink/2010/main" type="inkWord" rotatedBoundingBox="21257,6485 22690,6489 22686,7938 21252,7933"/>
              </emma:interpretation>
              <emma:one-of disjunction-type="recognition" id="oneOf28">
                <emma:interpretation id="interp140" emma:lang="zh-CN" emma:confidence="0">
                  <emma:literal>兄</emma:literal>
                </emma:interpretation>
                <emma:interpretation id="interp141" emma:lang="zh-CN" emma:confidence="0">
                  <emma:literal>见</emma:literal>
                </emma:interpretation>
                <emma:interpretation id="interp142" emma:lang="zh-CN" emma:confidence="0">
                  <emma:literal>足</emma:literal>
                </emma:interpretation>
                <emma:interpretation id="interp143" emma:lang="zh-CN" emma:confidence="0">
                  <emma:literal>兑</emma:literal>
                </emma:interpretation>
                <emma:interpretation id="interp144" emma:lang="zh-CN" emma:confidence="0">
                  <emma:literal>思</emma:literal>
                </emma:interpretation>
              </emma:one-of>
            </emma:emma>
          </inkml:annotationXML>
          <inkml:trace contextRef="#ctx0" brushRef="#br0" timeOffset="91105.2109">20126 5130 150,'0'0'172,"0"0"-48,0 0-33,0 0 14,0 0-31,134-55-37,-85 54-25,5 1-12,3 0 0,-7 0-23,-1 6-24,-9 11-31,-6-1-25,-17 6-38,-12 5 2,-5 4 64,-20 6 55,-26 3 9,-16 6 1,-5 3 8,-7-2 2,-3-1 0,1-1 8,2-9 25,10-4 12,12-7 16,17-9-2,15-7-17,15-5-41,5-4-1,1 0-39,31 0 23,10 0 16,10-12 22,4 2-6,-2-4-9,-1 5 16,-9 6 3,-9 3-10,-8 0 1,-8 4 12,-11 13-3,-8 6 0,0 11-1,-33 8 14,-18 13 40,-13 9-34,-10 4-14,-8 4-20,1-3-3,2-6-7,5-4-1,12-12 0,17-4-45,21-16-62,14-9-88,10-15-48</inkml:trace>
          <inkml:trace contextRef="#ctx0" brushRef="#br0" timeOffset="90586.1812">19983 4889 453,'0'0'179,"0"0"-143,0 0-36,0 0-15,0 0 15,0 124 55,3-51-16,2 13-19,2 4-14,2 0-3,2-3-3,3-8 0,-1-12-57,2-19-49,-3-16-18,3-18-27,-1-10-27</inkml:trace>
          <inkml:trace contextRef="#ctx0" brushRef="#br0" timeOffset="91381.2267">20112 5988 611,'0'0'104,"0"0"-75,0 0-27,0 0 29,0 0 17,0 0 10,0 0-9,0 155-32,0-104-11,14-2-4,25-10-1,14-10-1,18-8 12,13-14 46,13-7-12,8 0-13,-3-23-14,-6-8-10,-12 3-2,-12 0-7,-16 1-39,-14 0-38,0-18-38,-14 7-77,-4-6-136</inkml:trace>
        </inkml:traceGroup>
        <inkml:traceGroup>
          <inkml:annotationXML>
            <emma:emma xmlns:emma="http://www.w3.org/2003/04/emma" version="1.0">
              <emma:interpretation id="{B29573A4-043A-4F61-81EB-590BFEE19456}" emma:medium="tactile" emma:mode="ink">
                <msink:context xmlns:msink="http://schemas.microsoft.com/ink/2010/main" type="inkWord" rotatedBoundingBox="22246,6305 23485,6309 23478,8607 22238,8603"/>
              </emma:interpretation>
              <emma:one-of disjunction-type="recognition" id="oneOf29">
                <emma:interpretation id="interp145" emma:lang="zh-CN" emma:confidence="0">
                  <emma:literal>弟</emma:literal>
                </emma:interpretation>
                <emma:interpretation id="interp146" emma:lang="zh-CN" emma:confidence="0">
                  <emma:literal>第</emma:literal>
                </emma:interpretation>
                <emma:interpretation id="interp147" emma:lang="zh-CN" emma:confidence="0">
                  <emma:literal>矛</emma:literal>
                </emma:interpretation>
                <emma:interpretation id="interp148" emma:lang="zh-CN" emma:confidence="0">
                  <emma:literal>秀</emma:literal>
                </emma:interpretation>
                <emma:interpretation id="interp149" emma:lang="zh-CN" emma:confidence="0">
                  <emma:literal>亭</emma:literal>
                </emma:interpretation>
              </emma:one-of>
            </emma:emma>
          </inkml:annotationXML>
          <inkml:trace contextRef="#ctx0" brushRef="#br0" timeOffset="91659.2426">21112 4801 810,'0'0'109,"0"0"-74,0 0-35,0 0-29,0 0 10,0 0-8,0 0 20,46 107-37,3-52-97,-6-8-97,1-23-61</inkml:trace>
          <inkml:trace contextRef="#ctx0" brushRef="#br0" timeOffset="92574.2949">21803 4712 449,'0'0'231,"0"0"-104,0 0-86,0 0-31,0 0 7,0 0-7,-153 109-9,83-49-1,-9 3-1,5-1 1,0-3-6,5-12-11,10-6-9,10-9 0,16-9-1,13-9 1,13-6-6,7-4-7,0-4-16,12 0 19,21 0 32,16 0 4,6 0 11,8-4-5,-3-9-4,-6 4 0,-9 1-1,-9 5-1,-10 1-1,-10 2-22,-11 0-52,-5 0-35,0 19 78,-26 6 32,-11 5 32,-6 3 7,-8 2-3,1-1-3,-2-2-7,6-1 10,8-9-11,11-4-2,8-6-13,9-5-10,10-2 0,0-4-20,0 3-29,25-4 36,11 0-2,7 0 14,5 0-9,-6-4-1,-5-2 10,-12 1 0,-8 5 1,-9 0-7,-6 0-9,-2 0-19,-5 18 25,-22 9 10,-17 6 36,-10 7-13,-10 6-7,-10-4 6,-1 6-6,-4-5 2,-4 1 7,8-4 7,8-6-6,16-8 26,21-8-21,13-9-31,15-4-3,2-3-40,14-2 4,21 0 39,19 0 9,17-5 7,13-15-4,10-6 1,8-6-6,1-3-6,-4 6-1,-3 2 1,-4 3 0,-10 11 0,-8 4-1,-10 9 0,-13 0 0,-11 0-10,-11 19-21,-13 3-32,-7 6 14,-9 4 39,0 0 9,-14 3 1,-12-3 7,-13-2-5,-1-4 15,-8-4 3,3-2-7,0-7-4,1-1-2,4-5-7,1-2-11,9-5-25,5 0-19,3-7-9,5-44-76,3 4-44</inkml:trace>
          <inkml:trace contextRef="#ctx0" brushRef="#br0" timeOffset="92830.3096">21408 5493 340,'0'0'199,"0"0"-85,0 0-109,0 0-5,0 0-8,0 0 8,-10 132 28,10-55-2,4 17-10,2 9-8,8 19-2,-3 27-6,0 13 1,-3-11-1,-8-31 3,0-35-3,0-23 2,0 2-1,-8-3-1,-3-2-3,6-19-51,-1-14-29,-3-17-8,-6-9 16,0 0-13,0-15-155</inkml:trace>
          <inkml:trace contextRef="#ctx0" brushRef="#br0" timeOffset="93027.3208">21408 6148 732,'0'0'186,"0"0"-128,0 0-48,0 0 27,0 0 1,-181 97-38,87-35 0,-11 14-45,-34 32-60,21-19-92,21-14-109</inkml:trace>
        </inkml:traceGroup>
      </inkml:traceGroup>
    </inkml:traceGroup>
    <inkml:traceGroup>
      <inkml:annotationXML>
        <emma:emma xmlns:emma="http://www.w3.org/2003/04/emma" version="1.0">
          <emma:interpretation id="{0DDE593D-8009-4EF1-AD81-F5C03A0068B2}" emma:medium="tactile" emma:mode="ink">
            <msink:context xmlns:msink="http://schemas.microsoft.com/ink/2010/main" type="paragraph" rotatedBoundingBox="1129,9147 24614,9120 24616,11285 1131,11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B7BBA5-9EA8-4D3F-A276-6B6E9A7A300D}" emma:medium="tactile" emma:mode="ink">
              <msink:context xmlns:msink="http://schemas.microsoft.com/ink/2010/main" type="line" rotatedBoundingBox="1129,9147 24614,9120 24616,11285 1131,11311"/>
            </emma:interpretation>
          </emma:emma>
        </inkml:annotationXML>
        <inkml:traceGroup>
          <inkml:annotationXML>
            <emma:emma xmlns:emma="http://www.w3.org/2003/04/emma" version="1.0">
              <emma:interpretation id="{7F90B7AA-FF4A-49FA-99F1-43CC961D6F28}" emma:medium="tactile" emma:mode="ink">
                <msink:context xmlns:msink="http://schemas.microsoft.com/ink/2010/main" type="inkWord" rotatedBoundingBox="1129,9428 3127,9426 3128,10677 1131,10680"/>
              </emma:interpretation>
              <emma:one-of disjunction-type="recognition" id="oneOf30">
                <emma:interpretation id="interp150" emma:lang="zh-CN" emma:confidence="0">
                  <emma:literal>可</emma:literal>
                </emma:interpretation>
                <emma:interpretation id="interp151" emma:lang="zh-CN" emma:confidence="0">
                  <emma:literal>¥</emma:literal>
                </emma:interpretation>
                <emma:interpretation id="interp152" emma:lang="zh-CN" emma:confidence="0">
                  <emma:literal>与</emma:literal>
                </emma:interpretation>
                <emma:interpretation id="interp153" emma:lang="zh-CN" emma:confidence="0">
                  <emma:literal>尔</emma:literal>
                </emma:interpretation>
                <emma:interpretation id="interp154" emma:lang="zh-CN" emma:confidence="0">
                  <emma:literal>习</emma:literal>
                </emma:interpretation>
              </emma:one-of>
            </emma:emma>
          </inkml:annotationXML>
          <inkml:trace contextRef="#ctx0" brushRef="#br0" timeOffset="95348.4536">-188 8428 519,'0'0'199,"0"0"-100,0 0-47,0 0 5,0 0-50,0 0-7,0 0-24,67 16 23,-16-12-10,9-3-64,18 2-50,-20-1-72,-12-2-35</inkml:trace>
          <inkml:trace contextRef="#ctx0" brushRef="#br0" timeOffset="95904.4854">1321 7830 62,'0'0'828,"0"0"-747,0 0-81,0 0-33,0 0 33,0 0 19,-75 174 8,18-65-14,-22 32-4,3-2-8,4-16 0,13-18 1,19-27-2,-1 0 0,8-2-45,12-17-60,21-15-87,0-16-67,0-18-88</inkml:trace>
          <inkml:trace contextRef="#ctx0" brushRef="#br0" timeOffset="95128.441">-158 8013 39,'0'0'136,"0"0"-31,0 0-11,0 0 1,0 0-4,0 0 13,0 0-9,-35-41-5,33 41-14,-1 0-12,3 0-15,0 0-20,0 0-28,0 0-1,0 0-24,5 0-7,20 12 31,9 0-1,6 8 0,7 0 0,-5-1-14,2-1-29,-5 0-25,-9 1-24,0 8-60,-8-1-41,-10-5-53</inkml:trace>
          <inkml:trace contextRef="#ctx0" brushRef="#br0" timeOffset="95586.4672">-435 8963 201,'0'0'258,"0"0"-42,0 0-126,0 0-22,0 0 8,0 0-45,0 0-31,45 1-6,24-1 6,39-15 7,-1-2 0,11-3-7,1-3-11,-19 6-55,32 2-61,-27 3-96,-28 6-116</inkml:trace>
          <inkml:trace contextRef="#ctx0" brushRef="#br0" timeOffset="96122.4979">1168 8590 553,'0'0'129,"0"0"-121,0 0 17,0 0 90,93 145-34,-58-94-26,6 0-33,1 1-12,0-4-4,-4-4-5,-2-7 8,-10-12-9,-5-9-47,-10-4-47,-2-6-68,-8-2-91</inkml:trace>
        </inkml:traceGroup>
        <inkml:traceGroup>
          <inkml:annotationXML>
            <emma:emma xmlns:emma="http://www.w3.org/2003/04/emma" version="1.0">
              <emma:interpretation id="{0401891C-A7CF-4C1C-92B0-C02FE0FD740B}" emma:medium="tactile" emma:mode="ink">
                <msink:context xmlns:msink="http://schemas.microsoft.com/ink/2010/main" type="inkWord" rotatedBoundingBox="3965,9321 5251,9320 5252,10697 3966,10698"/>
              </emma:interpretation>
              <emma:one-of disjunction-type="recognition" id="oneOf31">
                <emma:interpretation id="interp155" emma:lang="zh-CN" emma:confidence="0">
                  <emma:literal>分</emma:literal>
                </emma:interpretation>
                <emma:interpretation id="interp156" emma:lang="zh-CN" emma:confidence="0">
                  <emma:literal>今</emma:literal>
                </emma:interpretation>
                <emma:interpretation id="interp157" emma:lang="zh-CN" emma:confidence="0">
                  <emma:literal>合</emma:literal>
                </emma:interpretation>
                <emma:interpretation id="interp158" emma:lang="zh-CN" emma:confidence="0">
                  <emma:literal>勿</emma:literal>
                </emma:interpretation>
                <emma:interpretation id="interp159" emma:lang="zh-CN" emma:confidence="0">
                  <emma:literal>兮</emma:literal>
                </emma:interpretation>
              </emma:one-of>
            </emma:emma>
          </inkml:annotationXML>
          <inkml:trace contextRef="#ctx0" brushRef="#br0" timeOffset="110348.3115">3155 7724 186,'0'0'182,"0"0"-163,0 0-13,0 0 30,0 0 33,135 116-6,-88-66-11,0 2-11,0 1-14,-7 2 3,-1-5-14,-6-1-3,-2-3-7,-4-2-5,-1-6-1,-5-1-7,-6-5-13,-3-5-17,-4-3-38,-5 3-21,-3-3-39,0-8-54</inkml:trace>
          <inkml:trace contextRef="#ctx0" brushRef="#br0" timeOffset="110699.3316">2942 8449 340,'0'0'172,"0"0"-57,0 0-63,0 0-10,0 0 19,0 0-21,0 0-28,74-1-5,-17 1-6,12 0 0,5 9 0,-2 10 0,-7 12-1,-6 1 0,-10 5-1,-14-3-10,-6 1-11,-9-4 3,-11 1 18,-9 2 1,0 1 0,-27 6 7,-10 11 3,-12 0-9,-5 4-1,4-8-55,1-5-34,5-19-28,16-16-19,11-8-35</inkml:trace>
          <inkml:trace contextRef="#ctx0" brushRef="#br0" timeOffset="110899.3431">3295 8593 347,'0'0'185,"0"0"-102,0 0-29,0 0 50,-140 97-11,85-48-26,-2 1-32,1-2-24,7-4-4,9-8-5,11-4-2,6-3-42,3 4-98,8-2-113,2-14-254</inkml:trace>
          <inkml:trace contextRef="#ctx0" brushRef="#br0" timeOffset="110025.2931">2856 7826 113,'0'0'105,"0"0"-39,0 0-18,0 0 8,0 0 32,0-19-24,0 17-18,-2 2 3,-1 0 9,3 0-5,-2 0 2,-1 0-15,1 0-12,-1 0-11,-4 0-17,-8 7-11,-15 18 0,-17 19 10,-12 12 0,-5 15-1,3-1-8,8-2-6,7-7-13,16-14-8,8-7-53,15-8-37,7-12-34,0-9-64</inkml:trace>
        </inkml:traceGroup>
        <inkml:traceGroup>
          <inkml:annotationXML>
            <emma:emma xmlns:emma="http://www.w3.org/2003/04/emma" version="1.0">
              <emma:interpretation id="{8B85BE07-F136-4D3C-B75C-52D0A5A01840}" emma:medium="tactile" emma:mode="ink">
                <msink:context xmlns:msink="http://schemas.microsoft.com/ink/2010/main" type="inkWord" rotatedBoundingBox="5967,9141 6968,9140 6970,10980 5969,10981"/>
              </emma:interpretation>
              <emma:one-of disjunction-type="recognition" id="oneOf32">
                <emma:interpretation id="interp160" emma:lang="zh-CN" emma:confidence="0">
                  <emma:literal>羊</emma:literal>
                </emma:interpretation>
                <emma:interpretation id="interp161" emma:lang="zh-CN" emma:confidence="0">
                  <emma:literal>单</emma:literal>
                </emma:interpretation>
                <emma:interpretation id="interp162" emma:lang="zh-CN" emma:confidence="0">
                  <emma:literal>举</emma:literal>
                </emma:interpretation>
                <emma:interpretation id="interp163" emma:lang="zh-CN" emma:confidence="0">
                  <emma:literal>率</emma:literal>
                </emma:interpretation>
                <emma:interpretation id="interp164" emma:lang="zh-CN" emma:confidence="0">
                  <emma:literal>牵</emma:literal>
                </emma:interpretation>
              </emma:one-of>
            </emma:emma>
          </inkml:annotationXML>
          <inkml:trace contextRef="#ctx0" brushRef="#br0" timeOffset="111400.3717">4402 7642 773,'0'0'101,"0"0"-10,0 0-68,0 0-11,0 0 4,0 0-16,0 0-28,20 21 27,14 8 1,6 6 1,6 2-1,1-1-43,3-4-74,19-3-58,-13-14-86,-11-10-89</inkml:trace>
          <inkml:trace contextRef="#ctx0" brushRef="#br0" timeOffset="112554.4377">5162 7544 454,'0'0'157,"0"0"-67,0 0-74,0 0-2,0 0 28,-176 134-16,122-85-16,-2-1-3,6 0-7,-2-4 1,1-5-2,6-3 1,-2-2-7,12-7-6,4-11-10,13-4 4,11-4 12,4-6-2,3-2-34,8 0-57,27 0 54,16-11 45,16-10 1,12-2 0,5-3 0,-3 3 0,-7 7 0,-10 1-1,-12 8 1,-12 7-9,-15 0-14,-10 0-40,-11 9-18,-4 11 53,-14 8 28,-21 7 18,-10 4 0,-12 2 3,-4 1-5,-1-2 7,-4-1-7,2 1-3,4-5-1,8-7 16,16-6 4,13-9 3,16-6-22,7-5-13,0-2-45,22 0 16,20 0 29,14-5 0,12-15 2,10-7-2,-4 0-1,-5 2 0,-12 7 0,-10 8-18,-12 3-20,-15 7-6,-10 0-47,-10 20 20,0 8 72,-28 6 19,-9 10 50,-15 2-26,0 3 9,-11-2-20,0 1-6,-1-2 1,-2 0 2,-1-2 6,10-6-15,5-6 0,13-9 26,14-6-4,15-5-39,8-6-3,2-2-22,10 2 4,22 5 18,17-5 0,15-4 11,13-2-2,9 0-2,6-8-6,-3-9-1,-1 0-6,-14-2-11,-9-1-3,-11 4-26,-15 0 7,-13 4 5,-7 0 4,-14 1 13,-5-2 15,0 2-31,-10-1-6,-14-8 18,-2 0-4,-8-6 2,-5-3-2,-1-9-9,-4-5 5,1-7-19,-1-3-12,3-3-5,6 5 65,7 2 13,6 12 85,3 14 20,11 6-20,1 7 18,4 7-14,3 3-51,0 0-51,0 3-6,0 24-18,10 15 24,13 19 29,6 40 23,-4-4-23,0 13 15,-1 5-19,-9-17 12,0 10-16,0-7-3,-1-6-5,-4-12-11,2-10 4,-2-17-6,0-13 1,-2-12-1,-3-10-24,0-10-25,-1-7-15,-4 0-19,5-4-43,0 0-44,0 0-100</inkml:trace>
        </inkml:traceGroup>
        <inkml:traceGroup>
          <inkml:annotationXML>
            <emma:emma xmlns:emma="http://www.w3.org/2003/04/emma" version="1.0">
              <emma:interpretation id="{73EA7C78-3C60-4FAB-A9C1-694CFB824B47}" emma:medium="tactile" emma:mode="ink">
                <msink:context xmlns:msink="http://schemas.microsoft.com/ink/2010/main" type="inkWord" rotatedBoundingBox="8211,10345 8433,10344 8434,10823 8212,10824"/>
              </emma:interpretation>
              <emma:one-of disjunction-type="recognition" id="oneOf33">
                <emma:interpretation id="interp165" emma:lang="zh-CN" emma:confidence="0">
                  <emma:literal>,</emma:literal>
                </emma:interpretation>
                <emma:interpretation id="interp166" emma:lang="zh-CN" emma:confidence="0">
                  <emma:literal>丿</emma:literal>
                </emma:interpretation>
                <emma:interpretation id="interp167" emma:lang="zh-CN" emma:confidence="0">
                  <emma:literal>'</emma:literal>
                </emma:interpretation>
                <emma:interpretation id="interp168" emma:lang="zh-CN" emma:confidence="0">
                  <emma:literal>世</emma:literal>
                </emma:interpretation>
                <emma:interpretation id="interp169" emma:lang="zh-CN" emma:confidence="0">
                  <emma:literal>月</emma:literal>
                </emma:interpretation>
              </emma:one-of>
            </emma:emma>
          </inkml:annotationXML>
          <inkml:trace contextRef="#ctx0" brushRef="#br0" timeOffset="114254.535">6843 8748 494,'0'0'118,"0"0"-40,0 0-59,0 0 30,0 0 15,0 0-36,0 0-28,0 0-13,0 0-4,0 0-6,5 0 15,2 14 8,1 1 31,-3 9 8,-5 4-10,0 4-9,-3 7-6,-23 8-1,-7 5-4,1 2-9,-5-4-58,0 5-50,5-11-109,10-19-182</inkml:trace>
        </inkml:traceGroup>
        <inkml:traceGroup>
          <inkml:annotationXML>
            <emma:emma xmlns:emma="http://www.w3.org/2003/04/emma" version="1.0">
              <emma:interpretation id="{8452B1C5-DB7D-4D37-92BF-E4DFEA10397D}" emma:medium="tactile" emma:mode="ink">
                <msink:context xmlns:msink="http://schemas.microsoft.com/ink/2010/main" type="inkWord" rotatedBoundingBox="9623,9470 11541,9467 11542,10768 9624,10770"/>
              </emma:interpretation>
              <emma:one-of disjunction-type="recognition" id="oneOf34">
                <emma:interpretation id="interp170" emma:lang="zh-CN" emma:confidence="0">
                  <emma:literal>现</emma:literal>
                </emma:interpretation>
                <emma:interpretation id="interp171" emma:lang="zh-CN" emma:confidence="0">
                  <emma:literal>玑</emma:literal>
                </emma:interpretation>
                <emma:interpretation id="interp172" emma:lang="zh-CN" emma:confidence="0">
                  <emma:literal>此</emma:literal>
                </emma:interpretation>
                <emma:interpretation id="interp173" emma:lang="zh-CN" emma:confidence="0">
                  <emma:literal>讥</emma:literal>
                </emma:interpretation>
                <emma:interpretation id="interp174" emma:lang="zh-CN" emma:confidence="0">
                  <emma:literal>议</emma:literal>
                </emma:interpretation>
              </emma:one-of>
            </emma:emma>
          </inkml:annotationXML>
          <inkml:trace contextRef="#ctx0" brushRef="#br0" timeOffset="114951.5748">8125 8492 42,'0'0'154,"0"0"14,0 0 6,0 0-29,0 0-62,0 0-42,0 0-41,-67 39-10,90-31-14,16-3 24,13-1 8,17-4 2,8-3-10,4-24-10,2-7-14,-10-2-44,-14 0-36,-13 6-46,-28 5-30,-11 7 22</inkml:trace>
          <inkml:trace contextRef="#ctx0" brushRef="#br0" timeOffset="114752.5634">8265 7928 831,'0'0'75,"0"0"-1,0 0-59,0 0-13,0 0-4,0 0-12,0 0-18,59-3 24,-11 15 7,3 7-5,-1 2-26,-8 1-20,-10 3-33,-10 1-39,-15 6-12,-7 4 39,-5 7 15,-51 18-42,4-6-19</inkml:trace>
          <inkml:trace contextRef="#ctx0" brushRef="#br0" timeOffset="115200.5891">8458 8222 18,'0'0'148,"0"0"-28,0 0-96,0 0-9,0 0 24,0 0 80,0 0-3,-32 183-18,27-93-14,2 5-29,1-4-22,2-5-13,0-8-11,0-11-9,12-12 1,1-15 1,-1-14-2,-2-14-21,0-9-44,4-3 8,4-18-7,9-26 15,7-18-127,11-61-6,-6 12-27</inkml:trace>
          <inkml:trace contextRef="#ctx0" brushRef="#br0" timeOffset="115447.6032">9053 7872 324,'0'0'154,"0"0"-114,0 0-39,0 0 19,0 0 26,0 0 5,0 0-14,129 169-11,-93-112-7,-4 8-18,-7-1-1,-8-4-33,-7 2 8,-10-10-5,0-5 0,-5-11 1,-15-7-17,-7-4-26,-5-18-5,1-7 5,6 0-3,5-59 4,7-1-47</inkml:trace>
          <inkml:trace contextRef="#ctx0" brushRef="#br0" timeOffset="115874.6276">9329 8031 116,'0'0'127,"0"0"-31,0 0-2,0 0-19,0 0-19,0 0-12,0 0-20,139 110-24,-129-66-1,-6 3 0,-4 1 1,0 1-11,-16-2-10,-10-1-3,-10 3-21,-4-2 9,-4 1 23,-5-2 7,4-2 6,1-5 26,6-6 13,11-2 22,3-6 5,11-2-30,8-1-26,3-2-10,2 1 0,0 3 0,20 6 0,11 0 15,11 5 37,8-1 6,14 2 4,6-2-20,8-1-12,2-7-11,-1-11 9,-1-10-2,-13-5 1,-6-4 5,-7-23 3,-6-8 1,-11-17-16,-7-8-20,-7-8-1,-16-9-9,-5-27-40,-24-44-51,-8 15-146,-5 13-364</inkml:trace>
        </inkml:traceGroup>
        <inkml:traceGroup>
          <inkml:annotationXML>
            <emma:emma xmlns:emma="http://www.w3.org/2003/04/emma" version="1.0">
              <emma:interpretation id="{C060B9FD-9FC9-4105-93F2-DBAB15A1DDE1}" emma:medium="tactile" emma:mode="ink">
                <msink:context xmlns:msink="http://schemas.microsoft.com/ink/2010/main" type="inkWord" rotatedBoundingBox="11579,9388 12704,9387 12706,10681 11581,10682"/>
              </emma:interpretation>
              <emma:one-of disjunction-type="recognition" id="oneOf35">
                <emma:interpretation id="interp175" emma:lang="zh-CN" emma:confidence="0">
                  <emma:literal>在</emma:literal>
                </emma:interpretation>
                <emma:interpretation id="interp176" emma:lang="zh-CN" emma:confidence="0">
                  <emma:literal>左</emma:literal>
                </emma:interpretation>
                <emma:interpretation id="interp177" emma:lang="zh-CN" emma:confidence="0">
                  <emma:literal>芏</emma:literal>
                </emma:interpretation>
                <emma:interpretation id="interp178" emma:lang="zh-CN" emma:confidence="0">
                  <emma:literal>车</emma:literal>
                </emma:interpretation>
                <emma:interpretation id="interp179" emma:lang="zh-CN" emma:confidence="0">
                  <emma:literal>老</emma:literal>
                </emma:interpretation>
              </emma:one-of>
            </emma:emma>
          </inkml:annotationXML>
          <inkml:trace contextRef="#ctx0" brushRef="#br0" timeOffset="116316.6529">10014 8184 704,'0'0'144,"0"0"24,0 0-110,0 0 1,0 0-17,0 0-25,0 0-17,120-32 7,-31 17-6,10-5-1,9 0-7,-6-1-27,-8 4-28,-15 4-27,-13 3-59,-14 4-25,-20 4-46,-12 2 2,-15-4-5</inkml:trace>
          <inkml:trace contextRef="#ctx0" brushRef="#br0" timeOffset="116956.6895">10473 9074 71,'0'0'558,"0"0"-359,0 0-89,0 0-13,0 0-6,0 0-58,0 0-33,-10 7-32,45-3 32,21-4 6,16 0 3,14 0-9,8-20-6,42-20-53,-27 8-99,-20 2-175</inkml:trace>
          <inkml:trace contextRef="#ctx0" brushRef="#br0" timeOffset="116753.6779">10591 7791 217,'0'0'183,"0"0"-84,0 0-60,0 0 12,0 0 24,-88 181-4,80-98-21,8 8-15,0 6-8,8-5-11,16-6 4,6-16-1,4-13-16,1-15 3,4-15-5,6-18-1,6-9 1,11-5-1,0-30-7,0-10-49,-6-7-27,-14-5-29,-20 7-4,-14 5 15,-8 10 12,0 5 89,-24 10 4,1 8 96,1 7 28,-3 5 9,-4 0-53,1 28-35,-3 12-17,6 12-13,2 15-8,11 6 1,2 8-12,6-5 1,4-6-1,0-6-1,0-6-32,9-10-62,-2 4-57,-2-12-47,-5-13-81</inkml:trace>
        </inkml:traceGroup>
        <inkml:traceGroup>
          <inkml:annotationXML>
            <emma:emma xmlns:emma="http://www.w3.org/2003/04/emma" version="1.0">
              <emma:interpretation id="{5AD7C0EF-8AE4-4C5B-AC23-767872BB88CB}" emma:medium="tactile" emma:mode="ink">
                <msink:context xmlns:msink="http://schemas.microsoft.com/ink/2010/main" type="inkWord" rotatedBoundingBox="13247,9262 14441,9261 14443,10952 13249,10954"/>
              </emma:interpretation>
              <emma:one-of disjunction-type="recognition" id="oneOf36">
                <emma:interpretation id="interp180" emma:lang="zh-CN" emma:confidence="0">
                  <emma:literal>有</emma:literal>
                </emma:interpretation>
                <emma:interpretation id="interp181" emma:lang="zh-CN" emma:confidence="0">
                  <emma:literal>白</emma:literal>
                </emma:interpretation>
                <emma:interpretation id="interp182" emma:lang="zh-CN" emma:confidence="0">
                  <emma:literal>自</emma:literal>
                </emma:interpretation>
                <emma:interpretation id="interp183" emma:lang="zh-CN" emma:confidence="0">
                  <emma:literal>甘</emma:literal>
                </emma:interpretation>
                <emma:interpretation id="interp184" emma:lang="zh-CN" emma:confidence="0">
                  <emma:literal>存</emma:literal>
                </emma:interpretation>
              </emma:one-of>
            </emma:emma>
          </inkml:annotationXML>
          <inkml:trace contextRef="#ctx0" brushRef="#br0" timeOffset="117834.7397">11682 8004 553,'0'0'129,"0"0"60,0 0-103,0 0-3,0 0 4,0 0-38,0 0-49,122-27 0,-31 10 0,17 1 0,1 0-1,-5 9 1,-6-5-20,-14 11-50,-10 1-50,-9 0-95,-16 0-72,-20 1-176</inkml:trace>
          <inkml:trace contextRef="#ctx0" brushRef="#br0" timeOffset="118128.7566">12280 7665 660,'0'0'122,"0"0"-122,0 0 0,-76 117 30,28-27 2,-18 30-15,2 1-5,5-12-12,12-12 0,15-23 0,-1 4 0,3-4-1,4-14-28,10-17-33,10-18-78,6-13-72,0-12-110</inkml:trace>
          <inkml:trace contextRef="#ctx0" brushRef="#br0" timeOffset="118352.7694">12142 8290 390,'0'0'157,"0"0"-156,0 0 11,0 0 21,0 164 25,0-94-26,0 7-12,0-5-10,0-2-4,0-7-5,0-13 0,4-7 0,2-13-1,3-10-28,-1-8-85,7-12-38,-3-3-50,-2-16 57</inkml:trace>
          <inkml:trace contextRef="#ctx0" brushRef="#br0" timeOffset="118862.7985">12324 8216 212,'0'0'139,"0"0"-28,0 0-46,0 0 13,0 0-16,0 0-33,0 0-21,163-63-8,-118 63-1,4 0 0,0 15-11,-4 14-4,2 13-14,-7 13 19,-4 13 11,-8 13 13,-4 14 12,-12 4-7,-4 7 10,-6-4 14,1 2-15,-3-10-14,2-9-10,-2-11-2,0-14 5,0-17-5,0-15 0,0-12-1,0-9 0,-5-7 1,-26 0 3,-12-4-4,-16-19 0,-7-17 0,-6-15 0,1-17-1,6-14-46,8-9-37,13-2 26,12 7 51,9 11 7,9 22 55,7 19 13,4 12-6,3 13 17,0 8-12,0 2-31,0 1-36,20-3-6,22 1 6,17-5-1,10 1 1,7 2-29,-2 5-55,5 1-78,-24 0-77,-16 0-69</inkml:trace>
          <inkml:trace contextRef="#ctx0" brushRef="#br0" timeOffset="119058.8097">12299 8899 423,'0'0'241,"0"0"-75,0 0-65,0 0 10,0 0-46,0 0-60,0 0-5,60 0 0,7-15 8,14-7-8,45-6-53,-20 0-100,-19 2-186</inkml:trace>
        </inkml:traceGroup>
        <inkml:traceGroup>
          <inkml:annotationXML>
            <emma:emma xmlns:emma="http://www.w3.org/2003/04/emma" version="1.0">
              <emma:interpretation id="{B6D6B51B-461B-40B1-ADD3-57542CF90853}" emma:medium="tactile" emma:mode="ink">
                <msink:context xmlns:msink="http://schemas.microsoft.com/ink/2010/main" type="inkWord" rotatedBoundingBox="15111,9269 16160,9268 16163,11294 15114,11295"/>
              </emma:interpretation>
              <emma:one-of disjunction-type="recognition" id="oneOf37">
                <emma:interpretation id="interp185" emma:lang="zh-CN" emma:confidence="0">
                  <emma:literal>羊</emma:literal>
                </emma:interpretation>
                <emma:interpretation id="interp186" emma:lang="zh-CN" emma:confidence="0">
                  <emma:literal>举</emma:literal>
                </emma:interpretation>
                <emma:interpretation id="interp187" emma:lang="zh-CN" emma:confidence="0">
                  <emma:literal>年</emma:literal>
                </emma:interpretation>
                <emma:interpretation id="interp188" emma:lang="zh-CN" emma:confidence="0">
                  <emma:literal>革</emma:literal>
                </emma:interpretation>
                <emma:interpretation id="interp189" emma:lang="zh-CN" emma:confidence="0">
                  <emma:literal>单</emma:literal>
                </emma:interpretation>
              </emma:one-of>
            </emma:emma>
          </inkml:annotationXML>
          <inkml:trace contextRef="#ctx0" brushRef="#br0" timeOffset="120062.8672">14537 7700 227,'0'0'226,"0"0"-142,0 0-58,0 0 4,-156 114 26,97-67-5,-5-2-29,2 1-4,-5-3 5,1-2 2,-1-6-11,8-8-5,12-7 0,15-7-8,12-9 19,13-2-4,7-2-16,0 0-20,2 0-33,23 0-43,17 0 73,10-2 23,12-3 13,5-7-7,0 4-4,-5 3-2,-5 0-22,-10 5-22,-11 0-39,-13 0-48,-13 3-12,-12 15 13,0 6 84,-32 3 46,-17 5 13,-9 3 29,-11 1 26,-7 6 14,-6-2-13,-11 2 1,-1 3 15,5 0 7,8-7-18,19-3-5,19-12-24,21-7-27,18-9-18,4-2-45,31-1-5,27-4 37,21 0 11,16-9-6,7-18-14,-4 0-11,-13 3 14,-16 5 10,-12 7 8,-16 8 0,-16 4-15,-7 0-47,-16 14-44,-2 7 33,-2 7 57,-26-1 16,-26 5-34,9-8-48,-1-4-62</inkml:trace>
          <inkml:trace contextRef="#ctx0" brushRef="#br0" timeOffset="120275.8794">13704 8748 149,'0'0'174,"0"0"-60,0 0-57,0 0 46,0 0 1,0 0-53,0 0-51,-5 19-4,31-11 4,18 1 10,20 2 14,15-5 5,10-6-6,10 0-23,2 0-17,-5-15-18,-4-1-34,-1-9-41,-22 7-82,-22 3-43</inkml:trace>
          <inkml:trace contextRef="#ctx0" brushRef="#br0" timeOffset="119472.8334">13725 7672 796,'0'0'175,"0"0"-94,0 0-81,0 0-2,0 0-25,0 0-24,0 0 34,43 128 8,-18-67-25,0 0-63,5 1-47,22-10-28,-6-17-43,-1-16-35</inkml:trace>
          <inkml:trace contextRef="#ctx0" brushRef="#br0" timeOffset="120551.8951">14183 8255 449,'0'0'98,"0"0"96,0 0-74,0 0-48,0 0-17,0 0-55,0 0-25,-14 48-7,18 34 32,6 46 26,-2 43 19,-8 12-22,0-8-10,0-24-7,0-42 1,0-22-6,0-22-1,2-9-36,8 19-55,3-12-133,-3-13-331</inkml:trace>
        </inkml:traceGroup>
        <inkml:traceGroup>
          <inkml:annotationXML>
            <emma:emma xmlns:emma="http://www.w3.org/2003/04/emma" version="1.0">
              <emma:interpretation id="{4A5CD54F-5F3B-4F81-8C7E-8092E0DF39CA}" emma:medium="tactile" emma:mode="ink">
                <msink:context xmlns:msink="http://schemas.microsoft.com/ink/2010/main" type="inkWord" rotatedBoundingBox="17366,9506 17475,9506 17476,10413 17367,10414"/>
              </emma:interpretation>
              <emma:one-of disjunction-type="recognition" id="oneOf38">
                <emma:interpretation id="interp190" emma:lang="zh-CN" emma:confidence="0">
                  <emma:literal>1</emma:literal>
                </emma:interpretation>
                <emma:interpretation id="interp191" emma:lang="zh-CN" emma:confidence="0">
                  <emma:literal>l</emma:literal>
                </emma:interpretation>
                <emma:interpretation id="interp192" emma:lang="zh-CN" emma:confidence="0">
                  <emma:literal>Ⅰ</emma:literal>
                </emma:interpretation>
                <emma:interpretation id="interp193" emma:lang="zh-CN" emma:confidence="0">
                  <emma:literal>丨</emma:literal>
                </emma:interpretation>
                <emma:interpretation id="interp194" emma:lang="zh-CN" emma:confidence="0">
                  <emma:literal>I</emma:literal>
                </emma:interpretation>
              </emma:one-of>
            </emma:emma>
          </inkml:annotationXML>
          <inkml:trace contextRef="#ctx0" brushRef="#br0" timeOffset="121207.9327">15909 7909 709,'0'0'160,"0"0"-72,0 0-65,0 0-8,0 0 15,0 0-30,0 0-36,-4 83 27,-11 3 9,-7 36 8,-1 7-7,-1-15 1,13-16-2,6-31-2,1-2-60,4-3-55,0-15-71,15-22-73,0-15-95</inkml:trace>
        </inkml:traceGroup>
        <inkml:traceGroup>
          <inkml:annotationXML>
            <emma:emma xmlns:emma="http://www.w3.org/2003/04/emma" version="1.0">
              <emma:interpretation id="{D13FE35F-9A20-4EC8-B9C8-8B06300B0122}" emma:medium="tactile" emma:mode="ink">
                <msink:context xmlns:msink="http://schemas.microsoft.com/ink/2010/main" type="inkWord" rotatedBoundingBox="17892,9513 18432,9512 18434,10827 17894,10828"/>
              </emma:interpretation>
              <emma:one-of disjunction-type="recognition" id="oneOf39">
                <emma:interpretation id="interp195" emma:lang="zh-CN" emma:confidence="0">
                  <emma:literal>7</emma:literal>
                </emma:interpretation>
                <emma:interpretation id="interp196" emma:lang="zh-CN" emma:confidence="0">
                  <emma:literal>〉</emma:literal>
                </emma:interpretation>
                <emma:interpretation id="interp197" emma:lang="zh-CN" emma:confidence="0">
                  <emma:literal>ⅰ</emma:literal>
                </emma:interpretation>
                <emma:interpretation id="interp198" emma:lang="zh-CN" emma:confidence="0">
                  <emma:literal>'</emma:literal>
                </emma:interpretation>
                <emma:interpretation id="interp199" emma:lang="zh-CN" emma:confidence="0">
                  <emma:literal>?</emma:literal>
                </emma:interpretation>
              </emma:one-of>
            </emma:emma>
          </inkml:annotationXML>
          <inkml:trace contextRef="#ctx0" brushRef="#br0" timeOffset="121563.953">16327 7916 682,'0'0'78,"0"0"-78,0 0-7,0 0 7,135 28 0,-73-13 0,4 2-1,-1-7-26,-3-1-42,-8-1-12,-12 0 30,-13 0 27,-11 4 1,-11 5 23,-7 6 10,0 9 33,-10 11 88,-17 18 15,-12 12-40,-4 16-7,-6 6-36,3 6-26,6-5-21,6-9-13,9-10-2,5-5-1,5-6-7,-2 1-44,2 15-66,3-14-152,2-17-358</inkml:trace>
        </inkml:traceGroup>
        <inkml:traceGroup>
          <inkml:annotationXML>
            <emma:emma xmlns:emma="http://www.w3.org/2003/04/emma" version="1.0">
              <emma:interpretation id="{E3F97574-AE09-4A01-AC7D-F798D8A8F8DD}" emma:medium="tactile" emma:mode="ink">
                <msink:context xmlns:msink="http://schemas.microsoft.com/ink/2010/main" type="inkWord" rotatedBoundingBox="18835,9424 19718,9423 19719,10390 18836,10391"/>
              </emma:interpretation>
              <emma:one-of disjunction-type="recognition" id="oneOf40">
                <emma:interpretation id="interp200" emma:lang="zh-CN" emma:confidence="0">
                  <emma:literal>+</emma:literal>
                </emma:interpretation>
                <emma:interpretation id="interp201" emma:lang="zh-CN" emma:confidence="0">
                  <emma:literal>十</emma:literal>
                </emma:interpretation>
                <emma:interpretation id="interp202" emma:lang="zh-CN" emma:confidence="0">
                  <emma:literal>÷</emma:literal>
                </emma:interpretation>
                <emma:interpretation id="interp203" emma:lang="zh-CN" emma:confidence="0">
                  <emma:literal>千</emma:literal>
                </emma:interpretation>
                <emma:interpretation id="interp204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122054.9811">17270 8263 690,'0'0'133,"0"0"7,0 0-104,0 0-24,0 0-6,0 0-6,158-4 0,-65 4 1,8-4-1,4 3-4,-9-1-31,-12 0-15,-11 0-21,-18-3-22,-11 1 7,-6-3-51,-16-1-51,-8 1-14</inkml:trace>
          <inkml:trace contextRef="#ctx0" brushRef="#br0" timeOffset="122318.9962">17847 7827 720,'0'0'113,"0"0"-113,0 0 1,0 0 19,-34 168 29,24-85-17,3 12-18,1 7-12,6-4-1,0-3-1,0-15 0,0-11-36,3-13-29,12-1-52,-1-13-92,-4-18-149</inkml:trace>
        </inkml:traceGroup>
        <inkml:traceGroup>
          <inkml:annotationXML>
            <emma:emma xmlns:emma="http://www.w3.org/2003/04/emma" version="1.0">
              <emma:interpretation id="{45FAC2ED-C327-478B-BD8B-90016DC4AD09}" emma:medium="tactile" emma:mode="ink">
                <msink:context xmlns:msink="http://schemas.microsoft.com/ink/2010/main" type="inkWord" rotatedBoundingBox="20186,9402 20338,9401 20340,10528 20188,10529"/>
              </emma:interpretation>
              <emma:one-of disjunction-type="recognition" id="oneOf41">
                <emma:interpretation id="interp205" emma:lang="zh-CN" emma:confidence="0">
                  <emma:literal>|</emma:literal>
                </emma:interpretation>
                <emma:interpretation id="interp206" emma:lang="zh-CN" emma:confidence="0">
                  <emma:literal>1</emma:literal>
                </emma:interpretation>
                <emma:interpretation id="interp207" emma:lang="zh-CN" emma:confidence="0">
                  <emma:literal>l</emma:literal>
                </emma:interpretation>
                <emma:interpretation id="interp208" emma:lang="zh-CN" emma:confidence="0">
                  <emma:literal>Ⅰ</emma:literal>
                </emma:interpretation>
                <emma:interpretation id="interp209" emma:lang="zh-CN" emma:confidence="0">
                  <emma:literal>丿</emma:literal>
                </emma:interpretation>
              </emma:one-of>
            </emma:emma>
          </inkml:annotationXML>
          <inkml:trace contextRef="#ctx0" brushRef="#br0" timeOffset="122611.0129">18768 7805 973,'0'0'0,"0"0"-3,0 0-21,0 0 22,5 171 2,-5-76 15,-5 29-2,-14-2-2,1-13-5,3-12-5,3-23-1,-2 2 0,-1 5-7,-5 0-87,2-22-160,3-21-381</inkml:trace>
        </inkml:traceGroup>
        <inkml:traceGroup>
          <inkml:annotationXML>
            <emma:emma xmlns:emma="http://www.w3.org/2003/04/emma" version="1.0">
              <emma:interpretation id="{43C310BC-52DA-4257-A842-ECD91F17B194}" emma:medium="tactile" emma:mode="ink">
                <msink:context xmlns:msink="http://schemas.microsoft.com/ink/2010/main" type="inkWord" rotatedBoundingBox="20971,9697 21735,9696 21736,10225 20972,10226"/>
              </emma:interpretation>
              <emma:one-of disjunction-type="recognition" id="oneOf42">
                <emma:interpretation id="interp210" emma:lang="zh-CN" emma:confidence="0">
                  <emma:literal>=</emma:literal>
                </emma:interpretation>
                <emma:interpretation id="interp211" emma:lang="zh-CN" emma:confidence="0">
                  <emma:literal>二</emma:literal>
                </emma:interpretation>
                <emma:interpretation id="interp212" emma:lang="zh-CN" emma:confidence="0">
                  <emma:literal>工</emma:literal>
                </emma:interpretation>
                <emma:interpretation id="interp213" emma:lang="zh-CN" emma:confidence="0">
                  <emma:literal>:</emma:literal>
                </emma:interpretation>
                <emma:interpretation id="interp214" emma:lang="zh-CN" emma:confidence="0">
                  <emma:literal>z</emma:literal>
                </emma:interpretation>
              </emma:one-of>
            </emma:emma>
          </inkml:annotationXML>
          <inkml:trace contextRef="#ctx0" brushRef="#br0" timeOffset="123487.063">19406 8629 690,'0'0'189,"0"0"-77,0 0-89,0 0-22,0 0 8,0 0-9,0 0-6,133 0 6,-50 0 0,11 0-1,5 0-40,-2 0-61,13-4-73,-26-8-79,-20 4-133</inkml:trace>
          <inkml:trace contextRef="#ctx0" brushRef="#br0" timeOffset="123235.0486">19511 8103 758,'0'0'130,"0"0"22,0 0-71,0 0 23,0 0-36,0 0-68,0 0-4,11-3-34,26 3 6,21 0 31,12 0-7,13 0-39,1 0-38,10 0-51,-24 0-73,-18 0-103</inkml:trace>
        </inkml:traceGroup>
        <inkml:traceGroup>
          <inkml:annotationXML>
            <emma:emma xmlns:emma="http://www.w3.org/2003/04/emma" version="1.0">
              <emma:interpretation id="{0A22AA49-A919-41B1-9CC2-E696571AD9F4}" emma:medium="tactile" emma:mode="ink">
                <msink:context xmlns:msink="http://schemas.microsoft.com/ink/2010/main" type="inkWord" rotatedBoundingBox="21876,9486 22127,9486 22128,10437 21878,10438"/>
              </emma:interpretation>
              <emma:one-of disjunction-type="recognition" id="oneOf43">
                <emma:interpretation id="interp215" emma:lang="zh-CN" emma:confidence="0">
                  <emma:literal>1</emma:literal>
                </emma:interpretation>
                <emma:interpretation id="interp216" emma:lang="zh-CN" emma:confidence="0">
                  <emma:literal>‘</emma:literal>
                </emma:interpretation>
                <emma:interpretation id="interp217" emma:lang="zh-CN" emma:confidence="0">
                  <emma:literal>l</emma:literal>
                </emma:interpretation>
                <emma:interpretation id="interp218" emma:lang="zh-CN" emma:confidence="0">
                  <emma:literal>Ⅰ</emma:literal>
                </emma:interpretation>
                <emma:interpretation id="interp219" emma:lang="zh-CN" emma:confidence="0">
                  <emma:literal>|</emma:literal>
                </emma:interpretation>
              </emma:one-of>
            </emma:emma>
          </inkml:annotationXML>
          <inkml:trace contextRef="#ctx0" brushRef="#br0" timeOffset="123764.0789">20561 7889 887,'0'0'185,"0"0"-185,0 0-4,0 0 4,0 0 37,-84 201 0,44-75-27,1-5-10,7-9 0,9-16-20,9-29-45,4 24-50,5-12-70,3-20-105</inkml:trace>
        </inkml:traceGroup>
        <inkml:traceGroup>
          <inkml:annotationXML>
            <emma:emma xmlns:emma="http://www.w3.org/2003/04/emma" version="1.0">
              <emma:interpretation id="{64F2D0D4-4AAC-4CDF-96C8-C7D161041867}" emma:medium="tactile" emma:mode="ink">
                <msink:context xmlns:msink="http://schemas.microsoft.com/ink/2010/main" type="inkWord" rotatedBoundingBox="22261,9160 22879,9159 22881,10639 22263,10640"/>
              </emma:interpretation>
              <emma:one-of disjunction-type="recognition" id="oneOf44">
                <emma:interpretation id="interp220" emma:lang="zh-CN" emma:confidence="0">
                  <emma:literal>8</emma:literal>
                </emma:interpretation>
                <emma:interpretation id="interp221" emma:lang="zh-CN" emma:confidence="0">
                  <emma:literal>『</emma:literal>
                </emma:interpretation>
                <emma:interpretation id="interp222" emma:lang="zh-CN" emma:confidence="0">
                  <emma:literal>9</emma:literal>
                </emma:interpretation>
                <emma:interpretation id="interp223" emma:lang="zh-CN" emma:confidence="0">
                  <emma:literal>G</emma:literal>
                </emma:interpretation>
                <emma:interpretation id="interp224" emma:lang="zh-CN" emma:confidence="0">
                  <emma:literal>S</emma:literal>
                </emma:interpretation>
              </emma:one-of>
            </emma:emma>
          </inkml:annotationXML>
          <inkml:trace contextRef="#ctx0" brushRef="#br0" timeOffset="124337.1116">21215 8167 560,'0'0'128,"0"0"40,34-149-110,-23 83 12,-2 0 0,-9 0-28,0 1-26,-5 10-3,-22 6-13,-3 9 0,-7 11 0,-2 14-6,-3 11-4,2 4-1,-4 4 1,4 28-1,4 9-6,3 14 16,6 10-12,8 10 7,11 7 4,8 4-5,0 2 0,13 2 6,18 1-7,4-1-41,7-8-3,-5-8-2,0-7 8,-7-12 23,-8-7 10,-9-4 4,-13-2 9,0-2 1,-20 2 6,-18-1 6,-11-1 9,-2-2-7,-2-7-6,4-11 0,9-4-8,6-15 22,9-1 35,5-4-12,4-22-28,6-9-11,10-14-7,0-8 0,5-3-17,24-4 8,6-3-1,9 3-11,-2 5-40,22-10-29,-10 12-63,-11 18-101</inkml:trace>
          <inkml:trace contextRef="#ctx0" brushRef="#br0" timeOffset="126378.2284">21314 8013 32,'0'0'66,"0"0"8,0 0 4,0 0-6,0 0 4,0 0-6,0 0-24,0 0-19,0 0-8,0 0-12,0 0-6,0 0-1,0 0 0,-8 5-2,-4 7-9,-7 4 10,-6 6 1,0 1-1,-5 4 1,1 1 0,-4 3 0,-4 5 0,-41 33-18,13-7-77,-2-5-97</inkml:trace>
        </inkml:traceGroup>
        <inkml:traceGroup>
          <inkml:annotationXML>
            <emma:emma xmlns:emma="http://www.w3.org/2003/04/emma" version="1.0">
              <emma:interpretation id="{9BF7A832-4678-44E2-B939-733B20E974DF}" emma:medium="tactile" emma:mode="ink">
                <msink:context xmlns:msink="http://schemas.microsoft.com/ink/2010/main" type="inkWord" rotatedBoundingBox="23313,9302 24211,9301 24213,10906 23315,10907"/>
              </emma:interpretation>
              <emma:one-of disjunction-type="recognition" id="oneOf45">
                <emma:interpretation id="interp225" emma:lang="zh-CN" emma:confidence="0">
                  <emma:literal>只</emma:literal>
                </emma:interpretation>
                <emma:interpretation id="interp226" emma:lang="zh-CN" emma:confidence="0">
                  <emma:literal>点</emma:literal>
                </emma:interpretation>
                <emma:interpretation id="interp227" emma:lang="zh-CN" emma:confidence="0">
                  <emma:literal>长</emma:literal>
                </emma:interpretation>
                <emma:interpretation id="interp228" emma:lang="zh-CN" emma:confidence="0">
                  <emma:literal>占</emma:literal>
                </emma:interpretation>
                <emma:interpretation id="interp229" emma:lang="zh-CN" emma:confidence="0">
                  <emma:literal>出</emma:literal>
                </emma:interpretation>
              </emma:one-of>
            </emma:emma>
          </inkml:annotationXML>
          <inkml:trace contextRef="#ctx0" brushRef="#br0" timeOffset="124811.1388">21913 7739 713,'0'0'91,"0"0"38,0 0-90,0 0-33,0 0-6,0 0-5,0 0 5,58 102 33,-31-27 2,-7 13-21,-8 11-12,-7 5-2,-5-2 0,0-10-23,0-14-31,0-18-27,0-21-29,0-23-44,4-24-5,7-20 91,4-17-135</inkml:trace>
          <inkml:trace contextRef="#ctx0" brushRef="#br0" timeOffset="125427.174">21749 8993 431,'0'0'299,"0"0"-259,0 0-33,0 0-7,0 0 57,34 116 5,-9-64-36,6-5-26,2-3-3,1-11-75,4-8-38,23-25-70,-7 0-42,0-28-83</inkml:trace>
          <inkml:trace contextRef="#ctx0" brushRef="#br0" timeOffset="125193.1606">22306 7767 71,'0'0'177,"0"0"-4,0 0-54,0 0-37,0 0-13,0 0-21,146-62-29,-116 75-9,2 13-9,2 2-1,-6 12-24,-7 2-18,-11 3-9,-10 4 31,0-2 19,-31 4 1,-17 0 1,-11-7-1,-7 3 0,-8-7 1,-5-1-1,2-11 0,6-4 7,8-6 5,10-5 43,18-2 41,15-7 7,10-2-45,8 0-58,2-2-5,0 3-25,10 2-12,17 0 29,12 2 2,11-7-4,12 0 1,-1 0-22,6-4-6,-6-9-38,3 3-31,-16 3-68,-16 6-106</inkml:trace>
          <inkml:trace contextRef="#ctx0" brushRef="#br0" timeOffset="125593.1835">22647 8829 717,'0'0'167,"0"0"-144,0 0-23,0 0 0,0 0 19,0 0-1,0 0-7,0 146-11,-10-103-8,-10 0-68,-31 8-64,3-10-132</inkml:trace>
        </inkml:traceGroup>
        <inkml:traceGroup>
          <inkml:annotationXML>
            <emma:emma xmlns:emma="http://www.w3.org/2003/04/emma" version="1.0">
              <emma:interpretation id="{12A69423-BA05-4C8F-9CCC-73BACB097FE2}" emma:medium="tactile" emma:mode="ink">
                <msink:context xmlns:msink="http://schemas.microsoft.com/ink/2010/main" type="inkWord" rotatedBoundingBox="24309,10846 24616,10846 24616,11189 24310,11190"/>
              </emma:interpretation>
              <emma:one-of disjunction-type="recognition" id="oneOf46">
                <emma:interpretation id="interp230" emma:lang="zh-CN" emma:confidence="0">
                  <emma:literal>,</emma:literal>
                </emma:interpretation>
                <emma:interpretation id="interp231" emma:lang="zh-CN" emma:confidence="0">
                  <emma:literal>/</emma:literal>
                </emma:interpretation>
                <emma:interpretation id="interp232" emma:lang="zh-CN" emma:confidence="0">
                  <emma:literal>月</emma:literal>
                </emma:interpretation>
                <emma:interpretation id="interp233" emma:lang="zh-CN" emma:confidence="0">
                  <emma:literal>〃</emma:literal>
                </emma:interpretation>
                <emma:interpretation id="interp234" emma:lang="zh-CN" emma:confidence="0">
                  <emma:literal>岁</emma:literal>
                </emma:interpretation>
              </emma:one-of>
            </emma:emma>
          </inkml:annotationXML>
          <inkml:trace contextRef="#ctx0" brushRef="#br0" timeOffset="127276.2798">23050 9249 172,'0'0'283,"0"0"-214,0 0-36,0 0 59,0 0 43,0 0-49,0 0-57,0 14-20,0-7-2,-10 12-6,-13 8 12,-13 19-3,-48 43-10,9-14-86,-3-8-201</inkml:trace>
        </inkml:traceGroup>
      </inkml:traceGroup>
    </inkml:traceGroup>
    <inkml:traceGroup>
      <inkml:annotationXML>
        <emma:emma xmlns:emma="http://www.w3.org/2003/04/emma" version="1.0">
          <emma:interpretation id="{EC103A75-F19E-477D-8E6B-AD1C44F87E12}" emma:medium="tactile" emma:mode="ink">
            <msink:context xmlns:msink="http://schemas.microsoft.com/ink/2010/main" type="paragraph" rotatedBoundingBox="3119,11747 18252,11768 18249,13537 3116,135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1E4526E-B38F-430E-ADFC-C6435598FE0D}" emma:medium="tactile" emma:mode="ink">
              <msink:context xmlns:msink="http://schemas.microsoft.com/ink/2010/main" type="line" rotatedBoundingBox="3119,11747 18252,11768 18249,13537 3116,13515"/>
            </emma:interpretation>
          </emma:emma>
        </inkml:annotationXML>
        <inkml:traceGroup>
          <inkml:annotationXML>
            <emma:emma xmlns:emma="http://www.w3.org/2003/04/emma" version="1.0">
              <emma:interpretation id="{E1D8557B-34C7-4E87-9EAE-7F7E6962602E}" emma:medium="tactile" emma:mode="ink">
                <msink:context xmlns:msink="http://schemas.microsoft.com/ink/2010/main" type="inkWord" rotatedBoundingBox="3119,11747 4634,11749 4631,13356 3116,13354"/>
              </emma:interpretation>
              <emma:one-of disjunction-type="recognition" id="oneOf47">
                <emma:interpretation id="interp235" emma:lang="zh-CN" emma:confidence="0">
                  <emma:literal>老</emma:literal>
                </emma:interpretation>
                <emma:interpretation id="interp236" emma:lang="zh-CN" emma:confidence="0">
                  <emma:literal>裘</emma:literal>
                </emma:interpretation>
                <emma:interpretation id="interp237" emma:lang="zh-CN" emma:confidence="0">
                  <emma:literal>丧</emma:literal>
                </emma:interpretation>
                <emma:interpretation id="interp238" emma:lang="zh-CN" emma:confidence="0">
                  <emma:literal>光</emma:literal>
                </emma:interpretation>
                <emma:interpretation id="interp239" emma:lang="zh-CN" emma:confidence="0">
                  <emma:literal>孝</emma:literal>
                </emma:interpretation>
              </emma:one-of>
            </emma:emma>
          </inkml:annotationXML>
          <inkml:trace contextRef="#ctx0" brushRef="#br0" timeOffset="132890.6009">2248 10151 309,'0'0'81,"0"0"-81,0 0 0,0 0 5,0 159 56,0-82 5,-5 13-31,-1 2-8,1-1-19,2-4-2,3-14-6,0-11-12,0-15-28,0-15-51,0-5-40,0-7-29,0-10-4</inkml:trace>
          <inkml:trace contextRef="#ctx0" brushRef="#br0" timeOffset="132586.5835">1794 10595 97,'0'0'88,"0"0"-19,0 0-18,0 0 25,0 0-2,0 0 19,-49-39-15,47 36-3,2 1-4,0 2-28,0-3-25,7 3-18,23-2 0,19-3 0,15 0 0,13-2 0,9-2 0,1-2 0,-1-1-14,-4-1-32,-8 2-58,-10 0-23,-15 11-25,-17 0-15,-19 0-38</inkml:trace>
          <inkml:trace contextRef="#ctx0" brushRef="#br0" timeOffset="133429.6317">2859 10347 209,'0'0'109,"0"0"-27,0 0-13,0 0 26,-183 181-5,104-86-22,-23 32-31,-21 29 12,-5 9-13,19-24-14,25-38-5,28-36-7,8-12-4,4-1-4,9-6-2,6-8-2,19-16-47,10-16-75,0-5-52,24-3-29,26-6 62,-5-16 23</inkml:trace>
          <inkml:trace contextRef="#ctx0" brushRef="#br0" timeOffset="133135.6149">1631 11046 45,'0'0'141,"0"0"-12,0 0 5,0 0 3,0 0 19,0 0-77,0 0-50,-79-5-16,114-1-10,26-6 11,44-7-1,43-9 0,36-15-12,4-4-1,-30 7 0,-41 8-41,-41 17-42,-7 0-20,3 4-22,12 2-41,-10 0-12,-25 4 4</inkml:trace>
          <inkml:trace contextRef="#ctx0" brushRef="#br0" timeOffset="133714.648">2308 11233 74,'0'0'96,"0"0"-12,0 0-25,0 0-26,0 0 5,0 0 21,0 0 28,77 99 12,-85-37-38,-12 7-29,0-1-11,-1-8-19,8-10-1,6-10 6,7-13-5,0-8-1,5-6 0,22-3 6,15-5-6,12-1 5,15-4-6,7 0-1,3-7-27,3-12-15,-8 2-34,-5-7-8,11-10-14,-16 4-11,-15 1-90</inkml:trace>
          <inkml:trace contextRef="#ctx0" brushRef="#br0" timeOffset="133933.6605">3022 11178 472,'0'0'114,"0"0"-34,0 0-44,0 0 16,-129 110-13,82-58-15,-4-2-12,3 2-11,2-3 0,3-1-1,-8 9-39,11-12-135,11-13-109</inkml:trace>
        </inkml:traceGroup>
        <inkml:traceGroup>
          <inkml:annotationXML>
            <emma:emma xmlns:emma="http://www.w3.org/2003/04/emma" version="1.0">
              <emma:interpretation id="{6655F7CE-A6A8-4F16-A4A9-89B43DAC4868}" emma:medium="tactile" emma:mode="ink">
                <msink:context xmlns:msink="http://schemas.microsoft.com/ink/2010/main" type="inkWord" rotatedBoundingBox="5456,11838 6769,11839 6767,13098 5455,13096"/>
              </emma:interpretation>
              <emma:one-of disjunction-type="recognition" id="oneOf48">
                <emma:interpretation id="interp240" emma:lang="zh-CN" emma:confidence="0">
                  <emma:literal>大</emma:literal>
                </emma:interpretation>
                <emma:interpretation id="interp241" emma:lang="zh-CN" emma:confidence="0">
                  <emma:literal>尢</emma:literal>
                </emma:interpretation>
                <emma:interpretation id="interp242" emma:lang="zh-CN" emma:confidence="0">
                  <emma:literal>土</emma:literal>
                </emma:interpretation>
                <emma:interpretation id="interp243" emma:lang="zh-CN" emma:confidence="0">
                  <emma:literal>夫</emma:literal>
                </emma:interpretation>
                <emma:interpretation id="interp244" emma:lang="zh-CN" emma:confidence="0">
                  <emma:literal>太</emma:literal>
                </emma:interpretation>
              </emma:one-of>
            </emma:emma>
          </inkml:annotationXML>
          <inkml:trace contextRef="#ctx0" brushRef="#br0" timeOffset="134644.7012">4542 10242 465,'0'0'104,"0"0"-104,0 0 0,0 0 32,-5 145 34,-2-71-8,-3 11-12,-9 8-5,-4 5-18,-2 2-12,-4-4-2,-1-5-8,0-9 0,-4-7 0,-1-11 0,-1-9-1,-2-9-18,-1-2-26,4-7-49,1-5-41,12-10-28,4-7-25,13-11-34</inkml:trace>
          <inkml:trace contextRef="#ctx0" brushRef="#br0" timeOffset="134330.6832">3890 10874 443,'0'0'75,"0"0"65,0 0-19,0 0 3,0 0-24,0 0-71,0 0-29,144-97 1,-38 70-1,13-3 1,4 5-1,-7 0 0,-5 6-39,-17 1-58,-18 4-56,-19 2-78,-20 6-23</inkml:trace>
          <inkml:trace contextRef="#ctx0" brushRef="#br0" timeOffset="134895.7156">4641 11051 217,'0'0'171,"0"0"-125,0 0 96,0 0-27,79 150-30,-47-106-1,0-1-56,6-4-10,6-4-5,0-7-1,-2-8-3,2-6-9,-1-9-21,1-5-54,6 0-50,-9-7-76,-13-6-121</inkml:trace>
        </inkml:traceGroup>
        <inkml:traceGroup>
          <inkml:annotationXML>
            <emma:emma xmlns:emma="http://www.w3.org/2003/04/emma" version="1.0">
              <emma:interpretation id="{CA3BD40E-70F5-45A7-8539-F8E27683D24D}" emma:medium="tactile" emma:mode="ink">
                <msink:context xmlns:msink="http://schemas.microsoft.com/ink/2010/main" type="inkWord" rotatedBoundingBox="8992,12329 9089,12330 9088,12911 8991,12910"/>
              </emma:interpretation>
              <emma:one-of disjunction-type="recognition" id="oneOf49">
                <emma:interpretation id="interp245" emma:lang="zh-CN" emma:confidence="0">
                  <emma:literal>(</emma:literal>
                </emma:interpretation>
                <emma:interpretation id="interp246" emma:lang="zh-CN" emma:confidence="0">
                  <emma:literal>‘</emma:literal>
                </emma:interpretation>
                <emma:interpretation id="interp247" emma:lang="zh-CN" emma:confidence="0">
                  <emma:literal>1</emma:literal>
                </emma:interpretation>
                <emma:interpretation id="interp248" emma:lang="zh-CN" emma:confidence="0">
                  <emma:literal>l</emma:literal>
                </emma:interpretation>
                <emma:interpretation id="interp249" emma:lang="zh-CN" emma:confidence="0">
                  <emma:literal>丨</emma:literal>
                </emma:interpretation>
              </emma:one-of>
            </emma:emma>
          </inkml:annotationXML>
          <inkml:trace contextRef="#ctx0" brushRef="#br0" timeOffset="159446.1198">7523 10759 84,'0'0'91,"0"0"-23,0 0-15,-3-22 16,-2 18 3,3 4-21,2 0-8,-3 0-4,3 0-9,0 0-15,0 0-5,0 0 1,-3 0-5,3 0-6,0 0-7,-2 0-10,-1 12-1,-4 18 18,-2 10 26,-6 16 3,4 10-11,-5 1-12,5 0-4,4-10-2,7-8 0,0-9-19,0-10-31,7-4-37,20-7-60,-6-3-19,0-10-46</inkml:trace>
        </inkml:traceGroup>
        <inkml:traceGroup>
          <inkml:annotationXML>
            <emma:emma xmlns:emma="http://www.w3.org/2003/04/emma" version="1.0">
              <emma:interpretation id="{25C820A9-543F-4B1B-AC58-E093D6BB3025}" emma:medium="tactile" emma:mode="ink">
                <msink:context xmlns:msink="http://schemas.microsoft.com/ink/2010/main" type="inkWord" rotatedBoundingBox="9727,12082 10193,12083 10191,13277 9725,13276"/>
              </emma:interpretation>
              <emma:one-of disjunction-type="recognition" id="oneOf50">
                <emma:interpretation id="interp250" emma:lang="zh-CN" emma:confidence="0">
                  <emma:literal>8</emma:literal>
                </emma:interpretation>
                <emma:interpretation id="interp251" emma:lang="zh-CN" emma:confidence="0">
                  <emma:literal>g</emma:literal>
                </emma:interpretation>
                <emma:interpretation id="interp252" emma:lang="zh-CN" emma:confidence="0">
                  <emma:literal>与</emma:literal>
                </emma:interpretation>
                <emma:interpretation id="interp253" emma:lang="zh-CN" emma:confidence="0">
                  <emma:literal>&amp;</emma:literal>
                </emma:interpretation>
                <emma:interpretation id="interp254" emma:lang="zh-CN" emma:confidence="0">
                  <emma:literal>S</emma:literal>
                </emma:interpretation>
              </emma:one-of>
            </emma:emma>
          </inkml:annotationXML>
          <inkml:trace contextRef="#ctx0" brushRef="#br0" timeOffset="160101.1572">8339 10879 74,'0'0'66,"0"0"-5,0 0-8,0 0 11,102-138-8,-82 106-13,-5-3-18,-1 4-2,-4 3-7,-5 0-6,-5 4 3,0 2 8,0 4 10,-22 4-31,-3 2 0,-10 3-1,-1 7-8,-4 2 0,1 0 8,6 2-6,3 15-5,6 6 3,2 0 9,5 4-8,6 5 6,2 4-6,9 6 2,0 3 5,10 9 1,22 5 0,9 2-2,9 1 4,4 4-2,1-6 6,2-1-6,-6-4 0,-8-4 7,-7-2-7,-13-3-23,-11-2 1,-12-2 14,0 0 8,-22 6 0,-11-8 3,-8-1 3,1-8-5,-4-7 9,2-9-1,0-15 15,-2 0 17,1-11-5,2-17 19,6-8-15,8-5 25,15-8-50,12-3-13,0-2 6,12-1 5,25-7-13,9 7-21,9-1-10,9 3-18,30-7-39,-12 15-60,-11 8-82</inkml:trace>
        </inkml:traceGroup>
        <inkml:traceGroup>
          <inkml:annotationXML>
            <emma:emma xmlns:emma="http://www.w3.org/2003/04/emma" version="1.0">
              <emma:interpretation id="{01479AF1-67D9-4A2A-9113-B72C55C15939}" emma:medium="tactile" emma:mode="ink">
                <msink:context xmlns:msink="http://schemas.microsoft.com/ink/2010/main" type="inkWord" rotatedBoundingBox="11360,11899 13298,11902 13296,13530 11358,13527"/>
              </emma:interpretation>
              <emma:one-of disjunction-type="recognition" id="oneOf51">
                <emma:interpretation id="interp255" emma:lang="zh-CN" emma:confidence="0">
                  <emma:literal>佐</emma:literal>
                </emma:interpretation>
                <emma:interpretation id="interp256" emma:lang="zh-CN" emma:confidence="0">
                  <emma:literal>咕</emma:literal>
                </emma:interpretation>
                <emma:interpretation id="interp257" emma:lang="zh-CN" emma:confidence="0">
                  <emma:literal>传</emma:literal>
                </emma:interpretation>
                <emma:interpretation id="interp258" emma:lang="zh-CN" emma:confidence="0">
                  <emma:literal>仕</emma:literal>
                </emma:interpretation>
                <emma:interpretation id="interp259" emma:lang="zh-CN" emma:confidence="0">
                  <emma:literal>生</emma:literal>
                </emma:interpretation>
              </emma:one-of>
            </emma:emma>
          </inkml:annotationXML>
          <inkml:trace contextRef="#ctx0" brushRef="#br0" timeOffset="160609.1863">10369 10509 139,'0'0'342,"0"0"-198,0 0-144,0 0 0,0 0 0,0 0 30,0 0 32,-59 124-25,26-62 5,-8 8-26,-8 7 0,-3 0-10,0 1-5,-7-2 6,2-7-7,2-6-12,9-12-34,8-8-43,18-19-38,6-12-61,13-12-79</inkml:trace>
          <inkml:trace contextRef="#ctx0" brushRef="#br0" timeOffset="160830.1989">9846 10772 542,'0'0'112,"0"0"-112,0 0 0,0 0 38,96 150 10,-49-95 2,5 3-34,10-2-15,2-2 9,5-4-10,0-5-33,22 6-57,-17-10-67,-12-11-87</inkml:trace>
          <inkml:trace contextRef="#ctx0" brushRef="#br0" timeOffset="162292.2826">10667 11101 163,'0'0'130,"0"0"-30,0 0 16,0 0 0,0 0-6,0 0-22,0 0-13,-19-5-9,19 4-11,0 1-16,0 0-16,0-4-9,13 0-14,28-4-26,43-7 26,47-8 0,34-2 0,-4 0-11,-33 7-30,-44 6-28,-30 7-22,1 0 1,-1 2-1,0 1-8,-19-2 9,-15 4-2,-15 0-44,-5 0-31,-20 9 92</inkml:trace>
          <inkml:trace contextRef="#ctx0" brushRef="#br0" timeOffset="178975.2368">11112 11476 5,'0'0'34,"0"0"7,0 0 15,0 0-7,0 0-17,0 0-15,0 0-4,0 0 0,0 0 1,0 0-8,0 0-3,0 0-2,0 0 0,0 0 1,0 0 6,0 0 1,0 0 3,0 0 8,0 0 9,0 0 5,0 0 12,0 0 1,0 0-7,0 0-8,0 0-6,0 0-10,0 0 1,0 0 0,0 0 14,0 0-3,0 0-16,0-13-12,12-1-15,8-2 6,7-4-3,6-3 4,6 2-5,-4 2 3,-1 4 2,-4 6 7,-1 3-9,-4 6-2,-2 0 2,-1 0-3,-1 0-1,-1 7 2,-2 6 2,-4-7 9,-3 3-12,-1-2-2,-4 3-5,-3-1 0,-1 2 0,-2 7 7,0 3 13,-7 9 2,-17 6-1,-4 3 11,-8 4-5,1-4-6,-4 0 5,4-8 2,-3-1 1,1-4 17,-7-3-6,0-2-7,-1 0-1,-4 2-12,-3 0 9,5-2-8,3-1 0,9-3 18,11-8 18,9-3 17,10-2-4,5-4-24,0 0-16,0 0-10,0 0-12,5 0-8,15 0 4,11-1 16,9-8 1,9-4 11,4 0-11,5-1 1,-1 4-1,2-1 0,3 4 0,-7 2-1,1 2-1,-4 3 1,-3 0 0,-7 0-1,-5 0 1,-7 0 1,-7 3 0,-6-3-1,-3 0 1,-4 0-1,-5 0 2,0 0-2,-4 0-2,4 0-37,1 0-63,-3 0-134</inkml:trace>
          <inkml:trace contextRef="#ctx0" brushRef="#br0" timeOffset="162564.2981">11243 10305 530,'0'0'149,"0"0"-149,0 0-19,0 0 17,0 0 2,-13 154 8,6-89 5,-2 12-11,-6 42-2,2-19-87,1-14-207</inkml:trace>
        </inkml:traceGroup>
        <inkml:traceGroup>
          <inkml:annotationXML>
            <emma:emma xmlns:emma="http://www.w3.org/2003/04/emma" version="1.0">
              <emma:interpretation id="{CE878553-AFF7-4BD9-8FBD-218FAD8160EF}" emma:medium="tactile" emma:mode="ink">
                <msink:context xmlns:msink="http://schemas.microsoft.com/ink/2010/main" type="inkWord" rotatedBoundingBox="14214,12424 15149,12425 15148,12907 14214,12905"/>
              </emma:interpretation>
              <emma:one-of disjunction-type="recognition" id="oneOf52">
                <emma:interpretation id="interp260" emma:lang="zh-CN" emma:confidence="0">
                  <emma:literal>二</emma:literal>
                </emma:interpretation>
                <emma:interpretation id="interp261" emma:lang="zh-CN" emma:confidence="0">
                  <emma:literal>=</emma:literal>
                </emma:interpretation>
                <emma:interpretation id="interp262" emma:lang="zh-CN" emma:confidence="0">
                  <emma:literal>三</emma:literal>
                </emma:interpretation>
                <emma:interpretation id="interp263" emma:lang="zh-CN" emma:confidence="0">
                  <emma:literal>亠</emma:literal>
                </emma:interpretation>
                <emma:interpretation id="interp264" emma:lang="zh-CN" emma:confidence="0">
                  <emma:literal>工</emma:literal>
                </emma:interpretation>
              </emma:one-of>
            </emma:emma>
          </inkml:annotationXML>
          <inkml:trace contextRef="#ctx0" brushRef="#br0" timeOffset="179967.2935">12648 11309 185,'0'0'301,"0"0"-90,0 0-123,0 0-49,0 0 25,0 0-34,0 0-29,40 0 4,11 0 5,13-1 0,13-7-8,4 0 4,6 3-6,2-5 0,0 1-8,0-3-52,24 1-63,-24 6-85,-23-2-111</inkml:trace>
          <inkml:trace contextRef="#ctx0" brushRef="#br0" timeOffset="179692.2778">12673 10846 544,'0'0'89,"0"0"21,0 0-70,0 0-24,0 0 30,0 0-12,0 0-34,15-7-20,11 7 11,14 0 9,12 0 1,7-4 6,1 1-2,-4 2-4,-4-2-1,-8 3 0,-7 0-8,-4 0-41,-2 0-50,-11 11-88,-7 5-55</inkml:trace>
        </inkml:traceGroup>
        <inkml:traceGroup>
          <inkml:annotationXML>
            <emma:emma xmlns:emma="http://www.w3.org/2003/04/emma" version="1.0">
              <emma:interpretation id="{9EC44F4F-1F1E-4238-8BD9-6581615EF380}" emma:medium="tactile" emma:mode="ink">
                <msink:context xmlns:msink="http://schemas.microsoft.com/ink/2010/main" type="inkWord" rotatedBoundingBox="15777,11938 16276,11939 16274,13352 15775,13351"/>
              </emma:interpretation>
              <emma:one-of disjunction-type="recognition" id="oneOf53">
                <emma:interpretation id="interp265" emma:lang="zh-CN" emma:confidence="0">
                  <emma:literal>十</emma:literal>
                </emma:interpretation>
                <emma:interpretation id="interp266" emma:lang="zh-CN" emma:confidence="0">
                  <emma:literal>9</emma:literal>
                </emma:interpretation>
                <emma:interpretation id="interp267" emma:lang="zh-CN" emma:confidence="0">
                  <emma:literal>f</emma:literal>
                </emma:interpretation>
                <emma:interpretation id="interp268" emma:lang="zh-CN" emma:confidence="0">
                  <emma:literal>千</emma:literal>
                </emma:interpretation>
                <emma:interpretation id="interp269" emma:lang="zh-CN" emma:confidence="0">
                  <emma:literal>l</emma:literal>
                </emma:interpretation>
              </emma:one-of>
            </emma:emma>
          </inkml:annotationXML>
          <inkml:trace contextRef="#ctx0" brushRef="#br0" timeOffset="180584.3288">14223 11115 504,'0'0'111,"0"0"-77,0 0-22,0 0 51,146-107-6,-92 58-30,-2-8-15,2 1-11,-2-3 1,-10 1 6,-3 3-7,-14 3 5,-7 3 4,-13 5-1,-5 3-9,-10 3 0,-25 2-16,-9 2 3,-11 13-17,-4 6-8,-3 13 12,1 2 7,9 2 12,7 18 6,11 2-5,12-2 6,7 3-9,10-2-1,5 3-1,0 3 0,7 0 4,18 0 0,9 2 6,4 3 1,6-2 0,-2 2 0,2 0 1,-9 3 1,-3 7-2,-10 3 0,-9 9 1,-8 6 14,-5 5-5,0 8 4,0 8 7,-13-1 3,1 1 2,-1-6-6,3-7-10,5-6-9,0-14 0,0-10 0,5-9-1,-4-3 0,4-6-17,-5 6-57,-2-4-80,-1-7-146</inkml:trace>
        </inkml:traceGroup>
        <inkml:traceGroup>
          <inkml:annotationXML>
            <emma:emma xmlns:emma="http://www.w3.org/2003/04/emma" version="1.0">
              <emma:interpretation id="{C1EE791A-58CA-48FA-BE8A-7C29488BC7B7}" emma:medium="tactile" emma:mode="ink">
                <msink:context xmlns:msink="http://schemas.microsoft.com/ink/2010/main" type="inkWord" rotatedBoundingBox="17183,11994 18251,11996 18249,13427 17181,13425"/>
              </emma:interpretation>
              <emma:one-of disjunction-type="recognition" id="oneOf54">
                <emma:interpretation id="interp270" emma:lang="zh-CN" emma:confidence="0">
                  <emma:literal>只</emma:literal>
                </emma:interpretation>
                <emma:interpretation id="interp271" emma:lang="zh-CN" emma:confidence="0">
                  <emma:literal>公</emma:literal>
                </emma:interpretation>
                <emma:interpretation id="interp272" emma:lang="zh-CN" emma:confidence="0">
                  <emma:literal>兰</emma:literal>
                </emma:interpretation>
                <emma:interpretation id="interp273" emma:lang="zh-CN" emma:confidence="0">
                  <emma:literal>兴</emma:literal>
                </emma:interpretation>
                <emma:interpretation id="interp274" emma:lang="zh-CN" emma:confidence="0">
                  <emma:literal>么</emma:literal>
                </emma:interpretation>
              </emma:one-of>
            </emma:emma>
          </inkml:annotationXML>
          <inkml:trace contextRef="#ctx0" brushRef="#br0" timeOffset="181644.3894">15616 11637 635,'0'0'117,"0"0"-108,0 0-9,0 0 0,0 0 14,0 0 13,0 0-15,89 135-12,-47-113-17,12-9-60,34-13-54,-14-12-57,-9-16-149</inkml:trace>
          <inkml:trace contextRef="#ctx0" brushRef="#br0" timeOffset="181005.3529">15712 10398 656,'0'0'128,"0"0"-128,0 0-55,0 0 40,0 0 15,10 125 25,-1-68-14,-4 5 0,-4 6-9,-1 1 0,0-1-2,0-1 0,-10-5-65,-5-3-59,0-16-64,5-18-64</inkml:trace>
          <inkml:trace contextRef="#ctx0" brushRef="#br0" timeOffset="181416.3764">16080 10514 191,'0'0'89,"0"0"-67,0 0-11,0 0 27,150 4-8,-115 7-13,-3 3 2,-10 3-2,-7 1-11,-7 5-5,-8-1-1,0 10 1,-18 1 18,-17 8 5,-14 5 17,-10 6-24,-5-5 6,-5 1-1,0-6 8,9-9 22,9-7 23,13-9-11,14-6 1,14-7-26,9-4-29,1 1-10,0-1-13,0 7-11,6-2-28,14-2 40,12 5 12,9 0 0,2-4 0,8-4-6,3 0 5,-4 0-18,12 0-31,-16 0-98,-13 0-127</inkml:trace>
          <inkml:trace contextRef="#ctx0" brushRef="#br0" timeOffset="181808.3988">16610 11508 185,'0'0'92,"0"0"-5,0 0 38,0 0 2,0 0-24,0 0-50,0 0-17,72 97-16,-70-65-14,-2 3-6,-34 25-16,-8-9-59,-12-4-134</inkml:trace>
        </inkml:traceGroup>
      </inkml:traceGroup>
    </inkml:traceGroup>
    <inkml:traceGroup>
      <inkml:annotationXML>
        <emma:emma xmlns:emma="http://www.w3.org/2003/04/emma" version="1.0">
          <emma:interpretation id="{18B4CD82-8F64-4599-9818-11539F487F34}" emma:medium="tactile" emma:mode="ink">
            <msink:context xmlns:msink="http://schemas.microsoft.com/ink/2010/main" type="paragraph" rotatedBoundingBox="3502,13873 18228,14025 18207,16071 3481,159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9FE4653-CB81-4F0C-B869-B9AC463B296B}" emma:medium="tactile" emma:mode="ink">
              <msink:context xmlns:msink="http://schemas.microsoft.com/ink/2010/main" type="inkBullet" rotatedBoundingBox="3502,13873 5029,13888 5009,15879 3482,15863"/>
            </emma:interpretation>
            <emma:one-of disjunction-type="recognition" id="oneOf55">
              <emma:interpretation id="interp275" emma:lang="zh-CN" emma:confidence="0">
                <emma:literal>老</emma:literal>
              </emma:interpretation>
              <emma:interpretation id="interp276" emma:lang="zh-CN" emma:confidence="0">
                <emma:literal>茏</emma:literal>
              </emma:interpretation>
              <emma:interpretation id="interp277" emma:lang="zh-CN" emma:confidence="0">
                <emma:literal>尧</emma:literal>
              </emma:interpretation>
              <emma:interpretation id="interp278" emma:lang="zh-CN" emma:confidence="0">
                <emma:literal>丧</emma:literal>
              </emma:interpretation>
              <emma:interpretation id="interp279" emma:lang="zh-CN" emma:confidence="0">
                <emma:literal>表</emma:literal>
              </emma:interpretation>
            </emma:one-of>
          </emma:emma>
        </inkml:annotationXML>
        <inkml:trace contextRef="#ctx0" brushRef="#br0" timeOffset="183721.5082">3061 12513 485,'0'0'71,"0"0"-29,0 0-7,-188 175 19,90-46-19,-19 35-3,-3 11-9,11-7-3,8-18-7,16-16 4,-3-4 7,18-23-16,11-23 2,15-26-9,15-20-1,8-3-1,7-7-51,14-6-104,15-22-66,22 0-26,5-15 57</inkml:trace>
        <inkml:trace contextRef="#ctx0" brushRef="#br0" timeOffset="183007.4674">1952 12739 317,'0'0'198,"0"0"-89,0 0-80,0 0-16,0 0 39,0 0-24,0 0-21,104-26-7,-25 1 1,18-7 5,16-4-5,1-6-1,-1 3 0,-9 3 0,-15 9-19,-5 5-79,-25 8-68,-24 11-51</inkml:trace>
        <inkml:trace contextRef="#ctx0" brushRef="#br0" timeOffset="183451.4928">2096 13342 13,'0'0'124,"0"0"-14,0 0-18,0 0 45,0 0 35,0 0-35,0 0-53,-69-7-51,78 1-33,29-10 6,23-8-6,47-19 6,44-27-6,37-13 0,-11 1-54,-37 18-54,-17 11-70,-51 24-84,-13 1-50</inkml:trace>
        <inkml:trace contextRef="#ctx0" brushRef="#br0" timeOffset="183258.4818">2515 12282 456,'0'0'88,"0"0"-88,0 0 0,0 0 4,-15 127 37,13-60-17,-1 15-9,3 1-14,0 7-1,0-4-15,-2-6-44,-6-6-48,-8-7-11,-22 7-10,-1-11-9</inkml:trace>
        <inkml:trace contextRef="#ctx0" brushRef="#br0" timeOffset="184196.5354">3352 13529 555,'0'0'108,"0"0"-28,0 0-7,-136 60 0,67-9-30,-12 12-14,-11 14-16,-2 8-7,-1-3-5,6 0-1,7-10 0,13-11-32,14-8-88,16-16-143,22-17-303</inkml:trace>
        <inkml:trace contextRef="#ctx0" brushRef="#br0" timeOffset="184013.5249">2643 13482 339,'0'0'60,"0"0"-31,0 0-29,0 0 74,-29 183-1,9-98 8,-5 9-29,1-3-20,7-5-2,4-16-10,11-14-14,2-17 6,5-15-12,27-9 0,17-11 19,18-4 46,17 0-17,10-23-24,4-6-24,-2-6-18,-7-1-32,-10-6-28,-7-3-38,2-24-50,-19 10-59,-14 5-66</inkml:trace>
      </inkml:traceGroup>
      <inkml:traceGroup>
        <inkml:annotationXML>
          <emma:emma xmlns:emma="http://www.w3.org/2003/04/emma" version="1.0">
            <emma:interpretation id="{14D23DC7-D094-4DAA-BFE1-67544EE181CE}" emma:medium="tactile" emma:mode="ink">
              <msink:context xmlns:msink="http://schemas.microsoft.com/ink/2010/main" type="line" rotatedBoundingBox="5663,14200 18225,14330 18207,16071 5645,15941"/>
            </emma:interpretation>
          </emma:emma>
        </inkml:annotationXML>
        <inkml:traceGroup>
          <inkml:annotationXML>
            <emma:emma xmlns:emma="http://www.w3.org/2003/04/emma" version="1.0">
              <emma:interpretation id="{CAA9239D-D117-4459-BDCB-2CEE6D9F45A8}" emma:medium="tactile" emma:mode="ink">
                <msink:context xmlns:msink="http://schemas.microsoft.com/ink/2010/main" type="inkWord" rotatedBoundingBox="5660,14504 6671,14514 6663,15336 5651,15325"/>
              </emma:interpretation>
              <emma:one-of disjunction-type="recognition" id="oneOf56">
                <emma:interpretation id="interp280" emma:lang="zh-CN" emma:confidence="0">
                  <emma:literal>=</emma:literal>
                </emma:interpretation>
                <emma:interpretation id="interp281" emma:lang="zh-CN" emma:confidence="0">
                  <emma:literal>二</emma:literal>
                </emma:interpretation>
                <emma:interpretation id="interp282" emma:lang="zh-CN" emma:confidence="0">
                  <emma:literal>工</emma:literal>
                </emma:interpretation>
                <emma:interpretation id="interp283" emma:lang="zh-CN" emma:confidence="0">
                  <emma:literal>三</emma:literal>
                </emma:interpretation>
                <emma:interpretation id="interp284" emma:lang="zh-CN" emma:confidence="0">
                  <emma:literal>卫</emma:literal>
                </emma:interpretation>
              </emma:one-of>
            </emma:emma>
          </inkml:annotationXML>
          <inkml:trace contextRef="#ctx0" brushRef="#br0" timeOffset="185127.5887">4086 13722 74,'0'0'637,"0"0"-475,0 0-130,0 0-32,0 0 0,0 0-36,0 0 36,133 8 42,-7-40 0,37-15-12,-3-6-19,-31 4-1,-36 18-10,-31 11-63,17 11-115,-10 4-142</inkml:trace>
          <inkml:trace contextRef="#ctx0" brushRef="#br0" timeOffset="184864.5736">4246 13021 920,'0'0'149,"0"0"-74,0 0-67,0 0-8,0 0 0,0 0-12,0 0 1,99-11 11,-25 0 0,15-4-10,4-2-48,1-3-29,-7 4-54,-6 5-64,-22 7-78</inkml:trace>
        </inkml:traceGroup>
        <inkml:traceGroup>
          <inkml:annotationXML>
            <emma:emma xmlns:emma="http://www.w3.org/2003/04/emma" version="1.0">
              <emma:interpretation id="{11259F6D-474F-4C2E-8FF9-F57D02DF6B02}" emma:medium="tactile" emma:mode="ink">
                <msink:context xmlns:msink="http://schemas.microsoft.com/ink/2010/main" type="inkWord" rotatedBoundingBox="9576,14424 9846,14427 9835,15436 9566,15433"/>
              </emma:interpretation>
              <emma:one-of disjunction-type="recognition" id="oneOf57">
                <emma:interpretation id="interp285" emma:lang="zh-CN" emma:confidence="0">
                  <emma:literal>1</emma:literal>
                </emma:interpretation>
                <emma:interpretation id="interp286" emma:lang="zh-CN" emma:confidence="0">
                  <emma:literal>l</emma:literal>
                </emma:interpretation>
                <emma:interpretation id="interp287" emma:lang="zh-CN" emma:confidence="0">
                  <emma:literal>Ⅰ</emma:literal>
                </emma:interpretation>
                <emma:interpretation id="interp288" emma:lang="zh-CN" emma:confidence="0">
                  <emma:literal>|</emma:literal>
                </emma:interpretation>
                <emma:interpretation id="interp289" emma:lang="zh-CN" emma:confidence="0">
                  <emma:literal>‘</emma:literal>
                </emma:interpretation>
              </emma:one-of>
            </emma:emma>
          </inkml:annotationXML>
          <inkml:trace contextRef="#ctx0" brushRef="#br0" timeOffset="185844.6297">8280 12830 64,'0'0'571,"0"0"-398,0 0-95,0 0-56,0 0 7,0 0-29,0 0 0,-41 81 0,13-14 16,-6 16 1,2 12-16,-5 3 1,7-3-2,0-5-1,6-3-32,9-7-48,8-8-56,7 0-48,12-20-53,12-17-57</inkml:trace>
        </inkml:traceGroup>
        <inkml:traceGroup>
          <inkml:annotationXML>
            <emma:emma xmlns:emma="http://www.w3.org/2003/04/emma" version="1.0">
              <emma:interpretation id="{4A578F47-2CB5-4F31-9CFC-FF0E23537024}" emma:medium="tactile" emma:mode="ink">
                <msink:context xmlns:msink="http://schemas.microsoft.com/ink/2010/main" type="inkWord" rotatedBoundingBox="10067,14397 10660,14403 10648,15560 10055,15554"/>
              </emma:interpretation>
              <emma:one-of disjunction-type="recognition" id="oneOf58">
                <emma:interpretation id="interp290" emma:lang="zh-CN" emma:confidence="0">
                  <emma:literal>8</emma:literal>
                </emma:interpretation>
                <emma:interpretation id="interp291" emma:lang="zh-CN" emma:confidence="0">
                  <emma:literal>与</emma:literal>
                </emma:interpretation>
                <emma:interpretation id="interp292" emma:lang="zh-CN" emma:confidence="0">
                  <emma:literal>g</emma:literal>
                </emma:interpretation>
                <emma:interpretation id="interp293" emma:lang="zh-CN" emma:confidence="0">
                  <emma:literal>&amp;</emma:literal>
                </emma:interpretation>
                <emma:interpretation id="interp294" emma:lang="zh-CN" emma:confidence="0">
                  <emma:literal>犭</emma:literal>
                </emma:interpretation>
              </emma:one-of>
            </emma:emma>
          </inkml:annotationXML>
          <inkml:trace contextRef="#ctx0" brushRef="#br0" timeOffset="186401.6615">8796 13484 225,'0'0'142,"0"0"-56,0 0-2,119-159-2,-75 96-26,-4-2-28,-5-2-7,-6 3-5,-9 8 5,-10 7 3,-10 5 11,-1 11-8,-31 5-27,-10 2-7,-10 10 0,-2 7 1,0 9-1,7 0 7,3 7-1,4 18 1,6 5 12,9 7 1,5 6-12,11 3-1,9 4 1,0 3-1,14-1-2,18-2 1,10 0 1,8-5-1,4-3 1,0 2 0,-4-3 2,-1 1-1,-10 2-1,-9 3-2,-13 1-5,-14 2 7,-3 1 0,-8-1 0,-24 0 7,-10-4-7,-9-7 6,-4-7 1,-7-9-6,-2-11 9,-2-8-1,7-4 4,6 0 26,9-20-9,14-11 14,15-9-15,15-11-29,0-12-29,40-8-6,19-8-30,15-3-26,38-24-43,-18 20-88,-11 14-90</inkml:trace>
        </inkml:traceGroup>
        <inkml:traceGroup>
          <inkml:annotationXML>
            <emma:emma xmlns:emma="http://www.w3.org/2003/04/emma" version="1.0">
              <emma:interpretation id="{68AA820D-DAB7-4436-8D61-3B8C538B81B9}" emma:medium="tactile" emma:mode="ink">
                <msink:context xmlns:msink="http://schemas.microsoft.com/ink/2010/main" type="inkWord" rotatedBoundingBox="11591,14545 12246,14552 12236,15517 11581,15511"/>
              </emma:interpretation>
              <emma:one-of disjunction-type="recognition" id="oneOf59">
                <emma:interpretation id="interp295" emma:lang="zh-CN" emma:confidence="0">
                  <emma:literal>×</emma:literal>
                </emma:interpretation>
                <emma:interpretation id="interp296" emma:lang="zh-CN" emma:confidence="0">
                  <emma:literal>X</emma:literal>
                </emma:interpretation>
                <emma:interpretation id="interp297" emma:lang="zh-CN" emma:confidence="0">
                  <emma:literal>x</emma:literal>
                </emma:interpretation>
                <emma:interpretation id="interp298" emma:lang="zh-CN" emma:confidence="0">
                  <emma:literal>Ⅹ</emma:literal>
                </emma:interpretation>
                <emma:interpretation id="interp299" emma:lang="zh-CN" emma:confidence="0">
                  <emma:literal>ⅹ</emma:literal>
                </emma:interpretation>
              </emma:one-of>
            </emma:emma>
          </inkml:annotationXML>
          <inkml:trace contextRef="#ctx0" brushRef="#br0" timeOffset="186840.6866">10542 12954 618,'0'0'121,"0"0"-115,0 0-6,0 0 0,0 0 14,-52 120 22,20-54-17,-5 11-9,-3 11 3,-9 6-12,-1 8 2,-6-5-3,-1 0-7,7-12-34,6-17-37,14-25-47,11-23-61,9-17-22</inkml:trace>
          <inkml:trace contextRef="#ctx0" brushRef="#br0" timeOffset="187057.6991">10157 13188 707,'0'0'192,"0"0"-192,0 0-46,0 0 46,0 0 16,99 161 17,-55-103-11,1 6-14,9-9-6,0-1-2,-2-4-3,0-5-59,-1 0-75,-13-12-83,-12-8-165</inkml:trace>
        </inkml:traceGroup>
        <inkml:traceGroup>
          <inkml:annotationXML>
            <emma:emma xmlns:emma="http://www.w3.org/2003/04/emma" version="1.0">
              <emma:interpretation id="{D5DF682B-260D-4364-88D6-2023CDE7F0B6}" emma:medium="tactile" emma:mode="ink">
                <msink:context xmlns:msink="http://schemas.microsoft.com/ink/2010/main" type="inkWord" rotatedBoundingBox="12361,14286 13672,14299 13654,16024 12343,16011"/>
              </emma:interpretation>
              <emma:one-of disjunction-type="recognition" id="oneOf60">
                <emma:interpretation id="interp300" emma:lang="zh-CN" emma:confidence="0">
                  <emma:literal>扌</emma:literal>
                </emma:interpretation>
                <emma:interpretation id="interp301" emma:lang="zh-CN" emma:confidence="0">
                  <emma:literal>j</emma:literal>
                </emma:interpretation>
                <emma:interpretation id="interp302" emma:lang="zh-CN" emma:confidence="0">
                  <emma:literal>过</emma:literal>
                </emma:interpretation>
                <emma:interpretation id="interp303" emma:lang="zh-CN" emma:confidence="0">
                  <emma:literal>长</emma:literal>
                </emma:interpretation>
                <emma:interpretation id="interp304" emma:lang="zh-CN" emma:confidence="0">
                  <emma:literal>丈</emma:literal>
                </emma:interpretation>
              </emma:one-of>
            </emma:emma>
          </inkml:annotationXML>
          <inkml:trace contextRef="#ctx0" brushRef="#br0" timeOffset="189946.8643">11235 13638 410,'0'0'150,"0"0"-66,0 0-6,0 0 24,0 0-47,0 0-38,0 0-15,10 0-2,5 0-22,12-5 15,5 0 6,6 3 0,3 0-6,1 2 6,-5 0 0,-4 0-6,-4 6 6,-9 2-12,-2 1-9,-6-1-20,-7-1-20,-5 6-30,0 0-1,0 9 65,-25 6 28,-9 7 1,-6 2 0,0-2 0,-1 0 6,4-4-7,7-7 1,5-5 8,7-3 14,6-4-13,7-6-2,1-5-8,4 4-8,0-2-8,4 5 0,16-2 15,10 2 0,4 1-15,6 0 15,0 0 0,-1 1 0,0 3 0,-9 1 0,-5 1-1,-10 3 1,-5-1-8,-6 1 9,-4-3 7,0 5 18,-19-1 53,-11 1 2,-10 0-35,-7 4-10,-9-1-6,-8-1-9,-1 1 4,-9 0-9,0-3-14,2-1 1,3-8 4,10-6-6,8-5-2,11 0-15,10-9-34,6-38-86,9 0-69,10-4-149</inkml:trace>
          <inkml:trace contextRef="#ctx0" brushRef="#br0" timeOffset="190255.882">10944 13352 476,'0'0'153,"0"0"-103,0 0-49,0 0 14,0 0-4,0 0 31,190 0 1,-52 0-15,-2 0-18,-9-8-9,-14-1-1,-31-1-18,8 2-14,-1 1-20,-15 2-49,-16 5-42,-21 0-37,-15 0-34</inkml:trace>
          <inkml:trace contextRef="#ctx0" brushRef="#br0" timeOffset="190487.8953">11727 12699 618,'0'0'167,"0"0"-122,0 0-45,0 0-16,0 0-6,0 0 22,-29 126 1,19-7-1,0-14-96,4-7-185</inkml:trace>
        </inkml:traceGroup>
        <inkml:traceGroup>
          <inkml:annotationXML>
            <emma:emma xmlns:emma="http://www.w3.org/2003/04/emma" version="1.0">
              <emma:interpretation id="{2967EF9D-6D33-43B3-8717-230FE6F55A5A}" emma:medium="tactile" emma:mode="ink">
                <msink:context xmlns:msink="http://schemas.microsoft.com/ink/2010/main" type="inkWord" rotatedBoundingBox="14831,14699 15880,14710 15874,15274 14825,15264"/>
              </emma:interpretation>
              <emma:one-of disjunction-type="recognition" id="oneOf61">
                <emma:interpretation id="interp305" emma:lang="zh-CN" emma:confidence="0">
                  <emma:literal>二</emma:literal>
                </emma:interpretation>
                <emma:interpretation id="interp306" emma:lang="zh-CN" emma:confidence="0">
                  <emma:literal>=</emma:literal>
                </emma:interpretation>
                <emma:interpretation id="interp307" emma:lang="zh-CN" emma:confidence="0">
                  <emma:literal>工</emma:literal>
                </emma:interpretation>
                <emma:interpretation id="interp308" emma:lang="zh-CN" emma:confidence="0">
                  <emma:literal>土</emma:literal>
                </emma:interpretation>
                <emma:interpretation id="interp309" emma:lang="zh-CN" emma:confidence="0">
                  <emma:literal>三</emma:literal>
                </emma:interpretation>
              </emma:one-of>
            </emma:emma>
          </inkml:annotationXML>
          <inkml:trace contextRef="#ctx0" brushRef="#br0" timeOffset="191292.9413">13260 13667 560,'0'0'157,"0"0"-20,0 0-98,0 0-30,0 0-9,0 0-45,0 0 45,144 0 7,-49 0 0,17-11-6,8-5 6,1-8-7,-2 0-31,24-11-53,-34 4-86,-22 7-100</inkml:trace>
          <inkml:trace contextRef="#ctx0" brushRef="#br0" timeOffset="191035.9266">13463 13161 639,'0'0'137,"0"0"8,0 0-31,0 0-26,0 0 16,0 0-50,0 0-54,5 0-38,64 0-4,49-5 33,6-7 9,-1 1-18,-19-1-38,-37 4-37,-3 7-32,-13 1-60,-23 17-68,-23 7-24</inkml:trace>
        </inkml:traceGroup>
        <inkml:traceGroup>
          <inkml:annotationXML>
            <emma:emma xmlns:emma="http://www.w3.org/2003/04/emma" version="1.0">
              <emma:interpretation id="{04D83481-FB3D-43CB-9AB6-1127CBE72584}" emma:medium="tactile" emma:mode="ink">
                <msink:context xmlns:msink="http://schemas.microsoft.com/ink/2010/main" type="inkWord" rotatedBoundingBox="15986,14394 16434,14399 16422,15506 15975,15502"/>
              </emma:interpretation>
              <emma:one-of disjunction-type="recognition" id="oneOf62">
                <emma:interpretation id="interp310" emma:lang="zh-CN" emma:confidence="0">
                  <emma:literal>6</emma:literal>
                </emma:interpretation>
                <emma:interpretation id="interp311" emma:lang="zh-CN" emma:confidence="0">
                  <emma:literal>l</emma:literal>
                </emma:interpretation>
                <emma:interpretation id="interp312" emma:lang="zh-CN" emma:confidence="0">
                  <emma:literal>‘</emma:literal>
                </emma:interpretation>
                <emma:interpretation id="interp313" emma:lang="zh-CN" emma:confidence="0">
                  <emma:literal>〔</emma:literal>
                </emma:interpretation>
                <emma:interpretation id="interp314" emma:lang="zh-CN" emma:confidence="0">
                  <emma:literal>匕</emma:literal>
                </emma:interpretation>
              </emma:one-of>
            </emma:emma>
          </inkml:annotationXML>
          <inkml:trace contextRef="#ctx0" brushRef="#br0" timeOffset="191739.9669">14868 12802 570,'0'0'104,"0"0"-61,0 0-43,0 0 0,0 0 25,-168 200-2,99-76-6,14-2-10,8-13-6,25-10 0,14-22 0,6 6 0,2 4 0,0-10-1,15-20-5,10-19-5,4-14 2,1-16-10,2-8 13,2-8 5,-1-22 20,-2-11 1,-6-5-5,-5-2 22,-7 4 4,-8 2 11,-5 14 34,0 3-8,-3 8-15,-14 5-41,-11 6-23,-8 6 0,-9 0-21,-12 9-32,1 18-33,-2 20-44,12-8-77,14-7-116</inkml:trace>
        </inkml:traceGroup>
        <inkml:traceGroup>
          <inkml:annotationXML>
            <emma:emma xmlns:emma="http://www.w3.org/2003/04/emma" version="1.0">
              <emma:interpretation id="{47673418-F585-4872-A527-93EB75801D0F}" emma:medium="tactile" emma:mode="ink">
                <msink:context xmlns:msink="http://schemas.microsoft.com/ink/2010/main" type="inkWord" rotatedBoundingBox="17120,14319 18225,14330 18208,15886 17104,15875"/>
              </emma:interpretation>
              <emma:one-of disjunction-type="recognition" id="oneOf63">
                <emma:interpretation id="interp315" emma:lang="zh-CN" emma:confidence="0">
                  <emma:literal>只</emma:literal>
                </emma:interpretation>
                <emma:interpretation id="interp316" emma:lang="zh-CN" emma:confidence="0">
                  <emma:literal>兴</emma:literal>
                </emma:interpretation>
                <emma:interpretation id="interp317" emma:lang="zh-CN" emma:confidence="0">
                  <emma:literal>吕</emma:literal>
                </emma:interpretation>
                <emma:interpretation id="interp318" emma:lang="zh-CN" emma:confidence="0">
                  <emma:literal>兰</emma:literal>
                </emma:interpretation>
                <emma:interpretation id="interp319" emma:lang="zh-CN" emma:confidence="0">
                  <emma:literal>虫</emma:literal>
                </emma:interpretation>
              </emma:one-of>
            </emma:emma>
          </inkml:annotationXML>
          <inkml:trace contextRef="#ctx0" brushRef="#br0" timeOffset="192726.0233">15544 13984 32,'0'0'739,"0"0"-609,0 0-129,0 0-1,0 0-23,0 0-45,0 0-6,84 13 48,-25-8-43,10-5-75,33 0-39,-18-5-2</inkml:trace>
          <inkml:trace contextRef="#ctx0" brushRef="#br0" timeOffset="192156.9907">15554 12754 443,'0'0'174,"0"0"-71,0 0-79,0 0-5,0 0-18,0 0 18,0 0 30,51 166-21,-35-92-12,-4 6-6,2-1-10,-8-5-20,4-11-29,-1-11-27,-2-15-53,1-17-35,10-20-31,-2-7 32</inkml:trace>
          <inkml:trace contextRef="#ctx0" brushRef="#br0" timeOffset="192515.0112">15993 12817 20,'0'0'159,"0"0"3,0 0-22,0 0-47,0 0-51,0 0-19,134-89 3,-107 100-11,-2 8-15,-3 8-1,0 0-20,-10 6-13,-9 7 13,-3 4 16,-10 8 5,-29 9 1,-14 5-1,-13 1-8,-13 0 2,-7-4 5,6-8 1,6-9 0,15-14 19,19-9 45,16-11 15,14-6 12,8-3-35,2-3-28,0 0-15,0 0-12,5 0 9,21 0-9,9-9 5,14-6-6,9 0-1,6-4-57,20-3-33,-15 4-75,-13 3-104</inkml:trace>
          <inkml:trace contextRef="#ctx0" brushRef="#br0" timeOffset="192896.033">16359 13807 42,'0'0'68,"0"0"62,0 0-5,0 0 11,167-9-2,-132 36-13,-3 10-75,-7 7-27,-8 2-18,-7 3 6,-10-4-5,0-3 4,-10-6-6,-22 2-3,-45 13-62,6-9-123,-3-10-119</inkml:trace>
        </inkml:traceGroup>
      </inkml:traceGroup>
    </inkml:traceGroup>
    <inkml:traceGroup>
      <inkml:annotationXML>
        <emma:emma xmlns:emma="http://www.w3.org/2003/04/emma" version="1.0">
          <emma:interpretation id="{2235DE14-B1E2-46B3-825F-51284A6913B8}" emma:medium="tactile" emma:mode="ink">
            <msink:context xmlns:msink="http://schemas.microsoft.com/ink/2010/main" type="paragraph" rotatedBoundingBox="3709,16382 17906,16431 17898,18811 3700,187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F3CE53-7377-4276-82B3-0AA081487C21}" emma:medium="tactile" emma:mode="ink">
              <msink:context xmlns:msink="http://schemas.microsoft.com/ink/2010/main" type="line" rotatedBoundingBox="3709,16382 17906,16431 17898,18811 3700,18762"/>
            </emma:interpretation>
          </emma:emma>
        </inkml:annotationXML>
        <inkml:traceGroup>
          <inkml:annotationXML>
            <emma:emma xmlns:emma="http://www.w3.org/2003/04/emma" version="1.0">
              <emma:interpretation id="{25F47393-1165-47D5-9BAC-7C5C5280F56A}" emma:medium="tactile" emma:mode="ink">
                <msink:context xmlns:msink="http://schemas.microsoft.com/ink/2010/main" type="inkWord" rotatedBoundingBox="3709,16382 5361,16388 5355,18285 3702,18279"/>
              </emma:interpretation>
              <emma:one-of disjunction-type="recognition" id="oneOf64">
                <emma:interpretation id="interp320" emma:lang="zh-CN" emma:confidence="0">
                  <emma:literal>老</emma:literal>
                </emma:interpretation>
                <emma:interpretation id="interp321" emma:lang="zh-CN" emma:confidence="0">
                  <emma:literal>花</emma:literal>
                </emma:interpretation>
                <emma:interpretation id="interp322" emma:lang="zh-CN" emma:confidence="0">
                  <emma:literal>表</emma:literal>
                </emma:interpretation>
                <emma:interpretation id="interp323" emma:lang="zh-CN" emma:confidence="0">
                  <emma:literal>先</emma:literal>
                </emma:interpretation>
                <emma:interpretation id="interp324" emma:lang="zh-CN" emma:confidence="0">
                  <emma:literal>志</emma:literal>
                </emma:interpretation>
              </emma:one-of>
            </emma:emma>
          </inkml:annotationXML>
          <inkml:trace contextRef="#ctx0" brushRef="#br0" timeOffset="194429.1207">2767 14788 625,'0'0'107,"0"0"-107,0 0-13,0 0 13,-47 139 20,30-63-11,5 7-7,-1 4-2,6-1-12,4-8-24,-2-10-24,3-5-20,-13 8-3,1-16-31,-6-9-54</inkml:trace>
          <inkml:trace contextRef="#ctx0" brushRef="#br0" timeOffset="194184.1067">2375 15233 191,'0'0'111,"0"0"-39,0 0 6,0 0 31,0 0 7,0 0-12,0 0-22,-15 0-20,15 0-4,0 0-16,0 0-20,0 0-22,0 0-5,0 0-22,17 0-8,22 0 30,14 0 5,21-6 9,10-13-8,5-4-1,1-7-9,-11 3-46,-12 5-46,-7 11-46,-16 2-77,-22 7-51</inkml:trace>
          <inkml:trace contextRef="#ctx0" brushRef="#br0" timeOffset="195458.1795">3594 15987 681,'0'0'150,"0"0"-120,0 0-14,-173 94 23,105-42-1,0 8-18,-3 1-9,4 3-10,6-1-1,7-5 0,9-5-26,10-1-51,8 9-86,12-14-115,10-14-123</inkml:trace>
          <inkml:trace contextRef="#ctx0" brushRef="#br0" timeOffset="195239.167">2868 16023 388,'0'0'5,"0"0"2,-69 122 4,35-64 18,9 9 4,5-7-2,6 0-7,11-10 15,3-4-1,0-6-20,17-12-3,10-1 4,15-5 2,10-9-9,15-3 1,9-10 8,13 0 8,3 0-13,2-17-14,0 1-2,-4-6-7,-8-1-13,-6 2-22,6-17-68,-18 8-57,-21-3-84</inkml:trace>
          <inkml:trace contextRef="#ctx0" brushRef="#br0" timeOffset="194909.1481">3501 14988 426,'0'0'61,"0"0"-47,0 0-13,-198 130 8,99-42 1,-27 43 7,-24 40-8,-8 13 1,12-4 0,22-25 2,40-41-2,23-20 0,19-27-4,17-12-6,0 5-31,6 4-80,4-11-45,13-22-63</inkml:trace>
          <inkml:trace contextRef="#ctx0" brushRef="#br0" timeOffset="194662.134">2140 15712 476,'0'0'140,"0"0"-90,0 0-19,0 0 22,0 0-53,0 0 0,0 0 0,94 0 3,4 0 13,51-44 4,48-34-7,15-20-13,-16 1-22,-24 11-49,-34 22-31,-44 20-74,-24 13-55</inkml:trace>
        </inkml:traceGroup>
        <inkml:traceGroup>
          <inkml:annotationXML>
            <emma:emma xmlns:emma="http://www.w3.org/2003/04/emma" version="1.0">
              <emma:interpretation id="{7BD8FA7A-206D-4FCA-A5BE-10D8485A6208}" emma:medium="tactile" emma:mode="ink">
                <msink:context xmlns:msink="http://schemas.microsoft.com/ink/2010/main" type="inkWord" rotatedBoundingBox="6102,16954 6981,16957 6977,18036 6098,18032"/>
              </emma:interpretation>
              <emma:one-of disjunction-type="recognition" id="oneOf65">
                <emma:interpretation id="interp325" emma:lang="zh-CN" emma:confidence="0">
                  <emma:literal>三</emma:literal>
                </emma:interpretation>
                <emma:interpretation id="interp326" emma:lang="zh-CN" emma:confidence="0">
                  <emma:literal>之</emma:literal>
                </emma:interpretation>
                <emma:interpretation id="interp327" emma:lang="zh-CN" emma:confidence="0">
                  <emma:literal>立</emma:literal>
                </emma:interpretation>
                <emma:interpretation id="interp328" emma:lang="zh-CN" emma:confidence="0">
                  <emma:literal>氵</emma:literal>
                </emma:interpretation>
                <emma:interpretation id="interp329" emma:lang="zh-CN" emma:confidence="0">
                  <emma:literal>兰</emma:literal>
                </emma:interpretation>
              </emma:one-of>
            </emma:emma>
          </inkml:annotationXML>
          <inkml:trace contextRef="#ctx0" brushRef="#br0" timeOffset="195963.2084">4550 15358 656,'0'0'190,"0"0"-77,0 0-96,0 0-15,0 0-2,0 0 0,0 0-23,71 9 22,-22 6 0,6 7 1,2-4-1,-6 1-9,-8-1-45,-9 3-55,-12 18-43,-7 0-59,-12-3-53</inkml:trace>
          <inkml:trace contextRef="#ctx0" brushRef="#br0" timeOffset="196185.2211">4535 15809 827,'0'0'120,"0"0"-120,0 0-10,0 0 10,0 0-16,0 0 3,0 0 12,143 49 0,-78-38-44,8 1-69,2 1-84,-14 2-25,-22-3-103</inkml:trace>
          <inkml:trace contextRef="#ctx0" brushRef="#br0" timeOffset="196420.2346">4537 16436 705,'0'0'140,"0"0"-92,0 0-42,0 0-5,0 0-1,0 0-42,0 0 42,127 0 6,-39-16 24,11-7-14,10-5-10,1-4-6,31 0-20,-30 7-93,-21 7-204</inkml:trace>
        </inkml:traceGroup>
        <inkml:traceGroup>
          <inkml:annotationXML>
            <emma:emma xmlns:emma="http://www.w3.org/2003/04/emma" version="1.0">
              <emma:interpretation id="{07F34432-D68E-42CB-AF8A-FE50D03AC0A4}" emma:medium="tactile" emma:mode="ink">
                <msink:context xmlns:msink="http://schemas.microsoft.com/ink/2010/main" type="inkWord" rotatedBoundingBox="9507,16852 9732,16853 9728,17762 9504,17761"/>
              </emma:interpretation>
              <emma:one-of disjunction-type="recognition" id="oneOf66">
                <emma:interpretation id="interp330" emma:lang="zh-CN" emma:confidence="0">
                  <emma:literal>1</emma:literal>
                </emma:interpretation>
                <emma:interpretation id="interp331" emma:lang="zh-CN" emma:confidence="0">
                  <emma:literal>‘</emma:literal>
                </emma:interpretation>
                <emma:interpretation id="interp332" emma:lang="zh-CN" emma:confidence="0">
                  <emma:literal>l</emma:literal>
                </emma:interpretation>
                <emma:interpretation id="interp333" emma:lang="zh-CN" emma:confidence="0">
                  <emma:literal>Ⅰ</emma:literal>
                </emma:interpretation>
                <emma:interpretation id="interp334" emma:lang="zh-CN" emma:confidence="0">
                  <emma:literal>′</emma:literal>
                </emma:interpretation>
              </emma:one-of>
            </emma:emma>
          </inkml:annotationXML>
          <inkml:trace contextRef="#ctx0" brushRef="#br0" timeOffset="200728.481">8166 15267 373,'0'0'77,"0"0"-2,0 0 17,0 0-23,0 0-22,0 0-21,0 0-18,-6-11-7,3 11-1,3 0-1,-2 0-12,-1 8-4,-7 20 2,-5 22 15,-14 37 17,-1 3-4,-5 17-12,-4 2 6,14-26-7,5 8-18,10-16-44,10 3-58,0-19-48,6-15-42</inkml:trace>
        </inkml:traceGroup>
        <inkml:traceGroup>
          <inkml:annotationXML>
            <emma:emma xmlns:emma="http://www.w3.org/2003/04/emma" version="1.0">
              <emma:interpretation id="{7D3EBE7D-3DA5-419C-A45A-2596776FE8A6}" emma:medium="tactile" emma:mode="ink">
                <msink:context xmlns:msink="http://schemas.microsoft.com/ink/2010/main" type="inkWord" rotatedBoundingBox="10070,16887 10663,16889 10660,17900 10067,17898"/>
              </emma:interpretation>
              <emma:one-of disjunction-type="recognition" id="oneOf67">
                <emma:interpretation id="interp335" emma:lang="zh-CN" emma:confidence="0">
                  <emma:literal>8</emma:literal>
                </emma:interpretation>
                <emma:interpretation id="interp336" emma:lang="zh-CN" emma:confidence="0">
                  <emma:literal>与</emma:literal>
                </emma:interpretation>
                <emma:interpretation id="interp337" emma:lang="zh-CN" emma:confidence="0">
                  <emma:literal>&amp;</emma:literal>
                </emma:interpretation>
                <emma:interpretation id="interp338" emma:lang="zh-CN" emma:confidence="0">
                  <emma:literal>g</emma:literal>
                </emma:interpretation>
                <emma:interpretation id="interp339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201335.5157">8803 15877 182,'0'0'91,"0"0"-38,0 0 24,82-164 18,-60 108-30,-4 0-15,-4 1-22,-4 5 6,-5 6-5,-5 5-4,0 4 7,0 7 5,-27 5-29,-3 5-8,-6 8 0,-7 3-8,-1 7-10,2 0-6,0 11 5,10 13 2,3 3 8,11 0 2,8 5-3,10 0 2,0 3 6,0 3-5,20 2 0,9 5 6,6 5-1,7 4-3,-2 2 5,-1 4 0,-7 2 0,-4 1 1,-9-4 0,-9-1 5,-8-6-5,-2-6 8,0-9-2,-15-9 6,-11-2 22,-7-5 5,-6-7-10,-6-5-4,-4-5 6,2-4 6,0 0-18,8-20-9,7-8-5,14-6-6,13-10-6,5-11-17,25-12-13,29-11 20,13-13 15,12 0 0,2-2 0,-2 17 0,10 14-40,-20 22-118,-17 25-134</inkml:trace>
        </inkml:traceGroup>
        <inkml:traceGroup>
          <inkml:annotationXML>
            <emma:emma xmlns:emma="http://www.w3.org/2003/04/emma" version="1.0">
              <emma:interpretation id="{E3A3D575-B994-4626-9656-C886178CFA9E}" emma:medium="tactile" emma:mode="ink">
                <msink:context xmlns:msink="http://schemas.microsoft.com/ink/2010/main" type="inkWord" rotatedBoundingBox="11790,16813 12506,16815 12503,17850 11786,17847"/>
              </emma:interpretation>
              <emma:one-of disjunction-type="recognition" id="oneOf68">
                <emma:interpretation id="interp340" emma:lang="zh-CN" emma:confidence="0">
                  <emma:literal>X</emma:literal>
                </emma:interpretation>
                <emma:interpretation id="interp341" emma:lang="zh-CN" emma:confidence="0">
                  <emma:literal>×</emma:literal>
                </emma:interpretation>
                <emma:interpretation id="interp342" emma:lang="zh-CN" emma:confidence="0">
                  <emma:literal>x</emma:literal>
                </emma:interpretation>
                <emma:interpretation id="interp343" emma:lang="zh-CN" emma:confidence="0">
                  <emma:literal>Ⅹ</emma:literal>
                </emma:interpretation>
                <emma:interpretation id="interp344" emma:lang="zh-CN" emma:confidence="0">
                  <emma:literal>ⅹ</emma:literal>
                </emma:interpretation>
              </emma:one-of>
            </emma:emma>
          </inkml:annotationXML>
          <inkml:trace contextRef="#ctx0" brushRef="#br0" timeOffset="201891.5475">10784 15218 684,'0'0'118,"0"0"-60,0 0-49,0 0 43,0 0-19,0 0-33,0 0-20,-44 109 20,-9 0 1,-3 5 12,-1-4-11,7-11-2,9-28 1,1 3-1,-7-1-13,7-14-37,4-13-14,6-11-33,-2-26-17,10-9-56,7 0-48</inkml:trace>
          <inkml:trace contextRef="#ctx0" brushRef="#br0" timeOffset="202109.56">10228 15469 707,'0'0'151,"0"0"-151,0 0-36,0 0 36,0 0 61,62 162 7,-25-92-22,15 4-16,4-5-15,7-8-7,6-3-7,0-5-1,2-1-33,23 21-63,-17-13-106,-18-8-157</inkml:trace>
        </inkml:traceGroup>
        <inkml:traceGroup>
          <inkml:annotationXML>
            <emma:emma xmlns:emma="http://www.w3.org/2003/04/emma" version="1.0">
              <emma:interpretation id="{C419CD16-E056-4F0F-85A4-426108D1DF36}" emma:medium="tactile" emma:mode="ink">
                <msink:context xmlns:msink="http://schemas.microsoft.com/ink/2010/main" type="inkWord" rotatedBoundingBox="12678,16571 13842,16575 13835,18797 12671,18793"/>
              </emma:interpretation>
              <emma:one-of disjunction-type="recognition" id="oneOf69">
                <emma:interpretation id="interp345" emma:lang="zh-CN" emma:confidence="0">
                  <emma:literal>G</emma:literal>
                </emma:interpretation>
                <emma:interpretation id="interp346" emma:lang="zh-CN" emma:confidence="0">
                  <emma:literal>『</emma:literal>
                </emma:interpretation>
                <emma:interpretation id="interp347" emma:lang="zh-CN" emma:confidence="0">
                  <emma:literal>书</emma:literal>
                </emma:interpretation>
                <emma:interpretation id="interp348" emma:lang="zh-CN" emma:confidence="0">
                  <emma:literal>犭</emma:literal>
                </emma:interpretation>
                <emma:interpretation id="interp349" emma:lang="zh-CN" emma:confidence="0">
                  <emma:literal>才</emma:literal>
                </emma:interpretation>
              </emma:one-of>
            </emma:emma>
          </inkml:annotationXML>
          <inkml:trace contextRef="#ctx0" brushRef="#br0" timeOffset="202790.5989">11746 16240 755,'0'0'177,"0"0"-107,0 0-70,0 0 0,0 0 0,0 0-2,0 0-25,20-1 18,10-7 9,5-5 20,9-5-2,-4-9-7,2-1-10,-11-3-1,-11-1-1,-12 4-5,-8 5 5,-12 5-24,-23 3-20,-15 3-12,-13 5 7,-2 5-6,-1 2 18,3 0 21,5 15 17,13 5 7,10-1 10,6-4 6,9 4-8,10-2-15,5 4 0,5 1-7,0 2 5,12 0-8,16 6 0,6 2 10,4 4 1,3 2-1,-1 10 1,-1 3-1,-9 8 0,-6 4 29,-8 5 7,-7 2 5,-9 7 2,0-1-8,0-3-15,-15-1-7,-6-11-7,1-7-6,2-6 0,3-12-48,1-11-52,2-17-57,-1-8-90,5 0-56</inkml:trace>
          <inkml:trace contextRef="#ctx0" brushRef="#br0" timeOffset="203118.6177">11110 15775 863,'0'0'114,"0"0"30,0 0-87,0 0-27,0 0-30,0 0-1,0 0-18,207-39 19,-26 15 1,19-11-1,-25-2 0,-49 5-7,-48 9-46,-25 6-50,1 0-52,-8 13-67,-13 3-65,-21 1-75</inkml:trace>
          <inkml:trace contextRef="#ctx0" brushRef="#br0" timeOffset="203358.6314">11712 14977 846,'0'0'118,"0"0"-63,0 0-54,0 0-1,0 0-18,0 0-5,-25 124 22,16-2 1,8 36-19,-3-20-134,4-29-125</inkml:trace>
        </inkml:traceGroup>
        <inkml:traceGroup>
          <inkml:annotationXML>
            <emma:emma xmlns:emma="http://www.w3.org/2003/04/emma" version="1.0">
              <emma:interpretation id="{8A4ECC70-3982-4C53-9335-86E7D8E76ACF}" emma:medium="tactile" emma:mode="ink">
                <msink:context xmlns:msink="http://schemas.microsoft.com/ink/2010/main" type="inkWord" rotatedBoundingBox="14820,17160 15629,17163 15626,17792 14818,17790"/>
              </emma:interpretation>
              <emma:one-of disjunction-type="recognition" id="oneOf70">
                <emma:interpretation id="interp350" emma:lang="zh-CN" emma:confidence="0">
                  <emma:literal>=</emma:literal>
                </emma:interpretation>
                <emma:interpretation id="interp351" emma:lang="zh-CN" emma:confidence="0">
                  <emma:literal>二</emma:literal>
                </emma:interpretation>
                <emma:interpretation id="interp352" emma:lang="zh-CN" emma:confidence="0">
                  <emma:literal>工</emma:literal>
                </emma:interpretation>
                <emma:interpretation id="interp353" emma:lang="zh-CN" emma:confidence="0">
                  <emma:literal>冫</emma:literal>
                </emma:interpretation>
                <emma:interpretation id="interp354" emma:lang="zh-CN" emma:confidence="0">
                  <emma:literal>z</emma:literal>
                </emma:interpretation>
              </emma:one-of>
            </emma:emma>
          </inkml:annotationXML>
          <inkml:trace contextRef="#ctx0" brushRef="#br0" timeOffset="204279.6841">13252 16193 705,'0'0'198,"0"0"-113,0 0-66,0 0 26,0 0-16,0 0-29,0 0-34,43 0 24,8 0 8,18-12 2,15-6-19,8 0-47,26-6-83,-24 6-140,-20 5-223</inkml:trace>
          <inkml:trace contextRef="#ctx0" brushRef="#br0" timeOffset="204030.6699">13320 15583 725,'0'0'180,"0"0"23,0 0-103,0 0-13,0 0-29,0 0-58,0 0-18,-5-19-28,51 22 23,21 6 23,20-6-1,8 3-14,5-6-11,-6 0-19,-8 0-26,-19-6-49,-9 6-73,-23 0-83,-22 4-106</inkml:trace>
        </inkml:traceGroup>
        <inkml:traceGroup>
          <inkml:annotationXML>
            <emma:emma xmlns:emma="http://www.w3.org/2003/04/emma" version="1.0">
              <emma:interpretation id="{144E379A-4E8C-4AA3-AABE-20F94B53C794}" emma:medium="tactile" emma:mode="ink">
                <msink:context xmlns:msink="http://schemas.microsoft.com/ink/2010/main" type="inkWord" rotatedBoundingBox="16095,16922 16929,16925 16926,17794 16092,17791"/>
              </emma:interpretation>
              <emma:one-of disjunction-type="recognition" id="oneOf71">
                <emma:interpretation id="interp355" emma:lang="zh-CN" emma:confidence="0">
                  <emma:literal>2</emma:literal>
                </emma:interpretation>
                <emma:interpretation id="interp356" emma:lang="zh-CN" emma:confidence="0">
                  <emma:literal>工</emma:literal>
                </emma:interpretation>
                <emma:interpretation id="interp357" emma:lang="zh-CN" emma:confidence="0">
                  <emma:literal>乙</emma:literal>
                </emma:interpretation>
                <emma:interpretation id="interp358" emma:lang="zh-CN" emma:confidence="0">
                  <emma:literal>z</emma:literal>
                </emma:interpretation>
                <emma:interpretation id="interp359" emma:lang="zh-CN" emma:confidence="0">
                  <emma:literal>二</emma:literal>
                </emma:interpretation>
              </emma:one-of>
            </emma:emma>
          </inkml:annotationXML>
          <inkml:trace contextRef="#ctx0" brushRef="#br0" timeOffset="205285.7416">14598 15448 578,'0'0'109,"0"0"-31,0 0-57,0 0-4,0 0 15,138-116-9,-93 111-15,7 5-6,-3 0-2,1 0 1,-6 15-2,-4 7-7,-9 6-3,-8 2-24,-11 4-21,-12 7 37,0 9 19,-22 8 3,-22 9-3,-9 0-20,-6-3-2,-2-6 1,-1-7 15,7-6 3,4-6 3,4-4 0,15-8 30,4-7 2,9 1 7,7-3-11,4-2-18,6 0-10,2 0-2,0-1-9,17-7-2,22-1 13,14-7-2,21 0-2,19-19-9,11-17-23,5-10-46,31-21-34,-24 11-47,-27 7-88</inkml:trace>
        </inkml:traceGroup>
        <inkml:traceGroup>
          <inkml:annotationXML>
            <emma:emma xmlns:emma="http://www.w3.org/2003/04/emma" version="1.0">
              <emma:interpretation id="{72D9572F-63B6-46C4-87C6-CA64BC0023BB}" emma:medium="tactile" emma:mode="ink">
                <msink:context xmlns:msink="http://schemas.microsoft.com/ink/2010/main" type="inkWord" rotatedBoundingBox="17134,16748 17905,16751 17900,18241 17129,18238"/>
              </emma:interpretation>
              <emma:one-of disjunction-type="recognition" id="oneOf72">
                <emma:interpretation id="interp360" emma:lang="zh-CN" emma:confidence="0">
                  <emma:literal>只</emma:literal>
                </emma:interpretation>
                <emma:interpretation id="interp361" emma:lang="zh-CN" emma:confidence="0">
                  <emma:literal>虫</emma:literal>
                </emma:interpretation>
                <emma:interpretation id="interp362" emma:lang="zh-CN" emma:confidence="0">
                  <emma:literal>兴</emma:literal>
                </emma:interpretation>
                <emma:interpretation id="interp363" emma:lang="zh-CN" emma:confidence="0">
                  <emma:literal>吕</emma:literal>
                </emma:interpretation>
                <emma:interpretation id="interp364" emma:lang="zh-CN" emma:confidence="0">
                  <emma:literal>旦</emma:literal>
                </emma:interpretation>
              </emma:one-of>
            </emma:emma>
          </inkml:annotationXML>
          <inkml:trace contextRef="#ctx0" brushRef="#br0" timeOffset="205562.7575">15568 15255 732,'0'0'117,"0"0"-91,0 0-26,0 0-38,0 0 38,0 0 3,0 172 6,1-85 1,9 2-3,4 0-7,1-13-3,-2-12-32,-3-19-22,1-12-34,-1-16-35,-4-13-43,10-8 25,-3-22 108,-3-8-169</inkml:trace>
          <inkml:trace contextRef="#ctx0" brushRef="#br0" timeOffset="205916.7777">15932 15153 212,'0'0'211,"0"0"-90,0 0-101,0 0 16,0 0 2,0 0-11,0 0-14,165 55-7,-126-35-6,-4 2-13,-10 1-19,-6 3-18,-14 2-34,-5 17 47,-15 12 35,-29 11 2,-15 13 1,-6 1 7,1-7-2,5-16 26,13-16 8,15-16 6,14-10-4,7-9-16,6-7 3,4-1 7,0 0-20,4 0-16,21 0 0,10-16 2,14-4-2,6-8 0,4-3-33,0 3-21,10-3-35,-12 8-42,-17 10-96</inkml:trace>
          <inkml:trace contextRef="#ctx0" brushRef="#br0" timeOffset="206157.7915">15573 16323 753,'0'0'161,"0"0"-118,0 0-43,0 0-19,0 0 9,0 0 9,0 0-1,35 120-38,-1-91-57,29-9-37,-7-9-74,-6-11-66</inkml:trace>
          <inkml:trace contextRef="#ctx0" brushRef="#br0" timeOffset="206343.8022">16250 16220 502,'0'0'78,"0"0"-48,0 0 34,0 0 10,52 157-27,-42-112-28,0-4-12,-3-5 0,-2-1-7,-5 11-25,0-12-83,0-4-158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02T15:18:55.90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79A16C-4C07-4046-B6D6-5331E6B5221B}" emma:medium="tactile" emma:mode="ink">
          <msink:context xmlns:msink="http://schemas.microsoft.com/ink/2010/main" type="writingRegion" rotatedBoundingBox="18719,12611 19577,12611 19577,17266 18719,17266"/>
        </emma:interpretation>
      </emma:emma>
    </inkml:annotationXML>
    <inkml:traceGroup>
      <inkml:annotationXML>
        <emma:emma xmlns:emma="http://www.w3.org/2003/04/emma" version="1.0">
          <emma:interpretation id="{9DEE0089-5CC9-4E15-A1C3-0BCE0544CC24}" emma:medium="tactile" emma:mode="ink">
            <msink:context xmlns:msink="http://schemas.microsoft.com/ink/2010/main" type="paragraph" rotatedBoundingBox="18719,12611 19577,12611 19577,17266 18719,17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1662E3-E57C-447F-BD28-F93AA05234DC}" emma:medium="tactile" emma:mode="ink">
              <msink:context xmlns:msink="http://schemas.microsoft.com/ink/2010/main" type="line" rotatedBoundingBox="18719,12611 19577,12611 19577,17266 18719,17266"/>
            </emma:interpretation>
          </emma:emma>
        </inkml:annotationXML>
        <inkml:traceGroup>
          <inkml:annotationXML>
            <emma:emma xmlns:emma="http://www.w3.org/2003/04/emma" version="1.0">
              <emma:interpretation id="{8B262861-D312-42B5-821B-79EED4FA3A82}" emma:medium="tactile" emma:mode="ink">
                <msink:context xmlns:msink="http://schemas.microsoft.com/ink/2010/main" type="inkWord" rotatedBoundingBox="18719,12611 19577,12611 19577,17266 18719,17266"/>
              </emma:interpretation>
              <emma:one-of disjunction-type="recognition" id="oneOf0">
                <emma:interpretation id="interp0" emma:lang="zh-CN" emma:confidence="0">
                  <emma:literal>}</emma:literal>
                </emma:interpretation>
                <emma:interpretation id="interp1" emma:lang="zh-CN" emma:confidence="0">
                  <emma:literal>〕</emma:literal>
                </emma:interpretation>
                <emma:interpretation id="interp2" emma:lang="zh-CN" emma:confidence="0">
                  <emma:literal>j</emma:literal>
                </emma:interpretation>
                <emma:interpretation id="interp3" emma:lang="zh-CN" emma:confidence="0">
                  <emma:literal>彡</emma:literal>
                </emma:interpretation>
                <emma:interpretation id="interp4" emma:lang="zh-CN" emma:confidence="0">
                  <emma:literal>{</emma:literal>
                </emma:interpretation>
              </emma:one-of>
            </emma:emma>
          </inkml:annotationXML>
          <inkml:trace contextRef="#ctx0" brushRef="#br0">-1435-197 33,'0'0'12,"0"0"-12,0 0 9,0 0 8,0 0-4,0 0 0,0 0 8,143-21 2,-132 21-3,-2 0 4,-2 2-6,-1 6-10,-4 4-2,-2 3 4,0 2-1,0 6 10,0 5-12,-8 4 1,-13 9 4,-5 4 7,-8 5 12,-5 3 3,1 1-1,-3 1-6,6 4-2,5-3-9,6-2-2,14 5-12,10-4 7,0 4-2,8 0 8,18 4-2,4 0 7,5-4-7,6-8-13,2-2 6,4-8-5,-1-9 0,-1-8-1,0-11-14,-2-5-18,-7-7-17,-4-1 0,-10 0 14,-8 0 11,-8 0 5,-6 0 19,0 0 11,0 0 3,-11 0-12,-9 5 11,-4 6 26,-1 6 1,-4 13 6,4 7-8,5 10-24,1 15-5,13 9 4,2 15 3,4 25-2,0 29-2,10 22-6,5 3 1,-1-7-6,-4-21 6,-2-15-5,-6 1 9,1-17 1,-3-16-5,0-19 5,0-7 5,0 10-1,0 12 0,0 12-9,-3-3 2,-7-1 1,-3 0-2,-3 1 24,0 0 9,-8 4-18,-1-1-17,-4 1-4,-1 0 6,-4-11-8,-1-4 0,0-15-32,-9-13-18,-6-7-8,-14-11 6,-49 4-29,11-10-57,8-16-99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02T15:18:56.9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4EC314-EA52-4E1F-B774-E8E17DDD8CF9}" emma:medium="tactile" emma:mode="ink">
          <msink:context xmlns:msink="http://schemas.microsoft.com/ink/2010/main" type="writingRegion" rotatedBoundingBox="20082,12623 24603,13028 24273,16719 19752,16314"/>
        </emma:interpretation>
      </emma:emma>
    </inkml:annotationXML>
    <inkml:traceGroup>
      <inkml:annotationXML>
        <emma:emma xmlns:emma="http://www.w3.org/2003/04/emma" version="1.0">
          <emma:interpretation id="{895A08A8-B91D-4601-8846-BC77060AD963}" emma:medium="tactile" emma:mode="ink">
            <msink:context xmlns:msink="http://schemas.microsoft.com/ink/2010/main" type="paragraph" rotatedBoundingBox="20653,12674 24603,13028 24467,14542 20518,14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45A55C-077D-4902-ADDA-66A249C2DC8B}" emma:medium="tactile" emma:mode="ink">
              <msink:context xmlns:msink="http://schemas.microsoft.com/ink/2010/main" type="line" rotatedBoundingBox="20653,12674 24603,13028 24467,14542 20518,14188"/>
            </emma:interpretation>
          </emma:emma>
        </inkml:annotationXML>
        <inkml:traceGroup>
          <inkml:annotationXML>
            <emma:emma xmlns:emma="http://www.w3.org/2003/04/emma" version="1.0">
              <emma:interpretation id="{10D88401-F520-4704-949A-B113FE9B31D7}" emma:medium="tactile" emma:mode="ink">
                <msink:context xmlns:msink="http://schemas.microsoft.com/ink/2010/main" type="inkWord" rotatedBoundingBox="20533,14193 20638,12803 21168,12843 21062,14234"/>
              </emma:interpretation>
              <emma:one-of disjunction-type="recognition" id="oneOf0">
                <emma:interpretation id="interp0" emma:lang="zh-CN" emma:confidence="0">
                  <emma:literal>9</emma:literal>
                </emma:interpretation>
                <emma:interpretation id="interp1" emma:lang="zh-CN" emma:confidence="0">
                  <emma:literal>亻</emma:literal>
                </emma:interpretation>
                <emma:interpretation id="interp2" emma:lang="zh-CN" emma:confidence="0">
                  <emma:literal>s</emma:literal>
                </emma:interpretation>
                <emma:interpretation id="interp3" emma:lang="zh-CN" emma:confidence="0">
                  <emma:literal>S</emma:literal>
                </emma:interpretation>
                <emma:interpretation id="interp4" emma:lang="zh-CN" emma:confidence="0">
                  <emma:literal>q</emma:literal>
                </emma:interpretation>
              </emma:one-of>
            </emma:emma>
          </inkml:annotationXML>
          <inkml:trace contextRef="#ctx0" brushRef="#br0">320 567 129,'0'0'738,"0"0"-634,0 0-78,0 0-16,0 0 49,0 0 12,0 0-39,5-44-23,10 22-9,10-11-32,5-10-4,4-9-3,1 2 3,-5-1 4,-4 6 13,-11 0 7,-12 6-1,-3 4-31,-3 0 2,-28 7 10,-6 6 12,-10 7-16,-6 8 10,-6 7 4,-2 7 9,1 17 10,1 7-4,7 6 7,15 0-1,12 0 0,11-1 0,14 3-13,0 3 13,24-2 0,11 0-6,9-2 6,1 1 1,-1-3-1,-2-2 1,-4 3 1,-4 3 0,-10 7-1,-13 7 1,-7 10 16,-4 15 5,-10 7-3,-19 2-2,-6 2-6,1-8-4,9-13-6,5-11-2,10-21 1,6-10-41,4-18-44,10-9-87,6 0-138</inkml:trace>
        </inkml:traceGroup>
        <inkml:traceGroup>
          <inkml:annotationXML>
            <emma:emma xmlns:emma="http://www.w3.org/2003/04/emma" version="1.0">
              <emma:interpretation id="{8AEAA5E9-CD3C-4F5B-A476-1D0ED24D5B05}" emma:medium="tactile" emma:mode="ink">
                <msink:context xmlns:msink="http://schemas.microsoft.com/ink/2010/main" type="inkWord" rotatedBoundingBox="21227,13475 21883,13088 22197,13620 21541,14007"/>
              </emma:interpretation>
              <emma:one-of disjunction-type="recognition" id="oneOf1">
                <emma:interpretation id="interp5" emma:lang="zh-CN" emma:confidence="0">
                  <emma:literal>+</emma:literal>
                </emma:interpretation>
                <emma:interpretation id="interp6" emma:lang="zh-CN" emma:confidence="0">
                  <emma:literal>十</emma:literal>
                </emma:interpretation>
                <emma:interpretation id="interp7" emma:lang="zh-CN" emma:confidence="0">
                  <emma:literal>士</emma:literal>
                </emma:interpretation>
                <emma:interpretation id="interp8" emma:lang="zh-CN" emma:confidence="0">
                  <emma:literal>÷</emma:literal>
                </emma:interpretation>
                <emma:interpretation id="interp9" emma:lang="zh-CN" emma:confidence="0">
                  <emma:literal>X</emma:literal>
                </emma:interpretation>
              </emma:one-of>
            </emma:emma>
          </inkml:annotationXML>
          <inkml:trace contextRef="#ctx0" brushRef="#br0" timeOffset="327.0187">625 677 235,'0'0'699,"0"0"-592,0 0-107,0 0-12,0 0 12,145-20 22,-56 8-6,14 2-10,1 1-6,-7 0 0,-13 1 0,-15 7-16,-15 1-14,-14 0-25,-11 0-30,-9 0-31,-13 0-35,-2 4-40,-5-2-51</inkml:trace>
          <inkml:trace contextRef="#ctx0" brushRef="#br0" timeOffset="567.0324">1194 300 155,'0'0'490,"0"0"-359,0 0-89,0 0-41,0 0 22,-73 126 45,43-52-16,0 16-31,5 9-15,1-2-6,9-2-8,10-16-49,5-3-68,10-26-62,13-19-67</inkml:trace>
        </inkml:traceGroup>
        <inkml:traceGroup>
          <inkml:annotationXML>
            <emma:emma xmlns:emma="http://www.w3.org/2003/04/emma" version="1.0">
              <emma:interpretation id="{3996257D-74CA-4586-84E7-AB1A6BCB7CF1}" emma:medium="tactile" emma:mode="ink">
                <msink:context xmlns:msink="http://schemas.microsoft.com/ink/2010/main" type="inkWord" rotatedBoundingBox="22183,14116 22370,12814 22779,12872 22592,14175"/>
              </emma:interpretation>
              <emma:one-of disjunction-type="recognition" id="oneOf2">
                <emma:interpretation id="interp10" emma:lang="zh-CN" emma:confidence="0">
                  <emma:literal>6</emma:literal>
                </emma:interpretation>
                <emma:interpretation id="interp11" emma:lang="zh-CN" emma:confidence="0">
                  <emma:literal>匕</emma:literal>
                </emma:interpretation>
                <emma:interpretation id="interp12" emma:lang="zh-CN" emma:confidence="0">
                  <emma:literal>l</emma:literal>
                </emma:interpretation>
                <emma:interpretation id="interp13" emma:lang="zh-CN" emma:confidence="0">
                  <emma:literal>‘</emma:literal>
                </emma:interpretation>
                <emma:interpretation id="interp14" emma:lang="zh-CN" emma:confidence="0">
                  <emma:literal>C</emma:literal>
                </emma:interpretation>
              </emma:one-of>
            </emma:emma>
          </inkml:annotationXML>
          <inkml:trace contextRef="#ctx0" brushRef="#br0" timeOffset="962.055">2012 23 636,'0'0'58,"0"0"-58,0 0 0,-92 174 13,23-40 21,-10 42-9,3 13 8,19-27 23,25-40 9,22-49-24,10-19-17,0 4-18,7-6-6,21-2-1,11-19-5,3-20-17,10-11-33,3-14 18,-1-22 4,-3-11 5,-8-5 19,-14 1 10,-14 5 35,-13 4 15,-2 1 33,-15 2-30,-21 7-35,-9 5-18,-9 6-1,-5 6-8,1 8-29,4 4-41,18 3-81,13 0-139</inkml:trace>
        </inkml:traceGroup>
        <inkml:traceGroup>
          <inkml:annotationXML>
            <emma:emma xmlns:emma="http://www.w3.org/2003/04/emma" version="1.0">
              <emma:interpretation id="{7FAEB725-080A-4DC0-9CFB-9C2610488B56}" emma:medium="tactile" emma:mode="ink">
                <msink:context xmlns:msink="http://schemas.microsoft.com/ink/2010/main" type="inkWord" rotatedBoundingBox="22708,13928 23119,12950 23815,13242 23404,14220"/>
              </emma:interpretation>
              <emma:one-of disjunction-type="recognition" id="oneOf3">
                <emma:interpretation id="interp15" emma:lang="zh-CN" emma:confidence="0">
                  <emma:literal>+</emma:literal>
                </emma:interpretation>
                <emma:interpretation id="interp16" emma:lang="zh-CN" emma:confidence="0">
                  <emma:literal>十</emma:literal>
                </emma:interpretation>
                <emma:interpretation id="interp17" emma:lang="zh-CN" emma:confidence="0">
                  <emma:literal>f</emma:literal>
                </emma:interpretation>
                <emma:interpretation id="interp18" emma:lang="zh-CN" emma:confidence="0">
                  <emma:literal>「</emma:literal>
                </emma:interpretation>
                <emma:interpretation id="interp19" emma:lang="zh-CN" emma:confidence="0">
                  <emma:literal>t</emma:literal>
                </emma:interpretation>
              </emma:one-of>
            </emma:emma>
          </inkml:annotationXML>
          <inkml:trace contextRef="#ctx0" brushRef="#br0" timeOffset="1472.0842">2308 617 641,'0'0'135,"0"0"1,0 0-16,0 0 33,0 0-37,0 0-66,0 0-50,-10-19 0,42 16-15,27 3 9,23-1 6,17-3 0,14-3-15,-4-1-37,-7 0-42,-16 0-42,-8 4-46,-30 0-66,-17 4-39</inkml:trace>
          <inkml:trace contextRef="#ctx0" brushRef="#br0" timeOffset="1745.0998">2736 221 611,'0'0'121,"0"0"-121,0 0 19,0 0 18,-62 143 59,27-19-44,-4 37-25,7-6-11,9-26-15,13-41 0,5-34-1,5 6-16,0-2-39,0-4-61,6-22-50,18-13-44,0-19-11</inkml:trace>
        </inkml:traceGroup>
        <inkml:traceGroup>
          <inkml:annotationXML>
            <emma:emma xmlns:emma="http://www.w3.org/2003/04/emma" version="1.0">
              <emma:interpretation id="{6EAB7157-FA47-4C30-ABDF-2D3AE6D1B190}" emma:medium="tactile" emma:mode="ink">
                <msink:context xmlns:msink="http://schemas.microsoft.com/ink/2010/main" type="inkWord" rotatedBoundingBox="23679,13908 24077,12995 24789,13305 24391,14218"/>
              </emma:interpretation>
              <emma:one-of disjunction-type="recognition" id="oneOf4">
                <emma:interpretation id="interp20" emma:lang="zh-CN" emma:confidence="0">
                  <emma:literal>2</emma:literal>
                </emma:interpretation>
                <emma:interpretation id="interp21" emma:lang="zh-CN" emma:confidence="0">
                  <emma:literal>Z</emma:literal>
                </emma:interpretation>
                <emma:interpretation id="interp22" emma:lang="zh-CN" emma:confidence="0">
                  <emma:literal>z</emma:literal>
                </emma:interpretation>
                <emma:interpretation id="interp23" emma:lang="zh-CN" emma:confidence="0">
                  <emma:literal>工</emma:literal>
                </emma:interpretation>
                <emma:interpretation id="interp24" emma:lang="zh-CN" emma:confidence="0">
                  <emma:literal>二</emma:literal>
                </emma:interpretation>
              </emma:one-of>
            </emma:emma>
          </inkml:annotationXML>
          <inkml:trace contextRef="#ctx0" brushRef="#br0" timeOffset="2149.1229">3432 222 652,'0'0'98,"0"0"-98,0 0 0,0 0 11,148 9 4,-92 8-7,-3 3-7,-4 3-1,-8 9-12,-11 4-10,-15 10-4,-15 9 25,0 8 1,-32 5 1,-20 3 14,-12 6 17,-7-4 15,-6-7 4,3-4 8,4-7 10,9-14 4,12-6 0,16-16-28,14-2-42,18-6-3,1 4-16,5 1 15,25 0 0,10-1-6,9-2-9,13-10-11,4-3-22,8 0-27,0-8-10,0-13-21,13-11-59,-18 4-28,-17 6 43</inkml:trace>
        </inkml:traceGroup>
      </inkml:traceGroup>
    </inkml:traceGroup>
    <inkml:traceGroup>
      <inkml:annotationXML>
        <emma:emma xmlns:emma="http://www.w3.org/2003/04/emma" version="1.0">
          <emma:interpretation id="{10E933CA-BC62-44BD-8438-AEC0A5FF67C6}" emma:medium="tactile" emma:mode="ink">
            <msink:context xmlns:msink="http://schemas.microsoft.com/ink/2010/main" type="paragraph" rotatedBoundingBox="19851,14780 23579,14970 23493,16640 19765,16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9EB500-F720-498B-AF81-8D31D50BA427}" emma:medium="tactile" emma:mode="ink">
              <msink:context xmlns:msink="http://schemas.microsoft.com/ink/2010/main" type="line" rotatedBoundingBox="19851,14780 23579,14970 23493,16640 19765,16449"/>
            </emma:interpretation>
          </emma:emma>
        </inkml:annotationXML>
        <inkml:traceGroup>
          <inkml:annotationXML>
            <emma:emma xmlns:emma="http://www.w3.org/2003/04/emma" version="1.0">
              <emma:interpretation id="{6DDBF7E9-528F-4B38-8855-BAE1FBD421FF}" emma:medium="tactile" emma:mode="ink">
                <msink:context xmlns:msink="http://schemas.microsoft.com/ink/2010/main" type="inkWord" rotatedBoundingBox="19726,15741 20344,14961 20919,15417 20301,16197"/>
              </emma:interpretation>
              <emma:one-of disjunction-type="recognition" id="oneOf5">
                <emma:interpretation id="interp25" emma:lang="zh-CN" emma:confidence="0">
                  <emma:literal>二</emma:literal>
                </emma:interpretation>
                <emma:interpretation id="interp26" emma:lang="zh-CN" emma:confidence="0">
                  <emma:literal>=</emma:literal>
                </emma:interpretation>
                <emma:interpretation id="interp27" emma:lang="zh-CN" emma:confidence="0">
                  <emma:literal>三</emma:literal>
                </emma:interpretation>
                <emma:interpretation id="interp28" emma:lang="zh-CN" emma:confidence="0">
                  <emma:literal>工</emma:literal>
                </emma:interpretation>
                <emma:interpretation id="interp29" emma:lang="zh-CN" emma:confidence="0">
                  <emma:literal>z</emma:literal>
                </emma:interpretation>
              </emma:one-of>
            </emma:emma>
          </inkml:annotationXML>
          <inkml:trace contextRef="#ctx0" brushRef="#br0" timeOffset="3117.1783">-822 2970 652,'0'0'159,"0"0"-39,0 0-100,0 0-20,0 0-4,0 0-32,0 0 36,185 0 13,-91-5-13,5-4 0,4 3-8,-7-1-23,20 2-70,-27 0-114,-20 0-94</inkml:trace>
          <inkml:trace contextRef="#ctx0" brushRef="#br0" timeOffset="2903.166">-512 2430 563,'0'0'212,"0"0"-43,0 0-111,0 0-39,0 0-6,0 0-13,0 0-7,99 0 7,-25 0 6,10-7-6,0-5-28,-5 2-43,-10 5-69,-17 5-79,-25 0-103</inkml:trace>
        </inkml:traceGroup>
        <inkml:traceGroup>
          <inkml:annotationXML>
            <emma:emma xmlns:emma="http://www.w3.org/2003/04/emma" version="1.0">
              <emma:interpretation id="{A505D130-880E-488E-A81E-B16CD21BB856}" emma:medium="tactile" emma:mode="ink">
                <msink:context xmlns:msink="http://schemas.microsoft.com/ink/2010/main" type="inkWord" rotatedBoundingBox="20455,15755 21304,14716 22155,15412 21307,16451"/>
              </emma:interpretation>
              <emma:one-of disjunction-type="recognition" id="oneOf6">
                <emma:interpretation id="interp30" emma:lang="zh-CN" emma:confidence="0">
                  <emma:literal>个</emma:literal>
                </emma:interpretation>
                <emma:interpretation id="interp31" emma:lang="zh-CN" emma:confidence="0">
                  <emma:literal>》</emma:literal>
                </emma:interpretation>
                <emma:interpretation id="interp32" emma:lang="zh-CN" emma:confidence="0">
                  <emma:literal>冂</emma:literal>
                </emma:interpretation>
                <emma:interpretation id="interp33" emma:lang="zh-CN" emma:confidence="0">
                  <emma:literal>门</emma:literal>
                </emma:interpretation>
                <emma:interpretation id="interp34" emma:lang="zh-CN" emma:confidence="0">
                  <emma:literal>冖</emma:literal>
                </emma:interpretation>
              </emma:one-of>
            </emma:emma>
          </inkml:annotationXML>
          <inkml:trace contextRef="#ctx0" brushRef="#br0" timeOffset="3382.1934">372 2269 778,'0'0'156,"0"0"-74,0 0-82,0 0 0,0 0 0,-47 150 35,15-55-3,0 11-21,-5 12-9,12-24-2,4 2-6,6-13-50,15-11-59,0-18-95,4-26-108</inkml:trace>
          <inkml:trace contextRef="#ctx0" brushRef="#br0" timeOffset="3740.2139">666 2206 795,'0'0'319,"0"0"-267,0 0-52,0 0-48,0 0 22,0 0 26,163 28 2,-88-20-2,3 4-16,-8-4-14,-11 4 9,-12-2 5,-16 7-5,-11-1 2,-7 10-10,-11 5 29,-2 10 12,-2 10 36,-26 13 11,-8 11 22,-7 7-20,-8 8-18,-3 4-15,-4 5-11,0-1-7,6-1-9,9-3-1,7-2-26,-1 17-64,15-19-82,4-18-176</inkml:trace>
        </inkml:traceGroup>
        <inkml:traceGroup>
          <inkml:annotationXML>
            <emma:emma xmlns:emma="http://www.w3.org/2003/04/emma" version="1.0">
              <emma:interpretation id="{026F2DD7-A5E2-429F-824F-4DA2BE187E64}" emma:medium="tactile" emma:mode="ink">
                <msink:context xmlns:msink="http://schemas.microsoft.com/ink/2010/main" type="inkWord" rotatedBoundingBox="22491,14915 23579,14970 23493,16640 22406,16584"/>
              </emma:interpretation>
              <emma:one-of disjunction-type="recognition" id="oneOf7">
                <emma:interpretation id="interp35" emma:lang="zh-CN" emma:confidence="0">
                  <emma:literal>只</emma:literal>
                </emma:interpretation>
                <emma:interpretation id="interp36" emma:lang="zh-CN" emma:confidence="0">
                  <emma:literal>兴</emma:literal>
                </emma:interpretation>
                <emma:interpretation id="interp37" emma:lang="zh-CN" emma:confidence="0">
                  <emma:literal>吕</emma:literal>
                </emma:interpretation>
                <emma:interpretation id="interp38" emma:lang="zh-CN" emma:confidence="0">
                  <emma:literal>忐</emma:literal>
                </emma:interpretation>
                <emma:interpretation id="interp39" emma:lang="zh-CN" emma:confidence="0">
                  <emma:literal>点</emma:literal>
                </emma:interpretation>
              </emma:one-of>
            </emma:emma>
          </inkml:annotationXML>
          <inkml:trace contextRef="#ctx0" brushRef="#br0" timeOffset="5447.3115">1805 3374 660,'0'0'177,"0"0"-68,0 0-26,0 0-14,0 0-44,0 0-25,0 0-29,14 32 14,13-12 15,6 4 0,8 3 0,-1 1 5,4 0-5,-6 0-32,3-2-49,7 2-73,-9-5-96,-5-11-155</inkml:trace>
          <inkml:trace contextRef="#ctx0" brushRef="#br0" timeOffset="4869.2785">2531 2120 373,'0'0'205,"0"0"-53,0 0-89,0 0-25,0 0-27,0 0 7,0 0-5,116 45-2,-74-22-11,-3 0-9,-9 1-19,-4-2-24,-13 5-39,-13 0-1,0 5 62,-20 8 29,-26 6 1,-16 3 0,-7 3 1,-5-4-1,0-2 2,4-5 14,3-4 46,11-5 14,7-5 10,14-9 2,12-7-16,12-4-23,10-3-29,1-4-20,0 0-26,20 3-4,19-3 10,8 0-8,15 0 8,3-20-9,3-2 5,-8 6-14,-6-4-8,-9 16-52,-14 2-68,-13 2-94</inkml:trace>
          <inkml:trace contextRef="#ctx0" brushRef="#br0" timeOffset="4664.2668">2204 2171 964,'0'653'-124,"16"-666"-258,-2-25 275,1-9-204</inkml:trace>
          <inkml:trace contextRef="#ctx0" brushRef="#br0" timeOffset="5657.3236">2802 3272 939,'0'0'88,"0"0"-88,0 0 19,0 0 30,0 0-17,0 0-21,87 138-10,-87-98-1,0 3-14,-20 11-31,-59 41-69,2-13-139,-2-7-309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02T15:19:32.58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BD7E44-49E3-41A4-996D-60B6A56AF45A}" emma:medium="tactile" emma:mode="ink">
          <msink:context xmlns:msink="http://schemas.microsoft.com/ink/2010/main" type="writingRegion" rotatedBoundingBox="639,777 24386,1062 24178,18384 431,18098"/>
        </emma:interpretation>
      </emma:emma>
    </inkml:annotationXML>
    <inkml:traceGroup>
      <inkml:annotationXML>
        <emma:emma xmlns:emma="http://www.w3.org/2003/04/emma" version="1.0">
          <emma:interpretation id="{A01AAABE-8830-432F-8C44-B52F871FC0EF}" emma:medium="tactile" emma:mode="ink">
            <msink:context xmlns:msink="http://schemas.microsoft.com/ink/2010/main" type="paragraph" rotatedBoundingBox="2305,736 12491,930 12454,2853 2269,26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5103B4A-9007-43B0-A17E-AB14424E6E5F}" emma:medium="tactile" emma:mode="ink">
              <msink:context xmlns:msink="http://schemas.microsoft.com/ink/2010/main" type="line" rotatedBoundingBox="2305,736 12491,930 12454,2853 2269,2658"/>
            </emma:interpretation>
          </emma:emma>
        </inkml:annotationXML>
        <inkml:traceGroup>
          <inkml:annotationXML>
            <emma:emma xmlns:emma="http://www.w3.org/2003/04/emma" version="1.0">
              <emma:interpretation id="{B4B881C0-DFD7-402C-B9DB-31ED1B0EBBD9}" emma:medium="tactile" emma:mode="ink">
                <msink:context xmlns:msink="http://schemas.microsoft.com/ink/2010/main" type="inkWord" rotatedBoundingBox="2298,1140 3914,1171 3885,2689 2269,2658"/>
              </emma:interpretation>
              <emma:one-of disjunction-type="recognition" id="oneOf0">
                <emma:interpretation id="interp0" emma:lang="zh-CN" emma:confidence="0">
                  <emma:literal>另</emma:literal>
                </emma:interpretation>
                <emma:interpretation id="interp1" emma:lang="zh-CN" emma:confidence="0">
                  <emma:literal>男</emma:literal>
                </emma:interpretation>
                <emma:interpretation id="interp2" emma:lang="zh-CN" emma:confidence="0">
                  <emma:literal>号</emma:literal>
                </emma:interpretation>
                <emma:interpretation id="interp3" emma:lang="zh-CN" emma:confidence="0">
                  <emma:literal>韦</emma:literal>
                </emma:interpretation>
                <emma:interpretation id="interp4" emma:lang="zh-CN" emma:confidence="0">
                  <emma:literal>劣</emma:literal>
                </emma:interpretation>
              </emma:one-of>
            </emma:emma>
          </inkml:annotationXML>
          <inkml:trace contextRef="#ctx0" brushRef="#br0">227 31 54,'0'0'230,"0"0"-169,0 0-51,0 0-7,173-30 19,-119 30 2,1 0-2,-3 0-11,-6 5-5,-8 4-4,-7 4-2,-8-3-2,-13 7 1,-8 1-40,-2 2 20,-20 10 21,-26 4 5,-17 6 3,-16 5-8,-10 1 2,-6 3-2,3-5 2,10-6-2,16-8 1,22-10 0,19-8 0,15-9 9,10-3-10,0 0-7,8 0 7,18 0 17,9-1 1,9-8-4,4-5-5,3 0-3,-1 1 4,-1-1-2,-5 4-8,-6 3-7,-11 7-53,-8 0-75,-18 15-62</inkml:trace>
          <inkml:trace contextRef="#ctx0" brushRef="#br0" timeOffset="-414.0237">-97 9 380,'0'0'91,"0"0"-91,0 0-26,0 0 3,0 0 19,0 0 4,8 116 31,-3-64 11,0 4-14,0 3-7,-2 0-6,3-4-7,-1-12-6,1-8-1,4-8 0,0-10-1,6-7-14,-1-3-71,8-7-28,-4 0-33,-8 0-45</inkml:trace>
          <inkml:trace contextRef="#ctx0" brushRef="#br0" timeOffset="392.0224">-724 1133 345,'0'0'154,"0"0"-50,0 0-94,0 0-10,0 0 0,0 0 5,166-31 42,-26-3-11,46-10-17,16 1-7,-9 8-11,-21 13 8,-50 17-9,-26 3-1,-24 2-6,-16 0 6,-1 6 0,-1 12-10,-5 10-30,-19 6-1,-11 1 5,-14 9 36,-5 2 1,-9 3 1,-21-2 9,-10 0-4,-6-4 1,-8-8-1,-3-7-6,-2-8 0,4-8-26,1-9-30,10-3-26,9-18 5,10-49-40,10 3-70</inkml:trace>
          <inkml:trace contextRef="#ctx0" brushRef="#br0" timeOffset="602.0344">479 489 10,'0'0'139,"0"0"21,0 0-98,0 0-56,0 0-6,0 0 76,-30 144-17,-19-40 13,-1 0-2,-13 4-20,0 1-15,12-26-18,1 4-15,6-15-1,10-13 1,13-14-2,0 5-59,5-17-122,9-12-139</inkml:trace>
        </inkml:traceGroup>
        <inkml:traceGroup>
          <inkml:annotationXML>
            <emma:emma xmlns:emma="http://www.w3.org/2003/04/emma" version="1.0">
              <emma:interpretation id="{0CE18382-0F91-4277-9D9F-C9276BEFDA03}" emma:medium="tactile" emma:mode="ink">
                <msink:context xmlns:msink="http://schemas.microsoft.com/ink/2010/main" type="inkWord" rotatedBoundingBox="4292,1820 4804,1830 4802,1886 4291,1877"/>
              </emma:interpretation>
              <emma:one-of disjunction-type="recognition" id="oneOf1">
                <emma:interpretation id="interp5" emma:lang="zh-CN" emma:confidence="0">
                  <emma:literal>一</emma:literal>
                </emma:interpretation>
                <emma:interpretation id="interp6" emma:lang="zh-CN" emma:confidence="0">
                  <emma:literal>-</emma:literal>
                </emma:interpretation>
                <emma:interpretation id="interp7" emma:lang="zh-CN" emma:confidence="0">
                  <emma:literal>‐</emma:literal>
                </emma:interpretation>
                <emma:interpretation id="interp8" emma:lang="zh-CN" emma:confidence="0">
                  <emma:literal>.</emma:literal>
                </emma:interpretation>
                <emma:interpretation id="interp9" emma:lang="zh-CN" emma:confidence="0">
                  <emma:literal>·</emma:literal>
                </emma:interpretation>
              </emma:one-of>
            </emma:emma>
          </inkml:annotationXML>
          <inkml:trace contextRef="#ctx0" brushRef="#br0" timeOffset="1113.0636">1291 713 523,'0'0'106,"0"0"-11,0 0-30,0 0-7,0 0 8,0 0-18,0 0-34,42-47-13,-10 46-1,5 1-1,5 0-1,5 0-6,7 0-18,3 1-55,24-1-68,-14 0-118,-13 0-147</inkml:trace>
        </inkml:traceGroup>
        <inkml:traceGroup>
          <inkml:annotationXML>
            <emma:emma xmlns:emma="http://www.w3.org/2003/04/emma" version="1.0">
              <emma:interpretation id="{616B0F28-1EF1-4B7B-9368-7CF6E13B1534}" emma:medium="tactile" emma:mode="ink">
                <msink:context xmlns:msink="http://schemas.microsoft.com/ink/2010/main" type="inkWord" rotatedBoundingBox="5277,987 7429,1028 7397,2711 5245,2670"/>
              </emma:interpretation>
              <emma:one-of disjunction-type="recognition" id="oneOf2">
                <emma:interpretation id="interp10" emma:lang="zh-CN" emma:confidence="0">
                  <emma:literal>种</emma:literal>
                </emma:interpretation>
                <emma:interpretation id="interp11" emma:lang="zh-CN" emma:confidence="0">
                  <emma:literal>神</emma:literal>
                </emma:interpretation>
                <emma:interpretation id="interp12" emma:lang="zh-CN" emma:confidence="0">
                  <emma:literal>钟</emma:literal>
                </emma:interpretation>
                <emma:interpretation id="interp13" emma:lang="zh-CN" emma:confidence="0">
                  <emma:literal>砷</emma:literal>
                </emma:interpretation>
                <emma:interpretation id="interp14" emma:lang="zh-CN" emma:confidence="0">
                  <emma:literal>科</emma:literal>
                </emma:interpretation>
              </emma:one-of>
            </emma:emma>
          </inkml:annotationXML>
          <inkml:trace contextRef="#ctx0" brushRef="#br0" timeOffset="1579.0903">2526 329 413,'0'0'62,"0"0"-56,136-34 9,-62 11 23,7-1-9,3 1-6,-7 3-10,-8 4-12,-13 9-1,-18 3 0,-14 4-25,-17 0-76,-7 23-13,-21 9 71,-24 12 42,-22 8-30,-12 8-36,-10 2-24,-9 0 40,-3 0 5,-3-5 24,7-6 22,13-10 6,20-13 52,24-6 30,19-13-26,18-5-37,3 0-24,10-4 35,25 0 83,19 0-13,18 0-33,9-14-37,12-11-18,1 1-10,-5-4-7,-5 0-1,-5 1-9,-10 0-25,-10 5-18,-14 1-20,-17 9-32,-12-1 4,-13 8-21</inkml:trace>
          <inkml:trace contextRef="#ctx0" brushRef="#br0" timeOffset="1946.1113">2861 434 168,'0'0'84,"0"0"-84,0 0 0,0 0 38,0 0 38,48 168-2,-29-92-12,-2 13-32,-2 5-7,3 2-13,-2-3-8,-3-11-1,-1-14-1,-4-13-15,-6-10-8,-2-13-5,0-10 11,-12-3 10,-17-5 7,-4-7 1,-6-5 0,2-2 12,0-2 20,7-19 16,8-6 18,9-9-7,13-7-8,0-7-10,28-9-40,21-4-2,13-1-6,12 1-14,5 3-32,-2 6-32,21-13-21,-22 17-48,-14 13-35</inkml:trace>
          <inkml:trace contextRef="#ctx0" brushRef="#br0" timeOffset="2555.1461">3565 339 380,'0'0'157,"0"0"-145,0 0-12,0 0 0,0 0 53,0 0 9,39 150-27,-28-101-16,5 3-8,-1-5-9,0-1-2,2-10-16,-6-8-66,-1-11-63,1-13-18,-1-4-21,0-1 123,0-26 39,0-8-25,-2-5 47,6-8 60,-3-4 27,8 2 12,6 4-8,4 5-17,3 9 4,1 5-2,3 5-25,1 9-15,3 5-4,5 1-11,4 7-10,0 0-11,1 0 0,-1 0 0,-4 10 0,-6 0-1,-9 6-14,-10-2-42,-11 3-7,-9 3-18,-14 7 47,-26 9 30,-19 6 5,-15 6 1,-11 3 2,-11 0-2,2 1 1,3-10 6,17-6 0,17-12 51,25-10 9,17-6-28,15-8-33,0 0-7,0 0-13,25 0-17,12-15 21,15-3 9,8-7-13,4-2-30,-1 0 8,-6 2-45,12-15-1,-17 8-23,-12 4-55</inkml:trace>
          <inkml:trace contextRef="#ctx0" brushRef="#br0" timeOffset="2832.162">4051-143 227,'0'0'96,"0"0"-86,0 0 22,-2 187 43,2-94 20,0 22-2,0 31-37,0 29-23,0 7-10,2-9-8,4-39-9,-4-41-4,3-24-1,4-11-1,-3 2-14,4 2-42,-5 5-35,0-23-59,-5-17-116</inkml:trace>
        </inkml:traceGroup>
        <inkml:traceGroup>
          <inkml:annotationXML>
            <emma:emma xmlns:emma="http://www.w3.org/2003/04/emma" version="1.0">
              <emma:interpretation id="{3D1F5BFA-1869-47A2-AF08-731E27361813}" emma:medium="tactile" emma:mode="ink">
                <msink:context xmlns:msink="http://schemas.microsoft.com/ink/2010/main" type="inkWord" rotatedBoundingBox="7874,1015 9318,1042 9289,2544 7846,2516"/>
              </emma:interpretation>
              <emma:one-of disjunction-type="recognition" id="oneOf3">
                <emma:interpretation id="interp15" emma:lang="zh-CN" emma:confidence="0">
                  <emma:literal>分</emma:literal>
                </emma:interpretation>
                <emma:interpretation id="interp16" emma:lang="zh-CN" emma:confidence="0">
                  <emma:literal>兮</emma:literal>
                </emma:interpretation>
                <emma:interpretation id="interp17" emma:lang="zh-CN" emma:confidence="0">
                  <emma:literal>今</emma:literal>
                </emma:interpretation>
                <emma:interpretation id="interp18" emma:lang="zh-CN" emma:confidence="0">
                  <emma:literal>合</emma:literal>
                </emma:interpretation>
                <emma:interpretation id="interp19" emma:lang="zh-CN" emma:confidence="0">
                  <emma:literal>台</emma:literal>
                </emma:interpretation>
              </emma:one-of>
            </emma:emma>
          </inkml:annotationXML>
          <inkml:trace contextRef="#ctx0" brushRef="#br0" timeOffset="3351.1917">5293-141 553,'0'0'110,"0"0"-110,0 0-46,0 0 30,0 0 16,-74 172 63,30-86-18,-8 7-15,-5 2-15,3-4-9,4-9-5,9-9-1,8-13-7,13-16-63,11-12-72,9-11-63,0-14-80</inkml:trace>
          <inkml:trace contextRef="#ctx0" brushRef="#br0" timeOffset="4101.2346">5652 769 365,'0'0'111,"0"0"-102,0 0-3,0 0 40,-154 150 14,92-88-25,3 0-18,8-3-9,8-6-8,4 7-13,12-15-93,7-10-179</inkml:trace>
          <inkml:trace contextRef="#ctx0" brushRef="#br0" timeOffset="3943.2255">5326 681 542,'0'0'154,"0"0"-138,0 0-9,0 0 12,0 0 26,157 0-9,-100 4-23,5 16-4,-6 8-8,-3 8-1,-9 9 17,-9 5-7,-11 5-9,-14 2 13,-10 5 5,-3 0-6,-28-1-6,-12 0 2,-3-11-3,-3-7-6,1-16-10,7-7-3,6-17-18,7-3-32,16-38-69,7-12-77,5-8-137</inkml:trace>
          <inkml:trace contextRef="#ctx0" brushRef="#br0" timeOffset="3622.2072">5705-72 408,'0'0'17,"0"0"-8,0 0 13,60 140 58,-30-75 14,9 0-25,6 2-30,7 0-17,4-6-9,3-3-4,-4-9-2,2-8-6,-11-9 6,-6-9-5,-11-5-2,-9-4-41,-10-4-40,-10 5-43,0-3-76,-15-4-31</inkml:trace>
        </inkml:traceGroup>
        <inkml:traceGroup>
          <inkml:annotationXML>
            <emma:emma xmlns:emma="http://www.w3.org/2003/04/emma" version="1.0">
              <emma:interpretation id="{693DC1EA-223D-4D21-BC3A-7F06875C431A}" emma:medium="tactile" emma:mode="ink">
                <msink:context xmlns:msink="http://schemas.microsoft.com/ink/2010/main" type="inkWord" rotatedBoundingBox="9941,882 11472,911 11440,2609 9908,2580"/>
              </emma:interpretation>
              <emma:one-of disjunction-type="recognition" id="oneOf4">
                <emma:interpretation id="interp20" emma:lang="zh-CN" emma:confidence="0">
                  <emma:literal>法</emma:literal>
                </emma:interpretation>
                <emma:interpretation id="interp21" emma:lang="zh-CN" emma:confidence="0">
                  <emma:literal>沽</emma:literal>
                </emma:interpretation>
                <emma:interpretation id="interp22" emma:lang="zh-CN" emma:confidence="0">
                  <emma:literal>洁</emma:literal>
                </emma:interpretation>
                <emma:interpretation id="interp23" emma:lang="zh-CN" emma:confidence="0">
                  <emma:literal>片</emma:literal>
                </emma:interpretation>
                <emma:interpretation id="interp24" emma:lang="zh-CN" emma:confidence="0">
                  <emma:literal>结</emma:literal>
                </emma:interpretation>
              </emma:one-of>
            </emma:emma>
          </inkml:annotationXML>
          <inkml:trace contextRef="#ctx0" brushRef="#br0" timeOffset="4552.2604">6935 33 614,'0'0'134,"0"0"-134,0 0-27,0 0 11,0 0 16,0 0 26,47 160-9,-25-106-4,3-1-13,4 1-61,1 17-55,-5-13-75,-8-10-78</inkml:trace>
          <inkml:trace contextRef="#ctx0" brushRef="#br0" timeOffset="4995.2857">7014 913 97,'0'0'91,"0"0"20,0 0 16,-7 152 10,7-94-33,0 1-23,0-1-35,0-4-25,0-12-12,0-9 0,12-11-8,1-9 8,8-13-9,4 0 29,10-13 10,12-21-26,4-14-13,2-12-31,-2-7-2,-8-9-36,-7-6-9,-6-6-29,-1-10-21,-6-5-25,2 1 3,1 5 57,4 7 93,2 14 19,0 17 43,-2 12 18,-2 12 18,-2 11 52,1 11-36,-2 6-42,7 5-23,6 2-29,8 0-5,3 0-8,3 6-6,0 6 1,0 0 8,-3-5-10,-4 2-64,-5-6-60,-9-2-78,-13-1-56</inkml:trace>
          <inkml:trace contextRef="#ctx0" brushRef="#br0" timeOffset="5715.3269">7619 842 45,'0'0'192,"0"0"40,0 0-27,0 0-30,0 0-38,0 0-27,0 0-60,17-21-50,30 6 1,17 0 8,11-2-9,9 2-11,-1 1-12,-8 2-6,-6 7-10,-15 2-11,-14 3-4,-13 0-17,-17 15-35,-10 12 41,-8 8 27,-32 10 38,-19 10 1,-13 7 6,-2-2-1,0-2 2,10-11 5,13-8 26,13-8 3,16-13-20,13-3-21,9-7-1,0-3-13,24-1-12,21-2 25,18-2 0,10 0 1,8 0-1,2-6 0,-4 0 0,-11 1-2,-7 3 1,-12 2 1,-14 0 0,-15 0 1,-11 0-1,-8 0 1,-1 7 19,0-1-6,-1 4-4,-18 12 15,-4 5 1,-8 6-26,-4 12-42,6-10-129,9-9-152</inkml:trace>
          <inkml:trace contextRef="#ctx0" brushRef="#br0" timeOffset="5220.2986">7930-263 159,'0'0'414,"0"0"-325,0 0-89,0 0-8,0 0 8,0 165 23,0-87 0,0 7-15,0 10-8,0 37-105,0-22-61,-5-12-46</inkml:trace>
        </inkml:traceGroup>
        <inkml:traceGroup>
          <inkml:annotationXML>
            <emma:emma xmlns:emma="http://www.w3.org/2003/04/emma" version="1.0">
              <emma:interpretation id="{6B6CA463-18E0-4AB0-8319-8B93584702A7}" emma:medium="tactile" emma:mode="ink">
                <msink:context xmlns:msink="http://schemas.microsoft.com/ink/2010/main" type="inkWord" rotatedBoundingBox="12274,2015 12470,2019 12462,2481 12265,2477"/>
              </emma:interpretation>
              <emma:one-of disjunction-type="recognition" id="oneOf5">
                <emma:interpretation id="interp25" emma:lang="zh-CN" emma:confidence="0">
                  <emma:literal>:</emma:literal>
                </emma:interpretation>
                <emma:interpretation id="interp26" emma:lang="zh-CN" emma:confidence="0">
                  <emma:literal>;</emma:literal>
                </emma:interpretation>
                <emma:interpretation id="interp27" emma:lang="zh-CN" emma:confidence="0">
                  <emma:literal>!</emma:literal>
                </emma:interpretation>
                <emma:interpretation id="interp28" emma:lang="zh-CN" emma:confidence="0">
                  <emma:literal>'</emma:literal>
                </emma:interpretation>
                <emma:interpretation id="interp29" emma:lang="zh-CN" emma:confidence="0">
                  <emma:literal>′</emma:literal>
                </emma:interpretation>
              </emma:one-of>
            </emma:emma>
          </inkml:annotationXML>
          <inkml:trace contextRef="#ctx0" brushRef="#br0" timeOffset="6090.3483">9266 1287 362,'0'0'186,"0"0"-114,0 0-23,0 0 90,0 0-27,0 0-65,0 0-47,0 13-77,15-4-37,-5-4-162</inkml:trace>
          <inkml:trace contextRef="#ctx0" brushRef="#br0" timeOffset="5942.3399">9449 855 327,'0'0'561,"0"0"-420,0 0-128,0 0-13,0 0-1,0 0-7,0 0-89,20 41-51,-20-13-130,0 4-129</inkml:trace>
        </inkml:traceGroup>
      </inkml:traceGroup>
    </inkml:traceGroup>
    <inkml:traceGroup>
      <inkml:annotationXML>
        <emma:emma xmlns:emma="http://www.w3.org/2003/04/emma" version="1.0">
          <emma:interpretation id="{52B48A9F-3689-4B64-893A-439E239D1A54}" emma:medium="tactile" emma:mode="ink">
            <msink:context xmlns:msink="http://schemas.microsoft.com/ink/2010/main" type="paragraph" rotatedBoundingBox="783,2177 24406,3246 24157,8752 534,76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AC300A-893A-4A89-B028-FC4C8100CC55}" emma:medium="tactile" emma:mode="ink">
              <msink:context xmlns:msink="http://schemas.microsoft.com/ink/2010/main" type="line" rotatedBoundingBox="2626,2976 24360,3237 24336,5226 2602,4964"/>
            </emma:interpretation>
          </emma:emma>
        </inkml:annotationXML>
        <inkml:traceGroup>
          <inkml:annotationXML>
            <emma:emma xmlns:emma="http://www.w3.org/2003/04/emma" version="1.0">
              <emma:interpretation id="{DD62907F-747A-483D-845F-5CEC464BF7BD}" emma:medium="tactile" emma:mode="ink">
                <msink:context xmlns:msink="http://schemas.microsoft.com/ink/2010/main" type="inkWord" rotatedBoundingBox="2623,3261 3675,3274 3661,4449 2609,4436"/>
              </emma:interpretation>
              <emma:one-of disjunction-type="recognition" id="oneOf6">
                <emma:interpretation id="interp30" emma:lang="zh-CN" emma:confidence="0">
                  <emma:literal>先</emma:literal>
                </emma:interpretation>
                <emma:interpretation id="interp31" emma:lang="zh-CN" emma:confidence="0">
                  <emma:literal>岂</emma:literal>
                </emma:interpretation>
                <emma:interpretation id="interp32" emma:lang="zh-CN" emma:confidence="0">
                  <emma:literal>生</emma:literal>
                </emma:interpretation>
                <emma:interpretation id="interp33" emma:lang="zh-CN" emma:confidence="0">
                  <emma:literal>艺</emma:literal>
                </emma:interpretation>
                <emma:interpretation id="interp34" emma:lang="zh-CN" emma:confidence="0">
                  <emma:literal>乞</emma:literal>
                </emma:interpretation>
              </emma:one-of>
            </emma:emma>
          </inkml:annotationXML>
          <inkml:trace contextRef="#ctx0" brushRef="#br0" timeOffset="18306.047">61 2103 100,'0'0'115,"0"0"-115,0 0-19,0 0 19,0 0 13,-31 167 6,4-96-6,-5 7-6,-3 5-5,0-4-1,-4-4-1,1-9-1,1-11-6,-2-8 6,5-11 1,4-9 7,7-8-7,7-10 1,11-5 9,5-4 14,0 0 2,24-4-4,11-16-21,11 4 1,6-3 5,3 3-6,-1 3 16,-5 7 1,-9 6-17,-5 0 9,-9 0-10,-8 0 0,-10 9-2,-6 4-9,-2 4 8,0 6 3,-25 5 24,-10 6-8,-14 2-9,-5 4-5,-5-4 9,0-1-10,4-3-1,3-7 8,15-7-8,8-6 1,14-5 7,10-3-8,5-1-1,0 2-10,2 0 11,21 5 7,13 6 43,11-2-9,8 3-9,9-9-9,10-4-12,7-4 8,6 0-13,2-7-5,0-18 13,-1-4-13,-13-6 1,-2-3-2,-15-4 0,-12 2-6,-11-4 6,-11 4 1,-14-2 8,-10 6-8,0-2-1,-21-10-48,-7 13-54,-1 5-113</inkml:trace>
          <inkml:trace contextRef="#ctx0" brushRef="#br0" timeOffset="17609.0072">-311 2243 16,'0'0'94,"0"0"-18,0 0 2,0 0 6,0 0-19,-3-49 23,1 45-9,-3-1-20,2 0-27,1 4-3,-1-2 6,3 3-11,0 0-24,0 0-1,0 0-24,0 15-7,0 16 12,0 10 19,0 9-1,0 8-9,0-2 5,0-2 6,-10-6 1,3-11-1,2-11 1,0-14 0,5-4-1,0-5 10,0-3 2,0 0 1,0 0-4,0 0-1,0 0-8,5-11-33,10-1-9,7-8 3,15-3 23,3 0 8,10 3 6,4 0 1,0 4-1,2 4 1,-4 3-7,1 3 7,-6-3 1,-3 6 0,-3-2 0,-3-2 0,-4 4-22,-4-6-25,0-2-47,-6 4-35,-9-2-57</inkml:trace>
        </inkml:traceGroup>
        <inkml:traceGroup>
          <inkml:annotationXML>
            <emma:emma xmlns:emma="http://www.w3.org/2003/04/emma" version="1.0">
              <emma:interpretation id="{3FE18952-5F24-4F69-8E1C-965AFF034874}" emma:medium="tactile" emma:mode="ink">
                <msink:context xmlns:msink="http://schemas.microsoft.com/ink/2010/main" type="inkWord" rotatedBoundingBox="3810,3468 5037,3483 5026,4379 3799,4364"/>
              </emma:interpretation>
              <emma:one-of disjunction-type="recognition" id="oneOf7">
                <emma:interpretation id="interp35" emma:lang="zh-CN" emma:confidence="0">
                  <emma:literal>从</emma:literal>
                </emma:interpretation>
                <emma:interpretation id="interp36" emma:lang="zh-CN" emma:confidence="0">
                  <emma:literal>似</emma:literal>
                </emma:interpretation>
                <emma:interpretation id="interp37" emma:lang="zh-CN" emma:confidence="0">
                  <emma:literal>仆</emma:literal>
                </emma:interpretation>
                <emma:interpretation id="interp38" emma:lang="zh-CN" emma:confidence="0">
                  <emma:literal>么</emma:literal>
                </emma:interpretation>
                <emma:interpretation id="interp39" emma:lang="zh-CN" emma:confidence="0">
                  <emma:literal>M</emma:literal>
                </emma:interpretation>
              </emma:one-of>
            </emma:emma>
          </inkml:annotationXML>
          <inkml:trace contextRef="#ctx0" brushRef="#br0" timeOffset="18601.0639">1168 2309 441,'0'0'52,"0"0"-52,0 0 0,0 0 12,0 0 76,-20 165-36,-9-94-26,-6 11-18,-9 13 4,-6 3-12,-4 3-39,2-9-43,12-12-38,11-16-5,14-24-27</inkml:trace>
          <inkml:trace contextRef="#ctx0" brushRef="#br0" timeOffset="18796.0751">1017 2887 332,'0'0'109,"0"0"-109,0 0 0,0 0 45,0 0-3,0 0-9,0 0-13,128 141-4,-90-116-16,3-3-16,16-6-79,-10-7-55,-5-9-78</inkml:trace>
          <inkml:trace contextRef="#ctx0" brushRef="#br0" timeOffset="19029.0884">1676 2502 373,'0'0'230,"0"0"-122,0 0-60,0 0-22,0 0-25,0 0 17,-83 130 0,33-54-5,-4 9-12,-1 1-1,6-6-7,5-6-41,11-14-43,13-6-60,6-18-51,12-17-51</inkml:trace>
          <inkml:trace contextRef="#ctx0" brushRef="#br0" timeOffset="19232.1">1565 2824 310,'0'0'116,"0"0"-115,0 0 76,0 0 41,0 0-13,97 135-25,-66-88-40,7 2-21,3-6-3,2-3-6,1-7-10,0-10-12,9-10-86,-12-5-100,-11-8-164</inkml:trace>
        </inkml:traceGroup>
        <inkml:traceGroup>
          <inkml:annotationXML>
            <emma:emma xmlns:emma="http://www.w3.org/2003/04/emma" version="1.0">
              <emma:interpretation id="{1EC6AFA8-394B-4EBC-BF01-451FE2A59450}" emma:medium="tactile" emma:mode="ink">
                <msink:context xmlns:msink="http://schemas.microsoft.com/ink/2010/main" type="inkWord" rotatedBoundingBox="4958,3282 6895,3306 6880,4588 4943,4565"/>
              </emma:interpretation>
              <emma:one-of disjunction-type="recognition" id="oneOf8">
                <emma:interpretation id="interp40" emma:lang="zh-CN" emma:confidence="0">
                  <emma:literal>理</emma:literal>
                </emma:interpretation>
                <emma:interpretation id="interp41" emma:lang="zh-CN" emma:confidence="0">
                  <emma:literal>型</emma:literal>
                </emma:interpretation>
                <emma:interpretation id="interp42" emma:lang="zh-CN" emma:confidence="0">
                  <emma:literal>坦</emma:literal>
                </emma:interpretation>
                <emma:interpretation id="interp43" emma:lang="zh-CN" emma:confidence="0">
                  <emma:literal>现</emma:literal>
                </emma:interpretation>
                <emma:interpretation id="interp44" emma:lang="zh-CN" emma:confidence="0">
                  <emma:literal>袒</emma:literal>
                </emma:interpretation>
              </emma:one-of>
            </emma:emma>
          </inkml:annotationXML>
          <inkml:trace contextRef="#ctx0" brushRef="#br0" timeOffset="20995.2008">2955 2262 312,'0'0'106,"0"0"-98,0 0 11,0 0 63,0 0-2,40 122-34,-31-75-12,1 1-8,-2-6-14,-1-2-6,-2-9-6,-2-15-41,-1-4-31,1-11 6,-1-1 38,1-5 27,2-22-21,2-16-33,3-5 34,9-12 20,1-6 1,8 3 10,1 4-9,1 11 0,-3 13 34,0 11 4,-10 16-12,1 8-18,1 0 8,-2 13 11,6 18 6,-3 2 8,-1 10-17,-7 9 1,-2 0-6,-2 0-10,-6-4-10,-2 1-9,0-8-11,-12 2 1,-20-10 18,-8 0-8,-11-6-18,1-5-5,-2-12 12,6-5 1,11-5 19,8 0 10,12-19-9,10-1 1,5-4 11,0 1-6,3 7-6,14-1-1,5 6 11,0 7-2,3 4 1,4 0-9,4 1 2,1 17-2,1 10 1,-5 4-2,-1 4-1,-7 5 1,-9 0-1,-11 3-6,-2 3-5,-10 1 11,-25-1 1,-14 3 0,-5 1 7,-6-3-5,1-11 5,0-4 3,8-11 12,8-9 8,9-5-5,12-4-1,7-4-8,7 0-15,6 0-1,2 0-1,0 5-13,0 10-11,0 4 15,0 12 10,2 1-1,21 1 0,9-7-5,17-10-43,18-16 31,14 0 16,16-35-13,13-15 2,4-7-9,-3-8-24,-10 5-23,5-19-11,-31 14-24,-21 13-98</inkml:trace>
          <inkml:trace contextRef="#ctx0" brushRef="#br0" timeOffset="20154.1527">2136 2195 350,'0'0'121,"0"0"28,0 0-48,0 0-19,0 0-37,0 0-32,0 0-6,116-8-5,-59 8 8,2 0-9,-2 0-1,-11 8 0,-11 8-2,-6 0-24,-14 3-59,-15 13-33,-5 11-38,-39 12 107,-22 8 3,-11 9-16,-9 2 4,4-8 18,6-9 21,13-8 19,14-13 12,19-13 56,11-10-15,16-8-35,3-3-18,0-2 0,22 0 107,13 0-31,14-2-20,9-15-14,6-3-26,-1-5-4,-1-3-11,-7 1 6,-3 0-7,-11 0 0,-11 7-15,-10 2-8,-10 1 2,-7 4 2,-3-2-30,0-4-3,-18-4 6,-7-2-32,-5-6 10,-1 3 15,3 5 5,8 4 48,4 7 38,6 11 25,5 1-53,-1 0-8,1 24 9,-1 16 44,5 11 26,-3 16 17,4 10-12,0 3-16,0 6-23,9-11-19,6-3-21,3-10-5,3-20 6,0-13-1,3-10-7,1-14-60,5-5-15,9 0 14,18-48-21,-6 2-107,-11-3-33</inkml:trace>
        </inkml:traceGroup>
        <inkml:traceGroup>
          <inkml:annotationXML>
            <emma:emma xmlns:emma="http://www.w3.org/2003/04/emma" version="1.0">
              <emma:interpretation id="{69814540-4488-42A8-BA71-D8B0DFE01B99}" emma:medium="tactile" emma:mode="ink">
                <msink:context xmlns:msink="http://schemas.microsoft.com/ink/2010/main" type="inkWord" rotatedBoundingBox="7092,3311 8460,3328 8444,4618 7077,4602"/>
              </emma:interpretation>
              <emma:one-of disjunction-type="recognition" id="oneOf9">
                <emma:interpretation id="interp45" emma:lang="zh-CN" emma:confidence="0">
                  <emma:literal>论</emma:literal>
                </emma:interpretation>
                <emma:interpretation id="interp46" emma:lang="zh-CN" emma:confidence="0">
                  <emma:literal>汪</emma:literal>
                </emma:interpretation>
                <emma:interpretation id="interp47" emma:lang="zh-CN" emma:confidence="0">
                  <emma:literal>讧</emma:literal>
                </emma:interpretation>
                <emma:interpretation id="interp48" emma:lang="zh-CN" emma:confidence="0">
                  <emma:literal>汉</emma:literal>
                </emma:interpretation>
                <emma:interpretation id="interp49" emma:lang="zh-CN" emma:confidence="0">
                  <emma:literal>汇</emma:literal>
                </emma:interpretation>
              </emma:one-of>
            </emma:emma>
          </inkml:annotationXML>
          <inkml:trace contextRef="#ctx0" brushRef="#br0" timeOffset="21229.2142">4099 2148 667,'0'0'165,"0"0"-129,0 0-35,0 0-1,0 0 14,0 0-12,0 0-2,88 46 1,-48-28-1,6 5-53,-4 5-73,-12 16-63,-10-7-37,-15-1-66</inkml:trace>
          <inkml:trace contextRef="#ctx0" brushRef="#br0" timeOffset="21430.2257">4089 2743 123,'0'0'117,"0"0"-54,0 0 21,0 0 14,0 0-10,-5 136 0,14-99-25,2 5-26,5 3-23,0 0-7,1-5-6,3-7-1,1-11-12,0-5-79,5-14-61,17-4 14,-2-23 2,-3-6-118</inkml:trace>
          <inkml:trace contextRef="#ctx0" brushRef="#br0" timeOffset="21613.2362">4869 2482 413,'0'0'111,"0"0"3,0 0 13,0 0-22,0 0-2,0 0-42,0 0-60,88-78-1,-83 78-12,5 0-38,5 0-9,8 0-76,6 0-67,-4 0-39,-5 0-72</inkml:trace>
          <inkml:trace contextRef="#ctx0" brushRef="#br0" timeOffset="22053.2614">5074 2538 23,'0'0'103,"0"0"-18,0 0 27,0 0 4,0 0-31,0 0-9,-45 147-5,18-94-26,-8 6-26,-6 10-9,-2-2-9,-3-2 0,4-14 0,5-7 1,0-14-2,0-10-10,-1-10-24,-1-10 5,5 0 4,9-10 9,10-18-36,15-15-118,0-4-16,14-4 10,11 3 169,5 9 7,-5 9 50,-6 12 21,-6 10 21,-3 6 11,0 2-37,0 5-1,0 18-6,1 12-13,-6 11 32,-4 9 25,-1 12-18,0 1-29,0 1-34,0-6-13,0-4-8,17-14-1,3-10 0,12-8-1,10-11 1,12-10 5,17-6 8,16 0-13,66-34-54,-22-1-109,-8-4-72</inkml:trace>
        </inkml:traceGroup>
        <inkml:traceGroup>
          <inkml:annotationXML>
            <emma:emma xmlns:emma="http://www.w3.org/2003/04/emma" version="1.0">
              <emma:interpretation id="{95EEC224-92EF-448F-910C-98AC113A18CE}" emma:medium="tactile" emma:mode="ink">
                <msink:context xmlns:msink="http://schemas.microsoft.com/ink/2010/main" type="inkWord" rotatedBoundingBox="8420,3408 9397,3420 9386,4345 8409,4334"/>
              </emma:interpretation>
              <emma:one-of disjunction-type="recognition" id="oneOf10">
                <emma:interpretation id="interp50" emma:lang="zh-CN" emma:confidence="0">
                  <emma:literal>上</emma:literal>
                </emma:interpretation>
                <emma:interpretation id="interp51" emma:lang="zh-CN" emma:confidence="0">
                  <emma:literal>土</emma:literal>
                </emma:interpretation>
                <emma:interpretation id="interp52" emma:lang="zh-CN" emma:confidence="0">
                  <emma:literal>士</emma:literal>
                </emma:interpretation>
                <emma:interpretation id="interp53" emma:lang="zh-CN" emma:confidence="0">
                  <emma:literal>±</emma:literal>
                </emma:interpretation>
                <emma:interpretation id="interp54" emma:lang="zh-CN" emma:confidence="0">
                  <emma:literal>止</emma:literal>
                </emma:interpretation>
              </emma:one-of>
            </emma:emma>
          </inkml:annotationXML>
          <inkml:trace contextRef="#ctx0" brushRef="#br0" timeOffset="22776.3027">5731 2598 403,'0'0'146,"0"0"-6,0 0-23,0 0 10,0 0-17,0 0-39,0 0-58,-1-17-13,16 17-19,19-1 18,13-4 1,10-2 1,12-1 0,0-7-1,-1-4 0,-2-1-70,3-4-68,-20 8-99,-19 2-104</inkml:trace>
          <inkml:trace contextRef="#ctx0" brushRef="#br0" timeOffset="23037.3176">5814 2249 472,'0'0'197,"0"0"-190,0 0-7,0 0 0,-10 135 23,5-70 4,0 12-14,5 9-4,0 9-9,0 0-35,0-3-63,0 12-69,0-26-38,0-18-29</inkml:trace>
          <inkml:trace contextRef="#ctx0" brushRef="#br0" timeOffset="23302.3328">5409 3170 95,'0'0'531,"0"0"-320,0 0-138,0 0-45,0 0 24,0 0-13,0 0-28,106-3 17,-24 3-5,14 0-10,11-7-7,1-5-5,-6-5-1,-7 6-16,-11-2-12,-14 6-22,-16 5-46,-14 2-35,-16 2-32,-14 14-42,-10 3-30</inkml:trace>
        </inkml:traceGroup>
        <inkml:traceGroup>
          <inkml:annotationXML>
            <emma:emma xmlns:emma="http://www.w3.org/2003/04/emma" version="1.0">
              <emma:interpretation id="{D429B318-F807-49B4-B2EC-1F2A2B9A3EF8}" emma:medium="tactile" emma:mode="ink">
                <msink:context xmlns:msink="http://schemas.microsoft.com/ink/2010/main" type="inkWord" rotatedBoundingBox="9768,3241 11002,3256 10986,4597 9751,4582"/>
              </emma:interpretation>
              <emma:one-of disjunction-type="recognition" id="oneOf11">
                <emma:interpretation id="interp55" emma:lang="zh-CN" emma:confidence="0">
                  <emma:literal>分</emma:literal>
                </emma:interpretation>
                <emma:interpretation id="interp56" emma:lang="zh-CN" emma:confidence="0">
                  <emma:literal>勿</emma:literal>
                </emma:interpretation>
                <emma:interpretation id="interp57" emma:lang="zh-CN" emma:confidence="0">
                  <emma:literal>今</emma:literal>
                </emma:interpretation>
                <emma:interpretation id="interp58" emma:lang="zh-CN" emma:confidence="0">
                  <emma:literal>兮</emma:literal>
                </emma:interpretation>
                <emma:interpretation id="interp59" emma:lang="zh-CN" emma:confidence="0">
                  <emma:literal>方</emma:literal>
                </emma:interpretation>
              </emma:one-of>
            </emma:emma>
          </inkml:annotationXML>
          <inkml:trace contextRef="#ctx0" brushRef="#br0" timeOffset="24066.3765">7195 2121 310,'0'0'220,"0"0"-102,0 0-118,0 0-21,0 0 21,0 0 33,0 0 15,-122 169-14,73-103-12,0-1-21,2 0 0,3-2-1,4-4-7,1 1-82,9-13-118,15-19-136</inkml:trace>
          <inkml:trace contextRef="#ctx0" brushRef="#br0" timeOffset="24819.4196">7483 2883 232,'0'0'224,"0"0"-155,0 0-54,0 0 42,0 0 63,-145 142-46,81-79-34,-1 0-24,-2-4-9,6-9 1,7-8-8,2-15-41,20-9-106,12-18-207</inkml:trace>
          <inkml:trace contextRef="#ctx0" brushRef="#br0" timeOffset="24649.4098">7249 2675 707,'0'0'205,"0"0"-182,0 0-23,0 0-3,0 0 3,0 0 45,135 33-20,-77-7-15,-2 7-10,-2 7-1,-11 5-7,-12 9-1,-11 7 2,-15 7-19,-5 4 14,-10-1 5,-20-5-2,-9-8-5,-1-13-11,-4-10-9,2-10-49,0-8-25,5-15-20,10-21-4,12-21 7,13-7-81</inkml:trace>
          <inkml:trace contextRef="#ctx0" brushRef="#br0" timeOffset="24330.3916">7451 2086 553,'0'0'36,"0"0"-24,0 0 7,0 0 53,114 137-12,-65-85-3,5 3-24,1 6-24,1 0-7,1-2 4,-8-7-6,-7-3-17,-5-10-37,-16-5-34,-12 7-63,-9-10-73,0-9-24</inkml:trace>
        </inkml:traceGroup>
        <inkml:traceGroup>
          <inkml:annotationXML>
            <emma:emma xmlns:emma="http://www.w3.org/2003/04/emma" version="1.0">
              <emma:interpretation id="{E9951ADA-D56A-4E02-9767-554A5739BF2A}" emma:medium="tactile" emma:mode="ink">
                <msink:context xmlns:msink="http://schemas.microsoft.com/ink/2010/main" type="inkWord" rotatedBoundingBox="11696,3119 13130,3136 13113,4620 11678,4603"/>
              </emma:interpretation>
              <emma:one-of disjunction-type="recognition" id="oneOf12">
                <emma:interpretation id="interp60" emma:lang="zh-CN" emma:confidence="0">
                  <emma:literal>洪</emma:literal>
                </emma:interpretation>
                <emma:interpretation id="interp61" emma:lang="zh-CN" emma:confidence="0">
                  <emma:literal>识</emma:literal>
                </emma:interpretation>
                <emma:interpretation id="interp62" emma:lang="zh-CN" emma:confidence="0">
                  <emma:literal>织</emma:literal>
                </emma:interpretation>
                <emma:interpretation id="interp63" emma:lang="zh-CN" emma:confidence="0">
                  <emma:literal>沿</emma:literal>
                </emma:interpretation>
                <emma:interpretation id="interp64" emma:lang="zh-CN" emma:confidence="0">
                  <emma:literal>沾</emma:literal>
                </emma:interpretation>
              </emma:one-of>
            </emma:emma>
          </inkml:annotationXML>
          <inkml:trace contextRef="#ctx0" brushRef="#br0" timeOffset="26460.5134">9633 2081 202,'0'0'186,"0"0"-5,0 0-89,0 0-42,0 0-50,0 0 8,0 0-8,73 54 10,-42-26-9,2 3 7,1-2-8,-9-2 0,-5-2-20,-10-3-36,-10 2-41,0 3 8,-21 5 75,-26 7 14,-14 5 0,-6-1 0,-4 0 0,-1-3 0,10-6 6,5-4 39,16-8 54,13-6 4,13-9-38,9-2-38,6-5-19,0 0-8,0 0-14,21 0 14,9 0 3,17 0 30,7 0-33,6-1 30,1-11-30,-7 5 0,-6 2-16,-9 5-45,-12 2-69,-9 20-100,-13-1-76</inkml:trace>
          <inkml:trace contextRef="#ctx0" brushRef="#br0" timeOffset="26695.5269">9384 3120 23,'0'0'342,"0"0"-215,0 0-98,0 0-23,0 0-6,0 0 0,0 0 1,25 82-1,2-55-31,27-4-129,-7-6-42</inkml:trace>
          <inkml:trace contextRef="#ctx0" brushRef="#br0" timeOffset="26065.4908">9434 1964 415,'0'0'141,"0"0"-129,0 0 8,0 0 0,0 0 81,7 144-27,-7-72-22,0 11-28,0 6-14,-5 3-8,-2-5-2,4-11-17,3-20-45,0-12-49,0-25-33,25-19-34,-1 0 56,-1-23 28</inkml:trace>
          <inkml:trace contextRef="#ctx0" brushRef="#br0" timeOffset="26844.5354">10101 2984 234,'0'0'221,"0"0"-162,0 0-6,0 0 50,0 0-25,0 0-12,0 0-7,16 112-17,-16-80-19,-5 2-11,-21 7-12,-12 0-10,-41 19-73,8-12-123,6-11-192</inkml:trace>
          <inkml:trace contextRef="#ctx0" brushRef="#br0" timeOffset="25701.47">8695 2093 342,'0'0'141,"0"0"-16,0 0-63,0 0-39,0 0-23,0 0 0,0 0 0,13 109 57,2-36-10,2 32-7,2 40-7,-4 25-7,-5 11-7,-2-32-6,-6-39-6,3-42-7,0-13-1,3-1-21,-1-2-7,1-10 3,-1-21-13,-2-7-18,4-14-49,-1 0-34,4-15 15,3-13 45,-5-4-220</inkml:trace>
        </inkml:traceGroup>
        <inkml:traceGroup>
          <inkml:annotationXML>
            <emma:emma xmlns:emma="http://www.w3.org/2003/04/emma" version="1.0">
              <emma:interpretation id="{1D0A5BA6-9D0B-4F72-B444-CF6B59EB2B49}" emma:medium="tactile" emma:mode="ink">
                <msink:context xmlns:msink="http://schemas.microsoft.com/ink/2010/main" type="inkWord" rotatedBoundingBox="13728,3182 14453,3190 14430,5107 13705,5098"/>
              </emma:interpretation>
              <emma:one-of disjunction-type="recognition" id="oneOf13">
                <emma:interpretation id="interp65" emma:lang="zh-CN" emma:confidence="0">
                  <emma:literal>羊</emma:literal>
                </emma:interpretation>
                <emma:interpretation id="interp66" emma:lang="zh-CN" emma:confidence="0">
                  <emma:literal>单</emma:literal>
                </emma:interpretation>
                <emma:interpretation id="interp67" emma:lang="zh-CN" emma:confidence="0">
                  <emma:literal>年</emma:literal>
                </emma:interpretation>
                <emma:interpretation id="interp68" emma:lang="zh-CN" emma:confidence="0">
                  <emma:literal>羌</emma:literal>
                </emma:interpretation>
                <emma:interpretation id="interp69" emma:lang="zh-CN" emma:confidence="0">
                  <emma:literal>弃</emma:literal>
                </emma:interpretation>
              </emma:one-of>
            </emma:emma>
          </inkml:annotationXML>
          <inkml:trace contextRef="#ctx0" brushRef="#br0" timeOffset="28379.6232">11374 2026 307,'0'0'180,"0"0"-131,0 0-23,0 0 28,0 0 19,0 0-24,-145 97-28,78-52-13,-2 2-6,0 1-1,-1-2 0,4-4-1,7-6 2,10-11 0,16-6 4,14-11-5,14-4-1,5-4 0,0 0-18,5 0-9,22 0-29,14 0 56,14-4 18,9-8-9,5 1-8,-2-5-1,-6 5-1,-11 5-8,-11 3 0,-14 3-11,-10 0-51,-12 0-34,-3 19 1,-10 3 78,-20 9 26,-12-1 11,-3 6-2,-4-1-2,-2-7 2,6 3-8,1-7 1,11-2 16,8-5-5,9-9-12,8-1-1,8-6-8,0 2-8,19-3 16,16 0 17,9 0 8,9 0-5,3-11-19,-2-1-1,-4 3-2,-11 5-6,-9 2 6,-12 2-22,-13 0-30,-5 2-18,0 15 59,-30 6 13,-12 8 33,-5 4-7,-10-2-5,1 4 6,-2 0-5,-1 3 1,5-2 7,9-2 10,9-4 4,13-9-27,13-3-17,10-8-6,0-3-3,20-3 8,19-6 1,11 0 13,17 0 6,4-11-13,3-4-6,-2-6 0,-3 1 0,-5 1 0,-9-3-7,-6 1-3,-12 5-7,-10 5-27,-15-1-9,-7 5 15,-5-2-2,0-5-25,-12-3 28,-12 1 21,-4-11 10,-4-5-30,-5-4-49,5-3-13,3 2 63,9 5 35,5 9 130,5 9 31,7 10-28,1 4-74,2 0-28,0 8-31,0 23 0,0 16 66,0 20 12,0 13-35,0 26-20,0 30-13,5 26-1,7 10-8,1-10-1,-3-36-20,-10-20-79,0-32-112,0-22-187</inkml:trace>
          <inkml:trace contextRef="#ctx0" brushRef="#br0" timeOffset="27336.5635">10786 2125 644,'0'0'120,"0"0"26,0 0-84,0 0 7,0 0-9,0 0-60,0 0-3,0-2-31,11 19-3,11 6 12,3 5-70,7 3-41,30-13-69,-8-12-13,0-6-27</inkml:trace>
        </inkml:traceGroup>
        <inkml:traceGroup>
          <inkml:annotationXML>
            <emma:emma xmlns:emma="http://www.w3.org/2003/04/emma" version="1.0">
              <emma:interpretation id="{144B847B-BD37-4FE4-946B-33AED3D2A2DA}" emma:medium="tactile" emma:mode="ink">
                <msink:context xmlns:msink="http://schemas.microsoft.com/ink/2010/main" type="inkWord" rotatedBoundingBox="15190,4156 15313,4158 15308,4532 15186,4531"/>
              </emma:interpretation>
              <emma:one-of disjunction-type="recognition" id="oneOf14">
                <emma:interpretation id="interp70" emma:lang="zh-CN" emma:confidence="0">
                  <emma:literal>,</emma:literal>
                </emma:interpretation>
                <emma:interpretation id="interp71" emma:lang="zh-CN" emma:confidence="0">
                  <emma:literal>'</emma:literal>
                </emma:interpretation>
                <emma:interpretation id="interp72" emma:lang="zh-CN" emma:confidence="0">
                  <emma:literal>、</emma:literal>
                </emma:interpretation>
                <emma:interpretation id="interp73" emma:lang="zh-CN" emma:confidence="0">
                  <emma:literal>’</emma:literal>
                </emma:interpretation>
                <emma:interpretation id="interp74" emma:lang="zh-CN" emma:confidence="0">
                  <emma:literal>丿</emma:literal>
                </emma:interpretation>
              </emma:one-of>
            </emma:emma>
          </inkml:annotationXML>
          <inkml:trace contextRef="#ctx0" brushRef="#br0" timeOffset="415762.7803">12313 3008 74,'0'0'63,"0"0"-5,0 0 4,0 0-14,0 0-4,-18-14-6,18 14-21,-4 0-1,4 0 3,-1 0-3,1 0-3,0 0-5,0 0-6,0 0 6,-4 0 0,4 0-6,0 0-2,0 0 1,0 0-1,0 0-1,0 0-9,0 0-7,0 0-2,0 17 12,0 6 7,0 4-1,0 0 0,0 6 1,0-3 0,0-3 0,0 1 0,0-1 0,-6 0 0,-25 15-1,0-5-62,-1-9-119</inkml:trace>
        </inkml:traceGroup>
        <inkml:traceGroup>
          <inkml:annotationXML>
            <emma:emma xmlns:emma="http://www.w3.org/2003/04/emma" version="1.0">
              <emma:interpretation id="{9788F708-E645-4F1E-A847-07D40EE2106A}" emma:medium="tactile" emma:mode="ink">
                <msink:context xmlns:msink="http://schemas.microsoft.com/ink/2010/main" type="inkWord" rotatedBoundingBox="16308,3207 18297,3231 18282,4521 16293,4497"/>
              </emma:interpretation>
              <emma:one-of disjunction-type="recognition" id="oneOf15">
                <emma:interpretation id="interp75" emma:lang="zh-CN" emma:confidence="0">
                  <emma:literal>根</emma:literal>
                </emma:interpretation>
                <emma:interpretation id="interp76" emma:lang="zh-CN" emma:confidence="0">
                  <emma:literal>棂</emma:literal>
                </emma:interpretation>
                <emma:interpretation id="interp77" emma:lang="zh-CN" emma:confidence="0">
                  <emma:literal>梧</emma:literal>
                </emma:interpretation>
                <emma:interpretation id="interp78" emma:lang="zh-CN" emma:confidence="0">
                  <emma:literal>棍</emma:literal>
                </emma:interpretation>
                <emma:interpretation id="interp79" emma:lang="zh-CN" emma:confidence="0">
                  <emma:literal>椐</emma:literal>
                </emma:interpretation>
              </emma:one-of>
            </emma:emma>
          </inkml:annotationXML>
          <inkml:trace contextRef="#ctx0" brushRef="#br0" timeOffset="417070.8551">13705 2761 317,'0'0'120,"0"0"-120,0 0-3,0 0 3,0 0 17,0 0 31,-74 163-6,35-102-22,1 2-14,-3-7-5,1-7 7,1-8-8,6-11-1,3-7-26,4-12-24,1-5-21,10-12-13,5-15-32,10-13-92</inkml:trace>
          <inkml:trace contextRef="#ctx0" brushRef="#br0" timeOffset="416503.8226">13450 2598 103,'0'0'206,"0"0"-98,0 0-36,0 0 0,0 0 37,0 0-11,0 0-52,3-5-45,22 0-1,19-8-1,11-1 1,9-4 0,10 0 0,0-4 0,0 0-17,2-1-41,-4-3-41,14-10-43,-19 8-54,-18 4-89</inkml:trace>
          <inkml:trace contextRef="#ctx0" brushRef="#br0" timeOffset="416828.8412">13766 2100 45,'0'0'45,"0"0"-31,0 0 39,0 130 31,0-63 8,0 27-5,3 35-28,-3 26-4,0-10-20,0-26-5,0-37-17,0-23-7,0-3-6,0-2 1,0-2-1,0-15-1,0-12 0,0-9-16,0-4-31,0-5-18,-10-7-24,-9 0-41</inkml:trace>
          <inkml:trace contextRef="#ctx0" brushRef="#br0" timeOffset="417251.8654">13799 2785 33,'0'0'68,"0"0"1,0 0-2,71 149-7,-48-112-19,2 0-14,4-7-12,1-7-8,1-4-7,0-11-26,6-8-47,-5 0-51</inkml:trace>
          <inkml:trace contextRef="#ctx0" brushRef="#br0" timeOffset="418014.9091">14164 2889 173,'0'0'172,"0"0"-129,0 0-43,0 0 0,0 0 13,0 0 46,158-22-25,-83 6-23,4-6-11,-5-5-5,-6 2-34,-4-5-39,-21 5-50,-13 5-84</inkml:trace>
          <inkml:trace contextRef="#ctx0" brushRef="#br0" timeOffset="417602.8855">14287 2187 186,'0'0'218,"0"0"-124,0 0-78,0 0-9,0 0-1,163-66 8,-103 45-12,2 2-1,-6 6-1,-7 6 0,-11 7-6,-11 0-10,-7 16 16,-1 12 3,-6 8 33,-6 8 16,-2 6-4,-5 9-6,0 6-21,0 3-13,0 7-1,-2-6-7,-3-5-21,0-9-37,0-5-56,0-11-47,-2-16-89</inkml:trace>
          <inkml:trace contextRef="#ctx0" brushRef="#br0" timeOffset="418485.936">14403 2560 26,'0'0'129,"0"0"-33,0 0-83,0 0-6,0 0-2,0 0 51,-16 128 22,11-66-15,0 13-8,-1 3 10,1 3-22,0-4-18,5-7-15,0-7-7,5-15-2,15-14-1,5-8 0,5-12 0,5-6 12,8-8-2,0 0-10,4-20 0,0-9 0,-1-8-1,-8-3 0,-7 2 1,-6-1 0,-5-1 2,-5 8 0,-6 8 5,-8 5 5,-1 11 38,0 4-15,0 4-11,-12 0-24,-13 9-11,-12 21 10,-3 1 0,0 8-1,4 0-4,13-6-1,9-5 0,14-7-6,0-3 0,14-3-10,24-3 23,18-5 1,13 1 7,15-3-8,8-2-31,36 2-53,-27 2-50,-14 1-68</inkml:trace>
          <inkml:trace contextRef="#ctx0" brushRef="#br0" timeOffset="417799.8968">14377 2549 494,'0'0'91,"0"0"-3,0 0-62,0 0-19,0 0-4,0 0-3,0 0-6,168-36-34,-75 25-70,-16 2-70,-20 2-39</inkml:trace>
        </inkml:traceGroup>
        <inkml:traceGroup>
          <inkml:annotationXML>
            <emma:emma xmlns:emma="http://www.w3.org/2003/04/emma" version="1.0">
              <emma:interpretation id="{79870102-2985-4A25-AC21-DA68042B1872}" emma:medium="tactile" emma:mode="ink">
                <msink:context xmlns:msink="http://schemas.microsoft.com/ink/2010/main" type="inkWord" rotatedBoundingBox="18303,3221 20147,3243 20128,4851 18284,4828"/>
              </emma:interpretation>
              <emma:one-of disjunction-type="recognition" id="oneOf16">
                <emma:interpretation id="interp80" emma:lang="zh-CN" emma:confidence="0">
                  <emma:literal>据</emma:literal>
                </emma:interpretation>
                <emma:interpretation id="interp81" emma:lang="zh-CN" emma:confidence="0">
                  <emma:literal>椐</emma:literal>
                </emma:interpretation>
                <emma:interpretation id="interp82" emma:lang="zh-CN" emma:confidence="0">
                  <emma:literal>掘</emma:literal>
                </emma:interpretation>
                <emma:interpretation id="interp83" emma:lang="zh-CN" emma:confidence="0">
                  <emma:literal>握</emma:literal>
                </emma:interpretation>
                <emma:interpretation id="interp84" emma:lang="zh-CN" emma:confidence="0">
                  <emma:literal>搌</emma:literal>
                </emma:interpretation>
              </emma:one-of>
            </emma:emma>
          </inkml:annotationXML>
          <inkml:trace contextRef="#ctx0" brushRef="#br0" timeOffset="420050.0255">16135 2942 418,'0'0'74,"0"0"-17,0 0-38,0 0 30,170-80-3,-93 52-25,4 3-19,7-3-2,-8 1-13,-7 3-24,-13 6-38,-11 1-9,-6 2-21,-14 3-29,-12 3-31</inkml:trace>
          <inkml:trace contextRef="#ctx0" brushRef="#br0" timeOffset="419575.9984">16463 2071 462,'0'0'106,"0"0"-106,0 0 1,0 0 11,0 0 42,146 6-22,-92-2-19,2 1-6,-6 0-7,-3 2 0,-15 0-50,-13 4-37,-14 5-41,-5 5 2,-16 5 69,-27 6 44,-18 3 7,-13 8-10,-10-1 3,-3 3 6,4-4 7,18-5 0,16-8 48,19-10 0,20-6-33,10-5-15,0 0 0,10-3 19,20-2 43,14-2-18,10 0-18,6 0-23,4-11-3,-5-6-33,10-10-43,-19 4-44,-13 2-62</inkml:trace>
          <inkml:trace contextRef="#ctx0" brushRef="#br0" timeOffset="419846.0138">16389 2208 20,'0'0'48,"0"0"-2,0 0 51,-7 183 12,-3-72 23,-8 34-10,-6 33-28,-1 8-42,5-14-26,12-43-13,6-35-11,2-26 5,0-14-7,0-7-1,8-3-10,-1-8-24,-4-20-18,-1-10-28,-2-12 30,0-17 14,-5-10-171</inkml:trace>
          <inkml:trace contextRef="#ctx0" brushRef="#br0" timeOffset="420470.0495">16715 2620 39,'0'0'39,"0"0"32,0 0 18,-75 127-11,51-67 1,2 5-14,-1 10-4,3-2-9,1 0-15,7-9-25,7-9-11,5-15 0,0-13-1,0-10 0,0-9-1,10-8-6,0 0-10,7 0 17,12-12 17,6-15-7,12 0-1,4-4-8,2 2 1,1 2-1,-2 6-1,0 7 0,-1 5-1,-2 9 0,-9 0-11,-7 13-2,-7 10-3,-16 14 1,-10 5 16,-5 6 7,-29 6-6,-13-6 10,-10 1-2,-4-8-7,-8-6 6,1-11 2,-1-7-8,8-12 6,9-12 0,18-18-8,18-12-155</inkml:trace>
          <inkml:trace contextRef="#ctx0" brushRef="#br0" timeOffset="418827.9556">15298 2545 708,'0'0'101,"0"0"-72,0 0-29,0 0-1,0 0 0,0 0 1,187-47 0,-86 25-8,6-2-65,23-11-60,-29 5-46,-26 2-42</inkml:trace>
          <inkml:trace contextRef="#ctx0" brushRef="#br0" timeOffset="419188.9762">15752 2112 13,'0'0'64,"0"0"51,0 0-43,0 0-60,0 0-11,0 0 8,-18 137 38,18-30 34,0 39-10,0 32-6,0 4-26,8-36-20,4-46-11,0-46-7,-1-18 0,-1-4-1,1-2 1,-3-6-1,-6-12 0,-2-8 0,0-4 21,-12 0 56,-22-15-56,-9-10-20,-6-5-1,2-6 1,0-2-1,10-7-6,5 2-6,12-5 6,15-1-15,5 2-33,20-6-25,29-2-16,55-31-27,-12 15-32</inkml:trace>
        </inkml:traceGroup>
        <inkml:traceGroup>
          <inkml:annotationXML>
            <emma:emma xmlns:emma="http://www.w3.org/2003/04/emma" version="1.0">
              <emma:interpretation id="{91EB6179-9B34-4B15-B42A-3DD1595B9AF3}" emma:medium="tactile" emma:mode="ink">
                <msink:context xmlns:msink="http://schemas.microsoft.com/ink/2010/main" type="inkWord" rotatedBoundingBox="20442,3319 21617,3333 21601,4616 20426,4602"/>
              </emma:interpretation>
              <emma:one-of disjunction-type="recognition" id="oneOf17">
                <emma:interpretation id="interp85" emma:lang="zh-CN" emma:confidence="0">
                  <emma:literal>老</emma:literal>
                </emma:interpretation>
                <emma:interpretation id="interp86" emma:lang="zh-CN" emma:confidence="0">
                  <emma:literal>表</emma:literal>
                </emma:interpretation>
                <emma:interpretation id="interp87" emma:lang="zh-CN" emma:confidence="0">
                  <emma:literal>丧</emma:literal>
                </emma:interpretation>
                <emma:interpretation id="interp88" emma:lang="zh-CN" emma:confidence="0">
                  <emma:literal>圭</emma:literal>
                </emma:interpretation>
                <emma:interpretation id="interp89" emma:lang="zh-CN" emma:confidence="0">
                  <emma:literal>尼</emma:literal>
                </emma:interpretation>
              </emma:one-of>
            </emma:emma>
          </inkml:annotationXML>
          <inkml:trace contextRef="#ctx0" brushRef="#br0" timeOffset="420931.0759">17680 2344 654,'0'0'103,"0"0"-84,0 0-19,0 0 0,145-59 16,-92 56-2,1 3-12,2 0-1,-8 0-1,-4 12 0,-9-2-32,-4 2-29,2-3-67,-9-4-70,-9-5-80</inkml:trace>
          <inkml:trace contextRef="#ctx0" brushRef="#br0" timeOffset="421304.0972">18016 2162 35,'0'0'79,"0"0"-54,0 0 35,0 137 2,-5-74-8,-8 7-24,-4 4-21,-7 5-9,3-8-3,-8-10-48,4-11-1,-7-10 15,0-13-2,-5-9 6,0-8 17,-2-6 16,-1-4 20,6 0 50,4 0 40,10 0 38,6-2 7,9-2 14,5 1-39,0 2-58,4-4-40,31-2-8,20-6-9,43-11-8,40-11-5,-4 1-2,-6 3-22,-20 2-47,-24 7-58,25-13-70,-15 6-91</inkml:trace>
          <inkml:trace contextRef="#ctx0" brushRef="#br0" timeOffset="421553.1114">18371 2325 159,'0'0'84,"0"0"-24,-135 134 41,53-55 9,-10 13-1,-8 7-41,-4 3-7,2 0-25,8-6-26,15-5-7,15-17-3,18-11-7,16-18-43,15-15-46,15-26-55,0-4-86,22-7-23</inkml:trace>
          <inkml:trace contextRef="#ctx0" brushRef="#br0" timeOffset="421845.1281">18080 2938 182,'0'0'215,"0"0"-176,0 0-38,0 0 73,0 0 31,-134 150-24,85-85-30,5 2-14,11-7-5,16-6-18,12-13 1,5-9-15,11-12 1,33-5 14,17-13 61,18-2-11,16-3-33,5-22-26,-5 1-6,-11 3-13,-10 5-5,-15 7-12,-15 7-31,-14 2-35,-11 0-65,-9 0-88,-10 2-99</inkml:trace>
          <inkml:trace contextRef="#ctx0" brushRef="#br0" timeOffset="422676.1757">18547 2971 443,'0'0'137,"0"0"-29,0 0-69,0 0 7,0 0 9,0 0-42,0 0-13,-158 62-7,89-34 7,-10 7 0,0-1 0,5-2 1,11-4-1,14-1-29,19-7-69,16-13-184</inkml:trace>
        </inkml:traceGroup>
        <inkml:traceGroup>
          <inkml:annotationXML>
            <emma:emma xmlns:emma="http://www.w3.org/2003/04/emma" version="1.0">
              <emma:interpretation id="{00ED4CAA-C476-4A0E-A6CA-8377A5C2AD19}" emma:medium="tactile" emma:mode="ink">
                <msink:context xmlns:msink="http://schemas.microsoft.com/ink/2010/main" type="inkWord" rotatedBoundingBox="21792,3446 22412,3453 22400,4457 21780,4450"/>
              </emma:interpretation>
              <emma:one-of disjunction-type="recognition" id="oneOf18">
                <emma:interpretation id="interp90" emma:lang="zh-CN" emma:confidence="0">
                  <emma:literal>大</emma:literal>
                </emma:interpretation>
                <emma:interpretation id="interp91" emma:lang="zh-CN" emma:confidence="0">
                  <emma:literal>火</emma:literal>
                </emma:interpretation>
                <emma:interpretation id="interp92" emma:lang="zh-CN" emma:confidence="0">
                  <emma:literal>只</emma:literal>
                </emma:interpretation>
                <emma:interpretation id="interp93" emma:lang="zh-CN" emma:confidence="0">
                  <emma:literal>是</emma:literal>
                </emma:interpretation>
                <emma:interpretation id="interp94" emma:lang="zh-CN" emma:confidence="0">
                  <emma:literal>么</emma:literal>
                </emma:interpretation>
              </emma:one-of>
            </emma:emma>
          </inkml:annotationXML>
          <inkml:trace contextRef="#ctx0" brushRef="#br0" timeOffset="424014.2522">19041 2285 443,'0'0'95,"0"0"-42,0 0-51,0 0-2,0 0-29,0 0 29,0 0 14,0 119 53,0-56-8,-10 10-29,-8 7 5,-7 2-14,-4 1-8,-1-1-4,1-5-7,4-8-1,8-14-1,4-7-13,3-8-17,1-8-28,3-3-57,-8-4-41,2-7-34,-1-8-63</inkml:trace>
          <inkml:trace contextRef="#ctx0" brushRef="#br0" timeOffset="423274.2099">18905 2540 431,'0'0'133,"0"0"14,0 0-76,0 0-2,0 0-24,0 0-45,0 0-30,0 31 30,0-2 3,4 6 16,1 1-6,0 0-13,0-9-22,3-7-28,-1-4-77,1-7-77,-3-9-83</inkml:trace>
          <inkml:trace contextRef="#ctx0" brushRef="#br0" timeOffset="424263.2665">19067 2880 182,'0'0'95,"0"0"21,0 0 9,38 126-8,-23-83-23,6 4-31,2-5-19,4 0-24,5-5-10,-2-7 3,0-7-13,-4-9-38,-1-5-45,7-9-53,-12 0-93,-5-14-129</inkml:trace>
        </inkml:traceGroup>
        <inkml:traceGroup>
          <inkml:annotationXML>
            <emma:emma xmlns:emma="http://www.w3.org/2003/04/emma" version="1.0">
              <emma:interpretation id="{D588BD85-B2E4-40FA-99BC-5C83AF0C3D86}" emma:medium="tactile" emma:mode="ink">
                <msink:context xmlns:msink="http://schemas.microsoft.com/ink/2010/main" type="inkWord" rotatedBoundingBox="22329,3297 23390,3310 23372,4829 22311,4816"/>
              </emma:interpretation>
              <emma:one-of disjunction-type="recognition" id="oneOf19">
                <emma:interpretation id="interp95" emma:lang="zh-CN" emma:confidence="0">
                  <emma:literal>要</emma:literal>
                </emma:interpretation>
                <emma:interpretation id="interp96" emma:lang="zh-CN" emma:confidence="0">
                  <emma:literal>耍</emma:literal>
                </emma:interpretation>
                <emma:interpretation id="interp97" emma:lang="zh-CN" emma:confidence="0">
                  <emma:literal>娈</emma:literal>
                </emma:interpretation>
                <emma:interpretation id="interp98" emma:lang="zh-CN" emma:confidence="0">
                  <emma:literal>委</emma:literal>
                </emma:interpretation>
                <emma:interpretation id="interp99" emma:lang="zh-CN" emma:confidence="0">
                  <emma:literal>娑</emma:literal>
                </emma:interpretation>
              </emma:one-of>
            </emma:emma>
          </inkml:annotationXML>
          <inkml:trace contextRef="#ctx0" brushRef="#br0" timeOffset="424809.2977">19594 2175 529,'0'0'62,"0"0"-62,0 0 0,143-32 0,-89 30 7,-5 2-7,-9 0-1,-6 0-6,-12 14-5,-9 3-1,-8 1-11,-5 3 6,-3 3 18,-29 4 7,-20 8 5,-17 6-4,-15 1-7,-7 5 4,-1-4-4,13-7-2,15-10 2,25-7-1,19-9 0,15-7-1,5-3-28,15 3 29,27-4 11,18 0 57,25-4-20,14-12-25,5-6-23,2 4-7,-10 6-8,-9 6-11,-11 6-4,-13 0 7,-9 12 3,-15 14-9,-16 2-7,-16 2 24,-7 4 12,-10 5 13,-29 0 22,-8 5 7,-10-2-25,2-7-8,1-4-9,5-10-35,-1-12-50,13-7-65,7-2-105</inkml:trace>
          <inkml:trace contextRef="#ctx0" brushRef="#br0" timeOffset="425022.3099">19793 2316 159,'0'0'92,"0"0"-63,0 0 3,-22 160 17,3-93 10,-1 2-26,2 2-21,3-5-12,8-3-18,7-18-91,0-18-116</inkml:trace>
          <inkml:trace contextRef="#ctx0" brushRef="#br0" timeOffset="425515.3381">19931 2348 150,'0'0'64,"0"0"9,0 0 15,0 0 18,3 133-43,-6-85-31,-14-1-19,-3 2 0,-4-3-7,1 0 2,1-5-6,0-3-1,2-5 2,-1-5-3,6-5 0,4-5-12,2-4 1,4 0 4,2-2-1,3 1 1,0 2 6,0-2-6,0 1 6,0-1-8,5 1 9,0 4 0,-2 0-3,-3 6-3,0 0 6,-3 8 0,-12 3 1,0 4 22,-2 3 13,3 2 6,1-1-6,8 0-10,3 1-14,2-5-11,0 0-1,2-5 1,20-4-1,5-2-1,10-5-9,3-5-24,4-4 18,3-8-3,0-3-17,7-3-68,-14 0-63,-6-12-107</inkml:trace>
          <inkml:trace contextRef="#ctx0" brushRef="#br0" timeOffset="425890.3595">20072 3088 567,'0'0'76,"0"0"-76,0 0 7,-62 118 37,35-64-5,-5 5-25,1 1-11,1-6-3,0-6-24,-5-8-38,-4-6-23,-6-14-26,-4-8 21,-5-12 40,-3 0 25,2-7 18,-1-17 7,7-3 20,11-8 19,12 2-6,16-1 67,10 6 35,10 4-74,31 1-54,16 0 6,12 1 25,10-1-2,10 3-23,7-2-12,10 4-1,-1 0 0,47-8-79,-28 6-66,-20-2-124</inkml:trace>
        </inkml:traceGroup>
        <inkml:traceGroup>
          <inkml:annotationXML>
            <emma:emma xmlns:emma="http://www.w3.org/2003/04/emma" version="1.0">
              <emma:interpretation id="{41EB01AB-DA9B-419F-BF90-E75FAB6DB7CD}" emma:medium="tactile" emma:mode="ink">
                <msink:context xmlns:msink="http://schemas.microsoft.com/ink/2010/main" type="inkWord" rotatedBoundingBox="23303,3224 24360,3237 24339,5027 23282,5014"/>
              </emma:interpretation>
              <emma:one-of disjunction-type="recognition" id="oneOf20">
                <emma:interpretation id="interp100" emma:lang="zh-CN" emma:confidence="0">
                  <emma:literal>求</emma:literal>
                </emma:interpretation>
                <emma:interpretation id="interp101" emma:lang="zh-CN" emma:confidence="0">
                  <emma:literal>术</emma:literal>
                </emma:interpretation>
                <emma:interpretation id="interp102" emma:lang="zh-CN" emma:confidence="0">
                  <emma:literal>尤</emma:literal>
                </emma:interpretation>
                <emma:interpretation id="interp103" emma:lang="zh-CN" emma:confidence="0">
                  <emma:literal>扰</emma:literal>
                </emma:interpretation>
                <emma:interpretation id="interp104" emma:lang="zh-CN" emma:confidence="0">
                  <emma:literal>犬</emma:literal>
                </emma:interpretation>
              </emma:one-of>
            </emma:emma>
          </inkml:annotationXML>
          <inkml:trace contextRef="#ctx0" brushRef="#br0" timeOffset="426140.3738">20295 2777 443,'0'0'343,"0"0"-284,0 0-58,0 0-1,152 0 2,-89 0 6,8 0-8,1 0-27,12 0-65,-15 0-136,-22-10-105</inkml:trace>
          <inkml:trace contextRef="#ctx0" brushRef="#br0" timeOffset="426674.4044">20653 2526 143,'0'0'71,"0"117"1,0-13-10,0 38 43,-10 41 8,-8 20-30,-2-13-42,4-40-20,6-56-15,5-38 1,2-24-6,1-9-1,-1-4 1,1-4 13,-4-15 66,-1 0-15,-7-7 36,-11-15-64,-5-15-37,-5-11-8,-4-7 1,5-10-43,9 1-15,7 2 16,6 10 35,3 12 13,4 13 1,0 14 29,4 6 7,1 7-21,-4 0-15,4 0-8,0 0-12,0 2-6,0 13 9,0 9 11,9 1 5,8 1-12,9-5-21,6-8-33,15-11-12,6-2 11,10-9-8,6-23-23,34-31-25,-19 8-26</inkml:trace>
          <inkml:trace contextRef="#ctx0" brushRef="#br0" timeOffset="426845.4141">21030 3170 152,'0'0'73,"0"0"-8,0 0 25,0 0-31,0 0-9,-36 159 4,26-109-33,10-5-10,0-4-11,10-9 0,26-8 0,7-7 39,8-12-24,3-5-15,15-15-67,-16-16-83,-9-1-173</inkml:trace>
          <inkml:trace contextRef="#ctx0" brushRef="#br0" timeOffset="427108.4292">21144 2071 783,'0'0'93,"0"0"-93,0 0-74,0 0 48,0 0 26,74 131 8,-25-56-8,-6-11-40,-9-9-233</inkml:trace>
        </inkml:traceGroup>
      </inkml:traceGroup>
      <inkml:traceGroup>
        <inkml:annotationXML>
          <emma:emma xmlns:emma="http://www.w3.org/2003/04/emma" version="1.0">
            <emma:interpretation id="{3765647E-5AC3-45E8-812F-B2FA7794C22A}" emma:medium="tactile" emma:mode="ink">
              <msink:context xmlns:msink="http://schemas.microsoft.com/ink/2010/main" type="line" rotatedBoundingBox="3833,4248 23077,5119 22986,7114 3743,6242"/>
            </emma:interpretation>
          </emma:emma>
        </inkml:annotationXML>
        <inkml:traceGroup>
          <inkml:annotationXML>
            <emma:emma xmlns:emma="http://www.w3.org/2003/04/emma" version="1.0">
              <emma:interpretation id="{FFDAEA27-F0BA-4F52-AE77-BAF205810BD3}" emma:medium="tactile" emma:mode="ink">
                <msink:context xmlns:msink="http://schemas.microsoft.com/ink/2010/main" type="inkWord" rotatedBoundingBox="3809,4769 4423,4797 4368,6020 3754,5992"/>
              </emma:interpretation>
              <emma:one-of disjunction-type="recognition" id="oneOf21">
                <emma:interpretation id="interp105" emma:lang="zh-CN" emma:confidence="0">
                  <emma:literal>艿</emma:literal>
                </emma:interpretation>
                <emma:interpretation id="interp106" emma:lang="zh-CN" emma:confidence="0">
                  <emma:literal>苕</emma:literal>
                </emma:interpretation>
                <emma:interpretation id="interp107" emma:lang="zh-CN" emma:confidence="0">
                  <emma:literal>节</emma:literal>
                </emma:interpretation>
                <emma:interpretation id="interp108" emma:lang="zh-CN" emma:confidence="0">
                  <emma:literal>劳</emma:literal>
                </emma:interpretation>
                <emma:interpretation id="interp109" emma:lang="zh-CN" emma:confidence="0">
                  <emma:literal>芦</emma:literal>
                </emma:interpretation>
              </emma:one-of>
            </emma:emma>
          </inkml:annotationXML>
          <inkml:trace contextRef="#ctx0" brushRef="#br0" timeOffset="441525.2538">1158 4253 54,'0'0'63,"0"0"8,0 0 8,0 0-13,-25 144 1,6-105-18,-4-7-23,-2 1-9,-4-3-16,2 2-1,-11 1-24,7-8-70,8-9-79</inkml:trace>
          <inkml:trace contextRef="#ctx0" brushRef="#br0" timeOffset="440423.1907">793 4105 142,'0'0'122,"0"0"11,0 0-74,0 0 10,0 0 6,0 0 0,0 0-30,-5-15-28,12 8-17,13 0-8,12 1 7,5 0-1,10-2 2,2 0-1,3-2 1,5 0-1,2-6-12,0 4-50,8-11-37,-13 3-68,-12 4-89</inkml:trace>
          <inkml:trace contextRef="#ctx0" brushRef="#br0" timeOffset="441315.2418">1303 3628 120,'0'0'33,"0"0"-13,0 0 6,0 0 71,0 119-60,0-75-8,-12 2 17,-5 1-21,0-3-8,-3-3-7,-3-1 3,-3-6-11,-4-1 6,-7 2-6,-3 4 3,-1-8-4,1 1-2,3-5 1,7-7-1,8-6 0,9-4 1,4-6 0,8-1 0,1-3 0,0 0-1,0 0-6,0 0-7,0 0-24,10 0-5,10 0 26,13-4 17,8-9 2,9-8 4,9 0-6,0-7 0,0 1-1,-9 1 1,-3 5 0,-12 8-10,-9 1 2,-11 9 1,-5 3-40,-10 0-23,0 16 21,-2 11 49,-21 1 5,-6 9 15,-3 0 0,-3-4-1,3 1-12,5-9 5,7-9-11,3-5 7,10-3-7,2-7 0,5-1 0,0 0 0,0 0 1,0 0 5,2 0 29,6-9-4,-1-3-26,1-8-6,1 5 0,-2-4 0,-2 3-1,-2 0 1,-3 1-1,0 4 0,0 6 1,0 0 15,0 5 11,-3 0-26,1 5-16,-6 26 10,2 12 6,1 15 47,0 10 7,2 8-15,3 4-12,0-5-10,0-8-4,0-15-11,8-18-2,1-14-1,-4-12 1,0-8 9,0 0-7,0-3-2,2-21-46,1-4-94,-8-26-23,0 6-18</inkml:trace>
          <inkml:trace contextRef="#ctx0" brushRef="#br0" timeOffset="440504.1954">1099 3768 188,'0'0'167,"0"0"-137,0 0-30,0 0 29,-13 69 16,8-37 0,3 1-22,-1 6-9,1-3-13,2-4-1,0-5-28,0-8-64,0-6-88,7-11-62</inkml:trace>
        </inkml:traceGroup>
        <inkml:traceGroup>
          <inkml:annotationXML>
            <emma:emma xmlns:emma="http://www.w3.org/2003/04/emma" version="1.0">
              <emma:interpretation id="{74846DCF-BC3A-445E-A1C1-889FC9BB26B2}" emma:medium="tactile" emma:mode="ink">
                <msink:context xmlns:msink="http://schemas.microsoft.com/ink/2010/main" type="inkWord" rotatedBoundingBox="4749,4895 5950,4949 5902,6015 4701,5961"/>
              </emma:interpretation>
              <emma:one-of disjunction-type="recognition" id="oneOf22">
                <emma:interpretation id="interp110" emma:lang="zh-CN" emma:confidence="0">
                  <emma:literal>哟</emma:literal>
                </emma:interpretation>
                <emma:interpretation id="interp111" emma:lang="zh-CN" emma:confidence="0">
                  <emma:literal>粉</emma:literal>
                </emma:interpretation>
                <emma:interpretation id="interp112" emma:lang="zh-CN" emma:confidence="0">
                  <emma:literal>啲</emma:literal>
                </emma:interpretation>
                <emma:interpretation id="interp113" emma:lang="zh-CN" emma:confidence="0">
                  <emma:literal>呦</emma:literal>
                </emma:interpretation>
                <emma:interpretation id="interp114" emma:lang="zh-CN" emma:confidence="0">
                  <emma:literal>坳</emma:literal>
                </emma:interpretation>
              </emma:one-of>
            </emma:emma>
          </inkml:annotationXML>
          <inkml:trace contextRef="#ctx0" brushRef="#br0" timeOffset="443845.3865">2639 4463 98,'0'0'111,"0"0"-11,0 0-24,-125 128-9,78-73-31,-5 18-33,9-13-3,12-13-156</inkml:trace>
          <inkml:trace contextRef="#ctx0" brushRef="#br0" timeOffset="442269.2963">1973 3919 18,'0'0'164,"0"0"-141,0 0-20,0 0 16,0 0 8,0 0-5,0 0-12,62 42-10,-50-23-2,-3 1-77,-4-5-72</inkml:trace>
          <inkml:trace contextRef="#ctx0" brushRef="#br0" timeOffset="442950.3353">1930 4245 51,'0'0'47,"0"0"-8,0 0 0,0 0 2,0 0-1,0 0-11,0 0-6,18 50 6,-13-50 23,5 0 46,9-4-7,6-19-38,10-12-27,9-6-16,5-9-10,-1-1-11,-2-4-2,-3 3-11,-7 5-15,-6 4 4,-6 10 6,-9 11 28,-9 8 1,-6 9 0,0 5-10,0 0 10,-1 0 0,-14 9 0,-6 8 10,0 3-9,0 3-1,5 1 1,2-3-1,7 1 1,4 1 1,1-2-2,2-5 0,0 4 0,0-5 1,0 0-1,10-2 0,2-1 0,3-1 1,0 4 5,2-4-6,-5 3 0,1-1 2,-6 1-1,-3 0-1,-4 1 2,0 2 7,0 1 2,-21 1 8,-7 1-6,-6-1 1,-1-1 2,0 0 3,1-3 0,10 0 15,8-6 13,7-1-21,8-1-26,1 4-9,0 3-2,1 4 4,18 0 0,6 3 7,4-6 6,-3-1 1,3-2-6,0-5 0,-9-3 0,-3-3 8,-1-1-9,-9 3-15,1-3-34,-6 0-63,2 0-73,-4 0-44</inkml:trace>
          <inkml:trace contextRef="#ctx0" brushRef="#br0" timeOffset="443715.379">2642 4342 172,'0'0'127,"0"0"-98,0 0 43,0 0 4,0 0-18,0 0-3,0 0 1,96 114-14,-77-78 8,-8 5-9,-2 1-22,-1-3-12,-6-7-6,-2-5-1,0-8-15,0-6-6,-2-3-14,-20-5-33,0-1-28,-1-4-14,-6-5-17,7-14-3,7-9-21</inkml:trace>
          <inkml:trace contextRef="#ctx0" brushRef="#br0" timeOffset="443227.3511">2743 3776 371,'0'0'133,"0"0"-131,0 0 5,0 0-4,0 0 59,-59 134-28,29-83-11,-5-1-14,1 0-9,9-6-7,6-7-45,13-10-74,6-9-57,0-13-78</inkml:trace>
          <inkml:trace contextRef="#ctx0" brushRef="#br0" timeOffset="443433.3629">2746 3989 133,'0'0'91,"0"0"-78,0 0 57,0 0 29,0 0-16,0 0-29,0 0-27,101 126-11,-79-107-15,-5 2 9,1-4-10,-2-2-18,-6-4-53,-10 8-59,0-3-57</inkml:trace>
          <inkml:trace contextRef="#ctx0" brushRef="#br0" timeOffset="442039.2832">1741 3928 62,'0'0'339,"0"0"-242,0 0-97,0 0-20,0 0 20,0 0 12,0 0 22,0 163-6,0-104-1,0-1-5,0-1-12,0-3-9,0-12 5,5-10-5,0-6-1,0-8 0,0-6 0,-1-4-20,-2 7-45,-2-6-76,0-2-84</inkml:trace>
        </inkml:traceGroup>
        <inkml:traceGroup>
          <inkml:annotationXML>
            <emma:emma xmlns:emma="http://www.w3.org/2003/04/emma" version="1.0">
              <emma:interpretation id="{17178CF1-E5D5-4AC4-957C-F252ADEE507C}" emma:medium="tactile" emma:mode="ink">
                <msink:context xmlns:msink="http://schemas.microsoft.com/ink/2010/main" type="inkWord" rotatedBoundingBox="6808,4965 7439,4993 7390,6070 6759,6041"/>
              </emma:interpretation>
              <emma:one-of disjunction-type="recognition" id="oneOf23">
                <emma:interpretation id="interp115" emma:lang="zh-CN" emma:confidence="0">
                  <emma:literal>劳</emma:literal>
                </emma:interpretation>
                <emma:interpretation id="interp116" emma:lang="zh-CN" emma:confidence="0">
                  <emma:literal>芽</emma:literal>
                </emma:interpretation>
                <emma:interpretation id="interp117" emma:lang="zh-CN" emma:confidence="0">
                  <emma:literal>茅</emma:literal>
                </emma:interpretation>
                <emma:interpretation id="interp118" emma:lang="zh-CN" emma:confidence="0">
                  <emma:literal>节</emma:literal>
                </emma:interpretation>
                <emma:interpretation id="interp119" emma:lang="zh-CN" emma:confidence="0">
                  <emma:literal>茆</emma:literal>
                </emma:interpretation>
              </emma:one-of>
            </emma:emma>
          </inkml:annotationXML>
          <inkml:trace contextRef="#ctx0" brushRef="#br0" timeOffset="475020.1696">4207 3824 2,'0'0'102,"0"0"-10,0 0-31,0 0-26,0 0-1,13 129-6,-13-94-7,-18 0-6,-2-2-5,-5 2-9,-9 2 12,-5 0-3,-4-4-4,1 2-3,-2-4 4,0-7 5,6-1-5,7-7-1,6-4-5,7-5 9,8-3 18,4 0 3,6-4-22,0 0-9,0 0-7,0 0-8,14 0 1,6 0 14,10-7 0,11-3 16,7-4-10,10-4-5,-3 1 0,6 1-1,-3 3-8,0 2-8,-8 8-7,-6 3 2,-6 0 8,-13 2-18,-4 16-15,-11 4 20,-9 2 21,-1 4 5,0-1 7,-5 0 4,-11 1 7,-5-3-11,1-2 0,-2-4-5,6-6-1,0-1 5,3-2-6,0-5 0,2-3 0,5-2 2,-4 0 6,1-6-8,3-9-25,-3-11 4,4-1-24,0-8 6,-2 1 3,-1 2 10,0 4 26,2 10 6,5 6 30,-3 10 6,4 2-42,0 0 8,0 20-8,0 12 49,0 14 49,0 7-31,0 5-7,-1 2-15,1-1-19,-4 1-6,4-3-7,-1-7-1,1-8-12,0-13 1,0-9 0,0-10-1,0-8-16,0 1-29,0-3-21,-4 0-8,-6 0-7,-1-5-24,0-10-188</inkml:trace>
          <inkml:trace contextRef="#ctx0" brushRef="#br0" timeOffset="473530.0844">3857 4056 41,'0'0'183,"0"0"-65,0 0-49,0 0-12,0 0 5,0 0-12,-20-1-28,20-3-11,0 4-2,0 0-8,0 0-1,0 0-16,0 0-42,0 0-48,0 0-59,0 0-76</inkml:trace>
          <inkml:trace contextRef="#ctx0" brushRef="#br0" timeOffset="473922.1068">3857 4056 80,'-10'-12'88,"10"12"-41,0 0 15,0 0 7,0 0-30,0 0-28,0 0-11,0 0-19,15 0 19,6 0 39,7 0-12,7 0-8,8 0-9,-1 0-1,6-1-3,-2-9-6,1 1-13,-7-3-10,-5 1-29,-1-1-27,-14 3-55,-6 3-52</inkml:trace>
          <inkml:trace contextRef="#ctx0" brushRef="#br0" timeOffset="475343.1881">4182 4366 159,'0'0'190,"0"0"-135,0 0-43,0 0-12,0 0 9,-93 138 1,61-87 1,-6-1-5,2-2-4,3-8-1,4-1-1,14-16-41,5-6-91,10-15-129</inkml:trace>
          <inkml:trace contextRef="#ctx0" brushRef="#br0" timeOffset="474225.1241">4024 3811 198,'0'0'82,"0"0"-80,0 0 13,0 0 48,0 0-12,-29 123-8,19-83-18,3-2-12,1-2-12,4-8 2,2-4-3,0-7-23,0-6-55,0-11-43,13 0-23,3 0 14</inkml:trace>
        </inkml:traceGroup>
        <inkml:traceGroup>
          <inkml:annotationXML>
            <emma:emma xmlns:emma="http://www.w3.org/2003/04/emma" version="1.0">
              <emma:interpretation id="{75182486-F9A8-4AF9-8B42-4DFD297D8490}" emma:medium="tactile" emma:mode="ink">
                <msink:context xmlns:msink="http://schemas.microsoft.com/ink/2010/main" type="inkWord" rotatedBoundingBox="7487,5292 7930,5312 7906,5854 7462,5834"/>
              </emma:interpretation>
              <emma:one-of disjunction-type="recognition" id="oneOf24">
                <emma:interpretation id="interp120" emma:lang="zh-CN" emma:confidence="0">
                  <emma:literal>工</emma:literal>
                </emma:interpretation>
                <emma:interpretation id="interp121" emma:lang="zh-CN" emma:confidence="0">
                  <emma:literal>2</emma:literal>
                </emma:interpretation>
                <emma:interpretation id="interp122" emma:lang="zh-CN" emma:confidence="0">
                  <emma:literal>亠</emma:literal>
                </emma:interpretation>
                <emma:interpretation id="interp123" emma:lang="zh-CN" emma:confidence="0">
                  <emma:literal>二</emma:literal>
                </emma:interpretation>
                <emma:interpretation id="interp124" emma:lang="zh-CN" emma:confidence="0">
                  <emma:literal>已</emma:literal>
                </emma:interpretation>
              </emma:one-of>
            </emma:emma>
          </inkml:annotationXML>
          <inkml:trace contextRef="#ctx0" brushRef="#br0" timeOffset="476775.27">4699 4189 26,'0'0'153,"0"0"-33,0 0-28,0 0 13,0 0-8,0 0 1,0 0-44,0-47-40,0 47-14,2 0-11,8 0-8,4 0 17,4 0-5,-1 0 6,3 0-5,-5 10-8,-1 3-28,-4 3-10,-5 4-14,-5 3 33,0 5 33,0 0 7,-15 7 2,-10 4-3,-6-4-5,-6 1 6,-3 2 3,-4 0-8,-1-3 9,1-3 8,9-2 3,10-10-2,11-5-17,9-2-3,5-4-9,0-3 1,9 1-8,12-3 16,11-4 13,5 0-12,10-7 0,4-13-1,-2-7-13,-1 0-25,-6 0-30,7-7-23,-10 5-44,-11 5-35</inkml:trace>
        </inkml:traceGroup>
        <inkml:traceGroup>
          <inkml:annotationXML>
            <emma:emma xmlns:emma="http://www.w3.org/2003/04/emma" version="1.0">
              <emma:interpretation id="{F68763B6-0F74-4ACA-A171-86AEF4F2B453}" emma:medium="tactile" emma:mode="ink">
                <msink:context xmlns:msink="http://schemas.microsoft.com/ink/2010/main" type="inkWord" rotatedBoundingBox="7987,5068 8938,5111 8901,5932 7950,5889"/>
              </emma:interpretation>
              <emma:one-of disjunction-type="recognition" id="oneOf25">
                <emma:interpretation id="interp125" emma:lang="zh-CN" emma:confidence="0">
                  <emma:literal>吩</emma:literal>
                </emma:interpretation>
                <emma:interpretation id="interp126" emma:lang="zh-CN" emma:confidence="0">
                  <emma:literal>玢</emma:literal>
                </emma:interpretation>
                <emma:interpretation id="interp127" emma:lang="zh-CN" emma:confidence="0">
                  <emma:literal>汾</emma:literal>
                </emma:interpretation>
                <emma:interpretation id="interp128" emma:lang="zh-CN" emma:confidence="0">
                  <emma:literal>盼</emma:literal>
                </emma:interpretation>
                <emma:interpretation id="interp129" emma:lang="zh-CN" emma:confidence="0">
                  <emma:literal>纷</emma:literal>
                </emma:interpretation>
              </emma:one-of>
            </emma:emma>
          </inkml:annotationXML>
          <inkml:trace contextRef="#ctx0" brushRef="#br0" timeOffset="477033.2847">5034 4024 316,'0'0'142,"0"0"-98,0 0-8,0 0 30,0 0-51,0 0-15,0 0-12,35 0 12,-18 5-1,5 2-16,0 5-16,-4-1-31,-3 5 1,-5 5-46,-10 1-13,0 6 28,-8 3-10</inkml:trace>
          <inkml:trace contextRef="#ctx0" brushRef="#br0" timeOffset="477652.3201">4995 4354 62,'0'0'78,"0"0"-17,0 0-24,0 0 14,0 0-14,0 0-4,-33 115 6,33-100-3,5 0-15,5-5-20,0-4 1,3-6-1,-1 0 26,10 0 31,-2-11-22,5-12-16,4-5-18,-2-1-2,-4-3-7,1-5-1,-4 1-2,-5-3 10,-3 4-1,1-2 1,-3 2-12,1 7 12,-3 6 0,-3 9 0,0 5 0,-3 4 2,3 4-2,0 0-9,3 0 9,4 0 11,5 4 2,0 5-4,3 5-9,-2-1 0,-3 1 0,0 0-2,-4 3-11,-6-2-14,-2 4-22,-3 1 39,0 7 10,-20 0 7,-9 2-1,-4 5-5,-6-2 9,2-1-9,-5 3 0,5-2 1,5-2-1,10-2 0,9-6-1,8-3 0,5-1-8,0-1 8,13-4 0,7 2 0,6-3 1,2-1 6,2-1 5,-1-1 3,1 1 0,-1-3-6,-7-1-1,1-1-7,-6-1 1,0-3-1,-7 3 1,-3-4-1,-2 3-1,-2-3-26,-1 0-24,-2 0-81,0 0-102</inkml:trace>
          <inkml:trace contextRef="#ctx0" brushRef="#br0" timeOffset="478159.3491">5604 3945 390,'0'0'135,"0"0"-50,0 0-57,0 0 17,0 0-45,0 0-10,0 0 10,-59 103 5,34-51-5,5-1-52,8 3-52,3-14-56,9-15-48</inkml:trace>
          <inkml:trace contextRef="#ctx0" brushRef="#br0" timeOffset="478404.3631">5711 3937 116,'0'0'93,"0"0"-57,0 0 48,0 0 4,0 0-7,0 0-19,79 142-40,-55-110-14,-2 3-6,1-4-2,1-7 0,-4-5-39,-5 1-38,-10 0-53,-5-3-44,0-6 2</inkml:trace>
          <inkml:trace contextRef="#ctx0" brushRef="#br0" timeOffset="478693.3797">5624 4332 62,'0'0'266,"0"0"-158,0 0-94,0 0-12,0 0 18,0 0 48,0 0-18,17 104-11,-11-66 3,-2 4-16,-4 6-10,0-1-3,0-1-2,-9-6-3,-1-13-7,2-9-1,6-6-7,-3-11-28,2-1-20,-2 0-7,0-3-52,0-21-47,3-4 32,2-7 14</inkml:trace>
          <inkml:trace contextRef="#ctx0" brushRef="#br0" timeOffset="478832.3876">5597 4511 132,'0'0'179,"0"0"-24,0 0-62,0 0-38,0 0-44,0 0-10,-44 35 30,19-2-5,0-1-9,-2 2-15,5-7-2,2-6-16,-9 1-54,6-5-96,3-9-136</inkml:trace>
        </inkml:traceGroup>
        <inkml:traceGroup>
          <inkml:annotationXML>
            <emma:emma xmlns:emma="http://www.w3.org/2003/04/emma" version="1.0">
              <emma:interpretation id="{EADBCC5B-BEB5-4527-8FD9-ABF5462EED0F}" emma:medium="tactile" emma:mode="ink">
                <msink:context xmlns:msink="http://schemas.microsoft.com/ink/2010/main" type="inkWord" rotatedBoundingBox="9040,4986 9948,5027 9891,6296 8983,6254"/>
              </emma:interpretation>
              <emma:one-of disjunction-type="recognition" id="oneOf26">
                <emma:interpretation id="interp130" emma:lang="zh-CN" emma:confidence="0">
                  <emma:literal>利</emma:literal>
                </emma:interpretation>
                <emma:interpretation id="interp131" emma:lang="zh-CN" emma:confidence="0">
                  <emma:literal>剥</emma:literal>
                </emma:interpretation>
                <emma:interpretation id="interp132" emma:lang="zh-CN" emma:confidence="0">
                  <emma:literal>刮</emma:literal>
                </emma:interpretation>
                <emma:interpretation id="interp133" emma:lang="zh-CN" emma:confidence="0">
                  <emma:literal>剩</emma:literal>
                </emma:interpretation>
                <emma:interpretation id="interp134" emma:lang="zh-CN" emma:confidence="0">
                  <emma:literal>和</emma:literal>
                </emma:interpretation>
              </emma:one-of>
            </emma:emma>
          </inkml:annotationXML>
          <inkml:trace contextRef="#ctx0" brushRef="#br0" timeOffset="479465.4238">6036 3921 481,'0'0'151,"0"0"-72,0 0-57,0 0 16,0 0-12,0 0-6,158-23-14,-89 14-5,5-2 2,-6-1-3,-4 3 0,-13 3-39,-13 2-48,-17 4-67,-15 0-45,-6 13-84</inkml:trace>
          <inkml:trace contextRef="#ctx0" brushRef="#br0" timeOffset="479701.4373">6100 4198 176,'0'0'224,"0"0"-136,0 0-15,0 0 18,0 0-16,0 0-39,169-41-20,-115 30-14,5-1 5,0 3-7,0 2 0,-6 4 0,-6-2-43,-3 0-57,-10 0-49,-9 1-54,-12-1-52</inkml:trace>
          <inkml:trace contextRef="#ctx0" brushRef="#br0" timeOffset="480430.479">6432 3946 101,'0'0'107,"0"0"-97,0 0 4,0 0 61,0 0 24,0 150-17,0-77-6,0 11-12,0 13-5,0 4-19,0 3-22,0-10-10,10-11-7,4-16-1,1-17-2,-2-22-9,-6-9-2,-2-10-12,-5-6-12,0-3 4,0 0 22,0 0 9,-12 0-10,-11-15-16,-7-5 11,-1-7 17,-2-10 0,3-9-19,6-7-42,6-7 14,7 0-24,11-2 21,0 8 35,0 13 15,4 10 41,3 16 29,1 3 10,-5 11 8,-1-3-19,3 4-42,0 0-25,3 0-1,4 0 1,2 0-1,1 0 6,-5 0-7,-5 5-20,-5 6-40,0-1-8,0 8 63,-24 4 5,-2-1 19,-8 3-4,4-4 2,1-5 0,11-3 6,6-7 3,7-2-10,5-1-4,0-2-12,0 0-19,15 0-11,15 0 30,14 0 7,6-7 9,4-1-9,0 0-6,0 2 0,-6 3 0,-2 1-1,-6 2-21,-10 0-11,-6 0-14,-6 0-16,-8 2 0,-5 3-3,-3-3-20,-2 0 34,0-1 40,0-1 11,0 0-19,0 0-154</inkml:trace>
          <inkml:trace contextRef="#ctx0" brushRef="#br0" timeOffset="480711.4951">6787 4220 491,'0'0'144,"0"0"-128,0 0-16,0 0-1,0 0 1,0 0 13,0 0 0,0 114-7,0-87-6,0-6-15,8-7-63,2-13-59,1-1-39,-1 0-59</inkml:trace>
          <inkml:trace contextRef="#ctx0" brushRef="#br0" timeOffset="480987.5109">6920 3887 45,'0'0'79,"0"0"34,0 0-14,0 0 7,3 157 3,-3-84-15,0 25 11,-5 29-24,-8-5-30,3-7-18,1-16-14,9-18-18,0 6 0,0 4-1,0-13-1,0-23-42,0-15-18,5-22-15,-5-14-14,0-4 18,0-15-17,0-12-190</inkml:trace>
        </inkml:traceGroup>
        <inkml:traceGroup>
          <inkml:annotationXML>
            <emma:emma xmlns:emma="http://www.w3.org/2003/04/emma" version="1.0">
              <emma:interpretation id="{743E7B7A-65F2-464B-BDF2-364A9915D6C7}" emma:medium="tactile" emma:mode="ink">
                <msink:context xmlns:msink="http://schemas.microsoft.com/ink/2010/main" type="inkWord" rotatedBoundingBox="9913,4871 11218,4930 11154,6354 9848,6295"/>
              </emma:interpretation>
              <emma:one-of disjunction-type="recognition" id="oneOf27">
                <emma:interpretation id="interp135" emma:lang="zh-CN" emma:confidence="0">
                  <emma:literal>牯</emma:literal>
                </emma:interpretation>
                <emma:interpretation id="interp136" emma:lang="zh-CN" emma:confidence="0">
                  <emma:literal>轱</emma:literal>
                </emma:interpretation>
                <emma:interpretation id="interp137" emma:lang="zh-CN" emma:confidence="0">
                  <emma:literal>结</emma:literal>
                </emma:interpretation>
                <emma:interpretation id="interp138" emma:lang="zh-CN" emma:confidence="0">
                  <emma:literal>钴</emma:literal>
                </emma:interpretation>
                <emma:interpretation id="interp139" emma:lang="zh-CN" emma:confidence="0">
                  <emma:literal>秸</emma:literal>
                </emma:interpretation>
              </emma:one-of>
            </emma:emma>
          </inkml:annotationXML>
          <inkml:trace contextRef="#ctx0" brushRef="#br0" timeOffset="481288.5281">7182 3906 228,'0'0'188,"0"0"-141,0 0-29,0 0 35,0 0-44,0 0 5,0 0-4,-94 130 0,50-75-1,2 0-9,3-3 0,4-8 1,12-12-1,8-11-23,11-11-64,4-10-69,15-17-14,12-7 19</inkml:trace>
          <inkml:trace contextRef="#ctx0" brushRef="#br0" timeOffset="481502.5403">7279 3907 146,'0'0'95,"0"0"16,0 0-3,19 136-4,-12-83-24,1 1-28,4 1-26,1 0-16,-1-1-9,5-11-1,-5-7 0,-4-10-38,-1-8-34,-7-2-42,0-6-68,0-5-93</inkml:trace>
          <inkml:trace contextRef="#ctx0" brushRef="#br0" timeOffset="481713.5524">6994 4433 142,'0'0'349,"0"0"-172,0 0-119,0 0 46,0 0-9,0 0-34,0 0-60,55-9 6,-16-6-7,3 2-9,0-1-43,-5 6-39,-7 3-30,-13 5-81,-7 0-59</inkml:trace>
          <inkml:trace contextRef="#ctx0" brushRef="#br0" timeOffset="482249.5831">7024 4621 39,'0'0'147,"0"0"-67,0 0-8,0 0 0,0 0-29,0 0-15,0 0-20,-10 28-6,25-28 18,5 0 88,9-3-40,4-13-44,1-8-24,-2 3-11,0-5-22,-10 0-14,-7 6-5,-7 3 7,-8 4 16,0 2 3,0 3 21,-10 1 5,-3 6 16,3 1 26,3 0 7,-2 0-11,1 5-21,1 12-4,2 14 3,2 6-3,3 15 1,0 5 9,0 7 0,3 4-5,9-6-11,2-6-6,-4-7 6,-2-12-7,-3-13 0,-3-8 0,-2-6 7,0-6 12,-10 1 14,-21-1 24,-9 1-11,-4-5-10,-1 0 10,3 0-23,7-8-5,11-7 6,9-2-5,13-4-19,2-6-25,7-7-46,32-6 0,9-2 25,11-4 1,5 5-44,-3 1-22,11 4-32,-20 9-49,-10 3-103</inkml:trace>
          <inkml:trace contextRef="#ctx0" brushRef="#br0" timeOffset="482569.6014">7555 4621 687,'0'0'149,"0"0"-149,0 0-17,0 0 17,0 0 39,-10 134 3,-3-70-18,2-1-11,5-1-11,1-2-2,1-5-8,4-9-64,0-11-55,4-14-56,26-21-12,0 0-17</inkml:trace>
          <inkml:trace contextRef="#ctx0" brushRef="#br0" timeOffset="483076.6304">7965 4832 64,'0'0'134,"0"0"-27,0 0 51,51-124-24,-46 93-7,-5-1-34,0 1-14,-2 3-9,-18 1-44,-4 6-14,1 2-12,1 11-1,2 6-15,0 2-7,1 0-5,-1 19 15,1-1 5,4 1 6,4 1-8,2-3 4,6-1-1,3 3 0,0 4 0,0 4-5,12 4 11,8 3 0,2 1-1,3-1 1,2-1 1,-5-2 0,-2-4 13,-4-2-12,-9-5 8,-2-3-8,-5-3 5,0-3 7,0 0 1,-6 3 3,-11-2 1,-3-3-11,3-3 2,-2-3 5,4-3-2,2 0-5,3 0-6,3 0 6,4-9-4,3-5-2,0-2-1,0-7-10,13-5-16,10-7 4,8-1-5,1-2-34,1-2-29,6-7-21,-9 7-37,-11 9-96</inkml:trace>
          <inkml:trace contextRef="#ctx0" brushRef="#br0" timeOffset="483497.6545">7636 4237 529,'0'0'144,"0"0"-7,0 0-16,0 0 15,0 0-50,0 0-43,0 0-43,37-9-16,5 6 15,15 3 1,8-1 0,3-3 0,-4-1 1,-7-2-1,-4-3-29,-9 1-9,-9-2-24,-8 2-51,-17 0-59,-4 1-73,-6 2-147</inkml:trace>
          <inkml:trace contextRef="#ctx0" brushRef="#br0" timeOffset="483755.6692">7901 3752 365,'0'0'126,"0"0"-82,0 0-35,0 0 17,0 0-4,0 0 34,0 0 15,0 167-27,0-97-22,-10 11-6,0 0-16,0 8-66,0-18-152,5-23-299</inkml:trace>
        </inkml:traceGroup>
        <inkml:traceGroup>
          <inkml:annotationXML>
            <emma:emma xmlns:emma="http://www.w3.org/2003/04/emma" version="1.0">
              <emma:interpretation id="{3CE6115E-40BB-46AD-BB7F-C6AD9DC7718D}" emma:medium="tactile" emma:mode="ink">
                <msink:context xmlns:msink="http://schemas.microsoft.com/ink/2010/main" type="inkWord" rotatedBoundingBox="13097,5017 14820,5095 14749,6658 13026,6580"/>
              </emma:interpretation>
              <emma:one-of disjunction-type="recognition" id="oneOf28">
                <emma:interpretation id="interp140" emma:lang="zh-CN" emma:confidence="0">
                  <emma:literal>款</emma:literal>
                </emma:interpretation>
                <emma:interpretation id="interp141" emma:lang="zh-CN" emma:confidence="0">
                  <emma:literal>赦</emma:literal>
                </emma:interpretation>
                <emma:interpretation id="interp142" emma:lang="zh-CN" emma:confidence="0">
                  <emma:literal>毅</emma:literal>
                </emma:interpretation>
                <emma:interpretation id="interp143" emma:lang="zh-CN" emma:confidence="0">
                  <emma:literal>赧</emma:literal>
                </emma:interpretation>
                <emma:interpretation id="interp144" emma:lang="zh-CN" emma:confidence="0">
                  <emma:literal>鞅</emma:literal>
                </emma:interpretation>
              </emma:one-of>
            </emma:emma>
          </inkml:annotationXML>
          <inkml:trace contextRef="#ctx0" brushRef="#br0" timeOffset="517982.6269">10091 4252 52,'0'0'41,"0"0"13,0 0-12,0 0-9,0 0-14,0 0-10,-11-10-8,11 10 0,0 0 9,0-2 2,0 2-6,0 0 2,0 0-1,0 0-6,0 0 0,0 0-1,0 0 1,0 0-1,0 0-1,0 0 1,0 0-1,0 0 0,0-3-11,0 3 1,11-9 11,20 1 8,11-7 8,8-3-5,6-3-3,2 1-8,1-1 1,-5 6 0,-5-2-1,-11 7 1,-6 2-1,-10 3-2,-10 3-11,-7 2-10,-5 0-55,0 0-11,-10 7 37,-10 8 43,-4-5-38</inkml:trace>
          <inkml:trace contextRef="#ctx0" brushRef="#br0" timeOffset="519056.6883">10634 3878 23,'0'0'41,"0"0"-2,0 0 15,0 0-9,-12 158-19,-11-108-9,-6 2 9,-6 3-11,-5-3-9,-4-3 2,-5-6 4,2-3-4,-7-3 1,2-2 1,4-6-10,6-3 7,5-7-7,11-6 1,11-6 5,9-4 4,2-3 22,4 0-18,0 0-14,0 0-10,25-5 10,17-17-1,14-5 1,13-4-1,10-9-7,1 5-34,-1-1 7,-10 6 5,-10 10 7,-10 7 7,-15 10 10,-11 3-5,-11 0-12,-4 13 8,-8 10 15,0 4 16,0 8-4,-8 2 1,-11 1 7,-1 4 14,-2 0-19,-1-4-2,-1 0-12,9-9 8,3-7-8,4-7-1,6-10 0,-1-1 6,3-4 11,0 0-1,0-5-16,0-16-83,0 0 16,0-7 40,-7-3 25,-6 3 2,-6 0 17,-1-1-8,0 5-4,5 3-4,1 7 5,8 8 40,1 3-33,1 3-13,4 8-16,0 19 16,0 16 29,0 14 55,9 16-12,-4 13-1,0 25-24,-5-8-12,1 6-5,-1-4-17,4-25-12,1-1-1,3-23 0,-3-18 0,0-18-7,-5-11-19,2-7-19,-2-2-4,0 0-20,-15-16-5,-4-6-219</inkml:trace>
          <inkml:trace contextRef="#ctx0" brushRef="#br0" timeOffset="519320.7034">10470 4489 222,'0'0'94,"0"0"-48,0 0 2,-64 172 18,28-109-1,-2 0-19,2-4-20,3-8-24,4-7 6,4-7-2,5-6-6,5-6-22,6-9-53,4-4-78,5-12-98</inkml:trace>
          <inkml:trace contextRef="#ctx0" brushRef="#br0" timeOffset="518261.6429">10291 3968 129,'0'0'83,"0"0"-83,0 0 9,0 0 0,0 0 51,0 0-5,-58 142-10,42-97-19,6-2-15,4-4-9,6-12-2,0-11-6,3-5-40,36-11-28,-1-3-28,-2-13-38</inkml:trace>
          <inkml:trace contextRef="#ctx0" brushRef="#br0" timeOffset="520047.745">10923 4311 230,'0'0'161,"0"0"-86,0 0-75,0 0 7,0 0-7,0 0 18,0 0-1,94 15-11,-70-2-5,-7 2-1,-4-3-10,-6 4-8,-4-1-8,-3 2 5,0 5 21,-20 3 0,-17 3 12,-8 11-11,-9-3-1,0 0 7,7-6-6,9-7-1,12-8 0,13-5 1,8-7-1,5-1-10,0 2-16,13-3 16,9 4 10,7 2 0,4-6 17,3 2-5,-1 1-6,0-2-5,-1 3 0,-6 0 1,-2 7-2,-6-4 0,-7 4 0,-3 3 0,-8 0-2,-2 3 2,0 3 9,-7 4 8,-18 5 25,-9-1-2,-1 2-12,-4-3-11,1-1-7,4-8-9,9-5-1,8-7-17,9-7-33,6-12-57,2-12-161</inkml:trace>
          <inkml:trace contextRef="#ctx0" brushRef="#br0" timeOffset="520251.7567">11206 4280 309,'0'0'72,"0"0"-72,0 0-5,0 0 5,0 0 14,0 0-14,0 0-6,117 61-53,-88-36-58,-9-2-40</inkml:trace>
          <inkml:trace contextRef="#ctx0" brushRef="#br0" timeOffset="520904.794">11244 4683 45,'0'0'69,"0"0"8,0 0 11,0 0-26,0 0-28,0 0-21,0 0-3,-33 104 0,33-104-2,8 0-8,9 0 88,15-15 12,8-12-50,9-8-35,1-9-15,-1-4-16,0-2-7,-9-3 0,-1 1-25,-7-2-9,-5 6 11,-5 10 24,-9 9 14,-6 9 8,-4 10 39,-3 6 14,0 4-17,0 0-30,0 0-6,0 0-18,0 8 1,0 4 17,7 5 1,1 1 4,1 4-4,1-2-1,-4 0 2,-1 4-1,-1-1-1,-4 4 9,0 0 0,-4 8-2,-17-2-6,-8 7 8,-10-1-7,-4 2-2,-8 1-2,1 2-8,-4-6 1,7-2 9,10-7-1,12-8 1,11-10 0,11-1-12,3-2 1,3 1 11,21 1 7,6-2 6,10 1 32,6-4-1,3 3-10,-2-5-24,-2 4-10,-6 3 1,-4 2 0,-10 1 0,-1 1-1,-7 0 0,-7-3-1,-2 1-7,-6-4 0,1-7 6,-3 2-8,0-2-4,2-1-76,-2 0-117,0-5-124</inkml:trace>
        </inkml:traceGroup>
        <inkml:traceGroup>
          <inkml:annotationXML>
            <emma:emma xmlns:emma="http://www.w3.org/2003/04/emma" version="1.0">
              <emma:interpretation id="{53CEC2E4-88E5-41C2-896B-CD8F7A41A4F1}" emma:medium="tactile" emma:mode="ink">
                <msink:context xmlns:msink="http://schemas.microsoft.com/ink/2010/main" type="inkWord" rotatedBoundingBox="14869,5255 15715,5294 15665,6392 14819,6354"/>
              </emma:interpretation>
              <emma:one-of disjunction-type="recognition" id="oneOf29">
                <emma:interpretation id="interp145" emma:lang="zh-CN" emma:confidence="0">
                  <emma:literal>分</emma:literal>
                </emma:interpretation>
                <emma:interpretation id="interp146" emma:lang="zh-CN" emma:confidence="0">
                  <emma:literal>勿</emma:literal>
                </emma:interpretation>
                <emma:interpretation id="interp147" emma:lang="zh-CN" emma:confidence="0">
                  <emma:literal>方</emma:literal>
                </emma:interpretation>
                <emma:interpretation id="interp148" emma:lang="zh-CN" emma:confidence="0">
                  <emma:literal>个</emma:literal>
                </emma:interpretation>
                <emma:interpretation id="interp149" emma:lang="zh-CN" emma:confidence="0">
                  <emma:literal>父</emma:literal>
                </emma:interpretation>
              </emma:one-of>
            </emma:emma>
          </inkml:annotationXML>
          <inkml:trace contextRef="#ctx0" brushRef="#br0" timeOffset="521361.8202">12182 4106 553,'0'0'162,"0"0"-158,0 0-4,0 0 0,0 0 36,0 0 18,-99 154-36,54-91-16,1 1-2,4-5-2,3-6-60,6-1-73,6-12-64,10-17-87</inkml:trace>
          <inkml:trace contextRef="#ctx0" brushRef="#br0" timeOffset="521633.8357">12397 4166 386,'0'0'29,"0"0"21,0 0 4,41 122-14,-18-78 3,8-1-18,4 1-14,3 0-10,-2-8 0,-3-4-1,-7-5 0,-6-7-36,-7-5-29,-13-2-40,0-1-64,-3-2-53</inkml:trace>
          <inkml:trace contextRef="#ctx0" brushRef="#br0" timeOffset="521948.8537">12170 4621 519,'0'0'94,"0"0"-94,0 0 0,0 0 16,0 0 1,0 0-1,0 0 0,127 129 17,-101-84 2,-9 10 14,-8 7-26,-8 2-16,-1 1 2,0-9-1,-15-12-6,0-9-1,-3-15-1,1-8-9,-3-10-20,1-2-38,-1-2-6,5-25-12,5-13-18,10-38-2,0 7-15,0 3-89</inkml:trace>
          <inkml:trace contextRef="#ctx0" brushRef="#br0" timeOffset="522082.8614">12246 4719 77,'0'0'193,"0"0"-109,0 0-63,0 0 50,0 0 46,-107 127-15,56-68-38,1 7-38,1-6-17,14-6-9,6-7-49,14-14-126,10-16-161</inkml:trace>
        </inkml:traceGroup>
        <inkml:traceGroup>
          <inkml:annotationXML>
            <emma:emma xmlns:emma="http://www.w3.org/2003/04/emma" version="1.0">
              <emma:interpretation id="{BF6A8E33-EFB6-4844-A8AF-499756E81743}" emma:medium="tactile" emma:mode="ink">
                <msink:context xmlns:msink="http://schemas.microsoft.com/ink/2010/main" type="inkWord" rotatedBoundingBox="15963,5216 16893,5258 16828,6700 15898,6657"/>
              </emma:interpretation>
              <emma:one-of disjunction-type="recognition" id="oneOf30">
                <emma:interpretation id="interp150" emma:lang="zh-CN" emma:confidence="0">
                  <emma:literal>利</emma:literal>
                </emma:interpretation>
                <emma:interpretation id="interp151" emma:lang="zh-CN" emma:confidence="0">
                  <emma:literal>刮</emma:literal>
                </emma:interpretation>
                <emma:interpretation id="interp152" emma:lang="zh-CN" emma:confidence="0">
                  <emma:literal>剩</emma:literal>
                </emma:interpretation>
                <emma:interpretation id="interp153" emma:lang="zh-CN" emma:confidence="0">
                  <emma:literal>剧</emma:literal>
                </emma:interpretation>
                <emma:interpretation id="interp154" emma:lang="zh-CN" emma:confidence="0">
                  <emma:literal>制</emma:literal>
                </emma:interpretation>
              </emma:one-of>
            </emma:emma>
          </inkml:annotationXML>
          <inkml:trace contextRef="#ctx0" brushRef="#br0" timeOffset="522756.9">12947 4417 74,'0'0'156,"0"0"-61,0 0-68,0 0-18,0 0 1,0 0 20,0 0 61,99 8 17,-45-8-51,10 0-30,0-6-15,0-7-12,-6-1-8,-7-3-19,-9 3-41,-15 0-44,-9 6-23,-13-2-41</inkml:trace>
          <inkml:trace contextRef="#ctx0" brushRef="#br0" timeOffset="522563.8889">12967 4100 428,'0'0'128,"0"0"-51,0 0-57,0 0-7,0 0 36,0 0 16,0 0-16,146 0-33,-100 2-8,3 2 0,-6-4-7,-7 4-1,-6-4-14,-7 0-48,-11 5-64,-12 13-106,-10-1-47,-15 2 130</inkml:trace>
          <inkml:trace contextRef="#ctx0" brushRef="#br0" timeOffset="523405.9371">13120 4585 114,'0'0'110,"0"0"-41,0 0-33,0 0-4,0 0 17,0 0-7,44 6-22,-31 13-15,2-1-5,-3-1-6,0-2-1,-2-2 6,-3 1-11,-2-1-24,-5 0-40,0 6 24,-17-1 42,-15 6 10,-5 2 1,-5 0 8,0-2 25,3-1 8,6-3 3,8-4 3,6-6 12,7-5-9,9 0-24,3-5-19,0 3-8,0-3-13,10 0-20,20 0 29,14 0 4,13 0 3,9-13-3,8-5-31,23-17-54,-18 7-92</inkml:trace>
          <inkml:trace contextRef="#ctx0" brushRef="#br0" timeOffset="523095.9194">13236 4217 5,'0'0'90,"0"0"26,0 0-17,-3 147-16,3-82-7,0 12-24,0 8-9,0 7-15,5 4-20,3 1-6,-1-9-1,1-9-1,-1-17-1,-2-17-14,0-17 2,-2-13 6,-3-9 7,0-6 0,0 0 12,0 0-12,-18-9-52,1-13 8,-6-9 37,2-10 7,1-9-39,2-8-34,3-8 1,0-6-68,6 1-12</inkml:trace>
          <inkml:trace contextRef="#ctx0" brushRef="#br0" timeOffset="523654.9513">13582 4536 456,'0'0'159,"0"0"-84,0 0-56,0 0-15,0 0-4,0 0-12,0 0 12,19 50 10,-12-26-10,-2-6-10,5-1-75,-2-7-68,-3-8-62</inkml:trace>
          <inkml:trace contextRef="#ctx0" brushRef="#br0" timeOffset="523943.9679">13824 4091 327,'0'0'71,"0"0"-65,0 0 59,0 0 38,5 169-6,-5-74-19,0 34 3,0 36-20,-10 13-25,0-6-19,0-16-14,7-41 3,1-31-6,2-26-1,0-21-30,0-8-38,2-3 7,11-5-29,-3-12-50,-1-7-89</inkml:trace>
        </inkml:traceGroup>
        <inkml:traceGroup>
          <inkml:annotationXML>
            <emma:emma xmlns:emma="http://www.w3.org/2003/04/emma" version="1.0">
              <emma:interpretation id="{F8826A35-7E2B-4F6D-8BE2-E3ACE968D2C7}" emma:medium="tactile" emma:mode="ink">
                <msink:context xmlns:msink="http://schemas.microsoft.com/ink/2010/main" type="inkWord" rotatedBoundingBox="16908,5156 17684,5191 17619,6633 16842,6598"/>
              </emma:interpretation>
              <emma:one-of disjunction-type="recognition" id="oneOf31">
                <emma:interpretation id="interp155" emma:lang="zh-CN" emma:confidence="0">
                  <emma:literal>余</emma:literal>
                </emma:interpretation>
                <emma:interpretation id="interp156" emma:lang="zh-CN" emma:confidence="0">
                  <emma:literal>佘</emma:literal>
                </emma:interpretation>
                <emma:interpretation id="interp157" emma:lang="zh-CN" emma:confidence="0">
                  <emma:literal>兮</emma:literal>
                </emma:interpretation>
                <emma:interpretation id="interp158" emma:lang="zh-CN" emma:confidence="0">
                  <emma:literal>宇</emma:literal>
                </emma:interpretation>
                <emma:interpretation id="interp159" emma:lang="zh-CN" emma:confidence="0">
                  <emma:literal>牟</emma:literal>
                </emma:interpretation>
              </emma:one-of>
            </emma:emma>
          </inkml:annotationXML>
          <inkml:trace contextRef="#ctx0" brushRef="#br0" timeOffset="524297.9881">14406 4015 707,'0'0'166,"0"0"-137,0 0-29,0 0 0,0 0 36,0 0 25,-103 158-32,55-89-15,-3 9-12,-3-1-2,-1 0-7,1-5-53,-15 7-63,15-19-85,11-18-66</inkml:trace>
          <inkml:trace contextRef="#ctx0" brushRef="#br0" timeOffset="524570.0037">14403 4051 648,'0'0'58,"0"0"-58,0 0 29,0 0 21,67 150-12,-42-92-8,4 3-17,-3 6-7,1-5-6,-5-5 0,-3-8-28,-4-13-19,-2-10-23,-6-5-44,-4-4-53,-3-11-47</inkml:trace>
          <inkml:trace contextRef="#ctx0" brushRef="#br0" timeOffset="524810.0174">14102 4575 453,'0'0'265,"0"0"-115,0 0-92,0 0 94,0 0-42,0 0-71,0 0-34,57-7-5,-12-3-7,12-2-25,-5 2-52,1 5-48,-8 5-51,-15 0-47,-16 0-68</inkml:trace>
          <inkml:trace contextRef="#ctx0" brushRef="#br0" timeOffset="525347.0481">14013 4821 113,'0'0'197,"0"0"-42,0 0-72,0 0 17,0 0-16,0 0-47,0 0-37,-2 5-16,25-5 16,13 0 59,4 0-14,9-12-41,0-7-4,-2-2-24,-5-3-17,-7 1-15,-6 0-15,-13 4 5,-7 2 22,-9 9 21,0 1 23,0 4 0,-10 2 49,0 1 21,-1 0-23,3 0-8,-2 4-3,2 15-5,-3 6 3,6 10 0,0 7-17,5 11-16,0 7 8,0 4-9,0 3 2,0 1 0,0-1 4,0-5-6,-1-7-10,-13-10-3,3-6 0,-8-11 8,-6-5 5,-5-6 1,-12-3-1,-4-7-15,-3-7 14,4 0 1,5-15 28,11-12-1,14-9-12,10-2-14,5-6 28,23-4-29,20-2-13,14-2 2,3 9-21,2-1-24,6 2-29,-15 12-74,-14 7-141</inkml:trace>
        </inkml:traceGroup>
        <inkml:traceGroup>
          <inkml:annotationXML>
            <emma:emma xmlns:emma="http://www.w3.org/2003/04/emma" version="1.0">
              <emma:interpretation id="{5FFF75FC-B0BF-4394-A9B8-0F40D0AFE0BD}" emma:medium="tactile" emma:mode="ink">
                <msink:context xmlns:msink="http://schemas.microsoft.com/ink/2010/main" type="inkWord" rotatedBoundingBox="17797,6212 17926,6218 17896,6883 17767,6877"/>
              </emma:interpretation>
              <emma:one-of disjunction-type="recognition" id="oneOf32">
                <emma:interpretation id="interp160" emma:lang="zh-CN" emma:confidence="0">
                  <emma:literal>,</emma:literal>
                </emma:interpretation>
                <emma:interpretation id="interp161" emma:lang="zh-CN" emma:confidence="0">
                  <emma:literal>1</emma:literal>
                </emma:interpretation>
                <emma:interpretation id="interp162" emma:lang="zh-CN" emma:confidence="0">
                  <emma:literal>丨</emma:literal>
                </emma:interpretation>
                <emma:interpretation id="interp163" emma:lang="zh-CN" emma:confidence="0">
                  <emma:literal>丿</emma:literal>
                </emma:interpretation>
                <emma:interpretation id="interp164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526061.089">14924 5063 555,'0'0'111,"0"0"77,0 0-75,0 0-15,0 0-14,0 0-44,0 0-40,0-9-7,0 29-35,0 19 19,-14 16 23,-6 19 1,-5 11 5,-4 5-6,2-9-4,4-9-32,8-14-54,15-11-98,0-19-37,0-17-52</inkml:trace>
        </inkml:traceGroup>
        <inkml:traceGroup>
          <inkml:annotationXML>
            <emma:emma xmlns:emma="http://www.w3.org/2003/04/emma" version="1.0">
              <emma:interpretation id="{46AE9D76-AE86-4414-BE07-3476E67C06C2}" emma:medium="tactile" emma:mode="ink">
                <msink:context xmlns:msink="http://schemas.microsoft.com/ink/2010/main" type="inkWord" rotatedBoundingBox="17882,4884 19193,4943 19112,6736 17801,6677"/>
              </emma:interpretation>
              <emma:one-of disjunction-type="recognition" id="oneOf33">
                <emma:interpretation id="interp165" emma:lang="zh-CN" emma:confidence="0">
                  <emma:literal>在</emma:literal>
                </emma:interpretation>
                <emma:interpretation id="interp166" emma:lang="zh-CN" emma:confidence="0">
                  <emma:literal>£</emma:literal>
                </emma:interpretation>
                <emma:interpretation id="interp167" emma:lang="zh-CN" emma:confidence="0">
                  <emma:literal>忐</emma:literal>
                </emma:interpretation>
                <emma:interpretation id="interp168" emma:lang="zh-CN" emma:confidence="0">
                  <emma:literal>古</emma:literal>
                </emma:interpretation>
                <emma:interpretation id="interp169" emma:lang="zh-CN" emma:confidence="0">
                  <emma:literal>右</emma:literal>
                </emma:interpretation>
              </emma:one-of>
            </emma:emma>
          </inkml:annotationXML>
          <inkml:trace contextRef="#ctx0" brushRef="#br0" timeOffset="526644.1223">15517 5190 383,'0'0'125,"0"0"13,0 0-62,0 0 12,64-125 48,-56 101-39,-6-2-41,-2 6-8,0-1 0,-2 1-2,-11 2-24,-4-1-11,-3 3-5,-2 0-6,2 7 0,0-1-7,-1 8-2,1 2-13,2 0-25,-2 0 2,1 13 7,2 3 9,4 8 16,3-4 2,3 6 3,2-1 1,2-3 6,3 6-5,0-1-2,0 2 2,13 3 4,4 2 0,1 2 2,3 2 0,-1-2 0,-5 0 0,-5 3-6,-5-2-6,-5-2-5,0-6 0,0 0 16,-17-10 1,-6-3 0,-3-3 8,-2-6 2,1-3-2,0-4 16,7 0 25,5 0-14,3-15-23,9-6-12,3-10-19,0-8-20,13-7-28,14-2 8,7 0-29,4 4-19,8-8-40,-8 10-75,-9 11-140</inkml:trace>
          <inkml:trace contextRef="#ctx0" brushRef="#br0" timeOffset="527226.1556">15818 4742 651,'0'0'127,"0"0"-13,0 0-81,0 0 3,0 0-23,0 0-13,0 0 0,102-5-1,-68 5-12,-1 3-20,-11 9-13,-7 3 3,-4-3-4,-8 3 8,-3 0 26,0 3 13,-19 4 12,-11 5 2,-5-1 1,0 1-2,3 0-2,6-5-5,11-5-6,5-6-8,9-4-2,1-1 3,0-1 0,0-2-2,0 0 3,0-3-4,11 0 10,9 0 41,9 0-3,5 0-24,1-6-14,0-5-10,-1 1-22,-4-5-12,-1 3-10,-9 0-35,-5-3-44,-5 2-23,-5 1-109</inkml:trace>
          <inkml:trace contextRef="#ctx0" brushRef="#br0" timeOffset="527638.1792">14850 4433 576,'0'0'111,"0"0"1,0 0-13,0 0-2,0 0-4,0 0-62,0 0-30,109-41 0,-30 36 9,15 0-8,7 4-1,3-3 7,-3 4-8,-4 0 0,-4 0 0,-13-3-17,-11-2-44,-10-3-11,-15 2-21,-15-2-18,-19 0-38,-9 1-43,-1-2-168</inkml:trace>
          <inkml:trace contextRef="#ctx0" brushRef="#br0" timeOffset="527902.1943">15581 3752 637,'0'0'102,"0"0"-101,0 0 40,0 0 70,-15 130-16,10-70-53,-2 4-26,-2 3-16,3-2-10,-6 10-107,2-18-157,3-18-323</inkml:trace>
        </inkml:traceGroup>
        <inkml:traceGroup>
          <inkml:annotationXML>
            <emma:emma xmlns:emma="http://www.w3.org/2003/04/emma" version="1.0">
              <emma:interpretation id="{0D86F484-19BF-4BB0-922C-BDD7E77B38D2}" emma:medium="tactile" emma:mode="ink">
                <msink:context xmlns:msink="http://schemas.microsoft.com/ink/2010/main" type="inkWord" rotatedBoundingBox="20305,6191 20537,6201 20536,6242 20303,6231"/>
              </emma:interpretation>
              <emma:one-of disjunction-type="recognition" id="oneOf34">
                <emma:interpretation id="interp170" emma:lang="zh-CN" emma:confidence="0">
                  <emma:literal>一</emma:literal>
                </emma:interpretation>
                <emma:interpretation id="interp171" emma:lang="zh-CN" emma:confidence="0">
                  <emma:literal>-</emma:literal>
                </emma:interpretation>
                <emma:interpretation id="interp172" emma:lang="zh-CN" emma:confidence="0">
                  <emma:literal>、</emma:literal>
                </emma:interpretation>
                <emma:interpretation id="interp173" emma:lang="zh-CN" emma:confidence="0">
                  <emma:literal>.</emma:literal>
                </emma:interpretation>
                <emma:interpretation id="interp174" emma:lang="zh-CN" emma:confidence="0">
                  <emma:literal>‐</emma:literal>
                </emma:interpretation>
              </emma:one-of>
            </emma:emma>
          </inkml:annotationXML>
          <inkml:trace contextRef="#ctx0" brushRef="#br0" timeOffset="555067.748">17305 5027 611,'0'0'65,"0"0"-65,0 0-75,0 0 53,0 0 16,0 0-2,0 0 0,44 43 8,-19-43 0,5 0-4,4 0-24,6 0-51,-6-5-83,-9-2-122</inkml:trace>
        </inkml:traceGroup>
        <inkml:traceGroup>
          <inkml:annotationXML>
            <emma:emma xmlns:emma="http://www.w3.org/2003/04/emma" version="1.0">
              <emma:interpretation id="{FC564992-44BF-43FC-9694-5E275DD868FD}" emma:medium="tactile" emma:mode="ink">
                <msink:context xmlns:msink="http://schemas.microsoft.com/ink/2010/main" type="inkWord" rotatedBoundingBox="20845,6188 21169,6202 21166,6260 20842,6245"/>
              </emma:interpretation>
              <emma:one-of disjunction-type="recognition" id="oneOf35">
                <emma:interpretation id="interp175" emma:lang="zh-CN" emma:confidence="0">
                  <emma:literal>、</emma:literal>
                </emma:interpretation>
                <emma:interpretation id="interp176" emma:lang="zh-CN" emma:confidence="0">
                  <emma:literal>一</emma:literal>
                </emma:interpretation>
                <emma:interpretation id="interp177" emma:lang="zh-CN" emma:confidence="0">
                  <emma:literal>-</emma:literal>
                </emma:interpretation>
                <emma:interpretation id="interp178" emma:lang="zh-CN" emma:confidence="0">
                  <emma:literal>.</emma:literal>
                </emma:interpretation>
                <emma:interpretation id="interp179" emma:lang="zh-CN" emma:confidence="0">
                  <emma:literal>‐</emma:literal>
                </emma:interpretation>
              </emma:one-of>
            </emma:emma>
          </inkml:annotationXML>
          <inkml:trace contextRef="#ctx0" brushRef="#br0" timeOffset="555371.7654">17845 5024 309,'0'0'296,"0"0"-218,0 0-67,0 0 12,0 0 18,0 0-41,0 0 1,57 30-1,-22-19 0,6 3-35,7-3-63,30-10-23,-15-1-74</inkml:trace>
        </inkml:traceGroup>
        <inkml:traceGroup>
          <inkml:annotationXML>
            <emma:emma xmlns:emma="http://www.w3.org/2003/04/emma" version="1.0">
              <emma:interpretation id="{761840ED-CA4E-4EB6-8F27-AE63A6B57B85}" emma:medium="tactile" emma:mode="ink">
                <msink:context xmlns:msink="http://schemas.microsoft.com/ink/2010/main" type="inkWord" rotatedBoundingBox="21797,6216 22263,6238 22261,6276 21795,6255"/>
              </emma:interpretation>
              <emma:one-of disjunction-type="recognition" id="oneOf36">
                <emma:interpretation id="interp180" emma:lang="zh-CN" emma:confidence="0">
                  <emma:literal>一</emma:literal>
                </emma:interpretation>
                <emma:interpretation id="interp181" emma:lang="zh-CN" emma:confidence="0">
                  <emma:literal>-</emma:literal>
                </emma:interpretation>
                <emma:interpretation id="interp182" emma:lang="zh-CN" emma:confidence="0">
                  <emma:literal>‐</emma:literal>
                </emma:interpretation>
                <emma:interpretation id="interp183" emma:lang="zh-CN" emma:confidence="0">
                  <emma:literal>_</emma:literal>
                </emma:interpretation>
                <emma:interpretation id="interp184" emma:lang="zh-CN" emma:confidence="0">
                  <emma:literal>」</emma:literal>
                </emma:interpretation>
              </emma:one-of>
            </emma:emma>
          </inkml:annotationXML>
          <inkml:trace contextRef="#ctx0" brushRef="#br0" timeOffset="555579.7773">18796 5079 199,'0'0'179,"0"0"-141,0 0-21,0 0 33,0 0 53,0 0-76,0 0-21,121 18-6,-79-18-12,10 0-106,42 0 38,-13-7-44,-4-9-161</inkml:trace>
        </inkml:traceGroup>
        <inkml:traceGroup>
          <inkml:annotationXML>
            <emma:emma xmlns:emma="http://www.w3.org/2003/04/emma" version="1.0">
              <emma:interpretation id="{30F48752-29F5-403C-891E-E3E645502B91}" emma:medium="tactile" emma:mode="ink">
                <msink:context xmlns:msink="http://schemas.microsoft.com/ink/2010/main" type="inkWord" rotatedBoundingBox="22757,6138 23030,6150 23027,6207 22754,6194"/>
              </emma:interpretation>
              <emma:one-of disjunction-type="recognition" id="oneOf37">
                <emma:interpretation id="interp185" emma:lang="zh-CN" emma:confidence="0">
                  <emma:literal>、</emma:literal>
                </emma:interpretation>
                <emma:interpretation id="interp186" emma:lang="zh-CN" emma:confidence="0">
                  <emma:literal>一</emma:literal>
                </emma:interpretation>
                <emma:interpretation id="interp187" emma:lang="zh-CN" emma:confidence="0">
                  <emma:literal>‐</emma:literal>
                </emma:interpretation>
                <emma:interpretation id="interp188" emma:lang="zh-CN" emma:confidence="0">
                  <emma:literal>-</emma:literal>
                </emma:interpretation>
                <emma:interpretation id="interp189" emma:lang="zh-CN" emma:confidence="0">
                  <emma:literal>.</emma:literal>
                </emma:interpretation>
              </emma:one-of>
            </emma:emma>
          </inkml:annotationXML>
          <inkml:trace contextRef="#ctx0" brushRef="#br0" timeOffset="555783.789">19757 4974 155,'0'0'129,"0"0"-84,0 0 7,0 0 175,0 0-51,0 0-129,0 0-25,88 30 10,-63-28 21,5 1-20,4-3-31,-4 0-2,-1 0-42,-7 0-30,-9 1-78,-13 16-61,0-1-73</inkml:trace>
        </inkml:traceGroup>
      </inkml:traceGroup>
      <inkml:traceGroup>
        <inkml:annotationXML>
          <emma:emma xmlns:emma="http://www.w3.org/2003/04/emma" version="1.0">
            <emma:interpretation id="{3FFF6808-FCB9-4640-9593-B5BC4EC27856}" emma:medium="tactile" emma:mode="ink">
              <msink:context xmlns:msink="http://schemas.microsoft.com/ink/2010/main" type="line" rotatedBoundingBox="621,5932 17331,6823 17244,8446 535,7556"/>
            </emma:interpretation>
          </emma:emma>
        </inkml:annotationXML>
        <inkml:traceGroup>
          <inkml:annotationXML>
            <emma:emma xmlns:emma="http://www.w3.org/2003/04/emma" version="1.0">
              <emma:interpretation id="{B0559ED1-C8FB-4CC3-8E01-BEC68D16BA53}" emma:medium="tactile" emma:mode="ink">
                <msink:context xmlns:msink="http://schemas.microsoft.com/ink/2010/main" type="inkWord" rotatedBoundingBox="609,6167 2011,6242 1946,7453 544,7379"/>
              </emma:interpretation>
              <emma:one-of disjunction-type="recognition" id="oneOf38">
                <emma:interpretation id="interp190" emma:lang="zh-CN" emma:confidence="0">
                  <emma:literal>老</emma:literal>
                </emma:interpretation>
                <emma:interpretation id="interp191" emma:lang="zh-CN" emma:confidence="0">
                  <emma:literal>先</emma:literal>
                </emma:interpretation>
                <emma:interpretation id="interp192" emma:lang="zh-CN" emma:confidence="0">
                  <emma:literal>丧</emma:literal>
                </emma:interpretation>
                <emma:interpretation id="interp193" emma:lang="zh-CN" emma:confidence="0">
                  <emma:literal>光</emma:literal>
                </emma:interpretation>
                <emma:interpretation id="interp194" emma:lang="zh-CN" emma:confidence="0">
                  <emma:literal>尧</emma:literal>
                </emma:interpretation>
              </emma:one-of>
            </emma:emma>
          </inkml:annotationXML>
          <inkml:trace contextRef="#ctx0" brushRef="#br0" timeOffset="437261.0099">-1348 5059 162,'0'0'143,"0"0"-119,0 0-21,0 0 30,-67 137 41,28-61 8,-11 17-19,-19 29-21,0-9-10,-5 1-7,-2-3-11,12-20-7,-3-1 0,13-16-6,17-19-1,11-19 0,14-12-59,12-11-75,0-4-24,0-8-62</inkml:trace>
          <inkml:trace contextRef="#ctx0" brushRef="#br0" timeOffset="436307.9554">-1938 5332 7,'0'0'73,"0"0"7,0 0-2,0 0 0,0 0-3,-10 0-10,8 0-10,2 0-3,0 0-5,0 0-6,0 0-9,0 0-8,0 0-20,0 0-4,0 0-21,5 0-59,21 0 17,9 0 51,14 0 11,6 0 1,4-5-9,0-7 9,-4 1 0,-6 1-13,-9-5-5,-6 4-17,-9 2 2,-10 0-29,-5 6-38,-6 1-76</inkml:trace>
          <inkml:trace contextRef="#ctx0" brushRef="#br0" timeOffset="436664.9758">-1692 5054 23,'0'0'49,"0"0"-8,0 0 38,-34 145 2,24-76-26,1 5-9,3 6-3,2-8-13,4-7-18,0-15-11,0-12 0,4-13 0,1-10-1,0-3 0,-4-3-29,-1 5-40,-6-2-41,-14-3-118</inkml:trace>
          <inkml:trace contextRef="#ctx0" brushRef="#br0" timeOffset="436942.9917">-2435 5836 191,'0'0'124,"0"0"-44,0 0-54,0 0 21,0 0-6,0 0-26,0 0-8,171-42 26,-90 20-4,11 0-7,7 0-12,9 1 1,1-4-9,0 1-1,2-2-1,-10 3-1,-12 0-22,-15 5-41,-10-4-34,-20 10-16,-16 1-95</inkml:trace>
          <inkml:trace contextRef="#ctx0" brushRef="#br0" timeOffset="437626.0308">-1682 5876 133,'0'0'39,"0"0"-6,0 0 33,-41 149 25,28-101-30,3-5-25,6-4-20,4-7-3,0-8-13,0-6-1,19-7 0,1-2 1,9-4 19,4-1 26,4-4 2,7 0-16,5 0-15,1 0-5,7 0-4,-1 0-5,-1-8-1,-1 1 0,-2-6 0,-10 1-1,-3 1-11,-9-1-28,-7 4-32,-12-3-41,-8 3-63,-3 2-80</inkml:trace>
          <inkml:trace contextRef="#ctx0" brushRef="#br0" timeOffset="437899.0464">-1229 5800 476,'0'0'122,"0"0"-80,0 0-30,0 0 30,0 0-11,0 0-25,-132 123-5,76-67-1,-3 5 0,7-3-8,10-9-15,10-13-42,26-17-43,6-10-87,0-9-136</inkml:trace>
        </inkml:traceGroup>
        <inkml:traceGroup>
          <inkml:annotationXML>
            <emma:emma xmlns:emma="http://www.w3.org/2003/04/emma" version="1.0">
              <emma:interpretation id="{EC5D6716-9C7B-45E7-9AF1-740C4A1D9E79}" emma:medium="tactile" emma:mode="ink">
                <msink:context xmlns:msink="http://schemas.microsoft.com/ink/2010/main" type="inkWord" rotatedBoundingBox="2058,6345 2909,6390 2848,7529 1997,7483"/>
              </emma:interpretation>
              <emma:one-of disjunction-type="recognition" id="oneOf39">
                <emma:interpretation id="interp195" emma:lang="zh-CN" emma:confidence="0">
                  <emma:literal>大</emma:literal>
                </emma:interpretation>
                <emma:interpretation id="interp196" emma:lang="zh-CN" emma:confidence="0">
                  <emma:literal>夫</emma:literal>
                </emma:interpretation>
                <emma:interpretation id="interp197" emma:lang="zh-CN" emma:confidence="0">
                  <emma:literal>犬</emma:literal>
                </emma:interpretation>
                <emma:interpretation id="interp198" emma:lang="zh-CN" emma:confidence="0">
                  <emma:literal>太</emma:literal>
                </emma:interpretation>
                <emma:interpretation id="interp199" emma:lang="zh-CN" emma:confidence="0">
                  <emma:literal>火</emma:literal>
                </emma:interpretation>
              </emma:one-of>
            </emma:emma>
          </inkml:annotationXML>
          <inkml:trace contextRef="#ctx0" brushRef="#br0" timeOffset="438177.0623">-971 5731 137,'0'0'322,"0"0"-243,0 0-79,0 0 0,0 0 53,0 0-11,139-36-18,-77 17-5,4-4-12,1 0-4,-6-1-3,-9 7-40,-5-6-43,-14 7-55,-12 2-83</inkml:trace>
          <inkml:trace contextRef="#ctx0" brushRef="#br0" timeOffset="438455.0782">-612 5199 254,'0'0'56,"0"0"-15,0 0 50,-23 183 40,3-102-27,-6 10-39,-2 3-31,-4 5 0,-2 3-17,4-7-9,-2-5-7,5-12-2,7-14-10,1-13-46,6-16-34,6-19-62,-1-4-47,6-12-107</inkml:trace>
          <inkml:trace contextRef="#ctx0" brushRef="#br0" timeOffset="438687.0914">-706 5932 335,'0'0'39,"0"0"-29,0 0 61,0 0 8,0 0 11,158 136-9,-114-89-21,1-2-31,4 2-6,1-8-10,-6-1-7,-4-12-4,-6-2 0,-5-9-2,-9-7-39,-3-1-48,-2-7-58,-7 0-52,-6-2-175</inkml:trace>
        </inkml:traceGroup>
        <inkml:traceGroup>
          <inkml:annotationXML>
            <emma:emma xmlns:emma="http://www.w3.org/2003/04/emma" version="1.0">
              <emma:interpretation id="{CB04B9FE-6343-4B16-8076-76E5DBC35738}" emma:medium="tactile" emma:mode="ink">
                <msink:context xmlns:msink="http://schemas.microsoft.com/ink/2010/main" type="inkWord" rotatedBoundingBox="3828,6227 4683,6273 4609,7670 3753,7625"/>
              </emma:interpretation>
              <emma:one-of disjunction-type="recognition" id="oneOf40">
                <emma:interpretation id="interp200" emma:lang="zh-CN" emma:confidence="0">
                  <emma:literal>长</emma:literal>
                </emma:interpretation>
                <emma:interpretation id="interp201" emma:lang="zh-CN" emma:confidence="0">
                  <emma:literal>÷</emma:literal>
                </emma:interpretation>
                <emma:interpretation id="interp202" emma:lang="zh-CN" emma:confidence="0">
                  <emma:literal>书</emma:literal>
                </emma:interpretation>
                <emma:interpretation id="interp203" emma:lang="zh-CN" emma:confidence="0">
                  <emma:literal>古</emma:literal>
                </emma:interpretation>
                <emma:interpretation id="interp204" emma:lang="zh-CN" emma:confidence="0">
                  <emma:literal>女</emma:literal>
                </emma:interpretation>
              </emma:one-of>
            </emma:emma>
          </inkml:annotationXML>
          <inkml:trace contextRef="#ctx0" brushRef="#br0" timeOffset="446631.5458">788 5822 522,'0'0'97,"0"0"35,0 0-35,0 0 14,0 0-38,0 0-52,0 0-21,66-32 0,-2 19 2,13-2 4,14-4-4,6-1-1,1 0 1,-7 2-1,-9 0-1,-11 1-20,-14 7-48,-17 0-42,-15 6-28,-16 4-53,-9 0-38,0 0-82</inkml:trace>
          <inkml:trace contextRef="#ctx0" brushRef="#br0" timeOffset="446268.5251">1178 6081 257,'0'0'130,"0"0"-19,0 0 10,0 0-1,0 0-35,0 0-10,0 0-16,-74-95 1,71 88-18,3 2-15,0 3-10,0 1-11,0 1-6,0 0-12,0-4-14,0 3-13,13-2-19,13-2 35,7 1 23,3 4-12,4 0-15,-3 0-15,-7 0-20,-3 13 1,-9 7 2,-7 1-32,-8 7-10,-3-1 72,0 5 29,-24 3 1,-6 2 8,-3-2-8,-6-2 12,-1 2-12,-4-1-1,0 1 7,-1-2-5,4-2-2,6-3 9,7-10 1,9-5 25,9-5-12,8-7-9,2-1-14,0 0-8,0 0-10,22 0 18,10 0 31,5 0 0,10-4-11,4-9-9,2 3-9,-4 1-2,0 0-9,-9 0-5,-1-1-11,-12 3-8,-4 3-23,-4-3-38,-8 2-65,-5 0-97</inkml:trace>
          <inkml:trace contextRef="#ctx0" brushRef="#br0" timeOffset="446871.5596">1336 5091 540,'0'0'143,"0"0"-113,0 0-30,0 0-1,0 0-16,0 0 17,0 0 1,-3 172-1,3-103 0,-2 25-88,-3-17-86,-5-17-212</inkml:trace>
        </inkml:traceGroup>
        <inkml:traceGroup>
          <inkml:annotationXML>
            <emma:emma xmlns:emma="http://www.w3.org/2003/04/emma" version="1.0">
              <emma:interpretation id="{5A786D7F-0722-4494-9F18-1DD518793243}" emma:medium="tactile" emma:mode="ink">
                <msink:context xmlns:msink="http://schemas.microsoft.com/ink/2010/main" type="inkWord" rotatedBoundingBox="8293,6452 8874,6483 8807,7747 8225,7716"/>
              </emma:interpretation>
              <emma:one-of disjunction-type="recognition" id="oneOf41">
                <emma:interpretation id="interp205" emma:lang="zh-CN" emma:confidence="0">
                  <emma:literal>长</emma:literal>
                </emma:interpretation>
                <emma:interpretation id="interp206" emma:lang="zh-CN" emma:confidence="0">
                  <emma:literal>ⅵ</emma:literal>
                </emma:interpretation>
                <emma:interpretation id="interp207" emma:lang="zh-CN" emma:confidence="0">
                  <emma:literal>d</emma:literal>
                </emma:interpretation>
                <emma:interpretation id="interp208" emma:lang="zh-CN" emma:confidence="0">
                  <emma:literal>±</emma:literal>
                </emma:interpretation>
                <emma:interpretation id="interp209" emma:lang="zh-CN" emma:confidence="0">
                  <emma:literal>士</emma:literal>
                </emma:interpretation>
              </emma:one-of>
            </emma:emma>
          </inkml:annotationXML>
          <inkml:trace contextRef="#ctx0" brushRef="#br0" timeOffset="485931.7937">5261 5889 461,'0'0'167,"0"0"-64,0 0 1,0 0 11,0 0-53,0 0-57,0 0-5,84-30-1,-29 20 1,9-3-1,7-1 1,-2 2-1,-5 2-36,-7 0-43,-10 2-47,-9-2-45,-9 4-38,-17-2-67</inkml:trace>
          <inkml:trace contextRef="#ctx0" brushRef="#br0" timeOffset="485584.7738">5375 6091 314,'0'0'79,"0"0"9,0 0-6,0 0 37,0 0 2,0 0-36,0 0-31,-18 0-11,18 0 0,0 0-11,0 0-17,0 0-15,0 0-15,0 0-15,15 0-22,10 2 33,12 8 10,0-4-18,5 5-22,-7-5 7,-4 3 1,-8-1-6,-8 4-27,-10 4-27,-5 3-20,0 6 89,-20 6 32,-10 7 0,-9 2 0,0-2 9,-1-1 14,1-5 1,4-4 2,0-1 3,1-7 13,6-1-16,6-6-4,5-6 18,10-3 15,2 0-16,5-4-23,0 0-16,0 0-12,0 0-8,20 0-41,11 0 61,7-13 3,8 1-2,6-8 5,0-2-6,0 2-10,-3-2-20,-7 4-45,7-5-30,-14 7-32,-8 5-98</inkml:trace>
          <inkml:trace contextRef="#ctx0" brushRef="#br0" timeOffset="486155.8065">5479 5298 405,'0'0'167,"0"0"-132,0 0-35,0 0 0,0 0 4,0 0 38,-13 151-16,13-87-17,0 14-9,17-14-101,0-16-118</inkml:trace>
        </inkml:traceGroup>
        <inkml:traceGroup>
          <inkml:annotationXML>
            <emma:emma xmlns:emma="http://www.w3.org/2003/04/emma" version="1.0">
              <emma:interpretation id="{46CB2127-CD19-4576-87D0-77445CBE7476}" emma:medium="tactile" emma:mode="ink">
                <msink:context xmlns:msink="http://schemas.microsoft.com/ink/2010/main" type="inkWord" rotatedBoundingBox="9270,6482 10716,6559 10642,7942 9197,7865"/>
              </emma:interpretation>
              <emma:one-of disjunction-type="recognition" id="oneOf42">
                <emma:interpretation id="interp210" emma:lang="zh-CN" emma:confidence="0">
                  <emma:literal>咕</emma:literal>
                </emma:interpretation>
                <emma:interpretation id="interp211" emma:lang="zh-CN" emma:confidence="0">
                  <emma:literal>沽</emma:literal>
                </emma:interpretation>
                <emma:interpretation id="interp212" emma:lang="zh-CN" emma:confidence="0">
                  <emma:literal>仕</emma:literal>
                </emma:interpretation>
                <emma:interpretation id="interp213" emma:lang="zh-CN" emma:confidence="0">
                  <emma:literal>估</emma:literal>
                </emma:interpretation>
                <emma:interpretation id="interp214" emma:lang="zh-CN" emma:confidence="0">
                  <emma:literal>台</emma:literal>
                </emma:interpretation>
              </emma:one-of>
            </emma:emma>
          </inkml:annotationXML>
          <inkml:trace contextRef="#ctx0" brushRef="#br0" timeOffset="492042.1432">6253 5653 228,'0'0'206,"0"0"-175,0 0-21,0 0-6,0 0 67,0 0-15,0 0-14,127 114-13,-86-77-6,2-4-4,-1 6-8,-3-8-2,0 0-9,-9-6 1,-5-5-1,-1-1-11,-4 5-66,-2-4-103,-8-3-90</inkml:trace>
          <inkml:trace contextRef="#ctx0" brushRef="#br0" timeOffset="491786.1285">6742 5514 155,'0'0'142,"0"0"-85,0 0-7,0 0 57,0 0-36,0 0-35,0 0-15,0 0 11,0 0 10,0 0-13,0 0-6,-14 11-10,-6 14 4,-7 10-2,-15 10-1,-3 5-7,-6 5-6,-1 0-1,3-4 6,4-1-6,6-9 0,4-2 0,5-11 0,6-8-18,9 0-25,5-10-52,8-6-58,-1-3-46,3-1-60</inkml:trace>
          <inkml:trace contextRef="#ctx0" brushRef="#br0" timeOffset="492366.1617">6943 6076 611,'0'0'108,"0"0"-108,0 0 1,0 0 20,0 0 41,0 0-7,-3 122-27,-7-74-20,0 4-2,-2-1 1,0 0-7,6 1-18,-3-5-49,4 10-38,3-13-84,2-9-85</inkml:trace>
          <inkml:trace contextRef="#ctx0" brushRef="#br0" timeOffset="493304.2154">6834 6039 667,'0'0'160,"0"0"-43,0 0-96,0 0 38,0 0 9,0 0-55,0 0-4,168-60-2,-84 36-6,7 0 0,-2 0 1,-5 3-2,-3 6-19,-14 1-21,-5 2-25,-13 4-54,-7 5-63,-14 1-82,-14 0-83</inkml:trace>
          <inkml:trace contextRef="#ctx0" brushRef="#br0" timeOffset="492955.1954">7496 6262 329,'0'0'144,"0"0"-16,0 0 12,0 0-7,0 0-46,0 0-54,24-139-16,-23 116-2,-1 8-8,0 1 6,0 6 23,0 3-27,-11 0-9,-8 5-9,-4 0-10,-4 1-17,-5 18-2,5 6 17,2 3 10,6 4 0,6 0 1,8 0-5,5 0 14,0-1-1,0 1-18,18 0 1,6-2 4,1-2 4,5 3 9,4-2-5,-7 2 6,1 0 1,-7 1-15,-8 2-9,-8 1 5,-5-3 13,0-4 6,-8-3 0,-13-7 6,-2-4 5,-4-4 5,-3-5 3,-4-5 8,1 0 14,2 0 2,3-18-17,8-4-7,6-3-13,7-9-6,7-4-13,0-6-27,7-1 8,20-4 17,0 4 2,5 3-5,-2 6-29,-3 6-20,0 0-76,-10 10-94,-7 3-122</inkml:trace>
          <inkml:trace contextRef="#ctx0" brushRef="#br0" timeOffset="493560.23">7358 5376 479,'0'0'124,"0"0"-117,0 0 34,0 0 90,0 138-8,-5-82-68,0 2-44,5 22-11,0-16-138,0-15-209</inkml:trace>
        </inkml:traceGroup>
        <inkml:traceGroup>
          <inkml:annotationXML>
            <emma:emma xmlns:emma="http://www.w3.org/2003/04/emma" version="1.0">
              <emma:interpretation id="{8DD9BF6C-0947-415B-9543-A4455192E07B}" emma:medium="tactile" emma:mode="ink">
                <msink:context xmlns:msink="http://schemas.microsoft.com/ink/2010/main" type="inkWord" rotatedBoundingBox="13672,6883 14455,6925 14391,8120 13608,8078"/>
              </emma:interpretation>
              <emma:one-of disjunction-type="recognition" id="oneOf43">
                <emma:interpretation id="interp215" emma:lang="zh-CN" emma:confidence="0">
                  <emma:literal>÷</emma:literal>
                </emma:interpretation>
                <emma:interpretation id="interp216" emma:lang="zh-CN" emma:confidence="0">
                  <emma:literal>古</emma:literal>
                </emma:interpretation>
                <emma:interpretation id="interp217" emma:lang="zh-CN" emma:confidence="0">
                  <emma:literal>长</emma:literal>
                </emma:interpretation>
                <emma:interpretation id="interp218" emma:lang="zh-CN" emma:confidence="0">
                  <emma:literal>士</emma:literal>
                </emma:interpretation>
                <emma:interpretation id="interp219" emma:lang="zh-CN" emma:confidence="0">
                  <emma:literal>土</emma:literal>
                </emma:interpretation>
              </emma:one-of>
            </emma:emma>
          </inkml:annotationXML>
          <inkml:trace contextRef="#ctx0" brushRef="#br0" timeOffset="530440.3394">10644 6257 431,'0'0'117,"0"0"36,0 0 7,0 0-20,0 0-83,0 0-57,0 0-13,79-40 12,-16 35 1,10 1 2,6-2-1,-3-1 0,-7-1-1,-7 1-11,-13 3-53,-9-4-47,-11 7-39,-14-3-58,-10 4-20,-5 0-48</inkml:trace>
          <inkml:trace contextRef="#ctx0" brushRef="#br0" timeOffset="530100.32">10944 6554 25,'0'0'187,"0"0"-119,0 0-52,0 0 60,0 0 18,0 0-43,0 0-31,50 0-1,-21 0 14,6 0-9,3 0-14,1 0-8,-4 0-1,-4 0 0,-6 2-1,-5 13 1,-6 2-1,-6 2-1,-8 1 0,0 6 1,0 1 7,-17 1 1,-10-1 7,-6 3-5,-6-3-3,-3 0-1,-2-6-5,1 1 6,4-5 5,9-7 10,6 0 18,12-7 9,4-3-14,8 4-22,0-4-13,0 0-2,0 0-16,0 1-10,0 3-4,8 1 15,12 3 17,6-1 2,9-4 0,9 1 5,6-4-1,4 0-6,8-17-30,-3-5-51,-2-10-72,-10 10-70,-20 2-68</inkml:trace>
          <inkml:trace contextRef="#ctx0" brushRef="#br0" timeOffset="530650.3514">11053 5740 461,'0'0'121,"0"0"-121,0 0 7,0 0-7,0 0 67,0 0-24,0 0-23,0 156-8,0-103-12,5 16-63,3-13-136,2-14-153</inkml:trace>
        </inkml:traceGroup>
        <inkml:traceGroup>
          <inkml:annotationXML>
            <emma:emma xmlns:emma="http://www.w3.org/2003/04/emma" version="1.0">
              <emma:interpretation id="{C37F156C-1231-43F7-A7C8-EE9BBE99B531}" emma:medium="tactile" emma:mode="ink">
                <msink:context xmlns:msink="http://schemas.microsoft.com/ink/2010/main" type="inkWord" rotatedBoundingBox="14904,7176 15428,7204 15403,7670 14880,7643"/>
              </emma:interpretation>
              <emma:one-of disjunction-type="recognition" id="oneOf44">
                <emma:interpretation id="interp220" emma:lang="zh-CN" emma:confidence="0">
                  <emma:literal>×</emma:literal>
                </emma:interpretation>
                <emma:interpretation id="interp221" emma:lang="zh-CN" emma:confidence="0">
                  <emma:literal>ⅹ</emma:literal>
                </emma:interpretation>
                <emma:interpretation id="interp222" emma:lang="zh-CN" emma:confidence="0">
                  <emma:literal>x</emma:literal>
                </emma:interpretation>
                <emma:interpretation id="interp223" emma:lang="zh-CN" emma:confidence="0">
                  <emma:literal>X</emma:literal>
                </emma:interpretation>
                <emma:interpretation id="interp224" emma:lang="zh-CN" emma:confidence="0">
                  <emma:literal>Ⅹ</emma:literal>
                </emma:interpretation>
              </emma:one-of>
            </emma:emma>
          </inkml:annotationXML>
          <inkml:trace contextRef="#ctx0" brushRef="#br0" timeOffset="530982.3704">12344 6036 492,'0'0'219,"0"0"-48,0 0-113,0 0 30,0 0-29,0 0-59,0 0-13,-73 53 12,20-2 1,-13 7 0,-5 9 7,8-7-7,10-6-13,18-16-49,10-6-80,10-11-103,5-12-86</inkml:trace>
          <inkml:trace contextRef="#ctx0" brushRef="#br0" timeOffset="531290.3881">11940 6076 613,'0'0'83,"0"0"-83,0 0 0,0 0 43,0 0-26,0 0-5,0 0 15,59 75 15,-30-46 3,3 6 23,5 0-25,3 5-17,0-3-16,4-2-9,-4-8 6,-4-1-7,-3-9 0,-8 0-20,-1-7-43,-9 1-53,-7 5-47,-6-4-62,-2-6-107</inkml:trace>
        </inkml:traceGroup>
        <inkml:traceGroup>
          <inkml:annotationXML>
            <emma:emma xmlns:emma="http://www.w3.org/2003/04/emma" version="1.0">
              <emma:interpretation id="{BD4FFD75-1CA2-4EB3-AA74-25A8B79087FE}" emma:medium="tactile" emma:mode="ink">
                <msink:context xmlns:msink="http://schemas.microsoft.com/ink/2010/main" type="inkWord" rotatedBoundingBox="15571,6729 17331,6823 17244,8446 15484,8353"/>
              </emma:interpretation>
              <emma:one-of disjunction-type="recognition" id="oneOf45">
                <emma:interpretation id="interp225" emma:lang="zh-CN" emma:confidence="0">
                  <emma:literal>在</emma:literal>
                </emma:interpretation>
                <emma:interpretation id="interp226" emma:lang="zh-CN" emma:confidence="0">
                  <emma:literal>木</emma:literal>
                </emma:interpretation>
                <emma:interpretation id="interp227" emma:lang="zh-CN" emma:confidence="0">
                  <emma:literal>志</emma:literal>
                </emma:interpretation>
                <emma:interpretation id="interp228" emma:lang="zh-CN" emma:confidence="0">
                  <emma:literal>本</emma:literal>
                </emma:interpretation>
                <emma:interpretation id="interp229" emma:lang="zh-CN" emma:confidence="0">
                  <emma:literal>太</emma:literal>
                </emma:interpretation>
              </emma:one-of>
            </emma:emma>
          </inkml:annotationXML>
          <inkml:trace contextRef="#ctx0" brushRef="#br0" timeOffset="536167.667">13051 6671 101,'0'0'116,"0"0"-40,0 0-7,0 0 11,0 0-11,0 0-23,-5 0-4,5 0 4,0 0 3,-2 0-6,2 0-11,0 0-13,-3-1-18,1-6 0,2 2 0,0-5-1,0-2-1,0 1-28,0-3 10,0 3 8,0 0 1,0-2 8,0 8 2,0 2 0,0 1 10,0 2 9,0 0 0,0 0-19,-3 0-11,1 5-13,-3 16-5,-5 11 29,-5 14 0,-3 10 16,-6 7-4,4 0-11,3 1 0,2-4 6,2-3-7,4-10-1,7-6-24,-1-6-51,3-8-51,0-12-51,0-7-81</inkml:trace>
          <inkml:trace contextRef="#ctx0" brushRef="#br0" timeOffset="536759.7009">13562 6758 139,'0'0'189,"0"0"-78,0 0-71,0 0 12,0 0 9,0 0-30,25-131-23,-25 111-1,0 2 12,-1 4-11,-18 2 4,-1 9-12,-5-1-1,-7 4-9,2 0 0,-4 7 4,4 11-2,8 5 6,0 0-6,10 1 0,7 0-3,5-1 2,0 2 2,0 2 0,12 2 5,10 1 1,3 0-6,2-2 1,2 4 5,-1-4 1,-3 3 0,-5-4 1,-4 4 0,-6-3 1,-7 3-1,-3-2 6,0-2-5,-18-1 9,-8 0 2,-4-4-7,2-10-4,-3 0 9,1-8 5,0-4 13,3 0 21,5 0 31,9-13-29,6-9-29,7-5-23,0-9-22,10-6-21,20-8 2,14-4-28,3 3-10,22-12-12,-12 16-32,-13 8-57</inkml:trace>
          <inkml:trace contextRef="#ctx0" brushRef="#br0" timeOffset="537234.728">14023 6489 438,'0'0'153,"0"0"-132,0 0-21,0 0 0,0 0 3,0 0 12,0 0-4,87 29-10,-68-16-1,-8-1-24,-2-2-12,-8-2-25,-1 2 4,0 0 55,-21 4 2,-13 6 15,-10 0-4,-4 3-1,2-1 26,7-4 24,13-4 26,9-4-1,10-6-51,7-1-34,0-2-20,0 2 4,5-1 4,19 3 12,8-5 13,10 0 26,5 0-14,1-5-20,1-8-5,-5-1-16,-4 0-13,-10 0-37,-4 5-64,-8 1-71,-13 3-69</inkml:trace>
          <inkml:trace contextRef="#ctx0" brushRef="#br0" timeOffset="537744.7572">12535 6243 443,'0'0'199,"0"0"-160,0 0-29,0 0 24,0 0 14,0 0 1,0 0-14,155 3-5,-95-3 8,9 0 1,14-3-6,11-6-20,8-3-7,8 1-6,-1 2 1,-5 2 0,-7-1-1,-9 4 0,-13 0 0,-11-4-16,-8 4-20,-12-1-8,-9 1-9,-8 1-25,-10 3-19,-7 0-31,-10 0-37,0 0-37</inkml:trace>
          <inkml:trace contextRef="#ctx0" brushRef="#br0" timeOffset="538075.7762">13465 5613 535,'0'0'118,"0"0"-33,0 0-66,0 0 6,0 0-25,0 0-14,0 0 14,-31 121 0,16-57 7,2 5-7,1 3-16,-3 15-89,7-15-112,1-22-168</inkml:trace>
        </inkml:traceGroup>
      </inkml:traceGroup>
    </inkml:traceGroup>
    <inkml:traceGroup>
      <inkml:annotationXML>
        <emma:emma xmlns:emma="http://www.w3.org/2003/04/emma" version="1.0">
          <emma:interpretation id="{E91428BE-0E62-4BEB-B1FF-B03D1D542244}" emma:medium="tactile" emma:mode="ink">
            <msink:context xmlns:msink="http://schemas.microsoft.com/ink/2010/main" type="paragraph" rotatedBoundingBox="856,8580 22869,8638 22865,10386 852,10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F151C6-6EA3-4815-B80D-4B9A34FB1180}" emma:medium="tactile" emma:mode="ink">
              <msink:context xmlns:msink="http://schemas.microsoft.com/ink/2010/main" type="line" rotatedBoundingBox="856,8580 22869,8638 22865,10386 852,10328"/>
            </emma:interpretation>
          </emma:emma>
        </inkml:annotationXML>
        <inkml:traceGroup>
          <inkml:annotationXML>
            <emma:emma xmlns:emma="http://www.w3.org/2003/04/emma" version="1.0">
              <emma:interpretation id="{366EDEA3-B4C4-444C-8336-0332123166A6}" emma:medium="tactile" emma:mode="ink">
                <msink:context xmlns:msink="http://schemas.microsoft.com/ink/2010/main" type="inkWord" rotatedBoundingBox="855,8930 1957,8933 1954,10286 852,10283"/>
              </emma:interpretation>
              <emma:one-of disjunction-type="recognition" id="oneOf46">
                <emma:interpretation id="interp230" emma:lang="zh-CN" emma:confidence="0">
                  <emma:literal>老</emma:literal>
                </emma:interpretation>
                <emma:interpretation id="interp231" emma:lang="zh-CN" emma:confidence="0">
                  <emma:literal>表</emma:literal>
                </emma:interpretation>
                <emma:interpretation id="interp232" emma:lang="zh-CN" emma:confidence="0">
                  <emma:literal>茏</emma:literal>
                </emma:interpretation>
                <emma:interpretation id="interp233" emma:lang="zh-CN" emma:confidence="0">
                  <emma:literal>丧</emma:literal>
                </emma:interpretation>
                <emma:interpretation id="interp234" emma:lang="zh-CN" emma:confidence="0">
                  <emma:literal>志</emma:literal>
                </emma:interpretation>
              </emma:one-of>
            </emma:emma>
          </inkml:annotationXML>
          <inkml:trace contextRef="#ctx0" brushRef="#br0" timeOffset="447960.6219">-1655 7768 424,'0'0'130,"0"0"-130,0 0-16,0 0 16,0 0 35,0 161 3,0-81-25,0 1-6,0-5-7,0-4-43,0-10-56,-17-1-25,2-13-15,-9-13-53</inkml:trace>
          <inkml:trace contextRef="#ctx0" brushRef="#br0" timeOffset="447739.6092">-1938 8051 124,'0'0'532,"0"0"-389,0 0-92,0 0 37,0 0 61,0 0-41,0 0-53,0 0-27,5 0-7,9 0-21,11-10-23,13-7 22,15-3-5,10-1 4,6 0-52,-1 4-22,-10 1-2,-7 3-67,-7 10-57,-16 3-10,-8 0-20,-15 0-36</inkml:trace>
          <inkml:trace contextRef="#ctx0" brushRef="#br0" timeOffset="448151.6328">-2014 8519 36,'0'0'104,"0"0"-4,0 0 15,0 0 18,0 0 43,-131 0 9,130-1-58,1-2-69,0-1-9,10-6-15,25-7-33,16-4-1,21-10 0,14-4-1,11-1-23,2 2-59,32-10-83,-30 13-79,-19 0-97</inkml:trace>
          <inkml:trace contextRef="#ctx0" brushRef="#br0" timeOffset="448422.6483">-1313 7808 421,'0'0'95,"0"0"-56,-102 134 25,51-64 29,3 8-33,2-2-29,-1 5-13,5 4-17,-7 4 32,2 3-22,0 1-10,4-3-2,9-9-31,5-8-46,8-4-72,7-17-80,4-20-68</inkml:trace>
          <inkml:trace contextRef="#ctx0" brushRef="#br0" timeOffset="448940.6779">-1203 8474 64,'0'0'359,"0"0"-245,0 0-88,0 0 8,0 0 57,-108 132-29,58-57-30,-14 7-16,-5 5-15,5-6 6,5-9-6,14-17-1,15-19-35,16-17-101,9-11-123,5-8-108</inkml:trace>
          <inkml:trace contextRef="#ctx0" brushRef="#br0" timeOffset="448729.6658">-1624 8618 348,'0'0'2,"0"0"5,0 0-7,0 0 56,0 0 22,-13 156-20,1-98-26,-1 0-12,3-4-7,5-6-12,5-6 8,0-14-9,0-11-1,20-5-8,13-7 9,13-5 42,13 0 16,10-15-25,1-13-21,4-7-12,-7-2-19,-11-2-16,-7 5-47,-6-5-26,-16 8-44,-8 7-41</inkml:trace>
        </inkml:traceGroup>
        <inkml:traceGroup>
          <inkml:annotationXML>
            <emma:emma xmlns:emma="http://www.w3.org/2003/04/emma" version="1.0">
              <emma:interpretation id="{BEC54CC4-9096-4298-8392-E79283281949}" emma:medium="tactile" emma:mode="ink">
                <msink:context xmlns:msink="http://schemas.microsoft.com/ink/2010/main" type="inkWord" rotatedBoundingBox="2058,9428 2580,9429 2579,9924 2057,9923"/>
              </emma:interpretation>
              <emma:one-of disjunction-type="recognition" id="oneOf47">
                <emma:interpretation id="interp235" emma:lang="zh-CN" emma:confidence="0">
                  <emma:literal>二</emma:literal>
                </emma:interpretation>
                <emma:interpretation id="interp236" emma:lang="zh-CN" emma:confidence="0">
                  <emma:literal>=</emma:literal>
                </emma:interpretation>
                <emma:interpretation id="interp237" emma:lang="zh-CN" emma:confidence="0">
                  <emma:literal>:</emma:literal>
                </emma:interpretation>
                <emma:interpretation id="interp238" emma:lang="zh-CN" emma:confidence="0">
                  <emma:literal>工</emma:literal>
                </emma:interpretation>
                <emma:interpretation id="interp239" emma:lang="zh-CN" emma:confidence="0">
                  <emma:literal>三</emma:literal>
                </emma:interpretation>
              </emma:one-of>
            </emma:emma>
          </inkml:annotationXML>
          <inkml:trace contextRef="#ctx0" brushRef="#br0" timeOffset="449167.6909">-832 8294 188,'0'0'560,"0"0"-498,0 0-62,0 0-2,0 0 1,0 0-23,0 0 23,108-15 1,-44 9-54,-14 1-89,-8 2-129</inkml:trace>
          <inkml:trace contextRef="#ctx0" brushRef="#br0" timeOffset="449398.7041">-943 8759 614,'0'0'191,"0"0"-96,0 0-50,0 0 27,0 0-54,0 0-18,0 0-3,89-17 3,-33-2 7,6 1-1,3-2-6,-1 0-11,15 1-47,-20 3-134,-10 7-134</inkml:trace>
        </inkml:traceGroup>
        <inkml:traceGroup>
          <inkml:annotationXML>
            <emma:emma xmlns:emma="http://www.w3.org/2003/04/emma" version="1.0">
              <emma:interpretation id="{843C9DAF-17D0-497E-8830-72257167BD69}" emma:medium="tactile" emma:mode="ink">
                <msink:context xmlns:msink="http://schemas.microsoft.com/ink/2010/main" type="inkWord" rotatedBoundingBox="4008,8732 4692,8734 4688,10132 4005,10130"/>
              </emma:interpretation>
              <emma:one-of disjunction-type="recognition" id="oneOf48">
                <emma:interpretation id="interp240" emma:lang="zh-CN" emma:confidence="0">
                  <emma:literal>也</emma:literal>
                </emma:interpretation>
                <emma:interpretation id="interp241" emma:lang="zh-CN" emma:confidence="0">
                  <emma:literal>ⅵ</emma:literal>
                </emma:interpretation>
                <emma:interpretation id="interp242" emma:lang="zh-CN" emma:confidence="0">
                  <emma:literal>寸</emma:literal>
                </emma:interpretation>
                <emma:interpretation id="interp243" emma:lang="zh-CN" emma:confidence="0">
                  <emma:literal>扌</emma:literal>
                </emma:interpretation>
                <emma:interpretation id="interp244" emma:lang="zh-CN" emma:confidence="0">
                  <emma:literal>支</emma:literal>
                </emma:interpretation>
              </emma:one-of>
            </emma:emma>
          </inkml:annotationXML>
          <inkml:trace contextRef="#ctx0" brushRef="#br0" timeOffset="453887.9609">1007 8283 289,'0'0'176,"0"0"-116,0 0 20,0 0 41,0 0-52,0 0-44,0 0-4,77-23 7,-31 11-1,7 0 1,8-3-15,3-1-2,0 3-10,-1-2-1,-4-1 0,-8 6 0,-4-3-24,-10 5-18,-5 1-35,-16 6-34,-2-3-23,-14 4-32,0-4-16,0 1-23</inkml:trace>
          <inkml:trace contextRef="#ctx0" brushRef="#br0" timeOffset="453536.9408">1360 8265 2,'0'0'72,"0"0"-7,0 0 11,0 0-5,0 0-34,0 0-19,0 0-10,-24 0-2,24 0-3,-3 0-3,3 3 0,-2-1-7,2 1 6,-3-2 1,3-1 0,0 3 0,0-3 1,0 0 0,0 0 6,0 0 5,0 0 12,0 0 10,0 0 2,0 0-9,0 0 2,0 0-10,0 0-5,0 0-14,0 0-1,0 0 1,13 0 10,6 0 17,1 0-12,5 0-4,-1 0-10,1 0 0,-5 0 0,0 3 0,-5 4-1,-5 1-7,-1 2-34,-7 4-15,-2 4 3,0 9 41,-21 5 12,-7 8 7,-4-2-6,-5 1 0,2-5 0,1-3 0,4-8 5,8-1-6,3-12 3,6 2 4,8-11-6,3 2 7,2-3 4,0 0-12,0 0 1,2 0 1,16 0 5,6-8-1,1 0 7,5-2-12,1 4 6,2 3-6,-4 3-1,-2 0-9,-2 9 2,-3 13 7,-7-1 14,-3 5 11,-7 0 1,-2-4-9,-3 1-2,0-3 9,-5 2 30,-13 0 5,-8 5-22,-4-4-18,-5 1-9,-4-1-3,-1-5-5,-2-4 5,5-6 0,3-5-1,1-3-6,2 0 0,1-3-33,5-12-45,1-3-45,6-12-31,8 6-71,5 2-12</inkml:trace>
          <inkml:trace contextRef="#ctx0" brushRef="#br0" timeOffset="454146.9757">1469 7570 462,'0'0'182,"0"0"-122,0 0-60,0 0-1,0 0-8,0 0 9,0 0 13,-3 122 6,1-61-6,-1 9-13,-2 23-69,0-13-143,-2-18-199</inkml:trace>
        </inkml:traceGroup>
        <inkml:traceGroup>
          <inkml:annotationXML>
            <emma:emma xmlns:emma="http://www.w3.org/2003/04/emma" version="1.0">
              <emma:interpretation id="{C3F2B17D-5C4A-42CC-9C3E-1A0ABFB4DCBD}" emma:medium="tactile" emma:mode="ink">
                <msink:context xmlns:msink="http://schemas.microsoft.com/ink/2010/main" type="inkWord" rotatedBoundingBox="7857,8690 8817,8692 8813,10056 7853,10054"/>
              </emma:interpretation>
              <emma:one-of disjunction-type="recognition" id="oneOf49">
                <emma:interpretation id="interp245" emma:lang="zh-CN" emma:confidence="0">
                  <emma:literal>过</emma:literal>
                </emma:interpretation>
                <emma:interpretation id="interp246" emma:lang="zh-CN" emma:confidence="0">
                  <emma:literal>也</emma:literal>
                </emma:interpretation>
                <emma:interpretation id="interp247" emma:lang="zh-CN" emma:confidence="0">
                  <emma:literal>j</emma:literal>
                </emma:interpretation>
                <emma:interpretation id="interp248" emma:lang="zh-CN" emma:confidence="0">
                  <emma:literal>ⅵ</emma:literal>
                </emma:interpretation>
                <emma:interpretation id="interp249" emma:lang="zh-CN" emma:confidence="0">
                  <emma:literal>8</emma:literal>
                </emma:interpretation>
              </emma:one-of>
            </emma:emma>
          </inkml:annotationXML>
          <inkml:trace contextRef="#ctx0" brushRef="#br0" timeOffset="495124.3195">5194 8216 337,'0'0'182,"0"0"-44,0 0-12,0 0 22,0 0-28,0 0-40,0 0-41,-5 0-13,5 0-13,0 0-13,0 0-15,0 0-15,18 0-22,12 0 23,11 0 21,7 0 8,1 0 0,-3 0 0,-11 4-1,-7 0-28,-7 4-22,-8 2-18,-11 4-41,-2 7 29,0 4 69,-7 5 12,-18 4 8,-4-3-6,-1 1 6,-2-4-2,5-4-5,4-4 0,2-6 7,6-2-1,7-3-7,3-4 0,5 0-10,0 0-10,0 7 1,18-2-1,6 3 14,3 1 6,3 3 0,-1-4 0,-4 3 0,-7 3 0,-4-1 0,-8 4-21,-6 1 12,0 1 9,0 1 12,-20 0 8,-5-1 27,-4-5 4,-4-3-5,-4 0-8,-5-6 1,-5-6 13,-7-4-15,2 0-18,-2 0-9,4-6-10,1-14-15,7-7-61,-5-32-31,17 7-121,6-3-301</inkml:trace>
          <inkml:trace contextRef="#ctx0" brushRef="#br0" timeOffset="495370.3335">4891 8173 522,'0'0'151,"0"0"-103,0 0-38,0 0 29,0 0 6,150-48 7,-68 25-20,14-1-12,6-3-11,-2 4-8,-3 1-1,-13 5-9,-10 5-50,-8-1-82,-19 5-93,-20 3-76</inkml:trace>
          <inkml:trace contextRef="#ctx0" brushRef="#br0" timeOffset="495602.3468">5557 7528 474,'0'0'108,"0"0"-108,0 0 2,0 0 89,0 0-26,0 161-29,0-103-20,0 3-16,0 27-24,0-12-119,10-16-130</inkml:trace>
        </inkml:traceGroup>
        <inkml:traceGroup>
          <inkml:annotationXML>
            <emma:emma xmlns:emma="http://www.w3.org/2003/04/emma" version="1.0">
              <emma:interpretation id="{1DDF6998-0D0B-42D4-8E8E-27F5EECA92D1}" emma:medium="tactile" emma:mode="ink">
                <msink:context xmlns:msink="http://schemas.microsoft.com/ink/2010/main" type="inkWord" rotatedBoundingBox="9148,9081 9813,9083 9812,9789 9146,9787"/>
              </emma:interpretation>
              <emma:one-of disjunction-type="recognition" id="oneOf50">
                <emma:interpretation id="interp250" emma:lang="zh-CN" emma:confidence="0">
                  <emma:literal>x</emma:literal>
                </emma:interpretation>
                <emma:interpretation id="interp251" emma:lang="zh-CN" emma:confidence="0">
                  <emma:literal>×</emma:literal>
                </emma:interpretation>
                <emma:interpretation id="interp252" emma:lang="zh-CN" emma:confidence="0">
                  <emma:literal>X</emma:literal>
                </emma:interpretation>
                <emma:interpretation id="interp253" emma:lang="zh-CN" emma:confidence="0">
                  <emma:literal>ⅹ</emma:literal>
                </emma:interpretation>
                <emma:interpretation id="interp254" emma:lang="zh-CN" emma:confidence="0">
                  <emma:literal>Ⅹ</emma:literal>
                </emma:interpretation>
              </emma:one-of>
            </emma:emma>
          </inkml:annotationXML>
          <inkml:trace contextRef="#ctx0" brushRef="#br0" timeOffset="495939.3661">6807 7919 175,'0'0'712,"0"0"-618,0 0-85,0 0-8,0 0 19,0 0-11,-133 125-8,81-64 1,-5 4-1,2-2 1,-1-1-2,-1-3 0,7-8-20,1-4-26,5-7-57,-1-2-73,10-14-68,8-13-47</inkml:trace>
          <inkml:trace contextRef="#ctx0" brushRef="#br0" timeOffset="496150.3782">6263 8091 411,'0'0'292,"0"0"-253,0 0-31,0 0-8,0 0 87,0 0-22,104 133-6,-59-83-31,9 5-17,1-2-9,8 1-2,-3-6-26,14 14-80,-17-17-70,-20-11-163</inkml:trace>
        </inkml:traceGroup>
        <inkml:traceGroup>
          <inkml:annotationXML>
            <emma:emma xmlns:emma="http://www.w3.org/2003/04/emma" version="1.0">
              <emma:interpretation id="{F937AEAF-8B68-4F1B-B093-4D5D02CF1D88}" emma:medium="tactile" emma:mode="ink">
                <msink:context xmlns:msink="http://schemas.microsoft.com/ink/2010/main" type="inkWord" rotatedBoundingBox="10034,8604 10907,8607 10903,10355 10029,10353"/>
              </emma:interpretation>
              <emma:one-of disjunction-type="recognition" id="oneOf51">
                <emma:interpretation id="interp255" emma:lang="zh-CN" emma:confidence="0">
                  <emma:literal>走</emma:literal>
                </emma:interpretation>
                <emma:interpretation id="interp256" emma:lang="zh-CN" emma:confidence="0">
                  <emma:literal>木</emma:literal>
                </emma:interpretation>
                <emma:interpretation id="interp257" emma:lang="zh-CN" emma:confidence="0">
                  <emma:literal>术</emma:literal>
                </emma:interpretation>
                <emma:interpretation id="interp258" emma:lang="zh-CN" emma:confidence="0">
                  <emma:literal>未</emma:literal>
                </emma:interpretation>
                <emma:interpretation id="interp259" emma:lang="zh-CN" emma:confidence="0">
                  <emma:literal>扌</emma:literal>
                </emma:interpretation>
              </emma:one-of>
            </emma:emma>
          </inkml:annotationXML>
          <inkml:trace contextRef="#ctx0" brushRef="#br0" timeOffset="496584.403">7162 8474 823,'0'0'99,"0"0"-99,0 0-19,0 0 19,0 0 33,-22 131-3,12-68-20,-2 6 0,2 3-10,0-5-1,0-3-17,0 5-60,3-19-87,2-15-161</inkml:trace>
          <inkml:trace contextRef="#ctx0" brushRef="#br0" timeOffset="497132.4343">7669 8484 494,'0'0'137,"0"0"-17,0 0-87,0 0 38,0 0-2,0 0-46,0 0-23,-50-70-7,26 66 1,1 4-10,-4 0-30,-2 14 1,1 11 19,3 5 13,3 6 2,5 3 2,5 3 8,7 2-8,5-1 8,0 1-5,0-1-1,10 1 6,9-3-1,1-4-5,0-1 7,0-1 0,-1-6 0,-4-2 1,-3-1-1,-7-1 2,-2-1-1,-3-4 1,0 2 8,-10-3-3,-9-2 3,-1-6-1,-5-7 0,-3-1 15,-1-3 35,2 0 19,2-5-10,3-12-19,7-3-18,10-2-21,5-8-10,0-3-10,10-4-10,17-8 4,3 1 1,9-1-15,-2 2-9,1-1-15,1 2-22,15-13-27,-12 8-60,-9 9-88</inkml:trace>
          <inkml:trace contextRef="#ctx0" brushRef="#br0" timeOffset="497478.4541">7032 8309 757,'0'0'185,"0"0"-58,0 0-48,0 0 37,0 0-58,0 0-50,0 0-7,165-64-1,-67 34 0,9 0-1,-3 0-36,-4 5-18,-13 5-31,-13 1-11,-14 6-43,-16 1-56,-19 7-51,-15 2-23</inkml:trace>
          <inkml:trace contextRef="#ctx0" brushRef="#br0" timeOffset="497720.468">7478 7442 753,'0'0'169,"0"0"-139,0 0-29,0 0 6,0 0 5,0 0 31,-10 173-25,8-90-18,-3 44-81,0-23-133,0-17-275</inkml:trace>
        </inkml:traceGroup>
        <inkml:traceGroup>
          <inkml:annotationXML>
            <emma:emma xmlns:emma="http://www.w3.org/2003/04/emma" version="1.0">
              <emma:interpretation id="{B878A58B-FC46-422B-B26C-93C8A381C40F}" emma:medium="tactile" emma:mode="ink">
                <msink:context xmlns:msink="http://schemas.microsoft.com/ink/2010/main" type="inkWord" rotatedBoundingBox="14033,8894 14818,8896 14815,10116 14030,10114"/>
              </emma:interpretation>
              <emma:one-of disjunction-type="recognition" id="oneOf52">
                <emma:interpretation id="interp260" emma:lang="zh-CN" emma:confidence="0">
                  <emma:literal>过</emma:literal>
                </emma:interpretation>
                <emma:interpretation id="interp261" emma:lang="zh-CN" emma:confidence="0">
                  <emma:literal>长</emma:literal>
                </emma:interpretation>
                <emma:interpretation id="interp262" emma:lang="zh-CN" emma:confidence="0">
                  <emma:literal>8</emma:literal>
                </emma:interpretation>
                <emma:interpretation id="interp263" emma:lang="zh-CN" emma:confidence="0">
                  <emma:literal>扌</emma:literal>
                </emma:interpretation>
                <emma:interpretation id="interp264" emma:lang="zh-CN" emma:confidence="0">
                  <emma:literal>寸</emma:literal>
                </emma:interpretation>
              </emma:one-of>
            </emma:emma>
          </inkml:annotationXML>
          <inkml:trace contextRef="#ctx0" brushRef="#br0" timeOffset="539741.8714">11254 8437 418,'0'0'126,"0"0"-1,0 0-69,0 0 25,0 0-43,0 0-38,0 0 0,90-35 0,-52 30-1,3 4-7,-6 1 0,-3 0-5,-7 0-13,-8 6-15,-7 5-14,-5-3-17,-5 3 27,0 3 31,0 3 14,-22 4 15,-8 6-7,-4 0-2,-1 0-5,-2-1-1,7-4 7,4-5-6,6-2 0,7-7-1,6-4 1,7 0-1,0 0-11,0-3-12,12 5 10,15-2 11,5-2 2,10 1 0,0-3 10,1 0-8,1 0-1,-9 0 0,-4 4-1,-6 7-1,-8 3-23,-11 3-11,-6-2 16,0 5 19,0 0 15,-16 0 40,-13 0 12,-6 3-5,-7-3-18,0 2-18,-7-1 11,-5-5-6,0-3 0,4-4-2,1-4 2,6-5-7,7 0-22,3-11-2,4-17-55,4-34-80,5 6-114,8-3-131</inkml:trace>
          <inkml:trace contextRef="#ctx0" brushRef="#br0" timeOffset="539991.8857">11098 8118 373,'0'0'93,"0"0"-83,0 0 40,0 0 44,146 0-23,-82 0-29,5 0-24,7 0-6,3 0-11,-2 0-1,-8 0-23,-3-8-86,-19 3-98,-20 1-106</inkml:trace>
          <inkml:trace contextRef="#ctx0" brushRef="#br0" timeOffset="540223.899">11569 7732 519,'0'0'190,"0"0"-180,0 0-10,0 0 0,0 0 7,0 0 15,0 149-6,0-69-16,5-9-73,-5-12-222</inkml:trace>
        </inkml:traceGroup>
        <inkml:traceGroup>
          <inkml:annotationXML>
            <emma:emma xmlns:emma="http://www.w3.org/2003/04/emma" version="1.0">
              <emma:interpretation id="{C5ADEE49-FA07-4A91-8B7F-3CC9430E2EB9}" emma:medium="tactile" emma:mode="ink">
                <msink:context xmlns:msink="http://schemas.microsoft.com/ink/2010/main" type="inkWord" rotatedBoundingBox="15425,8638 17793,8644 17789,10307 15421,10301"/>
              </emma:interpretation>
              <emma:one-of disjunction-type="recognition" id="oneOf53">
                <emma:interpretation id="interp265" emma:lang="zh-CN" emma:confidence="0">
                  <emma:literal>华</emma:literal>
                </emma:interpretation>
                <emma:interpretation id="interp266" emma:lang="zh-CN" emma:confidence="0">
                  <emma:literal>沐</emma:literal>
                </emma:interpretation>
                <emma:interpretation id="interp267" emma:lang="zh-CN" emma:confidence="0">
                  <emma:literal>体</emma:literal>
                </emma:interpretation>
                <emma:interpretation id="interp268" emma:lang="zh-CN" emma:confidence="0">
                  <emma:literal>休</emma:literal>
                </emma:interpretation>
                <emma:interpretation id="interp269" emma:lang="zh-CN" emma:confidence="0">
                  <emma:literal>岱</emma:literal>
                </emma:interpretation>
              </emma:one-of>
            </emma:emma>
          </inkml:annotationXML>
          <inkml:trace contextRef="#ctx0" brushRef="#br0" timeOffset="541436.9684">13394 8509 529,'0'0'158,"0"0"-57,0 0-36,0 0 16,0 0-34,0 0-47,0 0-16,-8 65 16,-7-11 12,-6 11-4,-2 9-6,1-3-1,7-4-1,3-8-22,10-5-46,2-10-50,2-15-106,17-15-122</inkml:trace>
          <inkml:trace contextRef="#ctx0" brushRef="#br0" timeOffset="541949.9977">14031 8564 222,'0'0'139,"0"0"-51,0 0-13,0 0 30,10-139-4,-15 116-27,-13 6-21,-4 2-28,-3 4-12,-2 7-7,1 4-5,5 0-1,-3 0-7,1 20-4,1 10-1,2 6 11,6 2-11,9 2 2,5 6-1,0 2 9,15-4 1,10 3-5,1-6 6,2 1 0,1-7-1,-7 2 0,-7 0-6,-4-1-3,-11 4-3,0-3 12,-8-3 0,-17-3 1,-9-5 10,1-8-1,-4-4 4,0-6 13,0-7-4,0-1 4,6 0 18,6-5 13,5-10-11,10-6-26,10-6-19,0-5-1,10-10-30,20-1-5,14-8-11,5 3-18,1 5-24,1 1-23,11-2-20,-17 9-68,-9 10-113</inkml:trace>
          <inkml:trace contextRef="#ctx0" brushRef="#br0" timeOffset="542401.0235">14409 8337 25,'0'0'525,"0"0"-405,0 0-93,0 0-8,0 0 13,0 0-5,0 0-14,145-3-12,-120 8 0,-6 5-1,-8-1-1,-1-1-38,-10 7-41,0 0-23,0 6 83,-27 6 20,-11 6 1,-8 1-1,-1-2 1,10-5 5,10-7 50,12-10 15,9-5-31,6-4-32,0-1-8,0 0-10,0 0-9,15 0 19,10 0 39,9 0 16,4 0-19,3-1-16,2-10-11,-1-1-9,-3-2-23,1 0-32,2 1-43,-10 2-100,-8 0-126</inkml:trace>
          <inkml:trace contextRef="#ctx0" brushRef="#br0" timeOffset="542858.0497">13179 8185 517,'0'0'157,"0"0"11,0 0-73,0 0 11,0 0-24,0 0-37,0 0-22,32-30-23,13 13-1,21-3 1,18-2 0,13 1-1,8 1-5,2 3 6,2 7-2,-1-3 1,-4 4-1,-6 3 1,-8-5-1,-7 5-17,-13-3-57,-7 3-49,-10-11-72,-16 7-55,-13-2-89</inkml:trace>
          <inkml:trace contextRef="#ctx0" brushRef="#br0" timeOffset="543130.0652">14034 7479 669,'0'0'194,"0"0"-129,0 0-35,0 0-10,0 0-19,0 0 9,-48 117 18,33-48-17,-2 8-11,10 27-16,4-21-119,3-16-160</inkml:trace>
          <inkml:trace contextRef="#ctx0" brushRef="#br0" timeOffset="540698.9262">12972 7937 342,'0'0'183,"0"0"-4,0 0-73,0 0-50,0 0 6,0 0-43,0 0-19,-57 44 0,13-9 6,-8 10 4,-3 0-8,4 0-1,-1-3 0,7-2-1,1-3-14,4-2-56,-6 6-60,8-6-75,13-14-76</inkml:trace>
          <inkml:trace contextRef="#ctx0" brushRef="#br0" timeOffset="540921.9389">12576 7992 649,'0'0'133,"0"0"-133,0 0-13,0 0 13,0 0 56,0 0-18,132 145-21,-78-99-11,7-1-5,2 0-1,1-9-26,15 9-66,-15-12-92,-18-7-93</inkml:trace>
        </inkml:traceGroup>
        <inkml:traceGroup>
          <inkml:annotationXML>
            <emma:emma xmlns:emma="http://www.w3.org/2003/04/emma" version="1.0">
              <emma:interpretation id="{8F13E0C7-690F-481A-88CE-2DD079444877}" emma:medium="tactile" emma:mode="ink">
                <msink:context xmlns:msink="http://schemas.microsoft.com/ink/2010/main" type="inkWord" rotatedBoundingBox="20147,9748 20581,9750 20581,9837 20146,9835"/>
              </emma:interpretation>
              <emma:one-of disjunction-type="recognition" id="oneOf54">
                <emma:interpretation id="interp270" emma:lang="zh-CN" emma:confidence="0">
                  <emma:literal>-</emma:literal>
                </emma:interpretation>
                <emma:interpretation id="interp271" emma:lang="zh-CN" emma:confidence="0">
                  <emma:literal>一</emma:literal>
                </emma:interpretation>
                <emma:interpretation id="interp272" emma:lang="zh-CN" emma:confidence="0">
                  <emma:literal>、</emma:literal>
                </emma:interpretation>
                <emma:interpretation id="interp273" emma:lang="zh-CN" emma:confidence="0">
                  <emma:literal>_</emma:literal>
                </emma:interpretation>
                <emma:interpretation id="interp274" emma:lang="zh-CN" emma:confidence="0">
                  <emma:literal>‐</emma:literal>
                </emma:interpretation>
              </emma:one-of>
            </emma:emma>
          </inkml:annotationXML>
          <inkml:trace contextRef="#ctx0" brushRef="#br0" timeOffset="557317.8767">17157 8585 588,'0'0'218,"0"0"-124,0 0-55,0 0 34,0 0 71,0 0-50,0 0-52,-10 6-25,10-6-17,0 3 0,0 1-16,5 3-8,26 2 3,14 5-11,19 3-94,45-5-62,-13-3-104,-12-2-84</inkml:trace>
        </inkml:traceGroup>
        <inkml:traceGroup>
          <inkml:annotationXML>
            <emma:emma xmlns:emma="http://www.w3.org/2003/04/emma" version="1.0">
              <emma:interpretation id="{3CF972B6-9C70-48E1-A706-221D57B178D8}" emma:medium="tactile" emma:mode="ink">
                <msink:context xmlns:msink="http://schemas.microsoft.com/ink/2010/main" type="inkWord" rotatedBoundingBox="21446,9823 21756,9824 21755,9837 21445,9836"/>
              </emma:interpretation>
              <emma:one-of disjunction-type="recognition" id="oneOf55">
                <emma:interpretation id="interp275" emma:lang="zh-CN" emma:confidence="0">
                  <emma:literal>-</emma:literal>
                </emma:interpretation>
                <emma:interpretation id="interp276" emma:lang="zh-CN" emma:confidence="0">
                  <emma:literal>一</emma:literal>
                </emma:interpretation>
                <emma:interpretation id="interp277" emma:lang="zh-CN" emma:confidence="0">
                  <emma:literal>‐</emma:literal>
                </emma:interpretation>
                <emma:interpretation id="interp278" emma:lang="zh-CN" emma:confidence="0">
                  <emma:literal>.</emma:literal>
                </emma:interpretation>
                <emma:interpretation id="interp279" emma:lang="zh-CN" emma:confidence="0">
                  <emma:literal>_</emma:literal>
                </emma:interpretation>
              </emma:one-of>
            </emma:emma>
          </inkml:annotationXML>
          <inkml:trace contextRef="#ctx0" brushRef="#br0" timeOffset="557523.8885">18446 8668 704,'0'0'231,"0"0"-208,0 0-23,0 0-16,0 0-1,0 0-8,0 0-33,127 5-103,-32-5 22,-7-13-200</inkml:trace>
        </inkml:traceGroup>
        <inkml:traceGroup>
          <inkml:annotationXML>
            <emma:emma xmlns:emma="http://www.w3.org/2003/04/emma" version="1.0">
              <emma:interpretation id="{74DA912B-7E95-4E6A-AFB3-FE8525F4F33F}" emma:medium="tactile" emma:mode="ink">
                <msink:context xmlns:msink="http://schemas.microsoft.com/ink/2010/main" type="inkWord" rotatedBoundingBox="22514,9765 22867,9765 22866,9801 22513,9800"/>
              </emma:interpretation>
              <emma:one-of disjunction-type="recognition" id="oneOf56">
                <emma:interpretation id="interp280" emma:lang="zh-CN" emma:confidence="0">
                  <emma:literal>-</emma:literal>
                </emma:interpretation>
                <emma:interpretation id="interp281" emma:lang="zh-CN" emma:confidence="0">
                  <emma:literal>一</emma:literal>
                </emma:interpretation>
                <emma:interpretation id="interp282" emma:lang="zh-CN" emma:confidence="0">
                  <emma:literal>‐</emma:literal>
                </emma:interpretation>
                <emma:interpretation id="interp283" emma:lang="zh-CN" emma:confidence="0">
                  <emma:literal>_</emma:literal>
                </emma:interpretation>
                <emma:interpretation id="interp284" emma:lang="zh-CN" emma:confidence="0">
                  <emma:literal>.</emma:literal>
                </emma:interpretation>
              </emma:one-of>
            </emma:emma>
          </inkml:annotationXML>
          <inkml:trace contextRef="#ctx0" brushRef="#br0" timeOffset="557719.8997">19514 8601 221,'0'0'114,"0"0"-94,0 0 15,0 0 48,0 0 56,0 0-51,0 0-48,121 32-27,-106-28-5,7-4-8,0 0-13,8 0-23,3 0-62,3-7-55,-9 0-42,-7 2-10</inkml:trace>
          <inkml:trace contextRef="#ctx0" brushRef="#br0" timeOffset="557866.9081">19855 8610 58,'0'0'97,"0"0"-24,0 0 25,0 0 18,0 0 15,0 0-13,0 0-17,12 0-34,-12 0-41,0 0-26,0 0-45,-5 0-173,-12 3-370</inkml:trace>
        </inkml:traceGroup>
      </inkml:traceGroup>
    </inkml:traceGroup>
    <inkml:traceGroup>
      <inkml:annotationXML>
        <emma:emma xmlns:emma="http://www.w3.org/2003/04/emma" version="1.0">
          <emma:interpretation id="{3A39A7A3-ED0B-4856-85BB-23F72F970F7B}" emma:medium="tactile" emma:mode="ink">
            <msink:context xmlns:msink="http://schemas.microsoft.com/ink/2010/main" type="paragraph" rotatedBoundingBox="903,11323 22985,10444 23068,12521 986,134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1C221F-9359-4D82-8F0F-1E8857E42C6B}" emma:medium="tactile" emma:mode="ink">
              <msink:context xmlns:msink="http://schemas.microsoft.com/ink/2010/main" type="line" rotatedBoundingBox="903,11323 22985,10444 23068,12521 986,13400"/>
            </emma:interpretation>
          </emma:emma>
        </inkml:annotationXML>
        <inkml:traceGroup>
          <inkml:annotationXML>
            <emma:emma xmlns:emma="http://www.w3.org/2003/04/emma" version="1.0">
              <emma:interpretation id="{D55BABDC-31F4-4A40-B7A9-FD089CA07182}" emma:medium="tactile" emma:mode="ink">
                <msink:context xmlns:msink="http://schemas.microsoft.com/ink/2010/main" type="inkWord" rotatedBoundingBox="920,11742 1947,11701 2003,13122 976,13163"/>
              </emma:interpretation>
              <emma:one-of disjunction-type="recognition" id="oneOf57">
                <emma:interpretation id="interp285" emma:lang="zh-CN" emma:confidence="0">
                  <emma:literal>老</emma:literal>
                </emma:interpretation>
                <emma:interpretation id="interp286" emma:lang="zh-CN" emma:confidence="0">
                  <emma:literal>苦</emma:literal>
                </emma:interpretation>
                <emma:interpretation id="interp287" emma:lang="zh-CN" emma:confidence="0">
                  <emma:literal>者</emma:literal>
                </emma:interpretation>
                <emma:interpretation id="interp288" emma:lang="zh-CN" emma:confidence="0">
                  <emma:literal>昔</emma:literal>
                </emma:interpretation>
                <emma:interpretation id="interp289" emma:lang="zh-CN" emma:confidence="0">
                  <emma:literal>专</emma:literal>
                </emma:interpretation>
              </emma:one-of>
            </emma:emma>
          </inkml:annotationXML>
          <inkml:trace contextRef="#ctx0" brushRef="#br0" timeOffset="456456.1078">-1202 10726 506,'0'0'61,"0"0"-51,-84 131 30,37-61 48,-17 14-14,-5 4-35,-10 10-2,0-2 4,0 0-18,11-6-13,5-13-7,18-10-2,11-17-1,18-17-36,10-11-94,6-14-93,7-6-23,12-2-41</inkml:trace>
          <inkml:trace contextRef="#ctx0" brushRef="#br0" timeOffset="457001.1389">-1106 11484 573,'0'0'131,"0"0"-24,0 0-23,0 0 24,0 0-64,0 0-30,-141 117-5,87-58-8,-5 5 6,2 0-6,-2-6-1,11-7-7,9-11-47,19-13-64,11-14-95,9-13-196</inkml:trace>
          <inkml:trace contextRef="#ctx0" brushRef="#br0" timeOffset="455639.061">-1813 11135 183,'0'0'119,"0"0"-60,0 0-3,0 0 42,0 0-39,0 0-31,0 0-8,0 0 9,0 0 4,0 0 7,0 0-1,0 0-4,0 0-12,0 0-3,13 0-20,21-14-5,14-8 5,9-2 0,11-2 0,-3-2-6,-3 8-20,-8 0-15,-13 5-16,-11 5-31,-15 3-34,-5 2-58,-10 3-91</inkml:trace>
          <inkml:trace contextRef="#ctx0" brushRef="#br0" timeOffset="455906.0763">-1613 10560 123,'0'0'287,"0"0"-208,0 0-77,0 0 8,0 0 3,0 0 1,0 0 6,1 145 6,4-83-14,-5 6 0,0-1-12,0-3-42,0-13-60,0 7-31,-10-17-52</inkml:trace>
          <inkml:trace contextRef="#ctx0" brushRef="#br0" timeOffset="456142.0898">-1953 11449 36,'0'0'136,"0"0"-1,0 0-9,0 0 2,0 0 4,0 0-4,0 0-60,-92 2-23,92-2-39,3 0-6,20 0-15,18-2 15,18-10 25,16-6-5,18-7-13,6-7-7,8-5-19,-6-1-40,12-11-71,-26 12-83,-23 7-147</inkml:trace>
          <inkml:trace contextRef="#ctx0" brushRef="#br0" timeOffset="456764.1254">-1529 11434 205,'0'0'96,"0"0"-95,0 0 24,0 0 37,0 0 0,-49 145 16,19-82-39,1 0-12,0-4-2,9-8-5,8-11 3,4-8-11,6-10-11,2-7-2,0-6 1,10 0 0,16-3 0,9 2 4,14-3 6,6-1 8,7-4-5,2 3-13,0-3 0,-3 0 0,-6 0-14,2-4-27,12-31-57,-13 2-13,-11-3-92</inkml:trace>
        </inkml:traceGroup>
        <inkml:traceGroup>
          <inkml:annotationXML>
            <emma:emma xmlns:emma="http://www.w3.org/2003/04/emma" version="1.0">
              <emma:interpretation id="{345803EA-834A-4926-8724-A12DEC80BE39}" emma:medium="tactile" emma:mode="ink">
                <msink:context xmlns:msink="http://schemas.microsoft.com/ink/2010/main" type="inkWord" rotatedBoundingBox="2051,12184 2711,12158 2739,12858 2078,12884"/>
              </emma:interpretation>
              <emma:one-of disjunction-type="recognition" id="oneOf58">
                <emma:interpretation id="interp290" emma:lang="zh-CN" emma:confidence="0">
                  <emma:literal>三</emma:literal>
                </emma:interpretation>
                <emma:interpretation id="interp291" emma:lang="zh-CN" emma:confidence="0">
                  <emma:literal>E</emma:literal>
                </emma:interpretation>
                <emma:interpretation id="interp292" emma:lang="zh-CN" emma:confidence="0">
                  <emma:literal>正</emma:literal>
                </emma:interpretation>
                <emma:interpretation id="interp293" emma:lang="zh-CN" emma:confidence="0">
                  <emma:literal>王</emma:literal>
                </emma:interpretation>
                <emma:interpretation id="interp294" emma:lang="zh-CN" emma:confidence="0">
                  <emma:literal>上</emma:literal>
                </emma:interpretation>
              </emma:one-of>
            </emma:emma>
          </inkml:annotationXML>
          <inkml:trace contextRef="#ctx0" brushRef="#br0" timeOffset="457323.1574">-847 11017 796,'0'0'145,"0"0"-34,0 0-45,0 0 37,0 0-60,0 0-43,0 0-31,20-1 7,17 1 22,7 0-20,6 5-76,19 2-48,-13-6-78,-16-1-139</inkml:trace>
          <inkml:trace contextRef="#ctx0" brushRef="#br0" timeOffset="457778.1834">-921 11721 715,'0'0'181,"0"0"-109,0 0-29,0 0 30,0 0-63,0 0 3,0 0-3,200-44-3,-119 17-7,1 0-12,-8 5-8,-5 0-55,0 7-58,-20 3-110,-18 8-80</inkml:trace>
          <inkml:trace contextRef="#ctx0" brushRef="#br0" timeOffset="459108.2595">-760 11424 13,'0'0'62,"0"0"-4,0 0 26,0 0-1,0 0-22,0 0-6,0 0 12,0-3 4,-3 3-15,3 0-17,0 0-14,0 0-11,0 0 1,0 0-9,0 0 1,0 0 3,0 0-1,0 0 8,0 0 6,0 0-3,0 0-7,0 0-12,0 0-1,0 0-13,0 0-3,17 0 16,3 0 0,7 0 1,6 0 7,1 0 5,0-6-13,-2-3-6,-2-3-13,2 2-37,0 1-54,-4 1-56,-9 5-67</inkml:trace>
        </inkml:traceGroup>
        <inkml:traceGroup>
          <inkml:annotationXML>
            <emma:emma xmlns:emma="http://www.w3.org/2003/04/emma" version="1.0">
              <emma:interpretation id="{7175B056-7EC0-401F-9B34-652F7B6EAD73}" emma:medium="tactile" emma:mode="ink">
                <msink:context xmlns:msink="http://schemas.microsoft.com/ink/2010/main" type="inkWord" rotatedBoundingBox="3853,11205 4921,11163 4999,13139 3932,13181"/>
              </emma:interpretation>
              <emma:one-of disjunction-type="recognition" id="oneOf59">
                <emma:interpretation id="interp295" emma:lang="zh-CN" emma:confidence="0">
                  <emma:literal>%</emma:literal>
                </emma:interpretation>
                <emma:interpretation id="interp296" emma:lang="zh-CN" emma:confidence="0">
                  <emma:literal>才</emma:literal>
                </emma:interpretation>
                <emma:interpretation id="interp297" emma:lang="zh-CN" emma:confidence="0">
                  <emma:literal>ⅵ</emma:literal>
                </emma:interpretation>
                <emma:interpretation id="interp298" emma:lang="zh-CN" emma:confidence="0">
                  <emma:literal>也</emma:literal>
                </emma:interpretation>
                <emma:interpretation id="interp299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460265.3257">1568 11193 314,'0'0'108,"0"0"-20,0 0-6,0 0 41,0 0-37,0 0-57,0 0-29,0 4 0,-13 16-12,-9 15 12,-12 17 19,-6 14-1,-2 8-10,5-1 2,3 1 1,9-4 2,7-6-4,11-2-9,7-7 0,0-10-8,2-3-2,16-14-32,-1-6-23,5-9 29,-5-6 21,1-7-4,-3 0 19,2-7 3,0-13 20,-2-7-5,0-5-5,-3-3-5,-4 0 0,-3 3 0,-5 8 5,0 2 2,0 5 5,-10 5 20,-3 4-6,1 4-21,-3 1-5,0 3-8,-4 0-7,4 0 6,0 0-24,2 4-37,-6-1-62,7 1-68,-1-4-87</inkml:trace>
          <inkml:trace contextRef="#ctx0" brushRef="#br0" timeOffset="461014.3685">1578 10013 80,'0'0'521,"0"0"-444,0 0-71,0 0 14,0 0 56,-13 158-5,1-84-36,-3 15-35,-9 43-36,9-23-177,0-22-378</inkml:trace>
          <inkml:trace contextRef="#ctx0" brushRef="#br0" timeOffset="460759.3539">936 11089 614,'0'0'101,"0"0"-11,0 0 30,0 0 30,0 0-11,0 0-45,0 0-58,-42-28-36,42 27-12,5 1-16,27-5-12,22-2 33,25-5 7,17-4 1,13-7 1,7-3-1,-5-3-1,-5-1-10,-12 1-12,-13 1-17,-14 4-16,-17 6-15,-16 7 0,-14 6-16,-15 5-44,-5 0-43,-5 0-12,-13 5 25</inkml:trace>
        </inkml:traceGroup>
        <inkml:traceGroup>
          <inkml:annotationXML>
            <emma:emma xmlns:emma="http://www.w3.org/2003/04/emma" version="1.0">
              <emma:interpretation id="{07B7C8F5-1F14-4BD0-9417-D4DA54E3A668}" emma:medium="tactile" emma:mode="ink">
                <msink:context xmlns:msink="http://schemas.microsoft.com/ink/2010/main" type="inkWord" rotatedBoundingBox="7715,11267 8858,11222 8925,12920 7782,12966"/>
              </emma:interpretation>
              <emma:one-of disjunction-type="recognition" id="oneOf60">
                <emma:interpretation id="interp300" emma:lang="zh-CN" emma:confidence="0">
                  <emma:literal>才</emma:literal>
                </emma:interpretation>
                <emma:interpretation id="interp301" emma:lang="zh-CN" emma:confidence="0">
                  <emma:literal>也</emma:literal>
                </emma:interpretation>
                <emma:interpretation id="interp302" emma:lang="zh-CN" emma:confidence="0">
                  <emma:literal>长</emma:literal>
                </emma:interpretation>
                <emma:interpretation id="interp303" emma:lang="zh-CN" emma:confidence="0">
                  <emma:literal>义</emma:literal>
                </emma:interpretation>
                <emma:interpretation id="interp304" emma:lang="zh-CN" emma:confidence="0">
                  <emma:literal>t</emma:literal>
                </emma:interpretation>
              </emma:one-of>
            </emma:emma>
          </inkml:annotationXML>
          <inkml:trace contextRef="#ctx0" brushRef="#br0" timeOffset="499368.5622">5421 11016 370,'0'0'146,"0"0"-73,0 0 1,0 0 80,0 0-83,0 0-58,0 0-12,-24 32-1,-1 4 1,-5 10 2,-4 9 3,2 4 2,0 1-7,7 0 0,5 0 15,3 0-5,8 0-10,6-3-1,3-5 0,3-5-2,21-14-8,3-6-10,5-11 3,-2-12-22,2-4-9,-3 0 37,-1-12 11,-3-14 9,-1-4 0,-7 1-8,-7-1 1,-2 2 11,-6 4-3,-2 6 0,0 1 16,-2 3 6,-13 5-21,-3 2-9,-4 0-2,-7 6 0,-1 1-1,-4 0-21,6 0-37,-3 0-26,8 0-58,8 0-110</inkml:trace>
          <inkml:trace contextRef="#ctx0" brushRef="#br0" timeOffset="499926.5941">5483 10073 702,'0'0'118,"0"0"-118,0 0 1,0 0 15,0 0 58,-12 133-31,12-62-24,0 11-19,0 35-46,0-22-159,5-19-397</inkml:trace>
          <inkml:trace contextRef="#ctx0" brushRef="#br0" timeOffset="499702.5813">4745 10855 722,'0'0'137,"0"0"-44,0 0-31,0 0-9,0 0-48,0 0-4,156-24-1,-21 1 11,2 0-1,-4-1-10,-18 3 0,-28 7-11,7 0-29,-3 7-28,-14-1-52,-21 8-32,-19 0-35,-17 0-21,-19 8-33</inkml:trace>
        </inkml:traceGroup>
        <inkml:traceGroup>
          <inkml:annotationXML>
            <emma:emma xmlns:emma="http://www.w3.org/2003/04/emma" version="1.0">
              <emma:interpretation id="{B907C1B8-44CF-4C4A-8F26-D061F52E50B3}" emma:medium="tactile" emma:mode="ink">
                <msink:context xmlns:msink="http://schemas.microsoft.com/ink/2010/main" type="inkWord" rotatedBoundingBox="9361,11195 10992,11130 11066,12999 9436,13064"/>
              </emma:interpretation>
              <emma:one-of disjunction-type="recognition" id="oneOf61">
                <emma:interpretation id="interp305" emma:lang="zh-CN" emma:confidence="0">
                  <emma:literal>告</emma:literal>
                </emma:interpretation>
                <emma:interpretation id="interp306" emma:lang="zh-CN" emma:confidence="0">
                  <emma:literal>咕</emma:literal>
                </emma:interpretation>
                <emma:interpretation id="interp307" emma:lang="zh-CN" emma:confidence="0">
                  <emma:literal>岱</emma:literal>
                </emma:interpretation>
                <emma:interpretation id="interp308" emma:lang="zh-CN" emma:confidence="0">
                  <emma:literal>咭</emma:literal>
                </emma:interpretation>
                <emma:interpretation id="interp309" emma:lang="zh-CN" emma:confidence="0">
                  <emma:literal>哮</emma:literal>
                </emma:interpretation>
              </emma:one-of>
            </emma:emma>
          </inkml:annotationXML>
          <inkml:trace contextRef="#ctx0" brushRef="#br0" timeOffset="500562.6305">6775 10676 329,'0'0'129,"0"0"-33,0 0-21,0 0 99,0 0-25,0 0-62,0 0-42,0-1-28,0 2-17,-5 17-18,-10 17 7,-7 13 11,-5 14 9,-6 5-9,-1-4-1,-1-4-9,5-8-13,-4 0-17,4-4-64,-9 5-71,5-11-102,9-14-129</inkml:trace>
          <inkml:trace contextRef="#ctx0" brushRef="#br0" timeOffset="500812.6448">6400 10835 235,'0'0'322,"0"0"-264,0 0-58,0 0 0,0 0 59,0 0 13,133 118-23,-77-74-23,4 2-7,4 2-18,5-1-1,-2-5-1,2-1-74,5 6-55,-18-13-94,-16-8-164</inkml:trace>
          <inkml:trace contextRef="#ctx0" brushRef="#br0" timeOffset="501127.6628">7308 11238 872,'0'0'185,"0"0"-143,0 0-27,0 0 21,0 0-35,0 0 15,-67 137-4,35-68-11,-2 4-1,11-6-1,8-9-42,10-11-50,5-3-66,3-13-54,9-15-134</inkml:trace>
          <inkml:trace contextRef="#ctx0" brushRef="#br0" timeOffset="502321.7311">7594 9982 611,'0'0'170,"0"0"-160,0 0 5,0 0-15,0 0 97,-24 122-24,16-55-31,1 7-20,4 8-15,3 3-7,0 5-16,0 29-78,0-20-150,0-22-301</inkml:trace>
          <inkml:trace contextRef="#ctx0" brushRef="#br0" timeOffset="501695.6953">7787 11272 371,'0'0'110,"0"0"3,0 0-46,0 0 40,29-129-30,-29 111-27,0 8 8,-4-1-12,-14 10-24,-4 1-13,-12 0-9,-4 13-6,-3 14 5,-2 8-2,7 2-3,6 0 5,10-2-6,6-3 6,9 0-9,5-2 2,0-2 0,4-3-5,16 2 5,7-4 8,5 4 1,0-4-1,5-1 1,-10-3-1,-2-3 1,-7-1-1,-4 2-6,-13-2-10,-1 7 9,0 3 7,-16 5 6,-13 3-5,-5-1 8,-4-1-8,2-8 0,1-10 7,5-3 1,6-10 23,6 0 34,8-7-22,8-20-30,2-13-14,0-10-26,25-10 0,9-2-10,3 3-9,5 8-3,-7 7 8,-1 11-17,-9 6-34,-5 5-82,-6 9-48,-9 3-84</inkml:trace>
          <inkml:trace contextRef="#ctx0" brushRef="#br0" timeOffset="502050.7156">7061 11024 751,'0'0'135,"0"0"-40,0 0-50,0 0 40,0 0-37,0 0-48,0 0 0,190-67 0,-101 44 1,8 1 5,-2 2-6,-1 2-16,-7-1-26,-8 4-13,-10 3-22,-14 0-12,-11 0-43,-10-4-31,-14 5-26,-10-1-101</inkml:trace>
        </inkml:traceGroup>
        <inkml:traceGroup>
          <inkml:annotationXML>
            <emma:emma xmlns:emma="http://www.w3.org/2003/04/emma" version="1.0">
              <emma:interpretation id="{3C44F3D4-AB51-4C47-A51D-ABD64C88BABB}" emma:medium="tactile" emma:mode="ink">
                <msink:context xmlns:msink="http://schemas.microsoft.com/ink/2010/main" type="inkWord" rotatedBoundingBox="14277,11065 15453,11018 15516,12597 14339,12644"/>
              </emma:interpretation>
              <emma:one-of disjunction-type="recognition" id="oneOf62">
                <emma:interpretation id="interp310" emma:lang="zh-CN" emma:confidence="0">
                  <emma:literal>也</emma:literal>
                </emma:interpretation>
                <emma:interpretation id="interp311" emma:lang="zh-CN" emma:confidence="0">
                  <emma:literal>@</emma:literal>
                </emma:interpretation>
                <emma:interpretation id="interp312" emma:lang="zh-CN" emma:confidence="0">
                  <emma:literal>长</emma:literal>
                </emma:interpretation>
                <emma:interpretation id="interp313" emma:lang="zh-CN" emma:confidence="0">
                  <emma:literal>比</emma:literal>
                </emma:interpretation>
                <emma:interpretation id="interp314" emma:lang="zh-CN" emma:confidence="0">
                  <emma:literal>+</emma:literal>
                </emma:interpretation>
              </emma:one-of>
            </emma:emma>
          </inkml:annotationXML>
          <inkml:trace contextRef="#ctx0" brushRef="#br0" timeOffset="545038.1744">11305 10604 55,'0'0'616,"0"0"-411,0 0-143,0 0-47,0 0-15,133-29 10,-1 11 11,40-10-13,-7 1-7,-28 1 1,-42 11-2,-27 3 0,5 1-35,-4 0-40,-5 5-40,-21 4-35,-23 2-11,-20 0-16,0 0-5,-15 0 86</inkml:trace>
          <inkml:trace contextRef="#ctx0" brushRef="#br0" timeOffset="544698.1549">12149 10747 208,'0'0'159,"0"0"17,0 0-70,0 0-15,0 0 6,0 0-19,0 0-30,0-56-5,-5 53 12,0 0 6,3 3-13,-3 0-30,-4 0-18,-6 0-6,-10 23-3,-14 9-3,-9 16 5,-4 8 6,-1 0-7,8 0 7,6-1-6,6 0 1,6 0 6,7 2-3,1 2-4,6-8 6,6-5 0,7-6-11,0-12 2,0-4 4,2-6-2,11-6-7,6-6-11,3-6 2,6 0-33,7 0 37,9-21 13,2-14-26,-3-4-18,1 0-7,-9-2 16,-6 1-14,-9 5-32,-10 1 23,-7 7 38,-3-1-4,0 8-1,-21 1 32,-5 7 20,-1 4-4,-6 4 12,-1 4 9,1 0-15,1 0-21,-2 12-1,5 4-9,3-5-45,4 0-90,10-6-215</inkml:trace>
          <inkml:trace contextRef="#ctx0" brushRef="#br0" timeOffset="545262.1872">12091 9869 525,'0'0'86,"0"0"-80,0 0 1,0 0 2,0 0 65,0 0-25,0 176-28,-8-106-8,3 2-13,5 26-36,0-19-88,0-21-158</inkml:trace>
        </inkml:traceGroup>
        <inkml:traceGroup>
          <inkml:annotationXML>
            <emma:emma xmlns:emma="http://www.w3.org/2003/04/emma" version="1.0">
              <emma:interpretation id="{601D4492-014A-43D2-83AE-A306658209EC}" emma:medium="tactile" emma:mode="ink">
                <msink:context xmlns:msink="http://schemas.microsoft.com/ink/2010/main" type="inkWord" rotatedBoundingBox="15592,10922 17589,10842 17662,12671 15665,12750"/>
              </emma:interpretation>
              <emma:one-of disjunction-type="recognition" id="oneOf63">
                <emma:interpretation id="interp315" emma:lang="zh-CN" emma:confidence="0">
                  <emma:literal>体</emma:literal>
                </emma:interpretation>
                <emma:interpretation id="interp316" emma:lang="zh-CN" emma:confidence="0">
                  <emma:literal>估</emma:literal>
                </emma:interpretation>
                <emma:interpretation id="interp317" emma:lang="zh-CN" emma:confidence="0">
                  <emma:literal>佑</emma:literal>
                </emma:interpretation>
                <emma:interpretation id="interp318" emma:lang="zh-CN" emma:confidence="0">
                  <emma:literal>休</emma:literal>
                </emma:interpretation>
                <emma:interpretation id="interp319" emma:lang="zh-CN" emma:confidence="0">
                  <emma:literal>咕</emma:literal>
                </emma:interpretation>
              </emma:one-of>
            </emma:emma>
          </inkml:annotationXML>
          <inkml:trace contextRef="#ctx0" brushRef="#br0" timeOffset="545615.2074">13281 10235 401,'0'0'515,"0"0"-505,0 0-10,0 0 0,0 0 49,0 0-19,-134 172-18,75-100-11,-3 6 0,1 1 6,3 2-6,-1-5-1,8-7-1,4-12 0,10-10-38,9-12-59,8-12-68,6-9-42,7-12-48</inkml:trace>
          <inkml:trace contextRef="#ctx0" brushRef="#br0" timeOffset="545840.2203">12718 10487 544,'0'0'148,"0"0"-148,0 0 15,0 0-5,0 0 94,0 0-38,71 148-37,-42-100-19,4-1-3,4 0-6,0-8-1,0-4-33,0-7-51,-5-5-72,-5-4-59,-10-6-202</inkml:trace>
          <inkml:trace contextRef="#ctx0" brushRef="#br0" timeOffset="546534.26">13273 10907 468,'0'0'93,"0"0"26,0 0-28,0 0-19,0 0 26,0 0-26,0 0-72,-20-1 0,18 25-26,-6 17 26,-2 17 7,-7 12 3,-5 9-3,2 0-7,0-4-11,5-6-52,5-1-82,4-20-106,6-17-127</inkml:trace>
          <inkml:trace contextRef="#ctx0" brushRef="#br0" timeOffset="547054.2897">13888 10926 10,'0'0'117,"0"0"-4,0 0-7,0 0 20,30-129-1,-41 116-29,-13 6-69,-6 5-8,-5 2 11,-4 0-10,-1 18-11,-2 13-8,5 0-1,0 8 0,10 1-1,5 2-8,10 3 8,12 0-11,0-1 4,7-6 1,20-1 5,0-2 1,3-3-1,-2-5 1,-2 1-7,-11-1-8,-3-1 0,-12-2 1,0 6 14,-12-3 1,-13 0 5,-6-3 5,-4 0 8,1-6 5,1-8 14,3-2 1,4-8 7,3 0 38,8 0-15,3-14-33,7-12-22,5-5-13,0-9-45,25-9-5,15-4-14,9-2-2,5 8-15,0 0-35,10 0-38,-17 14-80</inkml:trace>
          <inkml:trace contextRef="#ctx0" brushRef="#br0" timeOffset="547491.3147">14161 10880 510,'0'0'129,"0"0"-93,0 0-25,0 0 28,0 0 3,0 0-19,0 0-11,127 3-11,-107 8-1,-4 2-1,-8 6-11,-5 4-6,-3-1 18,0 8 10,-22-2 2,-4 3-2,-8-3-3,-1-6 3,1-2-3,5-2-5,9-6 4,5-6 20,10-2 21,3-3-15,2-1-23,0 0-9,0 0-23,7 0-6,18 0 23,14 0 6,10 0 9,5-13-9,-1-6-7,3 1-15,-6-5-28,9-3-51,-14 3-70,-13 6-88</inkml:trace>
          <inkml:trace contextRef="#ctx0" brushRef="#br0" timeOffset="547909.3386">13434 10568 386,'0'0'169,"0"0"-3,0 0-36,0 0-17,0 0-14,0 0-49,0 0-39,0-15-11,36 10-9,21-3 9,22-1 2,20-5 4,14-6-5,6-3 0,4-2-1,-7-2-7,-4 0-26,-9 0-25,-18 4-28,-17 3-24,-23 7-22,-25 3-29,-15 7-27,-5 2-19</inkml:trace>
          <inkml:trace contextRef="#ctx0" brushRef="#br0" timeOffset="548402.3668">14006 9702 591,'0'0'178,"0"0"-103,0 0-64,0 0 18,0 0-28,0 0-1,0 0 16,-25 162-8,11-91-3,1 5-5,-2 28-85,3-23-77,-2-12-157</inkml:trace>
        </inkml:traceGroup>
        <inkml:traceGroup>
          <inkml:annotationXML>
            <emma:emma xmlns:emma="http://www.w3.org/2003/04/emma" version="1.0">
              <emma:interpretation id="{BED82F09-4977-46F2-BF91-183AE8EC03DD}" emma:medium="tactile" emma:mode="ink">
                <msink:context xmlns:msink="http://schemas.microsoft.com/ink/2010/main" type="inkWord" rotatedBoundingBox="20226,11531 20809,11508 20814,11613 20230,11636"/>
              </emma:interpretation>
              <emma:one-of disjunction-type="recognition" id="oneOf64">
                <emma:interpretation id="interp320" emma:lang="zh-CN" emma:confidence="0">
                  <emma:literal>一</emma:literal>
                </emma:interpretation>
                <emma:interpretation id="interp321" emma:lang="zh-CN" emma:confidence="0">
                  <emma:literal>-</emma:literal>
                </emma:interpretation>
                <emma:interpretation id="interp322" emma:lang="zh-CN" emma:confidence="0">
                  <emma:literal>‐</emma:literal>
                </emma:interpretation>
                <emma:interpretation id="interp323" emma:lang="zh-CN" emma:confidence="0">
                  <emma:literal>」</emma:literal>
                </emma:interpretation>
                <emma:interpretation id="interp324" emma:lang="zh-CN" emma:confidence="0">
                  <emma:literal>_</emma:literal>
                </emma:interpretation>
              </emma:one-of>
            </emma:emma>
          </inkml:annotationXML>
          <inkml:trace contextRef="#ctx0" brushRef="#br0" timeOffset="558468.9426">17233 10368 456,'0'0'211,"0"0"-120,0 0-44,0 0 44,0 0 57,0 0-41,0 0-64,-7 0-43,7 0 0,0 0-14,0 0-14,15 12 5,16 3 22,17 5-21,16-1-65,20-6-59,49-11-30,-19-2-49,-15 0-152</inkml:trace>
        </inkml:traceGroup>
        <inkml:traceGroup>
          <inkml:annotationXML>
            <emma:emma xmlns:emma="http://www.w3.org/2003/04/emma" version="1.0">
              <emma:interpretation id="{15B62DBB-0A7A-47B6-B1E1-152DD58B18B4}" emma:medium="tactile" emma:mode="ink">
                <msink:context xmlns:msink="http://schemas.microsoft.com/ink/2010/main" type="inkWord" rotatedBoundingBox="21781,11622 22274,11602 22275,11619 21781,11639"/>
              </emma:interpretation>
              <emma:one-of disjunction-type="recognition" id="oneOf65">
                <emma:interpretation id="interp325" emma:lang="zh-CN" emma:confidence="0">
                  <emma:literal>一</emma:literal>
                </emma:interpretation>
                <emma:interpretation id="interp326" emma:lang="zh-CN" emma:confidence="0">
                  <emma:literal>-</emma:literal>
                </emma:interpretation>
                <emma:interpretation id="interp327" emma:lang="zh-CN" emma:confidence="0">
                  <emma:literal>‐</emma:literal>
                </emma:interpretation>
                <emma:interpretation id="interp328" emma:lang="zh-CN" emma:confidence="0">
                  <emma:literal>_</emma:literal>
                </emma:interpretation>
                <emma:interpretation id="interp329" emma:lang="zh-CN" emma:confidence="0">
                  <emma:literal>‘</emma:literal>
                </emma:interpretation>
              </emma:one-of>
            </emma:emma>
          </inkml:annotationXML>
          <inkml:trace contextRef="#ctx0" brushRef="#br0" timeOffset="558718.9569">18781 10458 593,'0'0'103,"0"0"-86,0 0-17,0 0-7,0 0 6,0 0 0,0 0 1,156 0 0,-95 0 0,3 0-23,23 0-74,-18 0-23,-12-4-129</inkml:trace>
        </inkml:traceGroup>
        <inkml:traceGroup>
          <inkml:annotationXML>
            <emma:emma xmlns:emma="http://www.w3.org/2003/04/emma" version="1.0">
              <emma:interpretation id="{9015A3B9-F7F1-43D1-8257-D9846D5427CB}" emma:medium="tactile" emma:mode="ink">
                <msink:context xmlns:msink="http://schemas.microsoft.com/ink/2010/main" type="inkWord" rotatedBoundingBox="22919,11507 23028,11503 23028,11518 22920,11523"/>
              </emma:interpretation>
              <emma:one-of disjunction-type="recognition" id="oneOf66">
                <emma:interpretation id="interp330" emma:lang="zh-CN" emma:confidence="0">
                  <emma:literal>一</emma:literal>
                </emma:interpretation>
                <emma:interpretation id="interp331" emma:lang="zh-CN" emma:confidence="0">
                  <emma:literal>‘</emma:literal>
                </emma:interpretation>
                <emma:interpretation id="interp332" emma:lang="zh-CN" emma:confidence="0">
                  <emma:literal>·</emma:literal>
                </emma:interpretation>
                <emma:interpretation id="interp333" emma:lang="zh-CN" emma:confidence="0">
                  <emma:literal>‐</emma:literal>
                </emma:interpretation>
                <emma:interpretation id="interp334" emma:lang="zh-CN" emma:confidence="0">
                  <emma:literal>“</emma:literal>
                </emma:interpretation>
              </emma:one-of>
            </emma:emma>
          </inkml:annotationXML>
          <inkml:trace contextRef="#ctx0" brushRef="#br0" timeOffset="558852.9645">19920 10348 375,'0'0'62,"0"0"-39,0 0 23,0 0 38,0 0 37,0 0-30,0 0-38,43 9-34,-42-9-19,9 0-19,10-1-38,-1-10-63,-4 5-172</inkml:trace>
        </inkml:traceGroup>
      </inkml:traceGroup>
    </inkml:traceGroup>
    <inkml:traceGroup>
      <inkml:annotationXML>
        <emma:emma xmlns:emma="http://www.w3.org/2003/04/emma" version="1.0">
          <emma:interpretation id="{3DBF8F93-C314-4235-ACB0-39A1ED581877}" emma:medium="tactile" emma:mode="ink">
            <msink:context xmlns:msink="http://schemas.microsoft.com/ink/2010/main" type="paragraph" rotatedBoundingBox="851,13766 23067,12811 23165,15077 948,160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0040C9-8B0F-4DBA-B4DB-98DFC40A6A62}" emma:medium="tactile" emma:mode="ink">
              <msink:context xmlns:msink="http://schemas.microsoft.com/ink/2010/main" type="line" rotatedBoundingBox="851,13766 23067,12811 23165,15077 948,16032"/>
            </emma:interpretation>
          </emma:emma>
        </inkml:annotationXML>
        <inkml:traceGroup>
          <inkml:annotationXML>
            <emma:emma xmlns:emma="http://www.w3.org/2003/04/emma" version="1.0">
              <emma:interpretation id="{345CE4F4-F093-4CEC-93AE-30E4800CFE83}" emma:medium="tactile" emma:mode="ink">
                <msink:context xmlns:msink="http://schemas.microsoft.com/ink/2010/main" type="inkWord" rotatedBoundingBox="861,14009 2184,13952 2271,15975 948,16032"/>
              </emma:interpretation>
              <emma:one-of disjunction-type="recognition" id="oneOf67">
                <emma:interpretation id="interp335" emma:lang="zh-CN" emma:confidence="0">
                  <emma:literal>制</emma:literal>
                </emma:interpretation>
                <emma:interpretation id="interp336" emma:lang="zh-CN" emma:confidence="0">
                  <emma:literal>利</emma:literal>
                </emma:interpretation>
                <emma:interpretation id="interp337" emma:lang="zh-CN" emma:confidence="0">
                  <emma:literal>剥</emma:literal>
                </emma:interpretation>
                <emma:interpretation id="interp338" emma:lang="zh-CN" emma:confidence="0">
                  <emma:literal>刮</emma:literal>
                </emma:interpretation>
                <emma:interpretation id="interp339" emma:lang="zh-CN" emma:confidence="0">
                  <emma:literal>剞</emma:literal>
                </emma:interpretation>
              </emma:one-of>
            </emma:emma>
          </inkml:annotationXML>
          <inkml:trace contextRef="#ctx0" brushRef="#br0" timeOffset="462042.4273">-1899 13081 454,'0'0'113,"0"0"-83,0 0 22,0 0 52,0 0-55,0 0-36,0 0-13,0 0-1,17 0 1,15 0 22,13-12 27,15 1-16,9-9-17,4 0-16,-3-3-6,-6 2-38,-5 14-54,-20 4-87,-19 3-112</inkml:trace>
          <inkml:trace contextRef="#ctx0" brushRef="#br0" timeOffset="463604.5166">-820 12789 398,'0'0'75,"0"0"-65,0 0 62,7 143 25,-2-48-28,3 36-24,-1 44-25,-4 23 0,-1 2-2,1-12-4,-1-23-5,3-9-9,3-29 1,-3-28 0,0-31-1,-3-10-39,-2 26-56,0-12-104,0-7-168</inkml:trace>
          <inkml:trace contextRef="#ctx0" brushRef="#br0" timeOffset="463141.4902">-1587 13153 362,'0'0'34,"0"0"-32,0 0 35,37 165 18,-21-84 1,0 7-18,-1 14-5,-3 4-8,-2 1-14,-5-3-2,-3-11-9,-2-12 1,3-22-1,-1-18 0,-2-18 0,3-11-1,-3-10 1,0-2 0,0 0 0,0 0 0,-5-11-44,-13-12-23,-6-7 33,-1-8 8,-5-9-45,1-8-13,-1-4 8,2-4-44,6 2 55,1 6 32,3 10 33,5 10 19,6 11 67,-2 16 70,4 5-19,4 3-72,-3 0-52,4 0-13,-1 8-17,-3 19 17,-1 8 23,0 5 8,-2 3-10,-3 3 1,2-6-5,0-8 5,1-9-6,4-7-8,3-7-8,0-7-8,0-2-7,10 0 5,18 0 10,13-7 0,12-18 8,9-9-1,7-9-7,0-2 0,0 0-12,-8-2 1,-11 8-8,-8 10-6,-15 9-2,-12 8-6,-6 7 8,-9 5 7,0 0 18,0 0 19,-9 10 16,-8 10-14,-6 5 7,-1 3 18,-1 4-13,5-2-10,5-7 5,5-8-1,10-8-19,0-2-8,0-3-26,15 1 17,15-3 9,7 0 1,3-5-1,6-18-1,-1-4-18,-3-5-14,-5 0-36,-3 0-39,-11 1-5,-11-8-34,-4 7-7</inkml:trace>
          <inkml:trace contextRef="#ctx0" brushRef="#br0" timeOffset="463353.5023">-1081 13238 110,'0'0'167,"0"0"-20,0 0-50,0 0-31,0 0-34,0 0-31,0 0 9,5 30 33,10 5-16,1 3-14,-3 1-4,2 0-6,-3-9-3,-2-7-31,-2-9-50,-1-13-19,7-6 21,-4-18 0,0-9-126</inkml:trace>
          <inkml:trace contextRef="#ctx0" brushRef="#br0" timeOffset="462289.4414">-2101 13718 593,'0'0'152,"0"0"-77,0 0-52,0 0-23,0 0-7,0 0 7,158-50 8,-64 17-1,10-6-4,7-4-3,-1 3-1,-15 3-27,3 4-59,-26 7-111,-26 9-72</inkml:trace>
        </inkml:traceGroup>
        <inkml:traceGroup>
          <inkml:annotationXML>
            <emma:emma xmlns:emma="http://www.w3.org/2003/04/emma" version="1.0">
              <emma:interpretation id="{4E6EE907-9853-4892-9017-8711E2A3F736}" emma:medium="tactile" emma:mode="ink">
                <msink:context xmlns:msink="http://schemas.microsoft.com/ink/2010/main" type="inkWord" rotatedBoundingBox="3575,13944 4649,13898 4720,15562 3646,15609"/>
              </emma:interpretation>
              <emma:one-of disjunction-type="recognition" id="oneOf68">
                <emma:interpretation id="interp340" emma:lang="zh-CN" emma:confidence="0">
                  <emma:literal>式</emma:literal>
                </emma:interpretation>
                <emma:interpretation id="interp341" emma:lang="zh-CN" emma:confidence="0">
                  <emma:literal>古</emma:literal>
                </emma:interpretation>
                <emma:interpretation id="interp342" emma:lang="zh-CN" emma:confidence="0">
                  <emma:literal>长</emma:literal>
                </emma:interpretation>
                <emma:interpretation id="interp343" emma:lang="zh-CN" emma:confidence="0">
                  <emma:literal>木</emma:literal>
                </emma:interpretation>
                <emma:interpretation id="interp344" emma:lang="zh-CN" emma:confidence="0">
                  <emma:literal>术</emma:literal>
                </emma:interpretation>
              </emma:one-of>
            </emma:emma>
          </inkml:annotationXML>
          <inkml:trace contextRef="#ctx0" brushRef="#br0" timeOffset="467854.7597">640 13758 529,'0'0'78,"0"0"-5,0 0 22,0 0 11,0 0-11,0 0-5,0 0-44,-25-47-23,30 32-23,12 0 0,13-6-9,12 1 8,7-4-6,12 2 6,9 1-2,13-3-3,6 2 6,3-1 0,-1-3-1,1 3-16,-11 3-29,-7-1-21,-12 6-24,-13 1-1,-14 2-8,-11 3-54,-13 4-51,-7 5-101</inkml:trace>
          <inkml:trace contextRef="#ctx0" brushRef="#br0" timeOffset="466754.6968">966 13758 183,'0'0'103,"0"0"-35,0 0 7,0 0 27,0 0-18,0 0-37,0 0-22,0-20 4,0 20 0,0 0-8,0 0 8,0 0-16,0 0-11,0 0-2,0 0-13,0 5-3,-5 14-7,-5 12 23,-3 16 6,-2 13 3,-2 10-9,-1 1 3,-1-3-2,7-6 0,4-7 0,3-6-1,3-7-32,2-2-86,0-8-81,0-14-127</inkml:trace>
          <inkml:trace contextRef="#ctx0" brushRef="#br0" timeOffset="468202.7796">1175 12755 682,'0'0'114,"0"0"-60,0 0-28,0 0 19,0 0-45,0 0-26,0 0 25,-2 106 1,4-39 5,3 11 1,-2 10-6,-1 20-81,-2-21-89,0-23-151</inkml:trace>
          <inkml:trace contextRef="#ctx0" brushRef="#br0" timeOffset="467396.7335">1331 13979 150,'0'0'91,"0"0"-45,0 0 39,0 0-15,25-144-23,-25 109 1,0 5-21,0 3 1,0 2 29,-15 9-19,-5 1 5,0 4-8,0 6-23,-2 2-12,2 3-1,0 0-9,3 7 0,-2 13-5,4 3 5,2 5 9,6 4-5,2 2-6,5-2 11,0 0-6,0-1-2,2 1 2,16-1 5,4 1-5,7-3 6,1-1-6,7 1 7,-2-6 2,-3 1-2,-5-4 0,-5 1-13,-9-6-10,-6 2-15,-7 1 20,0 5 16,-5 3 1,-15 3 1,-7 1 0,-2 0 1,-1-7 6,1-4-6,4-8 9,2-8 24,6-3 36,0 0-3,7-9-27,5-13-15,5-8 5,0-9-30,5-6-19,19-5-8,4-4-11,4 3-15,2 2-35,-4 3-2,7-5-19,-12 12-38,-8 11-99</inkml:trace>
        </inkml:traceGroup>
        <inkml:traceGroup>
          <inkml:annotationXML>
            <emma:emma xmlns:emma="http://www.w3.org/2003/04/emma" version="1.0">
              <emma:interpretation id="{BF03C986-7BE6-4903-B15F-81D450B438A7}" emma:medium="tactile" emma:mode="ink">
                <msink:context xmlns:msink="http://schemas.microsoft.com/ink/2010/main" type="inkWord" rotatedBoundingBox="8194,13450 9942,13375 10030,15419 8282,15494"/>
              </emma:interpretation>
              <emma:one-of disjunction-type="recognition" id="oneOf69">
                <emma:interpretation id="interp345" emma:lang="zh-CN" emma:confidence="0">
                  <emma:literal>本</emma:literal>
                </emma:interpretation>
                <emma:interpretation id="interp346" emma:lang="zh-CN" emma:confidence="0">
                  <emma:literal>卉</emma:literal>
                </emma:interpretation>
                <emma:interpretation id="interp347" emma:lang="zh-CN" emma:confidence="0">
                  <emma:literal>志</emma:literal>
                </emma:interpretation>
                <emma:interpretation id="interp348" emma:lang="zh-CN" emma:confidence="0">
                  <emma:literal>灰</emma:literal>
                </emma:interpretation>
                <emma:interpretation id="interp349" emma:lang="zh-CN" emma:confidence="0">
                  <emma:literal>在</emma:literal>
                </emma:interpretation>
              </emma:one-of>
            </emma:emma>
          </inkml:annotationXML>
          <inkml:trace contextRef="#ctx0" brushRef="#br0" timeOffset="505478.9117">5266 13175 85,'0'0'250,"0"0"-102,0 0-16,0 0 70,0 0-52,0 0-57,0 0-34,-34-26-14,34 26-12,0 0-24,0 0-9,17 0-24,22 0 24,23 0 17,39 0 15,40 0-10,32-5-8,-10-13-1,-30 0-10,-34 4-2,-25 1 0,13 1-1,8 2-14,0-3-10,-11 8-12,-15-2-22,-17 3-5,-13 1 3,-17 3 3,-9 0 4,-8 0 1,-5 0 6,0 0-18,-3 0-66,-12 0-106</inkml:trace>
          <inkml:trace contextRef="#ctx0" brushRef="#br0" timeOffset="503873.8199">5686 13539 354,'0'0'121,"0"0"-20,0 0 14,0 0 54,0 0-43,0 0-55,0 0-28,0-12-4,0 12-13,0 0-8,0 0 3,0 0-8,0 2-13,0 15-24,-8 14 12,-4 13 12,-7 11 7,-1 7-5,-3 4-1,3 1 0,-1-4-1,3-7-36,8-4-57,3-6-55,7-14-68,0-9-78,12-18-104</inkml:trace>
          <inkml:trace contextRef="#ctx0" brushRef="#br0" timeOffset="504497.8556">6427 13487 179,'0'0'351,"0"0"-204,0 0-58,0 0 53,0 0-53,0 0-41,-6-123-20,-10 103-8,-2 3 6,-2 3-16,-9 5-7,2 3-3,-6 6-8,-3 0-1,-1 7 0,2 20-2,2 5 1,6 3 0,6 1 1,5 1-3,6 0 11,8-4-9,2 5 10,0-2-2,5 1-6,18 0 2,3 3-1,6 0 6,1 3 0,-3 6-1,-1 0-8,-9-1-1,-10 4 2,-6-4 0,-4-3 9,0-2 0,-19-7 0,-6-4 2,-5-4 5,-6-6 0,-6-6 2,0-4 1,-1-7 6,1-5 14,10 0 9,7-9-10,6-10-17,9-6-12,10-5-13,0-5-12,7-6 5,25-7-18,5-7-5,10-2-16,1 0-8,-1 2-17,2 1-15,10-5-17,-10 13-32,-11 13-116</inkml:trace>
          <inkml:trace contextRef="#ctx0" brushRef="#br0" timeOffset="504984.8835">6678 13426 373,'0'0'283,"0"0"-250,0 0-32,0 0 43,0 0-8,0 0-9,0 0-14,139 25-3,-120-17-8,-6 4-2,-6-2 0,-2 0 0,-5 1-10,0 1 10,0 8 7,-17 5 2,-11 5 5,-8-1-6,-1 3-8,0-3 7,4-6-1,4-8-3,12-2 17,7-8 21,7-2-23,3-3-18,0 0-14,3 0-10,17 0 24,6 0 32,4-3-10,3-6-11,3-2 2,2-2-11,-2-2-2,-1-1-14,-1-2-21,-6 1-31,2-3-58,-6 4-57,-9 2-100</inkml:trace>
          <inkml:trace contextRef="#ctx0" brushRef="#br0" timeOffset="505834.9321">6232 12242 622,'0'0'142,"0"0"-123,0 0-8,0 0 18,0 0-1,0 0 24,-48 155 0,27-71-28,0 3-14,4 0-10,3-5-11,3 13-80,2-23-117,4-20-308</inkml:trace>
        </inkml:traceGroup>
        <inkml:traceGroup>
          <inkml:annotationXML>
            <emma:emma xmlns:emma="http://www.w3.org/2003/04/emma" version="1.0">
              <emma:interpretation id="{5AEE258A-AF1E-4237-9C50-45311C13A236}" emma:medium="tactile" emma:mode="ink">
                <msink:context xmlns:msink="http://schemas.microsoft.com/ink/2010/main" type="inkWord" rotatedBoundingBox="14359,13427 16305,13344 16375,14963 14428,15046"/>
              </emma:interpretation>
              <emma:one-of disjunction-type="recognition" id="oneOf70">
                <emma:interpretation id="interp350" emma:lang="zh-CN" emma:confidence="0">
                  <emma:literal>本</emma:literal>
                </emma:interpretation>
                <emma:interpretation id="interp351" emma:lang="zh-CN" emma:confidence="0">
                  <emma:literal>木</emma:literal>
                </emma:interpretation>
                <emma:interpretation id="interp352" emma:lang="zh-CN" emma:confidence="0">
                  <emma:literal>右</emma:literal>
                </emma:interpretation>
                <emma:interpretation id="interp353" emma:lang="zh-CN" emma:confidence="0">
                  <emma:literal>太</emma:literal>
                </emma:interpretation>
                <emma:interpretation id="interp354" emma:lang="zh-CN" emma:confidence="0">
                  <emma:literal>式</emma:literal>
                </emma:interpretation>
              </emma:one-of>
            </emma:emma>
          </inkml:annotationXML>
          <inkml:trace contextRef="#ctx0" brushRef="#br0" timeOffset="551303.5327">12537 13332 108,'0'0'120,"0"0"-19,0 0 16,0 0 16,0 0-24,0 0-52,44-124-8,-44 106 7,0 4 2,-16-1-25,-2 7-13,-1 4-14,-2 1-6,-3 3-7,2 0-13,-1 0-8,-1 12 8,7 8 1,-1 5 6,4 3 6,4 7 0,4-1 1,2 3 4,4-1 0,0 3-5,4 3 5,16-2-5,0 7 7,4-3 0,-4 1 0,-4 1 1,-2-5 0,-6-4-1,-3-6 0,-5-11-1,0-5 1,0-3 9,-20-8 7,-7 0-6,-3-4-4,-5 0 1,-1 0 11,-1-8 34,7-11-16,8-1-7,4-3 5,9-2-16,9-2-18,0 0-6,22-6-16,15-4-1,10-7-6,9-2-11,4-3-41,3 7-6,7-11-38,-16 11-40,-10 10-64</inkml:trace>
          <inkml:trace contextRef="#ctx0" brushRef="#br0" timeOffset="551881.5658">12927 13058 608,'0'0'41,"0"0"-41,0 0-1,0 0 1,0 0 17,0 0-4,0 0-4,148 10-8,-120 0-1,-11 1-19,-3 5-33,-11 2-16,-3 3 38,0 3 30,-19 4 6,-9-1-5,1 1 12,-5-7-4,7-3 4,8-5 1,5-7 5,6-5 37,6-1-44,0 0-12,0 0-23,0 0 0,10 0 14,8 0 9,2 0 16,2 0-10,2 3-5,1 2 0,-2 2 0,3 1-1,-6 3 0,-5 2 0,-2 2 0,-8-5 11,-3 2 6,-2-2-8,0-2 22,-5 2 30,-17 0 3,-8 2-28,-12 3-16,-7-3-9,-6-2-9,-6 2-2,-8-1-33,-30-5-63,17 2-90,11-8-115</inkml:trace>
          <inkml:trace contextRef="#ctx0" brushRef="#br0" timeOffset="552318.5908">11392 13031 477,'0'0'107,"0"0"78,0 0-47,0 0-5,0 0-53,0 0-59,0 0-21,20-13-6,54 6 6,49-6 12,50-7-6,19 1-5,-4 0 0,-11 3 0,-28 1-1,-3 2 0,-23-1-1,-32 2 1,-17 1-35,-10 1-14,5-2-20,1-2 11,-1 1-4,-15 3 3,-15 4 15,-16 2 7,-8 4-4,-8 0-24,-7 0-41,0 0-47,-2 0-19,-16 5-4</inkml:trace>
          <inkml:trace contextRef="#ctx0" brushRef="#br0" timeOffset="550734.5002">11905 13317 172,'0'0'167,"0"0"-79,0 0-10,0 0-17,0 0 14,0 0-22,0 0-18,0 0-14,0 1-6,0 14-14,-5 9 28,-9 10 10,3 7-11,-8 5-15,1 3-2,1-2 1,2-5-12,1-3 1,8-7-1,-1-4-28,7-8-75,0-9-61,7-3-60,9-8-18</inkml:trace>
          <inkml:trace contextRef="#ctx0" brushRef="#br0" timeOffset="552618.608">12725 12205 651,'0'0'179,"0"0"-152,0 0-18,0 0-9,0 0 14,0 0 27,-12 159-5,12-87-23,0-2-12,0-2-1,27 3-36,2-21-98,-4-22-178</inkml:trace>
        </inkml:traceGroup>
        <inkml:traceGroup>
          <inkml:annotationXML>
            <emma:emma xmlns:emma="http://www.w3.org/2003/04/emma" version="1.0">
              <emma:interpretation id="{FDDAE233-34E2-4916-B819-1287C17265F9}" emma:medium="tactile" emma:mode="ink">
                <msink:context xmlns:msink="http://schemas.microsoft.com/ink/2010/main" type="inkWord" rotatedBoundingBox="19950,13746 20280,13731 20282,13765 19952,13779"/>
              </emma:interpretation>
              <emma:one-of disjunction-type="recognition" id="oneOf71">
                <emma:interpretation id="interp355" emma:lang="zh-CN" emma:confidence="0">
                  <emma:literal>“</emma:literal>
                </emma:interpretation>
                <emma:interpretation id="interp356" emma:lang="zh-CN" emma:confidence="0">
                  <emma:literal>‘</emma:literal>
                </emma:interpretation>
                <emma:interpretation id="interp357" emma:lang="zh-CN" emma:confidence="0">
                  <emma:literal>一</emma:literal>
                </emma:interpretation>
                <emma:interpretation id="interp358" emma:lang="zh-CN" emma:confidence="0">
                  <emma:literal>‐</emma:literal>
                </emma:interpretation>
                <emma:interpretation id="interp359" emma:lang="zh-CN" emma:confidence="0">
                  <emma:literal>-</emma:literal>
                </emma:interpretation>
              </emma:one-of>
            </emma:emma>
          </inkml:annotationXML>
          <inkml:trace contextRef="#ctx0" brushRef="#br0" timeOffset="559435.9979">16952 12582 491,'0'0'144,"0"0"-78,0 0-37,0 0 32,0 0-2,0 0-26,0 0-14,-1 4 32,1-4 12,0 0-11,0 0-16,0 4-11,0-4-9,0 0-16,0 0-6,1 4-7,26 0-6,10-1-45,59-3-108,-10 0-83,-2 0-282</inkml:trace>
        </inkml:traceGroup>
        <inkml:traceGroup>
          <inkml:annotationXML>
            <emma:emma xmlns:emma="http://www.w3.org/2003/04/emma" version="1.0">
              <emma:interpretation id="{78E84814-0DC4-4C33-87C1-1616FBA66FFD}" emma:medium="tactile" emma:mode="ink">
                <msink:context xmlns:msink="http://schemas.microsoft.com/ink/2010/main" type="inkWord" rotatedBoundingBox="21299,13782 21656,13766 21658,13810 21300,13826"/>
              </emma:interpretation>
              <emma:one-of disjunction-type="recognition" id="oneOf72">
                <emma:interpretation id="interp360" emma:lang="zh-CN" emma:confidence="0">
                  <emma:literal>一</emma:literal>
                </emma:interpretation>
                <emma:interpretation id="interp361" emma:lang="zh-CN" emma:confidence="0">
                  <emma:literal>‘</emma:literal>
                </emma:interpretation>
                <emma:interpretation id="interp362" emma:lang="zh-CN" emma:confidence="0">
                  <emma:literal>-</emma:literal>
                </emma:interpretation>
                <emma:interpretation id="interp363" emma:lang="zh-CN" emma:confidence="0">
                  <emma:literal>‐</emma:literal>
                </emma:interpretation>
                <emma:interpretation id="interp364" emma:lang="zh-CN" emma:confidence="0">
                  <emma:literal>`</emma:literal>
                </emma:interpretation>
              </emma:one-of>
            </emma:emma>
          </inkml:annotationXML>
          <inkml:trace contextRef="#ctx0" brushRef="#br0" timeOffset="559633.0092">18299 12618 601,'0'0'227,"0"0"-204,0 0-23,0 0-30,0 0 24,0 0 3,0 0-78,176 31-14,-102-31 10,-15 0-29,-9-9-188</inkml:trace>
        </inkml:traceGroup>
        <inkml:traceGroup>
          <inkml:annotationXML>
            <emma:emma xmlns:emma="http://www.w3.org/2003/04/emma" version="1.0">
              <emma:interpretation id="{179373F2-884C-4CDD-8A65-1A76AA4EF938}" emma:medium="tactile" emma:mode="ink">
                <msink:context xmlns:msink="http://schemas.microsoft.com/ink/2010/main" type="inkWord" rotatedBoundingBox="22245,13778 23107,13740 23114,13887 22251,13924"/>
              </emma:interpretation>
              <emma:one-of disjunction-type="recognition" id="oneOf73">
                <emma:interpretation id="interp365" emma:lang="zh-CN" emma:confidence="0">
                  <emma:literal>一</emma:literal>
                </emma:interpretation>
                <emma:interpretation id="interp366" emma:lang="zh-CN" emma:confidence="0">
                  <emma:literal>“</emma:literal>
                </emma:interpretation>
                <emma:interpretation id="interp367" emma:lang="zh-CN" emma:confidence="0">
                  <emma:literal>”</emma:literal>
                </emma:interpretation>
                <emma:interpretation id="interp368" emma:lang="zh-CN" emma:confidence="0">
                  <emma:literal>-</emma:literal>
                </emma:interpretation>
                <emma:interpretation id="interp369" emma:lang="zh-CN" emma:confidence="0">
                  <emma:literal>…</emma:literal>
                </emma:interpretation>
              </emma:one-of>
            </emma:emma>
          </inkml:annotationXML>
          <inkml:trace contextRef="#ctx0" brushRef="#br0" timeOffset="559838.0209">19245 12614 186,'0'0'98,"0"0"5,0 0 34,0 0 14,148 31-38,-110-20-55,8 5-32,6-2-12,3-4-14,4 4-10,12-4-74,-12 1-105,-12-6-174</inkml:trace>
          <inkml:trace contextRef="#ctx0" brushRef="#br0" timeOffset="560030.0319">20057 12649 552,'0'0'208,"0"0"-122,0 0-12,0 0 24,0 0-28,0 0-70,0 0 0,25 0-44,-10-8-74,-2-5-167</inkml:trace>
        </inkml:traceGroup>
      </inkml:traceGroup>
    </inkml:traceGroup>
    <inkml:traceGroup>
      <inkml:annotationXML>
        <emma:emma xmlns:emma="http://www.w3.org/2003/04/emma" version="1.0">
          <emma:interpretation id="{C093C907-7ED3-4109-B3A6-9AEB64BE42E7}" emma:medium="tactile" emma:mode="ink">
            <msink:context xmlns:msink="http://schemas.microsoft.com/ink/2010/main" type="paragraph" rotatedBoundingBox="3776,15769 22560,16113 22518,18399 3734,1805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94F563F-A984-40D8-9585-0143DE94EF17}" emma:medium="tactile" emma:mode="ink">
              <msink:context xmlns:msink="http://schemas.microsoft.com/ink/2010/main" type="inkBullet" rotatedBoundingBox="3761,16573 4835,16593 4831,16814 3757,16794"/>
            </emma:interpretation>
            <emma:one-of disjunction-type="recognition" id="oneOf74">
              <emma:interpretation id="interp370" emma:lang="zh-CN" emma:confidence="0">
                <emma:literal>-</emma:literal>
              </emma:interpretation>
            </emma:one-of>
          </emma:emma>
        </inkml:annotationXML>
        <inkml:trace contextRef="#ctx0" brushRef="#br0" timeOffset="561727.1289">928 15634 137,'0'0'70,"0"0"-70,0 0-53,0 0 3,-133-9 21,118 5 21,8 2 8,-1 1 31,6-3 34,-1 4 13,3 0 4,0 0-7,-2 0-4,2 0-5,0 0-1,0 0 3,0 0 1,0 0-21,0 0-18,0 0-28,0 0-2,0 0-26,15 0 3,17 5 23,22-1 29,18-4-1,37 0 8,34-35 10,-5-2-22,-13-3-11,-23 5-13,-36 15 0,1 5-26,-3 3-26,-19 12-49,-15 0-70,-16 18-21,-13 9-25</inkml:trace>
      </inkml:traceGroup>
      <inkml:traceGroup>
        <inkml:annotationXML>
          <emma:emma xmlns:emma="http://www.w3.org/2003/04/emma" version="1.0">
            <emma:interpretation id="{DC1BDF82-7F64-47F4-B4DF-FC24EE2412E9}" emma:medium="tactile" emma:mode="ink">
              <msink:context xmlns:msink="http://schemas.microsoft.com/ink/2010/main" type="line" rotatedBoundingBox="5358,15798 22560,16113 22518,18399 5317,18084"/>
            </emma:interpretation>
          </emma:emma>
        </inkml:annotationXML>
        <inkml:traceGroup>
          <inkml:annotationXML>
            <emma:emma xmlns:emma="http://www.w3.org/2003/04/emma" version="1.0">
              <emma:interpretation id="{74B3519E-33BF-44A7-A324-E295EAD78BA6}" emma:medium="tactile" emma:mode="ink">
                <msink:context xmlns:msink="http://schemas.microsoft.com/ink/2010/main" type="inkWord" rotatedBoundingBox="6634,15970 6703,17688 5395,17741 5326,16022"/>
              </emma:interpretation>
              <emma:one-of disjunction-type="recognition" id="oneOf75">
                <emma:interpretation id="interp371" emma:lang="zh-CN" emma:confidence="0">
                  <emma:literal>直</emma:literal>
                </emma:interpretation>
                <emma:interpretation id="interp372" emma:lang="zh-CN" emma:confidence="0">
                  <emma:literal>古</emma:literal>
                </emma:interpretation>
                <emma:interpretation id="interp373" emma:lang="zh-CN" emma:confidence="0">
                  <emma:literal>左</emma:literal>
                </emma:interpretation>
                <emma:interpretation id="interp374" emma:lang="zh-CN" emma:confidence="0">
                  <emma:literal>右</emma:literal>
                </emma:interpretation>
                <emma:interpretation id="interp375" emma:lang="zh-CN" emma:confidence="0">
                  <emma:literal>在</emma:literal>
                </emma:interpretation>
              </emma:one-of>
            </emma:emma>
          </inkml:annotationXML>
          <inkml:trace contextRef="#ctx0" brushRef="#br0" timeOffset="562187.1552">2346 15342 948,'0'0'146,"0"0"-125,0 0-21,0 0 0,0 0-29,0 0-3,0 0 32,212-30 28,-108 6-14,7-3-5,-5-1-9,-12 5 1,-13 3-1,-12 4-25,-15 2-66,-16 5-52,-12 4-62,-16 1-49,-10 4-55</inkml:trace>
          <inkml:trace contextRef="#ctx0" brushRef="#br0" timeOffset="563169.2114">2921 14835 380,'0'0'240,"0"0"-168,0 0-72,0 0-2,0 0-23,0 0 25,0 0 44,-17 182-10,4-101-11,1 6-11,-3 0-6,-2-2-5,2-6-1,3-11 0,2-6 0,0-9 1,2-11-1,1-10 0,-1-4 2,3-6-1,0 3 0,0 0-1,5 5 0,0 11-7,0 12 7,0 10 0,0 8 16,10 6 4,-2-12-7,-1-7-2,1-15-9,-3-22-1,-3-7 0,1-11 14,-3-3 3,0 0 1,2 0 6,-2 0 15,0-22-2,0-11-38,0-17-55,3-16 16,-1-5 14,3-13-8,8-1-36,8 2 10,4 8 28,5 12 21,2 14 10,-5 16 1,-2 11-1,2 13-7,0 9-3,1 0-4,6 4 1,-2 15 4,0 5-7,-5 7-11,-7 1-5,-7 3 12,-9-4 17,-4 6 3,0-3 7,-19 2-1,-6 3 1,-5-6-1,-4-3-4,4-5 0,1-10 5,6-4 2,3-10-8,8-1 8,4 0-8,8-8-1,0-16-15,3-3-45,19-2 31,6-2 22,3 7 7,-3 5 0,-1 7-1,-5 8 1,-5 4 0,-2 0-10,-7 16 8,-8 16-2,0 10 4,-3 10 14,-22 7-1,-6 7 10,-4-3 5,-2-1 4,0-5 21,-1-3 18,-1-6 11,4 0 13,4-10-30,6-6-21,10-9-18,3-8-8,7-10-10,5-4-8,0-1-1,9 0-28,24-6 22,18-16 7,14-17 0,18-4 0,9-10-9,2-1-2,-3 2-2,-4 2-33,-8 16-58,-3 11-78,-19 13-101,-22 9-64</inkml:trace>
        </inkml:traceGroup>
        <inkml:traceGroup>
          <inkml:annotationXML>
            <emma:emma xmlns:emma="http://www.w3.org/2003/04/emma" version="1.0">
              <emma:interpretation id="{71178EA8-7D5A-4C2D-8CD1-BD17A3FE4832}" emma:medium="tactile" emma:mode="ink">
                <msink:context xmlns:msink="http://schemas.microsoft.com/ink/2010/main" type="inkWord" rotatedBoundingBox="6657,17166 7359,16192 8262,16842 7560,17816"/>
              </emma:interpretation>
              <emma:one-of disjunction-type="recognition" id="oneOf76">
                <emma:interpretation id="interp376" emma:lang="zh-CN" emma:confidence="0">
                  <emma:literal>分</emma:literal>
                </emma:interpretation>
                <emma:interpretation id="interp377" emma:lang="zh-CN" emma:confidence="0">
                  <emma:literal>句</emma:literal>
                </emma:interpretation>
                <emma:interpretation id="interp378" emma:lang="zh-CN" emma:confidence="0">
                  <emma:literal>兮</emma:literal>
                </emma:interpretation>
                <emma:interpretation id="interp379" emma:lang="zh-CN" emma:confidence="0">
                  <emma:literal>勿</emma:literal>
                </emma:interpretation>
                <emma:interpretation id="interp380" emma:lang="zh-CN" emma:confidence="0">
                  <emma:literal>勾</emma:literal>
                </emma:interpretation>
              </emma:one-of>
            </emma:emma>
          </inkml:annotationXML>
          <inkml:trace contextRef="#ctx0" brushRef="#br0" timeOffset="563637.2382">4252 15177 129,'0'0'586,"0"0"-502,0 0-71,0 0 17,0 0 12,0 0-28,0 0 24,-69 148 14,29-64-15,-9 7-15,1 5-12,2-3-9,8-7-1,7-12 0,11-21-39,15-18-55,19-35-96,18-8-53,11-29-15</inkml:trace>
          <inkml:trace contextRef="#ctx0" brushRef="#br0" timeOffset="563890.2527">4562 15174 618,'0'0'254,"0"0"-254,0 0-23,0 0 23,0 0 17,127 129 15,-76-75-8,3 5-6,1 6-10,2-2 1,-8 4-3,-7-4-5,-5-5-1,-12-7-6,-10-5-27,-8-6-34,-7-4-44,0-11-75,-17-8-88</inkml:trace>
          <inkml:trace contextRef="#ctx0" brushRef="#br0" timeOffset="564400.2818">4468 15747 778,'0'0'141,"0"0"-112,0 0-11,0 0-18,0 0-12,0 0 12,0 0 0,147 61 12,-96-32-11,-7 8 0,-4 2 2,-12 5-2,-7 8 0,-13 5 5,-8 2 3,-3 5-3,-23 2 5,-12-6-4,-6-2-5,-5-7-1,2-8-1,-5-11-16,7-12-3,4-7-8,5-13-12,9-5-3,8-31-74,12-19-76,7-20-5,0-13 52,22-9 37,9-1 74,0 12 34,-9 18 72,-7 25 76,-6 19 63,-9 16-38,0 8-82,0 0-39,-9 11-9,-16 16 6,-10 16-11,-10 11-19,-4 13-18,0-4 0,4-4-1,1-4-27,10-6-71,19-11-98,9-11-70,6-14-107</inkml:trace>
        </inkml:traceGroup>
        <inkml:traceGroup>
          <inkml:annotationXML>
            <emma:emma xmlns:emma="http://www.w3.org/2003/04/emma" version="1.0">
              <emma:interpretation id="{6C08A633-8996-4FF8-82AA-ADD2F6396903}" emma:medium="tactile" emma:mode="ink">
                <msink:context xmlns:msink="http://schemas.microsoft.com/ink/2010/main" type="inkWord" rotatedBoundingBox="8736,16296 10485,16328 10458,17804 8709,17772"/>
              </emma:interpretation>
              <emma:one-of disjunction-type="recognition" id="oneOf77">
                <emma:interpretation id="interp381" emma:lang="zh-CN" emma:confidence="0">
                  <emma:literal>下</emma:literal>
                </emma:interpretation>
                <emma:interpretation id="interp382" emma:lang="zh-CN" emma:confidence="0">
                  <emma:literal>不</emma:literal>
                </emma:interpretation>
                <emma:interpretation id="interp383" emma:lang="zh-CN" emma:confidence="0">
                  <emma:literal>乍</emma:literal>
                </emma:interpretation>
                <emma:interpretation id="interp384" emma:lang="zh-CN" emma:confidence="0">
                  <emma:literal>卞</emma:literal>
                </emma:interpretation>
                <emma:interpretation id="interp385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564842.3071">5730 15481 530,'0'0'139,"0"0"28,0 0-66,0 0-10,0 0-11,0 0-56,0 0-24,22-9-27,36 9 27,25 0 17,18 0-5,11-3-6,1-2-6,-11-8 0,-16 4-31,-19 3-35,-20 3-35,-18 0-48,-24 3-43,-5 0-46,0 3-75</inkml:trace>
          <inkml:trace contextRef="#ctx0" brushRef="#br0" timeOffset="565098.3218">6190 15539 58,'0'0'221,"0"0"-97,9 127 26,-8-25-15,-1 39-18,0-9-40,0-8-25,0-21-35,0-29-5,0 1-11,0-1 0,0-19-1,0-19 0,4-13-36,-3-11-48,3-11-17,-3-1 22,-1-22 5,0-10-112,-1-9-219</inkml:trace>
          <inkml:trace contextRef="#ctx0" brushRef="#br0" timeOffset="565292.3329">6343 15791 735,'0'0'75,"0"0"-74,0 0-1,0 0 35,69 151-12,-45-105-22,4-5-1,3-4 0,14-10-89,-10-10-116,-1-13-123</inkml:trace>
        </inkml:traceGroup>
        <inkml:traceGroup>
          <inkml:annotationXML>
            <emma:emma xmlns:emma="http://www.w3.org/2003/04/emma" version="1.0">
              <emma:interpretation id="{EC5EB8C5-EE41-4278-A06E-D9E807A1EDD8}" emma:medium="tactile" emma:mode="ink">
                <msink:context xmlns:msink="http://schemas.microsoft.com/ink/2010/main" type="inkWord" rotatedBoundingBox="10308,16286 10488,17713 9860,17792 9681,16365"/>
              </emma:interpretation>
              <emma:one-of disjunction-type="recognition" id="oneOf78">
                <emma:interpretation id="interp386" emma:lang="zh-CN" emma:confidence="0">
                  <emma:literal>去</emma:literal>
                </emma:interpretation>
                <emma:interpretation id="interp387" emma:lang="zh-CN" emma:confidence="0">
                  <emma:literal>吉</emma:literal>
                </emma:interpretation>
                <emma:interpretation id="interp388" emma:lang="zh-CN" emma:confidence="0">
                  <emma:literal>芎</emma:literal>
                </emma:interpretation>
                <emma:interpretation id="interp389" emma:lang="zh-CN" emma:confidence="0">
                  <emma:literal>专</emma:literal>
                </emma:interpretation>
                <emma:interpretation id="interp390" emma:lang="zh-CN" emma:confidence="0">
                  <emma:literal>支</emma:literal>
                </emma:interpretation>
              </emma:one-of>
            </emma:emma>
          </inkml:annotationXML>
          <inkml:trace contextRef="#ctx0" brushRef="#br0" timeOffset="565526.3462">6831 15564 971,'0'0'161,"0"0"-161,0 0-4,0 0-12,0 0 2,0 0 14,166-12 0,-95-8-20,26-16-72,-18 4-99,-18 1-135</inkml:trace>
          <inkml:trace contextRef="#ctx0" brushRef="#br0" timeOffset="565768.3601">7042 15156 523,'0'0'42,"0"0"-40,0 0 9,0 167-1,0-103-8,0-2-2,0-5-41,0 11-46,0-17-66,-8-7-59</inkml:trace>
          <inkml:trace contextRef="#ctx0" brushRef="#br0" timeOffset="566276.3891">6886 15837 195,'0'0'274,"0"0"-114,0 0-56,0 0 30,0 0-28,0 0-61,0 0-45,-5 6 0,10-6-28,19 0 4,6 0 16,14-6 8,1-6-7,2 1-16,-5 2-5,-8 4-9,-9 5-1,-7 0-15,-9 0-25,-9 14 34,0 10 44,-9 12 18,-19 7 26,-9 5-3,-10 5-9,-2 2 2,2-5 18,-2-1 13,6-8 9,9-9 8,12-7-21,9-12-39,8-1-22,5-5-10,0 1 0,10 0 1,15 1-1,14-4-15,6-5-36,9 0 24,8 0 22,-2 0 14,4-6-8,0 2 9,-5 4 0,-5 0-1,-12 0 0,-9 4-28,-12 7-53,-11 2 49,-10 6 33,0 2 35,-26 8 34,-14 8-30,-12 2-17,-3-2-11,-4-5 2,3-7-13,-6-18 0,17-7-97,11 0-194</inkml:trace>
        </inkml:traceGroup>
        <inkml:traceGroup>
          <inkml:annotationXML>
            <emma:emma xmlns:emma="http://www.w3.org/2003/04/emma" version="1.0">
              <emma:interpretation id="{0BF94BBB-6D37-49E7-A828-E5964B6C1471}" emma:medium="tactile" emma:mode="ink">
                <msink:context xmlns:msink="http://schemas.microsoft.com/ink/2010/main" type="inkWord" rotatedBoundingBox="10883,17614 10889,16233 11257,16235 11250,17615"/>
              </emma:interpretation>
              <emma:one-of disjunction-type="recognition" id="oneOf79">
                <emma:interpretation id="interp391" emma:lang="zh-CN" emma:confidence="0">
                  <emma:literal>(</emma:literal>
                </emma:interpretation>
                <emma:interpretation id="interp392" emma:lang="zh-CN" emma:confidence="0">
                  <emma:literal>〔</emma:literal>
                </emma:interpretation>
                <emma:interpretation id="interp393" emma:lang="zh-CN" emma:confidence="0">
                  <emma:literal>l</emma:literal>
                </emma:interpretation>
                <emma:interpretation id="interp394" emma:lang="zh-CN" emma:confidence="0">
                  <emma:literal>[</emma:literal>
                </emma:interpretation>
                <emma:interpretation id="interp395" emma:lang="zh-CN" emma:confidence="0">
                  <emma:literal>‘</emma:literal>
                </emma:interpretation>
              </emma:one-of>
            </emma:emma>
          </inkml:annotationXML>
          <inkml:trace contextRef="#ctx0" brushRef="#br0" timeOffset="566951.4277">8177 15071 570,'0'0'84,"0"0"-54,0 0-13,0 0 15,0 0 0,-119 135 7,90-71 4,4 16 6,-4 31 2,1 34 4,1 36-5,3 4-21,13-34-14,11-47-8,0-48-7,0-17 0,20-3 0,7-4-3,10-2-4,3-10-22,5-9-43,7-11-64,9-2-59,-12-16-56,-14-8-134</inkml:trace>
        </inkml:traceGroup>
        <inkml:traceGroup>
          <inkml:annotationXML>
            <emma:emma xmlns:emma="http://www.w3.org/2003/04/emma" version="1.0">
              <emma:interpretation id="{50683199-3362-450B-B091-5B4D5F72F55E}" emma:medium="tactile" emma:mode="ink">
                <msink:context xmlns:msink="http://schemas.microsoft.com/ink/2010/main" type="inkWord" rotatedBoundingBox="11322,17506 11708,15984 13406,16415 13020,17937"/>
              </emma:interpretation>
              <emma:one-of disjunction-type="recognition" id="oneOf80">
                <emma:interpretation id="interp396" emma:lang="zh-CN" emma:confidence="0">
                  <emma:literal>假</emma:literal>
                </emma:interpretation>
                <emma:interpretation id="interp397" emma:lang="zh-CN" emma:confidence="0">
                  <emma:literal>瑕</emma:literal>
                </emma:interpretation>
                <emma:interpretation id="interp398" emma:lang="zh-CN" emma:confidence="0">
                  <emma:literal>嘏</emma:literal>
                </emma:interpretation>
                <emma:interpretation id="interp399" emma:lang="zh-CN" emma:confidence="0">
                  <emma:literal>暇</emma:literal>
                </emma:interpretation>
                <emma:interpretation id="interp400" emma:lang="zh-CN" emma:confidence="0">
                  <emma:literal>僻</emma:literal>
                </emma:interpretation>
              </emma:one-of>
            </emma:emma>
          </inkml:annotationXML>
          <inkml:trace contextRef="#ctx0" brushRef="#br0" timeOffset="567254.4451">8871 15119 786,'0'0'98,"0"0"-69,0 0-9,0 0 24,0 0-44,0 0-1,0 0 0,-123 98-1,88-55 1,-2-3-6,7 2-19,0-6-36,4-5-51,8-15-48,6-4-53,4-12-22</inkml:trace>
          <inkml:trace contextRef="#ctx0" brushRef="#br0" timeOffset="567455.4566">8631 15419 153,'0'0'133,"0"0"27,0 0-26,28 169 10,-21-96-15,-2 14-54,4 11-24,-8 3-2,4 3-25,-1-6-11,-4-14-11,1-10-1,-1-17 0,4-17-1,1-15-45,0-14-67,8-11-72,-1-21-31,1-11-72</inkml:trace>
          <inkml:trace contextRef="#ctx0" brushRef="#br0" timeOffset="568392.5102">9209 15098 863,'0'0'134,"0"0"-134,0 0-29,0 0 28,0 0 1,0 0 1,161-15-1,-125 15-13,-6 0-42,-7 0-39,-9 10-19,-9 12 5,-5 2 76,0 10 31,-32 3 1,-5 6 7,-10 4 0,-4 0 22,-2 0 7,-1-4 2,7-1 15,5-5 11,12-9-18,9-3-10,13-7-30,8-7-6,0-3-13,5 0 5,19-8-3,4 0-25,9-8-18,2-15 8,-1-9-23,-2-7-13,-11 3 2,-7 2-12,-13 6 1,-5-2 35,0 8-2,-13 3 2,-9 4 56,-1 2 24,3 6 67,1 6 13,4 1 22,5 0-5,0 5-46,3 18-45,-1 16 9,1 11 2,-2 14-11,4 14 2,2 29-5,1 27-2,-3 28 24,0-10-6,0-33-10,2-41-20,3-31-11,0 0-2,0-7 0,0-1-25,0-19-25,0-16-40,0-4 31,0-6 14,5-26-80,-2-14-174,2-15 78,0-4 133,2-8 63,2 1 25,4 3 34,2 10 64,2 10 10,6 8-52,1 9-22,1 4 12,-3 3 1,5 6 7,-7 4-15,0 6-26,-3 2-3,0 7-10,-2 0-10,-5 0-32,-3 15 4,-4 6 27,-3 10 11,0 4 1,-10 3 26,-13 7 44,-6 1 20,4 2-18,0-11 8,6-9 6,7-10-22,7-9-39,2-6-16,3-3-2,0 0-8,0-9-23,27-49-17,3 3-163,0-7-113</inkml:trace>
          <inkml:trace contextRef="#ctx0" brushRef="#br0" timeOffset="574956.8856">9780 15238 234,'0'0'200,"0"0"-87,0 0-68,0 0 44,0 0 6,0 0-53,0 0-29,0 0-13,0 0 0,9-5-13,13-2-14,10-2 15,8-2 11,5-2 0,-1 3-9,-4 5-23,-9 1 3,-4 4 7,-11 0-12,-2 0-7,-7 6-24,-7 11 44,0 6 22,-2 4 1,-23 6 21,-9 10-6,-6 0-6,-7 1-9,0-2 7,-1 2-6,5-8-1,6-9 8,8-7 7,11-8 11,11-5 1,4-4-21,3-1-7,0-2-11,0 0-7,5 0 7,13 0 4,7 0-16,6 0 4,1-10 4,0-5-6,-2-4-18,12-4-33,-12 4-65,-5 2-84</inkml:trace>
          <inkml:trace contextRef="#ctx0" brushRef="#br0" timeOffset="575542.9192">9712 15984 168,'0'0'272,"0"0"-191,0 0-59,0 0 58,0 0-26,0 0-35,0 0 5,8 0-5,12 0-12,5 0 0,9-1-6,0-2-1,-3 2 1,3-1-1,-5 2-1,-7 0-22,-2 0-8,-7 14-41,-8 11 38,-1 6 34,-4 13 5,-4 5 20,-21 3 21,-4 1 2,-4-4-14,1-9-5,-3-4 4,1-5-9,4-8-11,1-10-6,4-4-1,1-6-6,4-3-11,0 0-37,2-18-12,6-4-1,3-6 18,8 2 21,1 3 21,0 6 1,0 9 53,0 3 11,0 5-27,0 0-7,16 0 22,10 12 21,7 6-8,3 5-29,2 3-6,3-2-11,1 3-18,0-3-1,1-3-43,20-3-47,-13-4-89,-5-9-104</inkml:trace>
        </inkml:traceGroup>
        <inkml:traceGroup>
          <inkml:annotationXML>
            <emma:emma xmlns:emma="http://www.w3.org/2003/04/emma" version="1.0">
              <emma:interpretation id="{B4DE036C-0D9D-44C7-8EE8-72B624EA604E}" emma:medium="tactile" emma:mode="ink">
                <msink:context xmlns:msink="http://schemas.microsoft.com/ink/2010/main" type="inkWord" rotatedBoundingBox="13618,16294 14462,16309 14434,17837 13590,17822"/>
              </emma:interpretation>
              <emma:one-of disjunction-type="recognition" id="oneOf81">
                <emma:interpretation id="interp401" emma:lang="zh-CN" emma:confidence="0">
                  <emma:literal>设</emma:literal>
                </emma:interpretation>
                <emma:interpretation id="interp402" emma:lang="zh-CN" emma:confidence="0">
                  <emma:literal>没</emma:literal>
                </emma:interpretation>
                <emma:interpretation id="interp403" emma:lang="zh-CN" emma:confidence="0">
                  <emma:literal>殳</emma:literal>
                </emma:interpretation>
                <emma:interpretation id="interp404" emma:lang="zh-CN" emma:confidence="0">
                  <emma:literal>皮</emma:literal>
                </emma:interpretation>
                <emma:interpretation id="interp405" emma:lang="zh-CN" emma:confidence="0">
                  <emma:literal>哎</emma:literal>
                </emma:interpretation>
              </emma:one-of>
            </emma:emma>
          </inkml:annotationXML>
          <inkml:trace contextRef="#ctx0" brushRef="#br0" timeOffset="576334.9645">10653 15646 421,'0'0'156,"0"0"-87,0 0 48,0 137 10,-10-65-24,-4 5-57,4 3-20,0-2-16,3-14-8,4-17-1,3-15-1,0-17-37,0-8-51,0-7-34,3-15-39,9-17-10,2-7-19</inkml:trace>
          <inkml:trace contextRef="#ctx0" brushRef="#br0" timeOffset="575964.9433">10658 15165 788,'0'0'149,"0"0"-139,0 0-10,0 0-11,0 0 10,0 0-16,0 0 17,40 45-2,-15-15-65,-1 2-54,-4 19-55,-5-8-42,-11-7-98</inkml:trace>
          <inkml:trace contextRef="#ctx0" brushRef="#br0" timeOffset="577167.012">11083 15991 22,'0'0'707,"0"0"-616,0 0-83,0 0 14,0 0-16,0 0-6,0 0 0,47 68 14,-20-29 2,5 8-6,-10 1-1,-2 4-3,-10-2 7,-10-2 4,0-1 25,0-6 1,-22 0 11,-3-2 1,-9-3-28,-6-1-14,-4-3-3,-1-6-2,-2-10-8,1-8-16,6-8-9,1-8-12,11-25-55,11-16-62,12-7-19,5-2 63,0 7 83,17 11 27,3 13 23,-5 11 35,4 8 1,1 8-4,5 0 13,7 0-2,0 11-21,7 14-3,-1 2-19,-2 4-16,-1 2-7,-2 1-10,3-2-44,-1-5-77,37-7-92,-11-10 10,1-10-83</inkml:trace>
          <inkml:trace contextRef="#ctx0" brushRef="#br0" timeOffset="576668.9836">10999 15193 667,'0'0'132,"0"0"-132,0 0 7,0 0-7,0 0 43,0 0-15,18 139-10,-18-89 0,0 4 0,0-5-10,0-2-1,-5-8-6,-3-7 1,3-12-2,3-9-11,2-7-12,0-4 13,0 0-2,0-32-5,7-8-78,17-18 7,4-5 44,2-4 20,1 4 12,-3 13 11,-3 10 1,-6 8 0,-4 13 8,-5 5 0,2 2 1,-4 9-8,2 0 7,-3 3 0,5 0 7,0 16 15,1 11 26,-1 13-25,-2 10 2,-5 7 1,0 5-2,-5 0-14,0-6-11,3-4-7,-1-10 0,6-7-30,3-10-90,-3-6-125,-1-12-263</inkml:trace>
        </inkml:traceGroup>
        <inkml:traceGroup>
          <inkml:annotationXML>
            <emma:emma xmlns:emma="http://www.w3.org/2003/04/emma" version="1.0">
              <emma:interpretation id="{F2A290E0-DBD5-486E-B37D-5D18428846A1}" emma:medium="tactile" emma:mode="ink">
                <msink:context xmlns:msink="http://schemas.microsoft.com/ink/2010/main" type="inkWord" rotatedBoundingBox="14513,17576 14894,16297 15761,16556 15380,17835"/>
              </emma:interpretation>
              <emma:one-of disjunction-type="recognition" id="oneOf82">
                <emma:interpretation id="interp406" emma:lang="zh-CN" emma:confidence="0">
                  <emma:literal>分</emma:literal>
                </emma:interpretation>
                <emma:interpretation id="interp407" emma:lang="zh-CN" emma:confidence="0">
                  <emma:literal>兮</emma:literal>
                </emma:interpretation>
                <emma:interpretation id="interp408" emma:lang="zh-CN" emma:confidence="0">
                  <emma:literal>勿</emma:literal>
                </emma:interpretation>
                <emma:interpretation id="interp409" emma:lang="zh-CN" emma:confidence="0">
                  <emma:literal>今</emma:literal>
                </emma:interpretation>
                <emma:interpretation id="interp410" emma:lang="zh-CN" emma:confidence="0">
                  <emma:literal>台</emma:literal>
                </emma:interpretation>
              </emma:one-of>
            </emma:emma>
          </inkml:annotationXML>
          <inkml:trace contextRef="#ctx0" brushRef="#br0" timeOffset="578006.06">12007 15183 689,'0'0'218,"0"0"-194,0 0-24,0 0 0,0 0 18,-37 125 40,7-51-24,-3 5-21,-4-1-11,0-3-1,5-8 5,0-15-6,7-9-7,4-11-29,6-11-38,2-8-57,6-13-51,4 0-39,3-5-162</inkml:trace>
          <inkml:trace contextRef="#ctx0" brushRef="#br0" timeOffset="578773.1039">12113 15991 136,'0'0'254,"0"0"-47,0 0-124,0 0-26,0 0-6,0 0 7,0 0-5,-94 122-7,44-59-25,-4 1-14,0-2-7,9-9-8,3-11-42,15-3-59,7-15-80,11-10-117</inkml:trace>
          <inkml:trace contextRef="#ctx0" brushRef="#br0" timeOffset="578606.0944">11950 15823 641,'0'0'183,"0"0"-105,0 0-56,0 0 33,0 0-55,0 0-7,0 0 7,105 42 7,-53-13-5,3 2 5,-1 9-6,-9 6 0,-6 4 6,-14 7-6,-11-2 8,-14 0 0,0-1 8,-11-7-4,-15-3-3,-5-3 0,-4-6-4,-4-5-6,2-10-14,-5-5-12,7-14-22,5-1-26,6-43-27,13-9-136,7-3-53</inkml:trace>
          <inkml:trace contextRef="#ctx0" brushRef="#br0" timeOffset="578261.0746">12291 15252 492,'0'0'55,"0"0"-25,0 0 63,0 0-5,96 162-36,-64-108-21,10 1-13,-1 0-10,-3-5-7,-6-5-1,-3-10-14,-6-2-44,-11-11-52,-12 2-57,0-9-51,0-3-82</inkml:trace>
        </inkml:traceGroup>
        <inkml:traceGroup>
          <inkml:annotationXML>
            <emma:emma xmlns:emma="http://www.w3.org/2003/04/emma" version="1.0">
              <emma:interpretation id="{B5AC25DA-89B1-4FC8-888F-BCA7BDDD222D}" emma:medium="tactile" emma:mode="ink">
                <msink:context xmlns:msink="http://schemas.microsoft.com/ink/2010/main" type="inkWord" rotatedBoundingBox="16949,15830 17504,18156 16095,18492 15540,16166"/>
              </emma:interpretation>
              <emma:one-of disjunction-type="recognition" id="oneOf83">
                <emma:interpretation id="interp411" emma:lang="zh-CN" emma:confidence="0">
                  <emma:literal>割</emma:literal>
                </emma:interpretation>
                <emma:interpretation id="interp412" emma:lang="zh-CN" emma:confidence="0">
                  <emma:literal>剖</emma:literal>
                </emma:interpretation>
                <emma:interpretation id="interp413" emma:lang="zh-CN" emma:confidence="0">
                  <emma:literal>副</emma:literal>
                </emma:interpretation>
                <emma:interpretation id="interp414" emma:lang="zh-CN" emma:confidence="0">
                  <emma:literal>制</emma:literal>
                </emma:interpretation>
                <emma:interpretation id="interp415" emma:lang="zh-CN" emma:confidence="0">
                  <emma:literal>钊</emma:literal>
                </emma:interpretation>
              </emma:one-of>
            </emma:emma>
          </inkml:annotationXML>
          <inkml:trace contextRef="#ctx0" brushRef="#br0" timeOffset="579188.1276">13026 14887 814,'0'0'177,"0"0"-177,0 0-29,0 0 4,0 0 25,0 0 20,0 0-9,156 125-11,-115-101-6,-6-4-33,-1-5-51,-11 1-53,-8-7-86,-10-1-104</inkml:trace>
          <inkml:trace contextRef="#ctx0" brushRef="#br0" timeOffset="579425.1412">13021 15319 552,'0'0'143,"0"0"-83,0 0 5,-54 183 5,32-102-27,2 1-29,5-4-13,2-6-1,8-13-14,1-16-39,4-13-44,0-13-46,9-17-36,4-4-24,2-15-24</inkml:trace>
          <inkml:trace contextRef="#ctx0" brushRef="#br0" timeOffset="580036.1762">13098 15481 370,'0'0'133,"0"0"-57,0 0-43,0 0 11,138-34-8,-89 24-23,-2 6-12,-3 4-1,-6 0-39,-13 0-37,-6 4-2,-9 10-7,-10 7 50,0 3 31,-10 3 4,-19 2 7,-9 5-1,-6-6-5,-1 3 9,-4-7-1,4-4 5,6-1 4,7-7 15,8-4 22,11-3 11,8-2-24,5-1-42,0-2-2,0 0-31,15 0-7,14 0 20,1 0 19,5 0 1,2-2 0,-2-6 1,-4 1 1,-6 6-2,-7 1 0,-4 0-2,-9 0-30,-3 0-22,-2 0 36,0 1 18,-11 14 20,-14 4 15,-13 5-15,-11 4-9,-5 3-1,-1 1-1,-4 7-6,0-3 6,5-1 24,7 4 20,5-4 2,12-3-10,11-4-15,9-8-22,10 0-8,0-5-10,17-3 8,13-4 1,14-5 0,8-3-19,10-9 2,-1-19-3,3-6-33,-5-9-12,-6-1-5,-7-2-20,-3-12-33,-12 13-69</inkml:trace>
          <inkml:trace contextRef="#ctx0" brushRef="#br0" timeOffset="580761.2176">13223 15638 271,'0'0'133,"0"0"-103,0 0-12,0 0 90,0 0 10,-49 169-44,37-94-29,2 3-9,0 3-19,2-3-7,-1-9-9,4-10 1,3-9-1,-3-9 1,2-2-1,1-7-1,-1-5 1,1-7 0,-1-4-1,1-7 1,2-4 0,0-5 0,0 0 9,0 0-10,0 0 0,2 0-24,18-17-9,9-1 22,6-4 11,9-3-2,4-1 1,1 3 0,0 6 0,-2 6-1,-3 7 2,-2 4-29,-12 0-30,-8 0-19,-7 11 24,-7 9 33,-8-1 21,0 5 10,-18 4 37,-12 7 5,-9-3-8,-3 3-15,-7-4-12,4-4-6,-2-11-2,8-3 1,12-10 12,4-3 20,13-12-42,10-25-42,0-13-104,23-9 15,17-8 33,6 1 23,3 2 26,-4 6 18,-1 9 31,-9 8 5,-1 6 29,-6 10 4,-6 9-12,0 5 7,-10 7-17,1 4-5,-6 0-2,1 11 5,-1 13 28,1 0-16,-3 7 6,-1 1-2,-4-1 3,0-3-7,0-5-13,0-8-7,0-6-6,0-5 0,0-4-7,1 0-12,9-15-10,19-53-37,0-2-165,-4-3-11</inkml:trace>
          <inkml:trace contextRef="#ctx0" brushRef="#br0" timeOffset="581016.2322">14026 14989 101,'0'0'336,"0"0"-230,0 0-30,-8 188 16,6-85-2,2 38-24,0 41-14,0 22-8,0 0-5,0-15-12,-5-28-8,-10-13-10,1-16-8,4-23 6,0-26-7,2-23 0,1-9-25,-3 23-13,0-11-80,0-11-201</inkml:trace>
        </inkml:traceGroup>
        <inkml:traceGroup>
          <inkml:annotationXML>
            <emma:emma xmlns:emma="http://www.w3.org/2003/04/emma" version="1.0">
              <emma:interpretation id="{EE164537-1D97-4D0D-8F1D-AC6A27C1EABC}" emma:medium="tactile" emma:mode="ink">
                <msink:context xmlns:msink="http://schemas.microsoft.com/ink/2010/main" type="inkWord" rotatedBoundingBox="17307,16339 19869,16386 19840,17966 17278,17919"/>
              </emma:interpretation>
              <emma:one-of disjunction-type="recognition" id="oneOf84">
                <emma:interpretation id="interp416" emma:lang="zh-CN" emma:confidence="0">
                  <emma:literal>无</emma:literal>
                </emma:interpretation>
                <emma:interpretation id="interp417" emma:lang="zh-CN" emma:confidence="0">
                  <emma:literal>元</emma:literal>
                </emma:interpretation>
                <emma:interpretation id="interp418" emma:lang="zh-CN" emma:confidence="0">
                  <emma:literal>乇</emma:literal>
                </emma:interpretation>
                <emma:interpretation id="interp419" emma:lang="zh-CN" emma:confidence="0">
                  <emma:literal>舌</emma:literal>
                </emma:interpretation>
                <emma:interpretation id="interp420" emma:lang="zh-CN" emma:confidence="0">
                  <emma:literal>亡</emma:literal>
                </emma:interpretation>
              </emma:one-of>
            </emma:emma>
          </inkml:annotationXML>
          <inkml:trace contextRef="#ctx0" brushRef="#br0" timeOffset="581709.2718">14303 15980 464,'0'0'160,"0"0"-5,0 0-80,0 0 0,0 0-19,0 0-56,0 0-5,-11 38-16,51-29 21,15-4 6,14-5-6,9 0 0,-3-5-13,-6-16-6,-5-5-18,-10-2-54,-9-5-49,-11 3-64,-16 6-78</inkml:trace>
          <inkml:trace contextRef="#ctx0" brushRef="#br0" timeOffset="581932.2846">14666 15776 84,'0'0'333,"0"0"-127,0 0-116,0 0-63,0 0 2,0 0-1,0 0 47,-67 171-12,35-84-14,-6 12-27,-6 0-9,-1-5-4,1-10-9,5-11 0,11-14-5,7-16-31,10-19-58,7-12-65,4-12-52,10-16 18,11-16 10</inkml:trace>
          <inkml:trace contextRef="#ctx0" brushRef="#br0" timeOffset="581459.2575">14614 15362 643,'0'0'118,"0"0"-118,0 0-59,0 0 39,0 0 20,0 0 1,0 0-1,113 90-66,-88-68-102,-5-7-64</inkml:trace>
          <inkml:trace contextRef="#ctx0" brushRef="#br0" timeOffset="582156.2974">14666 16154 413,'0'0'153,"0"0"-122,0 0 17,0 0 75,0 140-3,-13-74-31,-4 5-28,0-1-21,7-3-21,5-14-18,5-13-1,0-13-1,25-11-29,17-15-21,14-1-72,18-19-5,18-21-83,58-21 168,-22 7-38,-11 6-85</inkml:trace>
        </inkml:traceGroup>
        <inkml:traceGroup>
          <inkml:annotationXML>
            <emma:emma xmlns:emma="http://www.w3.org/2003/04/emma" version="1.0">
              <emma:interpretation id="{32885112-8866-4345-B836-475E990EBD9F}" emma:medium="tactile" emma:mode="ink">
                <msink:context xmlns:msink="http://schemas.microsoft.com/ink/2010/main" type="inkWord" rotatedBoundingBox="18411,17901 18524,16313 19873,16409 19761,17997"/>
              </emma:interpretation>
              <emma:one-of disjunction-type="recognition" id="oneOf85">
                <emma:interpretation id="interp421" emma:lang="zh-CN" emma:confidence="0">
                  <emma:literal>消</emma:literal>
                </emma:interpretation>
                <emma:interpretation id="interp422" emma:lang="zh-CN" emma:confidence="0">
                  <emma:literal>淌</emma:literal>
                </emma:interpretation>
                <emma:interpretation id="interp423" emma:lang="zh-CN" emma:confidence="0">
                  <emma:literal>诮</emma:literal>
                </emma:interpretation>
                <emma:interpretation id="interp424" emma:lang="zh-CN" emma:confidence="0">
                  <emma:literal>诣</emma:literal>
                </emma:interpretation>
                <emma:interpretation id="interp425" emma:lang="zh-CN" emma:confidence="0">
                  <emma:literal>绱</emma:literal>
                </emma:interpretation>
              </emma:one-of>
            </emma:emma>
          </inkml:annotationXML>
          <inkml:trace contextRef="#ctx0" brushRef="#br0" timeOffset="618062.3511">15530 15300 5,'0'0'36,"0"0"12,0 0-14,0 0 23,0 0-4,0 0-7,-8-13 16,6 10 0,-1-1 20,3 4 2,-2 0 0,2 0-15,0 0-23,0 0-17,0 0-17,0 0-12,0 0-13,0 16 6,12 2 7,10 3 2,-2 6 8,5-2-9,0 2 1,1-4-1,-3 4 0,1-6-1,-4 2-10,-5 1-26,-3-4-59,-4 6-57,-6-8-18,-2-3-48</inkml:trace>
          <inkml:trace contextRef="#ctx0" brushRef="#br0" timeOffset="618273.3632">15490 15710 163,'0'0'137,"0"0"-104,0 0-5,0 0 54,0 0-1,0 0-35,0 0-16,74 109-20,-49-79-10,-1-1 0,3 22-81,-7-8-83,-7-3-90</inkml:trace>
          <inkml:trace contextRef="#ctx0" brushRef="#br0" timeOffset="618685.3868">15512 16487 163,'0'0'133,"0"0"-6,0 0-23,-79 141-3,69-116-38,8-6-37,2-13-14,0-3-12,5-3-5,17 0 5,12-3 16,11-20-5,7-11 17,4-9-18,1-9-10,-2-10-20,1-5 9,-3-7-7,1-11-15,5-25-13,5-26-16,6-24-12,-2 16-24,-18 27-7,-10 35 20,-8 29 56,-1-1 29,1-5 32,0 8 14,-12 17 27,-5 16-11,-8 13-22,-1 5-39,-1 0 10,2 13 29,6 12-18,-2 6-13,-5 8 4,-2 4-5,-4 5-8,0-5-37,-5 11-54,-14-13-59,2-10-78</inkml:trace>
          <inkml:trace contextRef="#ctx0" brushRef="#br0" timeOffset="618888.3984">16145 15415 227,'0'0'212,"0"0"-133,0 0-67,0 0 11,0 0 75,0 0-23,0 0-32,76 136-14,-42-101-17,6-10-12,11-6-27,31-19-90,-8-2-107,-10-23-180</inkml:trace>
          <inkml:trace contextRef="#ctx0" brushRef="#br0" timeOffset="619645.4417">16868 15328 393,'0'0'126,"0"0"-93,0 0-25,0 0 4,-154 124-5,105-80-6,-2-4-1,-2-2-12,-1-1-28,0-2-19,-1-4 8,6-3 11,5-8 24,14-3 15,6-3 0,13 0 0,1 4 1,1 8 8,4 6 37,0 11 15,0 13-8,0 11 12,-3 14-6,1 11-2,-2 6-1,-1 1-9,4-2-9,1-7-16,1-10-8,4-19-12,0-16 7,0-22-7,0-11-1,0-12-5,4 0 5,-3 0 0,8-13-5,-4-17-18,5-12-55,-3-12 5,3-11-3,1-6-11,-4-7-32,7-5 12,1-3 38,1-1 41,6 2 27,0 8 1,3 10 17,-1 12 13,1 15 14,0 11 16,4 8-15,1 9-21,4 10 4,6 2-11,0 2 8,4 25-5,-5 11-7,-4 12-13,-6 14 0,-11 9 0,-8 9 0,-8 2 0,-2-3 2,0-10-1,-10-7 1,-5-12-1,0-14 0,-4-10 13,-3-9 18,-1-7-2,-6-8-11,-1-4-3,0 0-5,1-18 21,9-13 1,10-4-33,10-14-1,0-8 1,28-8 0,9 1 1,7 5 12,-4 4-3,-1 11 0,-5 12-10,1 10-11,-11 12-99,-9 5-118</inkml:trace>
        </inkml:traceGroup>
        <inkml:traceGroup>
          <inkml:annotationXML>
            <emma:emma xmlns:emma="http://www.w3.org/2003/04/emma" version="1.0">
              <emma:interpretation id="{07A5DFD2-FA73-4738-922A-683E5E67FF51}" emma:medium="tactile" emma:mode="ink">
                <msink:context xmlns:msink="http://schemas.microsoft.com/ink/2010/main" type="inkWord" rotatedBoundingBox="20313,16411 22464,17084 21998,18576 19846,17903"/>
              </emma:interpretation>
              <emma:one-of disjunction-type="recognition" id="oneOf86">
                <emma:interpretation id="interp426" emma:lang="zh-CN" emma:confidence="0">
                  <emma:literal>耗</emma:literal>
                </emma:interpretation>
                <emma:interpretation id="interp427" emma:lang="zh-CN" emma:confidence="0">
                  <emma:literal>牦</emma:literal>
                </emma:interpretation>
                <emma:interpretation id="interp428" emma:lang="zh-CN" emma:confidence="0">
                  <emma:literal>艳</emma:literal>
                </emma:interpretation>
                <emma:interpretation id="interp429" emma:lang="zh-CN" emma:confidence="0">
                  <emma:literal>驻</emma:literal>
                </emma:interpretation>
                <emma:interpretation id="interp430" emma:lang="zh-CN" emma:confidence="0">
                  <emma:literal>耙</emma:literal>
                </emma:interpretation>
              </emma:one-of>
            </emma:emma>
          </inkml:annotationXML>
          <inkml:trace contextRef="#ctx0" brushRef="#br0" timeOffset="586250.5316">17243 15481 540,'0'0'270,"0"0"-112,0 0-105,0 0-44,0 0-6,0 0-3,0 0-41,44 0 40,3 11 1,3 1 0,4 0-7,-5-4-19,-9 4-16,-13-5-14,-9 2-6,-9-2-8,-9 5-26,0 3 64,-14 5 31,-21 12 0,-9 3-7,-6 2 7,-4-4-11,4 0 11,1-4 1,7-6 1,5-5 0,5-2 9,10-4 18,7-5 6,7-1-5,3-4-13,5-2-16,0 3-1,0-3-15,0 2-12,20 1 14,5-3 13,12 0-9,0 0-1,2 4 10,-4-3 1,-3 7 0,-10-1 0,-4 1-1,-8 3-17,-8 0-27,-2-2 30,0 3 15,-5 0 13,-20 5-7,-7 5 1,-10 2-6,-2 3 0,-1 1 0,-1-1 0,1-1 19,6 1 3,6-4 16,9-3 10,9 1-11,5-1-24,5-4-7,5 6-6,0 0 4,0-7-5,25-2-1,12-3-8,8-10 7,11 0-12,8-15 5,3-20-21,-3-7-22,0-11-13,-12-7-7,-3-4-11,-11 2-10,-14-19-47,-12 18-2</inkml:trace>
          <inkml:trace contextRef="#ctx0" brushRef="#br0" timeOffset="586638.5538">17376 15315 52,'0'0'146,"0"0"54,0 0-122,0 0-62,0 0-14,0 0 8,0 0 60,-12 130 4,12-31-22,10 42-22,0 43-1,-3 6-3,-2-13 6,-2-43-8,-1-45-8,-2-25-3,0-6-11,0 1 5,0 1-6,0-4 0,-2-17 1,-8-9 9,-3-14 1,-2-4 1,-7-6 3,-7-6 3,-6 0-9,-2 0 4,0-9-2,5-11-5,7-5-1,8-3 2,9-2-6,8 1 2,0-6-4,25-3-16,22-9-11,13-9-14,14-5-18,46-35-42,-16 16-87,-17 7-68</inkml:trace>
          <inkml:trace contextRef="#ctx0" brushRef="#br0" timeOffset="586944.5713">18072 15485 768,'0'0'148,"0"0"-148,0 0 0,0 0-18,0 0 17,0 0 0,0 0-9,92 53-46,-67-30-45,-6-1-81,-12-7-72</inkml:trace>
          <inkml:trace contextRef="#ctx0" brushRef="#br0" timeOffset="587683.6136">17877 15956 367,'0'0'161,"0"0"-32,0 0-44,0 0-7,0 0-45,0 0-33,0 0-41,22 13 23,21-13-9,11-5-25,1-8 6,3 3 12,-13-1-22,-6 10-32,-9 1-24,-12 0 22,-8 7-2,-10 9 31,0 9 47,-10-1 14,-18 7 5,-11 6 15,-5 0 1,-6 8 19,-4 0 12,-5 1 16,-1 2 20,1-4 27,5-1 19,11-8 11,11-1-49,8-3-42,14-9-42,7-2-12,3-3-9,0 0 8,20-8-15,13-3-3,8-5 2,8-1-21,4 0 9,5-7 20,-1-8 9,1-1 0,0-4 0,0 0 0,-5-7 1,4 0-1,-7-5-1,-4-4-17,-8 1-22,-9-4-24,-9 3-16,-10-2-1,-7 2 9,-3 2-16,-3 1 18,-17 1 36,-9 4 24,-3 2 10,0 5 27,7 10 60,3 7 68,4 4-30,-1 0-56,3 15-33,-5 17-6,-2 15 18,-2 8-5,1 10-14,4 3-9,5 9 5,5 0-8,10 6 5,0 3-2,11-1 0,23-3-4,11-9-14,18-9 17,11-15 21,10-16-14,10-16-6,8-17-7,3-6-13,2-41-14,2-17-44,24-56-43,-27 9-96,-27 14-292</inkml:trace>
        </inkml:traceGroup>
        <inkml:traceGroup>
          <inkml:annotationXML>
            <emma:emma xmlns:emma="http://www.w3.org/2003/04/emma" version="1.0">
              <emma:interpretation id="{E735A738-00B6-4651-A3AE-17784F696BB6}" emma:medium="tactile" emma:mode="ink">
                <msink:context xmlns:msink="http://schemas.microsoft.com/ink/2010/main" type="inkWord" rotatedBoundingBox="21886,18046 22077,16104 22638,16159 22448,18101"/>
              </emma:interpretation>
              <emma:one-of disjunction-type="recognition" id="oneOf87">
                <emma:interpretation id="interp431" emma:lang="zh-CN" emma:confidence="0">
                  <emma:literal>)</emma:literal>
                </emma:interpretation>
                <emma:interpretation id="interp432" emma:lang="zh-CN" emma:confidence="0">
                  <emma:literal>〕</emma:literal>
                </emma:interpretation>
                <emma:interpretation id="interp433" emma:lang="zh-CN" emma:confidence="0">
                  <emma:literal>〉</emma:literal>
                </emma:interpretation>
                <emma:interpretation id="interp434" emma:lang="zh-CN" emma:confidence="0">
                  <emma:literal>丿</emma:literal>
                </emma:interpretation>
                <emma:interpretation id="interp435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588396.6543">19077 14941 656,'0'0'140,"0"0"-111,0 0-16,0 0 10,0 0 55,173 131-28,-104-55-24,-2 9-11,2 29-8,-17 24-7,-20 33 0,-27 10 0,-10-7-2,-34-34-9,-1-40 0,1-24-2,-4-7-2,-11 9-8,-15 14-39,-50 42-55,16-29-127,7-23-277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02T15:27:10.13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0 694,'0'0'173,"0"0"-118,0 0-29,0 0 27,0 0-53,0 0 0,0 0-20,82 0 14,-36 0-41,13 0-91,-11 0-77,-14 0-115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02T15:28:48.98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9C4F7E-1730-46D0-91E3-071E983A5FC8}" emma:medium="tactile" emma:mode="ink">
          <msink:context xmlns:msink="http://schemas.microsoft.com/ink/2010/main" type="writingRegion" rotatedBoundingBox="20230,7671 23062,7620 23063,7671 20231,7722"/>
        </emma:interpretation>
      </emma:emma>
    </inkml:annotationXML>
    <inkml:traceGroup>
      <inkml:annotationXML>
        <emma:emma xmlns:emma="http://www.w3.org/2003/04/emma" version="1.0">
          <emma:interpretation id="{F48A5ADF-4E95-4696-AB52-93696BF25994}" emma:medium="tactile" emma:mode="ink">
            <msink:context xmlns:msink="http://schemas.microsoft.com/ink/2010/main" type="paragraph" rotatedBoundingBox="20230,7671 23062,7620 23063,7671 20231,7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14A00B-8780-4575-ACF0-2C3B9F76148D}" emma:medium="tactile" emma:mode="ink">
              <msink:context xmlns:msink="http://schemas.microsoft.com/ink/2010/main" type="line" rotatedBoundingBox="20230,7671 23062,7620 23063,7671 20231,7722"/>
            </emma:interpretation>
          </emma:emma>
        </inkml:annotationXML>
        <inkml:traceGroup>
          <inkml:annotationXML>
            <emma:emma xmlns:emma="http://www.w3.org/2003/04/emma" version="1.0">
              <emma:interpretation id="{E6F93116-F854-4707-B568-3F5C3BFD3BBF}" emma:medium="tactile" emma:mode="ink">
                <msink:context xmlns:msink="http://schemas.microsoft.com/ink/2010/main" type="inkWord" rotatedBoundingBox="20231,7693 20829,7682 20830,7711 20231,7722"/>
              </emma:interpretation>
              <emma:one-of disjunction-type="recognition" id="oneOf0">
                <emma:interpretation id="interp0" emma:lang="zh-CN" emma:confidence="0">
                  <emma:literal>_</emma:literal>
                </emma:interpretation>
                <emma:interpretation id="interp1" emma:lang="zh-CN" emma:confidence="0">
                  <emma:literal>一</emma:literal>
                </emma:interpretation>
                <emma:interpretation id="interp2" emma:lang="zh-CN" emma:confidence="0">
                  <emma:literal>-</emma:literal>
                </emma:interpretation>
                <emma:interpretation id="interp3" emma:lang="zh-CN" emma:confidence="0">
                  <emma:literal>‐</emma:literal>
                </emma:interpretation>
                <emma:interpretation id="interp4" emma:lang="zh-CN" emma:confidence="0">
                  <emma:literal>.</emma:literal>
                </emma:interpretation>
              </emma:one-of>
            </emma:emma>
          </inkml:annotationXML>
          <inkml:trace contextRef="#ctx0" brushRef="#br0">0 0 742,'0'0'209,"0"0"-135,0 0-54,0 0 16,0 0 22,0 0-58,0 0-1,31 5-33,-3-1 24,17 1-17,14 0-43,10-4-6,10-1-44,34 0-17,-19 0-67,-13-6-99</inkml:trace>
        </inkml:traceGroup>
        <inkml:traceGroup>
          <inkml:annotationXML>
            <emma:emma xmlns:emma="http://www.w3.org/2003/04/emma" version="1.0">
              <emma:interpretation id="{9AF7E665-A2A1-4DB4-83EB-0FB6690B480D}" emma:medium="tactile" emma:mode="ink">
                <msink:context xmlns:msink="http://schemas.microsoft.com/ink/2010/main" type="inkWord" rotatedBoundingBox="21811,7643 22069,7638 22070,7677 21811,7681"/>
              </emma:interpretation>
              <emma:one-of disjunction-type="recognition" id="oneOf1">
                <emma:interpretation id="interp5" emma:lang="zh-CN" emma:confidence="0">
                  <emma:literal>_</emma:literal>
                </emma:interpretation>
                <emma:interpretation id="interp6" emma:lang="zh-CN" emma:confidence="0">
                  <emma:literal>一</emma:literal>
                </emma:interpretation>
                <emma:interpretation id="interp7" emma:lang="zh-CN" emma:confidence="0">
                  <emma:literal>‐</emma:literal>
                </emma:interpretation>
                <emma:interpretation id="interp8" emma:lang="zh-CN" emma:confidence="0">
                  <emma:literal>·</emma:literal>
                </emma:interpretation>
                <emma:interpretation id="interp9" emma:lang="zh-CN" emma:confidence="0">
                  <emma:literal>.</emma:literal>
                </emma:interpretation>
              </emma:one-of>
            </emma:emma>
          </inkml:annotationXML>
          <inkml:trace contextRef="#ctx0" brushRef="#br0" timeOffset="285.0163">1580-50 352,'0'0'111,"0"0"-97,0 0 5,0 0 1,0 0 6,0 0-9,0 0-15,52 27-1,-26-20-1,37-7-49,-4 0-17,0 0-117</inkml:trace>
        </inkml:traceGroup>
        <inkml:traceGroup>
          <inkml:annotationXML>
            <emma:emma xmlns:emma="http://www.w3.org/2003/04/emma" version="1.0">
              <emma:interpretation id="{B7C6CCA4-B628-4969-AD00-FF0022C6FC74}" emma:medium="tactile" emma:mode="ink">
                <msink:context xmlns:msink="http://schemas.microsoft.com/ink/2010/main" type="inkWord" rotatedBoundingBox="23005,7662 23062,7660 23063,7663 23005,7664"/>
              </emma:interpretation>
              <emma:one-of disjunction-type="recognition" id="oneOf2">
                <emma:interpretation id="interp10" emma:lang="zh-CN" emma:confidence="0">
                  <emma:literal>_</emma:literal>
                </emma:interpretation>
                <emma:interpretation id="interp11" emma:lang="zh-CN" emma:confidence="0">
                  <emma:literal>一</emma:literal>
                </emma:interpretation>
                <emma:interpretation id="interp12" emma:lang="zh-CN" emma:confidence="0">
                  <emma:literal>.</emma:literal>
                </emma:interpretation>
                <emma:interpretation id="interp13" emma:lang="zh-CN" emma:confidence="0">
                  <emma:literal>-</emma:literal>
                </emma:interpretation>
                <emma:interpretation id="interp14" emma:lang="zh-CN" emma:confidence="0">
                  <emma:literal>·</emma:literal>
                </emma:interpretation>
              </emma:one-of>
            </emma:emma>
          </inkml:annotationXML>
          <inkml:trace contextRef="#ctx0" brushRef="#br0" timeOffset="365.0209">2774-31 178,'0'0'154,"0"0"-118,0 0 2,0 0 16,0 0 0,0 0-44,0 0-10,25 1-82,-7-1-19,-3 0-165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02T15:30:27.92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3AA3CE-710C-40B0-A4C5-741D4A2787E0}" emma:medium="tactile" emma:mode="ink">
          <msink:context xmlns:msink="http://schemas.microsoft.com/ink/2010/main" type="writingRegion" rotatedBoundingBox="704,963 24119,297 24649,18954 1234,19620"/>
        </emma:interpretation>
      </emma:emma>
    </inkml:annotationXML>
    <inkml:traceGroup>
      <inkml:annotationXML>
        <emma:emma xmlns:emma="http://www.w3.org/2003/04/emma" version="1.0">
          <emma:interpretation id="{281503D6-0F5F-4752-954E-D2F249FCBEFA}" emma:medium="tactile" emma:mode="ink">
            <msink:context xmlns:msink="http://schemas.microsoft.com/ink/2010/main" type="paragraph" rotatedBoundingBox="1523,894 4417,857 4438,2498 1544,2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F2BAA1-AE6E-42C4-97C8-0B8B5EA87486}" emma:medium="tactile" emma:mode="ink">
              <msink:context xmlns:msink="http://schemas.microsoft.com/ink/2010/main" type="line" rotatedBoundingBox="1523,894 4417,857 4438,2498 1544,2535"/>
            </emma:interpretation>
          </emma:emma>
        </inkml:annotationXML>
        <inkml:traceGroup>
          <inkml:annotationXML>
            <emma:emma xmlns:emma="http://www.w3.org/2003/04/emma" version="1.0">
              <emma:interpretation id="{7C8ABB94-E9BE-4A3C-996B-04C1E3233161}" emma:medium="tactile" emma:mode="ink">
                <msink:context xmlns:msink="http://schemas.microsoft.com/ink/2010/main" type="inkWord" rotatedBoundingBox="1528,1234 1634,1232 1645,2033 1538,2035"/>
              </emma:interpretation>
              <emma:one-of disjunction-type="recognition" id="oneOf0">
                <emma:interpretation id="interp0" emma:lang="zh-CN" emma:confidence="0">
                  <emma:literal>1</emma:literal>
                </emma:interpretation>
                <emma:interpretation id="interp1" emma:lang="zh-CN" emma:confidence="0">
                  <emma:literal>l</emma:literal>
                </emma:interpretation>
                <emma:interpretation id="interp2" emma:lang="zh-CN" emma:confidence="0">
                  <emma:literal>Ⅰ</emma:literal>
                </emma:interpretation>
                <emma:interpretation id="interp3" emma:lang="zh-CN" emma:confidence="0">
                  <emma:literal>丨</emma:literal>
                </emma:interpretation>
                <emma:interpretation id="interp4" emma:lang="zh-CN" emma:confidence="0">
                  <emma:literal>!</emma:literal>
                </emma:interpretation>
              </emma:one-of>
            </emma:emma>
          </inkml:annotationXML>
          <inkml:trace contextRef="#ctx0" brushRef="#br0">8 0 325,'0'0'98,"0"0"0,0 0-64,0 0-11,0 0 1,0 0-23,0 0 40,0 123 24,0-52 1,0 11-14,0 5-19,0 3-5,0-7-17,0-8-2,5-13-9,5-10 0,4-19-1,-1-11-37,-3-7-30,2-10-41,6-5-70,-2 0-35,-5-10-6</inkml:trace>
        </inkml:traceGroup>
        <inkml:traceGroup>
          <inkml:annotationXML>
            <emma:emma xmlns:emma="http://www.w3.org/2003/04/emma" version="1.0">
              <emma:interpretation id="{A6CC3353-6342-4191-B784-9CBAC94543BC}" emma:medium="tactile" emma:mode="ink">
                <msink:context xmlns:msink="http://schemas.microsoft.com/ink/2010/main" type="inkWord" rotatedBoundingBox="2258,1045 2888,1037 2901,2108 2272,2116"/>
              </emma:interpretation>
              <emma:one-of disjunction-type="recognition" id="oneOf1">
                <emma:interpretation id="interp5" emma:lang="zh-CN" emma:confidence="0">
                  <emma:literal>只</emma:literal>
                </emma:interpretation>
                <emma:interpretation id="interp6" emma:lang="zh-CN" emma:confidence="0">
                  <emma:literal>旦</emma:literal>
                </emma:interpretation>
                <emma:interpretation id="interp7" emma:lang="zh-CN" emma:confidence="0">
                  <emma:literal>兄</emma:literal>
                </emma:interpretation>
                <emma:interpretation id="interp8" emma:lang="zh-CN" emma:confidence="0">
                  <emma:literal>兴</emma:literal>
                </emma:interpretation>
                <emma:interpretation id="interp9" emma:lang="zh-CN" emma:confidence="0">
                  <emma:literal>公</emma:literal>
                </emma:interpretation>
              </emma:one-of>
            </emma:emma>
          </inkml:annotationXML>
          <inkml:trace contextRef="#ctx0" brushRef="#br0" timeOffset="290.0165">731-188 176,'0'0'97,"0"0"-25,0 0 29,5 169-6,-3-109-23,-2-1-28,3-8-24,-3 3-19,2-6 7,1-2-8,-1-9-38,1-13-64,9-12-38,1-12-42,-1 0-34</inkml:trace>
          <inkml:trace contextRef="#ctx0" brushRef="#br0" timeOffset="872.0498">758 725 488,'0'0'97,"0"0"-91,0 0 44,0 0 17,0 0-34,0 0-22,0 0-11,97 119-111,-53-99-146,-7-4-127</inkml:trace>
          <inkml:trace contextRef="#ctx0" brushRef="#br0" timeOffset="661.0378">1018-192 113,'0'0'119,"0"0"-16,0 0-18,0 0-50,0 0-21,0 0 2,0 0 8,104 18-2,-80 0-10,-2 1-11,0-4 6,-7 2-7,-8 3-14,-7 6-38,0 7 22,-21 13 29,-17 2 0,-13 7-5,-2-1-1,-6-1 7,3-7 0,2-6 0,9-9 24,11-11 72,11-6 27,13-9-7,8-4-51,2-1-24,0 0-7,0 0 13,2 0-38,16-6-9,11-8-1,3-2 0,6 1-9,3 1-26,-3 3-32,-2 4-48,1 7-60,-15 0-49</inkml:trace>
          <inkml:trace contextRef="#ctx0" brushRef="#br0" timeOffset="1051.0601">1299 650 324,'0'0'206,"0"0"-129,0 0-66,0 0 2,0 0 30,0 0-24,0 0-19,39 114-11,-19-82-124,-5-8-198</inkml:trace>
        </inkml:traceGroup>
        <inkml:traceGroup>
          <inkml:annotationXML>
            <emma:emma xmlns:emma="http://www.w3.org/2003/04/emma" version="1.0">
              <emma:interpretation id="{F9E57538-6CC9-46E6-8A2E-D9792C20B420}" emma:medium="tactile" emma:mode="ink">
                <msink:context xmlns:msink="http://schemas.microsoft.com/ink/2010/main" type="inkWord" rotatedBoundingBox="3690,867 4417,857 4438,2498 3710,2507"/>
              </emma:interpretation>
              <emma:one-of disjunction-type="recognition" id="oneOf2">
                <emma:interpretation id="interp10" emma:lang="zh-CN" emma:confidence="0">
                  <emma:literal>羊</emma:literal>
                </emma:interpretation>
                <emma:interpretation id="interp11" emma:lang="zh-CN" emma:confidence="0">
                  <emma:literal>养</emma:literal>
                </emma:interpretation>
                <emma:interpretation id="interp12" emma:lang="zh-CN" emma:confidence="0">
                  <emma:literal>年</emma:literal>
                </emma:interpretation>
                <emma:interpretation id="interp13" emma:lang="zh-CN" emma:confidence="0">
                  <emma:literal>羌</emma:literal>
                </emma:interpretation>
                <emma:interpretation id="interp14" emma:lang="zh-CN" emma:confidence="0">
                  <emma:literal>单</emma:literal>
                </emma:interpretation>
              </emma:one-of>
            </emma:emma>
          </inkml:annotationXML>
          <inkml:trace contextRef="#ctx0" brushRef="#br0" timeOffset="2208.1263">2877-376 13,'0'0'292,"0"0"-93,0 0-113,0 0-47,0 0-13,0 0 0,-133 106-14,83-59-11,-2 4 1,1-2 5,3 0-7,2-9 6,8-6-6,7-8 2,11-7-1,10-11 0,7-3-1,3-5-6,0 2-18,10-2 12,15 0 4,7 0 8,3 0 1,4 0-1,-2-10 0,2 1-7,-9 1 5,-2 6-12,-9 2-27,-7 0-19,-9 0-38,-3 9-12,0 11 67,-20 7 32,-12 6 11,-5 2 0,-5-1 1,0 0 0,-2 0 1,6-10 14,7-5 4,8-2 42,11-10 22,9-3-38,3-4-46,0 0-12,8 0 5,17 0 7,7-1 20,7-10-4,0-1-8,-1-2-7,-3 0 0,-1 2 0,-7 6-1,-3-2 0,-6 7-1,-11 1-15,-2 0-24,-5 0-43,0 8 34,-12 11 49,-17 9 9,-6 7 0,-12 6 0,-5 5-2,-10 4-1,-4 2 1,-1 1 0,7-7 28,11-7 20,15-14 7,17-8 5,12-12-67,5 0-7,0 2 2,20-6 5,14-1 40,11 0-12,11 0-17,8-13-1,3-2-10,2-3-2,-4-4 1,-1 4-8,-8 1-4,-4-2 0,-10 3-12,-8 3-21,-9-2-9,-7 8-21,-8-6 14,-6-4 16,-4 2-39,0 0-101</inkml:trace>
          <inkml:trace contextRef="#ctx0" brushRef="#br0" timeOffset="1420.0812">2410-291 902,'0'0'153,"0"0"-85,0 0-68,0 0-4,0 0-9,0 0-12,0 0-31,15 41 18,14-10-43,6 0-66,22-3-36,-12-8-64,-1-12-34</inkml:trace>
          <inkml:trace contextRef="#ctx0" brushRef="#br0" timeOffset="2478.1417">2675 172 316,'0'0'112,"0"0"-100,0 0 2,0 0 5,0 0 65,0 0-12,-5 182 3,5-104-20,4 13-8,1 9-9,0 3-2,-3-1-13,-2 0-11,0-8-1,0-14-10,0-13 1,0-20-2,0-13-17,5-19-58,8-15-58,2-9-55,-3-19-37</inkml:trace>
        </inkml:traceGroup>
      </inkml:traceGroup>
    </inkml:traceGroup>
    <inkml:traceGroup>
      <inkml:annotationXML>
        <emma:emma xmlns:emma="http://www.w3.org/2003/04/emma" version="1.0">
          <emma:interpretation id="{C3EEEB98-C89F-4B98-BD66-509872121F75}" emma:medium="tactile" emma:mode="ink">
            <msink:context xmlns:msink="http://schemas.microsoft.com/ink/2010/main" type="paragraph" rotatedBoundingBox="2393,2340 24159,1721 24245,4760 2479,5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7CF9E0-266B-4A43-ACB5-6646BD0927CB}" emma:medium="tactile" emma:mode="ink">
              <msink:context xmlns:msink="http://schemas.microsoft.com/ink/2010/main" type="line" rotatedBoundingBox="2393,2340 24159,1721 24245,4760 2479,5378"/>
            </emma:interpretation>
          </emma:emma>
        </inkml:annotationXML>
        <inkml:traceGroup>
          <inkml:annotationXML>
            <emma:emma xmlns:emma="http://www.w3.org/2003/04/emma" version="1.0">
              <emma:interpretation id="{B24774CD-F758-4153-BA16-D49EBA275BD0}" emma:medium="tactile" emma:mode="ink">
                <msink:context xmlns:msink="http://schemas.microsoft.com/ink/2010/main" type="inkWord" rotatedBoundingBox="2407,2858 3822,2817 3860,4145 2445,4185"/>
              </emma:interpretation>
              <emma:one-of disjunction-type="recognition" id="oneOf3">
                <emma:interpretation id="interp15" emma:lang="zh-CN" emma:confidence="0">
                  <emma:literal>老</emma:literal>
                </emma:interpretation>
                <emma:interpretation id="interp16" emma:lang="zh-CN" emma:confidence="0">
                  <emma:literal>光</emma:literal>
                </emma:interpretation>
                <emma:interpretation id="interp17" emma:lang="zh-CN" emma:confidence="0">
                  <emma:literal>苊</emma:literal>
                </emma:interpretation>
                <emma:interpretation id="interp18" emma:lang="zh-CN" emma:confidence="0">
                  <emma:literal>茏</emma:literal>
                </emma:interpretation>
                <emma:interpretation id="interp19" emma:lang="zh-CN" emma:confidence="0">
                  <emma:literal>丧</emma:literal>
                </emma:interpretation>
              </emma:one-of>
            </emma:emma>
          </inkml:annotationXML>
          <inkml:trace contextRef="#ctx0" brushRef="#br0" timeOffset="4498.2572">904 2475 101,'0'0'103,"0"0"11,0 0 28,0 0 1,0 0 12,0 0-66,0 0-63,5-69-26,54 43 0,15-1 12,15-5-4,15 1 0,5-1-7,6 0 0,1 0-1,0 5-19,-6 2-81,18-1-89,-32 9-72,-24 2-73</inkml:trace>
          <inkml:trace contextRef="#ctx0" brushRef="#br0" timeOffset="4777.2732">2064 1741 137,'0'0'198,"0"0"-103,0 0-69,0 0 32,-147 165 38,68-69-22,-25 33-3,-23 28-5,7-7 1,23-29-11,35-41-20,23-30-16,5 0-14,9-6-6,1-11-2,14-11-22,9-14-57,1-6-67,17-2-77,16-13 7,1-11 21</inkml:trace>
          <inkml:trace contextRef="#ctx0" brushRef="#br0" timeOffset="4274.2444">1590 1604 178,'0'0'131,"0"0"-127,0 0 5,0 0 7,-20 157 27,4-82-13,-5 6-28,-1 1-2,-14 25-34,4-27-98,6-11-101</inkml:trace>
          <inkml:trace contextRef="#ctx0" brushRef="#br0" timeOffset="4055.2319">1284 1977 54,'0'0'151,"0"0"-7,0 0-20,0 0-8,0 0-14,0 0-27,0 0-30,-20-16-39,20 16-6,1 0-33,25 0 17,11 0 16,10 0 1,6 1 6,10-1-1,0 0-5,3-5 11,0-14-12,11-12-35,-17 6-92,-18 0-156</inkml:trace>
          <inkml:trace contextRef="#ctx0" brushRef="#br0" timeOffset="5059.2893">1783 2380 124,'0'0'85,"0"0"-53,0 0 79,-49 119-3,24-66-17,5 2-36,6 0-6,8-4 3,2-4-19,4-12-15,0-4-7,21-6 1,7-6 5,7-4 16,12-3 16,7-3-10,8-4-13,6-3-8,1 0-18,-9-2-9,-3 0-33,-10 0-29,5-14-66,-13-2-65,-12 1-101</inkml:trace>
          <inkml:trace contextRef="#ctx0" brushRef="#br0" timeOffset="5288.3024">2306 2398 568,'0'0'163,"0"0"-122,0 0-15,0 0 46,-167 157-9,107-97-34,-1-1-16,4-4-11,8-9-2,14-10-20,5-4-70,11-10-86,9-16-111</inkml:trace>
        </inkml:traceGroup>
        <inkml:traceGroup>
          <inkml:annotationXML>
            <emma:emma xmlns:emma="http://www.w3.org/2003/04/emma" version="1.0">
              <emma:interpretation id="{3A022F8F-84E6-43C6-8E2A-3AB6D90DF35D}" emma:medium="tactile" emma:mode="ink">
                <msink:context xmlns:msink="http://schemas.microsoft.com/ink/2010/main" type="inkWord" rotatedBoundingBox="3918,3205 4761,3181 4788,4122 3944,4146"/>
              </emma:interpretation>
              <emma:one-of disjunction-type="recognition" id="oneOf4">
                <emma:interpretation id="interp20" emma:lang="zh-CN" emma:confidence="0">
                  <emma:literal>大</emma:literal>
                </emma:interpretation>
                <emma:interpretation id="interp21" emma:lang="zh-CN" emma:confidence="0">
                  <emma:literal>太</emma:literal>
                </emma:interpretation>
                <emma:interpretation id="interp22" emma:lang="zh-CN" emma:confidence="0">
                  <emma:literal>在</emma:literal>
                </emma:interpretation>
                <emma:interpretation id="interp23" emma:lang="zh-CN" emma:confidence="0">
                  <emma:literal>尢</emma:literal>
                </emma:interpretation>
                <emma:interpretation id="interp24" emma:lang="zh-CN" emma:confidence="0">
                  <emma:literal>下</emma:literal>
                </emma:interpretation>
              </emma:one-of>
            </emma:emma>
          </inkml:annotationXML>
          <inkml:trace contextRef="#ctx0" brushRef="#br0" timeOffset="5555.3177">2400 2316 535,'0'0'133,"0"0"-100,0 0-27,0 0 43,0 0 23,0 0-33,171-32-25,-107 9-11,5-2-3,-5-2-65,5 0-81,-22 11-102,-10 0-107</inkml:trace>
          <inkml:trace contextRef="#ctx0" brushRef="#br0" timeOffset="5768.3299">2741 1962 517,'0'0'137,"0"0"-137,0 0 13,0 0 28,-57 180 52,30-88-35,2 10-25,3 7-12,5-10-13,5 4-1,4-11-7,8-20-58,0-17-58,0-24-50,0-20-82,0-11-88</inkml:trace>
          <inkml:trace contextRef="#ctx0" brushRef="#br0" timeOffset="5972.3416">2790 2513 168,'0'0'98,"0"0"11,0 0 18,0 0-1,116 158-32,-81-116-21,5-3-31,4-3-23,1-9-8,-1-11-11,0-1-14,0-15-106,-9 0-63,-13-8-84</inkml:trace>
        </inkml:traceGroup>
        <inkml:traceGroup>
          <inkml:annotationXML>
            <emma:emma xmlns:emma="http://www.w3.org/2003/04/emma" version="1.0">
              <emma:interpretation id="{AEDE7F60-86F9-494B-A72C-ED5B5BF79F36}" emma:medium="tactile" emma:mode="ink">
                <msink:context xmlns:msink="http://schemas.microsoft.com/ink/2010/main" type="inkWord" rotatedBoundingBox="4648,2970 5630,2942 5665,4191 4683,4219"/>
              </emma:interpretation>
              <emma:one-of disjunction-type="recognition" id="oneOf5">
                <emma:interpretation id="interp25" emma:lang="zh-CN" emma:confidence="0">
                  <emma:literal>分</emma:literal>
                </emma:interpretation>
                <emma:interpretation id="interp26" emma:lang="zh-CN" emma:confidence="0">
                  <emma:literal>兮</emma:literal>
                </emma:interpretation>
                <emma:interpretation id="interp27" emma:lang="zh-CN" emma:confidence="0">
                  <emma:literal>今</emma:literal>
                </emma:interpretation>
                <emma:interpretation id="interp28" emma:lang="zh-CN" emma:confidence="0">
                  <emma:literal>公</emma:literal>
                </emma:interpretation>
                <emma:interpretation id="interp29" emma:lang="zh-CN" emma:confidence="0">
                  <emma:literal>合</emma:literal>
                </emma:interpretation>
              </emma:one-of>
            </emma:emma>
          </inkml:annotationXML>
          <inkml:trace contextRef="#ctx0" brushRef="#br0" timeOffset="6225.356">3486 1726 401,'0'0'318,"0"0"-219,0 0-87,0 0 27,-79 161 40,37-95-28,-2 6-32,0 1-11,6 0-8,1-4-1,8-6-58,9-15-95,10-14-139,6-22-103</inkml:trace>
          <inkml:trace contextRef="#ctx0" brushRef="#br0" timeOffset="6437.3682">3713 1726 365,'0'0'111,"0"0"-110,0 0 13,0 0 41,107 128-28,-63-87 5,5-1-13,-1 1-19,-2-5 0,2 9-58,-12-8-62,-13-10-79</inkml:trace>
          <inkml:trace contextRef="#ctx0" brushRef="#br0" timeOffset="6735.3852">3519 2241 523,'0'0'224,"0"0"-147,0 0-77,0 0 72,0 0-4,0 0-20,158 70-22,-109-38-9,0 8-2,-6 6 5,-7 5 10,-11 9 11,-12 6-24,-13-1-2,0 0-5,-10-3-3,-18-7-7,-6-10-1,-5-5-33,-1-11-44,-4-26-55,12-3-96,9-5-167</inkml:trace>
          <inkml:trace contextRef="#ctx0" brushRef="#br0" timeOffset="6894.3943">3729 2370 555,'0'0'139,"0"0"-115,0 0 1,0 0 82,-112 161-29,68-97-47,5 2-31,-6 9-10,11-18-124,7-15-238</inkml:trace>
        </inkml:traceGroup>
        <inkml:traceGroup>
          <inkml:annotationXML>
            <emma:emma xmlns:emma="http://www.w3.org/2003/04/emma" version="1.0">
              <emma:interpretation id="{97DBCF39-0B92-46AF-8793-6CA8A0CC79F0}" emma:medium="tactile" emma:mode="ink">
                <msink:context xmlns:msink="http://schemas.microsoft.com/ink/2010/main" type="inkWord" rotatedBoundingBox="7205,2875 7995,2853 8037,4322 7247,4344"/>
              </emma:interpretation>
              <emma:one-of disjunction-type="recognition" id="oneOf6">
                <emma:interpretation id="interp30" emma:lang="zh-CN" emma:confidence="0">
                  <emma:literal>长</emma:literal>
                </emma:interpretation>
                <emma:interpretation id="interp31" emma:lang="zh-CN" emma:confidence="0">
                  <emma:literal>山</emma:literal>
                </emma:interpretation>
                <emma:interpretation id="interp32" emma:lang="zh-CN" emma:confidence="0">
                  <emma:literal>女</emma:literal>
                </emma:interpretation>
                <emma:interpretation id="interp33" emma:lang="zh-CN" emma:confidence="0">
                  <emma:literal>匕</emma:literal>
                </emma:interpretation>
                <emma:interpretation id="interp34" emma:lang="zh-CN" emma:confidence="0">
                  <emma:literal>生</emma:literal>
                </emma:interpretation>
              </emma:one-of>
            </emma:emma>
          </inkml:annotationXML>
          <inkml:trace contextRef="#ctx0" brushRef="#br0" timeOffset="7878.4506">5940 2607 646,'0'0'137,"0"0"-137,0 0-6,0 0 6,0 0 12,178 0-11,-128 0 7,-6 0-8,-11 5-8,-11 9-9,-10 2-38,-12 8-13,0 3 34,-12 4 34,-18 5 8,-10 2-8,-9 3 8,-10-2-8,-5 1 7,-5 2-6,4-4-1,1-4 1,15-6 6,16-8 23,12-11 21,16-4-23,5-4-28,0 3-12,4-1-7,24-2 19,13-1 47,14 0-4,14 0-27,3 0-10,2-16-6,-3-8-20,-4 0-25,4-16-42,-18 6-74,-14 7-92</inkml:trace>
          <inkml:trace contextRef="#ctx0" brushRef="#br0" timeOffset="8169.4672">5743 2280 636,'0'0'157,"0"0"-142,0 0 5,0 0 65,178-19-26,-99 11-21,8-5-25,-1 2-7,-3-1-6,-13 3-5,-8 2-27,-16 3-42,-16 4-47,-15 0-98,-10 0-100</inkml:trace>
          <inkml:trace contextRef="#ctx0" brushRef="#br0" timeOffset="8396.4802">6205 1627 497,'0'0'133,"0"0"-133,0 0 7,0 0-3,0 0 70,0 153-24,0-94-19,0 8-21,0 0-10,0 26-15,0-17-154,5-15-227</inkml:trace>
        </inkml:traceGroup>
        <inkml:traceGroup>
          <inkml:annotationXML>
            <emma:emma xmlns:emma="http://www.w3.org/2003/04/emma" version="1.0">
              <emma:interpretation id="{7713FC13-3923-45E3-9850-40D026B5BCDA}" emma:medium="tactile" emma:mode="ink">
                <msink:context xmlns:msink="http://schemas.microsoft.com/ink/2010/main" type="inkWord" rotatedBoundingBox="8713,2931 9116,2919 9151,4164 8748,4176"/>
              </emma:interpretation>
              <emma:one-of disjunction-type="recognition" id="oneOf7">
                <emma:interpretation id="interp35" emma:lang="zh-CN" emma:confidence="0">
                  <emma:literal>(</emma:literal>
                </emma:interpretation>
                <emma:interpretation id="interp36" emma:lang="zh-CN" emma:confidence="0">
                  <emma:literal>〔</emma:literal>
                </emma:interpretation>
                <emma:interpretation id="interp37" emma:lang="zh-CN" emma:confidence="0">
                  <emma:literal>:</emma:literal>
                </emma:interpretation>
                <emma:interpretation id="interp38" emma:lang="zh-CN" emma:confidence="0">
                  <emma:literal>‘</emma:literal>
                </emma:interpretation>
                <emma:interpretation id="interp39" emma:lang="zh-CN" emma:confidence="0">
                  <emma:literal>〈</emma:literal>
                </emma:interpretation>
              </emma:one-of>
            </emma:emma>
          </inkml:annotationXML>
          <inkml:trace contextRef="#ctx0" brushRef="#br0" timeOffset="8988.5141">7588 1686 620,'0'0'160,"0"0"-1,0 0-94,0 0 19,0 0-18,0 0-53,-154 109-12,102-30-2,5 12 2,3 10 17,10 7-17,9 1-1,10-7 0,10-10 0,5-12-7,0-11 6,10-9 1,10-10 1,5-7-1,6-7-1,6-8-8,0-6-63,5-2-40,10 3-51,-5-6-107,-12-9-134</inkml:trace>
        </inkml:traceGroup>
        <inkml:traceGroup>
          <inkml:annotationXML>
            <emma:emma xmlns:emma="http://www.w3.org/2003/04/emma" version="1.0">
              <emma:interpretation id="{30E70226-EFB7-4547-A865-362B9840289D}" emma:medium="tactile" emma:mode="ink">
                <msink:context xmlns:msink="http://schemas.microsoft.com/ink/2010/main" type="inkWord" rotatedBoundingBox="9439,3167 10209,3145 10236,4104 9466,4126"/>
              </emma:interpretation>
              <emma:one-of disjunction-type="recognition" id="oneOf8">
                <emma:interpretation id="interp40" emma:lang="zh-CN" emma:confidence="0">
                  <emma:literal>汁</emma:literal>
                </emma:interpretation>
                <emma:interpretation id="interp41" emma:lang="zh-CN" emma:confidence="0">
                  <emma:literal>H</emma:literal>
                </emma:interpretation>
                <emma:interpretation id="interp42" emma:lang="zh-CN" emma:confidence="0">
                  <emma:literal>什</emma:literal>
                </emma:interpretation>
                <emma:interpretation id="interp43" emma:lang="zh-CN" emma:confidence="0">
                  <emma:literal>片</emma:literal>
                </emma:interpretation>
                <emma:interpretation id="interp44" emma:lang="zh-CN" emma:confidence="0">
                  <emma:literal>忄</emma:literal>
                </emma:interpretation>
              </emma:one-of>
            </emma:emma>
          </inkml:annotationXML>
          <inkml:trace contextRef="#ctx0" brushRef="#br0" timeOffset="9268.5301">8017 2063 664,'0'0'156,"0"0"-156,0 0-27,0 0 27,-2 131 54,-8-57-25,-3 11-15,-2 6-5,-1 0-9,3-5-19,6-3-95,4-24-104,1-23-101</inkml:trace>
          <inkml:trace contextRef="#ctx0" brushRef="#br0" timeOffset="9484.5424">8056 2403 611,'0'0'219,"0"0"-138,0 0-59,0 0 10,0 0 14,153-45-27,-83 30-19,4-1 0,3 0-43,-6-2-25,11-3-60,-21 4-76,-14 2-87</inkml:trace>
          <inkml:trace contextRef="#ctx0" brushRef="#br0" timeOffset="9726.5563">8481 1917 510,'0'0'133,"0"0"-120,0 0 56,-34 128 55,19-52-23,0 11-49,-2 12-27,4 2-15,3 3-10,1-4-4,4 16-98,4-28-160,1-24-407</inkml:trace>
        </inkml:traceGroup>
        <inkml:traceGroup>
          <inkml:annotationXML>
            <emma:emma xmlns:emma="http://www.w3.org/2003/04/emma" version="1.0">
              <emma:interpretation id="{860F08F1-05F1-46E5-9CAD-44990F5C5B19}" emma:medium="tactile" emma:mode="ink">
                <msink:context xmlns:msink="http://schemas.microsoft.com/ink/2010/main" type="inkWord" rotatedBoundingBox="10975,2586 12234,2550 12288,4432 11029,4468"/>
              </emma:interpretation>
              <emma:one-of disjunction-type="recognition" id="oneOf9">
                <emma:interpretation id="interp45" emma:lang="zh-CN" emma:confidence="0">
                  <emma:literal>古</emma:literal>
                </emma:interpretation>
                <emma:interpretation id="interp46" emma:lang="zh-CN" emma:confidence="0">
                  <emma:literal>才</emma:literal>
                </emma:interpretation>
                <emma:interpretation id="interp47" emma:lang="zh-CN" emma:confidence="0">
                  <emma:literal>木</emma:literal>
                </emma:interpretation>
                <emma:interpretation id="interp48" emma:lang="zh-CN" emma:confidence="0">
                  <emma:literal>右</emma:literal>
                </emma:interpretation>
                <emma:interpretation id="interp49" emma:lang="zh-CN" emma:confidence="0">
                  <emma:literal>过</emma:literal>
                </emma:interpretation>
              </emma:one-of>
            </emma:emma>
          </inkml:annotationXML>
          <inkml:trace contextRef="#ctx0" brushRef="#br0" timeOffset="10144.5802">9741 2484 690,'0'0'168,"0"0"-87,0 0-57,0 0 20,0 0-43,0 0-1,0 0 17,-89 187 2,52-98-6,2 7-7,0-4-6,10 0-30,6-15-65,19-15-87,0-24-100,8-21-32</inkml:trace>
          <inkml:trace contextRef="#ctx0" brushRef="#br0" timeOffset="11009.6297">9570 2197 804,'0'0'155,"0"0"-45,0 0-67,0 0 22,0 0-31,148-50-8,-49 25-16,20-2-10,9-1 6,-19 5-6,12-5 0,-11 1 0,-13-1-29,-16 5-17,-17 2-12,-21 7-43,-14 1-18,-24 8-47,-5 2-62,0 1-14</inkml:trace>
          <inkml:trace contextRef="#ctx0" brushRef="#br0" timeOffset="10661.6098">10353 2567 155,'0'0'256,"0"0"-67,0 0-127,0 0-2,32-127 6,-28 97-4,-4 0-40,0 8-13,-14 0-9,-6 9-21,-5 6 8,-6 7-3,3 0-12,-2 19 8,4 9 4,3 6 8,8 2 8,6-2 1,8-2-1,1 3 3,0-2-3,6 6 8,16-3-7,0 4 7,2 0-7,1-1 6,-2-1-7,-6 2 0,-2-3 0,-6 0 0,-9-3 0,0 0 0,-2-2 6,-20-2 5,-8-5 2,-4-6 0,-6-3 3,0-7-3,-4-6 12,4-3 15,6 0 40,9-9-11,6-12-11,7-4-29,9-7-13,3-4-1,5-11-15,24-4-6,6-4-7,10 0-16,2 2-36,2 3-13,12-9-34,-16 16-50,-8 8-138</inkml:trace>
          <inkml:trace contextRef="#ctx0" brushRef="#br0" timeOffset="11219.6417">10399 1325 373,'0'0'75,"0"0"-67,0 0 78,-39 157 53,22-78-60,2 8-44,-2 6-31,-3 29-4,8-23-172,-1-25-398</inkml:trace>
        </inkml:traceGroup>
        <inkml:traceGroup>
          <inkml:annotationXML>
            <emma:emma xmlns:emma="http://www.w3.org/2003/04/emma" version="1.0">
              <emma:interpretation id="{AB68E0BB-7BF7-45DB-AD0C-2BD30FC72F07}" emma:medium="tactile" emma:mode="ink">
                <msink:context xmlns:msink="http://schemas.microsoft.com/ink/2010/main" type="inkWord" rotatedBoundingBox="12711,3059 13508,3036 13535,3995 12738,4018"/>
              </emma:interpretation>
              <emma:one-of disjunction-type="recognition" id="oneOf10">
                <emma:interpretation id="interp50" emma:lang="zh-CN" emma:confidence="0">
                  <emma:literal>十</emma:literal>
                </emma:interpretation>
                <emma:interpretation id="interp51" emma:lang="zh-CN" emma:confidence="0">
                  <emma:literal>+</emma:literal>
                </emma:interpretation>
                <emma:interpretation id="interp52" emma:lang="zh-CN" emma:confidence="0">
                  <emma:literal>士</emma:literal>
                </emma:interpretation>
                <emma:interpretation id="interp53" emma:lang="zh-CN" emma:confidence="0">
                  <emma:literal>f</emma:literal>
                </emma:interpretation>
                <emma:interpretation id="interp54" emma:lang="zh-CN" emma:confidence="0">
                  <emma:literal>千</emma:literal>
                </emma:interpretation>
              </emma:one-of>
            </emma:emma>
          </inkml:annotationXML>
          <inkml:trace contextRef="#ctx0" brushRef="#br0" timeOffset="11706.6695">11197 2300 682,'0'0'155,"0"0"-66,0 0-64,0 0 8,133-59 10,-59 39-18,16 0-20,10 1-5,0 4-17,-9 2-37,2 6-70,-28 2-75,-18 2-98</inkml:trace>
          <inkml:trace contextRef="#ctx0" brushRef="#br0" timeOffset="11948.6834">11651 1812 424,'0'0'54,"0"0"-24,-29 137 74,14-61 16,0 14-60,0 4-28,1 12-15,4 1-17,4 35-18,1-25-117,1-23-150</inkml:trace>
        </inkml:traceGroup>
        <inkml:traceGroup>
          <inkml:annotationXML>
            <emma:emma xmlns:emma="http://www.w3.org/2003/04/emma" version="1.0">
              <emma:interpretation id="{00813ABF-FDE2-4D71-81CE-90C5B60A2F5E}" emma:medium="tactile" emma:mode="ink">
                <msink:context xmlns:msink="http://schemas.microsoft.com/ink/2010/main" type="inkWord" rotatedBoundingBox="13981,2190 15430,2148 15491,4299 14043,4341"/>
              </emma:interpretation>
              <emma:one-of disjunction-type="recognition" id="oneOf11">
                <emma:interpretation id="interp55" emma:lang="zh-CN" emma:confidence="0">
                  <emma:literal>木</emma:literal>
                </emma:interpretation>
                <emma:interpretation id="interp56" emma:lang="zh-CN" emma:confidence="0">
                  <emma:literal>右</emma:literal>
                </emma:interpretation>
                <emma:interpretation id="interp57" emma:lang="zh-CN" emma:confidence="0">
                  <emma:literal>本</emma:literal>
                </emma:interpretation>
                <emma:interpretation id="interp58" emma:lang="zh-CN" emma:confidence="0">
                  <emma:literal>求</emma:literal>
                </emma:interpretation>
                <emma:interpretation id="interp59" emma:lang="zh-CN" emma:confidence="0">
                  <emma:literal>龙</emma:literal>
                </emma:interpretation>
              </emma:one-of>
            </emma:emma>
          </inkml:annotationXML>
          <inkml:trace contextRef="#ctx0" brushRef="#br0" timeOffset="12339.7057">12726 2325 606,'0'0'123,"0"0"-31,0 0-11,0 0-4,0 0-59,0 0-18,0 0-20,-40 113 20,10-27 0,-7 11 0,2 6 11,4-1-11,8-10-10,8-11-73,15-13-86,0-28-124</inkml:trace>
          <inkml:trace contextRef="#ctx0" brushRef="#br0" timeOffset="13605.7782">12632 1850 697,'0'0'139,"0"0"-15,0 0-55,0 0-1,0 0-39,0 0-19,172-50 5,-76 38-5,13 4-9,3-4 7,1 5-6,-5-2-2,-9-3 0,-13 1-24,-14-4-43,-8-5-61,-21 2-88,-17 1-95</inkml:trace>
          <inkml:trace contextRef="#ctx0" brushRef="#br0" timeOffset="12845.7347">13231 2422 175,'0'0'171,"0"0"-19,0 0-55,0 0 15,5-139-17,-12 112-25,-11 9-50,1 1-19,-5 5-1,2 11 0,-2 1-11,-2 0-8,4 21 3,0 11 6,7 5 1,6 4 2,3 3 6,4 2-5,0-3 6,16 4 0,2-4-2,4-3 2,1 2 0,1 0 2,-7-4-2,0-1 1,-12 0-1,-5 0 0,0-2 0,-14-4 8,-14-2 0,-4-7 4,-5-7-6,-4-1 5,-2-7 5,-1-3 9,4-4 2,1 0-10,12 0 31,9-11 6,8 0-23,8-2-15,2-4 7,2-8-23,26-7-22,16-8-5,11-8-14,9-4-47,32-25-65,-15 10-91,-16 8-243</inkml:trace>
          <inkml:trace contextRef="#ctx0" brushRef="#br0" timeOffset="13839.7915">13515 926 492,'0'0'140,"0"0"-114,0 0 32,0 0 62,-59 146-55,44-87-42,5 7-10,0 2-13,5 6-28,-4 21-89,1-21-135</inkml:trace>
          <inkml:trace contextRef="#ctx0" brushRef="#br0" timeOffset="13251.7579">13624 2241 413,'0'0'76,"0"0"-67,0 0-8,0 0 32,0 0 5,0 0-8,129 47-17,-115-32-7,-12 1 4,-2 7 0,-2 5 4,-23 4 8,-9 4-6,-1 1-5,4-8-5,5-3 29,10-9-2,10-9-19,2-4-13,4-4-1,0 0-2,0 0 2,14 0 6,8 0 69,10 0-23,3-12-23,9-5-29,-4-5-10,4 2-55,9-10-55,-16 5-72,-3 4-130</inkml:trace>
        </inkml:traceGroup>
        <inkml:traceGroup>
          <inkml:annotationXML>
            <emma:emma xmlns:emma="http://www.w3.org/2003/04/emma" version="1.0">
              <emma:interpretation id="{627E9080-4422-45BF-887B-260C28BF1785}" emma:medium="tactile" emma:mode="ink">
                <msink:context xmlns:msink="http://schemas.microsoft.com/ink/2010/main" type="inkWord" rotatedBoundingBox="15780,2714 16343,2698 16368,3579 15805,3595"/>
              </emma:interpretation>
              <emma:one-of disjunction-type="recognition" id="oneOf12">
                <emma:interpretation id="interp60" emma:lang="zh-CN" emma:confidence="0">
                  <emma:literal>十</emma:literal>
                </emma:interpretation>
                <emma:interpretation id="interp61" emma:lang="zh-CN" emma:confidence="0">
                  <emma:literal>+</emma:literal>
                </emma:interpretation>
                <emma:interpretation id="interp62" emma:lang="zh-CN" emma:confidence="0">
                  <emma:literal>士</emma:literal>
                </emma:interpretation>
                <emma:interpretation id="interp63" emma:lang="zh-CN" emma:confidence="0">
                  <emma:literal>t</emma:literal>
                </emma:interpretation>
                <emma:interpretation id="interp64" emma:lang="zh-CN" emma:confidence="0">
                  <emma:literal>l</emma:literal>
                </emma:interpretation>
              </emma:one-of>
            </emma:emma>
          </inkml:annotationXML>
          <inkml:trace contextRef="#ctx0" brushRef="#br0" timeOffset="14317.8189">14266 1940 740,'0'0'146,"0"0"49,0 0-85,0 0-13,0 0-9,0 0-43,0 0-45,30-11-4,22-4-3,14-9 6,13 1-8,3-5-69,-6 1-51,3 0-34,-22 8-86,-20 5-132</inkml:trace>
          <inkml:trace contextRef="#ctx0" brushRef="#br0" timeOffset="14575.8336">14537 1472 367,'0'0'193,"0"0"-85,0 0-108,0 0 16,0 0-4,0 0 83,-2 176-26,2-93-27,0 11-10,0-1-16,2 1-6,1-8-9,-1-10-1,3-12-51,10-9-63,-5-17-69,0-16-132</inkml:trace>
        </inkml:traceGroup>
        <inkml:traceGroup>
          <inkml:annotationXML>
            <emma:emma xmlns:emma="http://www.w3.org/2003/04/emma" version="1.0">
              <emma:interpretation id="{BC9AFA84-0EB5-4323-A27E-BB31AB818017}" emma:medium="tactile" emma:mode="ink">
                <msink:context xmlns:msink="http://schemas.microsoft.com/ink/2010/main" type="inkWord" rotatedBoundingBox="16684,2355 18123,2314 18184,4428 16745,4468"/>
              </emma:interpretation>
              <emma:one-of disjunction-type="recognition" id="oneOf13">
                <emma:interpretation id="interp65" emma:lang="zh-CN" emma:confidence="0">
                  <emma:literal>本</emma:literal>
                </emma:interpretation>
                <emma:interpretation id="interp66" emma:lang="zh-CN" emma:confidence="0">
                  <emma:literal>古</emma:literal>
                </emma:interpretation>
                <emma:interpretation id="interp67" emma:lang="zh-CN" emma:confidence="0">
                  <emma:literal>木</emma:literal>
                </emma:interpretation>
                <emma:interpretation id="interp68" emma:lang="zh-CN" emma:confidence="0">
                  <emma:literal>右</emma:literal>
                </emma:interpretation>
                <emma:interpretation id="interp69" emma:lang="zh-CN" emma:confidence="0">
                  <emma:literal>太</emma:literal>
                </emma:interpretation>
              </emma:one-of>
            </emma:emma>
          </inkml:annotationXML>
          <inkml:trace contextRef="#ctx0" brushRef="#br0" timeOffset="15053.861">15439 2307 590,'0'0'167,"0"0"-160,0 0 8,0 0-8,-45 168 67,16-86-34,1 8-21,2 6-9,1 0-3,5-2-6,0-7-1,6-12 0,4-13-16,5-12-41,5-23-72,9-27-76,16 0-92</inkml:trace>
          <inkml:trace contextRef="#ctx0" brushRef="#br0" timeOffset="16317.9333">15432 1803 454,'0'0'88,"0"0"12,135-58-35,-56 34-5,13 1-8,8 6-24,4 6-18,0 3-10,-1 5 0,-9 3 0,-5 0-46,5 0-74,-22 0-106,-21-5-136</inkml:trace>
          <inkml:trace contextRef="#ctx0" brushRef="#br0" timeOffset="15550.8894">16066 2417 204,'0'0'138,"0"0"-31,0 0-34,24-151 7,-24 106-28,-5 9-18,-24 4-15,-5 10-12,-3 7-5,-6 11-2,-3 4-7,-2 10 6,1 22-1,6 13 2,8 4 5,11 1-4,12 0-1,6 0 0,4-4 0,9 2 0,13-6-1,10 3 1,-1-5 0,6 2 0,-5-4 0,-5 2 0,-5-3 0,-8 2 0,-13-1 0,-1-1 0,-6-2 2,-23 0 4,-5-7 2,-3-3 2,-5-4-4,2-7 4,1-5 22,2-6 3,5-3 2,7 0 5,10-3 20,5-19-30,10-1-32,0-14-3,24-6-27,21-13-3,14-4-2,11 0-47,9-3-60,20-13-24,-18 14-24,-15 11-63</inkml:trace>
          <inkml:trace contextRef="#ctx0" brushRef="#br0" timeOffset="16051.9181">16402 2181 221,'0'0'539,"0"0"-431,0 0-66,0 0-25,0 0 3,0 0-12,0 0 2,101 0-9,-69 0-1,0 0 0,-7 0 0,-8 8-16,-4 0-35,-7 1-25,-6 2-8,0 6 42,-14 4 42,-16 7 4,-5 0 8,-1 8-11,-1-8 13,12-1 22,8-4-7,4-5-16,11-3-12,2-1 0,0-2-1,0-1-4,10-2 4,10 0 16,2-2 34,5 0-15,-5 1-22,-2 1-12,-1-1-1,-9-1 1,-5 1-1,-5 4-19,0 0-20,-2 3 39,-25 1 8,-8 6 5,-9-4-7,-6-1 4,-6-3-1,-3-10-9,-4-4 0,-25-4-39,14-19-101,10-12-249</inkml:trace>
          <inkml:trace contextRef="#ctx0" brushRef="#br0" timeOffset="16549.9466">16283 1089 540,'0'0'110,"0"0"-100,0 0 65,-30 119 58,15-55-44,-1 12-54,3 14-23,-2 8-12,-5 37-60,5-22-175</inkml:trace>
        </inkml:traceGroup>
        <inkml:traceGroup>
          <inkml:annotationXML>
            <emma:emma xmlns:emma="http://www.w3.org/2003/04/emma" version="1.0">
              <emma:interpretation id="{65AD4219-9A9C-4C20-A3E1-3D52939D8758}" emma:medium="tactile" emma:mode="ink">
                <msink:context xmlns:msink="http://schemas.microsoft.com/ink/2010/main" type="inkWord" rotatedBoundingBox="18696,2869 19483,2847 19506,3645 18719,3667"/>
              </emma:interpretation>
              <emma:one-of disjunction-type="recognition" id="oneOf14">
                <emma:interpretation id="interp70" emma:lang="zh-CN" emma:confidence="0">
                  <emma:literal>十</emma:literal>
                </emma:interpretation>
                <emma:interpretation id="interp71" emma:lang="zh-CN" emma:confidence="0">
                  <emma:literal>+</emma:literal>
                </emma:interpretation>
                <emma:interpretation id="interp72" emma:lang="zh-CN" emma:confidence="0">
                  <emma:literal>÷</emma:literal>
                </emma:interpretation>
                <emma:interpretation id="interp73" emma:lang="zh-CN" emma:confidence="0">
                  <emma:literal>七</emma:literal>
                </emma:interpretation>
                <emma:interpretation id="interp74" emma:lang="zh-CN" emma:confidence="0">
                  <emma:literal>士</emma:literal>
                </emma:interpretation>
              </emma:one-of>
            </emma:emma>
          </inkml:annotationXML>
          <inkml:trace contextRef="#ctx0" brushRef="#br0" timeOffset="17037.9745">17180 2043 626,'0'0'157,"0"0"-14,0 0-58,0 0-5,0 0 7,0 0-44,0 0-37,58-15-6,4 6 0,20-6 1,16-1-1,3-1-17,-1 2-50,-11 2-57,1-1-65,-27 2-103,-22 4-202</inkml:trace>
          <inkml:trace contextRef="#ctx0" brushRef="#br0" timeOffset="17285.9887">17549 1625 211,'0'0'144,"0"0"-93,-24 139 26,11-57 30,1 1-14,-2 7-52,8 0-30,2-6-11,4-8-15,10-4-95,16-20-89,0-21-82</inkml:trace>
        </inkml:traceGroup>
        <inkml:traceGroup>
          <inkml:annotationXML>
            <emma:emma xmlns:emma="http://www.w3.org/2003/04/emma" version="1.0">
              <emma:interpretation id="{D96C3730-1ECF-4323-B877-21D35120099F}" emma:medium="tactile" emma:mode="ink">
                <msink:context xmlns:msink="http://schemas.microsoft.com/ink/2010/main" type="inkWord" rotatedBoundingBox="19817,3087 19992,3082 19999,3310 19824,3315"/>
              </emma:interpretation>
              <emma:one-of disjunction-type="recognition" id="oneOf15">
                <emma:interpretation id="interp75" emma:lang="zh-CN" emma:confidence="0">
                  <emma:literal>·</emma:literal>
                </emma:interpretation>
                <emma:interpretation id="interp76" emma:lang="zh-CN" emma:confidence="0">
                  <emma:literal>、</emma:literal>
                </emma:interpretation>
                <emma:interpretation id="interp77" emma:lang="zh-CN" emma:confidence="0">
                  <emma:literal>.</emma:literal>
                </emma:interpretation>
                <emma:interpretation id="interp78" emma:lang="zh-CN" emma:confidence="0">
                  <emma:literal>‵</emma:literal>
                </emma:interpretation>
                <emma:interpretation id="interp79" emma:lang="zh-CN" emma:confidence="0">
                  <emma:literal>丶</emma:literal>
                </emma:interpretation>
              </emma:one-of>
            </emma:emma>
          </inkml:annotationXML>
          <inkml:trace contextRef="#ctx0" brushRef="#br0" timeOffset="17504.0011">18290 1853 491,'0'0'255,"0"0"-240,0 0-15,0 0-3,0 0 3,0 0 14,64 138-14,-21-101-103,-2-8-125,-8-9-101</inkml:trace>
        </inkml:traceGroup>
        <inkml:traceGroup>
          <inkml:annotationXML>
            <emma:emma xmlns:emma="http://www.w3.org/2003/04/emma" version="1.0">
              <emma:interpretation id="{A10E047E-E1F5-4A6A-A14C-76E62D416185}" emma:medium="tactile" emma:mode="ink">
                <msink:context xmlns:msink="http://schemas.microsoft.com/ink/2010/main" type="inkWord" rotatedBoundingBox="20300,3217 20549,3210 20552,3305 20302,3312"/>
              </emma:interpretation>
              <emma:one-of disjunction-type="recognition" id="oneOf16">
                <emma:interpretation id="interp80" emma:lang="zh-CN" emma:confidence="0">
                  <emma:literal>·</emma:literal>
                </emma:interpretation>
                <emma:interpretation id="interp81" emma:lang="zh-CN" emma:confidence="0">
                  <emma:literal>、</emma:literal>
                </emma:interpretation>
                <emma:interpretation id="interp82" emma:lang="zh-CN" emma:confidence="0">
                  <emma:literal>.</emma:literal>
                </emma:interpretation>
                <emma:interpretation id="interp83" emma:lang="zh-CN" emma:confidence="0">
                  <emma:literal>丶</emma:literal>
                </emma:interpretation>
                <emma:interpretation id="interp84" emma:lang="zh-CN" emma:confidence="0">
                  <emma:literal>‵</emma:literal>
                </emma:interpretation>
              </emma:one-of>
            </emma:emma>
          </inkml:annotationXML>
          <inkml:trace contextRef="#ctx0" brushRef="#br0" timeOffset="17712.013">18772 1984 375,'0'0'171,"0"0"-150,0 0-11,0 0 37,0 0-9,0 0-18,0 0-2,128 81-18,-81-76-75,-3-4-84,-11-1-137</inkml:trace>
        </inkml:traceGroup>
        <inkml:traceGroup>
          <inkml:annotationXML>
            <emma:emma xmlns:emma="http://www.w3.org/2003/04/emma" version="1.0">
              <emma:interpretation id="{A6D0CB9A-B5E0-49A3-A1A3-AE9599A88722}" emma:medium="tactile" emma:mode="ink">
                <msink:context xmlns:msink="http://schemas.microsoft.com/ink/2010/main" type="inkWord" rotatedBoundingBox="20835,3217 20879,3216 20881,3291 20837,3292"/>
              </emma:interpretation>
              <emma:one-of disjunction-type="recognition" id="oneOf17">
                <emma:interpretation id="interp85" emma:lang="zh-CN" emma:confidence="0">
                  <emma:literal>·</emma:literal>
                </emma:interpretation>
                <emma:interpretation id="interp86" emma:lang="zh-CN" emma:confidence="0">
                  <emma:literal>、</emma:literal>
                </emma:interpretation>
                <emma:interpretation id="interp87" emma:lang="zh-CN" emma:confidence="0">
                  <emma:literal>.</emma:literal>
                </emma:interpretation>
                <emma:interpretation id="interp88" emma:lang="zh-CN" emma:confidence="0">
                  <emma:literal>‵</emma:literal>
                </emma:interpretation>
                <emma:interpretation id="interp89" emma:lang="zh-CN" emma:confidence="0">
                  <emma:literal>丶</emma:literal>
                </emma:interpretation>
              </emma:one-of>
            </emma:emma>
          </inkml:annotationXML>
          <inkml:trace contextRef="#ctx0" brushRef="#br0" timeOffset="17909.0243">19307 1984 474,'0'0'60,"0"0"-60,0 0 0,0 0 0,0 0 1,0 0-1,0 0-122,47 73-177</inkml:trace>
        </inkml:traceGroup>
        <inkml:traceGroup>
          <inkml:annotationXML>
            <emma:emma xmlns:emma="http://www.w3.org/2003/04/emma" version="1.0">
              <emma:interpretation id="{D95F9282-0515-4119-881E-B732C3C6E38D}" emma:medium="tactile" emma:mode="ink">
                <msink:context xmlns:msink="http://schemas.microsoft.com/ink/2010/main" type="inkWord" rotatedBoundingBox="21173,2580 21665,2566 21707,4022 21215,4036"/>
              </emma:interpretation>
              <emma:one-of disjunction-type="recognition" id="oneOf18">
                <emma:interpretation id="interp90" emma:lang="zh-CN" emma:confidence="0">
                  <emma:literal>)</emma:literal>
                </emma:interpretation>
                <emma:interpretation id="interp91" emma:lang="zh-CN" emma:confidence="0">
                  <emma:literal>〉</emma:literal>
                </emma:interpretation>
                <emma:interpretation id="interp92" emma:lang="zh-CN" emma:confidence="0">
                  <emma:literal>丿</emma:literal>
                </emma:interpretation>
                <emma:interpretation id="interp93" emma:lang="zh-CN" emma:confidence="0">
                  <emma:literal>'</emma:literal>
                </emma:interpretation>
                <emma:interpretation id="interp94" emma:lang="zh-CN" emma:confidence="0">
                  <emma:literal>,</emma:literal>
                </emma:interpretation>
              </emma:one-of>
            </emma:emma>
          </inkml:annotationXML>
          <inkml:trace contextRef="#ctx0" brushRef="#br0" timeOffset="18884.0801">19745 1344 454,'0'0'32,"0"0"13,0 0 21,163 163 32,-104-92-17,-5 4-38,-5 11-14,-9 1-6,-10 0-4,-13 3-17,-15-1-1,-2 4 5,-34 4-4,-15 3 5,-11-6-6,-9-4-1,-33 14-45,17-27-65,12-22-164</inkml:trace>
        </inkml:traceGroup>
        <inkml:traceGroup>
          <inkml:annotationXML>
            <emma:emma xmlns:emma="http://www.w3.org/2003/04/emma" version="1.0">
              <emma:interpretation id="{3162816B-9221-4CD9-8D02-1C9D15ECF049}" emma:medium="tactile" emma:mode="ink">
                <msink:context xmlns:msink="http://schemas.microsoft.com/ink/2010/main" type="inkWord" rotatedBoundingBox="22006,3191 22535,3176 22547,3602 22018,3617"/>
              </emma:interpretation>
              <emma:one-of disjunction-type="recognition" id="oneOf19">
                <emma:interpretation id="interp95" emma:lang="zh-CN" emma:confidence="0">
                  <emma:literal>=</emma:literal>
                </emma:interpretation>
                <emma:interpretation id="interp96" emma:lang="zh-CN" emma:confidence="0">
                  <emma:literal>:</emma:literal>
                </emma:interpretation>
                <emma:interpretation id="interp97" emma:lang="zh-CN" emma:confidence="0">
                  <emma:literal>二</emma:literal>
                </emma:interpretation>
                <emma:interpretation id="interp98" emma:lang="zh-CN" emma:confidence="0">
                  <emma:literal>;</emma:literal>
                </emma:interpretation>
                <emma:interpretation id="interp99" emma:lang="zh-CN" emma:confidence="0">
                  <emma:literal>工</emma:literal>
                </emma:interpretation>
              </emma:one-of>
            </emma:emma>
          </inkml:annotationXML>
          <inkml:trace contextRef="#ctx0" brushRef="#br0" timeOffset="20001.144">20549 1956 573,'0'0'118,"0"0"28,0 0-45,0 0 18,0 0-22,0 0-58,0 0-39,-10 0 0,10 0-20,5 0-12,15 4 3,13-3 29,11 2 8,7-3-6,2 0-2,-2 0 0,1 0-24,-5 0-49,-5 0-47,-7 0-44,-11 0-122,-12 2-80</inkml:trace>
          <inkml:trace contextRef="#ctx0" brushRef="#br0" timeOffset="20312.1617">20490 2368 415,'0'0'203,"0"0"-113,0 0-57,0 0 29,0 0 6,0 0-54,0 0-12,57 0 16,-20 1-17,10-1-1,4 0 0,-3 0-26,13 0-98,-14 0-117,-15 4-246</inkml:trace>
        </inkml:traceGroup>
        <inkml:traceGroup>
          <inkml:annotationXML>
            <emma:emma xmlns:emma="http://www.w3.org/2003/04/emma" version="1.0">
              <emma:interpretation id="{A7A99361-FF80-4B0E-A110-BC75CD5F7D7C}" emma:medium="tactile" emma:mode="ink">
                <msink:context xmlns:msink="http://schemas.microsoft.com/ink/2010/main" type="inkWord" rotatedBoundingBox="22827,1759 24159,1721 24245,4760 22914,4797"/>
              </emma:interpretation>
              <emma:one-of disjunction-type="recognition" id="oneOf20">
                <emma:interpretation id="interp100" emma:lang="zh-CN" emma:confidence="0">
                  <emma:literal>本</emma:literal>
                </emma:interpretation>
                <emma:interpretation id="interp101" emma:lang="zh-CN" emma:confidence="0">
                  <emma:literal>艿</emma:literal>
                </emma:interpretation>
                <emma:interpretation id="interp102" emma:lang="zh-CN" emma:confidence="0">
                  <emma:literal>寺</emma:literal>
                </emma:interpretation>
                <emma:interpretation id="interp103" emma:lang="zh-CN" emma:confidence="0">
                  <emma:literal>手</emma:literal>
                </emma:interpretation>
                <emma:interpretation id="interp104" emma:lang="zh-CN" emma:confidence="0">
                  <emma:literal>与</emma:literal>
                </emma:interpretation>
              </emma:one-of>
            </emma:emma>
          </inkml:annotationXML>
          <inkml:trace contextRef="#ctx0" brushRef="#br0" timeOffset="23489.3435">21658 2347 235,'0'0'168,"0"0"-124,0 0-28,0 0 45,0 0 12,0 0-29,-44 129-8,29-80 20,-5 12 3,-9 5-7,-6 8-13,0 2-14,0-1-24,6-11 8,5-11-9,9-14-10,10-14-35,5-18-70,10-7-112,11 0-121</inkml:trace>
          <inkml:trace contextRef="#ctx0" brushRef="#br0" timeOffset="23914.3678">22063 2301 468,'0'0'272,"0"0"-246,0 0-26,0 0 0,0 0 19,0 0 11,133 33-24,-88-21 4,2-5-3,-3 4-7,-12 4-16,-3-1-7,-11 4 6,-6 0 2,-7 3-9,-5 5 14,0 8 10,-10 6 20,-15 3 23,-6 12 9,-2 8-4,-6 7-9,0 5-2,-1 7-9,0 6-15,-1 4 3,4-4-15,7-4 1,10-11-2,5-12 0,6-12-45,9-9-73,0-16-128,0-15-244</inkml:trace>
          <inkml:trace contextRef="#ctx0" brushRef="#br0" timeOffset="24371.3939">21540 1949 709,'0'0'102,"0"0"89,0 0-102,0 0-2,0 0 4,0 0-37,0 0-39,10-1-13,33 1-2,17 0 6,19 0 3,15-8 1,9 2-9,4-4 6,-1 2-6,-7 3-1,-3 5-7,-15 0-22,-12 0-19,-14 0 1,-8 6-21,-15 5-29,-3-5-59,-14 0-78,-7-3-136</inkml:trace>
          <inkml:trace contextRef="#ctx0" brushRef="#br0" timeOffset="25040.4322">22112 1189 684,'0'0'97,"0"0"17,0 0-17,0 0-8,0 0-18,0 0-38,79-153-27,-34 106-6,9-13-1,3-2-7,-1-2-13,-11 5-6,-11 4 1,-16 11 17,-16 6 0,-2 7-6,-12 7 0,-22-1 5,-6 10-2,-7 6-2,-7 4-31,2 5-11,-5 2 7,7 21 5,4 6 20,8-1 9,9 5 4,10 1 9,9-1-8,5-1 2,5 0 8,0 0 3,5-4-2,11 3 7,5 0-7,1-4 8,3 2-8,-3-2 0,-2 5 0,-4 3-1,-6 5-1,-9 11-5,-1 6-1,0 10 7,-11 9 7,-13 5-1,-1 2 26,0-12 0,4-11-9,6-18-10,5-13-7,2-13 1,-1-5-7,3 1-18,-4-4-136,1-4-383</inkml:trace>
        </inkml:traceGroup>
      </inkml:traceGroup>
    </inkml:traceGroup>
    <inkml:traceGroup>
      <inkml:annotationXML>
        <emma:emma xmlns:emma="http://www.w3.org/2003/04/emma" version="1.0">
          <emma:interpretation id="{25EDB4C2-9ED3-4CB2-9030-8EF0B518707D}" emma:medium="tactile" emma:mode="ink">
            <msink:context xmlns:msink="http://schemas.microsoft.com/ink/2010/main" type="paragraph" rotatedBoundingBox="838,5558 23667,4921 23905,13479 1077,14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EE6E60-BC5A-480E-8F7F-61D863458DC7}" emma:medium="tactile" emma:mode="ink">
              <msink:context xmlns:msink="http://schemas.microsoft.com/ink/2010/main" type="line" rotatedBoundingBox="2289,5340 23688,5048 23728,7977 2329,8269"/>
            </emma:interpretation>
          </emma:emma>
        </inkml:annotationXML>
        <inkml:traceGroup>
          <inkml:annotationXML>
            <emma:emma xmlns:emma="http://www.w3.org/2003/04/emma" version="1.0">
              <emma:interpretation id="{2844BCA9-3748-4E2B-AF89-270AB0842023}" emma:medium="tactile" emma:mode="ink">
                <msink:context xmlns:msink="http://schemas.microsoft.com/ink/2010/main" type="inkWord" rotatedBoundingBox="2292,5590 3572,5572 3595,7247 2315,7264"/>
              </emma:interpretation>
              <emma:one-of disjunction-type="recognition" id="oneOf21">
                <emma:interpretation id="interp105" emma:lang="zh-CN" emma:confidence="0">
                  <emma:literal>老</emma:literal>
                </emma:interpretation>
                <emma:interpretation id="interp106" emma:lang="zh-CN" emma:confidence="0">
                  <emma:literal>光</emma:literal>
                </emma:interpretation>
                <emma:interpretation id="interp107" emma:lang="zh-CN" emma:confidence="0">
                  <emma:literal>先</emma:literal>
                </emma:interpretation>
                <emma:interpretation id="interp108" emma:lang="zh-CN" emma:confidence="0">
                  <emma:literal>茏</emma:literal>
                </emma:interpretation>
                <emma:interpretation id="interp109" emma:lang="zh-CN" emma:confidence="0">
                  <emma:literal>表</emma:literal>
                </emma:interpretation>
              </emma:one-of>
            </emma:emma>
          </inkml:annotationXML>
          <inkml:trace contextRef="#ctx0" brushRef="#br0" timeOffset="29491.6868">1506 5507 15,'0'0'294,"0"0"-215,0 0-46,0 0 37,-74 142 16,43-83-24,3 4-8,4-4-30,13-5-1,6-10-5,5-13-17,0-7-1,25-6 0,10-8 7,14-2 42,11-8 11,13 0-10,1 0-28,5-18-22,-6-7-12,-4-2-29,-8 2-38,-1-11-58,-16 5-106,-14 7-117</inkml:trace>
          <inkml:trace contextRef="#ctx0" brushRef="#br0" timeOffset="29191.6696">1827 4585 451,'0'0'91,"0"0"-81,-93 117 19,34-39 69,-20 35-9,-21 37-11,-21 31-14,6-17-2,26-33-10,29-45-29,21-33-13,0 8-9,1-1-1,6-2-26,10-14-42,12-12-72,10-11-64,0-11-53,0-10-36</inkml:trace>
          <inkml:trace contextRef="#ctx0" brushRef="#br0" timeOffset="29701.6988">2015 5498 504,'0'0'223,"0"0"-65,0 0-105,0 0 30,0 0-17,-182 58-12,119-24-28,0 5-19,5 2-7,0-3-9,8 5-62,-4 3-56,14-10-115,10-13-146</inkml:trace>
          <inkml:trace contextRef="#ctx0" brushRef="#br0" timeOffset="28900.653">778 5327 342,'0'0'133,"0"0"14,0 0-36,0 0 3,0 0-50,0 0-64,0 0-3,77-3 3,-6-10 16,16-6-5,12-6-2,4 2-9,3-8-16,0 2-28,28-17-67,-26 10-68,-19 4-112</inkml:trace>
          <inkml:trace contextRef="#ctx0" brushRef="#br0" timeOffset="28681.6405">1452 4347 411,'0'0'111,"0"0"-14,0 0-74,0 0-10,0 0-13,0 0 2,0 0-2,-29 129 49,18-52 11,-3 8-24,-1 2-27,2-6-2,2-8-6,6-13-1,5-15-16,0-5-43,0 3-52,-1-13-55,-8-5-59</inkml:trace>
          <inkml:trace contextRef="#ctx0" brushRef="#br0" timeOffset="28390.6238">1102 4968 441,'0'0'111,"0"0"2,0 0-12,0 0-3,0 0 5,0 0-28,-10-25-19,10 22-7,0 3-17,0 0-9,0 0-1,0 0 0,0 0-11,0-1-11,0-2 0,5 0-12,24-8-12,13-5 18,15-3-19,9-1-30,6-3-23,-3 0-13,-4 2-17,-8 6-19,-6 2-28,-13 8-42,-17 2-37</inkml:trace>
        </inkml:traceGroup>
        <inkml:traceGroup>
          <inkml:annotationXML>
            <emma:emma xmlns:emma="http://www.w3.org/2003/04/emma" version="1.0">
              <emma:interpretation id="{0321E0AE-AFCF-4B53-884C-540C06A6F969}" emma:medium="tactile" emma:mode="ink">
                <msink:context xmlns:msink="http://schemas.microsoft.com/ink/2010/main" type="inkWord" rotatedBoundingBox="3661,6262 4357,6253 4367,6932 3671,6942"/>
              </emma:interpretation>
              <emma:one-of disjunction-type="recognition" id="oneOf22">
                <emma:interpretation id="interp110" emma:lang="zh-CN" emma:confidence="0">
                  <emma:literal>二</emma:literal>
                </emma:interpretation>
                <emma:interpretation id="interp111" emma:lang="zh-CN" emma:confidence="0">
                  <emma:literal>=</emma:literal>
                </emma:interpretation>
                <emma:interpretation id="interp112" emma:lang="zh-CN" emma:confidence="0">
                  <emma:literal>工</emma:literal>
                </emma:interpretation>
                <emma:interpretation id="interp113" emma:lang="zh-CN" emma:confidence="0">
                  <emma:literal>三</emma:literal>
                </emma:interpretation>
                <emma:interpretation id="interp114" emma:lang="zh-CN" emma:confidence="0">
                  <emma:literal>卫</emma:literal>
                </emma:interpretation>
              </emma:one-of>
            </emma:emma>
          </inkml:annotationXML>
          <inkml:trace contextRef="#ctx0" brushRef="#br0" timeOffset="30208.7278">2281 5067 768,'0'0'148,"0"0"-73,0 0-54,0 0 23,0 0-27,0 0-17,0 0 1,176-20 2,-95 9-3,-2 1-13,-10 5-52,-14 5-63,-28 3-67,-15 21-120,-12 4-46</inkml:trace>
          <inkml:trace contextRef="#ctx0" brushRef="#br0" timeOffset="30418.7398">2143 5708 537,'0'0'185,"0"0"-136,0 0-25,0 0 100,0 0-41,0 0-53,149-33-15,-71 10-8,4 0-7,2 0 0,-3 2-29,11-1-89,-18 7-120,-20 3-116</inkml:trace>
        </inkml:traceGroup>
        <inkml:traceGroup>
          <inkml:annotationXML>
            <emma:emma xmlns:emma="http://www.w3.org/2003/04/emma" version="1.0">
              <emma:interpretation id="{2539F4BC-5AB0-4323-B056-04CE9E3638DE}" emma:medium="tactile" emma:mode="ink">
                <msink:context xmlns:msink="http://schemas.microsoft.com/ink/2010/main" type="inkWord" rotatedBoundingBox="4418,5919 5631,5902 5650,7259 4436,7275"/>
              </emma:interpretation>
              <emma:one-of disjunction-type="recognition" id="oneOf23">
                <emma:interpretation id="interp115" emma:lang="zh-CN" emma:confidence="0">
                  <emma:literal>分</emma:literal>
                </emma:interpretation>
                <emma:interpretation id="interp116" emma:lang="zh-CN" emma:confidence="0">
                  <emma:literal>今</emma:literal>
                </emma:interpretation>
                <emma:interpretation id="interp117" emma:lang="zh-CN" emma:confidence="0">
                  <emma:literal>父</emma:literal>
                </emma:interpretation>
                <emma:interpretation id="interp118" emma:lang="zh-CN" emma:confidence="0">
                  <emma:literal>公</emma:literal>
                </emma:interpretation>
                <emma:interpretation id="interp119" emma:lang="zh-CN" emma:confidence="0">
                  <emma:literal>个</emma:literal>
                </emma:interpretation>
              </emma:one-of>
            </emma:emma>
          </inkml:annotationXML>
          <inkml:trace contextRef="#ctx0" brushRef="#br0" timeOffset="30665.7539">3316 4740 725,'0'0'128,"0"0"-111,0 0-16,-109 134 49,51-59 3,0 12-34,2 7-19,7 1-28,6 11-74,12-24-86,20-27-92</inkml:trace>
          <inkml:trace contextRef="#ctx0" brushRef="#br0" timeOffset="30928.769">3634 4675 717,'0'0'66,"0"0"-46,0 0-20,0 0 81,82 164-14,-47-97-24,6 7-17,7-1-13,1 0-12,1-7 2,-1-10-3,-5-9-16,-9-7-57,-10-2-67,-8-14-94,-12-8-77</inkml:trace>
          <inkml:trace contextRef="#ctx0" brushRef="#br0" timeOffset="31227.7861">3459 5234 599,'0'0'133,"0"0"-132,0 0 18,0 0 49,0 0 5,134 119 13,-104-75-14,-3 3-43,-10 9-16,-12 4-2,-5 6-2,-5 8 0,-23-3-3,-8 0-5,-4-9-1,1-10 0,1-12-38,1-15-34,5-11-46,12-14-48,8-25-60,8-14-283</inkml:trace>
          <inkml:trace contextRef="#ctx0" brushRef="#br0" timeOffset="31393.7956">3555 5489 552,'0'0'122,"0"0"-96,0 0 12,0 0 51,-189 163-29,119-96-40,-4-2-9,5 2-11,-3 5-31,18-19-115,18-14-190</inkml:trace>
        </inkml:traceGroup>
        <inkml:traceGroup>
          <inkml:annotationXML>
            <emma:emma xmlns:emma="http://www.w3.org/2003/04/emma" version="1.0">
              <emma:interpretation id="{EF3551E8-7FF7-4728-B9CD-43FCB5184D19}" emma:medium="tactile" emma:mode="ink">
                <msink:context xmlns:msink="http://schemas.microsoft.com/ink/2010/main" type="inkWord" rotatedBoundingBox="6690,5563 7973,5545 7998,7390 6715,7407"/>
              </emma:interpretation>
              <emma:one-of disjunction-type="recognition" id="oneOf24">
                <emma:interpretation id="interp120" emma:lang="zh-CN" emma:confidence="0">
                  <emma:literal>扌</emma:literal>
                </emma:interpretation>
                <emma:interpretation id="interp121" emma:lang="zh-CN" emma:confidence="0">
                  <emma:literal>÷</emma:literal>
                </emma:interpretation>
                <emma:interpretation id="interp122" emma:lang="zh-CN" emma:confidence="0">
                  <emma:literal>过</emma:literal>
                </emma:interpretation>
                <emma:interpretation id="interp123" emma:lang="zh-CN" emma:confidence="0">
                  <emma:literal>长</emma:literal>
                </emma:interpretation>
                <emma:interpretation id="interp124" emma:lang="zh-CN" emma:confidence="0">
                  <emma:literal>寸</emma:literal>
                </emma:interpretation>
              </emma:one-of>
            </emma:emma>
          </inkml:annotationXML>
          <inkml:trace contextRef="#ctx0" brushRef="#br0" timeOffset="32209.8423">5748 5424 669,'0'0'192,"0"0"-53,0 0-51,0 0 2,0 0-41,0 0-20,0 0-13,143-57 1,-113 57-5,-5 0-2,-1 14-10,-6 6-2,-8 0-4,-10 12-6,0 3 1,-20 5-11,-24 7-9,-4-2-22,-8 0-4,2-6 1,6-8 8,7-6 21,9-10 5,12-6 15,10-1 5,5-6 1,5-2 0,0 3-12,0-3-5,0 2-11,15 1 2,11 5 25,7 1 2,6 2 2,1 6 6,-1 2-8,-9 3 1,-5 3 0,-6 5 6,-13-2-7,-6 2 1,0-3 9,-11 1 6,-20-3 0,-7-1 6,-11-4-2,-1-4 0,-13-4-1,3-1-2,-7-7-8,5-2-8,-1-2 6,8 0-7,3-22-11,5-34-51,10 3-110,15-7-208</inkml:trace>
          <inkml:trace contextRef="#ctx0" brushRef="#br0" timeOffset="32459.8566">5378 5091 615,'0'0'126,"0"0"-96,0 0 41,177-48 18,-93 32-15,15 5-26,3-1-28,4 6-11,-7 0-8,-3 2-1,-15 0-22,-9 4-38,-13-3-60,-12 2-50,-10-4-100,-20-2-125</inkml:trace>
          <inkml:trace contextRef="#ctx0" brushRef="#br0" timeOffset="32692.8699">6143 4316 725,'0'0'170,"0"0"-154,0 0-7,0 0-9,0 0 66,-15 137-6,0-64-36,-4 14-24,12 34-23,2-20-117,5-18-231</inkml:trace>
        </inkml:traceGroup>
        <inkml:traceGroup>
          <inkml:annotationXML>
            <emma:emma xmlns:emma="http://www.w3.org/2003/04/emma" version="1.0">
              <emma:interpretation id="{F50E1753-7E45-4C7C-A4F0-354044033DAE}" emma:medium="tactile" emma:mode="ink">
                <msink:context xmlns:msink="http://schemas.microsoft.com/ink/2010/main" type="inkWord" rotatedBoundingBox="8534,5857 9041,5851 9060,7281 8554,7288"/>
              </emma:interpretation>
              <emma:one-of disjunction-type="recognition" id="oneOf25">
                <emma:interpretation id="interp125" emma:lang="zh-CN" emma:confidence="0">
                  <emma:literal>(</emma:literal>
                </emma:interpretation>
                <emma:interpretation id="interp126" emma:lang="zh-CN" emma:confidence="0">
                  <emma:literal>〔</emma:literal>
                </emma:interpretation>
                <emma:interpretation id="interp127" emma:lang="zh-CN" emma:confidence="0">
                  <emma:literal>〈</emma:literal>
                </emma:interpretation>
                <emma:interpretation id="interp128" emma:lang="zh-CN" emma:confidence="0">
                  <emma:literal>‘</emma:literal>
                </emma:interpretation>
                <emma:interpretation id="interp129" emma:lang="zh-CN" emma:confidence="0">
                  <emma:literal>l</emma:literal>
                </emma:interpretation>
              </emma:one-of>
            </emma:emma>
          </inkml:annotationXML>
          <inkml:trace contextRef="#ctx0" brushRef="#br0" timeOffset="33511.9167">7513 4617 38,'0'0'497,"0"0"-399,0 0-49,0 0 3,-141 33 33,95 15-17,-3 16-19,-11 32-10,-2 35 9,3 27 3,14-11-12,23-33-8,13-34-12,9-29-10,0 7-8,10 6-1,14 3 0,3-8 0,6-4 0,1-9-25,1-5-28,1-4-43,12 1-63,-7-9-79,-4-12-76</inkml:trace>
        </inkml:traceGroup>
        <inkml:traceGroup>
          <inkml:annotationXML>
            <emma:emma xmlns:emma="http://www.w3.org/2003/04/emma" version="1.0">
              <emma:interpretation id="{69768187-E845-4339-89C5-AE67B3C1DDCE}" emma:medium="tactile" emma:mode="ink">
                <msink:context xmlns:msink="http://schemas.microsoft.com/ink/2010/main" type="inkWord" rotatedBoundingBox="9154,5835 10160,5821 10175,6929 9169,6942"/>
              </emma:interpretation>
              <emma:one-of disjunction-type="recognition" id="oneOf26">
                <emma:interpretation id="interp130" emma:lang="zh-CN" emma:confidence="0">
                  <emma:literal>H</emma:literal>
                </emma:interpretation>
                <emma:interpretation id="interp131" emma:lang="zh-CN" emma:confidence="0">
                  <emma:literal>什</emma:literal>
                </emma:interpretation>
                <emma:interpretation id="interp132" emma:lang="zh-CN" emma:confidence="0">
                  <emma:literal>付</emma:literal>
                </emma:interpretation>
                <emma:interpretation id="interp133" emma:lang="zh-CN" emma:confidence="0">
                  <emma:literal>汁</emma:literal>
                </emma:interpretation>
                <emma:interpretation id="interp134" emma:lang="zh-CN" emma:confidence="0">
                  <emma:literal>计</emma:literal>
                </emma:interpretation>
              </emma:one-of>
            </emma:emma>
          </inkml:annotationXML>
          <inkml:trace contextRef="#ctx0" brushRef="#br0" timeOffset="33672.9259">7783 5257 1094,'-28'92'2,"8"-8"-2,4-10-29,6-6-48,10-6-83,0-19-80,0-15-73</inkml:trace>
          <inkml:trace contextRef="#ctx0" brushRef="#br0" timeOffset="33859.9366">7923 5198 984,'0'0'42,"0"0"13,0 0-17,161-60-9,-80 30-18,8-2-5,-2-1-6,-8 5-20,-10 1-48,-10 3-59,-14 0-62,-14 12-83,-18 2-114</inkml:trace>
          <inkml:trace contextRef="#ctx0" brushRef="#br0" timeOffset="33998.9446">8380 4591 371,'0'0'38,"0"0"-9,0 0 83,0 158 1,-3-90-25,-12 8-40,-1 7-27,1 11-12,0 0-9,2-1-11,3-6-51,6 2-75,4-29-87,0-18-131</inkml:trace>
          <inkml:trace contextRef="#ctx0" brushRef="#br0" timeOffset="37005.1165">7882 4734 3,'0'0'38,"0"0"-8,0 0 26,0 0 9,0 0-10,0 0-6,0 0 7,0-27 13,0 27 1,-3 0-11,3 0-4,0 0-9,-2 0-7,2 0-18,-3 0-14,1 0-7,2 0-10,-3 0-8,-2 0-24,0 10 2,-2 7 34,-5 6 6,2 0-7,-1 8 1,1-3-1,-4 7 1,4 4 5,-3 2 0,2 5 1,1 1-1,4-3 0,-4 3-6,1-5-1,4 2 7,-2-6-1,2-1 1,-3-1 1,0-2-1,1-1 1,-2-1 0,3-2-1,-3-3 1,4-2-13,0-2 1,0-2 4,4-4-5,-3-4 7,2-1-1,2-4 5,0-3 1,0 0-9,0-3 0,0 1-18,0-3-14,0 0 6,0 0-7,0 0-18,0 0-32,6 0-27</inkml:trace>
        </inkml:traceGroup>
        <inkml:traceGroup>
          <inkml:annotationXML>
            <emma:emma xmlns:emma="http://www.w3.org/2003/04/emma" version="1.0">
              <emma:interpretation id="{94D4E548-CCB4-457D-8DC2-D8F8F5E8BACF}" emma:medium="tactile" emma:mode="ink">
                <msink:context xmlns:msink="http://schemas.microsoft.com/ink/2010/main" type="inkWord" rotatedBoundingBox="10761,5525 11898,5509 11923,7383 10787,7399"/>
              </emma:interpretation>
              <emma:one-of disjunction-type="recognition" id="oneOf27">
                <emma:interpretation id="interp135" emma:lang="zh-CN" emma:confidence="0">
                  <emma:literal>才</emma:literal>
                </emma:interpretation>
                <emma:interpretation id="interp136" emma:lang="zh-CN" emma:confidence="0">
                  <emma:literal>古</emma:literal>
                </emma:interpretation>
                <emma:interpretation id="interp137" emma:lang="zh-CN" emma:confidence="0">
                  <emma:literal>木</emma:literal>
                </emma:interpretation>
                <emma:interpretation id="interp138" emma:lang="zh-CN" emma:confidence="0">
                  <emma:literal>术</emma:literal>
                </emma:interpretation>
                <emma:interpretation id="interp139" emma:lang="zh-CN" emma:confidence="0">
                  <emma:literal>在</emma:literal>
                </emma:interpretation>
              </emma:one-of>
            </emma:emma>
          </inkml:annotationXML>
          <inkml:trace contextRef="#ctx0" brushRef="#br0" timeOffset="37920.1689">9560 5302 82,'0'0'132,"0"0"-37,0 0 0,0 0 22,0 0-35,0 0-17,0 0-20,-14-8-18,14 8-11,-1 0-16,-3 6-9,-2 20-3,-8 14 12,-3 11 30,-6 12 1,-2 3-8,-1 0 13,-2-1-6,4-2-14,3-4-9,-1-5-6,5-1 0,-2-4 0,8-3-1,-3-5 0,6-5-24,3-4-40,3-5-31,2-11-54,7-4-51,11-12-54</inkml:trace>
          <inkml:trace contextRef="#ctx0" brushRef="#br0" timeOffset="39128.238">10064 4280 546,'0'0'135,"0"0"-135,0 0 7,0 0 51,0 0 27,-54 149-42,38-84-23,0 4-14,3 13-6,-6 25-60,9-20-126,0-15-310</inkml:trace>
          <inkml:trace contextRef="#ctx0" brushRef="#br0" timeOffset="38518.2031">10074 5585 121,'0'0'100,"0"0"-50,0 0 2,52-142 10,-40 93-11,-2 8-1,-6 3-6,-4 7 0,0 4 0,-11 6 8,-9 9-26,-3 4-26,-8 5-2,-2 3-8,-2 7-3,1 17 3,4 3 3,6 4 5,7 2-5,7 5 0,2-3 0,8 1 6,0 3 0,0-1 0,8 1 1,9-1-1,3 5 1,4 0 0,-6 3 0,-3-1 0,-5 4 1,-8-5 0,-2-6 8,0-4-8,0-5 0,-15-10 8,0-3-8,-5-2 12,-4-9-5,-1 2 5,-5-4 0,1-3-6,4 0 10,5 0 28,6 0 20,8-14-29,6-2-26,0-12-10,5-7-4,25-4-18,10-13 3,12 0 3,4-5-21,-1 10-8,-6 3-1,-14 7 4,-8 13-3,-20 2-51,-7 9-60,0 6-177</inkml:trace>
          <inkml:trace contextRef="#ctx0" brushRef="#br0" timeOffset="38865.2229">9325 5112 453,'0'0'99,"0"0"7,0 0 34,0 0 7,0 0-34,0 0-60,0 0-47,107-91-6,-24 73 0,31-9-2,-2 8-4,8-2 5,-3 1-48,-22 6-40,-1-2-19,-15 4-42,-14 5-25,-21 2-30,-21 2-28</inkml:trace>
        </inkml:traceGroup>
        <inkml:traceGroup>
          <inkml:annotationXML>
            <emma:emma xmlns:emma="http://www.w3.org/2003/04/emma" version="1.0">
              <emma:interpretation id="{449508FD-1489-4EE3-9435-7E25156D8E86}" emma:medium="tactile" emma:mode="ink">
                <msink:context xmlns:msink="http://schemas.microsoft.com/ink/2010/main" type="inkWord" rotatedBoundingBox="12519,5816 13453,5804 13469,6960 12535,6972"/>
              </emma:interpretation>
              <emma:one-of disjunction-type="recognition" id="oneOf28">
                <emma:interpretation id="interp140" emma:lang="zh-CN" emma:confidence="0">
                  <emma:literal>十</emma:literal>
                </emma:interpretation>
                <emma:interpretation id="interp141" emma:lang="zh-CN" emma:confidence="0">
                  <emma:literal>+</emma:literal>
                </emma:interpretation>
                <emma:interpretation id="interp142" emma:lang="zh-CN" emma:confidence="0">
                  <emma:literal>千</emma:literal>
                </emma:interpretation>
                <emma:interpretation id="interp143" emma:lang="zh-CN" emma:confidence="0">
                  <emma:literal>÷</emma:literal>
                </emma:interpretation>
                <emma:interpretation id="interp144" emma:lang="zh-CN" emma:confidence="0">
                  <emma:literal>士</emma:literal>
                </emma:interpretation>
              </emma:one-of>
            </emma:emma>
          </inkml:annotationXML>
          <inkml:trace contextRef="#ctx0" brushRef="#br0" timeOffset="39916.283">11562 4575 449,'0'0'123,"0"0"-116,0 0-5,0 0 112,-26 149 7,13-77-32,-2 33-39,-4 25-26,4 1-12,5-18-11,9-15-1,1-27-13,0 4-65,10 18-73,10-21-88,-3-24-117</inkml:trace>
          <inkml:trace contextRef="#ctx0" brushRef="#br0" timeOffset="39647.2676">11000 5180 631,'0'0'116,"0"0"27,0 0-87,0 0-24,0 0 8,0 0-8,0 0-18,182-57-12,-78 32 4,10-2-6,1-1 0,-23 1-11,2 4-29,-15 3-34,-15 7-58,-15 2-73,-21 7-34,-18 4-104</inkml:trace>
        </inkml:traceGroup>
        <inkml:traceGroup>
          <inkml:annotationXML>
            <emma:emma xmlns:emma="http://www.w3.org/2003/04/emma" version="1.0">
              <emma:interpretation id="{DC88A103-7330-4FB9-9510-68E406A9A01D}" emma:medium="tactile" emma:mode="ink">
                <msink:context xmlns:msink="http://schemas.microsoft.com/ink/2010/main" type="inkWord" rotatedBoundingBox="13825,5182 15288,5162 15318,7350 13854,7370"/>
              </emma:interpretation>
              <emma:one-of disjunction-type="recognition" id="oneOf29">
                <emma:interpretation id="interp145" emma:lang="zh-CN" emma:confidence="0">
                  <emma:literal>在</emma:literal>
                </emma:interpretation>
                <emma:interpretation id="interp146" emma:lang="zh-CN" emma:confidence="0">
                  <emma:literal>卉</emma:literal>
                </emma:interpretation>
                <emma:interpretation id="interp147" emma:lang="zh-CN" emma:confidence="0">
                  <emma:literal>志</emma:literal>
                </emma:interpretation>
                <emma:interpretation id="interp148" emma:lang="zh-CN" emma:confidence="0">
                  <emma:literal>右</emma:literal>
                </emma:interpretation>
                <emma:interpretation id="interp149" emma:lang="zh-CN" emma:confidence="0">
                  <emma:literal>木</emma:literal>
                </emma:interpretation>
              </emma:one-of>
            </emma:emma>
          </inkml:annotationXML>
          <inkml:trace contextRef="#ctx0" brushRef="#br0" timeOffset="41018.3461">13053 5317 123,'0'0'104,"0"0"-31,0 0-6,0 0 6,0 0-25,-59-117-11,28 110-22,-4 7-15,-9 0 0,-1 16-5,1 15 5,6 9 13,7 1-1,8 4-2,11-5 0,4-2 7,8 1 2,0-6 1,0-1 5,15 3-6,8-1-2,1 1 3,3-2-10,1 2-4,3 0-4,-6-1 0,-3 3 4,-11-2-6,-2 0 1,-9 1 6,0 1-1,-10-3-4,-17-2-1,-3-2 6,-9-5-7,-3-6-12,-2-7 11,1-1 1,-1-11 5,12 0 30,3 0 27,11-17-17,8-6-25,10-9-14,0-7-6,15-11-21,22-1 10,8-3 1,9-5-8,2 7-21,-1 4-21,22-10-57,-13 19-75,-13 0-59</inkml:trace>
          <inkml:trace contextRef="#ctx0" brushRef="#br0" timeOffset="40434.3127">12484 5248 678,'0'0'78,"0"0"-78,0 0-9,0 0 9,-53 118 68,27-46-28,1 11-24,5 6-14,2-3-1,7-2-1,6-3 0,5-10-56,0 3-68,0-15-60,7-19-77</inkml:trace>
          <inkml:trace contextRef="#ctx0" brushRef="#br0" timeOffset="42204.4139">13226 3936 586,'0'0'145,"0"0"-145,0 0 1,0 0 47,-41 127 9,26-59-20,-3 15-21,1 8-16,2 6-3,-4 22-88,6-23-128,6-24-287</inkml:trace>
          <inkml:trace contextRef="#ctx0" brushRef="#br0" timeOffset="41913.3973">12318 4839 555,'0'0'87,"0"0"38,0 0-48,0 0-1,0 0-16,0 0-35,0 0-24,74-13 9,0 13 15,20 0-1,19 0-6,4 0-11,6-5-6,-9-9 0,-6 1-1,-12-1-19,-9-2-29,-16 3-18,-9-4-29,-17 7-27,-9-10-47,-15 9-33,-11 0-89</inkml:trace>
          <inkml:trace contextRef="#ctx0" brushRef="#br0" timeOffset="41514.3744">13399 5169 601,'0'0'111,"0"0"-109,0 0 4,0 0-6,0 0 8,0 0-7,0 0 1,138 40-2,-122-21 0,-9 1-1,-7 3-28,0 6 7,-20 6 21,-15-1 1,-4 2 1,-5-7 0,4-2 0,1-8 24,9-3 6,10-8 21,10-1-14,5-3-24,5-4-14,0 1-1,0-1-1,10 0-6,17 0 8,16 0 46,11-1-10,5-11-26,2-3-4,-4-2-6,-7 1-7,-5-1-21,-6 3-12,-10 1-24,-7 3-37,-16-2-17,-6 9-46,0-2-144</inkml:trace>
        </inkml:traceGroup>
        <inkml:traceGroup>
          <inkml:annotationXML>
            <emma:emma xmlns:emma="http://www.w3.org/2003/04/emma" version="1.0">
              <emma:interpretation id="{737D6879-0A7D-4CBA-8021-12689C3B2DA3}" emma:medium="tactile" emma:mode="ink">
                <msink:context xmlns:msink="http://schemas.microsoft.com/ink/2010/main" type="inkWord" rotatedBoundingBox="15905,5809 16507,5801 16522,6873 15920,6881"/>
              </emma:interpretation>
              <emma:one-of disjunction-type="recognition" id="oneOf30">
                <emma:interpretation id="interp150" emma:lang="zh-CN" emma:confidence="0">
                  <emma:literal>十</emma:literal>
                </emma:interpretation>
                <emma:interpretation id="interp151" emma:lang="zh-CN" emma:confidence="0">
                  <emma:literal>+</emma:literal>
                </emma:interpretation>
                <emma:interpretation id="interp152" emma:lang="zh-CN" emma:confidence="0">
                  <emma:literal>t</emma:literal>
                </emma:interpretation>
                <emma:interpretation id="interp153" emma:lang="zh-CN" emma:confidence="0">
                  <emma:literal>士</emma:literal>
                </emma:interpretation>
                <emma:interpretation id="interp154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43145.4677">14720 4571 155,'0'0'386,"0"0"-288,0 0-98,0 0 0,0 0 77,-17 163-4,9-66-29,-2 33-18,1 31-12,4-12-12,0-32-2,5-39-15,0-9-63,0-11-94,8-7-85</inkml:trace>
          <inkml:trace contextRef="#ctx0" brushRef="#br0" timeOffset="42867.4518">14448 5063 214,'0'0'157,"0"0"-47,0 0-35,0 0 20,0 0 9,0 0-28,0 0-5,-64-7-13,64 7-16,0 0-6,0 0-7,0 0-13,0 0-16,0 0 0,15 0-10,18 0 9,16-3 1,15-2 1,10-7-1,5 0-26,-3-4-34,-7 0-39,-2 0-46,-20 8-63,-19 1-44</inkml:trace>
        </inkml:traceGroup>
        <inkml:traceGroup>
          <inkml:annotationXML>
            <emma:emma xmlns:emma="http://www.w3.org/2003/04/emma" version="1.0">
              <emma:interpretation id="{7CB7E3C7-0EE8-4B5C-A44E-DF0AEEEFFEC7}" emma:medium="tactile" emma:mode="ink">
                <msink:context xmlns:msink="http://schemas.microsoft.com/ink/2010/main" type="inkWord" rotatedBoundingBox="16805,5249 18312,5228 18341,7321 16834,7341"/>
              </emma:interpretation>
              <emma:one-of disjunction-type="recognition" id="oneOf31">
                <emma:interpretation id="interp155" emma:lang="zh-CN" emma:confidence="0">
                  <emma:literal>本</emma:literal>
                </emma:interpretation>
                <emma:interpretation id="interp156" emma:lang="zh-CN" emma:confidence="0">
                  <emma:literal>木</emma:literal>
                </emma:interpretation>
                <emma:interpretation id="interp157" emma:lang="zh-CN" emma:confidence="0">
                  <emma:literal>古</emma:literal>
                </emma:interpretation>
                <emma:interpretation id="interp158" emma:lang="zh-CN" emma:confidence="0">
                  <emma:literal>太</emma:literal>
                </emma:interpretation>
                <emma:interpretation id="interp159" emma:lang="zh-CN" emma:confidence="0">
                  <emma:literal>右</emma:literal>
                </emma:interpretation>
              </emma:one-of>
            </emma:emma>
          </inkml:annotationXML>
          <inkml:trace contextRef="#ctx0" brushRef="#br0" timeOffset="43634.4957">15859 5349 825,'0'0'104,"0"0"-74,0 0-23,0 0 15,0 0 24,-60-125 15,55 113-19,1 9-41,4 3-1,-1 0-23,1 19-15,-5 19 27,-4 17 11,-1 17 17,-5 7-7,-2 5-4,-1-3 1,-2-5-6,1 0-1,2-8-29,1-1-51,4-7-38,-2 7-57,9-20-106</inkml:trace>
          <inkml:trace contextRef="#ctx0" brushRef="#br0" timeOffset="44242.5305">16330 5413 593,'0'0'74,"0"0"-12,7-158-28,-7 87 13,0 2 9,0 5-21,-10 6-22,-11 13-13,-2 10 0,-2 11-15,-4 19-4,2 5-4,-1 0 2,-1 22 5,9 11 0,3 8 1,5 9 5,7 5 9,5 3-8,0 3 8,0 1 0,17-1 1,-2 5 1,2-4 1,2-1-1,-4 3 0,0 0-1,0-1 0,-2 1-15,-3-5-2,-4-1-5,-6-8 6,0-5 5,-6-9 10,-14-9 1,-5-7 1,-7-3 7,2-8 4,-5-4 14,-1-5 4,-1 0 25,7 0-3,5-16 3,6-8-3,9-8-20,10-5-32,0-13-7,15-7-9,22-8 1,5 1-2,6 5 0,-3 4 8,0 7-14,-3 9-19,-5 7-39,7-7-42,-10 7-113</inkml:trace>
          <inkml:trace contextRef="#ctx0" brushRef="#br0" timeOffset="44802.5625">16683 4911 682,'0'0'133,"0"0"-80,0 0-53,0 0-1,0 0 1,0 0-1,0 0 1,42 34 0,-27-13-9,-3 1-20,-4-1-14,-6 1-12,-2 3-10,0-1 23,-10-1 11,-10 0 16,0-2 14,1-4-1,4-4 2,5-5 6,5-1 2,5-1-8,0 0-1,0 3 1,0 6 6,10-3 2,5 8 4,7-1-5,0 1 0,-2 0-1,-2-1 1,-2-1-1,-3 0-3,-8-3-2,-5 2 7,0-2 10,0 1 24,-27 0 17,-3-1-15,-10 1-15,-9-2 1,-7-5 3,-8-1-13,-3-7-7,-3-1-7,-1 0-6,-1-1-8,-22-34-56,20 4-141,10-5-148</inkml:trace>
          <inkml:trace contextRef="#ctx0" brushRef="#br0" timeOffset="45113.5803">15286 4630 590,'0'0'137,"0"0"7,0 0-87,0 0 0,0 0-36,252-63-10,-63 43-1,-3-1-9,-33 10 1,-45 5-2,-38 6 0,9 0-6,7 0-27,0 0-26,-14 0-23,-11 0-60,-21 3-47,-20-3-71</inkml:trace>
          <inkml:trace contextRef="#ctx0" brushRef="#br0" timeOffset="45375.5953">16396 4000 538,'0'0'73,"0"0"-73,0 0 88,0 0 40,-26 145-37,16-86-44,0 6-27,0 5-20,2 2-2,-1 20-96,4-19-105,4-19-321</inkml:trace>
        </inkml:traceGroup>
        <inkml:traceGroup>
          <inkml:annotationXML>
            <emma:emma xmlns:emma="http://www.w3.org/2003/04/emma" version="1.0">
              <emma:interpretation id="{FC51E80A-5F01-4770-8FEA-C3FDBD4139C1}" emma:medium="tactile" emma:mode="ink">
                <msink:context xmlns:msink="http://schemas.microsoft.com/ink/2010/main" type="inkWord" rotatedBoundingBox="18329,5819 19504,5803 19514,6584 18340,6600"/>
              </emma:interpretation>
              <emma:one-of disjunction-type="recognition" id="oneOf32">
                <emma:interpretation id="interp160" emma:lang="zh-CN" emma:confidence="0">
                  <emma:literal>大</emma:literal>
                </emma:interpretation>
                <emma:interpretation id="interp161" emma:lang="zh-CN" emma:confidence="0">
                  <emma:literal>艹</emma:literal>
                </emma:interpretation>
                <emma:interpretation id="interp162" emma:lang="zh-CN" emma:confidence="0">
                  <emma:literal>…</emma:literal>
                </emma:interpretation>
                <emma:interpretation id="interp163" emma:lang="zh-CN" emma:confidence="0">
                  <emma:literal>山</emma:literal>
                </emma:interpretation>
                <emma:interpretation id="interp164" emma:lang="zh-CN" emma:confidence="0">
                  <emma:literal>士</emma:literal>
                </emma:interpretation>
              </emma:one-of>
            </emma:emma>
          </inkml:annotationXML>
          <inkml:trace contextRef="#ctx0" brushRef="#br0" timeOffset="45944.6278">16859 4929 413,'0'0'98,"0"0"13,0 0-9,0 0 30,0 0 7,0 0-61,0 0-70,-53-35-8,83 35-40,24 8 40,40 8 3,42-5 14,-2-4-5,-11-4-12,-20-3 1,-33 0-1,8-5-26,-3-4-48,-6 0-72,-23 1-82,-20 2-88</inkml:trace>
          <inkml:trace contextRef="#ctx0" brushRef="#br0" timeOffset="46201.6425">17500 4576 595,'0'0'98,"0"0"-97,0 0 0,0 0 90,-49 126 3,31-64-55,1 12-25,3 13-6,3 3-8,6 1-32,5-8-69,0-6-88,1-19-58,14-24-114</inkml:trace>
          <inkml:trace contextRef="#ctx0" brushRef="#br0" timeOffset="46427.6555">17818 4767 732,'0'0'104,"0"0"-104,0 0 0,0 0 18,18 120 10,-5-71-18,4 4-10,7-2-33,11-1-84,-5-11-111,-1-16-87</inkml:trace>
        </inkml:traceGroup>
        <inkml:traceGroup>
          <inkml:annotationXML>
            <emma:emma xmlns:emma="http://www.w3.org/2003/04/emma" version="1.0">
              <emma:interpretation id="{4AF9FA6D-8DB2-4650-8BA0-5EACFF348663}" emma:medium="tactile" emma:mode="ink">
                <msink:context xmlns:msink="http://schemas.microsoft.com/ink/2010/main" type="inkWord" rotatedBoundingBox="19636,6105 20053,6099 20058,6397 19640,6403"/>
              </emma:interpretation>
              <emma:one-of disjunction-type="recognition" id="oneOf33">
                <emma:interpretation id="interp165" emma:lang="zh-CN" emma:confidence="0">
                  <emma:literal>“</emma:literal>
                </emma:interpretation>
                <emma:interpretation id="interp166" emma:lang="zh-CN" emma:confidence="0">
                  <emma:literal>"</emma:literal>
                </emma:interpretation>
                <emma:interpretation id="interp167" emma:lang="zh-CN" emma:confidence="0">
                  <emma:literal>”</emma:literal>
                </emma:interpretation>
                <emma:interpretation id="interp168" emma:lang="zh-CN" emma:confidence="0">
                  <emma:literal>厶</emma:literal>
                </emma:interpretation>
                <emma:interpretation id="interp169" emma:lang="zh-CN" emma:confidence="0">
                  <emma:literal>凵</emma:literal>
                </emma:interpretation>
              </emma:one-of>
            </emma:emma>
          </inkml:annotationXML>
          <inkml:trace contextRef="#ctx0" brushRef="#br0" timeOffset="46635.6674">18108 4871 530,'0'0'69,"0"0"-67,0 0 5,0 0 38,0 0-19,42 145-18,-25-110-8,2-3-21,14-7-71,-6-10-101,-2-9-152</inkml:trace>
          <inkml:trace contextRef="#ctx0" brushRef="#br0" timeOffset="46825.6782">18428 4998 466,'0'0'177,"0"0"-160,0 0-2,0 0-14,0 0 24,0 0-14,0 0-11,55 125-30,-31-101-105,-1-7-101</inkml:trace>
        </inkml:traceGroup>
        <inkml:traceGroup>
          <inkml:annotationXML>
            <emma:emma xmlns:emma="http://www.w3.org/2003/04/emma" version="1.0">
              <emma:interpretation id="{E0FD1A4E-72DA-40FD-A443-9F8629A58DEC}" emma:medium="tactile" emma:mode="ink">
                <msink:context xmlns:msink="http://schemas.microsoft.com/ink/2010/main" type="inkWord" rotatedBoundingBox="20031,5770 20770,5760 20789,7104 20049,7114"/>
              </emma:interpretation>
              <emma:one-of disjunction-type="recognition" id="oneOf34">
                <emma:interpretation id="interp170" emma:lang="zh-CN" emma:confidence="0">
                  <emma:literal>)</emma:literal>
                </emma:interpretation>
                <emma:interpretation id="interp171" emma:lang="zh-CN" emma:confidence="0">
                  <emma:literal>丿</emma:literal>
                </emma:interpretation>
                <emma:interpretation id="interp172" emma:lang="zh-CN" emma:confidence="0">
                  <emma:literal>'</emma:literal>
                </emma:interpretation>
                <emma:interpretation id="interp173" emma:lang="zh-CN" emma:confidence="0">
                  <emma:literal>〉</emma:literal>
                </emma:interpretation>
                <emma:interpretation id="interp174" emma:lang="zh-CN" emma:confidence="0">
                  <emma:literal>;</emma:literal>
                </emma:interpretation>
              </emma:one-of>
            </emma:emma>
          </inkml:annotationXML>
          <inkml:trace contextRef="#ctx0" brushRef="#br0" timeOffset="47145.6965">19014 4530 560,'0'0'50,"0"0"-19,0 0 16,94 124 36,-60-71-17,-2 7-21,0 12-19,-7 11-15,-8 25-3,-14-8-1,-3 9 0,-18-4 0,-24-20-6,-17 2-1,-13-10-5,-9-12-14,-12-3-37,-46 7-67,18-12-73,17-22-178</inkml:trace>
        </inkml:traceGroup>
        <inkml:traceGroup>
          <inkml:annotationXML>
            <emma:emma xmlns:emma="http://www.w3.org/2003/04/emma" version="1.0">
              <emma:interpretation id="{B93C1268-6244-4BE3-BE11-4B4CC8CBFD89}" emma:medium="tactile" emma:mode="ink">
                <msink:context xmlns:msink="http://schemas.microsoft.com/ink/2010/main" type="inkWord" rotatedBoundingBox="21073,6015 21864,6004 21873,6592 21082,6603"/>
              </emma:interpretation>
              <emma:one-of disjunction-type="recognition" id="oneOf35">
                <emma:interpretation id="interp175" emma:lang="zh-CN" emma:confidence="0">
                  <emma:literal>=</emma:literal>
                </emma:interpretation>
                <emma:interpretation id="interp176" emma:lang="zh-CN" emma:confidence="0">
                  <emma:literal>二</emma:literal>
                </emma:interpretation>
                <emma:interpretation id="interp177" emma:lang="zh-CN" emma:confidence="0">
                  <emma:literal>工</emma:literal>
                </emma:interpretation>
                <emma:interpretation id="interp178" emma:lang="zh-CN" emma:confidence="0">
                  <emma:literal>三</emma:literal>
                </emma:interpretation>
                <emma:interpretation id="interp179" emma:lang="zh-CN" emma:confidence="0">
                  <emma:literal>z</emma:literal>
                </emma:interpretation>
              </emma:one-of>
            </emma:emma>
          </inkml:annotationXML>
          <inkml:trace contextRef="#ctx0" brushRef="#br0" timeOffset="48019.7465">19660 4820 489,'0'0'148,"0"0"13,0 0-69,0 0 12,0 0-19,0 0-43,0 0-26,40 0-16,9 0 2,16-9-2,14-2 2,9 2-2,-3 2-32,-2-1-62,4 4-85,-26 3-111,-21 1-211</inkml:trace>
          <inkml:trace contextRef="#ctx0" brushRef="#br0" timeOffset="48267.7607">19554 5369 136,'0'0'550,"0"0"-463,0 0-79,0 0 21,0 0 17,0 0-23,159-38-17,-73 18-6,8-2-8,0 5-44,19 16-46,-26 1-70,-21 0-103</inkml:trace>
        </inkml:traceGroup>
        <inkml:traceGroup>
          <inkml:annotationXML>
            <emma:emma xmlns:emma="http://www.w3.org/2003/04/emma" version="1.0">
              <emma:interpretation id="{304F9F3B-B84A-4D7B-A007-D1309673CD1F}" emma:medium="tactile" emma:mode="ink">
                <msink:context xmlns:msink="http://schemas.microsoft.com/ink/2010/main" type="inkWord" rotatedBoundingBox="22287,5092 23688,5073 23728,7977 22327,7996"/>
              </emma:interpretation>
              <emma:one-of disjunction-type="recognition" id="oneOf36">
                <emma:interpretation id="interp180" emma:lang="zh-CN" emma:confidence="0">
                  <emma:literal>旨</emma:literal>
                </emma:interpretation>
                <emma:interpretation id="interp181" emma:lang="zh-CN" emma:confidence="0">
                  <emma:literal>疒</emma:literal>
                </emma:interpretation>
                <emma:interpretation id="interp182" emma:lang="zh-CN" emma:confidence="0">
                  <emma:literal>术</emma:literal>
                </emma:interpretation>
                <emma:interpretation id="interp183" emma:lang="zh-CN" emma:confidence="0">
                  <emma:literal>扌</emma:literal>
                </emma:interpretation>
                <emma:interpretation id="interp184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48867.795">20952 5553 68,'0'0'664,"0"0"-582,0 0-82,0 0-10,0 0 10,0 0 17,0 0 21,-44 151-2,19-84-20,0 8-9,1-8-1,6-1-6,3-6-1,8-11-37,4-12-44,3-14-86,10-12-78,10-11-100</inkml:trace>
          <inkml:trace contextRef="#ctx0" brushRef="#br0" timeOffset="49827.8499">20868 4964 522,'0'0'164,"0"0"-22,0 0-32,0 0 20,0 0-42,0 0-47,0 0-18,74 0-15,-5 0-6,40 0 5,36 0-6,30 0-1,-16 0 0,-34 0 0,-35 0-7,-29 0-35,4 11-38,4 2-2,-1-1-12,-20 3-4,-16-4 7,-13-2-29,-18-1-30,-1 0-45,0-6-84</inkml:trace>
          <inkml:trace contextRef="#ctx0" brushRef="#br0" timeOffset="49232.8159">21238 5546 687,'0'0'98,"0"0"-3,0 0-83,0 0-12,149-39 0,-75 30 1,5 4-1,-5 5-12,-10 0-6,-18 7-27,-13 17-19,-14 3 31,-13 7 33,-6 6 0,0 3 19,-15 4 31,-12 13-3,-6 11-1,-8 7 4,-2 17-11,-4 6-17,1 4-9,3 0-4,6-6-9,8-10 0,6-18 0,11-12 0,3-15-19,8-17-46,-3-7-57,3-9-112,-4-6-290</inkml:trace>
          <inkml:trace contextRef="#ctx0" brushRef="#br0" timeOffset="50404.8829">21840 3844 462,'0'0'70,"0"0"-55,0 0-15,0 0 13,-148 92 17,80-22 22,-16 37 7,9-3-21,2 2 1,13 2-22,26-24-5,9-3-12,17-10 0,8-14-2,8-14 1,22-11-6,6-8 5,7-9 2,10-14 0,4-1-9,7-13 3,-1-19-20,1-6-15,-7-6-16,-15-3 19,-13 4 25,-14 1 13,-15 6 7,0 1 3,-23 7-9,-9 8 14,-12 5 1,0 10-8,-4 5-6,0 0-2,1 0 0,-6 25-13,11-3-69,10-7-150</inkml:trace>
        </inkml:traceGroup>
      </inkml:traceGroup>
      <inkml:traceGroup>
        <inkml:annotationXML>
          <emma:emma xmlns:emma="http://www.w3.org/2003/04/emma" version="1.0">
            <emma:interpretation id="{03D214F1-E81E-4A66-B638-C449A46409D1}" emma:medium="tactile" emma:mode="ink">
              <msink:context xmlns:msink="http://schemas.microsoft.com/ink/2010/main" type="line" rotatedBoundingBox="2164,8642 23281,7826 23416,11324 2299,12140"/>
            </emma:interpretation>
          </emma:emma>
        </inkml:annotationXML>
        <inkml:traceGroup>
          <inkml:annotationXML>
            <emma:emma xmlns:emma="http://www.w3.org/2003/04/emma" version="1.0">
              <emma:interpretation id="{DE99257C-7CE9-477B-99AD-79E55D6B8031}" emma:medium="tactile" emma:mode="ink">
                <msink:context xmlns:msink="http://schemas.microsoft.com/ink/2010/main" type="inkWord" rotatedBoundingBox="2180,9068 3650,9011 3719,10809 2249,10866"/>
              </emma:interpretation>
              <emma:one-of disjunction-type="recognition" id="oneOf37">
                <emma:interpretation id="interp185" emma:lang="zh-CN" emma:confidence="0">
                  <emma:literal>老</emma:literal>
                </emma:interpretation>
                <emma:interpretation id="interp186" emma:lang="zh-CN" emma:confidence="0">
                  <emma:literal>先</emma:literal>
                </emma:interpretation>
                <emma:interpretation id="interp187" emma:lang="zh-CN" emma:confidence="0">
                  <emma:literal>表</emma:literal>
                </emma:interpretation>
                <emma:interpretation id="interp188" emma:lang="zh-CN" emma:confidence="0">
                  <emma:literal>光</emma:literal>
                </emma:interpretation>
                <emma:interpretation id="interp189" emma:lang="zh-CN" emma:confidence="0">
                  <emma:literal>尧</emma:literal>
                </emma:interpretation>
              </emma:one-of>
            </emma:emma>
          </inkml:annotationXML>
          <inkml:trace contextRef="#ctx0" brushRef="#br0" timeOffset="52605.0088">1438 7804 309,'0'0'100,"0"0"-99,0 0 16,0 0 78,-30 176 2,15-96-45,-3 6-31,2 5-9,1-9-11,4-3-1,-1-11-19,5-6-38,-3-10-37,-19 13-20,4-13-33,-3-13-38</inkml:trace>
          <inkml:trace contextRef="#ctx0" brushRef="#br0" timeOffset="52343.9939">1225 8280 584,'0'0'171,"0"0"-51,0 0-6,0 0 9,0 0-54,0 0-60,0 0-9,0 0-28,25-8-11,14-2 31,6-7 7,6 7-1,1-1-30,-3 4-34,-7 0-56,6 4-49,-9-1-78,-11-1-39</inkml:trace>
          <inkml:trace contextRef="#ctx0" brushRef="#br0" timeOffset="52807.0203">763 8941 20,'0'0'93,"0"0"35,0 0 21,0 0 9,0 0 7,0 0-38,0 0-48,-69-33-34,74 29-19,29-3-19,21-6 1,48-16-1,43-11-6,34-15 4,15-3-5,-37 6-55,-14 15-65,-51 11-75,-30 10-103</inkml:trace>
          <inkml:trace contextRef="#ctx0" brushRef="#br0" timeOffset="53086.0363">1891 8166 386,'0'0'136,"0"0"-103,0 0-13,-142 157 61,63-54-3,-16 41-27,-26 30-7,10-11 7,23-34-15,24-35-16,26-36-10,1 5-9,0 1-1,5 0-33,12-19-51,11-9-33,9-24-82,0-9-70</inkml:trace>
          <inkml:trace contextRef="#ctx0" brushRef="#br0" timeOffset="53597.0655">2094 9019 474,'0'0'150,"0"0"-42,0 0-65,0 0 28,-143 76 9,79-28-23,-1 7-26,-4 2-17,7-5-8,11-3-6,11-9-13,11-8-50,22-20-94,7-4-104,0-8-253</inkml:trace>
          <inkml:trace contextRef="#ctx0" brushRef="#br0" timeOffset="53377.0529">1541 8989 159,'0'0'226,"0"0"-177,0 0-34,0 0 73,0 0-20,-77 160-8,51-101-21,6 7-10,5-2 1,7-5-9,8-4-7,0-9-11,3-13-2,22-4 1,14-11-1,11-8 0,18-5 7,7-5 1,14 0-9,4-16-8,1-10-38,15-21-87,-25 12-111,-22-5-121</inkml:trace>
        </inkml:traceGroup>
        <inkml:traceGroup>
          <inkml:annotationXML>
            <emma:emma xmlns:emma="http://www.w3.org/2003/04/emma" version="1.0">
              <emma:interpretation id="{CDD31A1E-3FCC-4578-8ACE-F5A06AF9F615}" emma:medium="tactile" emma:mode="ink">
                <msink:context xmlns:msink="http://schemas.microsoft.com/ink/2010/main" type="inkWord" rotatedBoundingBox="3668,9688 4110,9671 4147,10633 3706,10651"/>
              </emma:interpretation>
              <emma:one-of disjunction-type="recognition" id="oneOf38">
                <emma:interpretation id="interp190" emma:lang="zh-CN" emma:confidence="0">
                  <emma:literal>三</emma:literal>
                </emma:interpretation>
                <emma:interpretation id="interp191" emma:lang="zh-CN" emma:confidence="0">
                  <emma:literal>氵</emma:literal>
                </emma:interpretation>
                <emma:interpretation id="interp192" emma:lang="zh-CN" emma:confidence="0">
                  <emma:literal>冫</emma:literal>
                </emma:interpretation>
                <emma:interpretation id="interp193" emma:lang="zh-CN" emma:confidence="0">
                  <emma:literal>上</emma:literal>
                </emma:interpretation>
                <emma:interpretation id="interp194" emma:lang="zh-CN" emma:confidence="0">
                  <emma:literal>之</emma:literal>
                </emma:interpretation>
              </emma:one-of>
            </emma:emma>
          </inkml:annotationXML>
          <inkml:trace contextRef="#ctx0" brushRef="#br0" timeOffset="53847.0798">2314 8448 844,'0'0'171,"0"0"-161,0 0-10,0 0-7,0 0-12,0 0-7,0 0 25,81 56-25,-48-30-91,1 7-72,-9-1-60,-10-10-142</inkml:trace>
          <inkml:trace contextRef="#ctx0" brushRef="#br0" timeOffset="54068.0925">2270 8975 170,'0'0'526,"0"0"-426,0 0-100,0 0 1,0 0 19,0 0 3,0 0-4,123 9-19,-76-9-1,5-1-43,-1-14-77,-16 3-114,-11 0-159</inkml:trace>
          <inkml:trace contextRef="#ctx0" brushRef="#br0" timeOffset="54258.1033">2178 9417 438,'0'0'216,"0"0"-148,0 0-49,0 0 65,0 0-41,0 0-34,151-76-9,-57 10-74,-15 10-65,-10 2-139</inkml:trace>
        </inkml:traceGroup>
        <inkml:traceGroup>
          <inkml:annotationXML>
            <emma:emma xmlns:emma="http://www.w3.org/2003/04/emma" version="1.0">
              <emma:interpretation id="{59555374-C39C-4A1D-A27E-E2EF877CC928}" emma:medium="tactile" emma:mode="ink">
                <msink:context xmlns:msink="http://schemas.microsoft.com/ink/2010/main" type="inkWord" rotatedBoundingBox="4189,9434 5033,9401 5079,10577 4234,10610"/>
              </emma:interpretation>
              <emma:one-of disjunction-type="recognition" id="oneOf39">
                <emma:interpretation id="interp195" emma:lang="zh-CN" emma:confidence="0">
                  <emma:literal>分</emma:literal>
                </emma:interpretation>
                <emma:interpretation id="interp196" emma:lang="zh-CN" emma:confidence="0">
                  <emma:literal>父</emma:literal>
                </emma:interpretation>
                <emma:interpretation id="interp197" emma:lang="zh-CN" emma:confidence="0">
                  <emma:literal>勿</emma:literal>
                </emma:interpretation>
                <emma:interpretation id="interp198" emma:lang="zh-CN" emma:confidence="0">
                  <emma:literal>台</emma:literal>
                </emma:interpretation>
                <emma:interpretation id="interp199" emma:lang="zh-CN" emma:confidence="0">
                  <emma:literal>今</emma:literal>
                </emma:interpretation>
              </emma:one-of>
            </emma:emma>
          </inkml:annotationXML>
          <inkml:trace contextRef="#ctx0" brushRef="#br0" timeOffset="54508.1176">2951 8189 633,'0'0'148,"0"0"-44,0 0-73,0 0 6,0 0-36,0 0 15,-94 142 0,55-64-10,4 8-5,5 2-1,6-6-41,19-7-56,5-16-101,0-27-96</inkml:trace>
          <inkml:trace contextRef="#ctx0" brushRef="#br0" timeOffset="54740.1309">3213 8256 362,'0'0'42,"0"0"17,0 0 40,0 0-25,84 138-18,-50-91-24,5 0-23,1 0-1,-1 1-8,-4-1-10,-6-5-52,-18 16-68,-6-16-49,-5-2-85</inkml:trace>
          <inkml:trace contextRef="#ctx0" brushRef="#br0" timeOffset="55048.1485">3015 8760 548,'0'0'129,"0"0"-80,0 0 14,0 0 20,0 0-31,0 0-3,138 47-7,-113-2-16,-5 10-16,-6 6-4,-13 6 2,-1 3 0,0-6 2,-20-8-2,-3-6 0,1-13 2,-5-8-10,5-14-37,-1-9-49,2-7-62,3-22-85,11-13-87</inkml:trace>
          <inkml:trace contextRef="#ctx0" brushRef="#br0" timeOffset="55205.1575">3138 8821 333,'0'0'159,"0"0"-46,0 0-38,-143 154 17,86-86-40,1-3-32,2-3-20,1 2-7,12-18-121,11-16-255</inkml:trace>
        </inkml:traceGroup>
        <inkml:traceGroup>
          <inkml:annotationXML>
            <emma:emma xmlns:emma="http://www.w3.org/2003/04/emma" version="1.0">
              <emma:interpretation id="{3954E5AA-1A02-4801-BAEA-C1ABB5B609DC}" emma:medium="tactile" emma:mode="ink">
                <msink:context xmlns:msink="http://schemas.microsoft.com/ink/2010/main" type="inkWord" rotatedBoundingBox="6965,8955 8167,8908 8249,11021 7047,11068"/>
              </emma:interpretation>
              <emma:one-of disjunction-type="recognition" id="oneOf40">
                <emma:interpretation id="interp200" emma:lang="zh-CN" emma:confidence="0">
                  <emma:literal>也</emma:literal>
                </emma:interpretation>
                <emma:interpretation id="interp201" emma:lang="zh-CN" emma:confidence="0">
                  <emma:literal>古</emma:literal>
                </emma:interpretation>
                <emma:interpretation id="interp202" emma:lang="zh-CN" emma:confidence="0">
                  <emma:literal>长</emma:literal>
                </emma:interpretation>
                <emma:interpretation id="interp203" emma:lang="zh-CN" emma:confidence="0">
                  <emma:literal>t</emma:literal>
                </emma:interpretation>
                <emma:interpretation id="interp204" emma:lang="zh-CN" emma:confidence="0">
                  <emma:literal>士</emma:literal>
                </emma:interpretation>
              </emma:one-of>
            </emma:emma>
          </inkml:annotationXML>
          <inkml:trace contextRef="#ctx0" brushRef="#br0" timeOffset="57879.3105">6146 7694 620,'0'0'132,"0"0"-107,0 0-25,0 0-17,0 0 8,0 0 9,-38 165 2,28-83-2,10 32-41,0-18-132,1-22-89</inkml:trace>
          <inkml:trace contextRef="#ctx0" brushRef="#br0" timeOffset="57288.2767">6148 8780 401,'0'0'134,"0"0"21,0 0-21,0 0-33,0 0-42,0 0-33,0 0-26,-25 9-10,-4 29 3,-6 21 1,-14 21 5,-6 13-1,-13 28 1,11-12-1,3 4 1,6-5 1,23-24-1,4-2 0,16-15-12,5-23-3,17-16-9,22-19 8,16-9-15,14-15-10,8-28 16,2-11-13,-8-10-11,-14 1 22,-16 3 11,-16 7 0,-15 13 17,-10 5 0,0 8 40,-15 6 8,-14-1-14,-3 7-16,-6-2-11,-3 7-7,3 4-1,2 1-9,-2 5-55,9 0-99,6 0-112</inkml:trace>
          <inkml:trace contextRef="#ctx0" brushRef="#br0" timeOffset="57637.2966">5467 8477 712,'0'0'160,"0"0"-64,0 0-63,0 0 6,0 0-39,0 0-25,158 0 25,-5-17 1,44-17 0,-9-1 6,-37-1-7,-55 13-10,-37 13-27,0 0-47,3 10-66,-15 0-87,-20 0-57</inkml:trace>
        </inkml:traceGroup>
        <inkml:traceGroup>
          <inkml:annotationXML>
            <emma:emma xmlns:emma="http://www.w3.org/2003/04/emma" version="1.0">
              <emma:interpretation id="{655DD78A-72C1-424D-8947-741D83ADE064}" emma:medium="tactile" emma:mode="ink">
                <msink:context xmlns:msink="http://schemas.microsoft.com/ink/2010/main" type="inkWord" rotatedBoundingBox="8876,8907 9464,8885 9516,10247 8929,10270"/>
              </emma:interpretation>
              <emma:one-of disjunction-type="recognition" id="oneOf41">
                <emma:interpretation id="interp205" emma:lang="zh-CN" emma:confidence="0">
                  <emma:literal>(</emma:literal>
                </emma:interpretation>
                <emma:interpretation id="interp206" emma:lang="zh-CN" emma:confidence="0">
                  <emma:literal>〔</emma:literal>
                </emma:interpretation>
                <emma:interpretation id="interp207" emma:lang="zh-CN" emma:confidence="0">
                  <emma:literal>〈</emma:literal>
                </emma:interpretation>
                <emma:interpretation id="interp208" emma:lang="zh-CN" emma:confidence="0">
                  <emma:literal>‘</emma:literal>
                </emma:interpretation>
                <emma:interpretation id="interp209" emma:lang="zh-CN" emma:confidence="0">
                  <emma:literal>l</emma:literal>
                </emma:interpretation>
              </emma:one-of>
            </emma:emma>
          </inkml:annotationXML>
          <inkml:trace contextRef="#ctx0" brushRef="#br0" timeOffset="58311.3352">7936 7651 472,'0'0'158,"0"0"-46,0 0-74,0 0-2,0 0-7,-186 111-6,117-41-3,2 12-3,4 12 11,10 6-11,6 19 1,15-7-3,13-2 1,9 4-1,10-27-15,0 11 0,20-19 0,9-13-17,9-16-26,3-17-21,23-6-53,-14-11-56,-5-9-113</inkml:trace>
        </inkml:traceGroup>
        <inkml:traceGroup>
          <inkml:annotationXML>
            <emma:emma xmlns:emma="http://www.w3.org/2003/04/emma" version="1.0">
              <emma:interpretation id="{A236C85B-6E88-43E3-96D9-1D614DC2FCD9}" emma:medium="tactile" emma:mode="ink">
                <msink:context xmlns:msink="http://schemas.microsoft.com/ink/2010/main" type="inkWord" rotatedBoundingBox="9721,9107 10948,9059 10997,10327 9770,10375"/>
              </emma:interpretation>
              <emma:one-of disjunction-type="recognition" id="oneOf42">
                <emma:interpretation id="interp210" emma:lang="zh-CN" emma:confidence="0">
                  <emma:literal>汁</emma:literal>
                </emma:interpretation>
                <emma:interpretation id="interp211" emma:lang="zh-CN" emma:confidence="0">
                  <emma:literal>H</emma:literal>
                </emma:interpretation>
                <emma:interpretation id="interp212" emma:lang="zh-CN" emma:confidence="0">
                  <emma:literal>什</emma:literal>
                </emma:interpretation>
                <emma:interpretation id="interp213" emma:lang="zh-CN" emma:confidence="0">
                  <emma:literal>片</emma:literal>
                </emma:interpretation>
                <emma:interpretation id="interp214" emma:lang="zh-CN" emma:confidence="0">
                  <emma:literal>计</emma:literal>
                </emma:interpretation>
              </emma:one-of>
            </emma:emma>
          </inkml:annotationXML>
          <inkml:trace contextRef="#ctx0" brushRef="#br0" timeOffset="58951.3718">8437 8026 350,'0'0'296,"0"0"-179,0 0-117,0 0-11,0 0 11,-45 125 44,26-31-4,-6 37 1,-2 28-13,0-10-12,5-27-8,9-38 0,6-30-8,2 2 0,0-3-17,5-4-65,0-25-69,10-10-113,7-14-111</inkml:trace>
          <inkml:trace contextRef="#ctx0" brushRef="#br0" timeOffset="59183.3851">8588 8460 98,'0'0'666,"0"0"-536,0 0-129,0 0-1,135-29 45,-53 5-6,17-7-25,9-2-4,-4 2-10,-11 4-33,-14 4-68,-10 5-49,-22 9-81,-15 1-35</inkml:trace>
          <inkml:trace contextRef="#ctx0" brushRef="#br0" timeOffset="59430.3992">9076 7839 514,'0'0'102,"0"0"-100,0 0 112,-37 169 27,17-82-50,3 13-42,-2 9-30,6 0-17,8 4-2,5-5-11,0-7-45,12 16-70,4-26-89,0-23-120</inkml:trace>
        </inkml:traceGroup>
        <inkml:traceGroup>
          <inkml:annotationXML>
            <emma:emma xmlns:emma="http://www.w3.org/2003/04/emma" version="1.0">
              <emma:interpretation id="{5BED14F6-3EEE-4803-881E-6762A8229082}" emma:medium="tactile" emma:mode="ink">
                <msink:context xmlns:msink="http://schemas.microsoft.com/ink/2010/main" type="inkWord" rotatedBoundingBox="11196,8682 12655,8625 12731,10604 11273,10660"/>
              </emma:interpretation>
              <emma:one-of disjunction-type="recognition" id="oneOf43">
                <emma:interpretation id="interp215" emma:lang="zh-CN" emma:confidence="0">
                  <emma:literal>在</emma:literal>
                </emma:interpretation>
                <emma:interpretation id="interp216" emma:lang="zh-CN" emma:confidence="0">
                  <emma:literal>东</emma:literal>
                </emma:interpretation>
                <emma:interpretation id="interp217" emma:lang="zh-CN" emma:confidence="0">
                  <emma:literal>卉</emma:literal>
                </emma:interpretation>
                <emma:interpretation id="interp218" emma:lang="zh-CN" emma:confidence="0">
                  <emma:literal>走</emma:literal>
                </emma:interpretation>
                <emma:interpretation id="interp219" emma:lang="zh-CN" emma:confidence="0">
                  <emma:literal>过</emma:literal>
                </emma:interpretation>
              </emma:one-of>
            </emma:emma>
          </inkml:annotationXML>
          <inkml:trace contextRef="#ctx0" brushRef="#br0" timeOffset="59904.4263">10348 8730 1011,'0'0'133,"0"0"-76,0 0-50,0 0 9,0 0-13,0 0-2,-47-119-1,32 91-1,0 3-12,3 3 13,-1 7 0,4 6 6,8 6 2,-4 3-8,-1 0-9,-2 21-16,-9 20 21,-3 22 4,-3 16 14,-1 7-13,9-1 5,3-8-6,5-12-1,6-13 0,-3-4-5,3-4-14,-8 2-38,-11 30-53,0-11-100,0-6-157</inkml:trace>
          <inkml:trace contextRef="#ctx0" brushRef="#br0" timeOffset="60534.4623">11049 8454 466,'0'0'148,"0"0"-41,0 0 1,0 0-2,0 0-50,-52-119-40,27 107-13,0 6 3,1 1-5,-1 5-1,5 0 0,-1 7-10,1 17-4,-3 7 1,3 8 4,3 9 0,3 7 2,4 4 6,10-3-7,0 5 7,0-5-9,15 2 8,11-2 1,2-2-6,6-4 6,-2-7 0,1-1 1,-4-5-1,-7-3 1,-4-3 0,-11 0-10,-7-3-2,0-5 11,-10 4 1,-17-2 9,-10-5-7,-5-6 9,-7-8 2,-1-6 8,-4 0 15,5-1 27,6-18 20,9-5-44,12-7-23,14-2-15,8-6-1,3-11-38,27-2 12,14-5-4,6-3 1,6 0-15,1-2-32,-3 8 25,-9 8-43,-4 0-34,-16 11-84,-10 11-120</inkml:trace>
          <inkml:trace contextRef="#ctx0" brushRef="#br0" timeOffset="60841.4799">9699 8230 707,'0'0'124,"0"0"-2,0 0-105,0 0-16,142-41 21,5 22 22,47-5-6,13 5-21,-16 0-11,-48 7-6,-47 3-1,-27 5-25,-7 1-39,-2-1-66,4-4-73,-13 3-86,-23-3-91</inkml:trace>
          <inkml:trace contextRef="#ctx0" brushRef="#br0" timeOffset="61061.4925">10760 7406 738,'0'0'125,"0"0"-124,0 0-1,-30 120 59,18-46-22,-1 15-25,7 49-12,6-16-98,0-19-173</inkml:trace>
        </inkml:traceGroup>
        <inkml:traceGroup>
          <inkml:annotationXML>
            <emma:emma xmlns:emma="http://www.w3.org/2003/04/emma" version="1.0">
              <emma:interpretation id="{90B3F73D-3741-4464-820A-BBB4EB3F5B79}" emma:medium="tactile" emma:mode="ink">
                <msink:context xmlns:msink="http://schemas.microsoft.com/ink/2010/main" type="inkWord" rotatedBoundingBox="13046,8221 15915,8110 16005,10445 13136,10556"/>
              </emma:interpretation>
              <emma:one-of disjunction-type="recognition" id="oneOf44">
                <emma:interpretation id="interp220" emma:lang="zh-CN" emma:confidence="0">
                  <emma:literal>块</emma:literal>
                </emma:interpretation>
                <emma:interpretation id="interp221" emma:lang="zh-CN" emma:confidence="0">
                  <emma:literal>恢</emma:literal>
                </emma:interpretation>
                <emma:interpretation id="interp222" emma:lang="zh-CN" emma:confidence="0">
                  <emma:literal>怵</emma:literal>
                </emma:interpretation>
                <emma:interpretation id="interp223" emma:lang="zh-CN" emma:confidence="0">
                  <emma:literal>垅</emma:literal>
                </emma:interpretation>
                <emma:interpretation id="interp224" emma:lang="zh-CN" emma:confidence="0">
                  <emma:literal>坡</emma:literal>
                </emma:interpretation>
              </emma:one-of>
            </emma:emma>
          </inkml:annotationXML>
          <inkml:trace contextRef="#ctx0" brushRef="#br0" timeOffset="63440.6286">12698 7824 679,'0'0'198,"0"0"-90,0 0-108,0 0-31,0 0 31,205-5 37,-20-2 11,27-14-31,-6-6-8,-48 0-9,-53 8-18,-32 6-40,13-5-59,-19 3-105,-14 1-139</inkml:trace>
          <inkml:trace contextRef="#ctx0" brushRef="#br0" timeOffset="62144.5544">12994 8307 709,'0'0'132,"0"0"-68,0 0-64,0 0 0,0 0 16,-20 146 35,-4-20-24,-3 34-19,2-6-8,10-32-1,3-42-48,12-10-71,0-11-56,0-9-85</inkml:trace>
          <inkml:trace contextRef="#ctx0" brushRef="#br0" timeOffset="62659.5839">13758 8382 576,'0'0'162,"0"0"-44,0 0-22,-45-126-18,10 95-39,-6 9-35,-7 5-4,-4 9-36,5 8-2,3 0 15,9 22 9,6 10-2,10 7-3,9 5 3,10 0 6,0 4 3,4-7-5,21 0 1,9-2 10,3 3 0,5 1 0,-2 2 1,-1 6-1,-9 7-12,-10 2-30,-10 6 11,-10-2-1,0-2 6,-13-10 15,-14-6 11,-9-10 1,-6-8 7,-3-7 14,-4-7 6,4-10 35,1-4 36,9 0-12,10-20-46,10-10-18,11-10-22,4-14-9,24-11-21,18-7-8,17-6-7,8 2-4,2 4-32,-4 7-5,18-8-23,-18 14-49,-13 11-43</inkml:trace>
          <inkml:trace contextRef="#ctx0" brushRef="#br0" timeOffset="63690.6429">13688 6904 578,'0'0'173,"0"0"-171,0 0 8,0 0 33,-35 177 24,21-96-41,4 7-20,7 6-6,3 35-55,6-22-84,10-19-132</inkml:trace>
          <inkml:trace contextRef="#ctx0" brushRef="#br0" timeOffset="63087.6084">14116 8183 727,'0'0'85,"0"0"-85,0 0 0,0 0 2,0 0 14,0 0-10,135 38-6,-112-19-12,-7 8-30,-10 2 0,-6 6 26,0 0 3,-17 3 6,-13-1 0,-3-1 6,-6-5 1,5-4 3,4-7 20,10-4 35,5-7 7,10-4-29,5 0-36,0-5-7,0 1-19,10 3 16,18-4 9,8 0 0,7 0 0,3-19 0,4-4-48,-3-2-24,4-10-48,-13 3-56,-12 7-115</inkml:trace>
          <inkml:trace contextRef="#ctx0" brushRef="#br0" timeOffset="61494.5172">11568 8279 867,'0'0'152,"0"0"-104,0 0-48,0 0 0,172-40 4,-75 19-4,18-7-1,4 1 1,-17 7-24,-1-1-59,-18 7-47,-14 14-59,-24 0-79,-20 0-74</inkml:trace>
          <inkml:trace contextRef="#ctx0" brushRef="#br0" timeOffset="61743.5315">12121 7709 487,'0'0'31,"0"0"-11,0 157 105,0-50-29,4 33-27,-4 26-42,3 8-15,2-16-12,5-33-18,5-19-77,-3-31-135,2-28-272</inkml:trace>
        </inkml:traceGroup>
        <inkml:traceGroup>
          <inkml:annotationXML>
            <emma:emma xmlns:emma="http://www.w3.org/2003/04/emma" version="1.0">
              <emma:interpretation id="{32418E57-D7FF-488A-969E-359F80D1DFAC}" emma:medium="tactile" emma:mode="ink">
                <msink:context xmlns:msink="http://schemas.microsoft.com/ink/2010/main" type="inkWord" rotatedBoundingBox="16043,8920 16814,8890 16849,9798 16078,9827"/>
              </emma:interpretation>
              <emma:one-of disjunction-type="recognition" id="oneOf45">
                <emma:interpretation id="interp225" emma:lang="zh-CN" emma:confidence="0">
                  <emma:literal>十</emma:literal>
                </emma:interpretation>
                <emma:interpretation id="interp226" emma:lang="zh-CN" emma:confidence="0">
                  <emma:literal>+</emma:literal>
                </emma:interpretation>
                <emma:interpretation id="interp227" emma:lang="zh-CN" emma:confidence="0">
                  <emma:literal>忄</emma:literal>
                </emma:interpretation>
                <emma:interpretation id="interp228" emma:lang="zh-CN" emma:confidence="0">
                  <emma:literal>÷</emma:literal>
                </emma:interpretation>
                <emma:interpretation id="interp229" emma:lang="zh-CN" emma:confidence="0">
                  <emma:literal>f</emma:literal>
                </emma:interpretation>
              </emma:one-of>
            </emma:emma>
          </inkml:annotationXML>
          <inkml:trace contextRef="#ctx0" brushRef="#br0" timeOffset="64219.6731">14552 8080 512,'0'0'112,"0"0"53,0 0-29,0 0 10,0 0 1,0 0-64,0 0-57,-22-16-26,22 16-29,25 0-8,24 4 24,21 4 13,23-3 0,13-5-32,1 0-55,-7 0-11,2-14-50,-31 2-73,-23 1-118</inkml:trace>
          <inkml:trace contextRef="#ctx0" brushRef="#br0" timeOffset="64477.6879">15011 7667 502,'0'0'52,"0"0"-24,0 0 57,-22 182 20,12-104-31,3 8-44,5 3-18,2-2-12,0-4-1,9 0-44,13 10-55,-2-20-82,-2-19-115</inkml:trace>
        </inkml:traceGroup>
        <inkml:traceGroup>
          <inkml:annotationXML>
            <emma:emma xmlns:emma="http://www.w3.org/2003/04/emma" version="1.0">
              <emma:interpretation id="{776E2BDE-594D-4E51-AD1D-600B90A599AC}" emma:medium="tactile" emma:mode="ink">
                <msink:context xmlns:msink="http://schemas.microsoft.com/ink/2010/main" type="inkWord" rotatedBoundingBox="16974,8087 18380,8033 18469,10336 17063,10391"/>
              </emma:interpretation>
              <emma:one-of disjunction-type="recognition" id="oneOf46">
                <emma:interpretation id="interp230" emma:lang="zh-CN" emma:confidence="0">
                  <emma:literal>本</emma:literal>
                </emma:interpretation>
                <emma:interpretation id="interp231" emma:lang="zh-CN" emma:confidence="0">
                  <emma:literal>求</emma:literal>
                </emma:interpretation>
                <emma:interpretation id="interp232" emma:lang="zh-CN" emma:confidence="0">
                  <emma:literal>杏</emma:literal>
                </emma:interpretation>
                <emma:interpretation id="interp233" emma:lang="zh-CN" emma:confidence="0">
                  <emma:literal>古</emma:literal>
                </emma:interpretation>
                <emma:interpretation id="interp234" emma:lang="zh-CN" emma:confidence="0">
                  <emma:literal>书</emma:literal>
                </emma:interpretation>
              </emma:one-of>
            </emma:emma>
          </inkml:annotationXML>
          <inkml:trace contextRef="#ctx0" brushRef="#br0" timeOffset="66420.799">15480 7730 504,'0'0'132,"0"0"-26,0 0-93,0 0 13,171-25 29,-72 18-12,14 3-20,4-1-11,-1-1-12,-5 1 0,-6 1 0,-8-2-40,12-11-63,-25 2-82,-23 1-110</inkml:trace>
          <inkml:trace contextRef="#ctx0" brushRef="#br0" timeOffset="65094.7232">15829 8204 814,'0'0'132,"0"0"-100,0 0-31,0 0 0,0 0-1,0 0 10,-65 167-3,39-81-6,3 5-1,4 4 0,9-3 0,5-10-35,5-12-34,0-13-29,0-17-50,24-31-33,6-9-11,4-4-12</inkml:trace>
          <inkml:trace contextRef="#ctx0" brushRef="#br0" timeOffset="65595.7518">16335 8495 143,'0'0'133,"0"0"-1,0 0-57,74-151-2,-54 98 28,0 2-8,-8 4-3,-7 5 5,-5 2-2,0 4-12,-15 2-35,-12 2-29,-10 8-17,5 2-6,-1 8-4,7 10 1,6 4-10,5 0-53,-2 17-8,2 12 38,3 12 22,2 7 7,2 2 7,6 2 5,2 3-6,0 2 7,0 7-1,0 4-5,0 1 5,2 6-1,6-2-14,-3 2-1,-3-2-18,-2-2-18,0-4 14,-5-8 6,-17-11 22,-1-9 11,-6-9 0,4-13 0,0-6 8,-1-7 2,3-4 14,-1 0 37,8-22 0,7-10-15,9-12-24,0-12-22,24-16-19,16-4-10,9-7-5,6 6-5,2 5-18,17-15-55,-13 20-89,-12 12-138</inkml:trace>
          <inkml:trace contextRef="#ctx0" brushRef="#br0" timeOffset="66157.784">16819 7974 147,'0'0'711,"0"0"-664,0 0-47,0 0-15,0 0 14,0 0-8,0 0 9,54 26 0,-42-10-10,-2 3-49,-5-1 2,-5 4 14,0 3 10,-20-2 21,-6 4 12,-4-2 0,2-2 0,4-4 12,7-6 26,4-3 15,8-1-21,5-1-31,0-1-1,0 1-3,0 5 2,13 1 0,7-1 0,6 1 1,-1-1 0,3-1 0,-4 3 0,-7-5 1,-4 5-1,-3-4 0,-8 0 0,-2 2 1,0 2 6,-7 1 6,-18 4 5,-12-2-4,-5 3 2,-12-2-10,-8-3 1,-7-4-7,-7 0-2,-6-8-19,1-4-21,-21-4-69,23-18-108,15-7-181</inkml:trace>
          <inkml:trace contextRef="#ctx0" brushRef="#br0" timeOffset="66705.8153">16342 6819 595,'0'0'96,"0"0"-80,0 0 3,-7 128 85,-5-52-36,2 14-25,0 4-26,0-4-15,3-1-2,7 7-66,0-25-100,0-23-163</inkml:trace>
        </inkml:traceGroup>
        <inkml:traceGroup>
          <inkml:annotationXML>
            <emma:emma xmlns:emma="http://www.w3.org/2003/04/emma" version="1.0">
              <emma:interpretation id="{6329D05D-5D5E-475F-BD29-0F764B05F5E8}" emma:medium="tactile" emma:mode="ink">
                <msink:context xmlns:msink="http://schemas.microsoft.com/ink/2010/main" type="inkWord" rotatedBoundingBox="18824,8762 19401,8740 19425,9352 18847,9374"/>
              </emma:interpretation>
              <emma:one-of disjunction-type="recognition" id="oneOf47">
                <emma:interpretation id="interp235" emma:lang="zh-CN" emma:confidence="0">
                  <emma:literal>“</emma:literal>
                </emma:interpretation>
                <emma:interpretation id="interp236" emma:lang="zh-CN" emma:confidence="0">
                  <emma:literal>十</emma:literal>
                </emma:interpretation>
                <emma:interpretation id="interp237" emma:lang="zh-CN" emma:confidence="0">
                  <emma:literal>"</emma:literal>
                </emma:interpretation>
                <emma:interpretation id="interp238" emma:lang="zh-CN" emma:confidence="0">
                  <emma:literal>”</emma:literal>
                </emma:interpretation>
                <emma:interpretation id="interp239" emma:lang="zh-CN" emma:confidence="0">
                  <emma:literal>·</emma:literal>
                </emma:interpretation>
              </emma:one-of>
            </emma:emma>
          </inkml:annotationXML>
          <inkml:trace contextRef="#ctx0" brushRef="#br0" timeOffset="70436.0287">17453 7859 140,'0'0'100,"0"0"-28,0 0 7,0 0 28,0 0-16,0 0-29,0 0-9,-106-13-1,96 10 3,0-1 13,1 1-15,4-1-8,0 4-4,5 0-17,0 0-23,0 0-1,0 0-22,4 0-10,17 0 8,15 0 18,12 0 6,6 0 0,8 0-9,-4 0-8,0 0-13,-4 0-14,-2-5-18,-10 0-32,0-5-44,-15 6-43,-8-4-42</inkml:trace>
          <inkml:trace contextRef="#ctx0" brushRef="#br0" timeOffset="70740.0461">17596 7517 196,'0'0'88,"0"0"-75,0 0 42,0 128 10,0-70 26,0 3-29,0 2-16,0 1-26,0-6-14,0-7-5,3-7-1,5-8-8,2-13-45,7-8-48,2-6-47,-2-9-62</inkml:trace>
        </inkml:traceGroup>
        <inkml:traceGroup>
          <inkml:annotationXML>
            <emma:emma xmlns:emma="http://www.w3.org/2003/04/emma" version="1.0">
              <emma:interpretation id="{FDF6744C-C491-4B38-A757-528D8FF2053B}" emma:medium="tactile" emma:mode="ink">
                <msink:context xmlns:msink="http://schemas.microsoft.com/ink/2010/main" type="inkWord" rotatedBoundingBox="19663,8892 20051,8876 20065,9219 19676,9234"/>
              </emma:interpretation>
              <emma:one-of disjunction-type="recognition" id="oneOf48">
                <emma:interpretation id="interp240" emma:lang="zh-CN" emma:confidence="0">
                  <emma:literal>“</emma:literal>
                </emma:interpretation>
                <emma:interpretation id="interp241" emma:lang="zh-CN" emma:confidence="0">
                  <emma:literal>"</emma:literal>
                </emma:interpretation>
                <emma:interpretation id="interp242" emma:lang="zh-CN" emma:confidence="0">
                  <emma:literal>”</emma:literal>
                </emma:interpretation>
                <emma:interpretation id="interp243" emma:lang="zh-CN" emma:confidence="0">
                  <emma:literal>凵</emma:literal>
                </emma:interpretation>
                <emma:interpretation id="interp244" emma:lang="zh-CN" emma:confidence="0">
                  <emma:literal>u</emma:literal>
                </emma:interpretation>
              </emma:one-of>
            </emma:emma>
          </inkml:annotationXML>
          <inkml:trace contextRef="#ctx0" brushRef="#br0" timeOffset="71009.0614">18135 7658 431,'0'0'58,"0"0"-35,0 0 75,0 0 9,0 0-38,15 138-24,-8-108-28,-2-2-10,3-4-6,-1-3-1,2-2-11,-3-6-54,4 2-62,2-2-62,-5-6-60</inkml:trace>
          <inkml:trace contextRef="#ctx0" brushRef="#br0" timeOffset="71241.0747">18453 7705 12,'0'0'401,"0"0"-318,0 0-58,0 0 36,0 0 14,0 0-29,18 126-32,-11-94-14,6-3 0,6 10-60,-4-8-76,-3-8-99</inkml:trace>
        </inkml:traceGroup>
        <inkml:traceGroup>
          <inkml:annotationXML>
            <emma:emma xmlns:emma="http://www.w3.org/2003/04/emma" version="1.0">
              <emma:interpretation id="{25BE8B38-0AF2-4DB0-818E-E853B876D1F2}" emma:medium="tactile" emma:mode="ink">
                <msink:context xmlns:msink="http://schemas.microsoft.com/ink/2010/main" type="inkWord" rotatedBoundingBox="20242,8376 21795,8316 21863,10054 20310,10115"/>
              </emma:interpretation>
              <emma:one-of disjunction-type="recognition" id="oneOf49">
                <emma:interpretation id="interp245" emma:lang="zh-CN" emma:confidence="0">
                  <emma:literal>上</emma:literal>
                </emma:interpretation>
                <emma:interpretation id="interp246" emma:lang="zh-CN" emma:confidence="0">
                  <emma:literal>亠</emma:literal>
                </emma:interpretation>
                <emma:interpretation id="interp247" emma:lang="zh-CN" emma:confidence="0">
                  <emma:literal>止</emma:literal>
                </emma:interpretation>
                <emma:interpretation id="interp248" emma:lang="zh-CN" emma:confidence="0">
                  <emma:literal>火</emma:literal>
                </emma:interpretation>
                <emma:interpretation id="interp249" emma:lang="zh-CN" emma:confidence="0">
                  <emma:literal>入</emma:literal>
                </emma:interpretation>
              </emma:one-of>
            </emma:emma>
          </inkml:annotationXML>
          <inkml:trace contextRef="#ctx0" brushRef="#br0" timeOffset="71585.0944">18863 7703 449,'0'0'75,"0"0"-73,0 0 12,0 0 40,0 0 0,-12 133-33,4-102-14,-2-4-7,5-3-21,0 0-67,0-7-66,3-5-116</inkml:trace>
          <inkml:trace contextRef="#ctx0" brushRef="#br0" timeOffset="72127.1254">18974 7132 575,'0'0'142,"0"0"-142,0 0 0,0 0 26,74 130 52,-37-64-41,6 12-22,1 7-7,0 7-2,-4 8-6,-10 7 0,-6 1-7,-14 2-11,-10-1-7,-3-1-10,-33-2 2,-14-8-6,-12-3 12,-14-4 2,-41 19-47,14-23-56,12-18-100</inkml:trace>
          <inkml:trace contextRef="#ctx0" brushRef="#br0" timeOffset="72750.161">19631 8108 508,'0'0'123,"0"0"68,0 0-77,0 0-12,0 0-5,0 0-50,0 0-47,19 0-15,28 0 4,27 0 11,16 0 0,11 0-53,-2 0-55,9-6-58,-26 4-87,-26-3-122</inkml:trace>
          <inkml:trace contextRef="#ctx0" brushRef="#br0" timeOffset="73003.1755">19503 8591 713,'0'0'166,"0"0"-114,0 0-51,0 0 51,0 0-24,0 0-19,184-11-7,-89 1-2,6-2-20,-3 1-71,14 8-38,-28 2-70,-23 1-107</inkml:trace>
        </inkml:traceGroup>
        <inkml:traceGroup>
          <inkml:annotationXML>
            <emma:emma xmlns:emma="http://www.w3.org/2003/04/emma" version="1.0">
              <emma:interpretation id="{7A87B124-1730-4235-9C15-E88F1D97D13C}" emma:medium="tactile" emma:mode="ink">
                <msink:context xmlns:msink="http://schemas.microsoft.com/ink/2010/main" type="inkWord" rotatedBoundingBox="22024,8822 23318,8772 23416,11324 22122,11374"/>
              </emma:interpretation>
              <emma:one-of disjunction-type="recognition" id="oneOf50">
                <emma:interpretation id="interp250" emma:lang="zh-CN" emma:confidence="0">
                  <emma:literal>与</emma:literal>
                </emma:interpretation>
                <emma:interpretation id="interp251" emma:lang="zh-CN" emma:confidence="0">
                  <emma:literal>厅</emma:literal>
                </emma:interpretation>
                <emma:interpretation id="interp252" emma:lang="zh-CN" emma:confidence="0">
                  <emma:literal>片</emma:literal>
                </emma:interpretation>
                <emma:interpretation id="interp253" emma:lang="zh-CN" emma:confidence="0">
                  <emma:literal>弓</emma:literal>
                </emma:interpretation>
                <emma:interpretation id="interp254" emma:lang="zh-CN" emma:confidence="0">
                  <emma:literal>5</emma:literal>
                </emma:interpretation>
              </emma:one-of>
            </emma:emma>
          </inkml:annotationXML>
          <inkml:trace contextRef="#ctx0" brushRef="#br0" timeOffset="73465.2019">20888 8508 675,'0'0'135,"0"0"-105,0 0-30,0 0 0,0 0 40,-48 127 14,14-45-31,2 7-14,0 2-8,10 0 0,4-17 1,6-10-2,7-10-9,2-10-28,3-13-60,0-7-65,3-11-89,9-11-150</inkml:trace>
          <inkml:trace contextRef="#ctx0" brushRef="#br0" timeOffset="74289.2491">20524 8307 476,'0'0'81,"0"0"56,0 0-13,0 0-3,0 0-66,0 0-54,0 0 1,152-23 7,-62 19 8,14 3-5,8 1-5,6 0-6,0-3 1,-7 3-2,-4 0-20,-14 0-27,-13 0-26,-11 0-31,-5 0-44,-19 0-28,-13 4-54</inkml:trace>
          <inkml:trace contextRef="#ctx0" brushRef="#br0" timeOffset="74784.2774">21176 7572 725,'0'0'95,"0"0"-15,0 0-80,0 0 0,0 0-2,0 0 1,185-17 0,-128 17-6,-4 0-39,-9 10-39,-14 5-24,-16 5-31,-14 3 57,-5 9 63,-39 8 20,-15 3 0,-11 6 2,-4-4 6,5-2-8,15-11 7,15-8 38,16-10 26,13-5-22,10-1-32,0-7-15,15 4 8,27 0 47,18-5 24,18 0-35,6 0-46,0-7-10,20-13-39,-22 8-63,-19-3-139</inkml:trace>
          <inkml:trace contextRef="#ctx0" brushRef="#br0" timeOffset="73844.2236">21238 8570 652,'0'0'109,"0"0"-73,0 0-16,139-12 3,-71 7-7,2 0-9,-1 5-7,-3 0 0,-13 0-13,-9 0-15,-9 19-15,-11 5-8,-11 11 12,-11 11 39,-2 10 10,-12 15 29,-20 6 26,-8 8-11,0 5 5,-4-3-21,4 3-21,3-1-11,5 0-6,2 3 1,-2 0 0,5-7-1,-2-3-1,1-5-9,-3-9-17,3-6-27,-9 4-53,5-15-70,5-17-119</inkml:trace>
        </inkml:traceGroup>
      </inkml:traceGroup>
      <inkml:traceGroup>
        <inkml:annotationXML>
          <emma:emma xmlns:emma="http://www.w3.org/2003/04/emma" version="1.0">
            <emma:interpretation id="{FE359AF9-B28F-41E7-BE23-F3D728B1BF88}" emma:medium="tactile" emma:mode="ink">
              <msink:context xmlns:msink="http://schemas.microsoft.com/ink/2010/main" type="line" rotatedBoundingBox="1018,12008 10430,11745 10489,13853 1077,14116"/>
            </emma:interpretation>
          </emma:emma>
        </inkml:annotationXML>
        <inkml:traceGroup>
          <inkml:annotationXML>
            <emma:emma xmlns:emma="http://www.w3.org/2003/04/emma" version="1.0">
              <emma:interpretation id="{578C3F4B-AA01-4B29-9D07-493088F10D7C}" emma:medium="tactile" emma:mode="ink">
                <msink:context xmlns:msink="http://schemas.microsoft.com/ink/2010/main" type="inkWord" rotatedBoundingBox="1026,12286 3048,12230 3081,13440 1060,13497"/>
              </emma:interpretation>
              <emma:one-of disjunction-type="recognition" id="oneOf51">
                <emma:interpretation id="interp255" emma:lang="zh-CN" emma:confidence="0">
                  <emma:literal>玑</emma:literal>
                </emma:interpretation>
                <emma:interpretation id="interp256" emma:lang="zh-CN" emma:confidence="0">
                  <emma:literal>现</emma:literal>
                </emma:interpretation>
                <emma:interpretation id="interp257" emma:lang="zh-CN" emma:confidence="0">
                  <emma:literal>讥</emma:literal>
                </emma:interpretation>
                <emma:interpretation id="interp258" emma:lang="zh-CN" emma:confidence="0">
                  <emma:literal>屺</emma:literal>
                </emma:interpretation>
                <emma:interpretation id="interp259" emma:lang="zh-CN" emma:confidence="0">
                  <emma:literal>池</emma:literal>
                </emma:interpretation>
              </emma:one-of>
            </emma:emma>
          </inkml:annotationXML>
          <inkml:trace contextRef="#ctx0" brushRef="#br0" timeOffset="78760.5048">-484 11682 393,'0'0'66,"0"0"-66,0 0 40,0 0 2,0 0-4,0 0-9,0 0-11,156 59-5,-90-59-4,7-11-9,5-16-13,-9-4-61,-10 1-37,-14-4-30,-17 6-32</inkml:trace>
          <inkml:trace contextRef="#ctx0" brushRef="#br0" timeOffset="78542.4923">-389 11128 548,'0'0'90,"0"0"-19,0 0 44,0 0 22,0 0-38,0 0-39,0 0-38,-48-77-22,48 77-32,27 0 16,10 4 9,11 10-22,4 5-31,1 1-57,-3-1-40,-10 10-18,-11-3-47,-19-3-89</inkml:trace>
          <inkml:trace contextRef="#ctx0" brushRef="#br0" timeOffset="79048.5213">-185 11418 58,'0'0'88,"0"0"-17,0 0-35,0 0-23,0 0 37,-99 146 40,89-60-10,1 8 0,9 6-4,0-2-18,0-5-21,9-15-18,6-19-12,2-14-6,-4-22-1,0-7 0,-1-16-1,3 0-11,9-21-19,11-28 23,12-15-25,0-14-26,2-12-6,-9-1 3,-3-3-22,-6-3-48,-8 1-15,-3 2 17</inkml:trace>
          <inkml:trace contextRef="#ctx0" brushRef="#br0" timeOffset="79619.5539">185 11292 21,'0'0'153,"0"0"-20,0 0-107,0 0-25,0 0 65,0 0 2,6 190 0,-6-100-28,0-4-22,0-9-17,4-16-1,6-17-5,3-17-31,-1-19-27,3-8-20,9-9 17,-1-30 17,4-11-45,2-10 32,-4-6 55,-5-2 7,-5 3 12,2 1-1,-2 8 9,2 7 12,1 12 23,3 15 31,-3 9-19,2 12-17,5 1-11,4 1-3,1 18-17,4 4-10,-2 2-8,-2 2-1,-6 0 0,-6 1-2,-8-1-11,-10 2 5,0 3 1,-18 7 7,-18 8 1,-12 0 1,-3 6-1,-3-4 0,6-4 6,4-4 18,12-1 31,5-5 13,12-3-21,8 3-3,7-3-15,0 2-17,17-2 9,20 0 1,13-4 3,16 0 0,13-5-4,17-9 2,5-10-12,8-4-5,-1 0-7,-4-22 1,-8-9-1,-12-7 0,-16-7-20,-12-3-20,-12-4-22,-14-2-15,-18 6-1,-12 1-7,-26-10-51,-19 13-43,-5 3-113</inkml:trace>
        </inkml:traceGroup>
        <inkml:traceGroup>
          <inkml:annotationXML>
            <emma:emma xmlns:emma="http://www.w3.org/2003/04/emma" version="1.0">
              <emma:interpretation id="{B8CE91FA-DAF6-4FBD-8E65-9BCED00713FC}" emma:medium="tactile" emma:mode="ink">
                <msink:context xmlns:msink="http://schemas.microsoft.com/ink/2010/main" type="inkWord" rotatedBoundingBox="2683,12132 3684,12104 3720,13416 2720,13444"/>
              </emma:interpretation>
              <emma:one-of disjunction-type="recognition" id="oneOf52">
                <emma:interpretation id="interp260" emma:lang="zh-CN" emma:confidence="0">
                  <emma:literal>在</emma:literal>
                </emma:interpretation>
                <emma:interpretation id="interp261" emma:lang="zh-CN" emma:confidence="0">
                  <emma:literal>芏</emma:literal>
                </emma:interpretation>
                <emma:interpretation id="interp262" emma:lang="zh-CN" emma:confidence="0">
                  <emma:literal>车</emma:literal>
                </emma:interpretation>
                <emma:interpretation id="interp263" emma:lang="zh-CN" emma:confidence="0">
                  <emma:literal>左</emma:literal>
                </emma:interpretation>
                <emma:interpretation id="interp264" emma:lang="zh-CN" emma:confidence="0">
                  <emma:literal>士</emma:literal>
                </emma:interpretation>
              </emma:one-of>
            </emma:emma>
          </inkml:annotationXML>
          <inkml:trace contextRef="#ctx0" brushRef="#br0" timeOffset="79801.5643">1168 11346 221,'0'0'316,"0"0"-235,0 0-74,0 0 71,0 0-16,171-29-32,-93 8-18,7-2-11,4-1-1,-1-3-32,11-12-68,-22 12-89,-21 2-70</inkml:trace>
          <inkml:trace contextRef="#ctx0" brushRef="#br0" timeOffset="80077.5801">1559 10887 322,'0'0'98,"0"0"-40,0 0-8,0 0 71,-82 166-24,69-96-23,11 12-22,2 0-12,0-2-15,10-6-12,15-10-6,6-11-6,2-15-1,7-11 0,9-12 0,5-15 0,7 0-17,2-19-34,1-17-62,-7-6-51,-6-17-4,-18 11-13,-17 6-28</inkml:trace>
          <inkml:trace contextRef="#ctx0" brushRef="#br0" timeOffset="80237.5893">1852 11292 55,'0'0'146,"0"0"-11,0 0-6,0 0-8,0 0-20,-103 150-32,92-83-10,2 10-25,2 0-23,4 4-4,1-1-7,2-6-26,0 13-65,0-23-108,0-14-102</inkml:trace>
          <inkml:trace contextRef="#ctx0" brushRef="#br0" timeOffset="80441.601">1475 12203 489,'0'0'310,"0"0"-170,0 0-108,0 0 0,0 0 20,0 0 22,165-31-30,-81 9-28,5-6-16,5-3-28,22-2-94,-25 6-133,-17 4-306</inkml:trace>
        </inkml:traceGroup>
        <inkml:traceGroup>
          <inkml:annotationXML>
            <emma:emma xmlns:emma="http://www.w3.org/2003/04/emma" version="1.0">
              <emma:interpretation id="{388DC77A-4533-42B1-AE0B-70C6A6AB6CCE}" emma:medium="tactile" emma:mode="ink">
                <msink:context xmlns:msink="http://schemas.microsoft.com/ink/2010/main" type="inkWord" rotatedBoundingBox="4258,12014 5585,11977 5627,13513 4301,13550"/>
              </emma:interpretation>
              <emma:one-of disjunction-type="recognition" id="oneOf53">
                <emma:interpretation id="interp265" emma:lang="zh-CN" emma:confidence="0">
                  <emma:literal>共</emma:literal>
                </emma:interpretation>
                <emma:interpretation id="interp266" emma:lang="zh-CN" emma:confidence="0">
                  <emma:literal>若</emma:literal>
                </emma:interpretation>
                <emma:interpretation id="interp267" emma:lang="zh-CN" emma:confidence="0">
                  <emma:literal>芸</emma:literal>
                </emma:interpretation>
                <emma:interpretation id="interp268" emma:lang="zh-CN" emma:confidence="0">
                  <emma:literal>艺</emma:literal>
                </emma:interpretation>
                <emma:interpretation id="interp269" emma:lang="zh-CN" emma:confidence="0">
                  <emma:literal>芒</emma:literal>
                </emma:interpretation>
              </emma:one-of>
            </emma:emma>
          </inkml:annotationXML>
          <inkml:trace contextRef="#ctx0" brushRef="#br0" timeOffset="80911.6278">2741 11159 627,'0'0'90,"0"0"-80,0 0-4,0 0 25,205-69 47,-101 51-34,9 4-17,0 2-25,-13 3-2,-12 6-34,-14 2-52,-15 1-93,-22 0-71,-19 0-73</inkml:trace>
          <inkml:trace contextRef="#ctx0" brushRef="#br0" timeOffset="81550.6644">3672 10754 510,'0'0'75,"0"0"-41,-17 152 25,-4-73 9,0-3-31,0 1-18,-3-6-12,0-4-5,-6-7-1,-5-4-1,-9-2 0,-10-6-17,-6-8-9,-7-2-3,-2-7 4,0-11 18,7-3 6,5-7 1,11-6 10,11-4 28,8 0 15,15 0 37,4 0 31,6 0-41,2 0-51,0 0-22,22 0-7,25-4 0,19-11 5,21-10-4,17-4 2,9-4-3,3-7-2,1 1-48,-6 8-64,-5 15-53,-28 8-93,-30 8-62</inkml:trace>
          <inkml:trace contextRef="#ctx0" brushRef="#br0" timeOffset="81790.6781">3109 11929 651,'0'0'190,"0"0"-190,0 0 13,0 0 18,0 0 24,64 142-2,-24-95-31,6 5-12,6-5-10,3-8-14,19-15-68,-12-9-109,-11-15-116</inkml:trace>
          <inkml:trace contextRef="#ctx0" brushRef="#br0" timeOffset="81153.6417">3223 10819 358,'0'0'85,"0"0"13,0 0 44,-15 172-30,5-95-41,0 5-38,-3 2-20,6 1-11,-1-6-2,6-13-15,2-13-77,2-29-93,18-14-63,7-10-13</inkml:trace>
          <inkml:trace contextRef="#ctx0" brushRef="#br0" timeOffset="81985.6893">3882 11811 707,'0'0'217,"0"0"-165,0 0-41,0 0 28,0 0 2,0 0-4,0 0-18,89 66-19,-58-45-4,7 15-74,-7-4-122,-10-2-211</inkml:trace>
        </inkml:traceGroup>
        <inkml:traceGroup>
          <inkml:annotationXML>
            <emma:emma xmlns:emma="http://www.w3.org/2003/04/emma" version="1.0">
              <emma:interpretation id="{448A5385-066F-45BD-B69E-8230455F20C3}" emma:medium="tactile" emma:mode="ink">
                <msink:context xmlns:msink="http://schemas.microsoft.com/ink/2010/main" type="inkWord" rotatedBoundingBox="6403,12365 6427,12365 6450,13199 6426,13200"/>
              </emma:interpretation>
              <emma:one-of disjunction-type="recognition" id="oneOf54">
                <emma:interpretation id="interp270" emma:lang="zh-CN" emma:confidence="0">
                  <emma:literal>1</emma:literal>
                </emma:interpretation>
                <emma:interpretation id="interp271" emma:lang="zh-CN" emma:confidence="0">
                  <emma:literal>Ⅰ</emma:literal>
                </emma:interpretation>
                <emma:interpretation id="interp272" emma:lang="zh-CN" emma:confidence="0">
                  <emma:literal>l</emma:literal>
                </emma:interpretation>
                <emma:interpretation id="interp273" emma:lang="zh-CN" emma:confidence="0">
                  <emma:literal>|</emma:literal>
                </emma:interpretation>
                <emma:interpretation id="interp274" emma:lang="zh-CN" emma:confidence="0">
                  <emma:literal>丨</emma:literal>
                </emma:interpretation>
              </emma:one-of>
            </emma:emma>
          </inkml:annotationXML>
          <inkml:trace contextRef="#ctx0" brushRef="#br0" timeOffset="82625.7259">4899 11131 747,'0'0'114,"0"0"-114,0 0-36,0 0 36,0 138 46,0-56-10,0 13-22,-3 0-8,3-1-6,0-11-18,0-7-38,0 2-77,5-21-72,0-20-102</inkml:trace>
        </inkml:traceGroup>
        <inkml:traceGroup>
          <inkml:annotationXML>
            <emma:emma xmlns:emma="http://www.w3.org/2003/04/emma" version="1.0">
              <emma:interpretation id="{426323B9-237D-4B1B-95A0-6CF635E9BA7D}" emma:medium="tactile" emma:mode="ink">
                <msink:context xmlns:msink="http://schemas.microsoft.com/ink/2010/main" type="inkWord" rotatedBoundingBox="6840,12329 7637,12306 7682,13931 6886,13954"/>
              </emma:interpretation>
              <emma:one-of disjunction-type="recognition" id="oneOf55">
                <emma:interpretation id="interp275" emma:lang="zh-CN" emma:confidence="0">
                  <emma:literal>7</emma:literal>
                </emma:interpretation>
                <emma:interpretation id="interp276" emma:lang="zh-CN" emma:confidence="0">
                  <emma:literal>?</emma:literal>
                </emma:interpretation>
                <emma:interpretation id="interp277" emma:lang="zh-CN" emma:confidence="0">
                  <emma:literal>卩</emma:literal>
                </emma:interpretation>
                <emma:interpretation id="interp278" emma:lang="zh-CN" emma:confidence="0">
                  <emma:literal>T</emma:literal>
                </emma:interpretation>
                <emma:interpretation id="interp279" emma:lang="zh-CN" emma:confidence="0">
                  <emma:literal>:</emma:literal>
                </emma:interpretation>
              </emma:one-of>
            </emma:emma>
          </inkml:annotationXML>
          <inkml:trace contextRef="#ctx0" brushRef="#br0" timeOffset="82997.7472">5314 11138 491,'0'0'288,"0"0"-252,0 0-36,0 0 0,148-16 16,-70 4-2,11 2-12,5-2-1,0 5 0,-10 7 0,-14 0-1,-12 7-7,-18 13-15,-15 8 15,-11 6 7,-9 10 1,-5 11 15,-5 15 24,-19 10-1,-11 29-4,-6 29-3,3 23-6,-1 8-13,17-11-12,11-33 0,9-38-1,2-22 0,0-7-44,10 28-63,5-16-145,-2-11-336</inkml:trace>
        </inkml:traceGroup>
        <inkml:traceGroup>
          <inkml:annotationXML>
            <emma:emma xmlns:emma="http://www.w3.org/2003/04/emma" version="1.0">
              <emma:interpretation id="{9DCAF6E9-400C-43BD-A5D1-54AF3D7CB3A5}" emma:medium="tactile" emma:mode="ink">
                <msink:context xmlns:msink="http://schemas.microsoft.com/ink/2010/main" type="inkWord" rotatedBoundingBox="7959,12084 8881,12058 8916,13318 7995,13343"/>
              </emma:interpretation>
              <emma:one-of disjunction-type="recognition" id="oneOf56">
                <emma:interpretation id="interp280" emma:lang="zh-CN" emma:confidence="0">
                  <emma:literal>只</emma:literal>
                </emma:interpretation>
                <emma:interpretation id="interp281" emma:lang="zh-CN" emma:confidence="0">
                  <emma:literal>兴</emma:literal>
                </emma:interpretation>
                <emma:interpretation id="interp282" emma:lang="zh-CN" emma:confidence="0">
                  <emma:literal>止</emma:literal>
                </emma:interpretation>
                <emma:interpretation id="interp283" emma:lang="zh-CN" emma:confidence="0">
                  <emma:literal>虫</emma:literal>
                </emma:interpretation>
                <emma:interpretation id="interp284" emma:lang="zh-CN" emma:confidence="0">
                  <emma:literal>旦</emma:literal>
                </emma:interpretation>
              </emma:one-of>
            </emma:emma>
          </inkml:annotationXML>
          <inkml:trace contextRef="#ctx0" brushRef="#br0" timeOffset="83429.7719">6551 10847 700,'0'0'138,"0"0"-138,0 0-47,0 0 47,2 117 45,8-44-6,4 13-21,-4 8-12,0-2-6,-2-10-1,-3-9-35,2-16-48,-2-15-59,3-24-39,4-18-4,2-17 97,-1-14-82</inkml:trace>
          <inkml:trace contextRef="#ctx0" brushRef="#br0" timeOffset="83771.7914">6901 10842 129,'0'0'189,"0"0"-73,0 0-74,0 0 22,0 0 2,0 0-7,0 0-40,148 91-12,-131-50-6,-9 4 9,-8 5-8,-5 1-1,-25 2-1,-14-1-6,-8-1-4,2-10 3,-4-4 7,0-8 0,9-3 0,1-4 12,7-7 14,8-2 8,6-4 8,13-3 12,5-2-21,5-1-33,0-2-10,5 3-12,23 1 21,13-5 0,12 0 1,13-2-13,3-18-52,10-3-46,-15 4-98,-22 6-185</inkml:trace>
          <inkml:trace contextRef="#ctx0" brushRef="#br0" timeOffset="84001.8046">6462 11926 751,'0'0'167,"0"0"-125,0 0-36,0 0-6,0 0-14,0 0 14,0 0 0,133 100 0,-81-71-65,30-3-78,-16-8-130,-4-18-198</inkml:trace>
          <inkml:trace contextRef="#ctx0" brushRef="#br0" timeOffset="84169.8142">7351 11717 758,'0'0'153,"0"0"-146,0 0 17,0 0 26,0 0-21,14 132-18,-9-95-11,2 13-42,1-6-92,-6-8-156</inkml:trace>
        </inkml:traceGroup>
        <inkml:traceGroup>
          <inkml:annotationXML>
            <emma:emma xmlns:emma="http://www.w3.org/2003/04/emma" version="1.0">
              <emma:interpretation id="{7583DEE9-3853-407F-9685-AA1922296AC2}" emma:medium="tactile" emma:mode="ink">
                <msink:context xmlns:msink="http://schemas.microsoft.com/ink/2010/main" type="inkWord" rotatedBoundingBox="9594,11769 10430,11745 10487,13806 9652,13830"/>
              </emma:interpretation>
              <emma:one-of disjunction-type="recognition" id="oneOf57">
                <emma:interpretation id="interp285" emma:lang="zh-CN" emma:confidence="0">
                  <emma:literal>羊</emma:literal>
                </emma:interpretation>
                <emma:interpretation id="interp286" emma:lang="zh-CN" emma:confidence="0">
                  <emma:literal>单</emma:literal>
                </emma:interpretation>
                <emma:interpretation id="interp287" emma:lang="zh-CN" emma:confidence="0">
                  <emma:literal>年</emma:literal>
                </emma:interpretation>
                <emma:interpretation id="interp288" emma:lang="zh-CN" emma:confidence="0">
                  <emma:literal>卓</emma:literal>
                </emma:interpretation>
                <emma:interpretation id="interp289" emma:lang="zh-CN" emma:confidence="0">
                  <emma:literal>牟</emma:literal>
                </emma:interpretation>
              </emma:one-of>
            </emma:emma>
          </inkml:annotationXML>
          <inkml:trace contextRef="#ctx0" brushRef="#br0" timeOffset="85957.9165">8644 11205 3,'0'0'110,"0"0"-34,0 0-7,-175 91 31,123-65-44,8-4-17,7-6-11,12-2 3,8-5-18,11-1-13,6-4-22,0 0-12,15 0 18,18-4 8,8 0 8,9 0 0,7 0-14,-1-5 7,-6-2-21,-3-1-5,-8 6 3,-12 0 4,-9 2 10,-11 0-8,-7 0-41,0 7 65,-20 13 37,-16 5 4,-12 10 12,-6 4 12,-10 5-7,-1 3-5,-8 7 10,3-1 2,6-3-5,8-7-19,14-12 32,20-7-27,12-12-46,10-4-6,0-2-20,22-5 21,20-1 5,14 0 1,13-1-1,5-17-13,5-2-10,0-3 8,-5-1-1,-4 4 3,-3 0 2,-8-2-22,-8 2-25,-11 0-22,-12 1 5,-12-1 32,-13 4 26,-3-4-12,-3 1-43,-19 3 16,-12-9 38,-1 1 17,-9-6-1,-3-3 1,5-1 1,3-2-8,11 2 8,6 15 72,9 5 104,8 11-22,-1 3-87,1 17-34,0 25 25,-5 39 37,-5 42-14,5 38-35,0 8-20,5-7-16,5-20-10,0-33-17,0 5-69,0-34-112,-5-23-131</inkml:trace>
          <inkml:trace contextRef="#ctx0" brushRef="#br0" timeOffset="84977.8604">8101 10668 871,'0'0'76,"0"0"-76,0 0-91,0 0 62,0 0 29,128 119-20,-63-70-85,-8-13-109,-11-9-44</inkml:trace>
          <inkml:trace contextRef="#ctx0" brushRef="#br0" timeOffset="85267.877">8866 10513 189,'0'0'328,"0"0"-188,0 0-120,0 0-14,0 0 28,-89 137-6,38-77-15,-3 4-12,1-8 8,-1-7-8,-5-5 0,-1-3 0,-4 0 1,-2-6-2,7-3 0,11-9 0,12-8 7,16-5 32,12-8 16,8-1-55,0-1-14,18 0-57,23 0 32,17-5 13,13-13-91,11-4-3,2-1 11,10 8-30,-20 1-14</inkml:trace>
        </inkml:traceGroup>
      </inkml:traceGroup>
    </inkml:traceGroup>
    <inkml:traceGroup>
      <inkml:annotationXML>
        <emma:emma xmlns:emma="http://www.w3.org/2003/04/emma" version="1.0">
          <emma:interpretation id="{2B82892E-E243-4A76-A84A-44584CEBA70E}" emma:medium="tactile" emma:mode="ink">
            <msink:context xmlns:msink="http://schemas.microsoft.com/ink/2010/main" type="paragraph" rotatedBoundingBox="1393,14196 21166,13621 21249,16476 1476,170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D2A02E-F82B-4EF3-BF7E-EDDCD709606A}" emma:medium="tactile" emma:mode="ink">
              <msink:context xmlns:msink="http://schemas.microsoft.com/ink/2010/main" type="line" rotatedBoundingBox="1393,14196 21166,13621 21249,16476 1476,17052"/>
            </emma:interpretation>
          </emma:emma>
        </inkml:annotationXML>
        <inkml:traceGroup>
          <inkml:annotationXML>
            <emma:emma xmlns:emma="http://www.w3.org/2003/04/emma" version="1.0">
              <emma:interpretation id="{34B655E6-3A89-4CB6-9D32-C2070CE756D9}" emma:medium="tactile" emma:mode="ink">
                <msink:context xmlns:msink="http://schemas.microsoft.com/ink/2010/main" type="inkWord" rotatedBoundingBox="1307,16266 1752,14685 2998,15036 2553,16617"/>
              </emma:interpretation>
              <emma:one-of disjunction-type="recognition" id="oneOf58">
                <emma:interpretation id="interp290" emma:lang="zh-CN" emma:confidence="0">
                  <emma:literal>老</emma:literal>
                </emma:interpretation>
                <emma:interpretation id="interp291" emma:lang="zh-CN" emma:confidence="0">
                  <emma:literal>茏</emma:literal>
                </emma:interpretation>
                <emma:interpretation id="interp292" emma:lang="zh-CN" emma:confidence="0">
                  <emma:literal>苋</emma:literal>
                </emma:interpretation>
                <emma:interpretation id="interp293" emma:lang="zh-CN" emma:confidence="0">
                  <emma:literal>孝</emma:literal>
                </emma:interpretation>
                <emma:interpretation id="interp294" emma:lang="zh-CN" emma:confidence="0">
                  <emma:literal>先</emma:literal>
                </emma:interpretation>
              </emma:one-of>
            </emma:emma>
          </inkml:annotationXML>
          <inkml:trace contextRef="#ctx0" brushRef="#br0" timeOffset="87541.007">90 14583 38,'0'0'138,"0"0"-21,0 0-23,-137 3 8,116-6 15,8-4 30,6 0-4,7 3-34,0 0-41,2-1-29,37-5-38,19-3-1,28-10 12,37-17-5,30-14-6,28-20-1,-16 2-26,-34 10-71,-17 9-72,-46 23-128,-18 5-115</inkml:trace>
          <inkml:trace contextRef="#ctx0" brushRef="#br0" timeOffset="87819.0229">911 13670 398,'0'0'111,"0"0"-71,-106 154 2,28-23 58,-21 42-40,-10 18-32,-2-9-9,15-27 1,22-46-7,17-20-7,15-29 1,9-10-6,-1-5-1,5-3-12,9-10-43,15-15-81,19-22-100,24-21 12,4-10 54</inkml:trace>
          <inkml:trace contextRef="#ctx0" brushRef="#br0" timeOffset="87096.9816">70 14077 428,'0'0'108,"0"0"-4,0 0-35,0 0 55,0 0 0,0 0-47,0 0-42,12-32-25,18 17-10,14-5 0,13-1-1,9-4-6,8-2-1,8 1-38,-1-1-32,-4 4-71,-1-1-67,-18 8-32,-19 4-71</inkml:trace>
          <inkml:trace contextRef="#ctx0" brushRef="#br0" timeOffset="87333.9952">450 13515 380,'0'0'118,"0"0"-89,0 0-29,0 0 0,0 0 39,-18 160 12,8-73-31,1 15-20,-1 5-9,-2 0-63,-1-6-48,-12 9-50,1-27-26</inkml:trace>
          <inkml:trace contextRef="#ctx0" brushRef="#br0" timeOffset="88316.0513">672 14478 147,'0'0'155,"0"0"-47,0 0-22,-136 132-32,104-97-28,5-5-15,5-8-1,9-5-10,6-8 0,2-3-2,5-6 1,0 3 0,0-3 0,0 0 1,0 0 0,0 0 0,0 0 1,0 0 1,0 0 5,0 0 6,0 0 4,0 0 5,0 0-9,0 0-2,0 0-1,0 0 3,0 0 5,0 0 3,0 0 0,0 6-21,0 10 7,0 8 14,10 11 26,5 3-4,2 6-13,3-3-15,4-4-8,1-12-7,9-9 1,4-11 1,11-5 8,11-10 3,11-26 9,6-11-17,1-8-5,-6-6-31,-5 5-27,-11 2-33,-4-1-68,-15 14-83,-14 6-152</inkml:trace>
          <inkml:trace contextRef="#ctx0" brushRef="#br0" timeOffset="88549.0647">1101 14404 561,'0'0'120,"0"0"-46,0 0-28,0 0 54,-147 110-51,97-63-20,-9 10-3,0-2-8,0-2-12,6-6-5,2-6-1,11-8-39,11-15-44,16-18-60,11 0-40,2-18-178</inkml:trace>
        </inkml:traceGroup>
        <inkml:traceGroup>
          <inkml:annotationXML>
            <emma:emma xmlns:emma="http://www.w3.org/2003/04/emma" version="1.0">
              <emma:interpretation id="{D93D2925-82C1-49DB-B50C-56F9CE745BF7}" emma:medium="tactile" emma:mode="ink">
                <msink:context xmlns:msink="http://schemas.microsoft.com/ink/2010/main" type="inkWord" rotatedBoundingBox="3725,14813 3889,16048 2932,16174 2769,14939"/>
              </emma:interpretation>
              <emma:one-of disjunction-type="recognition" id="oneOf59">
                <emma:interpretation id="interp295" emma:lang="zh-CN" emma:confidence="0">
                  <emma:literal>大</emma:literal>
                </emma:interpretation>
                <emma:interpretation id="interp296" emma:lang="zh-CN" emma:confidence="0">
                  <emma:literal>夫</emma:literal>
                </emma:interpretation>
                <emma:interpretation id="interp297" emma:lang="zh-CN" emma:confidence="0">
                  <emma:literal>卞</emma:literal>
                </emma:interpretation>
                <emma:interpretation id="interp298" emma:lang="zh-CN" emma:confidence="0">
                  <emma:literal>土</emma:literal>
                </emma:interpretation>
                <emma:interpretation id="interp299" emma:lang="zh-CN" emma:confidence="0">
                  <emma:literal>尢</emma:literal>
                </emma:interpretation>
              </emma:one-of>
            </emma:emma>
          </inkml:annotationXML>
          <inkml:trace contextRef="#ctx0" brushRef="#br0" timeOffset="88782.078">1306 14195 742,'0'0'66,"0"0"-65,0 0-1,0 0 42,136-40-13,-57 6-15,12-4-6,4-4-8,-4 7-28,-12 7-57,-2 8-77,-23 9-87,-18 7-89</inkml:trace>
          <inkml:trace contextRef="#ctx0" brushRef="#br0" timeOffset="89056.0937">1753 13638 537,'0'0'91,"0"0"-81,0 0 46,-9 191 51,-2-82-39,-10 31-29,0-11-16,0-15-10,1-19-7,0-24-5,-3 3 0,-4 7-1,-4-9-8,3-13-38,-1-10-58,-1-20-55,10-13-29,1-16-122</inkml:trace>
          <inkml:trace contextRef="#ctx0" brushRef="#br0" timeOffset="89263.1055">1743 14438 570,'0'0'66,"0"0"-45,0 0 78,0 0 14,114 130-54,-75-94-20,4 1-14,3-1-14,2-3-9,6-5-2,2-1-39,28-2-4,-12-10-122,-10-6-165</inkml:trace>
        </inkml:traceGroup>
        <inkml:traceGroup>
          <inkml:annotationXML>
            <emma:emma xmlns:emma="http://www.w3.org/2003/04/emma" version="1.0">
              <emma:interpretation id="{53C0C3F1-8920-4C6E-876D-F6E57DF0416F}" emma:medium="tactile" emma:mode="ink">
                <msink:context xmlns:msink="http://schemas.microsoft.com/ink/2010/main" type="inkWord" rotatedBoundingBox="4253,15245 4368,15241 4389,15975 4274,15979"/>
              </emma:interpretation>
              <emma:one-of disjunction-type="recognition" id="oneOf60">
                <emma:interpretation id="interp300" emma:lang="zh-CN" emma:confidence="0">
                  <emma:literal>:</emma:literal>
                </emma:interpretation>
                <emma:interpretation id="interp301" emma:lang="zh-CN" emma:confidence="0">
                  <emma:literal>;</emma:literal>
                </emma:interpretation>
                <emma:interpretation id="interp302" emma:lang="zh-CN" emma:confidence="0">
                  <emma:literal>冫</emma:literal>
                </emma:interpretation>
                <emma:interpretation id="interp303" emma:lang="zh-CN" emma:confidence="0">
                  <emma:literal>丨</emma:literal>
                </emma:interpretation>
                <emma:interpretation id="interp304" emma:lang="zh-CN" emma:confidence="0">
                  <emma:literal>!</emma:literal>
                </emma:interpretation>
              </emma:one-of>
            </emma:emma>
          </inkml:annotationXML>
          <inkml:trace contextRef="#ctx0" brushRef="#br0" timeOffset="89749.1333">2741 14551 789,'0'0'106,"0"0"-99,0 0 19,0 0 29,0 0-13,0 0-25,0 0-7,59 112-10,-44-98-7,2 11-73,-5-1-181,-4-8-435</inkml:trace>
          <inkml:trace contextRef="#ctx0" brushRef="#br0" timeOffset="89555.1222">2726 14011 641,'0'0'306,"0"0"-306,0 0-75,0 0 54,0 0 21,0 0 0,67 122-9,-42-80-124,-6-10-118,-9-9-127</inkml:trace>
        </inkml:traceGroup>
        <inkml:traceGroup>
          <inkml:annotationXML>
            <emma:emma xmlns:emma="http://www.w3.org/2003/04/emma" version="1.0">
              <emma:interpretation id="{60E95860-48FE-4AF8-8316-B57E3D0FC6AF}" emma:medium="tactile" emma:mode="ink">
                <msink:context xmlns:msink="http://schemas.microsoft.com/ink/2010/main" type="inkWord" rotatedBoundingBox="5587,15792 5706,15002 5713,15004 5595,15794"/>
              </emma:interpretation>
              <emma:one-of disjunction-type="recognition" id="oneOf61">
                <emma:interpretation id="interp305" emma:lang="zh-CN" emma:confidence="0">
                  <emma:literal>1</emma:literal>
                </emma:interpretation>
                <emma:interpretation id="interp306" emma:lang="zh-CN" emma:confidence="0">
                  <emma:literal>Ⅰ</emma:literal>
                </emma:interpretation>
                <emma:interpretation id="interp307" emma:lang="zh-CN" emma:confidence="0">
                  <emma:literal>,</emma:literal>
                </emma:interpretation>
                <emma:interpretation id="interp308" emma:lang="zh-CN" emma:confidence="0">
                  <emma:literal>′</emma:literal>
                </emma:interpretation>
                <emma:interpretation id="interp309" emma:lang="zh-CN" emma:confidence="0">
                  <emma:literal>l</emma:literal>
                </emma:interpretation>
              </emma:one-of>
            </emma:emma>
          </inkml:annotationXML>
          <inkml:trace contextRef="#ctx0" brushRef="#br0" timeOffset="91537.2356">4178 13769 700,'0'0'140,"0"0"-96,0 0-27,0 0 42,0 0-51,0 0-1,0 0-6,-18 172 22,4-83-17,-3 6-4,2 2-2,2-10-8,-1-12-44,4-12-35,5-8-67,0-17-97,5-18-132</inkml:trace>
        </inkml:traceGroup>
        <inkml:traceGroup>
          <inkml:annotationXML>
            <emma:emma xmlns:emma="http://www.w3.org/2003/04/emma" version="1.0">
              <emma:interpretation id="{5D8EF443-1E84-47DD-8484-7E510618F0D6}" emma:medium="tactile" emma:mode="ink">
                <msink:context xmlns:msink="http://schemas.microsoft.com/ink/2010/main" type="inkWord" rotatedBoundingBox="5737,16025 5915,14969 6374,15045 6197,16102"/>
              </emma:interpretation>
              <emma:one-of disjunction-type="recognition" id="oneOf62">
                <emma:interpretation id="interp310" emma:lang="zh-CN" emma:confidence="0">
                  <emma:literal>7</emma:literal>
                </emma:interpretation>
                <emma:interpretation id="interp311" emma:lang="zh-CN" emma:confidence="0">
                  <emma:literal>〉</emma:literal>
                </emma:interpretation>
                <emma:interpretation id="interp312" emma:lang="zh-CN" emma:confidence="0">
                  <emma:literal>?</emma:literal>
                </emma:interpretation>
                <emma:interpretation id="interp313" emma:lang="zh-CN" emma:confidence="0">
                  <emma:literal>)</emma:literal>
                </emma:interpretation>
                <emma:interpretation id="interp314" emma:lang="zh-CN" emma:confidence="0">
                  <emma:literal>1</emma:literal>
                </emma:interpretation>
              </emma:one-of>
            </emma:emma>
          </inkml:annotationXML>
          <inkml:trace contextRef="#ctx0" brushRef="#br0" timeOffset="91903.2565">4387 13735 666,'0'0'146,"0"0"-146,0 0-33,0 0 33,0 0 19,0 0-6,168 39-3,-115-30-9,1-3 1,-8-1-1,-6 3-1,-8 4-11,-12 3-35,-8 8-1,-7 10 44,-5 14 3,0 8 40,-22 11 32,-7 9-7,-4 2 5,1 0-23,0-2-5,0 0-11,0-6-15,7-2-9,5-7-7,4 2-1,6-10-59,10-2-68,0-13-97,5-19-143</inkml:trace>
        </inkml:traceGroup>
        <inkml:traceGroup>
          <inkml:annotationXML>
            <emma:emma xmlns:emma="http://www.w3.org/2003/04/emma" version="1.0">
              <emma:interpretation id="{B7859980-F564-49A8-B874-30DCF6EBA788}" emma:medium="tactile" emma:mode="ink">
                <msink:context xmlns:msink="http://schemas.microsoft.com/ink/2010/main" type="inkWord" rotatedBoundingBox="6109,16325 6830,13708 8841,14262 8119,16879"/>
              </emma:interpretation>
              <emma:one-of disjunction-type="recognition" id="oneOf63">
                <emma:interpretation id="interp315" emma:lang="zh-CN" emma:confidence="0">
                  <emma:literal>休</emma:literal>
                </emma:interpretation>
                <emma:interpretation id="interp316" emma:lang="zh-CN" emma:confidence="0">
                  <emma:literal>纣</emma:literal>
                </emma:interpretation>
                <emma:interpretation id="interp317" emma:lang="zh-CN" emma:confidence="0">
                  <emma:literal>沐</emma:literal>
                </emma:interpretation>
                <emma:interpretation id="interp318" emma:lang="zh-CN" emma:confidence="0">
                  <emma:literal>对</emma:literal>
                </emma:interpretation>
                <emma:interpretation id="interp319" emma:lang="zh-CN" emma:confidence="0">
                  <emma:literal>佧</emma:literal>
                </emma:interpretation>
              </emma:one-of>
            </emma:emma>
          </inkml:annotationXML>
          <inkml:trace contextRef="#ctx0" brushRef="#br0" timeOffset="92212.2742">5491 13815 842,'0'0'83,"0"0"-83,0 0 0,0 0 39,0 0-10,-104 149-17,50-75-11,-5 9 0,-5 4-1,-5 3-6,4-4-28,1-12-20,7-18-31,6-14-22,18-20-59,7-17-73</inkml:trace>
          <inkml:trace contextRef="#ctx0" brushRef="#br0" timeOffset="92422.2862">4886 13986 502,'0'0'152,"0"0"-152,0 0 47,0 0 56,117 141-22,-66-72-21,3 0-26,3 3-18,-2-3-9,1-9-6,-4-7-1,-4-7-36,5-5-63,-15-11-70,-13-11-119</inkml:trace>
          <inkml:trace contextRef="#ctx0" brushRef="#br0" timeOffset="93040.3216">6069 14518 573,'0'0'268,"0"0"-168,0 0-77,0 0 23,0 0-21,0 0-13,-15 117 35,-5-38-16,-6 12-18,-2 4-5,-1-4-7,7-13-1,4-12 0,8-18-23,5-13-42,5-11-55,0-21-63,8-3-89,7 0-65</inkml:trace>
          <inkml:trace contextRef="#ctx0" brushRef="#br0" timeOffset="93382.3411">6432 14441 628,'0'0'103,"0"0"-86,0 0-7,0 0 28,129-49-20,-83 42-7,1 7-9,-5 0-2,-3 7-12,-6 20-1,-8 6 5,-6 11 8,-12 6 1,-7 10 15,0 7 27,-21 5 15,-12 12-3,-3 6-18,-4 5-9,-2 4-8,7-2-7,5-3-7,6-11-6,9-11-1,5-13-15,8-13-43,-1-14-54,3-10-60,-2-13-81,-1-9-69</inkml:trace>
          <inkml:trace contextRef="#ctx0" brushRef="#br0" timeOffset="93756.3625">5723 14128 804,'0'0'156,"0"0"-88,0 0-68,0 0-8,0 0 8,217-1 15,-54-13 2,0 1-11,-31-6 2,-41 3-7,-24 1 0,9-2-1,3-2-15,5-2-12,-12 7-24,-13 4-15,-10 2-40,-9 8-67,-11 0-39,-17 0-40</inkml:trace>
          <inkml:trace contextRef="#ctx0" brushRef="#br0" timeOffset="94338.3958">6615 13361 553,'0'0'72,"0"0"5,0 0 24,0-133-29,5 75-49,2-1-11,1-4-6,-8 4 4,0 6 11,0 11 4,-13 10 4,-12 9-23,-9 6-6,-3 7 0,-7 10-6,-4 0-2,4 3-5,7 17 7,3 7-1,11 4-2,11-2-7,9 5 2,3-7 1,0 1 1,10-4 6,10-1 5,9-1 0,4-4-6,2 4 7,4-4-8,-4 4-15,-1-1-7,-7 6 4,-9 8 13,-6 9 10,-8 11 3,-4 11 1,0 15 2,-21 8 17,-4 8-1,-5 6-10,1-2-2,1-8-6,8-9-1,6-20-22,12-16-71,2-19-171</inkml:trace>
        </inkml:traceGroup>
        <inkml:traceGroup>
          <inkml:annotationXML>
            <emma:emma xmlns:emma="http://www.w3.org/2003/04/emma" version="1.0">
              <emma:interpretation id="{C952F5AE-238A-4A6C-A8CE-5222614C5C76}" emma:medium="tactile" emma:mode="ink">
                <msink:context xmlns:msink="http://schemas.microsoft.com/ink/2010/main" type="inkWord" rotatedBoundingBox="9514,15618 9667,15011 10142,15130 9989,15737"/>
              </emma:interpretation>
              <emma:one-of disjunction-type="recognition" id="oneOf64">
                <emma:interpretation id="interp320" emma:lang="zh-CN" emma:confidence="0">
                  <emma:literal>=</emma:literal>
                </emma:interpretation>
                <emma:interpretation id="interp321" emma:lang="zh-CN" emma:confidence="0">
                  <emma:literal>二</emma:literal>
                </emma:interpretation>
                <emma:interpretation id="interp322" emma:lang="zh-CN" emma:confidence="0">
                  <emma:literal>:</emma:literal>
                </emma:interpretation>
                <emma:interpretation id="interp323" emma:lang="zh-CN" emma:confidence="0">
                  <emma:literal>工</emma:literal>
                </emma:interpretation>
                <emma:interpretation id="interp324" emma:lang="zh-CN" emma:confidence="0">
                  <emma:literal>三</emma:literal>
                </emma:interpretation>
              </emma:one-of>
            </emma:emma>
          </inkml:annotationXML>
          <inkml:trace contextRef="#ctx0" brushRef="#br0" timeOffset="95262.4487">8125 13900 26,'0'0'624,"0"0"-481,0 0-36,0 0 7,0 0 3,0 0-59,0 0-55,1-15-3,19 15-12,14 0 12,6 0 1,12 0 6,2 0-7,-3 0-24,-3 0-67,3-1-57,-13-4-94,-14 3-108</inkml:trace>
          <inkml:trace contextRef="#ctx0" brushRef="#br0" timeOffset="95500.4623">7987 14384 740,'0'0'192,"0"0"-134,0 0-58,0 0 20,0 0-20,0 0-13,0 0-4,97 0 17,-35 0 0,11-5-17,-3-6-74,23-10-54,-21 4-96,-17 2-121</inkml:trace>
        </inkml:traceGroup>
        <inkml:traceGroup>
          <inkml:annotationXML>
            <emma:emma xmlns:emma="http://www.w3.org/2003/04/emma" version="1.0">
              <emma:interpretation id="{A4937AF6-B812-47A7-902C-01F8E276CB3A}" emma:medium="tactile" emma:mode="ink">
                <msink:context xmlns:msink="http://schemas.microsoft.com/ink/2010/main" type="inkWord" rotatedBoundingBox="10161,16351 10459,14594 10914,14672 10616,16428"/>
              </emma:interpretation>
              <emma:one-of disjunction-type="recognition" id="oneOf65">
                <emma:interpretation id="interp325" emma:lang="zh-CN" emma:confidence="0">
                  <emma:literal>9</emma:literal>
                </emma:interpretation>
                <emma:interpretation id="interp326" emma:lang="zh-CN" emma:confidence="0">
                  <emma:literal>ⅰ</emma:literal>
                </emma:interpretation>
                <emma:interpretation id="interp327" emma:lang="zh-CN" emma:confidence="0">
                  <emma:literal>「</emma:literal>
                </emma:interpretation>
                <emma:interpretation id="interp328" emma:lang="zh-CN" emma:confidence="0">
                  <emma:literal>厂</emma:literal>
                </emma:interpretation>
                <emma:interpretation id="interp329" emma:lang="zh-CN" emma:confidence="0">
                  <emma:literal>q</emma:literal>
                </emma:interpretation>
              </emma:one-of>
            </emma:emma>
          </inkml:annotationXML>
          <inkml:trace contextRef="#ctx0" brushRef="#br0" timeOffset="96198.5022">9269 14028 624,'0'0'113,"0"0"-32,0 0-31,25-144 1,-10 81-29,4-1-11,-4-1-10,-5 2 1,-6 8 0,-4 7 11,-4 6 11,-21 10 0,-9 9-12,-4 10-12,-8 8-1,1 5-11,-7 5 5,0 23-3,0 12 8,3 4-4,12 5 6,8-1 0,14-3-1,15-7 0,0-3-12,12-8 7,20-5-1,10-12-5,7 2-12,3-11-33,-2 3 1,-4 1 13,-13 7 24,-8 4 0,-9 17-10,-11 16 29,-5 13 16,-5 15 32,-22 11 12,-10 11-2,-4 1-7,-4 1-14,1-1-12,4-2-8,3-8-2,10-3-4,3-12-10,9-8 0,5-12-1,7-12-12,3-9-56,0-5-73,0-13-103,8-9-264</inkml:trace>
        </inkml:traceGroup>
        <inkml:traceGroup>
          <inkml:annotationXML>
            <emma:emma xmlns:emma="http://www.w3.org/2003/04/emma" version="1.0">
              <emma:interpretation id="{837FC3CB-CB42-4E5B-911A-ABAAE928577A}" emma:medium="tactile" emma:mode="ink">
                <msink:context xmlns:msink="http://schemas.microsoft.com/ink/2010/main" type="inkWord" rotatedBoundingBox="11151,16355 11577,15949 11588,15960 11163,16367"/>
              </emma:interpretation>
              <emma:one-of disjunction-type="recognition" id="oneOf66">
                <emma:interpretation id="interp330" emma:lang="zh-CN" emma:confidence="0">
                  <emma:literal>,</emma:literal>
                </emma:interpretation>
                <emma:interpretation id="interp331" emma:lang="zh-CN" emma:confidence="0">
                  <emma:literal>月</emma:literal>
                </emma:interpretation>
                <emma:interpretation id="interp332" emma:lang="zh-CN" emma:confidence="0">
                  <emma:literal>'</emma:literal>
                </emma:interpretation>
                <emma:interpretation id="interp333" emma:lang="zh-CN" emma:confidence="0">
                  <emma:literal>0</emma:literal>
                </emma:interpretation>
                <emma:interpretation id="interp334" emma:lang="zh-CN" emma:confidence="0">
                  <emma:literal>/</emma:literal>
                </emma:interpretation>
              </emma:one-of>
            </emma:emma>
          </inkml:annotationXML>
          <inkml:trace contextRef="#ctx0" brushRef="#br0" timeOffset="96444.5163">10049 14715 909,'0'0'115,"0"0"-115,0 0-20,0 0 20,-128 145 22,19-43-22,12-18-105,7-7-175</inkml:trace>
        </inkml:traceGroup>
        <inkml:traceGroup>
          <inkml:annotationXML>
            <emma:emma xmlns:emma="http://www.w3.org/2003/04/emma" version="1.0">
              <emma:interpretation id="{2E61309B-82F7-4723-8F1B-09BB983C3E16}" emma:medium="tactile" emma:mode="ink">
                <msink:context xmlns:msink="http://schemas.microsoft.com/ink/2010/main" type="inkWord" rotatedBoundingBox="12256,14412 14623,14343 14673,16055 12306,16124"/>
              </emma:interpretation>
              <emma:one-of disjunction-type="recognition" id="oneOf67">
                <emma:interpretation id="interp335" emma:lang="zh-CN" emma:confidence="0">
                  <emma:literal>老</emma:literal>
                </emma:interpretation>
                <emma:interpretation id="interp336" emma:lang="zh-CN" emma:confidence="0">
                  <emma:literal>芫</emma:literal>
                </emma:interpretation>
                <emma:interpretation id="interp337" emma:lang="zh-CN" emma:confidence="0">
                  <emma:literal>光</emma:literal>
                </emma:interpretation>
                <emma:interpretation id="interp338" emma:lang="zh-CN" emma:confidence="0">
                  <emma:literal>先</emma:literal>
                </emma:interpretation>
                <emma:interpretation id="interp339" emma:lang="zh-CN" emma:confidence="0">
                  <emma:literal>尧</emma:literal>
                </emma:interpretation>
              </emma:one-of>
            </emma:emma>
          </inkml:annotationXML>
          <inkml:trace contextRef="#ctx0" brushRef="#br0" timeOffset="98556.6371">10807 14030 13,'0'0'114,"0"0"25,0 0 6,0 0 37,0 0-17,0 0-54,0 0-53,-54-23-28,71 17-16,30-6-13,34-11 5,47-15-5,38-16-1,-6 1-38,-28 7-59,-4 6-69,-54 24-119</inkml:trace>
          <inkml:trace contextRef="#ctx0" brushRef="#br0" timeOffset="98888.6561">11789 13373 500,'0'0'119,"0"0"-109,-98 125-2,38-46 28,-24 28-8,-27 33-15,-20 27 3,-7 5 1,25-33 18,29-39 5,32-43 2,15-15-7,0-2-24,7-3-11,8-5-43,17-21-82,15-11-48,27-21-76,7-11 108</inkml:trace>
          <inkml:trace contextRef="#ctx0" brushRef="#br0" timeOffset="98159.6144">10750 13597 613,'0'0'130,"0"0"29,0 0-48,0 0 7,0 0-60,0 0-58,0 0-23,72-36 22,-8 36 1,10-1 1,5-1 0,0-3-1,-8-2-14,-3-1-34,-9-4-59,-8-4-40,-4-10-55,-17 6-46,-15 0-38</inkml:trace>
          <inkml:trace contextRef="#ctx0" brushRef="#br0" timeOffset="98378.6269">11199 13165 345,'0'0'179,"0"0"-159,0 0-18,0 0-2,0 0 65,0 0 16,0 159-30,0-86-27,0 6-11,-2 5-13,-11-3 0,-3-3-66,1-10-57,-20 9-69,6-21-24</inkml:trace>
          <inkml:trace contextRef="#ctx0" brushRef="#br0" timeOffset="99149.671">11426 14113 101,'0'0'189,"0"0"-58,0 0-24,-128 137 32,91-85-50,3 2-43,11-1-21,8-8-18,10-1 1,5-4-8,0-2 0,28-6 1,11-2 0,11-5 5,9-10-5,10-6 2,5-9-3,10 0 0,2-20-38,31-27-66,-19 8-66,-19-1-98</inkml:trace>
          <inkml:trace contextRef="#ctx0" brushRef="#br0" timeOffset="99353.6827">11849 14101 390,'0'0'104,"0"0"-32,-139 55 17,70-6 37,0 6-44,2 2-30,11-2-36,11-8-16,13-5-43,22-7-82,10-12-94,0-14-100</inkml:trace>
        </inkml:traceGroup>
        <inkml:traceGroup>
          <inkml:annotationXML>
            <emma:emma xmlns:emma="http://www.w3.org/2003/04/emma" version="1.0">
              <emma:interpretation id="{01CC2E4F-E8EB-4306-8977-74F373B8AAD2}" emma:medium="tactile" emma:mode="ink">
                <msink:context xmlns:msink="http://schemas.microsoft.com/ink/2010/main" type="inkWord" rotatedBoundingBox="13764,15487 13810,14790 14427,14830 14380,15528"/>
              </emma:interpretation>
              <emma:one-of disjunction-type="recognition" id="oneOf68">
                <emma:interpretation id="interp340" emma:lang="zh-CN" emma:confidence="0">
                  <emma:literal>二</emma:literal>
                </emma:interpretation>
                <emma:interpretation id="interp341" emma:lang="zh-CN" emma:confidence="0">
                  <emma:literal>=</emma:literal>
                </emma:interpretation>
                <emma:interpretation id="interp342" emma:lang="zh-CN" emma:confidence="0">
                  <emma:literal>:</emma:literal>
                </emma:interpretation>
                <emma:interpretation id="interp343" emma:lang="zh-CN" emma:confidence="0">
                  <emma:literal>冫</emma:literal>
                </emma:interpretation>
                <emma:interpretation id="interp344" emma:lang="zh-CN" emma:confidence="0">
                  <emma:literal>三</emma:literal>
                </emma:interpretation>
              </emma:one-of>
            </emma:emma>
          </inkml:annotationXML>
          <inkml:trace contextRef="#ctx0" brushRef="#br0" timeOffset="99592.6963">12357 13561 927,'0'0'132,"0"0"-132,0 0-44,0 0 23,0 0 2,0 0 19,0 0-1,178 40-9,-121-29-71,0 9-75,-13-5-129,-16 2-121</inkml:trace>
          <inkml:trace contextRef="#ctx0" brushRef="#br0" timeOffset="99827.7098">12237 14243 694,'0'0'234,"0"0"-172,0 0-52,0 0 32,0 0-31,0 0-9,0 0 9,155 21-5,-83-21-5,2-17-1,2-8-21,-2-6-38,5-8-64,-20 7-107,-19 9-298</inkml:trace>
        </inkml:traceGroup>
        <inkml:traceGroup>
          <inkml:annotationXML>
            <emma:emma xmlns:emma="http://www.w3.org/2003/04/emma" version="1.0">
              <emma:interpretation id="{2D293DEC-91E8-4CF1-8D26-5AAA2D936787}" emma:medium="tactile" emma:mode="ink">
                <msink:context xmlns:msink="http://schemas.microsoft.com/ink/2010/main" type="inkWord" rotatedBoundingBox="14464,16055 14476,15413 14668,15416 14656,16058"/>
              </emma:interpretation>
              <emma:one-of disjunction-type="recognition" id="oneOf69">
                <emma:interpretation id="interp345" emma:lang="zh-CN" emma:confidence="0">
                  <emma:literal>:</emma:literal>
                </emma:interpretation>
                <emma:interpretation id="interp346" emma:lang="zh-CN" emma:confidence="0">
                  <emma:literal>?</emma:literal>
                </emma:interpretation>
                <emma:interpretation id="interp347" emma:lang="zh-CN" emma:confidence="0">
                  <emma:literal>i</emma:literal>
                </emma:interpretation>
                <emma:interpretation id="interp348" emma:lang="zh-CN" emma:confidence="0">
                  <emma:literal>冫</emma:literal>
                </emma:interpretation>
                <emma:interpretation id="interp349" emma:lang="zh-CN" emma:confidence="0">
                  <emma:literal>!</emma:literal>
                </emma:interpretation>
              </emma:one-of>
            </emma:emma>
          </inkml:annotationXML>
          <inkml:trace contextRef="#ctx0" brushRef="#br0" timeOffset="102357.8545">12948 14179 603,'0'0'187,"0"0"-65,0 0-89,0 0 6,0 0 4,0 0-36,0 0-6,31 29 10,-11 0 3,3-1-4,1 5-9,-4-2 1,0-3-2,-1-1-31,-4-5-79,-5 6-78,-5-8-85,-5-4-122</inkml:trace>
          <inkml:trace contextRef="#ctx0" brushRef="#br0" timeOffset="102568.8666">12958 14620 544,'0'0'229,"0"0"-131,0 0-76,0 0 5,0 0-9,0 0-18,0 0 10,10 74-8,4-46-2,1-5 0,2 2-49,10 2-85,-10-10-120,-2-7-259</inkml:trace>
        </inkml:traceGroup>
        <inkml:traceGroup>
          <inkml:annotationXML>
            <emma:emma xmlns:emma="http://www.w3.org/2003/04/emma" version="1.0">
              <emma:interpretation id="{490C8313-5C18-4F6D-A408-4C0468C4BA9B}" emma:medium="tactile" emma:mode="ink">
                <msink:context xmlns:msink="http://schemas.microsoft.com/ink/2010/main" type="inkWord" rotatedBoundingBox="15076,13798 18504,13698 18585,16473 15157,16572"/>
              </emma:interpretation>
              <emma:one-of disjunction-type="recognition" id="oneOf70">
                <emma:interpretation id="interp350" emma:lang="zh-CN" emma:confidence="0">
                  <emma:literal>”</emma:literal>
                </emma:interpretation>
                <emma:interpretation id="interp351" emma:lang="zh-CN" emma:confidence="0">
                  <emma:literal>"</emma:literal>
                </emma:interpretation>
                <emma:interpretation id="interp352" emma:lang="zh-CN" emma:confidence="0">
                  <emma:literal>冖</emma:literal>
                </emma:interpretation>
                <emma:interpretation id="interp353" emma:lang="zh-CN" emma:confidence="0">
                  <emma:literal>″</emma:literal>
                </emma:interpretation>
                <emma:interpretation id="interp354" emma:lang="zh-CN" emma:confidence="0">
                  <emma:literal>个</emma:literal>
                </emma:interpretation>
              </emma:one-of>
            </emma:emma>
          </inkml:annotationXML>
          <inkml:trace contextRef="#ctx0" brushRef="#br0" timeOffset="100770.7637">13874 13451 550,'0'0'108,"0"0"90,0 0-78,0 0-62,0 0-6,0 0-28,0 0-24,-10 24-7,-8 25 7,-16 36 12,-1 4-1,-5 11-4,1 4-6,9-19-1,1 1 0,9-14-7,7-12-38,7-10-52,6-11-85,0-16-106,14-16-113</inkml:trace>
          <inkml:trace contextRef="#ctx0" brushRef="#br0" timeOffset="101138.7848">14118 13507 453,'0'0'369,"0"0"-304,0 0-65,0 0-1,0 0 1,136-4 0,-77 4 0,-2 0 0,0 0-6,-8 7-20,-12 14-34,-10 9 31,-12 10 23,-10 7 6,-5 10 26,-5 8 35,-23 10 15,-8 8-21,-2 0-9,-3 7-11,-1 4-6,5-7-12,4-4-11,2-7-5,8-11-1,8-3 0,5-15-13,5-3-45,5-9-47,0-15-77,6-11-140</inkml:trace>
        </inkml:traceGroup>
        <inkml:traceGroup>
          <inkml:annotationXML>
            <emma:emma xmlns:emma="http://www.w3.org/2003/04/emma" version="1.0">
              <emma:interpretation id="{5F3F9B94-BF8B-4C91-B98C-FE63DCF71C33}" emma:medium="tactile" emma:mode="ink">
                <msink:context xmlns:msink="http://schemas.microsoft.com/ink/2010/main" type="inkWord" rotatedBoundingBox="16688,14633 17166,15264 16456,15802 15978,15171"/>
              </emma:interpretation>
              <emma:one-of disjunction-type="recognition" id="oneOf71">
                <emma:interpretation id="interp355" emma:lang="zh-CN" emma:confidence="0">
                  <emma:literal>x</emma:literal>
                </emma:interpretation>
                <emma:interpretation id="interp356" emma:lang="zh-CN" emma:confidence="0">
                  <emma:literal>×</emma:literal>
                </emma:interpretation>
                <emma:interpretation id="interp357" emma:lang="zh-CN" emma:confidence="0">
                  <emma:literal>X</emma:literal>
                </emma:interpretation>
                <emma:interpretation id="interp358" emma:lang="zh-CN" emma:confidence="0">
                  <emma:literal>ⅹ</emma:literal>
                </emma:interpretation>
                <emma:interpretation id="interp359" emma:lang="zh-CN" emma:confidence="0">
                  <emma:literal>Ⅹ</emma:literal>
                </emma:interpretation>
              </emma:one-of>
            </emma:emma>
          </inkml:annotationXML>
          <inkml:trace contextRef="#ctx0" brushRef="#br0" timeOffset="101441.8021">15266 13539 977,'0'0'108,"0"0"-108,0 0 0,0 0 46,0 0-22,-173 176-23,101-104 1,-2 10-2,3 0-29,4-5-19,11-12-41,6-10-76,16-16-80,14-26-74</inkml:trace>
          <inkml:trace contextRef="#ctx0" brushRef="#br0" timeOffset="101699.8169">14846 13638 61,'0'0'702,"0"0"-610,0 0-83,0 0-6,0 0 19,0 0 41,0 0-1,126 176-30,-77-113-13,-1 3-10,1-2-8,-3-5-1,-4-4-16,-10-6-37,-9-8-59,-21 3-52,-2-10-82,0-8-108</inkml:trace>
        </inkml:traceGroup>
        <inkml:traceGroup>
          <inkml:annotationXML>
            <emma:emma xmlns:emma="http://www.w3.org/2003/04/emma" version="1.0">
              <emma:interpretation id="{C2BD5C3E-A79F-4FE6-806E-B446B47D229A}" emma:medium="tactile" emma:mode="ink">
                <msink:context xmlns:msink="http://schemas.microsoft.com/ink/2010/main" type="inkWord" rotatedBoundingBox="16710,16242 17435,13479 18823,13844 18099,16606"/>
              </emma:interpretation>
              <emma:one-of disjunction-type="recognition" id="oneOf72">
                <emma:interpretation id="interp360" emma:lang="zh-CN" emma:confidence="0">
                  <emma:literal>f</emma:literal>
                </emma:interpretation>
                <emma:interpretation id="interp361" emma:lang="zh-CN" emma:confidence="0">
                  <emma:literal>疒</emma:literal>
                </emma:interpretation>
                <emma:interpretation id="interp362" emma:lang="zh-CN" emma:confidence="0">
                  <emma:literal>扌</emma:literal>
                </emma:interpretation>
                <emma:interpretation id="interp363" emma:lang="zh-CN" emma:confidence="0">
                  <emma:literal>木</emma:literal>
                </emma:interpretation>
                <emma:interpretation id="interp364" emma:lang="zh-CN" emma:confidence="0">
                  <emma:literal>术</emma:literal>
                </emma:interpretation>
              </emma:one-of>
            </emma:emma>
          </inkml:annotationXML>
          <inkml:trace contextRef="#ctx0" brushRef="#br0" timeOffset="103684.9304">15938 14085 25,'0'0'0</inkml:trace>
          <inkml:trace contextRef="#ctx0" brushRef="#br0" timeOffset="103925.9442">15938 14085 62,'10'0'108,"-10"0"-17,0 0 13,0 0-16,0 0-14,0 0-15,0 16-30,-10 15 14,-5 10 29,0 14-10,-5 9 0,0 1-14,-4 9-9,-1-4-7,-4 2-16,4-4-10,0-4-6,5-7-1,6-14-47,14-6-74,0-14-85,0-16-67</inkml:trace>
          <inkml:trace contextRef="#ctx0" brushRef="#br0" timeOffset="104322.9669">16301 14116 679,'0'0'99,"0"0"-48,0 0-51,0 0-7,0 0-3,0 0 10,0 0-13,155-11-17,-118 19-14,-10 15 10,-7 6 23,-6 6 11,-9 7 2,-5 3 15,0 9 35,-21 4-7,-7 7-1,-7 5-2,-4 9-10,-5 5 3,4 6-18,-4 0-4,9-5-4,5-7-8,6-11 0,9-12-1,3-12-20,4-11-43,3-9-56,-4-18-65,4-5-33,0 0-8</inkml:trace>
          <inkml:trace contextRef="#ctx0" brushRef="#br0" timeOffset="104652.9858">15506 13775 856,'0'0'108,"0"0"-19,0 0-89,0 0-29,0 0-18,185-13 47,-1 13 20,22-7-7,-1-5-7,-50 3-5,-53 3-1,-26 1-19,-9 2-20,4-2-30,1 5-35,12-10-54,-25 3-68,-19 1-113</inkml:trace>
          <inkml:trace contextRef="#ctx0" brushRef="#br0" timeOffset="105126.0128">16765 12471 631,'0'0'71,"0"0"-45,0 0-15,-163 132 36,104-65 12,1 11-20,2 9-15,2 7-5,11 3 0,9-3-12,19-7-6,15-15 2,0-16-3,30-15 0,14-15 0,5-17-2,4-9-4,3-9-11,1-24-15,-12-12-8,-6 0 9,-14-1 23,-13 5 8,-12 6 12,0 3 5,-7 5 19,-21 8-1,-2 2-15,-9 11 5,-1 3-14,-1 3-11,-3 0-1,1 23-54,-6 22-70,9-5-124,11-5-286</inkml:trace>
        </inkml:traceGroup>
        <inkml:traceGroup>
          <inkml:annotationXML>
            <emma:emma xmlns:emma="http://www.w3.org/2003/04/emma" version="1.0">
              <emma:interpretation id="{F898CA34-EEBC-4635-ACE9-3D7B33759495}" emma:medium="tactile" emma:mode="ink">
                <msink:context xmlns:msink="http://schemas.microsoft.com/ink/2010/main" type="inkWord" rotatedBoundingBox="19205,14924 19962,14642 20186,15243 19428,15525"/>
              </emma:interpretation>
              <emma:one-of disjunction-type="recognition" id="oneOf73">
                <emma:interpretation id="interp365" emma:lang="zh-CN" emma:confidence="0">
                  <emma:literal>=</emma:literal>
                </emma:interpretation>
                <emma:interpretation id="interp366" emma:lang="zh-CN" emma:confidence="0">
                  <emma:literal>二</emma:literal>
                </emma:interpretation>
                <emma:interpretation id="interp367" emma:lang="zh-CN" emma:confidence="0">
                  <emma:literal>乙</emma:literal>
                </emma:interpretation>
                <emma:interpretation id="interp368" emma:lang="zh-CN" emma:confidence="0">
                  <emma:literal>匚</emma:literal>
                </emma:interpretation>
                <emma:interpretation id="interp369" emma:lang="zh-CN" emma:confidence="0">
                  <emma:literal>Z</emma:literal>
                </emma:interpretation>
              </emma:one-of>
            </emma:emma>
          </inkml:annotationXML>
          <inkml:trace contextRef="#ctx0" brushRef="#br0" timeOffset="105663.0435">17732 13670 783,'0'0'136,"0"0"14,0 0-93,0 0 14,0 0-27,0 0-44,0 0-21,79 0 21,-4 0 0,23 0 1,9-9 1,-1-5-2,-8-1-35,-14 3-52,-17 3-65,-27 9-82,-16 0-76,-22 10-74</inkml:trace>
          <inkml:trace contextRef="#ctx0" brushRef="#br0" timeOffset="105900.0571">17812 14053 593,'0'0'217,"0"0"-108,0 0-75,0 0-3,0 0-20,0 0-9,0 0-2,111 52 2,-45-41 5,11 0 0,-1-11-6,3 0-1,-2-6-23,19-18-71,-19 1-96,-16 5-138</inkml:trace>
        </inkml:traceGroup>
        <inkml:traceGroup>
          <inkml:annotationXML>
            <emma:emma xmlns:emma="http://www.w3.org/2003/04/emma" version="1.0">
              <emma:interpretation id="{4864EAE5-2ADA-458D-A01B-6F4B04CB611F}" emma:medium="tactile" emma:mode="ink">
                <msink:context xmlns:msink="http://schemas.microsoft.com/ink/2010/main" type="inkWord" rotatedBoundingBox="20483,14237 21184,14217 21228,15732 20527,15752"/>
              </emma:interpretation>
              <emma:one-of disjunction-type="recognition" id="oneOf74">
                <emma:interpretation id="interp370" emma:lang="zh-CN" emma:confidence="0">
                  <emma:literal>6</emma:literal>
                </emma:interpretation>
                <emma:interpretation id="interp371" emma:lang="zh-CN" emma:confidence="0">
                  <emma:literal>‘</emma:literal>
                </emma:interpretation>
                <emma:interpretation id="interp372" emma:lang="zh-CN" emma:confidence="0">
                  <emma:literal>匕</emma:literal>
                </emma:interpretation>
                <emma:interpretation id="interp373" emma:lang="zh-CN" emma:confidence="0">
                  <emma:literal>C</emma:literal>
                </emma:interpretation>
                <emma:interpretation id="interp374" emma:lang="zh-CN" emma:confidence="0">
                  <emma:literal>c</emma:literal>
                </emma:interpretation>
              </emma:one-of>
            </emma:emma>
          </inkml:annotationXML>
          <inkml:trace contextRef="#ctx0" brushRef="#br0" timeOffset="106500.0914">19656 12983 649,'0'0'71,"0"0"-61,-133 137-9,54-29 39,-15 38-7,-10 46-5,5 16 1,22-13 0,28-26 2,29-52-5,15-31-3,5-28-14,5-21-8,20-3-1,9-6 0,14-12-2,8-16-8,13-12-3,5-31-14,3-17-21,-6-10 15,-9 1 21,-19 6 12,-16 13 1,-17 13 35,-10 12 36,0 9-25,-15 7-31,-20 5-6,-10 4-10,-14 0-1,-8 13-28,-38 23-74,20-5-138,7-7-337</inkml:trace>
        </inkml:traceGroup>
      </inkml:traceGroup>
    </inkml:traceGroup>
    <inkml:traceGroup>
      <inkml:annotationXML>
        <emma:emma xmlns:emma="http://www.w3.org/2003/04/emma" version="1.0">
          <emma:interpretation id="{A640F7FC-8405-48FD-AFCC-8AB84697442B}" emma:medium="tactile" emma:mode="ink">
            <msink:context xmlns:msink="http://schemas.microsoft.com/ink/2010/main" type="paragraph" rotatedBoundingBox="2674,16654 23335,16956 23300,19363 2639,190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2625FC-AC4C-4C01-AE05-43E0C2780005}" emma:medium="tactile" emma:mode="ink">
              <msink:context xmlns:msink="http://schemas.microsoft.com/ink/2010/main" type="line" rotatedBoundingBox="2674,16654 23335,16956 23300,19363 2639,19061"/>
            </emma:interpretation>
          </emma:emma>
        </inkml:annotationXML>
        <inkml:traceGroup>
          <inkml:annotationXML>
            <emma:emma xmlns:emma="http://www.w3.org/2003/04/emma" version="1.0">
              <emma:interpretation id="{60D3FA29-DF52-42F9-B424-96DF4790E5E7}" emma:medium="tactile" emma:mode="ink">
                <msink:context xmlns:msink="http://schemas.microsoft.com/ink/2010/main" type="inkWord" rotatedBoundingBox="3424,16589 4516,17863 3345,18867 2253,17593"/>
              </emma:interpretation>
              <emma:one-of disjunction-type="recognition" id="oneOf75">
                <emma:interpretation id="interp375" emma:lang="zh-CN" emma:confidence="0">
                  <emma:literal>老</emma:literal>
                </emma:interpretation>
                <emma:interpretation id="interp376" emma:lang="zh-CN" emma:confidence="0">
                  <emma:literal>先</emma:literal>
                </emma:interpretation>
                <emma:interpretation id="interp377" emma:lang="zh-CN" emma:confidence="0">
                  <emma:literal>光</emma:literal>
                </emma:interpretation>
                <emma:interpretation id="interp378" emma:lang="zh-CN" emma:confidence="0">
                  <emma:literal>苋</emma:literal>
                </emma:interpretation>
                <emma:interpretation id="interp379" emma:lang="zh-CN" emma:confidence="0">
                  <emma:literal>毙</emma:literal>
                </emma:interpretation>
              </emma:one-of>
            </emma:emma>
          </inkml:annotationXML>
          <inkml:trace contextRef="#ctx0" brushRef="#br0" timeOffset="108420.2012">1533 15939 25,'0'0'42,"0"0"-1,0 0-7,0 0-17,0 0 7,0 0-18,0 0-6,-110 0-6,94 3-15,-3 8 1,1-5-1,2 3 13,5-1 8,-3-3 32,4-2 16,2 1-9,3-4 4,0 1 19,0-1 16,0 0 0,3 2 1,-2-2-8,3 0 11,1 0-5,-4 0-2,4 0-16,0 0-21,0 3-21,0-3-17,0 2 0,0 1-17,11 1-9,19 1 17,17-5 9,13 0-1,14 0 1,9-12-10,-4-7-19,-5-1-42,-11 2-53,-4 9-19,-22 1-14,-13 8-62</inkml:trace>
          <inkml:trace contextRef="#ctx0" brushRef="#br0" timeOffset="108926.2302">1196 16511 13,'0'0'126,"0"0"25,0 0 21,0 0-11,0 0-38,0 0-32,0 0-29,-65-39-53,65 39-9,7 0-26,23 8 26,19 1 21,23-4 2,40-5 3,43-26-13,42-29-5,-9-8-8,-37 8-3,-47 16-57,-13-9-96,-13 10-143</inkml:trace>
          <inkml:trace contextRef="#ctx0" brushRef="#br0" timeOffset="108715.2181">1628 15586 95,'0'0'509,"0"0"-367,0 0-108,0 0-32,0 0-2,0 0 2,-13 126 35,10-43-12,3 17-15,0 4-4,-2-5-5,-1-11-1,1-12 0,-2-15-19,-2-8-20,-3-8-31,-6-10-42,-2-3-10,-9-8-18,-16-1-13,3-7-22</inkml:trace>
          <inkml:trace contextRef="#ctx0" brushRef="#br0" timeOffset="109202.246">2247 15764 629,'0'0'100,"0"0"-76,-84 117-6,35-36 41,-11 15-16,-19 27-14,-19 27-6,7-13-13,7-14 2,15-17-6,16-29 1,-5 4-6,5 3 6,12-19-7,14-11-35,11-18-79,14-13-73,2-14-60,0-9-56</inkml:trace>
          <inkml:trace contextRef="#ctx0" brushRef="#br0" timeOffset="109496.2628">1939 16648 375,'0'0'102,"0"0"-100,0 0 58,0 0 47,0 144-26,0-94-26,0 4-5,0-6-19,0 0-14,2-10-10,13-3 0,9-7-7,6-8 1,14-7 0,9-7 9,11-6-2,10 0 0,2-21-8,1-11-14,-3-4-41,-8-4-32,-8-2-17,-9 5-46,-5-18 29,-14 8-62</inkml:trace>
          <inkml:trace contextRef="#ctx0" brushRef="#br0" timeOffset="109671.2728">2679 16570 217,'0'0'137,"0"0"-12,0 0-40,0 0 8,-165 75-13,113-27-29,-5 6-15,1 1-4,3-2-21,2-1-5,4-3-6,10-9-15,0-5-62,15-8-97,12-14-80</inkml:trace>
        </inkml:traceGroup>
        <inkml:traceGroup>
          <inkml:annotationXML>
            <emma:emma xmlns:emma="http://www.w3.org/2003/04/emma" version="1.0">
              <emma:interpretation id="{50595B04-CBA1-4C0C-8404-7265BE423535}" emma:medium="tactile" emma:mode="ink">
                <msink:context xmlns:msink="http://schemas.microsoft.com/ink/2010/main" type="inkWord" rotatedBoundingBox="4527,18292 4553,17376 5193,17394 5167,18310"/>
              </emma:interpretation>
              <emma:one-of disjunction-type="recognition" id="oneOf76">
                <emma:interpretation id="interp380" emma:lang="zh-CN" emma:confidence="0">
                  <emma:literal>三</emma:literal>
                </emma:interpretation>
                <emma:interpretation id="interp381" emma:lang="zh-CN" emma:confidence="0">
                  <emma:literal>氵</emma:literal>
                </emma:interpretation>
                <emma:interpretation id="interp382" emma:lang="zh-CN" emma:confidence="0">
                  <emma:literal>兰</emma:literal>
                </emma:interpretation>
                <emma:interpretation id="interp383" emma:lang="zh-CN" emma:confidence="0">
                  <emma:literal>之</emma:literal>
                </emma:interpretation>
                <emma:interpretation id="interp384" emma:lang="zh-CN" emma:confidence="0">
                  <emma:literal>立</emma:literal>
                </emma:interpretation>
              </emma:one-of>
            </emma:emma>
          </inkml:annotationXML>
          <inkml:trace contextRef="#ctx0" brushRef="#br0" timeOffset="109955.289">3165 16146 950,'0'0'132,"0"0"-132,0 0-13,0 0 4,0 0 3,0 0 5,0 0 0,126 46 0,-76-31-38,-1 3-75,0 10-33,-12-6-83,-17-2-62</inkml:trace>
          <inkml:trace contextRef="#ctx0" brushRef="#br0" timeOffset="110178.3018">3144 16503 75,'0'0'677,"0"0"-539,0 0-88,0 0 18,0 0-23,0 0-45,0 0 0,46 28 0,-8-23 0,6 3-7,5-4-38,10-1-80,-11-1-109,-12-2-128</inkml:trace>
          <inkml:trace contextRef="#ctx0" brushRef="#br0" timeOffset="110413.3152">3000 17058 742,'0'0'195,"0"0"-106,0 0-58,0 0 3,0 0-28,0 0-5,0 0 0,188-28 0,-109 1-1,5-5-18,-1-3-63,7-11-91,-17 8-114,-23 8-257</inkml:trace>
        </inkml:traceGroup>
        <inkml:traceGroup>
          <inkml:annotationXML>
            <emma:emma xmlns:emma="http://www.w3.org/2003/04/emma" version="1.0">
              <emma:interpretation id="{4DABB7C9-75D8-4581-A5EB-37E8E6B91F8F}" emma:medium="tactile" emma:mode="ink">
                <msink:context xmlns:msink="http://schemas.microsoft.com/ink/2010/main" type="inkWord" rotatedBoundingBox="5915,17787 6213,17791 6205,18339 5906,18334"/>
              </emma:interpretation>
              <emma:one-of disjunction-type="recognition" id="oneOf77">
                <emma:interpretation id="interp385" emma:lang="zh-CN" emma:confidence="0">
                  <emma:literal>:</emma:literal>
                </emma:interpretation>
                <emma:interpretation id="interp386" emma:lang="zh-CN" emma:confidence="0">
                  <emma:literal>?</emma:literal>
                </emma:interpretation>
                <emma:interpretation id="interp387" emma:lang="zh-CN" emma:confidence="0">
                  <emma:literal>二</emma:literal>
                </emma:interpretation>
                <emma:interpretation id="interp388" emma:lang="zh-CN" emma:confidence="0">
                  <emma:literal>冫</emma:literal>
                </emma:interpretation>
                <emma:interpretation id="interp389" emma:lang="zh-CN" emma:confidence="0">
                  <emma:literal>〉</emma:literal>
                </emma:interpretation>
              </emma:one-of>
            </emma:emma>
          </inkml:annotationXML>
          <inkml:trace contextRef="#ctx0" brushRef="#br0" timeOffset="111308.3664">4387 16553 720,'0'0'107,"0"0"-15,0 0-27,0 0 2,0 0-38,0 0-29,0 0-21,33 23 21,2 4 8,9 5-8,-4 1-21,-1 2-57,-4-6-55,-6 2-57,-9-5-72,-13-8-121</inkml:trace>
          <inkml:trace contextRef="#ctx0" brushRef="#br0" timeOffset="111501.3775">4499 16944 628,'0'0'179,"0"0"-146,0 0-32,0 0 17,0 0-9,0 0-8,0 0-1,54 87 0,-7-55-28,-5-7-116,-7-8-129</inkml:trace>
        </inkml:traceGroup>
        <inkml:traceGroup>
          <inkml:annotationXML>
            <emma:emma xmlns:emma="http://www.w3.org/2003/04/emma" version="1.0">
              <emma:interpretation id="{3BD16624-9218-4DDC-B8E9-B5462B38E597}" emma:medium="tactile" emma:mode="ink">
                <msink:context xmlns:msink="http://schemas.microsoft.com/ink/2010/main" type="inkWord" rotatedBoundingBox="7880,18420 7974,17619 7989,17621 7896,18422"/>
              </emma:interpretation>
              <emma:one-of disjunction-type="recognition" id="oneOf78">
                <emma:interpretation id="interp390" emma:lang="zh-CN" emma:confidence="0">
                  <emma:literal>1</emma:literal>
                </emma:interpretation>
                <emma:interpretation id="interp391" emma:lang="zh-CN" emma:confidence="0">
                  <emma:literal>Ⅰ</emma:literal>
                </emma:interpretation>
                <emma:interpretation id="interp392" emma:lang="zh-CN" emma:confidence="0">
                  <emma:literal>l</emma:literal>
                </emma:interpretation>
                <emma:interpretation id="interp393" emma:lang="zh-CN" emma:confidence="0">
                  <emma:literal>丨</emma:literal>
                </emma:interpretation>
                <emma:interpretation id="interp394" emma:lang="zh-CN" emma:confidence="0">
                  <emma:literal>|</emma:literal>
                </emma:interpretation>
              </emma:one-of>
            </emma:emma>
          </inkml:annotationXML>
          <inkml:trace contextRef="#ctx0" brushRef="#br0" timeOffset="112117.4127">6447 16386 757,'0'0'138,"0"0"-138,0 0 13,0 0-13,0 126 64,-10-44-29,-7 12-21,2 7-5,0-5-9,3-9 0,4-15-12,3-18-35,5-12-41,0-14-49,0-12-88,3-12-42</inkml:trace>
        </inkml:traceGroup>
        <inkml:traceGroup>
          <inkml:annotationXML>
            <emma:emma xmlns:emma="http://www.w3.org/2003/04/emma" version="1.0">
              <emma:interpretation id="{DB457837-5136-4576-B835-42896067BCB4}" emma:medium="tactile" emma:mode="ink">
                <msink:context xmlns:msink="http://schemas.microsoft.com/ink/2010/main" type="inkWord" rotatedBoundingBox="8160,18679 8290,17468 8889,17533 8759,18744"/>
              </emma:interpretation>
              <emma:one-of disjunction-type="recognition" id="oneOf79">
                <emma:interpretation id="interp395" emma:lang="zh-CN" emma:confidence="0">
                  <emma:literal>7</emma:literal>
                </emma:interpretation>
                <emma:interpretation id="interp396" emma:lang="zh-CN" emma:confidence="0">
                  <emma:literal>〉</emma:literal>
                </emma:interpretation>
                <emma:interpretation id="interp397" emma:lang="zh-CN" emma:confidence="0">
                  <emma:literal>:</emma:literal>
                </emma:interpretation>
                <emma:interpretation id="interp398" emma:lang="zh-CN" emma:confidence="0">
                  <emma:literal>?</emma:literal>
                </emma:interpretation>
                <emma:interpretation id="interp399" emma:lang="zh-CN" emma:confidence="0">
                  <emma:literal>,</emma:literal>
                </emma:interpretation>
              </emma:one-of>
            </emma:emma>
          </inkml:annotationXML>
          <inkml:trace contextRef="#ctx0" brushRef="#br0" timeOffset="112483.4336">6758 16280 48,'0'0'794,"0"0"-730,0 0-64,0 0 0,0 0 32,0 0-3,183 0-12,-109 0-11,0 0-5,-3 0-1,-12 4-15,-11 3-21,-12 10-1,-9 2 19,-16 13 17,-11 3 1,0 15 15,-1 5 13,-23 12 21,-1 2 0,-5 8 6,-2 0-16,0 4-4,-2-2-8,4 3-12,0-2-8,6-4-7,6-6-1,11-6-21,7 11-88,2-19-105,13-15-283</inkml:trace>
        </inkml:traceGroup>
        <inkml:traceGroup>
          <inkml:annotationXML>
            <emma:emma xmlns:emma="http://www.w3.org/2003/04/emma" version="1.0">
              <emma:interpretation id="{FC4216A3-305F-46C4-86BD-0B141D7CF0E4}" emma:medium="tactile" emma:mode="ink">
                <msink:context xmlns:msink="http://schemas.microsoft.com/ink/2010/main" type="inkWord" rotatedBoundingBox="9360,17731 10090,17360 10473,18112 9743,18484"/>
              </emma:interpretation>
              <emma:one-of disjunction-type="recognition" id="oneOf80">
                <emma:interpretation id="interp400" emma:lang="zh-CN" emma:confidence="0">
                  <emma:literal>×</emma:literal>
                </emma:interpretation>
                <emma:interpretation id="interp401" emma:lang="zh-CN" emma:confidence="0">
                  <emma:literal>ⅹ</emma:literal>
                </emma:interpretation>
                <emma:interpretation id="interp402" emma:lang="zh-CN" emma:confidence="0">
                  <emma:literal>Ⅹ</emma:literal>
                </emma:interpretation>
                <emma:interpretation id="interp403" emma:lang="zh-CN" emma:confidence="0">
                  <emma:literal>x</emma:literal>
                </emma:interpretation>
                <emma:interpretation id="interp404" emma:lang="zh-CN" emma:confidence="0">
                  <emma:literal>X</emma:literal>
                </emma:interpretation>
              </emma:one-of>
            </emma:emma>
          </inkml:annotationXML>
          <inkml:trace contextRef="#ctx0" brushRef="#br0" timeOffset="113297.4802">8062 16381 606,'0'0'146,"0"0"-145,0 0 37,0 0 27,0 0 3,185 117-6,-119-67-7,6 5-23,-1 0-20,-2-1-11,-4-6 0,-8-5-1,-3-4-27,-4 4-50,-9-11-101,-16-5-161</inkml:trace>
          <inkml:trace contextRef="#ctx0" brushRef="#br0" timeOffset="113096.4687">8659 16315 869,'0'0'120,"0"0"-120,0 0-2,0 0 2,0 0 8,-96 129 2,58-65 0,-3 7-9,-2 0 0,-1-5 0,3-3 6,3-8-7,3-13-10,1-2-18,0-12-24,4-4-40,3-9-35,-10-15-51,12 0-14,1-15-64</inkml:trace>
        </inkml:traceGroup>
        <inkml:traceGroup>
          <inkml:annotationXML>
            <emma:emma xmlns:emma="http://www.w3.org/2003/04/emma" version="1.0">
              <emma:interpretation id="{24274350-A491-4727-A50D-17381BEF31DD}" emma:medium="tactile" emma:mode="ink">
                <msink:context xmlns:msink="http://schemas.microsoft.com/ink/2010/main" type="inkWord" rotatedBoundingBox="10897,16966 12055,16983 12023,19198 10865,19181"/>
              </emma:interpretation>
              <emma:one-of disjunction-type="recognition" id="oneOf81">
                <emma:interpretation id="interp405" emma:lang="zh-CN" emma:confidence="0">
                  <emma:literal>术</emma:literal>
                </emma:interpretation>
                <emma:interpretation id="interp406" emma:lang="zh-CN" emma:confidence="0">
                  <emma:literal>与</emma:literal>
                </emma:interpretation>
                <emma:interpretation id="interp407" emma:lang="zh-CN" emma:confidence="0">
                  <emma:literal>片</emma:literal>
                </emma:interpretation>
                <emma:interpretation id="interp408" emma:lang="zh-CN" emma:confidence="0">
                  <emma:literal>扌</emma:literal>
                </emma:interpretation>
                <emma:interpretation id="interp409" emma:lang="zh-CN" emma:confidence="0">
                  <emma:literal>旨</emma:literal>
                </emma:interpretation>
              </emma:one-of>
            </emma:emma>
          </inkml:annotationXML>
          <inkml:trace contextRef="#ctx0" brushRef="#br0" timeOffset="116343.6544">9358 16544 743,'0'0'61,"0"0"15,0 0 46,0 0 5,0 0-66,0 0-61,0 0-37,72-41 37,29 41 14,42 0 2,-5 0-7,-14 0-8,-13-5-1,-30-5-1,6-2-31,2-2-25,-18 1-34,-14 5-44,-15 8-36,-15 0-47,-17 0-77</inkml:trace>
          <inkml:trace contextRef="#ctx0" brushRef="#br0" timeOffset="115604.6122">9718 16792 601,'0'0'104,"0"0"-58,0 0-45,0 0 18,0 0-2,0 0-10,0 0 5,-24 112 22,13-55-9,-5 8-8,1 3-5,2-2-11,-2-3 0,1-3-1,4-9-5,4-11-41,2-7-65,4-16-62,0-7-77,5-10-62</inkml:trace>
          <inkml:trace contextRef="#ctx0" brushRef="#br0" timeOffset="116824.6819">9931 15779 671,'0'0'85,"0"0"-82,0 0 4,0 0-7,131-35 33,-87 35-8,-4 0-14,-4 18-10,-8 5-1,-13 3-1,-8 3 0,-7 6-5,0-1 6,-17 3 0,-11-2 1,-6 0-1,-1-7 2,-5-5 9,-1-5-2,3-1-6,4-6 6,9-2 14,6-5 27,13 1-1,6-2-31,0 1-18,0 1-23,5 3-8,21 3 20,18-3 9,13-3 2,7-5-1,10 0-12,5-7-33,25-30-51,-18 8-92,-17-3-137</inkml:trace>
          <inkml:trace contextRef="#ctx0" brushRef="#br0" timeOffset="115967.6329">10172 16752 599,'0'0'101,"0"0"-101,0 0-4,0 0 4,0 0 32,0 0-16,132 51-9,-98-31-6,-7 4-1,-3-2 1,-6-2-1,-8 3 0,-8 8 1,-2 5-1,0 15 13,-17 9 25,-12 11 27,-6 11-15,-2 5 2,0 7-20,0-4-12,7 2-18,5-6-1,6-13-1,7-9-37,4-16-46,6-6-58,2-18-63,0-8-63</inkml:trace>
        </inkml:traceGroup>
        <inkml:traceGroup>
          <inkml:annotationXML>
            <emma:emma xmlns:emma="http://www.w3.org/2003/04/emma" version="1.0">
              <emma:interpretation id="{A0EC8FB3-38DB-4A01-AA9D-55315B65DA76}" emma:medium="tactile" emma:mode="ink">
                <msink:context xmlns:msink="http://schemas.microsoft.com/ink/2010/main" type="inkWord" rotatedBoundingBox="12778,17862 13396,17344 13818,17847 13200,18365"/>
              </emma:interpretation>
              <emma:one-of disjunction-type="recognition" id="oneOf82">
                <emma:interpretation id="interp410" emma:lang="zh-CN" emma:confidence="0">
                  <emma:literal>=</emma:literal>
                </emma:interpretation>
                <emma:interpretation id="interp411" emma:lang="zh-CN" emma:confidence="0">
                  <emma:literal>二</emma:literal>
                </emma:interpretation>
                <emma:interpretation id="interp412" emma:lang="zh-CN" emma:confidence="0">
                  <emma:literal>工</emma:literal>
                </emma:interpretation>
                <emma:interpretation id="interp413" emma:lang="zh-CN" emma:confidence="0">
                  <emma:literal>z</emma:literal>
                </emma:interpretation>
                <emma:interpretation id="interp414" emma:lang="zh-CN" emma:confidence="0">
                  <emma:literal>Z</emma:literal>
                </emma:interpretation>
              </emma:one-of>
            </emma:emma>
          </inkml:annotationXML>
          <inkml:trace contextRef="#ctx0" brushRef="#br0" timeOffset="117584.7254">11429 16842 636,'0'0'206,"0"0"-63,0 0-104,0 0-4,0 0-35,0 0-9,0 0 3,96 10 6,-27-10 2,10 0-2,6-14-1,-4-2-36,23 0-73,-25 4-92,-15 3-171</inkml:trace>
          <inkml:trace contextRef="#ctx0" brushRef="#br0" timeOffset="117352.7121">11498 16421 763,'0'0'157,"0"0"-34,0 0-107,0 0-16,0 0 1,0 0-1,0 0 8,183-5-6,-101 5-1,2-3-1,-3-1-8,-9 2-39,-13 2-62,-18 0-81,-16 10-82,-17 7-61</inkml:trace>
        </inkml:traceGroup>
        <inkml:traceGroup>
          <inkml:annotationXML>
            <emma:emma xmlns:emma="http://www.w3.org/2003/04/emma" version="1.0">
              <emma:interpretation id="{5ACF3C28-E786-4C15-8DB1-FB1E5B55FE86}" emma:medium="tactile" emma:mode="ink">
                <msink:context xmlns:msink="http://schemas.microsoft.com/ink/2010/main" type="inkWord" rotatedBoundingBox="14060,18325 14443,17382 15271,17718 14887,18661"/>
              </emma:interpretation>
              <emma:one-of disjunction-type="recognition" id="oneOf83">
                <emma:interpretation id="interp415" emma:lang="zh-CN" emma:confidence="0">
                  <emma:literal>2</emma:literal>
                </emma:interpretation>
                <emma:interpretation id="interp416" emma:lang="zh-CN" emma:confidence="0">
                  <emma:literal>z</emma:literal>
                </emma:interpretation>
                <emma:interpretation id="interp417" emma:lang="zh-CN" emma:confidence="0">
                  <emma:literal>Z</emma:literal>
                </emma:interpretation>
                <emma:interpretation id="interp418" emma:lang="zh-CN" emma:confidence="0">
                  <emma:literal>工</emma:literal>
                </emma:interpretation>
                <emma:interpretation id="interp419" emma:lang="zh-CN" emma:confidence="0">
                  <emma:literal>二</emma:literal>
                </emma:interpretation>
              </emma:one-of>
            </emma:emma>
          </inkml:annotationXML>
          <inkml:trace contextRef="#ctx0" brushRef="#br0" timeOffset="118192.7602">12816 16394 679,'0'0'98,"0"0"-41,0 0-57,0 0 0,0 0-2,188-87 1,-109 74 1,-2 10-1,-6 3-9,-14 9-45,-13 18 15,-19 13 11,-15 9 15,-10 3 2,-5 8 12,-32 2 0,-5 1 9,-12 0 2,-5 0 15,-1-8 3,-4-4 10,0 0-1,5-4 2,7-4-4,12-4 10,13-6-14,10-2-9,12-8-23,5 0-10,3-5 4,28-4 3,9-6-2,14-8 5,13 0 0,7-22 0,1-6-11,-1-4-8,-5 4 7,-6-1-14,-11 11-30,-5 4-45,-7 8-49,-10 2-71,-11 4-70</inkml:trace>
        </inkml:traceGroup>
        <inkml:traceGroup>
          <inkml:annotationXML>
            <emma:emma xmlns:emma="http://www.w3.org/2003/04/emma" version="1.0">
              <emma:interpretation id="{9A606AFB-4D89-4C7A-AF01-C2999405CD74}" emma:medium="tactile" emma:mode="ink">
                <msink:context xmlns:msink="http://schemas.microsoft.com/ink/2010/main" type="inkWord" rotatedBoundingBox="15894,18738 16065,18386 16073,18390 15903,18743"/>
              </emma:interpretation>
              <emma:one-of disjunction-type="recognition" id="oneOf84">
                <emma:interpretation id="interp420" emma:lang="zh-CN" emma:confidence="0">
                  <emma:literal>月</emma:literal>
                </emma:interpretation>
                <emma:interpretation id="interp421" emma:lang="zh-CN" emma:confidence="0">
                  <emma:literal>,</emma:literal>
                </emma:interpretation>
                <emma:interpretation id="interp422" emma:lang="zh-CN" emma:confidence="0">
                  <emma:literal>1</emma:literal>
                </emma:interpretation>
                <emma:interpretation id="interp423" emma:lang="zh-CN" emma:confidence="0">
                  <emma:literal>岁</emma:literal>
                </emma:interpretation>
                <emma:interpretation id="interp424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118769.7932">14537 17152 90,'0'0'839,"0"0"-715,0 0-108,0 0-16,0 0 8,0 0 11,0 0-14,0 8-5,0 2-20,-10 13-24,-9 19 20,-28 53-15,0-1-101,2-12-176</inkml:trace>
        </inkml:traceGroup>
        <inkml:traceGroup>
          <inkml:annotationXML>
            <emma:emma xmlns:emma="http://www.w3.org/2003/04/emma" version="1.0">
              <emma:interpretation id="{4ACE0283-4CC9-41C5-BF36-C9D2928FDD5A}" emma:medium="tactile" emma:mode="ink">
                <msink:context xmlns:msink="http://schemas.microsoft.com/ink/2010/main" type="inkWord" rotatedBoundingBox="16815,18475 16937,16856 18141,16946 18019,18565"/>
              </emma:interpretation>
              <emma:one-of disjunction-type="recognition" id="oneOf85">
                <emma:interpretation id="interp425" emma:lang="zh-CN" emma:confidence="0">
                  <emma:literal>完</emma:literal>
                </emma:interpretation>
                <emma:interpretation id="interp426" emma:lang="zh-CN" emma:confidence="0">
                  <emma:literal>宅</emma:literal>
                </emma:interpretation>
                <emma:interpretation id="interp427" emma:lang="zh-CN" emma:confidence="0">
                  <emma:literal>定</emma:literal>
                </emma:interpretation>
                <emma:interpretation id="interp428" emma:lang="zh-CN" emma:confidence="0">
                  <emma:literal>兑</emma:literal>
                </emma:interpretation>
                <emma:interpretation id="interp429" emma:lang="zh-CN" emma:confidence="0">
                  <emma:literal>气</emma:literal>
                </emma:interpretation>
              </emma:one-of>
            </emma:emma>
          </inkml:annotationXML>
          <inkml:trace contextRef="#ctx0" brushRef="#br0" timeOffset="119966.8617">15369 16185 628,'0'0'109,"0"0"-96,0 0-2,-14 182 32,6-101-7,3 2-27,0-3-8,0-6-1,3-11-16,2-9-30,-3-14-20,3-6-27,0-9-27,0-10-17,0-7-26,0-8-46</inkml:trace>
          <inkml:trace contextRef="#ctx0" brushRef="#br0" timeOffset="120872.9135">15611 16327 362,'0'0'153,"0"0"-74,0 0-67,0 0 35,0 0-19,164-5-20,-110 0-8,-2 3-9,-10-1-44,-8 2-42,-16 1-17,-13 0-19,-5 12 55,-10 15 54,-23 12 11,-13 0-4,-2 1 14,-1 0 1,3-9 29,4-4 16,7-7 1,7 0 3,7-9 9,6-2-2,5-1-4,9-7-20,-3-1-17,4 3-15,0-3 0,5 0-14,24 0 13,9 0 1,8-12 0,4-6 0,2 0 0,-10-1 0,-5 6-13,-16 6-21,-10 4-13,-7 3-27,-4 0 31,-5 10 43,-19 15 17,-10 3 8,-3 4 18,-1 0 5,-3-3-2,5-1-9,-1 0 12,-2-3-7,0 0-7,4 0-15,1-3 2,6-3-5,11-2-5,3-8-12,13-2-1,1 0-26,0-6-14,27 3 12,15-4 14,11 0-4,8-10-17,0-8-2,-3-1 5,-9 6 11,-9 1-27,-11 7-26,-11 5 10,-12 0-18,-6 5 51,-6 18 32,-22 6 22,-7-1 27,-9 7 48,4-1-15,-2-2 12,6-3-12,6 2-3,5-4-9,5 1-44,10-3-16,6-2-10,4-1 0,5-4-1,29-3 1,11-1 6,12-2 4,11-6 1,9-6-5,5 0-5,-3-12 1,0-17 6,-3-8-7,-7-5 1,-9-10 0,-3-3-1,-11-6-1,-8-3 0,-4-7-1,-9 2 1,-10-3 0,-10 4 0,-5 1 0,-8 2-24,-37-15-58,1 19-110,4 8-134</inkml:trace>
          <inkml:trace contextRef="#ctx0" brushRef="#br0" timeOffset="119711.8471">15527 15631 560,'0'0'110,"0"0"15,0 0-93,0 0-32,0 0-18,0 0 17,0 0 0,142 75 0,-99-37 1,-5-2-1,-8 3 0,-6 4-38,-21 29-75,-3-10-56,0-5-66</inkml:trace>
        </inkml:traceGroup>
        <inkml:traceGroup>
          <inkml:annotationXML>
            <emma:emma xmlns:emma="http://www.w3.org/2003/04/emma" version="1.0">
              <emma:interpretation id="{5BA509A5-AC3F-4C0C-AC78-3CA0DC680C80}" emma:medium="tactile" emma:mode="ink">
                <msink:context xmlns:msink="http://schemas.microsoft.com/ink/2010/main" type="inkWord" rotatedBoundingBox="18786,17093 18989,18854 18119,18953 17917,17192"/>
              </emma:interpretation>
              <emma:one-of disjunction-type="recognition" id="oneOf86">
                <emma:interpretation id="interp430" emma:lang="zh-CN" emma:confidence="0">
                  <emma:literal>美</emma:literal>
                </emma:interpretation>
                <emma:interpretation id="interp431" emma:lang="zh-CN" emma:confidence="0">
                  <emma:literal>并</emma:literal>
                </emma:interpretation>
                <emma:interpretation id="interp432" emma:lang="zh-CN" emma:confidence="0">
                  <emma:literal>关</emma:literal>
                </emma:interpretation>
                <emma:interpretation id="interp433" emma:lang="zh-CN" emma:confidence="0">
                  <emma:literal>养</emma:literal>
                </emma:interpretation>
                <emma:interpretation id="interp434" emma:lang="zh-CN" emma:confidence="0">
                  <emma:literal>差</emma:literal>
                </emma:interpretation>
              </emma:one-of>
            </emma:emma>
          </inkml:annotationXML>
          <inkml:trace contextRef="#ctx0" brushRef="#br0" timeOffset="121092.9261">16661 15941 398,'0'0'183,"0"0"-144,0 0-37,0 0 18,0 0 15,0 0-18,61 123-8,-41-96-9,5 0-40,19-14-83,-6-6-69,1-7-128</inkml:trace>
          <inkml:trace contextRef="#ctx0" brushRef="#br0" timeOffset="121697.9607">17199 15866 107,'0'0'401,"0"0"-280,0 0-93,0 0-15,0 0 5,-98 166-12,63-107-4,-3 0-2,-6-2-12,-2-7-14,-2-4 6,-3-5 5,6-6 2,6-7 13,9-10 0,15-9 22,3-4 1,12-3-23,0-2 0,0 0-14,12 0 1,15 0 11,6-2 1,8-9 0,2-4-9,1-1 3,0 0-5,-2 1-18,-3-1-14,-4 6-12,-7 4 24,-7 3-17,-8 3-10,-8 0-14,-5 9 46,0 13 27,-24 6 33,-6 4 14,-5 7 0,-9-4 4,-1 0-20,-4 4-5,0-6 10,1 2-15,2-5-1,3-5-9,4 2 1,9-7 7,6 0 4,9-1-13,5-4-9,8-2-1,2 2 0,0-3 0,0-4-1,5 2 1,15-7 0,6-1 1,9-2 5,9 0-5,4 0 6,8-17-6,6-6-1,-1-5-9,2-1-38,10-15-54,-21 9-70,-10 6-113</inkml:trace>
          <inkml:trace contextRef="#ctx0" brushRef="#br0" timeOffset="121977.9767">16878 16504 342,'0'0'107,"0"0"-95,0 0-11,0 0 9,0 0 19,-8 164-14,1-93-4,-2 10 2,-1 1-6,0 4 6,-3-4-11,6-7-1,-1-8-1,1-12-1,-3 2-46,-2-16-57,0-14-78</inkml:trace>
          <inkml:trace contextRef="#ctx0" brushRef="#br0" timeOffset="122204.9897">16533 17208 535,'0'0'144,"0"0"-33,0 0-90,0 0-20,0 0 8,0 0 8,177-55-5,-98 23-12,2-4-6,-2-1-32,-12 1-50,-3 1-75,-19 10-78,-18 5-73</inkml:trace>
          <inkml:trace contextRef="#ctx0" brushRef="#br0" timeOffset="122420.002">17043 17011 411,'0'0'272,"0"0"-101,0 0-116,0 0-55,0 0-7,0 0 7,33 121 13,3-61 0,7 8-1,1 2-11,1 1-1,-4-8 0,2-8-32,11-8-67,-10-12-137,-9-16-299</inkml:trace>
        </inkml:traceGroup>
        <inkml:traceGroup>
          <inkml:annotationXML>
            <emma:emma xmlns:emma="http://www.w3.org/2003/04/emma" version="1.0">
              <emma:interpretation id="{2F70BDED-B98B-422A-83A1-0E4C85816BCC}" emma:medium="tactile" emma:mode="ink">
                <msink:context xmlns:msink="http://schemas.microsoft.com/ink/2010/main" type="inkWord" rotatedBoundingBox="19203,17622 20210,16974 20826,17932 19819,18580"/>
              </emma:interpretation>
              <emma:one-of disjunction-type="recognition" id="oneOf87">
                <emma:interpretation id="interp435" emma:lang="zh-CN" emma:confidence="0">
                  <emma:literal>分</emma:literal>
                </emma:interpretation>
                <emma:interpretation id="interp436" emma:lang="zh-CN" emma:confidence="0">
                  <emma:literal>父</emma:literal>
                </emma:interpretation>
                <emma:interpretation id="interp437" emma:lang="zh-CN" emma:confidence="0">
                  <emma:literal>个</emma:literal>
                </emma:interpretation>
                <emma:interpretation id="interp438" emma:lang="zh-CN" emma:confidence="0">
                  <emma:literal>亇</emma:literal>
                </emma:interpretation>
                <emma:interpretation id="interp439" emma:lang="zh-CN" emma:confidence="0">
                  <emma:literal>勹</emma:literal>
                </emma:interpretation>
              </emma:one-of>
            </emma:emma>
          </inkml:annotationXML>
          <inkml:trace contextRef="#ctx0" brushRef="#br0" timeOffset="122999.0351">18379 15936 674,'0'0'84,"0"0"-63,0 0-21,0 0 0,0 0 25,-81 134 5,49-64-1,0 10-4,-1 0-7,2 2-10,6-3-8,3-12-1,11-10-51,7-8-82,4-17-93,0-18-84</inkml:trace>
          <inkml:trace contextRef="#ctx0" brushRef="#br0" timeOffset="123734.0771">18535 16748 523,'0'0'139,"0"0"-32,0 0-25,0 0-4,-153 96-27,101-51-34,5 2-17,0 1-30,-2 6-77,17-18-150,9-12-260</inkml:trace>
          <inkml:trace contextRef="#ctx0" brushRef="#br0" timeOffset="123560.0672">18723 16397 535,'0'0'169,"0"0"-81,0 0-71,0 0-8,0 0 27,0 0-4,-3 159 2,3-90-19,-12 9-4,-8 2-5,-5-2 1,-12 0-6,0-6 5,-5-9-4,-2-11 0,2-8 6,-1-11-8,2-11-13,8-12-6,7-10-17,13-7-51,8-23-111,5-7-157</inkml:trace>
          <inkml:trace contextRef="#ctx0" brushRef="#br0" timeOffset="123263.0502">18604 16043 393,'0'0'299,"0"0"-269,0 0-5,0 0 35,163 120-8,-97-66-16,6 4-15,2 6-13,-5-4 1,-5 2-9,-12-11 0,-10-4-11,-12-4-15,-10-10-16,-10-3-19,-10-9-7,0 5-40,-20-6-33,-3-5-63</inkml:trace>
        </inkml:traceGroup>
        <inkml:traceGroup>
          <inkml:annotationXML>
            <emma:emma xmlns:emma="http://www.w3.org/2003/04/emma" version="1.0">
              <emma:interpretation id="{4A8ED97E-9F70-4043-8A6C-838612BA75F0}" emma:medium="tactile" emma:mode="ink">
                <msink:context xmlns:msink="http://schemas.microsoft.com/ink/2010/main" type="inkWord" rotatedBoundingBox="22006,17237 22063,19027 21194,19055 21137,17264"/>
              </emma:interpretation>
              <emma:one-of disjunction-type="recognition" id="oneOf88">
                <emma:interpretation id="interp440" emma:lang="zh-CN" emma:confidence="0">
                  <emma:literal>开</emma:literal>
                </emma:interpretation>
                <emma:interpretation id="interp441" emma:lang="zh-CN" emma:confidence="0">
                  <emma:literal>升</emma:literal>
                </emma:interpretation>
                <emma:interpretation id="interp442" emma:lang="zh-CN" emma:confidence="0">
                  <emma:literal>干</emma:literal>
                </emma:interpretation>
                <emma:interpretation id="interp443" emma:lang="zh-CN" emma:confidence="0">
                  <emma:literal>亓</emma:literal>
                </emma:interpretation>
                <emma:interpretation id="interp444" emma:lang="zh-CN" emma:confidence="0">
                  <emma:literal>舌</emma:literal>
                </emma:interpretation>
              </emma:one-of>
            </emma:emma>
          </inkml:annotationXML>
          <inkml:trace contextRef="#ctx0" brushRef="#br0" timeOffset="124431.117">19769 16762 185,'0'0'167,"0"0"28,0 0-22,0 0-40,-130 80-62,127-70-54,3-5-17,0 4-8,29-3 8,16 1 6,16-7 1,16 0-6,10-7 0,7-18-1,1-10-33,-1-3-63,20-28-77,-22 11-72,-18 8-97</inkml:trace>
          <inkml:trace contextRef="#ctx0" brushRef="#br0" timeOffset="124209.1043">20080 16016 567,'0'0'306,"0"0"-264,0 0-42,0 0-18,0 0 18,133 28 1,-83-13 8,2 5-9,-6-4-33,-8 2-49,-11 0-50,-17 19-28,-10-7-52,0-1-36</inkml:trace>
          <inkml:trace contextRef="#ctx0" brushRef="#br0" timeOffset="124747.1351">20204 16422 329,'0'0'202,"0"0"-158,0 0-44,0 0 0,0 0 36,0 0 23,0 153 12,0-75-35,0 17 10,-1 9 2,-8 1-6,2 1-13,4-9-18,3-14-10,0-11 0,0-22-1,0-14-5,0-20-33,0-9-37,0-7 13,10-22 19,0-18-61,0-7-219</inkml:trace>
          <inkml:trace contextRef="#ctx0" brushRef="#br0" timeOffset="125003.1497">20483 16489 494,'0'0'98,"0"0"-26,-18 128-1,4-57 16,4 9-19,3 4-22,4 0-19,3 4-1,0 1-10,0 1-14,0 5-1,0-3 2,0 2-2,0-5 0,0-14-1,0-8 0,-2-20-39,2-22-54,0-15-125,0-10-124</inkml:trace>
        </inkml:traceGroup>
        <inkml:traceGroup>
          <inkml:annotationXML>
            <emma:emma xmlns:emma="http://www.w3.org/2003/04/emma" version="1.0">
              <emma:interpretation id="{34D95614-C6E9-4547-AD06-7C3E894D068F}" emma:medium="tactile" emma:mode="ink">
                <msink:context xmlns:msink="http://schemas.microsoft.com/ink/2010/main" type="inkWord" rotatedBoundingBox="23134,17257 23331,17260 23308,18792 23112,18789"/>
              </emma:interpretation>
              <emma:one-of disjunction-type="recognition" id="oneOf89">
                <emma:interpretation id="interp445" emma:lang="zh-CN" emma:confidence="0">
                  <emma:literal>!</emma:literal>
                </emma:interpretation>
                <emma:interpretation id="interp446" emma:lang="zh-CN" emma:confidence="0">
                  <emma:literal>?</emma:literal>
                </emma:interpretation>
                <emma:interpretation id="interp447" emma:lang="zh-CN" emma:confidence="0">
                  <emma:literal>ⅰ</emma:literal>
                </emma:interpretation>
                <emma:interpretation id="interp448" emma:lang="zh-CN" emma:confidence="0">
                  <emma:literal>Ⅰ</emma:literal>
                </emma:interpretation>
                <emma:interpretation id="interp449" emma:lang="zh-CN" emma:confidence="0">
                  <emma:literal>l</emma:literal>
                </emma:interpretation>
              </emma:one-of>
            </emma:emma>
          </inkml:annotationXML>
          <inkml:trace contextRef="#ctx0" brushRef="#br0" timeOffset="125623.1852">21803 16026 339,'0'0'106,"0"0"-55,0 0-12,0 0 52,0 0-16,0 0-6,0 0 19,-26 144-23,6-87-27,0 6-11,0-4 1,1-4-9,8-2-11,-3-2-7,2-1-1,1 0-5,1 8-42,-7 33-59,2-14-125,1-10-278</inkml:trace>
          <inkml:trace contextRef="#ctx0" brushRef="#br0" timeOffset="125829.197">21633 17533 1028,'0'0'175,"0"0"-116,0 0-46,0 0-3,0 0-10,0 0-76,0 0-138,-4 23-118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02T15:33:01.60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4349A9-714A-458E-8846-D0246CD87000}" emma:medium="tactile" emma:mode="ink">
          <msink:context xmlns:msink="http://schemas.microsoft.com/ink/2010/main" type="writingRegion" rotatedBoundingBox="2528,728 21362,864 21307,8477 2473,8341"/>
        </emma:interpretation>
      </emma:emma>
    </inkml:annotationXML>
    <inkml:traceGroup>
      <inkml:annotationXML>
        <emma:emma xmlns:emma="http://www.w3.org/2003/04/emma" version="1.0">
          <emma:interpretation id="{36FDB018-C71B-4557-BB7B-01EADFF5E089}" emma:medium="tactile" emma:mode="ink">
            <msink:context xmlns:msink="http://schemas.microsoft.com/ink/2010/main" type="paragraph" rotatedBoundingBox="2528,728 21362,864 21339,3980 2505,3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B817C2-C0C4-42CC-9F14-6E15490E8E8F}" emma:medium="tactile" emma:mode="ink">
              <msink:context xmlns:msink="http://schemas.microsoft.com/ink/2010/main" type="line" rotatedBoundingBox="2528,728 21362,864 21339,3980 2505,3844"/>
            </emma:interpretation>
          </emma:emma>
        </inkml:annotationXML>
        <inkml:traceGroup>
          <inkml:annotationXML>
            <emma:emma xmlns:emma="http://www.w3.org/2003/04/emma" version="1.0">
              <emma:interpretation id="{BB0FCEAF-C050-4CF0-AC24-BD9D94AD86D0}" emma:medium="tactile" emma:mode="ink">
                <msink:context xmlns:msink="http://schemas.microsoft.com/ink/2010/main" type="inkWord" rotatedBoundingBox="2525,1083 4465,1097 4450,3147 2510,3133"/>
              </emma:interpretation>
              <emma:one-of disjunction-type="recognition" id="oneOf0">
                <emma:interpretation id="interp0" emma:lang="zh-CN" emma:confidence="0">
                  <emma:literal>还</emma:literal>
                </emma:interpretation>
                <emma:interpretation id="interp1" emma:lang="zh-CN" emma:confidence="0">
                  <emma:literal>运</emma:literal>
                </emma:interpretation>
                <emma:interpretation id="interp2" emma:lang="zh-CN" emma:confidence="0">
                  <emma:literal>匹</emma:literal>
                </emma:interpretation>
                <emma:interpretation id="interp3" emma:lang="zh-CN" emma:confidence="0">
                  <emma:literal>迁</emma:literal>
                </emma:interpretation>
                <emma:interpretation id="interp4" emma:lang="zh-CN" emma:confidence="0">
                  <emma:literal>匠</emma:literal>
                </emma:interpretation>
              </emma:one-of>
            </emma:emma>
          </inkml:annotationXML>
          <inkml:trace contextRef="#ctx0" brushRef="#br0">15 13 380,'-15'-14'553,"15"14"-552,0 4-1,0 14-29,9 15 18,12 9 11,6 12 0,4-1 2,-4-3-2,4-4-27,-4-6-44,0-4-3,-2 18-42,-8-12-59,-12-1-41</inkml:trace>
          <inkml:trace contextRef="#ctx0" brushRef="#br0" timeOffset="422.0241">14 922 463,'40'8'-13,"-6"-2"-7,-13 2-13,-10 0-12,-11 6-30,0 8 22,-22 6 42,-19 7 11,-6 4 1,-1 1 1,2-4 8,8-6 1,12-6 4,10-8-7,7 1-6,9-3-2,0 1 0,0 0 0,24 2 1,1 3 13,5-2-1,5 5-6,-1 3-5,0 1 4,-7 5-4,-6 2-1,-9 3 0,-9-2 0,-3 5 0,-8-3 8,-22 1 0,-19 3-2,-11-3 0,-13-1 38,-11 0-5,-5-2 9,0-2-4,5-3-3,12-3 31,20-8-19,15-6-11,25-6-5,12-2-38,15 3-38,34-1 38,42 4 45,50-2 5,49-5 2,21 0-23,1-4-3,-22 0-16,-32 0-4,-27 0-6,-28 3 1,-24-1 0,-12 1-1,4-3 0,-2 2 0,-6 0-27,-19-2-41,-14 0-25,-15 0-35,-4 0-35,-11 0-19</inkml:trace>
          <inkml:trace contextRef="#ctx0" brushRef="#br0" timeOffset="926.0529">679 395 542,'0'0'82,"0"0"-82,0 0-46,0 0-9,0 0 43,0 0 12,0 0 0,104 19 2,-73-4 8,-6-5-9,-2 4-1,-9 1 0,-9 9-1,-5 5 1,-17 9 3,-25 16 10,-22 8-11,-18 10-1,-9 1 12,-6 1-6,4-11-6,18-9 0,21-18 5,24-16-6,19-9-44,11-11-68,22 0-22,20-15 25,0-4 27</inkml:trace>
          <inkml:trace contextRef="#ctx0" brushRef="#br0" timeOffset="1124.0643">622 881 59,'0'0'83,"0"0"-62,0 0 51,27 117 9,-17-57 0,-3 8-19,3 4-23,3 1-19,-3-2-10,2-11-9,2-10-1,-1-8 0,-1-10-24,-2-8-43,8-12-42,-2-4-33,-3-8-45</inkml:trace>
          <inkml:trace contextRef="#ctx0" brushRef="#br0" timeOffset="1302.0744">941 1003 439,'0'0'49,"0"0"-49,0 0 0,0 0 38,0 0 11,71 145-11,-44-105-22,3 5-5,19 14-11,-7-9-98,-5-13-123</inkml:trace>
        </inkml:traceGroup>
        <inkml:traceGroup>
          <inkml:annotationXML>
            <emma:emma xmlns:emma="http://www.w3.org/2003/04/emma" version="1.0">
              <emma:interpretation id="{AA4B4FFF-B2BE-4FF3-BEE9-6DCFE72F179A}" emma:medium="tactile" emma:mode="ink">
                <msink:context xmlns:msink="http://schemas.microsoft.com/ink/2010/main" type="inkWord" rotatedBoundingBox="5696,1170 6952,1179 6938,3132 5682,3123"/>
              </emma:interpretation>
              <emma:one-of disjunction-type="recognition" id="oneOf1">
                <emma:interpretation id="interp5" emma:lang="zh-CN" emma:confidence="0">
                  <emma:literal>有</emma:literal>
                </emma:interpretation>
                <emma:interpretation id="interp6" emma:lang="zh-CN" emma:confidence="0">
                  <emma:literal>存</emma:literal>
                </emma:interpretation>
                <emma:interpretation id="interp7" emma:lang="zh-CN" emma:confidence="0">
                  <emma:literal>百</emma:literal>
                </emma:interpretation>
                <emma:interpretation id="interp8" emma:lang="zh-CN" emma:confidence="0">
                  <emma:literal>白</emma:literal>
                </emma:interpretation>
                <emma:interpretation id="interp9" emma:lang="zh-CN" emma:confidence="0">
                  <emma:literal>佶</emma:literal>
                </emma:interpretation>
              </emma:one-of>
            </emma:emma>
          </inkml:annotationXML>
          <inkml:trace contextRef="#ctx0" brushRef="#br0" timeOffset="2093.1197">3116 86 218,'0'0'127,"0"0"-107,0 0-7,-104 176 36,47-91 18,-7 13-11,-1 6-24,1 1-24,3-3 2,9-11-10,12-16 2,6-9-1,12-19-1,4-11-30,4-6-47,9-6-34,0-9-37,5-10-51</inkml:trace>
          <inkml:trace contextRef="#ctx0" brushRef="#br0" timeOffset="1820.1041">2528 548 33,'0'0'355,"0"0"-189,0 0-65,0 0-43,0 0-5,0 0 14,0 0 9,61-29-51,9 10-24,26-4 0,13-1 0,6 1 0,-3 2 0,-13 2-1,-10 9-16,-20 0-46,-13 7-30,-14 3-92,-17 0-71,-15 10-45</inkml:trace>
          <inkml:trace contextRef="#ctx0" brushRef="#br0" timeOffset="2374.1358">2723 870 146,'0'0'81,"0"0"-80,0 0 37,62 118 64,-42-45-4,1 35 5,-1 37-67,0 33-6,-2-10-17,-6-36-7,0-47-5,0-38 1,-2-10-1,5-2 1,-2-7-2,-6-18 0,1-6-49,-4-4 3,-2 0 46,-2-27 0,0-20-10,0-20-52,0-12 10,-9-14 13,-1-11-81,3-41-32,7-2 22</inkml:trace>
          <inkml:trace contextRef="#ctx0" brushRef="#br0" timeOffset="2772.1585">3051 844 64,'0'0'93,"96"-120"-5,-46 73 22,4 15-25,-2 12-44,2 13-20,-7 7-20,5 4 1,-7 27-1,-1 13 1,-4 15 22,-4 12 12,-4 14 11,-7 7-22,-5 10-1,-5 0-15,-2 0-9,-2-10 1,-5-15-1,-1-10-16,-1-23 3,-4-13-3,0-11 9,0-12-2,-9-5 9,-16-3 1,-5 0-1,-12-26 1,0-6-1,-5-11 2,1-12-2,3-4-1,6-8 0,5 0-6,12 7 7,13 5 46,7 12 4,0 9-1,5 4-17,17 7-26,11 4-6,8 6-7,7 2 1,6 7-11,0 4-61,6 0-52,-11 18-62,-19 0-28</inkml:trace>
          <inkml:trace contextRef="#ctx0" brushRef="#br0" timeOffset="2941.1682">3283 1512 35,'0'0'122,"0"0"56,0 0-44,0 0-52,0 0-1,0 0 11,0 0-57,96-61-33,-24 26-2,37-12-68,-15 7-101,-15 8-127</inkml:trace>
        </inkml:traceGroup>
        <inkml:traceGroup>
          <inkml:annotationXML>
            <emma:emma xmlns:emma="http://www.w3.org/2003/04/emma" version="1.0">
              <emma:interpretation id="{B5F03C7B-419C-4E89-826B-B9F1C3308220}" emma:medium="tactile" emma:mode="ink">
                <msink:context xmlns:msink="http://schemas.microsoft.com/ink/2010/main" type="inkWord" rotatedBoundingBox="8011,1445 9498,1456 9486,3101 8000,3090"/>
              </emma:interpretation>
              <emma:one-of disjunction-type="recognition" id="oneOf2">
                <emma:interpretation id="interp10" emma:lang="zh-CN" emma:confidence="0">
                  <emma:literal>没</emma:literal>
                </emma:interpretation>
                <emma:interpretation id="interp11" emma:lang="zh-CN" emma:confidence="0">
                  <emma:literal>设</emma:literal>
                </emma:interpretation>
                <emma:interpretation id="interp12" emma:lang="zh-CN" emma:confidence="0">
                  <emma:literal>识</emma:literal>
                </emma:interpretation>
                <emma:interpretation id="interp13" emma:lang="zh-CN" emma:confidence="0">
                  <emma:literal>沿</emma:literal>
                </emma:interpretation>
                <emma:interpretation id="interp14" emma:lang="zh-CN" emma:confidence="0">
                  <emma:literal>沾</emma:literal>
                </emma:interpretation>
              </emma:one-of>
            </emma:emma>
          </inkml:annotationXML>
          <inkml:trace contextRef="#ctx0" brushRef="#br0" timeOffset="4364.2496">4829 1044 443,'0'0'125,"0"0"-125,0 0-22,0 0 22,0 0 27,0 0-5,64 128-3,-39-72-9,2 10-10,-2 14-11,-8 6-62,0 4-40,-5-2-30,-4-3 14,-3-10 41,-5-12 53,0-15 35,0-13 14,0-8 35,0-11 9,0-5 6,-3-6 12,1-5 48,2 0 26,0 0-27,0 0-24,0-25-32,7-14-67,16-19-23,8-14 4,7-15 7,11-29-2,10-28-13,3-33 1,7-14 5,-5 9-12,-5 17-3,-16 43 10,-9 33 6,-9 34 20,-5 15 0,-1 6 32,-2 8-5,1 8-14,-3 18-13,4 0-27,-3 31 11,3 19 16,-4 15 1,-5 16 0,-6 4 9,-4 0-10,0-10-9,0-13-9,0-15-16,0-15-14,0-16-17,5-11-17,0-5 82,5-13 13,1-22-5,8-12-8,-1-11 0,-1-7 17,2-6 1,-2 1-4,1-4-14,1 9-11,-4 10 4,0 15 7,-3 20 2,-2 16-2,1 4-32,-4 10 32,7 21 30,-4 9 51,1 3-19,5 6-26,5 3-16,1-7-7,7-3-5,1-6-7,9-6-1,-1-3-53,4 8-40,-5-11-65,-16-6-150</inkml:trace>
          <inkml:trace contextRef="#ctx0" brushRef="#br0" timeOffset="3596.2057">4932 466 514,'0'0'161,"0"0"-80,0 0-81,0 0-3,0 0-15,0 0 16,0 0-4,112 62-4,-73-20 10,-4 4-1,0 4-64,-6 19-60,-9-12-48,-13-7-32</inkml:trace>
          <inkml:trace contextRef="#ctx0" brushRef="#br0" timeOffset="4808.275">5735 1221 472,'0'0'247,"0"0"-160,0 0-47,0 0 37,0 0-41,0 0-29,0 0 2,145 0-8,-83 0-1,-3 12-1,-12 8-9,-9 10 0,-14 4-5,-17 7 4,-7 10 9,-12 6 2,-27 6 1,-10-4 6,-4-6-6,-5-7-1,1-10 6,3-11-4,6-11-1,7-9 7,11-5-7,7-2 7,11-24-8,7-8-41,5-10-63,0 0 6,7 5 52,13 4 46,2 11 3,-2 12 4,0 9 9,-3 3 3,6 0-3,2 17-16,6 9 1,6 10-1,3 6 8,29 20-8,-10-7-90,-5-14-176</inkml:trace>
        </inkml:traceGroup>
        <inkml:traceGroup>
          <inkml:annotationXML>
            <emma:emma xmlns:emma="http://www.w3.org/2003/04/emma" version="1.0">
              <emma:interpretation id="{632C2774-63B2-445E-BB74-F7D4891023BD}" emma:medium="tactile" emma:mode="ink">
                <msink:context xmlns:msink="http://schemas.microsoft.com/ink/2010/main" type="inkWord" rotatedBoundingBox="9893,1356 11105,1365 11093,3072 9881,3063"/>
              </emma:interpretation>
              <emma:one-of disjunction-type="recognition" id="oneOf3">
                <emma:interpretation id="interp15" emma:lang="zh-CN" emma:confidence="0">
                  <emma:literal>有</emma:literal>
                </emma:interpretation>
                <emma:interpretation id="interp16" emma:lang="zh-CN" emma:confidence="0">
                  <emma:literal>存</emma:literal>
                </emma:interpretation>
                <emma:interpretation id="interp17" emma:lang="zh-CN" emma:confidence="0">
                  <emma:literal>右</emma:literal>
                </emma:interpretation>
                <emma:interpretation id="interp18" emma:lang="zh-CN" emma:confidence="0">
                  <emma:literal>在</emma:literal>
                </emma:interpretation>
                <emma:interpretation id="interp19" emma:lang="zh-CN" emma:confidence="0">
                  <emma:literal>布</emma:literal>
                </emma:interpretation>
              </emma:one-of>
            </emma:emma>
          </inkml:annotationXML>
          <inkml:trace contextRef="#ctx0" brushRef="#br0" timeOffset="5132.2935">6713 658 781,'0'0'109,"0"0"-53,0 0-50,0 0-6,151-94 13,-72 74 5,16 0-16,9-1-1,8 6-1,1-2-6,-4 7-28,-6-2-52,-17 4-27,-13-1-28,-14-1-25,-20 2-45,-21 6 2</inkml:trace>
          <inkml:trace contextRef="#ctx0" brushRef="#br0" timeOffset="5380.3077">7436 273 257,'0'0'182,"0"0"-149,0 0-26,0 0 45,-133 129 39,79-58-39,-6 12-20,1 6-12,2 2-9,10 0-9,8-9-1,9-11-1,8-12-14,10-14-46,9-16-51,3-16-22,8-6-42,9-7-37</inkml:trace>
          <inkml:trace contextRef="#ctx0" brushRef="#br0" timeOffset="5926.3389">7152 827 221,'0'0'176,"0"0"-175,0 0 61,0 0 28,27 141 8,-26-70-30,-1 16-8,0 10-39,0 26-10,0-13-9,0 0-1,-1-3 0,1-26 1,0-5-2,0-15-11,0-20-25,0-13-9,0-14-10,0-10-4,0-4 59,0-12 10,0-29-10,0-19-68,10-16 42,2-15 26,6-9 10,4-2-4,7 7-4,4 8-1,2 12 22,-1 16 33,0 13 18,-7 13-18,1 13-4,1 9-20,1 4-24,10 7-8,6 0-7,7 3 7,5 15-2,-6 4 1,-4 9-13,-9 4-28,-14 13-27,-15 3 2,-10 12 20,0 5 32,-26-1 15,-6-7 0,1-10 1,3-16 0,6-11 15,2-14 47,1-9 15,4 0-7,2-9-12,3-21-14,10-10-31,0-14-14,15-10-28,22-9-8,37-34-68,-10 19-78,-7 13-96</inkml:trace>
        </inkml:traceGroup>
        <inkml:traceGroup>
          <inkml:annotationXML>
            <emma:emma xmlns:emma="http://www.w3.org/2003/04/emma" version="1.0">
              <emma:interpretation id="{8C836233-14B7-4049-88D7-7A9252FF0132}" emma:medium="tactile" emma:mode="ink">
                <msink:context xmlns:msink="http://schemas.microsoft.com/ink/2010/main" type="inkWord" rotatedBoundingBox="11691,1021 13022,1031 13007,3182 11676,3173"/>
              </emma:interpretation>
              <emma:one-of disjunction-type="recognition" id="oneOf4">
                <emma:interpretation id="interp20" emma:lang="zh-CN" emma:confidence="0">
                  <emma:literal>其</emma:literal>
                </emma:interpretation>
                <emma:interpretation id="interp21" emma:lang="zh-CN" emma:confidence="0">
                  <emma:literal>荟</emma:literal>
                </emma:interpretation>
                <emma:interpretation id="interp22" emma:lang="zh-CN" emma:confidence="0">
                  <emma:literal>甚</emma:literal>
                </emma:interpretation>
                <emma:interpretation id="interp23" emma:lang="zh-CN" emma:confidence="0">
                  <emma:literal>基</emma:literal>
                </emma:interpretation>
                <emma:interpretation id="interp24" emma:lang="zh-CN" emma:confidence="0">
                  <emma:literal>淇</emma:literal>
                </emma:interpretation>
              </emma:one-of>
            </emma:emma>
          </inkml:annotationXML>
          <inkml:trace contextRef="#ctx0" brushRef="#br0" timeOffset="7451.4262">9216 945 12,'0'0'140,"0"0"4,0 0-11,0 0-58,0-118-42,30 108-20,9 1-3,6 4-9,4 1 0,1 4-1,-4 0-2,-8 0-5,-7 4-23,-11 5-31,-7 6-12,-9 0-30,-4 0 18,-12 5 62,-18 0 23,-9 4 7,-3-4-6,3 1 11,1-7 4,12-2 2,6-6 13,10-2 13,5-4-12,5 0-22,0 0-10,0 0 0,0 0-6,5 0 6,7 0 27,6 1-8,6 4-8,-2 3 2,5 1-3,-2 1-9,0 3-1,-5 4 0,-5 1-1,-6 2-31,-9 6-31,-4 2 9,-29 4 44,-18 4 10,-14 0 1,-14 4 6,-12-3 28,-3-1 23,-5 1 8,-5 0 8,1-2 12,7-2 4,14-7 5,23-8 5,20-9-1,23-4-26,11-5-43,5 0-25,0 0-5,28 0-19,23-9-11,43-13 30,40-6 0,41 0 7,8 1-7,-28 5 0,-43 12-1,-34-2-8,-13 9-2,4-1-21,0 1-7,-3 3-64,-29 3-108,-21 16-45,-16-3-44</inkml:trace>
          <inkml:trace contextRef="#ctx0" brushRef="#br0" timeOffset="6326.3618">8828 698 527,'0'0'83,"0"0"55,0 0-23,0 0-38,0 0-33,0 0-22,0 0-12,50-44 2,51 28 5,5-2-8,20-3-8,-2 1 1,-25 0-2,1 5-20,-23 2-29,-22 1-23,-16 5-51,-24 4-62,-13 3-62,-2 0-57</inkml:trace>
          <inkml:trace contextRef="#ctx0" brushRef="#br0" timeOffset="7663.4383">8917 1905 77,'0'0'275,"0"0"-125,0 0-104,0 0-20,0 0 0,0 0-25,0 0 0,35 61 5,-3-33-4,5 2-2,25 2-82,-12-9-103,-4-13-124</inkml:trace>
          <inkml:trace contextRef="#ctx0" brushRef="#br0" timeOffset="6560.3752">9174 237 143,'0'0'123,"0"0"61,0 0-39,0 0-102,0 0-43,0 0-19,0 0 19,-25 122 71,13-20-13,-10 36-31,2-5-17,0-11-1,8-20-9,9-34-17,3-2-61,0-7-36,3-21-18,12-21-59,-3-17-71</inkml:trace>
          <inkml:trace contextRef="#ctx0" brushRef="#br0" timeOffset="6830.3906">9424-61 591,'0'0'100,"0"0"-100,0 0-18,4 124 11,-4-44 7,1 30 28,4 27-17,4-8-4,1-14 1,2-19-7,3-27-1,-2 2-39,1 0-27,-9-14-12,-4-12-7,-1-17-15,0-9 22,-35-11 6,1-7-27,-1-1-5</inkml:trace>
          <inkml:trace contextRef="#ctx0" brushRef="#br0" timeOffset="7827.4477">9616 1747 434,'0'0'181,"0"0"-100,0 0-51,0 0-10,0 0-20,0 0-3,0 0-3,35 158 2,-15-97-139,4-13-199</inkml:trace>
        </inkml:traceGroup>
        <inkml:traceGroup>
          <inkml:annotationXML>
            <emma:emma xmlns:emma="http://www.w3.org/2003/04/emma" version="1.0">
              <emma:interpretation id="{78899443-FEA5-465D-B951-D1BC4ED13062}" emma:medium="tactile" emma:mode="ink">
                <msink:context xmlns:msink="http://schemas.microsoft.com/ink/2010/main" type="inkWord" rotatedBoundingBox="13948,811 16125,826 16110,2879 13933,2863"/>
              </emma:interpretation>
              <emma:one-of disjunction-type="recognition" id="oneOf5">
                <emma:interpretation id="interp25" emma:lang="zh-CN" emma:confidence="0">
                  <emma:literal>它</emma:literal>
                </emma:interpretation>
                <emma:interpretation id="interp26" emma:lang="zh-CN" emma:confidence="0">
                  <emma:literal>页</emma:literal>
                </emma:interpretation>
                <emma:interpretation id="interp27" emma:lang="zh-CN" emma:confidence="0">
                  <emma:literal>主</emma:literal>
                </emma:interpretation>
                <emma:interpretation id="interp28" emma:lang="zh-CN" emma:confidence="0">
                  <emma:literal>亡</emma:literal>
                </emma:interpretation>
                <emma:interpretation id="interp29" emma:lang="zh-CN" emma:confidence="0">
                  <emma:literal>区</emma:literal>
                </emma:interpretation>
              </emma:one-of>
            </emma:emma>
          </inkml:annotationXML>
          <inkml:trace contextRef="#ctx0" brushRef="#br0" timeOffset="8548.4889">10957 257 400,'0'0'63,"0"0"-62,0 0 64,-47 130 48,12-36-9,-6 28-42,6-1-45,8-15-10,17-14-7,10-31-5,0-5-47,22-1-52,5-19-20,22-21-39,-9-7-16,-3-8-19</inkml:trace>
          <inkml:trace contextRef="#ctx0" brushRef="#br0" timeOffset="8300.4747">11051-236 59,'0'0'721,"0"0"-604,0 0-106,0 0-3,183-19-6,-109 9 27,4 5-21,-8 3 0,-4 2-8,-7 0-1,-6 17-64,0 23-72,-16-3-86,-14-5-75</inkml:trace>
          <inkml:trace contextRef="#ctx0" brushRef="#br0" timeOffset="9251.5291">11214 1140 22,'0'0'75,"0"0"62,0 0-33,0 0-93,0 0 1,0 0 24,0 0 65,31 64 6,-21 3-29,5 9-3,8 6-16,11 1-16,11-5-15,19-8-8,15-14 12,34-12 18,35-22-14,35-22-11,19-17-25,-14-29-4,-17-5-44,-45 8-19,2-16-63,-36 17-82,-23 2-144</inkml:trace>
          <inkml:trace contextRef="#ctx0" brushRef="#br0" timeOffset="8802.5034">11233 686 342,'0'0'120,"0"0"-8,153-52-21,-79 40-37,5 6-12,0 1-22,0 5-12,-4 0-8,-7 0 0,-8 2 0,-11 11-3,-11 4-6,-11 6-17,-12 4-31,-11 5-18,-4 11 24,-24 6 46,-24 8 4,-13 1-20,-10-1-47,-26 5-40,20-15-43,13-12-37</inkml:trace>
          <inkml:trace contextRef="#ctx0" brushRef="#br0" timeOffset="9014.5156">11525 994 2,'0'0'98,"0"0"36,0 0-22,0 0-61,0 0-28,0 0 25,0 0 24,36 49-4,-53-4-38,-7 5-6,-4-1-16,-3-3-8,1-8-14,2-7-38,-1-9-49,-11-8-40,6-6-18,4-8-28</inkml:trace>
        </inkml:traceGroup>
        <inkml:traceGroup>
          <inkml:annotationXML>
            <emma:emma xmlns:emma="http://www.w3.org/2003/04/emma" version="1.0">
              <emma:interpretation id="{053ECAE5-B541-4A60-8BFC-88DC0D01AADF}" emma:medium="tactile" emma:mode="ink">
                <msink:context xmlns:msink="http://schemas.microsoft.com/ink/2010/main" type="inkWord" rotatedBoundingBox="15896,1459 17435,1470 17423,3136 15884,3125"/>
              </emma:interpretation>
              <emma:one-of disjunction-type="recognition" id="oneOf6">
                <emma:interpretation id="interp30" emma:lang="zh-CN" emma:confidence="0">
                  <emma:literal>分</emma:literal>
                </emma:interpretation>
                <emma:interpretation id="interp31" emma:lang="zh-CN" emma:confidence="0">
                  <emma:literal>勿</emma:literal>
                </emma:interpretation>
                <emma:interpretation id="interp32" emma:lang="zh-CN" emma:confidence="0">
                  <emma:literal>万</emma:literal>
                </emma:interpretation>
                <emma:interpretation id="interp33" emma:lang="zh-CN" emma:confidence="0">
                  <emma:literal>方</emma:literal>
                </emma:interpretation>
                <emma:interpretation id="interp34" emma:lang="zh-CN" emma:confidence="0">
                  <emma:literal>犭</emma:literal>
                </emma:interpretation>
              </emma:one-of>
            </emma:emma>
          </inkml:annotationXML>
          <inkml:trace contextRef="#ctx0" brushRef="#br0" timeOffset="9570.5474">13267 412 778,'0'0'143,"0"0"-64,0 0-79,0 0-22,0 0 22,-138 120 10,57-44-4,-3 14 3,5 2-8,10-7-1,17-15 0,20-12-30,14-17-73,18-14-74,5-8-51,18-19-59</inkml:trace>
          <inkml:trace contextRef="#ctx0" brushRef="#br0" timeOffset="9825.562">13603 377 599,'0'0'61,"0"0"-52,0 0-9,0 0 49,79 123 14,-41-60-1,8 8-28,2 8-10,10 3-12,0 2-5,5-6-6,0-9 11,1-7-5,-10-7-7,-10-6-14,-19-5-74,-17-1-82,-21 8-32,-26-11 36</inkml:trace>
          <inkml:trace contextRef="#ctx0" brushRef="#br0" timeOffset="10132.5795">13408 1026 530,'0'0'162,"0"0"-79,0 0-83,0 0 0,0 0 48,0 0 11,144 68-17,-100-19-14,-4 11-10,-9 16-5,-16 10 11,-12 11 0,-3 6-12,-20 5-5,-14-10-7,-4-12-9,-3-18-4,3-19-11,-1-20-12,4-14-32,4-14 10,6-1-23,12-58-101,8-3-44,5-10-69</inkml:trace>
          <inkml:trace contextRef="#ctx0" brushRef="#br0" timeOffset="10291.5886">13582 1347 486,'0'0'81,"0"0"-64,0 0 26,-152 124 48,71-56-20,-8 13-38,-4 4-14,9-2-13,7-6-6,18-10-7,19-5-91,20-18-169</inkml:trace>
        </inkml:traceGroup>
        <inkml:traceGroup>
          <inkml:annotationXML>
            <emma:emma xmlns:emma="http://www.w3.org/2003/04/emma" version="1.0">
              <emma:interpretation id="{C195B37F-D672-4EC7-9D3C-FF7256617790}" emma:medium="tactile" emma:mode="ink">
                <msink:context xmlns:msink="http://schemas.microsoft.com/ink/2010/main" type="inkWord" rotatedBoundingBox="18145,1458 19537,1468 19522,3472 18130,3462"/>
              </emma:interpretation>
              <emma:one-of disjunction-type="recognition" id="oneOf7">
                <emma:interpretation id="interp35" emma:lang="zh-CN" emma:confidence="0">
                  <emma:literal>法</emma:literal>
                </emma:interpretation>
                <emma:interpretation id="interp36" emma:lang="zh-CN" emma:confidence="0">
                  <emma:literal>诘</emma:literal>
                </emma:interpretation>
                <emma:interpretation id="interp37" emma:lang="zh-CN" emma:confidence="0">
                  <emma:literal>洁</emma:literal>
                </emma:interpretation>
                <emma:interpretation id="interp38" emma:lang="zh-CN" emma:confidence="0">
                  <emma:literal>结</emma:literal>
                </emma:interpretation>
                <emma:interpretation id="interp39" emma:lang="zh-CN" emma:confidence="0">
                  <emma:literal>洪</emma:literal>
                </emma:interpretation>
              </emma:one-of>
            </emma:emma>
          </inkml:annotationXML>
          <inkml:trace contextRef="#ctx0" brushRef="#br0" timeOffset="10934.6254">15038 1138 5,'0'0'99,"0"0"31,0 0-18,-2 172 15,-3-75 12,-8 43-25,-4 43-35,-3 4-15,3-26-27,7-52-15,10-54-3,0-20-13,0-2-6,5-3 2,10-6 0,2-14 9,3-10-11,7 0 18,10-29 13,8-19-31,6-19-31,11-35-63,2-67-38,-14 15-102,-9 5-267</inkml:trace>
          <inkml:trace contextRef="#ctx0" brushRef="#br0" timeOffset="10696.6118">15036 526 720,'0'0'129,"0"0"-121,0 0-8,0 0-26,0 0 7,0 0 19,0 0 9,98 119-8,-68-71-1,-5 6-80,-6-6-81,-19 18-30,0-15-11,-7-14 38</inkml:trace>
          <inkml:trace contextRef="#ctx0" brushRef="#br0" timeOffset="11828.6765">15978 377 101,'0'0'361,"0"0"-348,0 0-12,0 131 11,-16-48 47,-2 15-18,-6 8-25,4 6-15,8-4 2,1-10-3,6-8-61,3-18-25,-6-12-17,-8-14 23,-9-6 6,-10-10 21,-10-2 28,-4-9 25,0-3 38,4-4 71,3-5 30,10-2 24,10-5 27,10 1 11,7-1-62,5 0-64,0 0-27,0 0-12,29 0-27,16-8-9,19-5 0,17-4-1,8 0-38,3 5-16,-8 2 11,-7 4 27,-13 2-2,-17 4-34,-15 0 2,-17 0-14,-13 5-6,-2 17-27,-25 6 72,-25 15 26,-19 8 26,-10 9 16,-5 2 0,6-7-3,18-11-9,16-9-4,19-11-13,11-3-13,13-6-1,1 2-14,5 0 5,25-2 9,14 2-15,16-4 7,9-2 9,10-4 9,-2 1-2,-1-1-5,-7-2-1,-10 7 21,-14-7 4,-11 5-12,-19-5-14,-7 3 0,-8 1 0,-3 5 12,-26 9 21,-13 9 0,-16 12-18,-11 7-15,-20 6-103,15-9-140,20-21-413</inkml:trace>
          <inkml:trace contextRef="#ctx0" brushRef="#br0" timeOffset="11110.6355">15640 808 669,'0'0'176,"0"0"-114,0 0-56,0 0-6,0 0 1,0 0 16,141 4 1,-57-4-4,13 0-14,8 0-70,14-4-65,-27-10-111,-26 0-94</inkml:trace>
        </inkml:traceGroup>
        <inkml:traceGroup>
          <inkml:annotationXML>
            <emma:emma xmlns:emma="http://www.w3.org/2003/04/emma" version="1.0">
              <emma:interpretation id="{1AC64C47-7AB4-435D-A755-B1AC9CE43FAA}" emma:medium="tactile" emma:mode="ink">
                <msink:context xmlns:msink="http://schemas.microsoft.com/ink/2010/main" type="inkWord" rotatedBoundingBox="20648,1468 21357,1473 21339,3980 20630,3974"/>
              </emma:interpretation>
              <emma:one-of disjunction-type="recognition" id="oneOf8">
                <emma:interpretation id="interp40" emma:lang="zh-CN" emma:confidence="0">
                  <emma:literal>?</emma:literal>
                </emma:interpretation>
                <emma:interpretation id="interp41" emma:lang="zh-CN" emma:confidence="0">
                  <emma:literal>ⅰ</emma:literal>
                </emma:interpretation>
                <emma:interpretation id="interp42" emma:lang="zh-CN" emma:confidence="0">
                  <emma:literal>卩</emma:literal>
                </emma:interpretation>
                <emma:interpretation id="interp43" emma:lang="zh-CN" emma:confidence="0">
                  <emma:literal>阝</emma:literal>
                </emma:interpretation>
                <emma:interpretation id="interp44" emma:lang="zh-CN" emma:confidence="0">
                  <emma:literal>7</emma:literal>
                </emma:interpretation>
              </emma:one-of>
            </emma:emma>
          </inkml:annotationXML>
          <inkml:trace contextRef="#ctx0" brushRef="#br0" timeOffset="16699.9551">17581 952 312,'0'0'64,"0"0"-20,0 0-18,0 0 3,0 0 48,0 0-12,0 0-19,-62-31-7,55 19-3,-1 4-17,1-4 4,-1-2-6,1-3-8,-2 1 4,4-6 1,5-4-5,0-4 0,0-2 1,14-7-10,18-4-21,11-2-18,11-4 11,7 2 2,3 9 14,0 6 6,-6 7 5,-4 8-6,-8 6 5,-4 9-5,-7 2 6,-2 0-9,-2 10-3,-4 13-29,-4 9 3,-4 11 13,-9 4 4,-10 9 22,0 6 0,-19 5 11,-14 1-1,-9 6 0,-7-4 17,-2 2-2,4-6-1,4-3-6,7-7-16,6-1 6,5-6 0,1-4-6,8-2-1,2-4 1,4-6-1,2 2-1,6-1-31,-1 22-82,3-12-92,-2-2-154</inkml:trace>
          <inkml:trace contextRef="#ctx0" brushRef="#br0" timeOffset="16906.967">17650 2601 466,'0'0'89,"0"0"-88,0 0 0,0 0 23,0 0-12,-39 149-11,34-94-1,0-8-89,2-12-152</inkml:trace>
        </inkml:traceGroup>
      </inkml:traceGroup>
    </inkml:traceGroup>
    <inkml:traceGroup>
      <inkml:annotationXML>
        <emma:emma xmlns:emma="http://www.w3.org/2003/04/emma" version="1.0">
          <emma:interpretation id="{6572C9F3-28D6-44A0-B8D3-3FD0D0C060D8}" emma:medium="tactile" emma:mode="ink">
            <msink:context xmlns:msink="http://schemas.microsoft.com/ink/2010/main" type="paragraph" rotatedBoundingBox="3894,6063 11074,5895 11129,8240 3949,84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1423F2-DC4B-4DD2-8992-8BC8A033EBB4}" emma:medium="tactile" emma:mode="ink">
              <msink:context xmlns:msink="http://schemas.microsoft.com/ink/2010/main" type="line" rotatedBoundingBox="3894,6063 11074,5895 11129,8240 3949,8408"/>
            </emma:interpretation>
          </emma:emma>
        </inkml:annotationXML>
        <inkml:traceGroup>
          <inkml:annotationXML>
            <emma:emma xmlns:emma="http://www.w3.org/2003/04/emma" version="1.0">
              <emma:interpretation id="{0DC007D3-52B5-42CD-AE37-AFDA934C4401}" emma:medium="tactile" emma:mode="ink">
                <msink:context xmlns:msink="http://schemas.microsoft.com/ink/2010/main" type="inkWord" rotatedBoundingBox="3894,6063 5361,6029 5415,8328 3948,8362"/>
              </emma:interpretation>
              <emma:one-of disjunction-type="recognition" id="oneOf9">
                <emma:interpretation id="interp45" emma:lang="zh-CN" emma:confidence="0">
                  <emma:literal>当</emma:literal>
                </emma:interpretation>
                <emma:interpretation id="interp46" emma:lang="zh-CN" emma:confidence="0">
                  <emma:literal>苎</emma:literal>
                </emma:interpretation>
                <emma:interpretation id="interp47" emma:lang="zh-CN" emma:confidence="0">
                  <emma:literal>沓</emma:literal>
                </emma:interpretation>
                <emma:interpretation id="interp48" emma:lang="zh-CN" emma:confidence="0">
                  <emma:literal>占</emma:literal>
                </emma:interpretation>
                <emma:interpretation id="interp49" emma:lang="zh-CN" emma:confidence="0">
                  <emma:literal>吕</emma:literal>
                </emma:interpretation>
              </emma:one-of>
            </emma:emma>
          </inkml:annotationXML>
          <inkml:trace contextRef="#ctx0" brushRef="#br0" timeOffset="17940.0261">1456 5137 431,'0'0'146,"0"0"-60,0 0-6,8-138-15,-8 119 0,0 5 20,0 8-1,0 3-44,0 3-40,0 0-30,0 11-48,5 24 18,4 15 52,1 35 8,-4 34 2,-6-3-1,0-6 8,0-15-8,0-28 5,-10 11-6,-5 5-33,0-12-39,-5-2-78,1-19-87,8-17-63</inkml:trace>
          <inkml:trace contextRef="#ctx0" brushRef="#br0" timeOffset="18810.0758">2145 5479 218,'0'0'186,"0"0"-125,-71 115-24,9-39 18,-14 11 0,-6 8-32,-7 0-13,-3 5 3,-3-6-6,-4-9-7,-5-7 6,0-12-3,1-10 7,4-13 19,10-14 10,12-10-12,13-8-15,19-6 7,16-5 25,17 0 11,12 0-33,0 0-22,17 0-61,32-9 37,40-9 24,47-10 5,39-8 2,-4-1-6,-31 9 9,-38 7-4,-28 10-6,14 3 2,6 0-2,2 4 0,-12 4-1,-17 12-15,-22 16 3,-16 12-1,-19 9-1,-10 7 15,-19 8 10,-26 10-4,-16 0 4,-7 1-4,-10-1-5,-1-10-1,4-8 0,1-11-22,6-12-13,8-11-7,8-17-10,10-5 13,5-8 2,7-24 8,8-11 10,3-11-23,9-2 42,7-5 25,3 6 28,0 13 17,0 8 18,0 14 19,3 8-44,12 6-48,14 1-15,8 0-7,17-3 7,8 3 0,2 1-6,0 4-38,-4 0-63,-11 2-93,-24 9-119</inkml:trace>
          <inkml:trace contextRef="#ctx0" brushRef="#br0" timeOffset="18160.0387">1103 5556 584,'0'0'146,"0"0"-98,0 0-48,0 0-23,0 0 10,0 0 13,0 0 16,47 137-5,-10-83-11,0-4-8,37-9-79,-7-14-95,-3-19-56</inkml:trace>
          <inkml:trace contextRef="#ctx0" brushRef="#br0" timeOffset="19026.0882">1071 7265 454,'0'0'235,"0"0"-60,0 0-106,0 0-18,0 0-16,0 0-35,0 0-29,57 0 20,39-19 3,45-9-17,39-12-133,16-7-29,-9 2 87,-52 10-95</inkml:trace>
        </inkml:traceGroup>
        <inkml:traceGroup>
          <inkml:annotationXML>
            <emma:emma xmlns:emma="http://www.w3.org/2003/04/emma" version="1.0">
              <emma:interpretation id="{351E59C0-F8D5-4AF4-BC29-EE57845ECD4C}" emma:medium="tactile" emma:mode="ink">
                <msink:context xmlns:msink="http://schemas.microsoft.com/ink/2010/main" type="inkWord" rotatedBoundingBox="6312,6132 9019,6069 9071,8289 6364,8352"/>
              </emma:interpretation>
              <emma:one-of disjunction-type="recognition" id="oneOf10">
                <emma:interpretation id="interp50" emma:lang="zh-CN" emma:confidence="0">
                  <emma:literal>然</emma:literal>
                </emma:interpretation>
                <emma:interpretation id="interp51" emma:lang="zh-CN" emma:confidence="0">
                  <emma:literal>蚀</emma:literal>
                </emma:interpretation>
                <emma:interpretation id="interp52" emma:lang="zh-CN" emma:confidence="0">
                  <emma:literal>钹</emma:literal>
                </emma:interpretation>
                <emma:interpretation id="interp53" emma:lang="zh-CN" emma:confidence="0">
                  <emma:literal>照</emma:literal>
                </emma:interpretation>
                <emma:interpretation id="interp54" emma:lang="zh-CN" emma:confidence="0">
                  <emma:literal>戗</emma:literal>
                </emma:interpretation>
              </emma:one-of>
            </emma:emma>
          </inkml:annotationXML>
          <inkml:trace contextRef="#ctx0" brushRef="#br0" timeOffset="20000.1439">3167 6447 639,'0'0'205,"0"0"-147,0 0-58,0 0-9,0 0-9,0 0 0,0 0 11,82 87 7,-33-59 0,10-2 0,3-8-13,30-18-100,-18 0-60,-6-3-95</inkml:trace>
          <inkml:trace contextRef="#ctx0" brushRef="#br0" timeOffset="19584.1201">3762 5029 660,'0'0'73,"0"0"-60,0 0-13,0 0-41,0 0 24,0 0 16,0 0 1,-83 143 16,38-64-10,-9 8 1,0 0-7,9-6 0,6-14 0,11-19 0,13-13 0,8-15-1,7-8-14,2-4-3,31-8 2,16 0 1,17 0 15,13-20-7,5 0-20,0 2-9,-12 8 10,-13 10 11,-16 0 1,-16 20-4,-13 19 18,-14 12 26,-9 17-3,-28 15 39,-16 10-6,-11 10-20,-3 7-23,-2-8-7,0-4-4,5-12 6,8-18-7,11-17-1,6-20-39,1-24-53,12-7-31,6-2-110</inkml:trace>
          <inkml:trace contextRef="#ctx0" brushRef="#br0" timeOffset="19775.131">3463 5937 608,'0'0'150,"0"0"-150,0 0-23,0 0 23,0 0 16,0 0 10,43 146-13,-24-93-4,1 6-9,2 16-30,-5-12-124,-7-14-139</inkml:trace>
          <inkml:trace contextRef="#ctx0" brushRef="#br0" timeOffset="21342.2207">5174 4997 620,'0'0'226,"0"0"-226,0 0-14,0 0 14,52 140 29,-35-69 13,-2 35-16,-5 27-11,-10 26-4,-5 6-9,-36-16 7,-7-28-8,-1-33 6,2-16-7,-10-8-15,-19 9 2,-35 15 0,-42 14-7,-30-6-1,-5-9 10,30-26 9,40-18 0,44-18 2,14 2 2,-4 0 21,2 5 28,3 0-24,18 1-10,13 0-17,11-3 0,9 2-2,8-5-10,0-1-5,20-2 4,22-5 4,12-3 7,14-8 1,11-4-11,12-4 12,7-10-1,4-19-1,-1-6-27,-3-5-43,-9 3-19,-14 0-45,-16 2-37,-15 6 25,-16 6-57,-16 7 133,-12 0 72,0 4 37,0-2 74,0 1-14,-2-4 11,2 3 31,0 3-17,0 4-2,0 2 1,0 5-18,0 0-42,0 0-60,0 14-1,11 14 0,17 15 38,4 16-9,7 3-29,4 0-20,1-4-50,-2-15-18,15-22-91,-11-15-70,-6-6-54</inkml:trace>
          <inkml:trace contextRef="#ctx0" brushRef="#br0" timeOffset="20478.1712">4755 5338 443,'0'0'193,"0"0"-143,0 0-50,0 0 0,0 0 22,-70 223 60,16-76-37,-7 18-22,2-25-14,7-33-3,20-37-6,-5-9 9,0 8-9,-5 2-8,-3 0-24,6-14-24,12-14-35,4-16-42,13-27-2,5 0 16,5-8-67</inkml:trace>
          <inkml:trace contextRef="#ctx0" brushRef="#br0" timeOffset="20216.1563">4202 5974 563,'0'0'139,"0"0"-84,0 0-31,146-77 87,-75 50-66,13-5-33,8 0-6,3 3-6,-1-1 0,-7 5 0,-11 4 0,-19 7-34,-20 7-91,-19 3-98,-18 4-46,-13 0 52</inkml:trace>
          <inkml:trace contextRef="#ctx0" brushRef="#br0" timeOffset="20683.183">4521 6058 380,'0'0'214,"0"0"-184,0 0-21,0 0 48,0 0 30,91 133 0,-54-74-17,4 1-31,2 3-18,8-5-10,-1-11-1,4-8-8,0-14-2,-6-13-88,-4-12-55,0-26-5,-14-15-6,-8-9-176</inkml:trace>
          <inkml:trace contextRef="#ctx0" brushRef="#br0" timeOffset="21517.2307">5268 6798 546,'0'0'237,"0"0"-136,0 0-39,0 0 12,0 0 23,0 0-35,143 128-10,-85-77-33,10 1-19,-3 0-7,1-9-83,25-4-66,-18-12-163,-12-17-343</inkml:trace>
        </inkml:traceGroup>
        <inkml:traceGroup>
          <inkml:annotationXML>
            <emma:emma xmlns:emma="http://www.w3.org/2003/04/emma" version="1.0">
              <emma:interpretation id="{0E771F8F-496C-4A37-A3F7-2600E5D9A319}" emma:medium="tactile" emma:mode="ink">
                <msink:context xmlns:msink="http://schemas.microsoft.com/ink/2010/main" type="inkWord" rotatedBoundingBox="9454,6052 11076,6014 11127,8197 9505,8235"/>
              </emma:interpretation>
              <emma:one-of disjunction-type="recognition" id="oneOf11">
                <emma:interpretation id="interp55" emma:lang="zh-CN" emma:confidence="0">
                  <emma:literal>有</emma:literal>
                </emma:interpretation>
                <emma:interpretation id="interp56" emma:lang="zh-CN" emma:confidence="0">
                  <emma:literal>百</emma:literal>
                </emma:interpretation>
                <emma:interpretation id="interp57" emma:lang="zh-CN" emma:confidence="0">
                  <emma:literal>自</emma:literal>
                </emma:interpretation>
                <emma:interpretation id="interp58" emma:lang="zh-CN" emma:confidence="0">
                  <emma:literal>奋</emma:literal>
                </emma:interpretation>
                <emma:interpretation id="interp59" emma:lang="zh-CN" emma:confidence="0">
                  <emma:literal>存</emma:literal>
                </emma:interpretation>
              </emma:one-of>
            </emma:emma>
          </inkml:annotationXML>
          <inkml:trace contextRef="#ctx0" brushRef="#br0" timeOffset="21994.258">6288 5466 814,'0'0'89,"0"0"42,0 0-40,0 0-16,0 0-4,0 0-25,0 0-45,319-119-1,-87 60 2,12 1-1,-22 13-1,-71 16-13,-42 13-32,-35 13-19,-18 0-18,1 3-38,-7 0-56,-4 0-35,-29 22-20,-17-2 9,0 0 65</inkml:trace>
          <inkml:trace contextRef="#ctx0" brushRef="#br0" timeOffset="22234.2717">7436 4936 462,'0'0'142,"0"0"-108,0 0-9,-136 142 53,60-40 1,-23 38-20,7-4-31,8-13-15,13-15-4,14-25-9,-2 7 0,-2 10 0,16-13-22,13-18-44,25-7-84,7-25-77,0-24-84</inkml:trace>
          <inkml:trace contextRef="#ctx0" brushRef="#br0" timeOffset="22492.2864">7112 5675 667,'0'0'132,"0"0"-132,0 0 0,0 0 18,0 194 57,-6-62-27,-2 33-26,1-7-6,2-28-3,2-43-3,3-28-10,0 5 1,0-2 5,0-5-6,0-16-10,3-18-49,7-16-55,0-7-21,6-17 60,12-69 32,1 3-149,-7-6-108</inkml:trace>
          <inkml:trace contextRef="#ctx0" brushRef="#br0" timeOffset="23251.3299">7283 6593 783,'0'0'233,"0"0"-180,0 0-40,0 0 49,0 0-46,0 0-8,0 0 3,178-19-11,-85-9-42,38-26-102,-19 4-121,-24 3-225</inkml:trace>
          <inkml:trace contextRef="#ctx0" brushRef="#br0" timeOffset="23048.3183">7303 6304 199,'0'0'286,"0"0"-70,0 0-15,0 0-38,-25-124-35,27 104-83,26-4-45,13-3-5,12-1-1,11 5-10,7 6-55,3 2-45,13 15-58,-21 0-96,-19 0-130</inkml:trace>
          <inkml:trace contextRef="#ctx0" brushRef="#br0" timeOffset="22889.3092">7394 5634 398,'0'0'192,"0"0"-52,0 0-88,0 0 3,0 0-2,0 0-30,0 0-16,96-49-7,-54 38 0,5 3-10,2 8 1,-2 0 2,-4 8-5,-2 23 12,-3 9 10,-7 16 5,-3 13-4,-3 34 2,-6 31-5,-4 32-1,-2-14-1,-8-26-5,-3-43 0,1-21 0,-3 5 1,2 1-1,-2 5 5,0-6-5,0-12 0,0-7 0,0-3-1,0-10-12,0-11-34,0-6-34,-2-6-24,-11-11 11,-5-1 51,-9-5-55,-12-22-13,-6-14 50,-34-53 1,10 12-21,5 0-78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3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4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4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5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6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4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3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ABB5-0ECF-4D75-A007-34BF8014A2F1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88C1-5045-4096-A6ED-A5D8DDF8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墨迹 10"/>
              <p14:cNvContentPartPr/>
              <p14:nvPr/>
            </p14:nvContentPartPr>
            <p14:xfrm>
              <a:off x="371634" y="233137"/>
              <a:ext cx="8084880" cy="4995360"/>
            </p14:xfrm>
          </p:contentPart>
        </mc:Choice>
        <mc:Fallback>
          <p:pic>
            <p:nvPicPr>
              <p:cNvPr id="11" name="墨迹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674" y="229897"/>
                <a:ext cx="8094240" cy="50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2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墨迹 11"/>
              <p14:cNvContentPartPr/>
              <p14:nvPr/>
            </p14:nvContentPartPr>
            <p14:xfrm>
              <a:off x="267594" y="493417"/>
              <a:ext cx="8594640" cy="627156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274" y="488737"/>
                <a:ext cx="8604000" cy="62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4" name="墨迹 243"/>
              <p14:cNvContentPartPr/>
              <p14:nvPr/>
            </p14:nvContentPartPr>
            <p14:xfrm>
              <a:off x="6738954" y="4540897"/>
              <a:ext cx="309240" cy="1675440"/>
            </p14:xfrm>
          </p:contentPart>
        </mc:Choice>
        <mc:Fallback>
          <p:pic>
            <p:nvPicPr>
              <p:cNvPr id="244" name="墨迹 2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6074" y="4538017"/>
                <a:ext cx="315360" cy="16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6" name="墨迹 255"/>
              <p14:cNvContentPartPr/>
              <p14:nvPr/>
            </p14:nvContentPartPr>
            <p14:xfrm>
              <a:off x="7127754" y="4618657"/>
              <a:ext cx="1701360" cy="1368000"/>
            </p14:xfrm>
          </p:contentPart>
        </mc:Choice>
        <mc:Fallback>
          <p:pic>
            <p:nvPicPr>
              <p:cNvPr id="256" name="墨迹 2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2714" y="4614337"/>
                <a:ext cx="1709280" cy="137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1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墨迹 9"/>
              <p14:cNvContentPartPr/>
              <p14:nvPr/>
            </p14:nvContentPartPr>
            <p14:xfrm>
              <a:off x="203514" y="324577"/>
              <a:ext cx="8560800" cy="626292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14" y="320617"/>
                <a:ext cx="8568000" cy="62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5" name="墨迹 124"/>
              <p14:cNvContentPartPr/>
              <p14:nvPr/>
            </p14:nvContentPartPr>
            <p14:xfrm>
              <a:off x="809034" y="4492657"/>
              <a:ext cx="97200" cy="0"/>
            </p14:xfrm>
          </p:contentPart>
        </mc:Choice>
        <mc:Fallback>
          <p:pic>
            <p:nvPicPr>
              <p:cNvPr id="125" name="墨迹 1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972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3" name="墨迹 272"/>
              <p14:cNvContentPartPr/>
              <p14:nvPr/>
            </p14:nvContentPartPr>
            <p14:xfrm>
              <a:off x="7283274" y="2751697"/>
              <a:ext cx="1019880" cy="25200"/>
            </p14:xfrm>
          </p:contentPart>
        </mc:Choice>
        <mc:Fallback>
          <p:pic>
            <p:nvPicPr>
              <p:cNvPr id="273" name="墨迹 27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7514" y="2747737"/>
                <a:ext cx="102780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0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墨迹 11"/>
              <p14:cNvContentPartPr/>
              <p14:nvPr/>
            </p14:nvContentPartPr>
            <p14:xfrm>
              <a:off x="375954" y="309097"/>
              <a:ext cx="8336880" cy="660096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994" y="304777"/>
                <a:ext cx="8344080" cy="66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2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墨迹 8"/>
              <p14:cNvContentPartPr/>
              <p14:nvPr/>
            </p14:nvContentPartPr>
            <p14:xfrm>
              <a:off x="904074" y="294697"/>
              <a:ext cx="6786000" cy="271332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754" y="289297"/>
                <a:ext cx="679428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全屏显示(4:3)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3</cp:revision>
  <dcterms:created xsi:type="dcterms:W3CDTF">2020-03-02T14:53:06Z</dcterms:created>
  <dcterms:modified xsi:type="dcterms:W3CDTF">2020-03-02T15:33:37Z</dcterms:modified>
</cp:coreProperties>
</file>