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5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1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5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5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7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B4E98-AD43-4E4D-9531-FEF5062F84CD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B708-F4C0-41B3-AAFA-5F7F57777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3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41" y="188640"/>
            <a:ext cx="9108776" cy="61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" y="188640"/>
            <a:ext cx="8961728" cy="5937523"/>
          </a:xfrm>
        </p:spPr>
      </p:pic>
    </p:spTree>
    <p:extLst>
      <p:ext uri="{BB962C8B-B14F-4D97-AF65-F5344CB8AC3E}">
        <p14:creationId xmlns:p14="http://schemas.microsoft.com/office/powerpoint/2010/main" val="380883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9" y="332656"/>
            <a:ext cx="8601584" cy="5793507"/>
          </a:xfrm>
        </p:spPr>
      </p:pic>
    </p:spTree>
    <p:extLst>
      <p:ext uri="{BB962C8B-B14F-4D97-AF65-F5344CB8AC3E}">
        <p14:creationId xmlns:p14="http://schemas.microsoft.com/office/powerpoint/2010/main" val="316323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80425" cy="6048672"/>
          </a:xfrm>
        </p:spPr>
      </p:pic>
    </p:spTree>
    <p:extLst>
      <p:ext uri="{BB962C8B-B14F-4D97-AF65-F5344CB8AC3E}">
        <p14:creationId xmlns:p14="http://schemas.microsoft.com/office/powerpoint/2010/main" val="199689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060"/>
            <a:ext cx="8693816" cy="5593087"/>
          </a:xfrm>
        </p:spPr>
      </p:pic>
    </p:spTree>
    <p:extLst>
      <p:ext uri="{BB962C8B-B14F-4D97-AF65-F5344CB8AC3E}">
        <p14:creationId xmlns:p14="http://schemas.microsoft.com/office/powerpoint/2010/main" val="90904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" y="332656"/>
            <a:ext cx="8761141" cy="5616624"/>
          </a:xfrm>
        </p:spPr>
      </p:pic>
    </p:spTree>
    <p:extLst>
      <p:ext uri="{BB962C8B-B14F-4D97-AF65-F5344CB8AC3E}">
        <p14:creationId xmlns:p14="http://schemas.microsoft.com/office/powerpoint/2010/main" val="421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713506" cy="5857737"/>
          </a:xfrm>
        </p:spPr>
      </p:pic>
    </p:spTree>
    <p:extLst>
      <p:ext uri="{BB962C8B-B14F-4D97-AF65-F5344CB8AC3E}">
        <p14:creationId xmlns:p14="http://schemas.microsoft.com/office/powerpoint/2010/main" val="232274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20" y="-1035496"/>
            <a:ext cx="8851380" cy="572150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9C225F-5299-8126-537C-85A75D58F850}"/>
              </a:ext>
            </a:extLst>
          </p:cNvPr>
          <p:cNvSpPr txBox="1"/>
          <p:nvPr/>
        </p:nvSpPr>
        <p:spPr>
          <a:xfrm>
            <a:off x="1115616" y="4686004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解不定方程可以先根据一部分条件，选出符合要求的，然后再根据其他条件，淘汰不符合要求的，留下符合要求的，最后就可以把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全部求出来。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13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" y="404664"/>
            <a:ext cx="8852949" cy="5832648"/>
          </a:xfrm>
        </p:spPr>
      </p:pic>
    </p:spTree>
    <p:extLst>
      <p:ext uri="{BB962C8B-B14F-4D97-AF65-F5344CB8AC3E}">
        <p14:creationId xmlns:p14="http://schemas.microsoft.com/office/powerpoint/2010/main" val="405695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4" y="287736"/>
            <a:ext cx="8837154" cy="5795019"/>
          </a:xfrm>
        </p:spPr>
      </p:pic>
    </p:spTree>
    <p:extLst>
      <p:ext uri="{BB962C8B-B14F-4D97-AF65-F5344CB8AC3E}">
        <p14:creationId xmlns:p14="http://schemas.microsoft.com/office/powerpoint/2010/main" val="355196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765090" cy="5649491"/>
          </a:xfrm>
        </p:spPr>
      </p:pic>
    </p:spTree>
    <p:extLst>
      <p:ext uri="{BB962C8B-B14F-4D97-AF65-F5344CB8AC3E}">
        <p14:creationId xmlns:p14="http://schemas.microsoft.com/office/powerpoint/2010/main" val="348776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827826" cy="5976664"/>
          </a:xfrm>
        </p:spPr>
      </p:pic>
    </p:spTree>
    <p:extLst>
      <p:ext uri="{BB962C8B-B14F-4D97-AF65-F5344CB8AC3E}">
        <p14:creationId xmlns:p14="http://schemas.microsoft.com/office/powerpoint/2010/main" val="343442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774744" cy="5820185"/>
          </a:xfrm>
        </p:spPr>
      </p:pic>
    </p:spTree>
    <p:extLst>
      <p:ext uri="{BB962C8B-B14F-4D97-AF65-F5344CB8AC3E}">
        <p14:creationId xmlns:p14="http://schemas.microsoft.com/office/powerpoint/2010/main" val="352646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830980" cy="6120680"/>
          </a:xfrm>
        </p:spPr>
      </p:pic>
    </p:spTree>
    <p:extLst>
      <p:ext uri="{BB962C8B-B14F-4D97-AF65-F5344CB8AC3E}">
        <p14:creationId xmlns:p14="http://schemas.microsoft.com/office/powerpoint/2010/main" val="162772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012"/>
            <a:ext cx="8828217" cy="5841151"/>
          </a:xfrm>
        </p:spPr>
      </p:pic>
    </p:spTree>
    <p:extLst>
      <p:ext uri="{BB962C8B-B14F-4D97-AF65-F5344CB8AC3E}">
        <p14:creationId xmlns:p14="http://schemas.microsoft.com/office/powerpoint/2010/main" val="164824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" y="260648"/>
            <a:ext cx="8949723" cy="5976664"/>
          </a:xfrm>
        </p:spPr>
      </p:pic>
    </p:spTree>
    <p:extLst>
      <p:ext uri="{BB962C8B-B14F-4D97-AF65-F5344CB8AC3E}">
        <p14:creationId xmlns:p14="http://schemas.microsoft.com/office/powerpoint/2010/main" val="251629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2196"/>
            <a:ext cx="9035118" cy="6073608"/>
          </a:xfrm>
        </p:spPr>
      </p:pic>
    </p:spTree>
    <p:extLst>
      <p:ext uri="{BB962C8B-B14F-4D97-AF65-F5344CB8AC3E}">
        <p14:creationId xmlns:p14="http://schemas.microsoft.com/office/powerpoint/2010/main" val="228858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" y="214788"/>
            <a:ext cx="9026628" cy="5950516"/>
          </a:xfrm>
        </p:spPr>
      </p:pic>
    </p:spTree>
    <p:extLst>
      <p:ext uri="{BB962C8B-B14F-4D97-AF65-F5344CB8AC3E}">
        <p14:creationId xmlns:p14="http://schemas.microsoft.com/office/powerpoint/2010/main" val="253131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2" y="404664"/>
            <a:ext cx="8462632" cy="5616624"/>
          </a:xfrm>
        </p:spPr>
      </p:pic>
    </p:spTree>
    <p:extLst>
      <p:ext uri="{BB962C8B-B14F-4D97-AF65-F5344CB8AC3E}">
        <p14:creationId xmlns:p14="http://schemas.microsoft.com/office/powerpoint/2010/main" val="152950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784666" cy="5793507"/>
          </a:xfrm>
        </p:spPr>
      </p:pic>
    </p:spTree>
    <p:extLst>
      <p:ext uri="{BB962C8B-B14F-4D97-AF65-F5344CB8AC3E}">
        <p14:creationId xmlns:p14="http://schemas.microsoft.com/office/powerpoint/2010/main" val="219175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1" y="260648"/>
            <a:ext cx="8829299" cy="5577483"/>
          </a:xfrm>
        </p:spPr>
      </p:pic>
    </p:spTree>
    <p:extLst>
      <p:ext uri="{BB962C8B-B14F-4D97-AF65-F5344CB8AC3E}">
        <p14:creationId xmlns:p14="http://schemas.microsoft.com/office/powerpoint/2010/main" val="243439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7" y="260648"/>
            <a:ext cx="8591913" cy="5721499"/>
          </a:xfrm>
        </p:spPr>
      </p:pic>
    </p:spTree>
    <p:extLst>
      <p:ext uri="{BB962C8B-B14F-4D97-AF65-F5344CB8AC3E}">
        <p14:creationId xmlns:p14="http://schemas.microsoft.com/office/powerpoint/2010/main" val="35321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8833860" cy="5793507"/>
          </a:xfrm>
        </p:spPr>
      </p:pic>
    </p:spTree>
    <p:extLst>
      <p:ext uri="{BB962C8B-B14F-4D97-AF65-F5344CB8AC3E}">
        <p14:creationId xmlns:p14="http://schemas.microsoft.com/office/powerpoint/2010/main" val="423601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717793" cy="5903388"/>
          </a:xfrm>
        </p:spPr>
      </p:pic>
    </p:spTree>
    <p:extLst>
      <p:ext uri="{BB962C8B-B14F-4D97-AF65-F5344CB8AC3E}">
        <p14:creationId xmlns:p14="http://schemas.microsoft.com/office/powerpoint/2010/main" val="153394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47</Words>
  <Application>Microsoft Office PowerPoint</Application>
  <PresentationFormat>全屏显示(4:3)</PresentationFormat>
  <Paragraphs>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曹 建钬</cp:lastModifiedBy>
  <cp:revision>12</cp:revision>
  <dcterms:created xsi:type="dcterms:W3CDTF">2020-03-05T11:54:02Z</dcterms:created>
  <dcterms:modified xsi:type="dcterms:W3CDTF">2022-05-22T03:49:39Z</dcterms:modified>
</cp:coreProperties>
</file>