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72" autoAdjust="0"/>
  </p:normalViewPr>
  <p:slideViewPr>
    <p:cSldViewPr>
      <p:cViewPr varScale="1">
        <p:scale>
          <a:sx n="71" d="100"/>
          <a:sy n="71" d="100"/>
        </p:scale>
        <p:origin x="-1992" y="-96"/>
      </p:cViewPr>
      <p:guideLst>
        <p:guide orient="horz" pos="2164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11T15:10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12442 9961 45,'0'0'62,"-5"-5"-73,1 0 9,-1 5-8,0-3-13,-2 0 20,3 0-3,-2 0 5,-1 0-4,2 1 22,-1-1-19,-1 0 1,2 2 10,0-1-17,3 2 2,0 0 9,2 0-6,-2 0-5,2 0 6,0 0 2,0 0 0,0 0 0,0 0 0,0 0-7,0 0 12,0 0-10,0 0 10,0 0-13,0 0 10,0 0 5,0 0-8,0 0 3,0 0-2,0 0 0,0 0 0,2 0 0,0 2-1,2-1 3,-1-1-2,2 2 0,-1-2 0,2 1 6,-2 0-7,4 1 5,-2 0-5,4 1-7,-1 0 13,0 0-11,0 0 7,3 0 1,-3-3 2,3 0-2,-2 2 2,2-2 2,0 0-5,0 0-8,-1 0-5,2 0 21,-3 0-17,1 0 7,1 0 1,-3 0 0,2 0-1,-1 0 2,0 0 1,2 0 2,-2 0-2,4 0-4,1 0 8,-2 0-9,1-3 2,-1 0-7,0 0 14,-1 0-12,1 1 5,-2 2 1,1-3 0,1 3 0,0 0-1,0 0 2,0 0-1,4-2 1,-2 0-2,2 1 1,2-3 2,1-1-3,1 2 1,0-2 1,3 1-3,0 0 2,1 1 1,-1 0-2,3 0 1,0 1-1,0 1 2,-1 1-1,0 0-1,-1 0 2,-1 0-1,2 0 0,-3 0 1,0 0 0,-1 0-3,-1-1 3,0 1-1,-2 0 1,1 0-3,-1 0 2,2 0 0,-3 0 0,3 0 0,-2 0 0,0 0 0,2-1 1,0-1-2,2 1 1,-1-2 1,2 2 0,1-3-3,-2 4 2,0 0 1,0 0-2,0 0 1,0 0-1,1 0 1,1 0 1,0 0 0,1 0-2,1 0 1,-2 0 0,0 0 0,2 0 0,0 0 0,-2 0 0,1 0 0,-1 0 0,2 0 0,-1 0 0,0 0 0,1 0 0,0 0 0,1 0 0,1 0 0,0 0 0,1 0 1,2 0-2,-1 0 1,-1 0 0,3 0 0,-4 0-1,3 2 1,-2 0 1,-1-2-1,-1 0 0,2 1 1,-1-1-2,-1 0 1,2 0 0,-3 0 1,-1 0-2,3 0 1,-2 2 0,0-2 0,-2 1 0,0 0 0,-2 1-1,1-2 3,0 1-3,-1-1 2,1 0-1,-4 0 0,4 0-1,-2 1 2,-2-1-2,0 1 0,1 2 2,-1-1-1,1 0 0,-1-1-1,0 1 2,1 0-1,-1-1 0,0 1 0,1-2 0,0 1 0,2 0 0,-1 1 0,1 1 1,0-1-2,3-2 1,0 3 0,-1-3 1,4 2-2,-1-1 1,0 1 0,0 1 1,2-2-2,0 2 1,1-1 0,-1 1 0,-1 2 0,1-2-1,-2 1 2,0 1-1,2-1 1,0 0-2,1 0 1,1-2 0,0 3 1,1-2-2,-1 0 1,0 1 0,0-2 0,-1 3 2,2-3-4,-2 3 2,1-1 0,0-1 1,4 2-2,-3-2 3,1-3-4,0 3 1,1 0 2,-2-2 0,3 2-1,0-1 0,-1 3 12,1-3-24,0 1 20,0 1-17,3-1 10,0 1 7,2 0-17,2 1 11,-1-4-3,-2 4 6,2-2-10,-3 1 6,-1-1-1,2 0 4,1-1-9,-1 3 5,2-1 0,-2-3-1,2 4 3,1-2-3,-2-2 1,0 2 0,1-1-1,-2 0 2,1 1 0,0-2-2,-2 2 1,0-1-1,1-1 1,-1 1-1,0-2 2,-1 3-1,1-3 1,-1 0-2,-1 2 1,1-2 0,0 2 1,-1-1-2,1 1 1,-1-1 0,0 0 0,-3 1 0,-1-1 0,0 1 0,-1 1 0,2-3 0,-1 2 0,-1 0 0,1-1 0,0 1 1,3-2-2,-4 1 1,1 0 1,0-1-2,-1 2 1,0-1 2,1 1-4,0-2 2,-2 2 0,2 1 0,-1-1 0,-1-1 1,2 1-3,-2-1 3,2-1-1,2 1 0,-2-1 0,2 0 0,-1 1 0,-1 1 0,1-1 0,1 0 0,0 2-2,-1 1 4,1-3-2,-1 1 0,2 0 0,-2-1 0,0 1 3,1-2-6,-3 0 4,1 0-1,-2 0 0,2 0-1,-3 1 1,2 0 0,-3 1 1,1 1-2,0-1 1,0 1 0,0-3-1,0 2 2,-1-1 0,3 1-2,-1-1 2,0 1-2,-1-1 2,2 2-2,-3-2 1,1 0 0,0 2-1,1-3 2,-1 0-1,0 2 0,1-2 0,1 0 0,1 0 1,-5 0-2,5 0 1,-6 0 0,3 0 0,-1 0 0,-2 0 1,1 0-2,-3 0 0,1 0 2,-2 0 0,1 0-1,-2 0 0,-1 0-1,-1 0 1,1 0 1,-3 0-2,1-2 1,-1 2 0,0 0-1,0 0 3,0 0-3,1 0 1,2-3 0,1 1 0,0 0 0,1 0 0,2-1 0,-3 0 2,-1 1-3,0-1 0,-2 3 0,0 0 2,-2 0-1,0-2 0,0 2 0,1-2 0,-1 1 1,1-2-2,2 0 1,0 0 1,-2-2-1,1 0 0,-4 1 0,1 2-1,-5-1 2,1 0-2,-1 0 1,1 1 0,-1-3 0,4 3 0,3-5 1,1 2-2,4-3 2,0-1-1,2 2 0,-3-3-1,-2 3 1,-4 2 0,-3-2 0,-4 5 0,-4-1 0,-2 2 0,-1-1 2,0 2-4,-2 0 2,-1-1 6,0 1-11,0 0 13,0 0-16,0 0 13,0 0-4,0 0-7,0 0 11,0 0-9,0 0 2,0 0 2,0 0 0,0 0-2,0 0 2,0 0-28,0-3-27,0 0-41,0-2-37</inkml:trace>
  <inkml:trace contextRef="#ctx0" brushRef="#br0">14813 9740 32,'0'0'39,"0"0"-78,0 0 39,0 0 15,0 0 14,0 0-36,0 0 12,0 0-15,0 0-1,36 79 12,-33-68-10,0-3-3,0 1 20,-3-1-17,0 1 0,0 2-40,0-1 8,-2-2-1</inkml:trace>
  <inkml:trace contextRef="#ctx0" brushRef="#br0">14640 10009 32,'0'0'59,"0"0"-82,0 0 52,0 0 0,0 0-60,0 0-10,0 0 19,-13 5 9,20-5 11,5 0 17,6 0 2,1-5-23,5-3-5,-3-1 10,-1 0-6,-1 3 2,-5 1-1,-7 2 6,-1 3-2,-5 0-5,-1 0 32,0 0-22,0 0 23,-7 4-14,-7 5-30,-2 3 10,-2 0 16,-3 3-1,2 1-14,-1 0 19,4-1-6,1-1-23,4-1 6,3-2 3,5-5 6,1 0 2,2-1-19,0-1-14,2-1 9,9-1 10,2-2-17,10 0 68,-2-6-35</inkml:trace>
  <inkml:trace contextRef="#ctx0" brushRef="#br0">14919 9956 23,'0'0'81,"0"0"-94,0 0-12,0 0 59,0 0-48,0 0-1,-64 87-10,42-59 22,-3-3-10,3-1 16,1-2-12,4-5 8,2-5 1,3-4-16,3-2-7,1-5 8,1-1-8,0 0-18,-7 0 41</inkml:trace>
  <inkml:trace contextRef="#ctx0" brushRef="#br0">14573 10205 58,'0'0'58,"0"0"-46,0 0-14,-16 73-17,13-43 32,0 6-17,-1 4-15,3 3 6,1-1 4,0 0 4,0-7-6,0-3 11,0-10 1,0-7-3,1-4 3,1-2-2,0-5-16,-1 0-8,1-4 7,-2 0 23,3-3-8,-3-8 6,3-4-138</inkml:trace>
  <inkml:trace contextRef="#ctx0" brushRef="#br0">14599 10240 147,'0'0'126,"0"0"-221,0 0 65,0 0 38,0 0 18,0 0-34,83-30 7,-53 15-9,3-1 3,-1 1-1,1 2 8,-3 5-1,-3 4 0,-3 4-6,-6 0 8,0 7 6,-4 7 7,-3 2-12,-2 4 2,-2 3-3,-1 1-1,-3 1-20,-1 4 28,1 2-16,-3 2 17,0 4-13,0 1 5,0-2-7,-5-3 12,-1-4-6,-1-4-5,4-6 4,0-7 2,0-3-1,1-7-2,2-1-6,-1-1 7,-2 0-4,-3 0-22,-3 0-30,-7-13 54,1-3-44</inkml:trace>
  <inkml:trace contextRef="#ctx0" brushRef="#br0">14748 10256 162,'0'0'78,"0"0"-123,0 0 87,0 0-23,-44 91-63,34-69 17,-1-2 14,5-6 4,2-4 9,1-5-1,1-1-32,2-4-15,0 0-18,0 0-28</inkml:trace>
  <inkml:trace contextRef="#ctx0" brushRef="#br0">14792 10254 370,'0'0'39,"0"0"-78,0 0 39,0 0 37,0 0-26,0 0-16,0 0 5,76 51-11,-59-48-11,-4 0 12,-2-3 3,-4 0-4,-2 3-18,-4-3-8,-1 4 1,-1-1-17</inkml:trace>
  <inkml:trace contextRef="#ctx0" brushRef="#br0">14755 10398 214,'0'0'147,"0"0"-254,0 0 96,0 0 56,-27 78-49,21-51-35,2-4 22,1-1 4,3-7 19,0-3-13,0-7 6,0-3-5,0-2 7,0 0-35,0-3 36,4-8 18,5-8-8,3-5-34,4-3 19,1-1-2,1 2 15,-2 5 4,0 8-3,-3 3-12,0 6-5,-4 4 5,1 0 10,1 0-9,-4 2 9,-1 8 8,-1 1-6,-2 0 8,-3 3-44,0-1 8,0 0 16,-2 3 4,-10 0-6,-4 1-3,-5 0 0,2 2 8,-3-6-5,6-1 3,2-7-2,6-3-12,5-2-2,3-8-40,1-9-34,9-3 0</inkml:trace>
  <inkml:trace contextRef="#ctx0" brushRef="#br0">15317 10060 166,'0'0'92,"0"0"-182,0 0 121,0 0 10,0 0-65,-1 91 17,-13-54 22,-4 4-37,-1 1 11,3-2 2,-3-1-5,6-3 18,3-7-10,3-5 6,2-4-39,5-6-13,0-6 6,0-5-32</inkml:trace>
  <inkml:trace contextRef="#ctx0" brushRef="#br0">15295 10408 111,'0'0'98,"0"0"-109,0 0 31,0 0-45,79 76 22,-55-56-14,2 0-9,3-2 16,2-4-3,0-2 10,2-7 1,-1-2 2,1-3-8,-2 0-15,0 0-19,6-8-7,-8 1-34,-8-3-48</inkml:trace>
  <inkml:trace contextRef="#ctx0" brushRef="#br0">15675 9985 550,'0'0'42,"0"0"-84,0 0-32,0 0 118,0 0-26,0 0-6,0 0-12,27 26 0,-13-16 1,0 0-2,6-4-38,-2-3-44,-2-3 16</inkml:trace>
  <inkml:trace contextRef="#ctx0" brushRef="#br0">16038 9869 18,'0'0'298,"0"0"-478,0 0 94,0 0 131,0 0-26,0 0-80,0 0 33,-78 59 23,45-29 3,-2 4 3,-6 0-2,-3 4-6,-1-3-6,-3-2 15,8-6 6,7-8 2,9-7-11,12-3 2,6-6-1,6-3-1,0 0-18,2 0-3,13 0 58,4 0-30,4 0 9,5-4-14,2-4-4,3 0-3,1-1 6,0-2-6,-1 0 6,-2 2-1,-3-1 1,-2 1-28,-4 1 19,-4 5-8,-4-2-5,-4 4 14,-4-2-12,-5 1-17</inkml:trace>
  <inkml:trace contextRef="#ctx0" brushRef="#br0">15842 9861 339,'0'0'111,"0"0"-222,0 0 112,0 0-2,0 0 31,2 95-40,5-59 6,2 6-2,-1 1-2,-1 2 14,1-3-13,-1-4 7,-2-7 0,-2-6-1,0-8-9,-3-7-9,0-3 7,0-2 26,0-3 1,-14 1-16,-7 2-36,-6-1 57,-1-4 3,1 0-16,5 0 5,2 0-11,8 0 18,8-3 8,1 0-24,3-1-65,3 0 55,10 1 5,8-3 11,3-1-3,4-2-4,4 2-8,-2 0 5,-3 5 0,-4 0 1,-4 2-1,-6 0-8,-7 2 3,-2 5 9,-4 4-9,0 3 25,-10 6 4,-9 2-26,-5 5-16,-4 2 24,0 2-10,1-6 5,7-3 2,5-10 12,8-1-18,3-6-9,4-2 3,0 2 14,6-1 1,6 0-10,4 0 11,1-1 9,4-1-23,-2-2 1,4 2 6,-3-2 1,-1 0-11,0 3-1,-2-3 13,-1 0-1,-2 0-28,1 0-7,-1 0 5,-5-10-18</inkml:trace>
  <inkml:trace contextRef="#ctx0" brushRef="#br0">16018 10352 113,'0'0'202,"0"0"-345,0 0 103,0 0 64,0 0 25,0 0-79,-16 81 9,9-50 1,1 0 9,-2-2 9,-1-4-5,-3-2 16,-1-3-10,-2-3-1,-4-3-2,1-3 8,-3-2-1,1-5-6,1-3 2,4-1 8,3 0-9,5-13-9,5-4-29,2-4 29,2-4 32,17-5-4,7-2-13,7-4 5,6 1-18,2 1 18,2 3-9,-3 4 0,-1 6 8,-1 6-16,-6 6 6,-5 4 4,-3 5-8,-5 0 2,-5 0 12,-5 13-7,-5 1 0,-4 4 5,0 3-4,-5 2 2,-9-1-8,-3 0-4,-1-2-2,1-6 4,0-2 14,2-7-12,3-3-13,2-2 12,0 0 23,3 0-12,4-5-6,2 1 10,1 2-2,0 2 0,0 0-11,0 0-9,1 2 37,9 10 11,6 4-50,0 1 6,7 0 4,0 2-17,3-2 16,3-7 2,3 0 4,1-6-9,0-4-36,11 0 2,-7-2-11,-7-3-49</inkml:trace>
  <inkml:trace contextRef="#ctx0" brushRef="#br0">16473 10019 23,'0'0'394,"0"0"-628,0 0 119,0 0 92,0 0 77,0 0-117,0 0 50,3-5-46,14 2 95,1 1-15,6-3-19,-2 2-2,0 1-1,-6 0 2,-2 2-3,-8 0-11,0 0 14,-6 2-2,0 6 1,0 6 15,-9 8-4,-10 3-7,-4 6-6,-5 2-1,0 1-1,-1-1 5,4-1-7,0-5 13,4-3-15,7-2 10,1-7-4,7-3-10,3-1-38,3-1-7,0-4 21,0 0-5</inkml:trace>
  <inkml:trace contextRef="#ctx0" brushRef="#br0">16535 10203 80,'0'0'121,"0"0"-222,0 0 124,0 0 37,16 78-51,-12-40-60,-2 7 19,1 2 31,0 1-6,-1-3-4,2-7 1,-1-8 11,1-8 4,-1-7-11,-1-7-18,-1-2-17,1-3 2,-1-1 5,1-1-12</inkml:trace>
  <inkml:trace contextRef="#ctx0" brushRef="#br0">16693 10249 456,'0'0'66,"0"0"-131,0 0 65,0 0 54,0 0-61,0 0-22,0 0 20,40 70 7,-33-63-6,2-2-6,1-1-67,0-4 33,-3 0 13</inkml:trace>
  <inkml:trace contextRef="#ctx0" brushRef="#br0">17106 9985 136,'0'0'232,"0"0"-464,0 0 226,0 0 12,0 0 12,0 0 31,36 77-38,-23-40-6,-1 7-35,-2 3 36,1 6-14,-5 1-20,-3-4 15,0-3 4,0-5 17,0-6-16,-2-6 7,1-7 2,-1-5 0,-1-3-3,2-5 1,-2-5-24,0-3 18,0-2 8,0 0-5,-11 0-77,-11-19 54,1 2 21,2-5-19</inkml:trace>
  <inkml:trace contextRef="#ctx0" brushRef="#br0">17024 10383 85,'0'0'142,"0"0"-169,0 0-17,0 0 43,0 0 1,0 0-36,0 0 15,-14 10 10,8 5 15,-2 7 0,1 1-14,1 0 5,2-2-29,4-7-25,0-6 20,4-8-22</inkml:trace>
  <inkml:trace contextRef="#ctx0" brushRef="#br0">17253 10308 88,'0'0'62,"0"0"-73,0 0 23,0 0-10,0 0 1,0 0-8,94 81-16,-80-60-6,1-3 19,-3-2 1,-2-1-6,-3-2-37,0-4 15,-6-4-27</inkml:trace>
  <inkml:trace contextRef="#ctx0" brushRef="#br0">17684 9962 538,'0'0'46,"0"0"-91,0 0 44,0 0 2,0 0 14,0 0-29,0 0 13,84 35 7,-74-28-12,0 0 5,0-2-37,-4 0-7,-5 5-1,-1-1-11,0 1 66</inkml:trace>
  <inkml:trace contextRef="#ctx0" brushRef="#br0">17553 10290 332,'0'0'146,"0"0"-223,0 0 35,0 0 82,0 0-34,0 0-45,0 0 5,31-2 41,-4-4-1,6-2-9,3-1-6,3-5 14,0 0-10,2-1 4,-3 0 1,-2 1-8,-4 3-17,-3 2 7,-9 0-22,-4 4 22,-6-2 7,-6 4-2,-2 0-21</inkml:trace>
  <inkml:trace contextRef="#ctx0" brushRef="#br0">17832 10165 461,'0'0'65,"0"0"-130,0 0 91,0 0 60,0 0-123,0 0-4,6 96 43,2-66 9,2 1-33,-1 2 14,-1 1 4,-2-3 1,-2-1-6,-3-4 14,-1 1-2,0-5-2,-1 1-4,-13-3-4,1-3 6,-6-1-36,-2-3 20,-15-8-45,5-3-52</inkml:trace>
  <inkml:trace contextRef="#ctx0" brushRef="#br0">18435 9999 358,'0'0'126,"0"0"-145,0 0 42,0 0-8,0 0-61,0 0 7,0-7 27,0 7 5,0 0-4,0 0-2,0 0 2,0 0 5,0 0 0,-2 0 2,-1 0-6,-5 8 2,-3 8-1,-5 8 21,-7 8-16,-4 5 13,-1 3-22,0 1 24,1-5-13,3-4-15,4-5 9,3-7-1,8-6-38,9-7 13,0-3 0,0-4-54</inkml:trace>
  <inkml:trace contextRef="#ctx0" brushRef="#br0">18322 10232 286,'0'0'78,"0"0"-127,0 0 82,2 92 1,0-53-49,1 1-18,0 6 16,0-2-1,1-2 18,-2-7-7,1-6 2,-2-10 5,1-6 0,-2-6 0,1-2-1,-1-1-12,0-2-16,2 0 3,-2 1 6,1-2 7,0 1-5,1-2 0,0 0-17</inkml:trace>
  <inkml:trace contextRef="#ctx0" brushRef="#br0">18558 10071 162,'0'0'268,"0"0"-435,0 0 104,0 0 104,0 0-48,0 0-65,0 0 61,0 38 22,0-10 20,0 9-27,0 5-10,0 5 10,0 1-2,0 4-3,0-1-20,0-5 14,0-4 2,0-5 5,0-8 0,0-7 0,0-3-1,0-7 1,0-2-1,0-4-7,2-3-6,-1 0 4,-1-3-2,2 2-6,-2-2-13,2 0-12,2 0 41,-1 0-49</inkml:trace>
  <inkml:trace contextRef="#ctx0" brushRef="#br0">18613 10274 508,'0'0'156,"0"0"-277,0 0 87,0 0 39,0 0-11,0 0 42,0 0-36,60 30-17,-43-20 9,-1-2-1,-2-2 15,-1 1-5,-1-4-10,-1 1-14,3-2-52,-2 0-12,-2-2-6</inkml:trace>
  <inkml:trace contextRef="#ctx0" brushRef="#br0">19003 10045 600,'0'0'117,"0"0"-208,0 0 105,0 0 1,0 0-67,0 0 75,0 0 12,2 78-52,-2-47 11,0 5 3,-9 1-9,-3 4-1,-5 1 10,1 1 3,-4 1-7,1-4-17,3-1-5,-1-7-11,4-4-17,5-8 9,4-8-55</inkml:trace>
  <inkml:trace contextRef="#ctx0" brushRef="#br0">19060 10340 332,'0'0'59,"0"0"-69,0 0 71,0 0-53,38 74-41,-24-53-10,1 0 26,1-1 2,5-1 6,3 0 18,0-2-17,3-3 12,1-1-9,0-3 4,-1-2-16,-3-2-38,6-6-5,-6 0 22,-9 0-89</inkml:trace>
  <inkml:trace contextRef="#ctx0" brushRef="#br0">19510 9987 772,'0'0'125,"0"0"-250,0 0 125,0 0-7,0 0 5,0 0-9,0 0 31,39 39-27,-24-27-44,0 1 25,1-4 12,11-7-6,-5-2-35,-2 0 29</inkml:trace>
  <inkml:trace contextRef="#ctx0" brushRef="#br0">19828 9910 421,'0'0'127,"0"0"-215,0 0 157,0 0-37,0 0-75,0 0-11,-81 84 36,56-59 6,-3-1 0,-4 4 21,-3 0-19,2 0-3,-2-1 3,5-3 16,7-6-2,9-4-13,5-8-2,5-3 9,4-1 13,0-2-7,0 0-6,0 0 2,0 0-1,0 0 24,0-2-22,6-2-1,6-1 9,3-3-3,7-1-3,6-2-11,4 2-2,4-2 9,1 1 3,3 1-3,0 1 0,0-1 1,1-2-1,-7 5-35,-3-2 31,-5 0-76,-10 2 1,-7 3 19</inkml:trace>
  <inkml:trace contextRef="#ctx0" brushRef="#br0">19673 9847 350,'0'0'78,"0"0"-155,0 0 83,4 75 36,4-36-28,1 4-48,1 6 18,-1 1 13,-1-1-5,-2 0 11,2-7-8,-3-7 4,-2-6-14,-2-8 17,-1-7-3,0-4 6,0-5 5,-7 1-19,-6-3-5,-3-2 11,-1-1 15,0 0 0,2 0-10,5 0-2,1-3 12,5-1 2,4-1-14,0 2-19,0-3 12,11-1-9,7-2 31,4 0-15,4-1 0,-1 0-24,2 1 23,-5 4 11,-1 3-14,-4 2 10,-7 0-15,-5 0 16,-4 6 9,-1 5 8,-1 6 4,-13 4-5,-7 5-15,-2 1-17,-3 0 1,4 0-3,2-4 4,6-6-15,5-2 4,4-6 10,4 2 7,1-2-11,0 2 13,7-2 5,8 3-1,3 0-4,4-2-1,2 1 1,1-1-1,0-5-1,-3 1 1,-4-4-20,-5-2-7,-1 0 11,-3 0-6,-3 0 16,-1-12-24,-3-2-20,-2-1-50</inkml:trace>
  <inkml:trace contextRef="#ctx0" brushRef="#br0">19870 10444 54,'0'0'556,"0"0"-1043,0 0 427,0 0 135,0 0-60,-6 84-56,6-57 9,-2 0 16,-2 0 13,-1-2 2,-1-2 2,-1-6-8,-2 1-2,-3-6-3,-2-2 2,-2-4 4,-3-2-4,-2-4 13,-1 0 9,6 0 4,2-13-13,9 0-17,2-4 0,3 0 15,0-4 13,11 2-1,5-4-7,5 0-5,3-4 5,4-2-5,4-4 4,0 0-11,5 0 8,-1 3 5,2 4-9,-4 5-4,-1 8 34,-2 5-27,-5 7-13,-3 1-5,-5 0 23,-1 7 26,-4 6-46,-4 3 11,-3 0-1,-3 1-2,-3 0-5,0 1 11,0 1-1,-12-2 1,-6 2-20,-3-2 13,-1-2 2,-5-1 18,-3-1-1,-1-4-5,-1-4-5,6-2 22,6-3-26,7 0-7,5 0 17,4 0-24,4 0 9,0 0-22,0 3 34,9 3 19,9 6 15,9 2-25,6 2 21,6 0-75,1-2 11,6 1 31,-2-3-7,1-5-1,-2 0 1,-5-3 0,-7-2-7,-7-2-2,-7 0-6,-6 0-35,-9 0-2,-2 0 28,0 0-42</inkml:trace>
  <inkml:trace contextRef="#ctx0" brushRef="#br0">6313 9978 52,'0'0'108,"0"0"-110,0 0 1,0 0-36,0 0 18,0 0-1,0 0 5,-18 0 10,13 0-4,2-1 10,-1-1-2,1 0 1,0 2 0,1 0 0,2 0 0,0 0 0,0 0 0,0 0-1,0 0 2,0-1-1,0 1 0,0 0-6,0-2 4,0 1-6,0 1 5,0 0 8,5 0 8,4 0-12,0 0-1,1 0 0,5 0 0,0 0 17,4 0-6,2 0-26,3 0 8,2-4 21,1-1-18,4-4-6,-3 2 6,2 2 3,-2-2 1,-4 5-1,3 0 0,-5 2 1,1 0-1,0 0-7,0 0 9,-1 0-2,2 0 5,0 0-15,-1 0 11,0 0 5,3-1 6,-3-2-23,3 1 12,-3 2 3,0 0 5,3-3-7,-3 3-7,1 0 12,0 0-5,3 0-1,-2 0 0,3 0 0,-1 0 0,-1 0 1,-1-4-2,-2 3 1,0-2 0,1 0 0,-1 2 0,0 1-1,0 0 2,-1 0-1,0 0-1,1 0 0,-2 0 2,3 4-1,-2-3 0,2 2 1,0 1-2,1-4 2,1 3-1,-1-3 0,2 2 0,-1-1 0,1 1 0,-1 1 0,-1-1 0,2 2 0,0-1 0,-2-1 0,2 1 0,1 0 1,2-2-2,0-1 7,3 2 0,0-2-11,2 0 4,1 0 5,2 0-4,1 0-4,1 0 12,2 0-5,2 0-11,-2 0 18,1 0-15,-1 0 1,-4 0 9,1 0-7,-3 0-10,0 0 21,-2 0-18,2 0 9,0 0 0,1 0 8,-1 0-11,1 0-2,1 0 7,2 0-4,-1 0 9,1 0-8,1 0 0,1-3 2,-1-2 2,0 2-6,-2 0 3,-1 3-5,1-2 9,-1 2-10,1 0 9,1 0-5,2 0 3,0 0-2,2 0 2,0-2 4,3 2-11,-3 0 5,-1-1 1,0 1 1,-5 0-1,-2-1-1,1 1 1,0-2 0,-1 2 1,-2 0-2,-1-1 2,1-1-1,-1 1-1,1-1 2,2-1-2,-3 1 1,1-1 0,-1 0-1,0 2 2,0 1-1,-2-2-1,0 2 2,1 0-2,-3 0 1,1 0 1,2 0-1,-4 0 0,5 0-1,-3 0 2,1 0-1,0-1 0,1 1 0,-1 0 0,2 0 0,-3 0 0,0 0 0,0 0 0,0 0 0,0 0 0,-3 0 0,0 0 1,-2 0-2,-3 0 1,0 0 0,-2 0 0,1 0 0,-1 0 0,-1 0 0,-1 0 0,-3 0 0,1 0 0,-2 0 0,-2 0 0,1 0 0,-1 0 0,0 1 0,0-1 0,0 0 1,1 0-1,-3 0-1,2 0 1,-1 0 0,-4 0 0,-2 0 0,1 0 0,-5 0 0,1 0 1,-2 0 5,0 0-6,0 0 2,0 0 8,0 0 2,0 0-17,0 0-6,0 0-4,0 0 14,0-3-63,0-4-27,0-1-369</inkml:trace>
  <inkml:trace contextRef="#ctx0" brushRef="#br0">6873 10210 426,'0'0'64,"0"0"-115,0 0 39,0 0 67,0 0-32,0 0-48,0 0-2,-1 0 33,1 0 3,0 0-16,0 0-28,1 0 35,7-3-9,1 1 18,6-1-10,-3 0 2,4-1-2,-2-1 1,2 1 1,-2-1-27,-1-2-7,2-7 12,-4 1-33,-3 1-41</inkml:trace>
  <inkml:trace contextRef="#ctx0" brushRef="#br0">6768 10033 217,'0'0'108,"0"0"-205,0 0 87,0 0 68,0 73-65,0-42-13,4 6 18,-1 5-11,-2 2 3,2 0 9,0-5 3,0-6-10,-1-8 0,4-9-19,-3-6-1,3-7 4,-5-3-10,2 0 8,-3-11 86</inkml:trace>
  <inkml:trace contextRef="#ctx0" brushRef="#br0">6678 10222 142,'0'0'69,"0"0"-137,0 0 89,0 0 30,-3 88-33,-1-46-22,-1 3-21,-1-2 11,3-5-1,3-8-8,0-10 13,0-6 10,0-10-7,9-2 13,7-2-11,6-6-5,7-17 25,11-7-27,7-12-6,3-2 18,4-4-14,-3 4 5,-2 5-3,-2 6 23,-6 1-3,-5 7-10,-6 3 12,-5 6 19,-8 4-20,-3 9-9,-6 3-5,-2 0 11,-3 3 19,-3 9-24,0 5-14,0 1 39,-6 2-29,-8 2 1,-3-2-7,-4-1-3,0-4 0,-3-3 11,2-7-4,2-5-9,1 0-6,4-11 3,1-9 3,4-4 60,-2-3-81,3-5 42,0 0-2</inkml:trace>
  <inkml:trace contextRef="#ctx0" brushRef="#br0">7007 10072 7,'0'0'97,"0"0"-87,0 0-65,0 0 27,0 0 22,0 0 28,-2 20-12,6 10-15,5 8 32,0 7-32,0 6-19,3 4 14,3 1 0,3 0-11,1-3 26,1-5-11,0-9 6,-3-6-1,-1-10 2,-4-5-1,-3-6-1,0-4 1,-3-3-29,-1 0-17,1-4 10,-2-1-15,0 0-26</inkml:trace>
  <inkml:trace contextRef="#ctx0" brushRef="#br0">7565 9928 67,'0'0'396,"0"0"-689,0 0 201,0 0 82,0 0 57,0 0-61,0 86-9,0-69 12,0-5 10,0 1-40,0-7-3,0 0-2,0-5 5,0-1-23</inkml:trace>
  <inkml:trace contextRef="#ctx0" brushRef="#br0">7470 10023 143,'0'0'133,"0"0"-194,0 0 62,0 0 29,0 0-67,0 0 9,0 0 4,-18 78 11,18-72 13,0 0-1,5-1 0,5-5 0,3 0 3,3 0-1,3-8 10,3-4-16,-1-5-2,3-2-2,-3 4 7,-2-1-13,-2 5 15,-1 5 7,-4-1-1,0 3 6,-2 2-19,-2 2 8,-2 0-5,-3 0 0,0 0 19,1 5-9,-1 3 2,-3 1-10,0 4 0,0 2 11,0 2-12,-6 1-3,-4 2 0,-4 1 2,-8 6-65,3-5-31,2-3-27</inkml:trace>
  <inkml:trace contextRef="#ctx0" brushRef="#br0">7412 10311 401,'0'0'108,"0"0"-216,0 0 97,0 0 22,0 0 6,0 0-24,0 0 7,73-46-10,-48 30 1,-2-1-8,-4 3 1,-3 2 5,-4 4 14,-4 3 9,-2 2 2,-6 3-15,0 0 26,0 0-25,0 6 17,-6 8 9,-2-2-21,-2 9-9,2 4 11,-2 1-16,0 10 9,-2 8-3,0 7-6,1 5 1,1 2 16,2-7-18,2-7-1,3-11 2,0-13 9,3-6 0,0-8-1,0-3-28,0-3-55,0 0 13,5-9 15</inkml:trace>
  <inkml:trace contextRef="#ctx0" brushRef="#br0">7630 10342 191,'0'0'199,"0"0"-382,0 0 169,0 0 21,0 0 1,0 0-24,0 0 15,84-24-35,-70 17-14,-5 4-50</inkml:trace>
  <inkml:trace contextRef="#ctx0" brushRef="#br0">7574 10597 153,'0'0'276,"0"0"-473,0 0 132,0 0 115,0 0-19,0 0-74,0 0 8,29-17 31,-7 2-3,2-4 1,5 1 5,-1 1-40,-1 1 19,-4 4-13,0 2-19,-7 3-12</inkml:trace>
  <inkml:trace contextRef="#ctx0" brushRef="#br0">7697 10452 153,'0'0'219,"0"0"-399,0 0 172,0 0 70,1 77-72,1-50-30,2 2 16,-2 1 21,-1 0-3,-1-1-4,0 7-34,0-9-97,0-7-53</inkml:trace>
  <inkml:trace contextRef="#ctx0" brushRef="#br0">8119 10067 728,'0'0'133,"0"0"-207,0 0 15,0 0 60,0 0-4,0 0 5,0 0-32,15 1 60,3 6-30,1 0-8,-1 3-47,-2 1 2,-7 4 22,-6 2 57,-3 7 0,-3 0-58,-16 6 10,-4 0 108</inkml:trace>
  <inkml:trace contextRef="#ctx0" brushRef="#br0">8040 10376 85,'0'0'128,"0"0"-104,0 0-15,0 0-46,0 0-38,0 0 42,-42 39 17,44-39 16,11 0 28,5 0 6,6-7-47,2-3-10,4-2 17,-1 0-1,0-2-6,1 1 9,-5 1-17,-2 2-14,-2 1-8,-7 4-11,-4-1 26,-4 3 11</inkml:trace>
  <inkml:trace contextRef="#ctx0" brushRef="#br0">8205 10271 170,'0'0'101,"0"0"-166,0 0 67,0 0 70,0 0-89,0 0-25,-46 98 27,36-64 6,-2 2 10,0-1-13,3-1 3,1-3 2,1-8 7,6-7-21,-1-7-25,2-6 2,0-3 5,0-8 22,6-6 32</inkml:trace>
  <inkml:trace contextRef="#ctx0" brushRef="#br0">8156 10457 51,'0'0'128,"0"0"-217,0 0 128,0 0-9,0 0-25,23 78-10,-17-52-54,1-2 37,3-2 14,2-3 15,2-6-16,1-3-2,2-2 6,3-5 14,2-3-13,4 0 47,-1 0-59,5-13-2,-2-6 3,-2-3 3,-1-6-36,2-11-2,-6 4-41,-8 5-50</inkml:trace>
  <inkml:trace contextRef="#ctx0" brushRef="#br0">8732 9861 548,'0'0'120,"0"0"-155,0 0-40,0 0 74,0 0 16,0 0-38,0 0 22,39-3 13,-20 4-17,-1 1-2,-1 3-8,-3 1-4,-3 0-25,-4 1-5,-7 8 16,0-3 79,-7 3-115</inkml:trace>
  <inkml:trace contextRef="#ctx0" brushRef="#br0">8604 10048 373,'0'0'75,"0"0"-144,0 0 64,0 0 41,0 0-31,92-48-27,-64 37 11,2 2 15,-3-1-11,-3 7 1,-3 1 6,-5 2 0,-4 0 3,-4 0-5,-3 0 1,-1 3-6,-4 1 13,0 4-5,0 1 9,-2 6-1,-12 4-8,-2 5-6,-5 1 6,1 2-10,2 0 3,1-4 5,7-6 0,8-4-69,2-7 7,0-5-24</inkml:trace>
  <inkml:trace contextRef="#ctx0" brushRef="#br0">9011 9994 506,'0'0'96,"0"0"-179,0 0 83,0 0 77,0 0-110,0 0-8,0 0 26,-63 85 14,40-58-22,-6-1-32,-4 3 26,-1 0 13,-12 5-11,8-7 20,7-10 10</inkml:trace>
  <inkml:trace contextRef="#ctx0" brushRef="#br0">8649 10243 152,'0'0'59,"0"0"-65,0 0 67,0 0-48,13 81-16,-7-45-37,3 7 9,-1 3 13,3 3-1,0-2 9,0-3 5,-2-9 11,1-10-13,-2-9 6,-3-7-24,-2-6 4,-1-3-20,0 0 25,1 0 10,-1-17 35,-2 0-109</inkml:trace>
  <inkml:trace contextRef="#ctx0" brushRef="#br0">8817 10261 152,'0'0'213,"0"0"-381,0 0 155,0 0 40,0 0-34,80-13-14,-52 4 19,8-3-15,3 0 11,2-2 1,-3 3 4,-3 6 0,-6 5-7,-3 0-12,-7 10 49,-1 10-23,-6 6-1,0 5 13,-5 7 7,0 0-35,-3 5-6,2-1-6,0-3 17,-2-4 5,-1-3 2,0-9-4,-3-5 7,0-4-9,0-4 10,0-3-8,0-1-2,-4-4 2,-9 2-20,-1-4-3,-4 0 7,-1-4 5,-4-13-23,-10-23 24,5 0-2</inkml:trace>
  <inkml:trace contextRef="#ctx0" brushRef="#br0">8991 10302 91,'0'0'159,"0"0"-196,0 0 26,0 0-4,0 0 8,0 0-24,0 0 3,-76 87 13,63-61 7,3-1 2,1-1 5,3-4-9,1-4-35,4-2-22,-1-6 7,2-5-25</inkml:trace>
  <inkml:trace contextRef="#ctx0" brushRef="#br0">8996 10326 33,'0'0'257,"0"0"-471,0 0 205,0 0 34,0 0-35,0 0-6,0 0-3,76 37 11,-62-36 2,2-1 5,-3 0-36,-2 0-10,-7 0-58</inkml:trace>
  <inkml:trace contextRef="#ctx0" brushRef="#br0">9005 10470 192,'0'0'91,"0"0"-113,0 0 31,0 73-5,0-55-44,0-6 11,0-3 23,0-6 0,0-1 5,0-2 3,0 0-4,0-2 0,0-13 3,8-4-33,2-3 25,-1-2 24,1 2-12,4 3 6,-4 7-5,-1 4-14,1 3 17,-2 5-3,0 0 3,0 0-17,-3 5 1,-1 4 0,-1 4 14,-3 1-7,0 3 8,0 1-14,-5 2 11,-7 1-3,-6-2-11,1-1 9,-1-4-23,0-3 17,3-5 12,0-6-15,5-6-45,1-6-115</inkml:trace>
  <inkml:trace contextRef="#ctx0" brushRef="#br0">9555 9950 459,'0'0'104,"0"0"-171,0 0 49,0 0 44,0 0-35,0 0-27,0 0 37,0 47 30,0-18-24,-9 7-13,-1 5 6,-5 2-14,0 1 9,-4-3 1,5-1-5,-2-4 9,4-7-1,3-5-15,5-8-29,1-6 1,3-7-6,0-3 16,0 0 23,0-6 54</inkml:trace>
  <inkml:trace contextRef="#ctx0" brushRef="#br0">9526 10212 22,'0'0'91,"0"0"-87,0 0 2,0 0 5,0 0-26,94 66 18,-69-43-43,2 2 18,-2 1 11,-1-2 0,-5-3 5,-1-4-3,-3-6 9,-3-3 6,-5-2-12,-1-3 7,-2-1-2,-1-2 1,-1 0-1,0 0-15,-2 0-10,0 0 14,0 0-30,0 0-13,0 0-18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11T15:10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15653 15811 139,'0'0'160,"0"0"-261,0 0 117,0 0 24,0 0-59,0 0-33,-6 2 24,6-2 32,0 0-6,0 0-5,0 0 6,0 0 0,0 0 5,-2 0-5,2 0-4,-1 0 5,-4 3 3,1 0-13,-5 2 10,0 1-1,0 2 0,-3 2 2,0 0-7,-1 1 13,-1 1-8,-2 4 2,1 3-2,-4 2 2,1 4-3,-3 5 3,2 3-1,4-2-6,1 0 12,4-3-6,7-3-5,3 0 10,0 1-6,0-1 1,0 2-4,6 3 10,0-1 12,3 2-20,-2 1-6,1-3 9,-1 1-3,2-2-3,-2-3 5,1-4-1,1-1 1,-2-3 1,1-1-3,-1-2 3,2-1-2,-2-1 1,-2-1 0,0 0 0,-1-5 0,-1 0 1,0-1-2,0-3 1,-3-2 0,0 0 0,1 0-22,-1 0 9,0 0 1,2 0-3,-2 0-14,0 0 3,0 0-36</inkml:trace>
  <inkml:trace contextRef="#ctx0" brushRef="#br0">16279 15775 176,'0'0'108,"0"0"-164,0 0 102,0 0-17,0 0-72,0 0 5,0 0 33,0 0 10,0 0-8,0 0-1,0 0-2,0 0 1,0 0-6,0 0 3,0 0 0,0 0 16,-5 0-13,-1 0 1,-5 0-20,-2 3 33,-1 1-2,-4 0-20,-3 1-2,-2 3 18,-6 1-6,1 3-4,-2-2-14,2 0 29,7-3 18,1-2-15,8 0-25,4-4 3,5-1-4,3 0-57,0 0 10,1 0 139</inkml:trace>
  <inkml:trace contextRef="#ctx0" brushRef="#br0">16043 15944 78,'0'0'117,"5"81"-120,-5-31-17,0 1-1,0 2-6,0-2 19,0-1-6,0-3 8,0-5-2,0-6 4,2-5-1,-2-9 5,0-7 6,0-4-11,0-4 3,0-3-27,0-2 12,0-2 5,-5 0-21,-1-3-95</inkml:trace>
  <inkml:trace contextRef="#ctx0" brushRef="#br0">16091 16007 5,'0'0'142,"0"0"-265,0 0 105,0 0 36,0 0-18,0 0 8,0 0-13,96-17-4,-80 17-3,1 0 21,-4 5-4,0 7 3,0 4-7,-3 2 1,0 3-3,-2 7-17,1 1 12,-2 3 15,-1 5-10,-1 2 10,-2 3-11,-2-3 6,1-1-3,-2-2-5,0-7-2,0-4 3,0-3-4,0-6 13,0 1-7,-9-5 4,-3-3-12,-3 2 9,-6-6-12,-4-1 10,-5-4 6,-3 0 0,-3-9-21,-4-8-25,-2-5-20,0-1 9,5-2 118,4 5 50,6 6-115,7 3 102,7 6-126,6 4 39,3-1-4,2 2-51,2-1-10,0 1 36,3-4-4,14 1 36,4-5-13,9-3 1,3-4-17,4-4 6,3-3 0,1-1-25,-3 0-2,3-5-7,-9 4 17</inkml:trace>
  <inkml:trace contextRef="#ctx0" brushRef="#br0">16194 16098 393,'0'0'72,"0"0"-131,0 0 48,0 0 52,0 0-77,0 0 29,0 0 7,0 54-14,0-24-45,0-6-4,0-4-32</inkml:trace>
  <inkml:trace contextRef="#ctx0" brushRef="#br0">16191 16297 215,'0'0'183,"0"0"-334,0 0 120,0 0 50,0 0-26,0 0 1,0 0 1,19 55 3,-9-49-24,5-6-33,-2 0 10,-2-2-4</inkml:trace>
  <inkml:trace contextRef="#ctx0" brushRef="#br0">16490 15891 314,'0'0'157,"0"0"-292,0 0 131,-5 75 53,-2-39-53,-1 3-21,-1-1 3,1-1 14,2-5 1,1-9 6,2-4 1,1-10-8,2-3-22,0-6 16,0 0 24,0-6-17,2-14-30,6-8 56,3-5-2,1-7 10,3 0-23,0 2 8,-1 4-6,0 6-5,-1 6 1,-3 5 16,-4 5-2,0 6-19,-4 6-23,0 0 20,1 0 60,-1 10-52,2 3-17,-1 8-5,-1 3 30,-1 2-1,-1 2-24,2 1 20,-1-2-16,1-2 10,1-5-4,0-4 1,1-3 1,2-3-2,3-2 9,0-2-10,3-3 6,3-3 0,1 0-27,5-2 36,0-11-41,9-9-31,-8 1 12,-5 3-23</inkml:trace>
  <inkml:trace contextRef="#ctx0" brushRef="#br0">16584 16320 340,'0'0'101,"0"0"-182,0 0 89,0 0 29,0 0-52,-14 86-16,13-66 18,-1-1 7,0-5 5,2-4-38,0-5 10,0-2 5,0-3 48,0 0-11,0-7-8,0-7-82,0-4 83,0-4 116,7 0-108,2-2 3,0 3 0,0 2 16,1 4-28,-1 3-11,0 6 1,-1 2-20,3 1 14,0 3 0,-3 0 10,3 1 17,-2 11-8,-1 4-23,-3 4-7,-2 2 23,-3 5-8,0 1 7,0-2-7,-8-3 15,-3-1-16,-3-5 14,-2-3-12,-1-4 7,3-4-2,-2-6 0,1-3-37,4-13-51,2-2-67</inkml:trace>
  <inkml:trace contextRef="#ctx0" brushRef="#br0">16928 16133 18,'0'0'82,"0"0"-115,0 0 52,0 0-11,0 0-19,0 0-2,0 0 7,0-13-7,0 6 0,2-2-1,1 0 9,0 1 4,2-3 1,0 5 0,0 0 0,-2 0 0,1 4-1,-1-3 0,2 0-4,2-1 6,0-3-5,0 0 0,2-1-2,-2 0-2,-1 1 13,-2 4 4,-1 0-7,-3 5-3,1 0 0,-1 0 12,0 0-8,0 0 18,0 0-16,0 0-9,0 0-1,0 0-11,0 0 15,0 7-12,0 8 26,0 6 18,0 9-19,0 5-6,0 2-9,0 0-8,0-6 0,0-4-3,0-6 5,0-8 8,0-6 0,2-5-39,0-2 13,-1 0-2,2 0 34,0-9 33,-1-11-70,0 3-39</inkml:trace>
  <inkml:trace contextRef="#ctx0" brushRef="#br0">17049 15925 186,'0'0'46,"0"0"-91,0 0 45,0 0 14,0 0-21,0 0 5,0 0-2,90-48 9,-74 48-5,-4 0 5,0 0 6,-3 2 5,1 10-19,-2 1 17,-2 3-16,0 8-23,-1 2 26,-1 6 3,-1-2-12,-2 3 10,1-4-10,-1-5 1,-1-6 1,0-4 6,0-2-1,0-6 1,0 0-30,0-3 14,-3-1-3,-8 0-24,-11-2 18,3 0 9</inkml:trace>
  <inkml:trace contextRef="#ctx0" brushRef="#br0">17074 16124 2,'0'0'98,"0"0"-150,0 0 36,0 0 42,0 0-31,0 0-19,0 0 16,29-58 15,-17 54-17,1 0 0,1 2 5,-3 2 6,0 0-2,-2 0 2,-1 0-3,-3 0-6,-3 0-23,-2 0 16,0 0 20,0 9 23,-2 1-7,-8 0-28,-1 3 2,-1-2 16,1-1-10,1-3 0,3-2 8,1-2-7,3-1 12,2-2-16,1 1-22,0-1 24,0 0-23,0 0 6,4 0 50,6 0-26,0 0-5,2 0-3,-1-1 1,0-1 0,-1 1-1,-2 1-1,-2 0-12,-3 0-11,-3 0 2,0 0 53,0 5 3,-8 5-33,-7 0-5,0 4 3,-5 1 8,-3-1-4,-1 5 5,-6-2 15,-5 5-16,-6 2-4,-4 3 0,-3-1 7,5-1-5,2-4 32,11-6-13,9-4-53,9-5 21,6-4-4,6-2-21,0 0 9,0 0-21,18-7 36,8-5 61,11-7-46,8-3 1,8-5-2,4-2-13,1 2 10,-3 3-3,-5 2 4,-1 6-4,-6 3 2,-5 2-2,-3 3 4,-7 1-3,-5 3-17,-5 1 7,-6 3 6,-4-3-3,-5 3-14,-3 0 1,0 0 11,0 0-32</inkml:trace>
  <inkml:trace contextRef="#ctx0" brushRef="#br0">17097 16367 337,'0'0'72,"0"0"-127,0 0 79,-2 83-18,2-57-31,0-2 4,0-4 20,5-5-22,-1-3-29,2-11 9,-1-1 18,-1 0-10</inkml:trace>
  <inkml:trace contextRef="#ctx0" brushRef="#br0">17167 16266 157,'0'0'145,"0"0"-247,0 0 148,0 0-42,10 99-42,-4-62 24,-1 3 2,2 4 1,-1 4 14,0-1-6,3 1-4,-5-2-2,3-8 9,-3-8-2,-1-11-6,0-7-23,-1-12-2,-2-5 64,0-15-43,0-3-150</inkml:trace>
  <inkml:trace contextRef="#ctx0" brushRef="#br0">17153 16322 54,'0'0'138,"0"0"-195,-2 77 57,2-35 11,0 4-47,0-1 16,0-1 15,0-5-15,0-9 10,0-5 16,0-10-12,0-7 6,0-5 8,0-3-6,0 0-8,0-9 1,0-8-67,0-7 54,0-4 68,7-2-36,2-1-20,5 4 11,0 0 3,1 4 4,2 1-5,2 3-7,-1 2 11,1 1-12,3 2-8,0 4 8,-1 0 1,4 4-1,-4 3 1,1 3-9,-1 0 9,-5 10 0,-2 4 10,-5 4-1,-5 1-17,-4 2 23,0-1 16,0 1-42,-9-4 20,-3-2-17,-1-3-10,-2-5 9,-1 0 8,0-7-8,0 0-14,1-4-6,0-9-31,3-13 39,6 4-33</inkml:trace>
  <inkml:trace contextRef="#ctx0" brushRef="#br0">17328 16448 33,'0'0'137,"0"0"-155,0 0 8,0 0 15,85 94-41,-63-66 20,1 0 2,-3-3-14,1-4 25,-1-4-3,-5-5-5,0-5 11,-2-2-59,3-5-5,-5-3-16,-1-9-1</inkml:trace>
  <inkml:trace contextRef="#ctx0" brushRef="#br0">17728 15911 317,'0'0'251,"0"0"-459,0 0 165,0 0 43,0 0 9,0 0-15,-37 96 3,26-62 4,1 1 0,1-4-2,1-5 1,2-8 0,3-7 1,2-6-3,1-5 2,0 0-5,4-5-35,10-12 74,8-8-24,3-4-15,4-6 0,0-1 7,0 5 6,-7 5-14,-2 10-3,-8 5 24,-5 6-23,-4 5 4,-2 0 5,-1 0 11,0 6 10,0 9-18,0 9 51,-6 10-73,-8 7 3,-2 4-7,-1 2 19,-2-2-10,3-4 5,4-7 6,4-9 2,3-8-50,2-7-25,2-8 29,-2-2-8</inkml:trace>
  <inkml:trace contextRef="#ctx0" brushRef="#br0">17695 16191 149,'0'0'259,"0"0"-473,0 0 178,0 0 99,0 0-77,0 0-20,0 0 20,19 75 4,-14-67 0,4-3-45,3-5 9,10-8 10,-2-9 66,-2-2-60</inkml:trace>
  <inkml:trace contextRef="#ctx0" brushRef="#br0">17950 16061 35,'0'0'65,"0"0"-44,0 0-19,0 0-9,0 0 30,-10 72-61,-1-40 13,-4-1 0,-1 2 33,2-5-16,3-4 2,3-5 3,3-4-4,4-6 7,1-4-8,0-2 14,0-3-15,6 0-9,6 0 14,6-5 31,2-10-23,2-3-13,3-2-13,-1 2 11,-2 2 24,-2 3-1,-4 6-3,-6 5-11,1 2 7,-7 0 2,-2 7-1,-2 9 7,0 7 24,-12 7-38,-6 3-22,-4 7 31,-4 2-15,-3 4 2,-6 2 0,1 1-4,-2-1 3,1-5-1,9-10 15,6-12-17,7-11-2,3-10-30,2-8-84,4-6-60</inkml:trace>
  <inkml:trace contextRef="#ctx0" brushRef="#br0">17807 16443 408,'0'0'143,"0"0"-269,0 0 138,0 0 25,0 0-69,0 0 28,0 0-2,40 22-5,-25-13-2,7 1-34,-4-1-55,0-4 13</inkml:trace>
  <inkml:trace contextRef="#ctx0" brushRef="#br0">18301 15761 537,'0'0'159,"0"0"-318,0 0 94,0 0 128,0 0-61,0 0 8,0 0-14,34 33-2,-21-22 0,-4-3-32,-1 2 22,-4 4-45,-3-4 15,-1 1-2</inkml:trace>
  <inkml:trace contextRef="#ctx0" brushRef="#br0">18251 15983 408,'0'0'127,"0"0"-232,0 0 98,0 87 39,-3-53-48,-1-1-3,3-5 7,1-6-18,0-5-20,0-6-4,0-4 15,0-4-33</inkml:trace>
  <inkml:trace contextRef="#ctx0" brushRef="#br0">18352 15976 91,'0'0'212,"0"0"-362,0 0 162,0 0 6,0 0-49,0 0 0,90-29 17,-69 24 5,0 0 3,0-1 7,0 0-3,-3 4-4,-5-1-27,-4 3 3,-4 0 1,-4 10 72,-1 5 2,-6 16-48,-8-4-75,0-3-23</inkml:trace>
  <inkml:trace contextRef="#ctx0" brushRef="#br0">18415 16046 123,'0'0'140,"0"0"-231,0 0 133,-55 73-1,36-44-80,-2 2-11,2 1 36,3-3-1,2-3 3,5-2 10,1-4-19,6-5-40,2-4-6,0-6-2</inkml:trace>
  <inkml:trace contextRef="#ctx0" brushRef="#br0">18463 16134 215,'0'0'183,"0"0"-324,0 0 186,0 0-59,0 0-11,79 45-1,-58-36 15,-2-6 0,-1 2-6,-3-3-30,-4-2 22,-7 3-19,-4 0-5</inkml:trace>
  <inkml:trace contextRef="#ctx0" brushRef="#br0">18482 16199 165,'0'0'225,"0"0"-364,0 0 115,-71 81 72,41-45-82,-1 6-5,-2 4 22,-3 2 21,-2 1 0,0-1-18,4-6 2,4-7 11,13-10 8,4-10-15,7-6-39,6-9-35,3 0-56,6 0 117</inkml:trace>
  <inkml:trace contextRef="#ctx0" brushRef="#br0">18432 16307 461,'0'0'98,"0"0"-196,0 0 140,0 0-9,0 0-44,85 40-7,-60-24 2,1-1 1,-1 1 7,-1-4 3,-6-2 9,-1-1-10,-4-3-4,-5-1-18,-2-3 14,-3-2-10,-3 0-1,0 0 22,0 0-10,-10-5-121</inkml:trace>
  <inkml:trace contextRef="#ctx0" brushRef="#br0">18405 16419 143,'0'0'229,"0"0"-393,0 0 128,0 0 94,0 0-7,0 0-85,3 82-3,0-53 4,0-2 17,0-1 6,0-8 3,-2-4 6,0-5-33,1-4-12,3-5 8,-4 0-3,4-3 21,-1-11 62,-1-3-113</inkml:trace>
  <inkml:trace contextRef="#ctx0" brushRef="#br0">18481 16482 192,'0'0'107,"0"0"-138,0 0 58,0 0-39,0 0-13,0 0-6,0 0 32,76-3-16,-65 3 7,-2 5 2,-3 2-1,-1 3-3,-3 3 20,-2 5-5,0 4-2,0 5-2,-7-1 2,1-2 3,0-4 2,3-8-5,0-2-16,1-7 6,2-3 8,0 0-11,0-1-15,0-15-15,15-19-40,0 2 1,-2 1-58</inkml:trace>
  <inkml:trace contextRef="#ctx0" brushRef="#br0">18961 16187 116,'0'0'196,"0"0"-307,0 0 104,0 0 44,0 0-55,0 0-21,0 0 18,-6-19 16,6 16-7,0 0-1,0-2 6,8-1 6,6 0 0,2 1 2,1-1-2,2 3 3,0 0-3,-2 3 0,0 0-4,-5 0 2,1 3-3,-5 7 13,-2 4 2,-3 3-8,-3 5-1,0 2 12,-1 1-19,-10-2 8,-3 4-6,-2-4 11,-5 2-12,-3 3 5,-1-3 1,-3 0 5,2-2-9,4-4 2,7-7 4,3-5 2,6-5-3,5 0 1,-1-2-9,2 0 5,0 0 2,0 0-10,0 0 5,3-2 7,6-3-2,3 0 12,6-2-18,3 1 13,4-1 0,2 0-7,1 4 3,-1 0-1,-4 0-8,-1 3 1,-4-3 5,-3 3 9,-2-2-17,-5 0 13,-2 1-11,-2-1 6,-1 1 8,0 1-16,1-1 7,1-2 3,1-2 2,1-5-10,7-4-17,10-11-25,-2 3-45,-3-1-45</inkml:trace>
  <inkml:trace contextRef="#ctx0" brushRef="#br0">19583 15904 643,'0'0'79,"0"0"-145,0 0 88,0 0-15,0 0-49,0 0 42,0 0 0,0 38 0,0-10 12,-7 8-7,-2 3-3,-1 3-5,-2 2 0,-2-1 3,-1 1-3,2-3-6,-2-2 10,0 0-2,-3-1 0,0-2-29,-3-2-8,1-3 5,3-7 11,-4-4 35,6-5-64,2-8-82</inkml:trace>
  <inkml:trace contextRef="#ctx0" brushRef="#br0">19553 16281 101,'0'0'219,"0"0"-403,0 0 162,0 0 68,0 0-24,0 0-47,0 0 18,56 38-6,-40-22 11,-2-1 9,2 2-6,-4 2 6,4-3-15,-4 1-6,1 0 10,-2-4-3,0 0 20,0 1-30,0-1 12,-1-2-1,4 0 6,-4 1 5,2-3-4,-2 1-8,1-3 8,-2-2-2,1 2 1,-2-4 0,-1-1 0,2-2 0,0 0 1,2 0 12,0 0-25,3 0 10,1-1-17,0-5 25,0 1-55,1-2-13,-3 0-31,-4 4-184</inkml:trace>
  <inkml:trace contextRef="#ctx0" brushRef="#br0">20032 15908 80,'0'0'103,"0"0"-116,0 0 15,0 0-23,0 0-3,0 0 2,0 0 14,0 0 1,0 0-3,0 0 10,6 5 22,5 5 6,4 5-4,2 5-23,4 5-24,0 7 7,2 2 9,-1 7-1,-1 0 6,-5 3 2,-1 3-6,-4 0 2,-5 0 3,-5 2 2,-1-2-4,0 2-2,-9 1 14,-11 0-19,0 1 5,-7-1-8,-6 3-1,-4-3-29,-16 8-25,7-12-11,6-13-112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11T15:10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5782 2073 39,'0'0'36,"0"0"-39,0 0 22,0 0-42,0 0 33,0 0-4,-3 1-34,1-1 49,2 0-28,-2 0 5,2 2 28,0-2-61,-2 0 40,2 0-4,0 0-26,0 0 46,0 0-42,0 0 22,0 0 20,0 0-43,0 0 26,0 0-9,0 0-8,0 0 25,0-4-17,9-6 11,2-4-6,6-3 0,1-7 0,7-3-1,2-5-3,3-4 9,1-1-5,-2 0 0,-5 1 0,-1 6-3,-6 4 6,-3 7-3,-4 5-9,-4 6 17,-3 3-7,-2 2-1,1 3 2,-2 0-4,0 0 2,0 0 0,0 0-5,0 0 10,0 0-67,0-1 6,-3 0-133</inkml:trace>
  <inkml:trace contextRef="#ctx0" brushRef="#br0">5819 1772 41,'0'0'248,"0"0"-374,0 0 40,0 0 69,0 0 46,0 0-69,0 0 32,19-29 8,1 16-7,5-3 14,3 1-7,1-1 1,-2 1 4,-2-1-10,-3 3 4,-4 1 1,-2 3 2,-3 1-5,-4 5 4,1 2-10,-4 1 17,1 0-30,-2 0 20,2 2-2,-1 8 12,-1 2 13,-2 2-21,0 1 7,-2 3 3,-1 1-26,0-1 24,0-2-9,0 0-6,0-6 32,0-1-45,0-3 15,0-4 11,0 0-13,0 0 7,0-2-41,0 0-21,0 0-4</inkml:trace>
  <inkml:trace contextRef="#ctx0" brushRef="#br0">6274 1163 481,'0'0'109,"0"0"-218,0 0 23,0 0 128,0 0-11,0 0-19,0 0-10,50 7 2,-37-3-9,-2-1-2,0 0 4,1 5-77,-2-2 29</inkml:trace>
  <inkml:trace contextRef="#ctx0" brushRef="#br0">6277 1327 340,'0'0'127,"0"0"-238,0 0 112,0 0-2,0 0 36,6 78-60,1-52 21,1 3-17,-1 0 20,1 0 1,-1-4-8,-2-1 15,1-7-73,-3 6 31,-3-6 11,0-4-69</inkml:trace>
  <inkml:trace contextRef="#ctx0" brushRef="#br0">6348 1346 36,'0'0'90,"0"0"-128,0 0 16,0 0 24,0 0-17,0 0 20,0 0-4,64 0-14,-56 0 19,-3 1-16,2 4 5,-1-1 16,-2 3-13,0 4-7,0 3 22,0 6-21,-1 3 14,2 8-8,-4-1-8,1 4 36,2-3-17,-4-1-11,2-4 7,-1-4-25,1-5 25,0-1-15,2-5-3,0 2 27,4-3-27,0 4 21,3-1-4,3 1-17,2-4 27,-1 2-23,3-2 5,-2-3 13,-1-3-12,1-2 2,-2-2-5,-3 0-4,2 0-3,-3 0 3,2-13-39,-3 3 11,-3-3-56</inkml:trace>
  <inkml:trace contextRef="#ctx0" brushRef="#br0">6611 1502 84,'0'0'314,"0"0"-501,0 0 99,0 0 88,0 0-39,0 0 40,0 0 12,-1 58-20,1-32 19,0 3-30,0 5 20,-10 2-5,-4-2-6,-6 2 17,-4-2-14,-2-2 13,-1-5-3,0-6-7,4-6 23,4-5 3,4-10-29,5 0 1,0-5-28,3-9 15,3-6 35,2 0-34,2-2 28,0 0-4,12 2-27,2 0 39,2 2-24,4-1 7,1 1-7,14-9-8,-5 4-76,-5 1-21</inkml:trace>
  <inkml:trace contextRef="#ctx0" brushRef="#br0">6739 1194 396,'0'0'158,"0"0"-285,0 0 102,0 0 28,0 89 18,0-53-29,-1 1-14,-2 4 35,-2-4-26,-1 1-26,-1-4 13,-4-6-43,4-9 38,-1-8-45</inkml:trace>
  <inkml:trace contextRef="#ctx0" brushRef="#br0">6730 1120 185,'0'0'245,"0"0"-418,0 0 102,0 0 72,0 0 23,0 0 17,84 50-48,-47-26-27,6 5 58,5 3-45,1-2-7,-2 0 57,-3-3-59,-8-5 31,-6-3-2,-9-4-30,-8-2 12,-5-3-51,-7 0 26,-1 0 33,0-3-27</inkml:trace>
  <inkml:trace contextRef="#ctx0" brushRef="#br0">6836 1369 375,'0'0'140,"0"0"-257,0 0 111,0 0-11,0 0 53,0 0-44,0 0 23,66-5-57,-51 0 41,1 2 1,-4 0-78,0 2 71,-5 1-60,-4 0-27</inkml:trace>
  <inkml:trace contextRef="#ctx0" brushRef="#br0">6870 1526 183,'0'0'122,"0"0"-197,0 0 47,0 0 18,0 0 25,0 0-1,0 0-3,36-11-22,-18 2-26,-1 1 54,0-1-35,-3 1 18,1 0-1,-5 0-26,-2 2 21,-4 3 10,-1 0-33,-3 3 52,0 0-20,0-2 4,0 2-55,-5 0 72,-2-3 26,-2 3 9,3-2-79,-2 2 49,4 0-28,3 0-5,-1 0-2,2 0-43,0 10 49,0 10 12,0 5-26,0 6 47,7 1-48,1-3-3,1-4 36,0-6-44,0-7 26,0-5-1,0-4 3,-1-3 2,2 0 7,3-3-20,4-11 2,-1-4 5,8-13-52,-5 5 8,-4 2-70</inkml:trace>
  <inkml:trace contextRef="#ctx0" brushRef="#br0">7291 1093 411,'0'0'315,"0"0"-520,0 0 95,0 0 59,0 0 57,0 0-1,0 0-7,38 23-67,-24 1-9,-3-4 127,-4 2-107</inkml:trace>
  <inkml:trace contextRef="#ctx0" brushRef="#br0">7318 1425 166,'0'0'75,"0"0"-101,0 0 25,0 0 44,0 0-87,0 0-2,0 0 79,6 1-66,3-10 31,0-6 3,3-2-60,0-15 46,-2 4-46,-1 2 12</inkml:trace>
  <inkml:trace contextRef="#ctx0" brushRef="#br0">7394 1032 71,'0'0'141,"0"0"-171,0 0-20,0 0 58,0 0 1,0 0-64,0 0 65,8 44 5,5-19-46,3 9 69,2 11-55,0 6-5,2 11 39,-1 1-49,-3 3 31,2-3 1,-4-6-13,-3-9 25,-3-11-36,-3-8 10,-4-9 27,-1-8-81,0-3 6,-5-7-111</inkml:trace>
  <inkml:trace contextRef="#ctx0" brushRef="#br0">7513 1305 375,'0'0'130,"0"0"-233,0 0 109,0 0-11,0 0 11,0 0-25,96-33 11,-72 22 12,-4-1-15,-1-2-21,0-5 11,-7 4-73,-2 2 24</inkml:trace>
  <inkml:trace contextRef="#ctx0" brushRef="#br0">7627 1101 307,'0'0'101,"0"0"-167,0 0 31,0 0 113,0 0-67,0 0-56,16 86 44,-9-52-42,2 4 59,-4 2-25,-1 3 12,-2 2-4,-2 2-8,0-1 2,0-3-5,0 1-75,-5-10 45,-1-11-29</inkml:trace>
  <inkml:trace contextRef="#ctx0" brushRef="#br0">7709 1414 2,'0'0'310,"0"0"-542,0 0 252,0 0-33,0 0 13,0 0-3,0 0-40,80 10 36,-59 0 17,-3 1-45,0-3 28,-3 1 7,-2-4-55,-4-2 11,-3-3-41,-4-3 44,-2-8 41</inkml:trace>
  <inkml:trace contextRef="#ctx0" brushRef="#br0">7763 995 441,'0'0'118,"0"0"-230,0 0 116,0 0 8,0 0-15,0 0 10,0 0-33,67 45-3,-56-39-64,-5 0-111</inkml:trace>
  <inkml:trace contextRef="#ctx0" brushRef="#br0">7979 1054 225,'0'0'116,"0"0"-133,0 0-26,98-39 28,-67 25 27,-1 3-1,-3 0-49,-1 1 46,-5 1-34,-2 4 26,-9 0-16,-4 3-11,-3 2-30,-3 0 76,0 0-68,-10 2-12</inkml:trace>
  <inkml:trace contextRef="#ctx0" brushRef="#br0">8006 930 155,'0'0'99,"0"0"-64,0 0-48,10 100 9,-9-64-22,1 5-3,-2 3-23,0 2 50,0 3-6,0 1-29,0 10 5,-2-8-87,-4-12 33</inkml:trace>
  <inkml:trace contextRef="#ctx0" brushRef="#br0">8119 1140 363,'0'0'53,"0"0"-35,0 0-17,0 0-1,0 0-1,91 28-41,-64-14 39,-2-2 5,-1 2-29,-3-4 25,-5-2-2,-6-3-59,-5 2 59,-5-4-35,0 2 92,0 1 5,-9 5-91,-8 3-2,0 2 41,-5-1 24,4 0 2,3-2-18,0 0 24,6-6-11,4 1-48,2-2 11,3 0-34,0-1 50,0 2-13,0 2 11,2 0-2,4 4-7,2-1 2,0 3 2,-2-1 1,2 2 1,-2 0-1,1-2-1,-1 3 2,2-3 40,-1 0-50,3-1 6,2-4-1,5-1 10,1-5 46,2 0-77,3-3 12,-1 0-1,2-6-17,-2-11 43,-2 0-20,-1-4 5,-2-3-1,-2-1 6,-6 3-9,-3 1 13,-4 1-44,-2 3 53,0 1-10,-14 5-11,-4 2 8,-5 4-13,-2 5 24,-2 0-10,3 0-37,5 0 77,4 0-37,7 0 0,5 0-9,3 0 3,0 0 0,0-4 3,2-1 1,7-3-11,3-1 27,0-1-38,2-2 16,0-3-7,7-9-12,-4 5-115,-4 2-39</inkml:trace>
  <inkml:trace contextRef="#ctx0" brushRef="#br0">8656 817 856,'0'0'191,"0"0"-371,0 0 169,0 0 11,0 0 12,0 0-6,0 0-13,-24 70 6,11-44-19,1 1 29,-5 6-73,4 0 38,-6 6-96,5-8 80,4-11-12</inkml:trace>
  <inkml:trace contextRef="#ctx0" brushRef="#br0">8664 943 170,'0'0'114,"0"0"-73,0 0-43,37 74-42,-24-46 29,-3 3-40,0-2 39,3 3 11,-5-2-6,0-3-3,-3-7 5,-1-5-49,-1-11 11,-3-4-53,0 0 28</inkml:trace>
  <inkml:trace contextRef="#ctx0" brushRef="#br0">8841 722 333,'0'0'184,"0"0"-344,0 0 137,0 0 55,0 0-33,0 0-5,0 0-2,68 13-9,-58-9 15,-4 1-28,-2 7-41,-3 0 25,-1-3 10</inkml:trace>
  <inkml:trace contextRef="#ctx0" brushRef="#br0">8831 903 232,'0'0'146,"0"0"-240,0 0 104,0 0 9,0 0-25,0 0-16,0 0-19,81-43 40,-64 34-9,-4 1 10,-1 0 14,2 4-29,-5 0 15,-2 1 0,0 1-12,-2 2 24,-1 0-32,-2 0-9,-1 0 32,-1 0-31,0 0 42,0 9 44,0 3-62,-1 0 10,-5 3-4,4 1 16,1-3 20,1-1-62,0-2 22,0-3-21,0-4 15,0-1 6,3-2-2,3 0 9,3 0 21,1-10-52,-1 0 16,-1-2 20,-2 1-26,1 1 32,-4 0-15,-1 3-2,-2 4 26,0-2-28,0 3 2,0 2-2,0 0-15,0 0 62,0 0-62,-2 0 5,0 0 0,2 0 10,0 3-7,0 6 23,0 3-36,2 1 46,4 3-23,2 1 6,-2 0-18,1-1 18,-4 1-17,-2 0 15,-1-1-26,0-2 50,0 1-28,-1-2-2,-8 1-6,0 0 19,-1-5-11,-5 2-1,0-4 8,2-3-13,-1-1 16,3-3-11,1 0-7,3-5 7,2-4 1,2-2 0,3-1 5,0 0-11,0-1 7,8 2-3,2 1-10,3 3 26,1 0-14,2 3-1,-1 0-3,0 0 8,-1 4-3,-3 0-7,-2 0 5,-4 0-14,-2 11 37,-3 4-26,0 6 18,0 4-14,-11 5-8,-6 7 6,-7 7 15,-5 7-25,-5 3 11,-5 4 1,0-3 10,3-6-20,3-13 16,13-12 40,7-9 3,7-11-132,4-3 73,2-1 2,0 0-5,8-11 26,8-3-13,5-7 1,0 0 33,5-1-69,1-1 35,0-1-1,2 0 5,-1 0-7,2 0 3,0 0 1,-4 2-11,-1 2-1,-6 3-26,-3 3-5,-5 2-22,-4 4 88,-4 4-61,-3 1-38</inkml:trace>
  <inkml:trace contextRef="#ctx0" brushRef="#br0">8980 1165 549,'0'0'53,"0"0"-48,0 0 78,0 0-117,46 101 24,-30-66-33,1 1 9,-4 3 49,0-1-50,-2 1 35,-3 0 0,-1-1-18,-3-4 25,1 0-47,-2-8 23,0-5 29,1-6-86,-2-10 6,-1-5 8,-1 0-6</inkml:trace>
  <inkml:trace contextRef="#ctx0" brushRef="#br0">9081 1421 484,'0'0'195,"0"0"-322,0 0 109,0 0 0,0 0 88,0 0-99,-3 77-15,-1-52 48,-1 2-37,-1-1 32,-3-1-31,-1-3-52,-4-3 53,2-3-10,-1-9-35</inkml:trace>
  <inkml:trace contextRef="#ctx0" brushRef="#br0">9096 1419 159,'0'0'144,"0"0"-126,0 0-137,85 29 184,-54-15-112,2-3 28,1-2 27,1-2-35,-1-4 6,-2-3 19,-6 0-14,-2-3-39,-8-14 24,-7 0-62,-7 0 27</inkml:trace>
  <inkml:trace contextRef="#ctx0" brushRef="#br0">9473 759 85,'0'0'681,"0"0"-1242,0 0 470,0 0 99,0 0-12,0 0 54,0 89-84,0-56-15,-7 2 91,-5 1-84,-3 2 44,-5 3-13,-3 1-10,-3 0-56,0-4 48,-2-2-36,9-9 76,4-13-38</inkml:trace>
  <inkml:trace contextRef="#ctx0" brushRef="#br0">9421 701 107,'0'0'68,"0"0"-90,0 0 12,94 43 14,-61-21 34,6 3 0,-1 3-30,0-3-28,-1 0-32,-3 0 69,-1-2-34,2 0-28,-3 4 64,3-4-36,2 0 8,-1-4 19,0 0-20,-1-5-2,-2-1 17,-4-6-30,-7 1 56,-6-5-49,-7 0 24,-4-3 7,-5 0-77,0 0 60,-17-6-53,-5-3-157</inkml:trace>
  <inkml:trace contextRef="#ctx0" brushRef="#br0">9560 1085 649,'0'0'193,"0"0"-357,0 0 135,0 0 6,0 0 36,0 0 6,0 0-28,57-29 9,-34 15-10,0 3 19,-4 2-74,-1 2-6,-2 1 59,-7 3-47,-4 0 42</inkml:trace>
  <inkml:trace contextRef="#ctx0" brushRef="#br0">9664 1194 29,'0'0'179,"0"0"-266,0 0 116,0 75-73,0-46 23,0 0 16,2 0-38,2-2 58,1-2-33,1-4 14,1-5 11,-1-6-15,0-5 6,0-5-29,0 0 64,4-12-18,-1-8-3,2-6-4,1-6-9,0-1-32,1 2 46,-3 1-25,3 3 21,1 4-17,0 6 11,2 2-8,1 8 16,-1 2-23,1 5 12,-1 0-1,-4 6-13,0 7 28,-5 4-13,-4 0-1,-3 3 17,0 2-34,-1 2 17,-13 2-1,-8 0 8,0 1-13,-7-2 6,1-2-2,0-7-9,3-9 24,0-7-47,7-3-107,5-11-214</inkml:trace>
  <inkml:trace contextRef="#ctx0" brushRef="#br0">5370 4134 26,'0'0'17,"0"0"-14,0 0-4,0 0-1,0 0 13,0 0-19,0 0-2,-3 0 3,2 0 4,-1 0 2,1 0-18,1 0 0,-2 0 48,0 0-48,1 0-13</inkml:trace>
  <inkml:trace contextRef="#ctx0" brushRef="#br0">5370 4134 48,'-17'-43'79,"17"40"-87,0 0 2,0 0 33,0 2-28,0 1 7,0 0-1,0 0-36,0 0 33,0 0-40,0 0 4,0 0 53,0 0-39,0 1 15,0 4 3,-6 3-2,-4 6 7,-2 4-12,-6 8-2,2 1 38,-5 6-41,-1 0 17,1 0 9,-2-1-36,3-1 46,1-6-27,4-4 12,5-6-7,4-9 0,5-1 1,1-5-2,0 0-5,0 0-13,0 0 17,0 0-6,1-3 37,8-3-31,3 1 10,4-1-8,3 0-1,3-3 2,0 3-1,0-1 0,0 1-10,-3-1 20,-2 1-45,-1 1 38,-3-2-36,-1 2 29,-3-4-9,-3-7-3,1 3 1</inkml:trace>
  <inkml:trace contextRef="#ctx0" brushRef="#br0">5367 4167 134,'0'0'152,"0"0"-257,0 0 87,0 0-2,0 0 12,0 0 50,0 0-44,12 32-6,-3-21 1,1 0-19,4 2 40,-5-3-28,1 1 14,-1-2-45,-3 2-8,-2-1 25,-4-2-43</inkml:trace>
  <inkml:trace contextRef="#ctx0" brushRef="#br0">5297 4360 202,'0'0'120,"0"0"-184,0 0 50,0 0 48,0 0-33,-8 86-12,8-59-13,0 3-17,0 1 50,0 2-19,0-4 8,0 0 3,0-5-36,-1-5 3,-2-4 26,-1-10-35,1-2 38,0-3-2</inkml:trace>
  <inkml:trace contextRef="#ctx0" brushRef="#br0">5309 4451 183,'0'0'70,"0"0"-120,0 0 59,0 0 31,0 78-15,0-51-72,0 1 42,0-3 17,0-2-39,0-3 40,0-1-24,0-7-5,1-2 28,3-4-37,3-3 25,0-2 0,4-1 6,5 0-5,5 0 2,1 0-13,4-4 34,0-4-47,-2-1 22,0 1 4,-4-1 4,-3 1-17,-3-1 10,-1-1 1,-4-1-3,0 0-45,0-9 13,-4 3-28,-2 1-40</inkml:trace>
  <inkml:trace contextRef="#ctx0" brushRef="#br0">5498 4221 215,'0'0'328,"0"0"-505,0 0 35,0 0 133,0 0 8,0 0-35,0 0 72,30 3-35,-18 2-57,6 8 20,-6-2-45,-3-1-6</inkml:trace>
  <inkml:trace contextRef="#ctx0" brushRef="#br0">5580 4373 163,'0'0'101,"0"0"-118,0 0 28,9 80-11,-6-52 5,-1 0-34,1-4-12,0-4 67,-1-6-67,2-1 44,-1-3-12,0-4 16,0 2-22,2-2 14,1 0 2,2 1-2,0-3 1,3 0 0,-2-3 0,1-1-39,1 0 40,0-11 1,5-30-22,-4 2-44,-2-4-110</inkml:trace>
  <inkml:trace contextRef="#ctx0" brushRef="#br0">5728 4088 362,'0'0'85,"0"0"-161,0 0 67,0 0 16,0 0-13,0 0 28,0 0-29,73 24 20,-55-24-42,1 0 29,-2 0 0,-2 0-3,-5 1 5,-2 3-10,-3-3-14,-2 7 16,-1 3-37,-2 2 90,0 7-54,-2 2-44,-8 4 67,0 5 29,-3 2-15,-1 3-23,-2 2 12,-1 1 28,3-2-23,1-8-27,6-7 4,4-9-54,3-8 12,0-5 40,0 0 8,13 0-14,6-6 20,7-8-19,0-3 9,4-1-13,-4-1-4,-2-1 28,-3 2-47,-1 3 17,-8 1-18,-1 3-1,-4 1 42,-4 3-34</inkml:trace>
  <inkml:trace contextRef="#ctx0" brushRef="#br0">5940 4282 55,'0'0'133,"0"0"-118,0 0-50,0 0 10,0 0-16,0 0 12,0 0 41,-6 34 13,15-3-19,4 11 3,-1 8-60,-3 3 68,1 0-43,-1-5 16,-3-3 10,-1-7-21,-3-9-5,-2-2-2,0-7-73,0-9 38</inkml:trace>
  <inkml:trace contextRef="#ctx0" brushRef="#br0">5225 4506 5,'0'0'7,"0"0"15,0 0 3,0 0-40,0 0 43,0 0-39,0 0 7,-9 0 21,9 0-48,0 0 43,0 0-10,0 0-34,-1 0 61,1 0-49,0 0 16,-2 0 28,2 1-63,0 1 38,-1 1-8,-1 3 0,1 4 17,-4 8-7,1 8-1,-2 6 5,-4 7-10,0 6 5,-4 1 0,0 3 10,1-1-12,-4-2-6,4-9 10,0-4-11,3-13-101,4-12-26</inkml:trace>
  <inkml:trace contextRef="#ctx0" brushRef="#br0">6116 4268 618,'0'0'115,"0"0"-152,0 0-41,0 0 78,0 0-9,0 0-12,0 0 42,8 9-25,6 0 15,-2 4-29,0 1-47,1 3 48,-2 5-36,-2-4 18,-6-2 29</inkml:trace>
  <inkml:trace contextRef="#ctx0" brushRef="#br0">6175 4599 23,'0'0'80,"0"0"-71,0 0-53,0 0 61,0 0 2,-1 77-60,1-70 21,0-4 0,0-1 27,0-2-14,0 0 7,0 0 0,6-10 13,3-8-26,1-5 31,-1-8-36,2-5 2,2-5 17,-2-1-12,1 1 17,1 2 4,0 3-11,1 7 12,-2 5-12,1 7 0,-1 5-3,0 5 6,4 7-3,-1 0 5,2 0-14,0 2 21,-1 7-11,0 0 2,-4 2-4,-2-2 2,1-1-2,-5 1 4,-2-1-18,-2 1 30,-2 1-14,0-1-1,0 4 2,-2 2 1,-10 2-3,-5 0 2,0 7-10,-7-1 18,-3 4-8,-1 3-1,0-1 34,2-6-35,4 0 34,8-9-17,5-6-31,8-4-1,1-4-36,0 0 23,6 0-1,13-5 89,5-5-26,5-4-37,2-3-25,-1 1 37,0-2-16,-1 1 9,-2 0-2,-2 4 1,-2 4-23,-5 3 6,-3 2-18,-5 3 17,-4-2 12,-3 3 1,-3-4 28,0 2 1</inkml:trace>
  <inkml:trace contextRef="#ctx0" brushRef="#br0">6398 4205 232,'0'0'195,"0"0"-361,0 0 202,0 0-4,1 97-53,2-53 6,-1 5-16,-2 5 37,0 4-10,0 2-28,0 1 45,-3-4-26,-3-5-16,1-9 6,2-9-40,-1-12 19,2-11 38,1-11-77</inkml:trace>
  <inkml:trace contextRef="#ctx0" brushRef="#br0">6412 4582 234,'0'0'245,"0"0"-442,0 0 179,0 0 69,0 0-37,51 84-44,-31-55-16,-1-2 50,1-3-26,-3-2 21,0-7-30,-2-6-48,-3-9-13,-2-1 30</inkml:trace>
  <inkml:trace contextRef="#ctx0" brushRef="#br0">6687 4207 401,'0'0'160,"0"0"-262,0 0 44,0 0 59,0 0 11,0 0-8,0 0-6,24 27-12,-18-12 13,1 0 12,-1 3-21,-1 2 10,-2-1-1,1-4-1,-4-4 4,0-2-2,1-6-12,3-3 24,2 0-75,4-4 52,6-10 85,8-6-59,2-2-9,5-5-27,3 4 30,-1 0-17,0 4 7,-3 3 1,-2 3 11,-5 3-21,-6 2 21,-4 6-23,-6 2 9,-4 0 0,-3 0 9,0 0-6,0 5-1,-5 7-13,-13 10-47,1 2-7,0-3 14</inkml:trace>
  <inkml:trace contextRef="#ctx0" brushRef="#br0">6799 4492 139,'0'0'190,"0"0"-309,0 0 49,0 0 80,0 0-21,0 0 1,0 0 20,-1 4-9,9-4 20,3-4-27,2 0-9,4-3 20,2-4-11,2-3 6,1-5-2,4-1 4,-1-2-2,0 1-1,-3 3-14,-2 3 31,-5 4-16,-3 4-8,-8 6 9,-1 1-13,-3 6 23,0 12-4,-3 7-5,-9 4 9,-4 5-23,-2 0 13,-1 2 35,-2 1-54,-4-2 28,2 0 16,-2-1-51,-1-4 30,6-6-6,6-7-7,2-6 47,8-6-63,4-5 7,0 0-7,0 0-57,4-8 135,11-9-37,6-4-7,0-5 19,6-2-58,4-1 29,0-1-1,5 3-3,1 2 8,-1 4-3,-1 4-8,-4 5-1,-4 7 19,-5 3-26,-5 2 8,-7 0-43,-3 9 100,-4 4-25,-3 2-24,0 4 25,0-1-46,-6 1 31,-5 0-24,0-3 19,-2-5-14,-2-3 7,3-3 7,-3-5-20,-3 0-3,2-9-16,-4-9 36,1-8-39,-2-4 63,0-6-49,0-3 39,2 1 41,3 2-48,3 8 17,6 7 11,2 8-77,4 9 84,1 4-69,0 1-14,0 15 87,0 9-60,10 7 31,3 8 12,3 6-86,0 2 59,5 8-17,-3 2-12,0 2 55,0-1-74,-5-4 48,2-5-12,-4-11 1,-4-8 12,0-11-43,-2-7-1,-4-9 28,-1-4-7,0-12 31,-4-10-130</inkml:trace>
  <inkml:trace contextRef="#ctx0" brushRef="#br0">7024 4705 481,'0'0'109,"0"0"-177,0 0 37,0 0 35,0 0 28,-51 97-78,41-71 46,-2 1 0,0-2-87,3-7 43,0-8-150</inkml:trace>
  <inkml:trace contextRef="#ctx0" brushRef="#br0">7107 4686 166,'0'0'126,"0"0"-110,0 0-58,0 0-6,94 65 58,-74-50-45,-2-3 20,-3-3 22,0-5-26,1-4-42,-4-6-48,-4-7-41</inkml:trace>
  <inkml:trace contextRef="#ctx0" brushRef="#br0">7393 4174 573,'0'0'199,"0"0"-362,0 0 152,0 0-14,0 0 25,0 0-9,0 0 18,-48 59-9,36-39 0,0 1-20,0 1 14,2-2-53,5-1 41,2-7-17,1-3-78</inkml:trace>
  <inkml:trace contextRef="#ctx0" brushRef="#br0">7366 4279 198,'0'0'138,"0"0"-140,0 0-26,30 82 40,-20-51-21,-1 2-43,0-4 63,-2 0-55,2-5 25,-4-5 18,-1-4-5,-1-6-54,-1-9-2,-1 0-78,-1 0 104</inkml:trace>
  <inkml:trace contextRef="#ctx0" brushRef="#br0">7485 4149 61,'0'0'394,"0"0"-677,0 0 203,0 0 122,0 0-61,0 0 17,0 0-25,79 21 8,-63-18 30,2-2-28,-6 0 13,0-1-27,-7 3-61,-4 1 57,-1 3 17,-1 11 84,-11-1-92</inkml:trace>
  <inkml:trace contextRef="#ctx0" brushRef="#br0">7510 4330 13,'0'0'211,"0"0"-262,0 0-59,0 0 60,0 0 75,0 0-43,0 0 85,36-17-102,-17 6 42,0-2-42,0 1 25,0-2 29,-1 1-36,-2 1 24,-4 3-17,-2 1 20,-5 2-20,-2 1 10,-3 4 1,0-1 17,0 2-37,0 0 9,-8 0 10,-2 0-19,0 0 48,0 0-29,2 0 0,2 0 36,2 0-60,4 0 13,0 5 10,0 4-19,0 2 40,0 4-19,4 4-1,7 3 22,2 3-44,-1 1 21,1 1 1,-2-2 1,-5-2-9,1-3 15,-5-3-7,-2-2-4,0-3 8,0-2-5,-11 2 1,-1-3-9,-4 0 19,-1-2-10,-2-3-6,0-4 11,1 0-53,3 0 53,6-4 12,4-6-20,4-1 33,1-1-45,0 0 26,9-2-21,3 1 18,3 1-3,0 0-4,0 3-4,0-2 6,-1 5-3,0-2 1,-2 5 0,-3 2-3,-2 1-5,-2 0 13,0 1-29,-3 10 47,-2 0-17,0 4-7,0 2 9,-7 1-25,-5 2 16,-5 2 0,-1 0-8,-4 3 16,-2 1-8,-3-1 0,2 3-3,0-1 6,1-1-3,5-4 20,6-5-11,4-7 34,5-5-77,4-2-2,0-3 34,0 0 5,13 0-6,7-5 44,2-8-74,3-1 51,5-5-36,0-1 10,2 1 19,-1-2-21,0 0 9,-1 1 1,-5 0-16,-1 3 23,-7-1-43,-4 4-10,-5 4 44,-8 3-50,0 3 68,0 2 13</inkml:trace>
  <inkml:trace contextRef="#ctx0" brushRef="#br0">7610 4523 191,'0'0'318,"0"0"-559,0 0 164,0 0 78,0 0 105,0 0-130,32 90-14,-16-54 55,-1 3-66,0-2 51,-3-1-17,2-5 19,-3-4-17,-3-8 9,-4-2-30,-1-9 45,0-4-65,-3-4 66,0 0-2,-6-10-125,-1-2-45</inkml:trace>
  <inkml:trace contextRef="#ctx0" brushRef="#br0">7659 4716 225,'0'0'183,"0"0"-237,0 0-23,0 0 107,0 0-40,0 0-33,0 0 53,-31 71-39,21-44 19,1 2 10,0-5-18,3-4-27,-1-4-3,2-6-56,1-7 72</inkml:trace>
  <inkml:trace contextRef="#ctx0" brushRef="#br0">7737 4655 383,'0'0'59,"0"0"-31,0 0-50,0 0 14,91 72-4,-69-61-8,1-3 2,-5-3 14,4-2 1,-6-2-75,-2-1 39,-6 0-63,-3-1 12</inkml:trace>
  <inkml:trace contextRef="#ctx0" brushRef="#br0">8041 4187 656,'0'0'138,"0"0"-180,0 0-31,0 0 51,0 0 74,0 73-52,-4-40-5,-4 4 9,-1 0-56,-2 1 61,-3 2-18,-2-2-52,1-3 58,0-7-40,0-7 3,2-8 7,7-9-92</inkml:trace>
  <inkml:trace contextRef="#ctx0" brushRef="#br0">7981 4170 316,'0'0'95,"0"0"-143,0 0 98,0 0-59,0 0 31,87 54-63,-60-37 39,3-1 18,3 2-52,3 3 36,1-1-15,2-1-16,1 1 55,3-2-49,-4 0 34,-3-2-18,-9-3 3,-8-4 5,-7-4-8,-8-3-21,-1-1 22,-3-1-16,0 0 26,0 0 0,-9 0-91,-3 0-4</inkml:trace>
  <inkml:trace contextRef="#ctx0" brushRef="#br0">8092 4442 431,'0'0'198,"0"0"-330,0 0 92,0 0 33,0 0 4,0 0 40,0 0-38,60-14-29,-43 7 38,0 0-29,-1 2 12,-2 3 9,-2 2 0,-5 0-7,-2 0-17,-2 0 3,-2 5 66,1 7-38,-2 3 2,0 7-2,0 4-22,-8 5 14,-5 4 1,-1 2 3,-2-2-2,3-1-5,0-7 5,5-8 24,2-4-44,3-8 13,3-5 5,0-2-25,3 0 47,10-7-16,4-5 19,1-3-23,4-2-25,0-2 23,1 2 1,-3 3-11,1 2 22,1 3-24,1 5 26,-3 2-14,-3 2-28,-3 0 31,-4 6 0,-4 5 24,-3 2-21,-3 1 1,0 1 6,0 1-6,-1-1-34,-8-1 40,-5-1-17,-1 1-1,-4-7 11,1-3-12,-3-4 6,0 0-20,-7-16-77,4-6 36,5-4 12</inkml:trace>
  <inkml:trace contextRef="#ctx0" brushRef="#br0">16400 4280 29,'0'0'100,"0"0"-99,0 0-32,0 0 46,0 0 7,0 0-35,0 0 7,-50-16 0,43 12-25,3-1 52,-1 3-57,-2-1 29,3 2-6,-1-1-2,1 1 14,2 1 1,-1 0-2,0 0 2,1 0 2,1 0-2,-2 0-2,3 0-3,-1 0 12,1 0-7,0 0-1,0 0 0,0-2 3,0 2-2,0 0 0,0 0-9,0-1 17,0 1-20,0 0-5,0 0 34,0 0-47,4 0 13,4 0 57,4 0-46,2 0 32,3 0-26,3 0 0,0 0 1,0 0-2,1 0 2,1 0 3,-1-1-1,1-3-11,-1-1 8,0 1 0,0 1 2,-2 1-4,-1-1 2,3-1 0,-3 3 1,0 1-2,-2 0 1,-1 0 0,0 0 0,-2 0 0,2 0 0,-3 0 0,3 0 2,0 0-4,-1 0 2,3-1 0,0-2 0,-2 1 0,4-1 0,-2 3 0,2 0 1,2-2-2,-2 1 1,2-1 0,0-1 1,-5 1-2,2 1 1,-1-2-1,-1 2 2,-2 0-1,2-1 0,-3 2 1,1-1-2,-1 0 1,2-1 0,-3 2 0,2-2 1,0 1-2,2 1 1,0-2 1,1 2-3,0 0 3,2 0-1,3 0 0,0-2 1,2 1-2,4-2 1,2 0-2,1-1 3,2-3 0,1 1-1,0 1 0,2-3-4,1 4 8,-1-1-4,0 2 0,0 1-1,0 2 2,1-1-1,0 1 0,1 0-1,-1-2 2,3 2-1,-1-1 0,0-1 1,2-1 0,1 2-3,-1-2 2,-1 1-1,-5 0 2,0 1-1,-4 1 0,1 0-1,-1-2 2,-1 2-1,0 0 0,-1 0 1,0 0-2,-1 0 1,2 0 0,-3 0 0,2 0 0,1 0 0,0 0-1,-2 0 3,0 0-3,1 0 1,0 0 0,1 3 0,-1 0 0,3 1 0,-2-3-1,-1 4 0,3-1 3,-1 1-2,2 0 1,0-2-4,2 0 5,3-3-2,-1 3 0,6-3 1,2 0-2,2 0 1,3 0 0,1 0 0,-1 0 1,0 0-2,-4-3 1,0 3 1,0-2-2,-2 1 1,2-1 1,-3 1-1,3-2-1,-1 3 1,0-4 0,3 3 0,-2-1 0,2 2 0,-1-1 2,1 1-2,3 0-2,1-2 2,0-1-1,0 0 1,3-1 1,2-1-1,-1-1 0,1 1 6,0-1-11,-5 1 4,-1-1 5,-3 1-1,-3 0-10,-4 1 7,2 1 0,-5 1 0,2-1 1,-3 1-2,-3 0 1,-2 2 1,-1 0-2,-1 0 1,-3 0 0,3 0-6,-5 2 12,2 0-6,0 1 0,0 0 3,0-1-6,-1-1 3,1-1 0,1 0 0,1 0 1,1 0-2,-1 0 1,4 0 1,2-1-2,-1-4 1,3 0 0,1-1 3,3 0-5,0-1 1,-1 0 1,2 1 4,-6-1-8,-5 2 4,-4 1 0,-5 1 0,-4 0 0,-2 0 0,-4 2 0,0 0 3,-4-1-18,-4 1 24,-1-1-56,-3-4 15,0-2-68,-1 0-4</inkml:trace>
  <inkml:trace contextRef="#ctx0" brushRef="#br0">16643 4637 403,'0'0'95,"0"0"-190,0 0 84,0 0 21,0 0-26,0 0 33,0 0 29,33 8-83,-19-5 47,0-2-11,0 1-11,1-1 23,-2-1-28,3 0 17,1 0-34,-4 0-55,-4 0-24</inkml:trace>
  <inkml:trace contextRef="#ctx0" brushRef="#br0">16619 4884 312,'0'0'71,"0"0"-119,0 0 25,0 0 23,0 0 85,0 0-125,0 0 27,68-21-19,-43 6 32,3 0-8,1-4-40,5-10-11,-6 5 21,-6 1-45</inkml:trace>
  <inkml:trace contextRef="#ctx0" brushRef="#br0">16896 4484 68,'0'0'92,"0"0"-171,0 0 130,0 0-27,0 0 28,7 106-87,-7-65 9,0 6 40,-1 4-64,-7 0 53,-1-3-40,0-1 44,2-6-23,1-8 16,-1-8-13,4-7 16,0-5-89,-1-6 45,3-4-8,-1-3-22</inkml:trace>
  <inkml:trace contextRef="#ctx0" brushRef="#br0">16888 4799 142,'0'0'95,"0"0"-154,0 0 59,0 0 46,0 0-59,85-19-15,-57 8 36,3-1-57,2-4 59,-1-3-20,-3 2-9,0-2 9,-3 1-60,-6 4 1,-9 3 37</inkml:trace>
  <inkml:trace contextRef="#ctx0" brushRef="#br0">17103 4604 100,'0'0'158,"0"0"-275,0 0 82,0 0 36,0 0 64,0 0-20,-6 87-76,-1-49 10,-3 2 23,1 2-56,-4 0 61,1-6-27,1-2 31,0-6-39,0-5 41,2-6-67,1-8 25,3-6-57,3-3 73</inkml:trace>
  <inkml:trace contextRef="#ctx0" brushRef="#br0">17067 4834 36,'0'0'80,"0"0"-44,0 0-36,0 0-34,0 0 14,54 75-17,-41-59 20,-2-2 21,2-3-15,-1-2 12,-1-2-3,2-4-49,0-3-9,-2-5 15,-2-8-21</inkml:trace>
  <inkml:trace contextRef="#ctx0" brushRef="#br0">17186 4501 377,'0'0'127,"0"0"-220,0 0 59,0 0 18,0 0 32,0 0-17,0 0-3,50 69-6,-28-40-47,-4-5-45</inkml:trace>
  <inkml:trace contextRef="#ctx0" brushRef="#br0">17422 4659 140,'0'0'100,"0"0"-125,0 0 23,0 0-16,0 0 22,86-27-34,-59 19 17,3 0 10,0-2-9,0 0 11,-6 3 1,-1 2-45,-6 0 20,-6 3-26,-6 2-14</inkml:trace>
  <inkml:trace contextRef="#ctx0" brushRef="#br0">17606 4492 74,'0'0'94,"0"0"-109,0 0 41,-27 92-36,16-56-5,-2 3-13,-1-2-24,4-1 59,1-7-14,4-1-78,1-10 15,4-6-41</inkml:trace>
  <inkml:trace contextRef="#ctx0" brushRef="#br0">17593 4668 116,'0'0'85,"0"0"-133,0 0 80,0 0-69,0 0 33,0 0-16,81 57 14,-64-50 2,0-1-7,1-3-49,-4-1 33,-7-2-62</inkml:trace>
  <inkml:trace contextRef="#ctx0" brushRef="#br0">17568 4824 111,'0'0'156,"0"0"-241,0 0 47,0 0 24,0 0 9,0 0-5,0 0 12,1 7-8,6-4 15,1 1-12,0 2-3,-2 0 6,0-1 0,-2 4 5,-2 1-9,-2 0 4,0 5 19,0 0-39,-9 3 29,-3 0-8,1 1-11,-2-2 41,3-3-31,-1 1 10,4-2-9,2-4-41,5 0 38,0-2 2,0 0-19,9 1 37,9-1-27,4 2 19,5-1 6,2-4-32,3 1 39,1-4-25,-1-1-10,-4 0 42,-4 0-45,-2-4 12,-4-6 6,-4-3-27,-3 1 40,-5-3-21,-4-4-5,-2 3 28,0-1-36,-2 0 29,-11 0-16,-1 2-2,-2 1 7,1 1-16,2 6 32,4 0 12,2 4-43,6 2 9,0-1-1,1 2-21,0-1 2,1-2-3,12 1 49,7-5 36,7 0-96,21-6 54,-6 3-132,-5 0-1</inkml:trace>
  <inkml:trace contextRef="#ctx0" brushRef="#br0">18084 4556 681,'0'0'144,"0"0"-288,0 0 144,0 0-40,0 0 72,0 0-24,0 0 14,117-11-37,-71 4 1,-6 2-1,-1-3-64,-3 3 33,-6-1-22,-11 3 32</inkml:trace>
  <inkml:trace contextRef="#ctx0" brushRef="#br0">18351 4411 67,'0'0'82,"0"0"-118,0 0 17,0 0 28,0 0 30,-59 75-86,49-46 35,-1 4 7,3 1-4,1-3 22,2-4-27,2-2 15,3-4-3,0-2-2,0-4 8,9-3-4,3-2-12,3-1 23,2-3-9,0-4 6,3 0 18,-2-2-60,-2 0 37,-1 0-7,-3 0-10,-6 0 27,-2 0-30,-4 2-11,0 4 30,0 3 22,-13 5-5,-2 3-18,-4 2-1,-4 3 1,-1 2-1,-1 1-1,-2 1 11,3-4-20,5-2 72,4-6-69,9-7-20,5-3-1,1-4 22,3 0 0,11 0 17,6 0-9,5-1 3,4-7-11,2-1 7,0 1 2,0-1-7,-1 1 4,-1-1 0,-4 3 3,-5 2-14,-4-1 6,-4 2-57,-5 1 72,-5 1-16,-2-2 58,0 0-40,0-7-51,-6-7-23</inkml:trace>
  <inkml:trace contextRef="#ctx0" brushRef="#br0">18359 4546 127,'0'0'105,"0"0"-209,0 0 127,0 0 36,-9 108-36,4-59-35,1 6-40,1 3 40,0 3 3,2-2-2,1-3 3,0-6 6,0-8-44,0-5 30,5-10-69,0-12 47</inkml:trace>
  <inkml:trace contextRef="#ctx0" brushRef="#br0">18611 4609 123,'0'0'290,"0"0"-504,0 0 138,0 0 89,0 0-11,0 0 6,0 0-30,58 0 43,-48 0-43,-2 2 21,-4 4-21,-2 1-63,-2 4 128,0 5 8,-3 4-60,-11 2 24,-2 3-37,-1 0 41,-3 0-8,8-5-11,-2-4 56,7-7-39,2-5-38,5 0 22,0-4-54,0 0 52,5 0 2,10-4 42,7-8-27,6-5-51,2-3 12,2-2 38,-3-3-31,-2 0 6,-3 0 11,-4 2-32,-6 2 62,-6 0-46,-3 2 39,-5 2-11,0 0-25,-8 2 28,-8 1-16,-2 1-11,-3 5 15,3 2-14,0 5 11,0 1-3,5 0-8,2 11 15,1 6 1,4 4-19,2 4 25,4 1-11,0 2-1,0 0-3,8 0 6,7-1-3,0 1 0,1-2 1,0-2-3,1-3 3,-2-2-1,-1-3 3,-5-2-5,-3-2 1,-5 1 1,-1-1-6,0 2 12,-4 2-6,-10 2-7,-5 3 7,-6 1-6,-1-2 18,-2 2-11,-2-1-8,1-3 14,6-3 2,3-2 6,10-9 36,4-1-84,3-1 2,3-2 20,0 0-30,0 1 82,13 1-39,1 3 23,4-3-2,4 2-72,-1 2 54,1-1-11,1 1 7,0 3-16,9 3-26,-8-2-76,-5-2-32</inkml:trace>
  <inkml:trace contextRef="#ctx0" brushRef="#br0">19121 4635 149,'0'0'680,"0"0"-1331,0 0 622,0 0-13,0 0 71,0 0-29,0 0 2,105-19 9,-76 19-12,-1 1-20,-6 6 42,-1 0-62,-6 0 20,-7 1 0,-5 1-22,-3 2 98,-12 14-15,-10-4-132,-2 1 52</inkml:trace>
  <inkml:trace contextRef="#ctx0" brushRef="#br0">19012 4925 178,'0'0'134,"0"0"-268,0 0 134,0 0 42,0 0-35,0 0 13,103-21-67,-67 9 33,4 0 21,-3-1-22,-1 1 15,-3-2 0,-4 0 10,-1 0-13,-8 1 2,-3 0-4,-4 0 13,-5-2-17,-5 2 0,-3 2 17,0 0-18,0 2 11,-9-1 8,-1 4-8,-1 0 7,2 4-16,0 2 24,3 0-32,1 9 9,3 11 13,0 6-4,1 8 5,1 3 14,0 4-49,0 3 40,0 1-25,3-1 29,-2-3-32,-1-6 16,0-4 0,-1-8-14,-10-3 28,-2-4-21,-1-3 12,-2-4-40,-2-3 72,0-1-47,-1-5 20,4 0-8,0 0-4,5-8 2,6-9 0,4-7-30,0-3 58,13-9-39,12-8 24,8-6-26,7-4 10,3-4-20,5-1 13,-2 1 13,2 2 43,-5 3-44,-1 7 4,-7 6 25,-3 6-47,-7 9 35,-7 8-15,-5 6-50,-7 5 74,-3 5-45,-3 1 31,0 0 8,0 0-63,0 0 35,0 0 0,0 7-9,0 4 36,0 6-21,-4 6 0,-2 6 10,-3 0-19,0 0 8,0 2 1,-1-2 1,5-4-2,4-1 1,1-3 0,0-3-3,0 0 6,9-3-9,4-2 11,4-5-14,2 0 19,0-5-10,-2-3 0,1 0-2,-6 0 4,-2 0-12,-7 0 11,-3 0 1,0 0-1,0 0 5,-15 0-37,-3 0 50,-6 7-47,-4 3 48,0 4-13,-2-2-29,2-1 35,4 0-5,7-2 6,5-4 22,8-2-70,1-1 32,3-1-9,0 1 0,9 0 33,9-2-21,2 0 5,2 0 16,3 0-49,0 0 25,0 0 9,-1 0-14,-4 0 62,-2 1-74,-6 1-4,-5 1 27,-1 0-11,-6 0 9,0 2 38,0 5-79,0 6 57,-11 4-23,0 9-6,-8 3 12,3 2-17,-4-1 15,-4-1-11,3-3-11,-3-6 45,-1-1-46,2-4 10,-14-3-23,6-4-20,1-6-48</inkml:trace>
  <inkml:trace contextRef="#ctx0" brushRef="#br0">19559 5023 601,'0'0'75,"0"0"-143,0 0 70,0 0 22,0 0-5,0 0-52,0 0 21,61 35-2,-47-27 2,4 1-76,-5-6 38,-2 0-103</inkml:trace>
  <inkml:trace contextRef="#ctx0" brushRef="#br0">20077 4637 681,'0'0'70,"0"0"-140,0 0 33,0 0 51,88-4-13,-63 4 15,-1 0-9,0 9-8,-3-3 1,-6 5-59,-5 1 5,-7 3 79,-3 4 37,-10 8-46,-13 2-15,-7 6-28,-8 2 24,-2 1-46,-5 0 38,0-2 18,6-5 85,5-7-52,9-7 54,11-5-140,8-7-25,6-5 54,2 0 17,16 0 8,8-5 31,7-7-25,6-2-46,3-3 21,-1-3 11,3-4 0,-3 2 4,-2-2-26,-4 0 19,-7 2 6,-6 0-62,-8-4 24,-8 4 2,-6 5-45</inkml:trace>
  <inkml:trace contextRef="#ctx0" brushRef="#br0">20192 4478 199,'0'0'126,"0"0"-227,0 0 77,0 0 77,0 0-8,1 92-95,1-49 52,-2 3-16,0 7 9,-3 1-5,-12 5-11,-2 2 20,-5 2 1,-2-4-35,-4-7 32,0-8-15,2-7-2,-2-13 2,7-10-64,5-9 57</inkml:trace>
  <inkml:trace contextRef="#ctx0" brushRef="#br0">20163 4932 129,'0'0'99,"0"0"-110,0 0 13,0 0-2,0 0-23,41 88-10,-32-58 53,4 1-32,-2-1-29,2-3 51,0-5-21,4-3-49,-2-8 13,-5-7-55</inkml:trace>
  <inkml:trace contextRef="#ctx0" brushRef="#br0">20410 4584 684,'0'0'64,"0"0"-128,0 0 64,16 84 0,-14-44 28,-2 9-37,0 1 25,0 3-36,-6 1 6,-3-2 12,-2-6-26,1-8-5,4-10 12,0-14-2,4-11 38,2-14 4,0-12-129,5-6 72</inkml:trace>
  <inkml:trace contextRef="#ctx0" brushRef="#br0">20549 4600 42,'0'0'140,"0"0"-186,0 0-31,0 0 79,0 0 12,0 0-8,0 0 5,72 68-43,-64-31 27,-4-1 5,-1 1-12,-3-2 10,0-4-7,0-4-29,-1-4 28,-7-6-24,-1-8-51</inkml:trace>
  <inkml:trace contextRef="#ctx0" brushRef="#br0">20587 4802 67,'0'0'190,"0"0"-350,0 0 136,0 0 32,0 0 17,-12 84-10,6-51-59,-3 1 61,-2-1-42,0-4 30,2-4-2,0-5-13,3-7 32,2-4 12,4-4-70,0-4 36,0 1-20,7 0 20,12-2 81,8 0-97,8 0-10,2 0 12,3 0 0,-1-10 18,-2-1-5,-1-2-12,-2-5 43,-2 1-60,-5-3 39,-5 3-19,-4 2-8,-8 3 28,-4-2-38,-6-1-12,0 2-10,-1 0-76</inkml:trace>
  <inkml:trace contextRef="#ctx0" brushRef="#br0">20988 4458 608,'0'0'56,"0"0"-112,0 0 30,0 0 51,0 0-51,0 0 51,0 0-23,54 20-12,-51-6 8,-3 3-26,0 3 54,-2 4-13,-11 0-53,-2 2 71,-1-2-47,1-3 26,2-4-7,4-3 10,4-5-13,3-2 0,2-4-17,0-2 32,0-1-13,7 0 2,6 0 40,0 0-86,1 0 52,-1 0-15,-1 0 6,-3 0-8,0 0 2,-3 0 6,-2 0-8,0 3 20,-3 3-20,-1 7 26,0 4-38,0 3 49,-11 5-50,-3 1 11,-1-1 38,-3-2-45,7-5 56,2-6-70,2-4 18,4-3 3,3-3 6,0-2-12,0 0 30,0 0-105,7 0 143,4-6-18,-1-3-31,3 2-2,-2-1-6,-3 1 5,3 3 13,-5 3-27,0-1 18,1 2 12,-3 0-40,2 2 69,-3 9-28,-2 5-33,-1 10 24,0 3-33,0 8 34,-6 4-33,-5 0 12,1-3 12,1-5-13,1-8 13,3-8-3,2-6-2,1-5-28,2-4 17,0-2-33,0-2 70,0-7-82,0-6-12</inkml:trace>
  <inkml:trace contextRef="#ctx0" brushRef="#br0">21257 4638 354,'0'0'67,"0"0"-116,0 0 31,0 0 57,82-5-69,-60 5 64,1 0-34,-1 0-37,-2 7 59,-2 1-40,-4 3 35,-1 4 18,-3 2-72,-3 4 46,-4 2-14,-3 5-24,0 2 68,0 1-67,-7-5 18,-1-4 17,-1-3-15,0-7-17,2-2 10,-2-6-40,0-1 63,-10-3-67,5-1 6,-2-9-9</inkml:trace>
  <inkml:trace contextRef="#ctx0" brushRef="#br0">21215 4730 386,'0'0'127,"0"0"-239,0 0 110,0 0 80,0 0-113,0 0 29,97-20-19,-76 18 13,0 2 9,1 0-7,-5 0 12,-3 0-6,-5 2-30,-3 4 9,-4 0 8,-2 4 13,0 4 86,-12 3-107,-9 3-39,-4 2 66,-17 9-26,-3-2 33,5-5-22</inkml:trace>
  <inkml:trace contextRef="#ctx0" brushRef="#br0">21182 4920 33,'0'0'166,"0"0"-192,0 0-49,0 0 52,0 0-13,0 0 43,-4 8 30,20-8-25,2 0-43,3-3 41,0-3-51,0 0 41,-2-3-7,-1 1-31,-3-4 53,0 0-60,-3-10 21,0 2 1,-4 1-72</inkml:trace>
  <inkml:trace contextRef="#ctx0" brushRef="#br0">21346 4576 39,'0'0'49,"0"0"-1,0 0-37,0 0 8,0 0-25,0 0-100,0 0 99,-33-48 22,33 70 37,0 8-33,0 7-42,0 6-16,0 7 44,0 6-36,0 2 25,0 0 6,0 0 10,0-5-21,0-4 12,0-10-23,0-9 43,1-7-49,-1-8 47,0-6-11,0-4-52,0-2 83,0-3-48,0 0 25,-1 0-29,-9-1-30,-2-9 64,-3 0 4,2-4-35,-2-3 28,0 1-16,6 0-2,2 5 59,3 3-82,3 3 20,1 1-30,0 0 32,5 0 1,8 0 1,4-2-1,2-1 25,3 4-50,2-1 25,-5 2 0,1 2 5,-5 0-10,-2 0 11,-5 0-11,-4 6 3,-4 2 2,0 6 1,0 2 12,-4 5-18,-9 3 14,0-2-25,3-3 15,2-2 19,3-5-36,3-1 18,2-5 0,0-3-16,6-3 32,9 0-16,7 0 0,5-3 13,6-9-26,2-2 12,15-6-25,-12 5-57,-6-1-5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11T15:10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15635 14062 48,'0'0'85,"0"0"-112,0 0 31,0 0 3,0 0-18,0 0 6,-4-3-12,4 3 10,0 0-15,0-2 16,0 2 5,0-1 1,0 1 0,0 0 0,0 0-1,0 0 2,0 0-2,-2 0 2,2 0 0,0 0-2,0 0 8,-1 0-2,-1-2-7,1 1 1,-1 1 5,-1 0 1,0 0 0,-1 0-27,1 0 22,-2 0-1,-4 1-7,2 4 16,-2 2-10,-1 3 3,-3 1 0,1 3-3,-2 2 3,2 1-1,-3-1-1,2 4 3,1 0-2,2-1 13,4 1-9,3-4-10,2-1 14,1 0-11,0-1-11,0-3 25,6-1-23,2-2 12,-1-2 6,3 0-13,-1-3 6,0 1 1,3-1-10,-3-1 19,2 0-23,2-1 1,-2-1-21,6 0 2,-3-1-7,-3-6-57</inkml:trace>
  <inkml:trace contextRef="#ctx0" brushRef="#br0">15810 13998 212,'0'0'136,"0"0"-248,0 0 137,0 0 43,0 0-108,0 83 26,0-52-11,-5 2 19,2-1 2,-1 0 2,-2-5-8,2-3-4,0-4 20,1-6-13,2-3 6,-1-3-12,2-3-46,0-2-32,0-2-4</inkml:trace>
  <inkml:trace contextRef="#ctx0" brushRef="#br0">15950 14221 211,'0'0'96,"0"0"-174,0 0 116,0 0 8,0 0-91,0 0 5,0 0 26,1 18 30,-1-9-2,0 1-47,0 4 33,-6 6-65,-2-2-27,0-6-23</inkml:trace>
  <inkml:trace contextRef="#ctx0" brushRef="#br0">16130 14125 241,'0'0'97,"0"0"-144,0 0 113,0 0-93,0 0-20,0 0 27,0 0 5,21 58 15,-15-54 3,2-1-11,-2-1 13,0-2-12,-1 0-1,0 0 15,1 0-6,-2-8 6,1-5-13,-1-1 5,-2-1-12,0-2 18,-2 1-5,0 3 8,0 4-2,-8 1 4,-1 5 20,-2 1-33,0 1-1,1 1-22,1 0 13,-1 0 12,4 0-10,2 3-12,-1 5-27,4-1 10,1 0 3,0-2-6</inkml:trace>
  <inkml:trace contextRef="#ctx0" brushRef="#br0">16293 14001 10,'0'0'57,"0"0"-18,0 0-34,0 0-18,0 0 16,85 32-2,-73-15-6,0 2-8,-5 2 11,1 2-1,-4 1-24,0 2 5,-2-2 15,-2 1-6,0-3 13,0-1-19,0-4-13,-15 11 5,0-7-65,-3-1-32</inkml:trace>
  <inkml:trace contextRef="#ctx0" brushRef="#br0">18044 13982 29,'0'0'198,"0"0"-308,0 0 100,0 0-22,0 0 78,0 0-70,0 0-7,-48 5 22,42 2 11,-1 0 0,-1 1 1,0 2-7,-2 4-12,-2 4 15,1 5-3,-1 4 9,-2 2-10,5 3-4,2-1 18,2-3-18,4-1 8,1-5 1,0-2-1,0-3-1,7-3 4,4-2-23,0 0-9,2-3 7,-1-2-36,10-4 37,-4-3-14</inkml:trace>
  <inkml:trace contextRef="#ctx0" brushRef="#br0">18138 14098 300,'0'0'90,"0"0"-179,0 0 95,0 0 1,0 0-12,0 0 3,0 0-3,92 0 3,-81 0 3,-2 0-2,-3 0-15,-5 6-11,-1 3 34,0 5 18,0 4-14,-13 3-10,-2 1 5,-4 2-12,-1-1 6,-2 0 0,-1-2 5,5-4 8,1-3 5,6-4 0,4-5-8,4-3-29,3-2-12,0 0 21,0 0 5,0 0-2,7 0-4,5 0 29,1 0-11,7 0-12,-1-3 4,1-3 0,1-1 0,0 0-19,5 0-5,-8 1-47,-2 1 0</inkml:trace>
  <inkml:trace contextRef="#ctx0" brushRef="#br0">18433 14236 383,'0'0'91,"0"0"-163,0 0 120,0 0-2,0 0-97,0 0 15,0 0 20,-7 44 21,-1-25-15,-2 0 5,2-2-18,-3-2-20,4-7-25,1-5-44</inkml:trace>
  <inkml:trace contextRef="#ctx0" brushRef="#br0">18588 14098 198,'0'0'163,"0"0"-279,0 0 134,0 0 37,0 0-101,0 0-11,0 0 49,2 67-1,4-64 7,1 0 4,2-3-38,0 0 46,0 0 2,1-1-18,-1-9 10,-1 0 2,-3-1-11,-2-1 20,-2 2-17,-1 0 4,0-1-1,0 2-2,-1-2 2,-5 1-2,-2 1 3,-1 2 1,0 3-8,3 3 6,0 1 4,0 0-11,-3 1-3,3 9 3,-1 3 6,2 1-24,2 1-42,0-4 4,2-2 11</inkml:trace>
  <inkml:trace contextRef="#ctx0" brushRef="#br0">18818 13924 127,'0'0'170,"0"0"-174,0 0-7,0 0-17,40 87-11,-32-61 16,-2 3-2,0-2 5,-3 0 9,-1 2 2,-2-1 2,0 0-6,-5 2-15,-9 1 1,-19 17-45,4-7 8,-3-3-8</inkml:trace>
  <inkml:trace contextRef="#ctx0" brushRef="#br0">20354 13905 104,'0'0'91,"0"0"-119,0 0 0,0 0 32,0 0-11,0 0-1,-10-8-6,8 7 19,2 0 13,-2 0-18,0-1 10,1 2-18,-1-1 8,1 1-4,-1 0 7,2 0-10,-1 0-10,-1 0 7,-2 0 9,-2 1-7,-3 7 8,0 0 9,0 0-16,0 2 13,-1 2-5,-1-2-2,-1 4 2,3 2-2,-1 3 2,2 0 17,1 2-29,5 1 5,2 2 6,0 0 0,0-2 0,2 0 0,5 0-1,-1-5 8,2-2-14,-4-2 7,2-5 1,0 1-2,-2-3 1,2-2-34,4-1-25,7-2 28,0-1-2,-1 0-22</inkml:trace>
  <inkml:trace contextRef="#ctx0" brushRef="#br0">20408 14090 390,'0'0'202,"0"0"-285,0 0 32,0 0 58,0 0-2,0 0-43,0 0-4,-3 0 27,7 0 14,6-4-4,2-1 26,2 0-20,1 0-2,-1 3 1,-4-1-5,0 1 0,-2 2-13,-2 0 12,-4 0 9,1 0-12,-3 0 0,0 0-6,0 0-12,0 3 51,0 6 26,-9 2-33,-5 3-16,-1 3-1,-1-1 1,1-1 3,4-4-9,3-3 5,3-3 0,2-2 0,0-3 18,2 1-17,-2-1 4,2 0-4,1 0-1,0 0-3,0 0-12,0 0 7,0 0 6,0 0-20,0 0-13,10 0 29,2 0 57,5 0-37,3 0-14,-1 0-7,1 3-2,-4 0 2,-3 2 15,-2 2-13,-2-2 3,-4 4-6,-3-3 1,0 3 26,-2-2-1,0 1-17,0 1 9,-9-2-5,-5 4-9,1 0 8,-3 1-9,-3 0 6,-1 3 7,-4-1-1,3-2-3,0 1-7,2-4 1,5-6-2,2-1-2,6-2-10,6-5-22,0-5-79,0-3-5</inkml:trace>
  <inkml:trace contextRef="#ctx0" brushRef="#br0">20759 14299 500,'0'0'160,"0"0"-255,0 0 87,0 0 58,0 0-55,0 0-62,0 0 33,0 9 39,0-4-11,0 0-10,-3 5 31,-5 3-50,-1 1 13,-3 0 0,3 0-13,2-1-5,1-4-7,0-4-39</inkml:trace>
  <inkml:trace contextRef="#ctx0" brushRef="#br0">20906 14180 370,'0'0'157,"0"0"-259,0 0 125,0 0-20,0 0-19,0 0-10,0 0-3,2 66 25,5-57 7,5 1-11,0-3 12,1 0-9,0-3 5,-3-1 11,0-2-15,-3-1-3,-2 0 7,-2 0 1,-3 0 9,0-7-2,0-7-19,0-3 18,0-3-22,0-4 8,-6 2-11,0 1-6,-1 2 28,-2 5 21,3 5-14,1 6-2,1 1 27,-1 2-48,2 0-12,-2 2 24,0 7-10,1 2-4,1 1-56,3 1 15,0-4-15,0-3-8</inkml:trace>
  <inkml:trace contextRef="#ctx0" brushRef="#br0">21161 14021 375,'0'0'56,"0"0"25,0 0-97,0 0-14,0 0 23,70 75-25,-61-51 26,-2-1 9,-3 2-23,-4 2-7,0 2 39,-8 0-26,-8 1 6,-8 1-22,-19 10-42,3-8-4,5-10-73</inkml:trace>
  <inkml:trace contextRef="#ctx0" brushRef="#br0">20770 11187 12,'0'0'14,"0"0"-13,0 0 1,0 0 3,0 0 1,0 0 5,0 0-9,-17-22-4,15 21 10,1 0-1,-1 1-11,2 0 0,-1 0-4,-1 0-6,2 0 12,-1 0-11,1 0 11,-2 0-4,1 0 5,-1 0 1,1 0 0,-2 5-1,-2 6 2,1 3 0,-2 3 19,1 2-12,1 4-9,-1 1 3,4 0-12,-3 0 0,4-4 8,0 3-4,0-4 11,0-2-2,0-1-11,0-1 16,0-1-17,0-2 9,0-3 8,0 0-17,4-4 9,2 1 7,1-3-14,4-2-33,4-1 28,13 0 2,-4-1-45,-3-8-27</inkml:trace>
  <inkml:trace contextRef="#ctx0" brushRef="#br0">20847 11218 234,'0'0'95,"0"0"-181,0 0 84,0 0 12,0 0-14,0 0 0,92-11-5,-76 11 8,-5 0 2,-3 0-4,-4 0-1,-4 0-27,0 2 45,0 4 10,-10 5-18,-6 6-2,-1 0-6,-6 2-6,2 2 9,-1-2-2,1 0 2,3-2-1,2-4 0,7-5 0,4-4 0,5-4 5,0 0-11,2 0-21,10 0 54,6-2-18,0-7-18,6 1 10,-2-2-3,2 1 3,-3 4-3,-1 3-13,-2 2 20,-5 0 6,-3 6-23,1 5 25,-6 4 0,-3-1 14,-2 3-8,0 0-46,0 2 43,-11-2 6,-2 1-31,-4-1 10,-1-2-30,-1-2 14,3-1 15,-1-5-6,5-1 1,2-5-2,0-1 1,3 0-44,3 0-27,2 0-10,2 0-28</inkml:trace>
  <inkml:trace contextRef="#ctx0" brushRef="#br0">21088 11442 225,'0'0'64,"0"0"-36,0 0-23,0 0-1,0 0-29,23 77-16,-19-63 20,-1-1 8,0-2 14,0-1 1,0-4-6,0 0-67,-3-3 18,0-1-28,0-2-25</inkml:trace>
  <inkml:trace contextRef="#ctx0" brushRef="#br0">21222 11172 584,'0'0'81,"0"0"-122,0 0 53,0 0-12,0 0-30,0 0 53,0 0 2,9 71-31,-7-45-16,-2 3 3,3-2 12,-3-5-8,0 0 20,0-6-11,1-4-36,1-4-10,4-6-49,-3-2-33</inkml:trace>
  <inkml:trace contextRef="#ctx0" brushRef="#br0">21399 11119 340,'0'0'126,"0"0"-252,0 0 194,0 0-39,0 0-40,0 0-8,77 95-14,-63-70 27,-3 1-1,-3-2 14,-4 1-5,-4-1-19,0-1 16,-7 2 4,-11 0-18,-5 0-5,-21 10-38,7-9-24,2-3-74</inkml:trace>
  <inkml:trace contextRef="#ctx0" brushRef="#br0">20729 8332 65,'0'0'120,"0"0"-177,0 0 49,0 0 48,0 0-22,0 0-42,0-29 2,0 27 8,0 0 35,0 0-42,0 1 7,0 1 17,0 0-13,0 0 7,0 0 3,0 0-16,0 0 20,0 0-14,0 0 4,0 0 17,0 0-22,0 0 10,0 0 3,0 0-4,0 0 8,0 0-12,-2 0 0,1 0 11,-2 0-19,-2 3 21,-1-1-7,-1 4-26,-2 1 35,2 1 6,-1 2-17,2 2 13,-3 2-18,2 0 13,-1 3-5,2 0-8,0-1 14,2 3-7,0-2-6,3 2 12,1-2-6,0 0 0,0-4 1,0 0-12,1 0 22,6-2-11,2-1-1,-2-2-9,0 1-11,1-1 15,1-1 4,-2-3-23,-1 1 5,4-2-14,-3-3 8,-3 0 0</inkml:trace>
  <inkml:trace contextRef="#ctx0" brushRef="#br0">20823 8299 159,'0'0'324,"0"0"-539,0 0 127,0 0 68,0 0 38,0 0-19,0 0-17,15 0 18,-8 0 0,-1 2 0,1 3 0,-1-1 6,-3 0-12,0 0 5,-1 0-5,0 2 0,-2-1 9,0 4-5,0 1 14,-7 4-3,-3 2-18,-3-1 8,-1 2-9,-1-3-4,2-3 21,4-1-10,5-3 15,1-5-4,3-1-15,0-1-5,0 0-3,1 0 26,9 0 13,2-3-24,0-4 1,3 2 7,-1 0-17,0 2 9,0 3 0,-1 0-6,-2 0 11,-4 0-4,-2 0-7,-1 6 12,-2 3 3,-2-1 17,0 3-31,0-2 4,-6 4-1,-3-1-2,0 1 3,-4-2 5,4 1-11,-1-4 9,3-2-4,1 0-8,3-4 1,0 1 9,3 0-36,0-1-48,0 0-21</inkml:trace>
  <inkml:trace contextRef="#ctx0" brushRef="#br0">21002 8521 170,'0'0'228,"0"0"-388,0 0 102,0 0 99,0 0 7,0 0-92,0 0 11,0 16 21,4-10 8,-1-1-2,-2 4 3,-1 4-59,0-4-16,0 0-17</inkml:trace>
  <inkml:trace contextRef="#ctx0" brushRef="#br0">21175 8283 416,'0'0'134,"0"0"-255,0 0 108,0 0 19,0 0 11,0 0-14,0 0-6,62-1-18,-52 5 27,-3 1-8,-3 1-1,-2 0 13,-2 4-22,0 2 24,0 4-3,-6 1-14,-6 3 2,0 0-5,-1-1 3,2-4 7,4-2-5,0-5 3,6-4 0,1-2-7,0 0 13,0-1-15,0-1 19,3 2-9,6-2-2,1 0 10,4 0-18,-2 0 9,3 0-1,0 0-4,-1 0-10,2-3-27,1-7-12,-3 1-18,-2-1-30</inkml:trace>
  <inkml:trace contextRef="#ctx0" brushRef="#br0">21407 8177 224,'0'0'200,"0"0"-351,0 0 130,0 0 100,0 0-103,0 0 6,32 85 12,-25-51-5,-1 2 15,-4 4-20,-2-2 15,0-1-4,0-5-2,-10-3 3,-1-1-8,-8-3 5,-1-4-7,-17 6-44,2-6-29,1-7-157</inkml:trace>
  <inkml:trace contextRef="#ctx0" brushRef="#br0">21369 6016 159,'0'0'128,"0"0"-176,0 0 15,0 0 41,0 0-20,0 0 5,0 0-13,-30 0 17,26 0 29,-3 4-39,3 0 29,-1 1-16,-1 2-10,-1 2 9,-2 3-14,0 8 5,-4 7 14,-2 7-5,-2 6-1,2 0 12,-1 1-18,6-4 21,2-3-24,2-7 10,5-5-7,1-5 7,0-2 9,0-3-10,10-1-4,2 0 5,3-2-15,4-2 7,-1 1 13,3-3-14,-4 0-12,0 0-2,0-1-27,-6-1-23,-3-3-97</inkml:trace>
  <inkml:trace contextRef="#ctx0" brushRef="#br0">21531 6120 393,'0'0'85,"0"0"-161,0 0 67,0 0 9,0 0 24,0 0-27,0 0-3,57 12 4,-47-4-10,-2-2 11,-3 0 2,-1 1-2,-4 2 1,0-1 11,0 4-9,-6 2 10,-6 0-26,-3 2 14,-2-2-4,0-2-3,2-1 13,2-2-10,3-4 3,6-1 11,2-4-19,2 0 13,0 0-9,0 0 4,0 0 1,6 0-13,4 0 25,3-2-11,0-1 0,3 1-1,0 0 6,0 2-13,-3 0 7,1 0 0,-5 0-9,-2 0 18,-4 0-24,-1 7 17,-2 0 0,0 3 9,0 2-4,-8 1-7,-2 1 8,-3 0 3,0 1-20,0-6 9,4-1 2,3-1-14,3-5 17,0-1-17,3 1 12,-2-2-1,2 1-53,0 1-61,0-1-5</inkml:trace>
  <inkml:trace contextRef="#ctx0" brushRef="#br0">21780 6353 82,'0'0'71,"0"0"-65,0 0 19,0 0-9,0 0-34,0 0-37,0 0 33,5 44 12,-2-38-3,-3 2-28,0-3-78,0-2-25</inkml:trace>
  <inkml:trace contextRef="#ctx0" brushRef="#br0">21992 6087 35,'0'0'327,"0"0"-561,0 0 182,0 0 65,0 0-4,0 0-30,0 0 2,39 9 9,-34-2-2,2 1 18,-4 2-13,-2 0 4,-1 2-3,0 4 7,-1-1 7,-11 2-7,-2 2-1,-2-2 7,1-3-15,-1-1 8,5-6 1,4 0-2,4-4 2,3-2-2,0-1-14,0 0-2,0 0 12,1 0 10,7 0 15,1-1-8,3-2-12,0 1 1,-2-1-1,2 1 0,-2 2-1,0 0 1,0 0 0,-3 0-6,-2 5 11,-1 1-19,-2 2 29,-2 3 15,0 0-35,0 0 10,-3 2-15,-3-3 8,1-2 1,1-2-9,1-3 3,0 1-1,-4-1-42,2-2-18,0-1-39</inkml:trace>
  <inkml:trace contextRef="#ctx0" brushRef="#br0">22345 6034 227,'0'0'119,"0"0"-155,0 0 29,0 0 42,0 0-66,0 0-15,0 0 53,71 41-2,-71-17-12,0 5 0,-5 6-12,-13 2 6,-4 1 8,-4 1-37,-15 14 12,4-11-53,5-5 3</inkml:trace>
  <inkml:trace contextRef="#ctx0" brushRef="#br0">13212 5757 59,'0'0'67,"0"0"-36,0 0-12,0 0-9,0 0-45,0 0 11,0 0 12,-2 3-4,2-3 5,0 0 10,-2 0-17,2 2 9,-3 1 8,-1 2 1,-2 7 0,-3 5 0,-3 3 2,-2 3 6,1 6-18,-3-5 16,2 1-3,-2 0-6,5-4 5,1 0-8,1-1 11,4-2-7,4 0-2,1 1 3,0-2 1,0 0-5,3-2 10,8-2-5,0-2 1,0-1 5,1-3-13,0-2 9,-3 0-4,0-2 2,-1 0 0,-2 0 0,-1-3-7,0 0 12,-2 0-23,0 0 12,1 0-26,-1 0 4,-1 0-3,2 0-44,-4 0-45</inkml:trace>
  <inkml:trace contextRef="#ctx0" brushRef="#br0">13382 5942 153,'0'0'179,"0"0"-274,0 0 29,0 0 90,0 0-5,0 0-47,0 0 18,0 4-6,0 1 9,0 5 13,0 2 25,0 2-23,4 3-21,0 1-1,2-1 15,0 0-13,2-1 7,-1-4 10,3-1-5,-2-5-6,1 0 5,0-4 0,0-2-5,-2 0 6,1 0 7,2-8 6,-2-3-19,0-4 2,0-1 2,-2 0 7,-2-1-4,-2 3-7,-2 0 6,0 2 8,0 1-17,0 0 9,-3 3 2,-3 1-3,-5 3 8,3 0-8,-4 2 2,1 0-7,-1 2 4,-1 0 1,2 0 1,1 2-10,1 3 4,4 1-19,3 0-8,-1 2-2,3 6 6,0 0 0,0-5-81</inkml:trace>
  <inkml:trace contextRef="#ctx0" brushRef="#br0">13729 6111 468,'0'0'173,"0"0"-290,0 0 86,0 0 40,0 0-43,0 0 30,0 0-15,1 10 35,1-2-9,-2 3 16,0 0-5,0 0-18,0 1-12,0 0-4,-9 1 22,-3 0-25,0-1 19,-9-1-59,3-4-44,2 0-35</inkml:trace>
  <inkml:trace contextRef="#ctx0" brushRef="#br0">13890 5867 514,'0'0'86,"0"0"-162,0 0 66,0 0 3,0 0 14,0 0-7,0 0 0,52-8 0,-39 8 0,2 0 0,-4 0-1,-2 0 1,0 0 0,-5 3-11,-2 6 15,-2 0 4,0 5-8,0 4 2,-2 2 9,-11 2-24,-2 2 13,0-1-18,0-4 16,3-3 13,3-7-3,5-4-7,4-2 2,0-3-6,0 0 2,0 0-15,4-3 3,5-5 37,3 2-21,3-2 0,0 4-4,-3 0 1,3 2-5,-3 2 2,0 0 12,1 0-10,-2 0-8,-3 7 6,-1 4 16,-2-1-11,-2 3 19,-1-2-18,-2 1 5,0 1-17,0-4 17,0 3 15,-5-4-22,-2-1-18,-1-1 25,1-1-20,0 1-1,-1-2 9,-1 1-14,3-1 25,-1-2-15,1 1 1,1-1-12,2-1-15,2 1-1,-4-2 9,5 0-23,-1 0-25</inkml:trace>
  <inkml:trace contextRef="#ctx0" brushRef="#br0">14313 5774 205,'0'0'98,"0"0"-138,0 0 60,0 0-10,0 0-10,65 73-2,-57-49-35,1 5 29,-4-2-9,-5 2 2,0-1 19,0 4-17,-15-2-2,-4 3-10,-14 13-51,3-8-8,2-6-78</inkml:trace>
  <inkml:trace contextRef="#ctx0" brushRef="#br0">12979 8286 41,'0'0'23,"0"0"-22,0 0 4,0 0 1,0 0-27,0 0 14,0 0 9,0 0-1,0 0 5,0 0-22,0 0 15,0 0-5,0 0-17,0 0 0,0 0 45,0 3-9,0-2-4,0 0-1,0-1-7,0 0 9,0 0 19,0 0-16,0 2-10,0-2-12,0 0-1,0 0 4,0 0-2,0 0 9,0 1-11,-2 1 6,0 1 12,1-1-9,-2 4 12,1 0-6,1 1-8,-2 1 3,-1 0-2,2 5 5,1-4-10,1 5-8,0 2 15,0-1 1,1 1-9,6-2 23,2 1-30,1-4 16,1 0 11,0-6-26,-1-2 14,4-2-1,-2-1-4,1 0 11,-1-11-4,1-8 1,4-8-8,-4-5-32,2-5 26,-4-1-16,-1 2 51,-5 2-13,-1 4-7,-4 6 10,0 7-2,-4 8-7,-8 2 0,-2 7 15,-2 0-38,-2 0 22,2 10-10,-1 1 6,-1 4 1,6 1-2,0 0 0,3-2-13,5 3-10,1 2-7,0-4-2,3 0-23</inkml:trace>
  <inkml:trace contextRef="#ctx0" brushRef="#br0">13261 8358 48,'0'0'56,"0"0"-56,0 0 35,0 0-31,0 0-24,0 0 3,0 0-2,38 42 5,-30-32 2,-3 0 7,2 0-3,-1-1-5,-1 0-39,-2-1 5,-1-5-20</inkml:trace>
  <inkml:trace contextRef="#ctx0" brushRef="#br0">13401 8151 116,'0'0'290,"0"0"-474,0 0 90,0 0 82,0 0 54,0 0-15,0 0-47,52-15 11,-39 14-12,-2-1 13,-3 2-3,-3 0 10,-2 0 1,0 0-13,-3 3 27,0 5 20,0 5-41,0 3 9,0 2-21,0 2 21,-6 1-7,-2-1-2,3-3 17,0-4-20,4-5 12,1-4-4,0-2-8,0-2 19,1 0-29,8 0 38,2-10-15,2-2 5,2-5-16,-3 0 1,3 0-5,-6 0 3,0 2-30,-2 3 23,-3 3 17,1 2-50,-5 0 50,0 2 9,0 0-43</inkml:trace>
  <inkml:trace contextRef="#ctx0" brushRef="#br0">13583 8006 84,'0'0'137,"0"0"-221,0 0 106,0 0 26,0 0-82,0 0-1,0 0 21,67 61 2,-53-41 14,-4 0-5,2-1-6,-5 3 21,-4-2 1,-3 3-24,0 0 2,0 1 2,-9 3 4,-4 1 3,-8 2-13,0 5 6,-9 2-15,-6 7 5,-3-2-2,-19 10-33,12-10-23,3-10 24</inkml:trace>
  <inkml:trace contextRef="#ctx0" brushRef="#br0">12917 8140 332,'0'0'110,"0"0"-112,0 0 24,0 0-37,0 0-38,0 0 52,0 0-18,-50 4 6,45 9 1,5 8-5,0 8 18,0 7-1,3 3 2,10 2 2,0 2-11,3-3 8,-3-4-2,4-3 1,-4-4-2,2-2-64,5-1-13,-4-2-25,-3-11-157</inkml:trace>
  <inkml:trace contextRef="#ctx0" brushRef="#br0">13217 10459 183,'0'0'165,"0"0"-206,0 0 2,0 0 71,0 0-71,0 0 29,0 0 2,-21-15-1,20 15-2,1 0 0,-3 0 5,3 0-1,0 0-1,-2 0 1,2 0 6,-1 3-13,1 5 10,0 3 14,0 3-2,0 4-8,0 1-1,0-1 2,3-2-1,3-2 0,1-1-1,4-6-19,-1 1-8,2-4 25,0-1 25,-1-3-9,2 0 2,-3 0-20,-2 0 12,4-3-7,-5-9 8,1-1-6,-1-4-11,2-4 8,-3-3 1,0 0-15,-1-2 13,-5 3 10,3 4 1,-3 2-8,0 5 5,0 6 0,-5 1-2,-4 4-15,-2 1 14,-3 0-12,-2 0 7,-2 0 4,1 0-3,-1 4-20,2 1 17,2 2-6,2 1-17,3 4-19,2 12 21,0 0 22,3-1-72</inkml:trace>
  <inkml:trace contextRef="#ctx0" brushRef="#br0">13580 10607 126,'0'0'119,"0"0"-200,0 0 69,0 0 45,0 0-52,0 0 13,0 0-11,0-6 13,0 6 15,0 0-7,0 0 10,0 0-12,0 0-7,0 0 10,0 0-23,0 0 16,0 0 10,0 0-14,0 0 10,0 0-11,0 0-15,0 0 33,0 0-23,0 0 13,0 0 4,0 0-11,0 0 8,0 1-4,0 1 0,0 0 4,0 1-3,0-1 2,0 1 7,0 2-15,-4 4 13,0 0-6,-3 2-7,1 1 7,-2 0 0,1-2-19,-2 0 2,3-3-28,-3-5-18,3 1 5,0-3-81</inkml:trace>
  <inkml:trace contextRef="#ctx0" brushRef="#br0">13772 10376 2,'0'0'39,"0"0"-22,0 0-20,0 0-12,0 0 10,0 0 11,0 0-2,0 0-1,0 0 2,0 0-7,0 0-4,0 0-1,0 0-3,0 0 14,0 0-3,0 0-9,0 0 9,0 0-9,0 0-2,0 0 10,0 0-6,2 4-8,5 7 28,0 4 15,2 6-29,0 4-2,0 1-3,0 6 3,-1 0-4,-2-1 8,1-2-5,-1-2-1,-1-5 2,-2-4-4,0-5 8,-1-5 2,0-2-10,-2-4 6,0-2-1,0 0 1,0 0-13,0 0 2,2 0-13,-2 0 11,0-2-5,0-7-53,0 1 3,0 0 4</inkml:trace>
  <inkml:trace contextRef="#ctx0" brushRef="#br0">13972 10282 396,'0'0'123,"0"0"-236,0 0 126,0 0 38,0 0-65,0 0 11,0 0-17,81 71 24,-67-43-8,-2 2-1,0 1 3,-6 0-7,-3-1-2,-1-5 11,-2-2 1,0-1-10,-2-2 7,-8 2-14,-16 10-55,3-7-9,-1-3-59</inkml:trace>
  <inkml:trace contextRef="#ctx0" brushRef="#br0">13044 10186 217,'0'0'168,"0"0"-242,0 0 75,0 0 39,0 0-86,0 0 15,0 0 16,-4 0 10,2 0-3,-1 4-2,-1 5-9,-1 7 18,-4 9 2,0 12-2,-1 8 12,0 5-14,3 3 6,3-2-3,4-3-10,0-9 8,0-5 3,8-7-11,8-6 20,3-4-40,7 0-8,2-3 28,5 1 11,11 5-68,-8-4-17,-6-2-49</inkml:trace>
  <inkml:trace contextRef="#ctx0" brushRef="#br0">15343 10302 123,'0'0'99,"0"0"-157,0 0 64,0 0 30,0 0-40,0 0-17,-9-3 6,5 1 28,4 2-15,0 0-6,-1 0 11,1 0-19,0 0 16,-1 0-5,1 0-2,-2 0 20,1 0-29,-1 0 0,-1 4 14,0 2 2,-4 3 0,4 3 0,-3 0-8,0 3 16,0 2-8,1 5 0,-1 2 1,3 5-2,0 0 3,3 2 2,0-3-9,0-1 13,0-4-17,8-1 9,0-6 8,1-2-16,1-3 8,-1-2-1,1 1-9,4-3 20,-2 4-16,1-2 12,1 1-6,-4 0-27,2-3 3,-3 0 3,-3-3-7,2-1 11,-1-3-12,-3 0 6,-1-7-61</inkml:trace>
  <inkml:trace contextRef="#ctx0" brushRef="#br0">15474 10435 3,'0'0'385,"0"0"-605,0 0 91,0 0 146,0 0 66,0 0-101,0 0-30,5 72 44,-4-51 9,3 2-33,-2-2 36,-1-4-37,1-2 13,-1-5 14,0-3-2,1-2 3,-2-3-27,2-1-31,-1-1 22,2 0-30,-1 0-6,2-5 35</inkml:trace>
  <inkml:trace contextRef="#ctx0" brushRef="#br0">15689 10548 378,'0'0'189,"0"0"-281,0 0 34,0 0 131,0 0-56,0 0-51,0 0 0,-2 7 28,2-7-19,0 1 11,0 1 3,0-1 6,0 3 5,-1 1 1,1 2 5,-2-2-6,-1 0-7,-1 2-9,-2-2-4,-4 0-28,-4 2 12,2-4-41,-3 0-88</inkml:trace>
  <inkml:trace contextRef="#ctx0" brushRef="#br0">15827 10338 260,'0'0'161,"0"0"-267,0 0 144,0 0 11,0 0-79,0 0-16,0 0 32,2 0 1,-2 1-6,3 6 11,0 2 22,0 8 12,1 0-19,0 5-25,1-1 10,-2-1-6,-1-2-4,1-4 24,-2-5-12,1 0 5,-2-7-13,3-1-14,-3-1 6,1 0-14,1 0-18,1 0-6,-2 0 11,1 0 19</inkml:trace>
  <inkml:trace contextRef="#ctx0" brushRef="#br0">16005 10185 345,'0'0'133,"0"0"-214,0 0 153,0 0-53,0 0-83,0 0 54,0 0-5,84 75 4,-71-53 10,-3 0-10,1 0-2,-7 0 17,-1-1-9,-3 3-3,0-2 8,-3 3-9,-12 2-19,-3 1-32,-19 9-18,6-7-45,0-7-173</inkml:trace>
  <inkml:trace contextRef="#ctx0" brushRef="#br0">18347 7977 103,'0'0'160,"0"0"-276,0 0 87,0 0 37,0 0 58,0 0-67,0 0-36,0-5 36,0 5-2,0 0 2,0 0 2,0 0-6,0 0-1,0 0-11,0 0 0,0 0 15,0 0-7,0 0 7,0 6 1,-2 2 6,1 4 2,-2 5-7,-3 4 1,0 4 6,1 1 11,-2 5-16,1 2 6,-1-2-12,1 3 2,0-4-12,1-2 5,2-8 12,0-4-11,1-6 13,2-3-11,0-5 5,0 1 2,0-3-1,0 0-1,0 0 1,0 0-16,0 0 3,0 0-14,0 0-5,0 0 25,2-4-48,1-2-15</inkml:trace>
  <inkml:trace contextRef="#ctx0" brushRef="#br0">18487 8265 453,'0'0'174,"0"0"-296,0 0 82,0 0 57,0 0 13,0 0-23,0 0-29,-10 38-4,0-27 17,1-2 9,-4 1-9,3 1 9,-5-4-13,3 0-19,-4 0-4,0 1-23,2-3 3,3 0-74</inkml:trace>
  <inkml:trace contextRef="#ctx0" brushRef="#br0">18627 7949 664,'0'0'120,"0"0"-204,0 0 55,0 0 23,0 0 26,0 0-11,0 0-16,42-4-4,-32 4 10,-2 0-8,1 7 20,-2-2-13,-2 2 0,-2 1 6,0-2-16,-3 2 12,0 2 8,0 2-16,0 0 16,-2 3-9,-6 0-5,-3 0 15,-1 1-18,-3 0 7,2-1 9,3-3-14,2 0 7,2-4 10,3-1-19,0-4 7,3 0 3,0-2-10,0 1 11,0-1 5,12 3 18,1-4 0,1 3-47,2-3 21,-1 0-8,3 0 4,-3 0 9,-2 0-18,-1 0 11,-3-3-8,0-1-14,-2-1 16,-2 0-18,-3-5-15,0 2-23,0 1-64</inkml:trace>
  <inkml:trace contextRef="#ctx0" brushRef="#br0">18948 7960 544,'0'0'153,"0"0"-204,0 0 37,0 0 27,0 0-27,0 0-2,0 0-6,76 72 15,-68-48 11,-3 1-26,-3-2 8,-2 4 15,-4-1-12,-12 4 10,-9 2-28,-8 3-28,-32 18 2,8-8-40,0-7-79</inkml:trace>
  <inkml:trace contextRef="#ctx0" brushRef="#br0">18257 7952 149,'0'0'206,"0"0"-327,0 0 52,0 0 88,0 0 44,0 0-85,0 0-10,0 0 19,0 0 13,-1 0-1,-1 0-9,-2 0 16,-2 0-18,0 4-1,-3 2 12,0 6 1,-3 3 0,2 4-1,-1 2 3,2 1-3,2 2 2,4 2 1,0-1 11,1 2-22,1-2 5,1 1 9,0-2-13,0-2 7,0 0-23,4-3 4,5 0 18,3-4-26,0 1 6,6-2-7,-6-4-36</inkml:trace>
  <inkml:trace contextRef="#ctx0" brushRef="#br0">1722 12482 61,'0'0'82,"0"0"-70,0 0-10,0 0-5,0 0-33,0-1 37,0 0 10,-3-1-10,1 2-8,2 0-8,-1 0 16,1 0 3,-2 0-19,2 0 12,0 0-6,0 0 4,0 0 12,0 0-25,0 0 9,0 0 8,0 0-10,0 0 21,0-1-30,0 1 16,11-2 19,5-1-14,2-1 8,4 1-9,2-1-1,-1 1 2,0-2-1,1-1 0,-2 2-1,1 0-10,-4 1 8,0 0 5,1 0-12,-3 2 16,0 1-6,-3 0 1,-1 0-1,-4 0-13,-3 0 20,-3 0 4,0 0-18,-3 0 24,2 0-28,-2 0-1,0 0-20,0 0-22,0-1 21,0-1-10</inkml:trace>
  <inkml:trace contextRef="#ctx0" brushRef="#br0">1741 12138 111,'0'0'351,"0"0"-607,0 0 190,0 0 67,0 0 30,0 0-39,0 0-16,-12 10-4,6 2 37,-1 3-19,-3 1 10,0 3 2,1-2-4,2 0 2,-3-1 0,2 0 1,0-3-3,1 1 3,1-2-7,0-2 12,2-2-21,1 0 19,3-1-12,-2 1 3,2 2 21,0 0-19,0 3 13,0 1-10,0 0 1,3 0-3,6 2 3,4-1-10,2 1 19,5 0-10,1-2 0,4-1 20,-3-1-40,4-2 23,-4 0-1,-1-3-6,-5-3 3,1 0 2,-4-1-2,-2 0 1,-3-3 0,-2 0-29,-2 0 0,3 0-1,-2 0 17,-1 0-69</inkml:trace>
  <inkml:trace contextRef="#ctx0" brushRef="#br0">650 11758 362,'0'0'60,"0"0"-79,0 0 41,0 0-39,0 0 16,0 0-11,0 0 7,-31-28 14,25 24-17,-5 0 15,4 1-2,-3 2-29,-3 1 36,2 0-20,-1 0-12,-1 0 19,0 0 1,0 3-9,3 2 17,-2 1-15,-4 1 6,3 2 3,-1 3-12,0-1 26,1 1-21,2-1 10,2 0-5,1 1-10,2 0 20,1-1-10,2 0-11,-1-2 22,4-2-16,0 1 3,0-3 10,0 1-37,0 2 41,2 1-7,8 1-10,3-1 21,2 2-27,4-4 6,1 3 12,1-5-35,2 0 40,0 1-10,-2-2 5,-2 2 4,-2-1-12,-3 1 2,-5 1 4,-3 0-17,-1 0 17,-5 2 3,0-1 0,0 4 17,-8 2-15,-4 1-12,-5 4 11,-2-2-21,-2 2 8,-1 0 1,1-4 8,1-3-6,0-4-10,5-3 19,0-3-21,2-2-5,0 0 27,2 0-19,0 0 7,0-6-4,2 0 8,0 1-1,4 0 1,1 3-34,1 1 35,3 1-32,0 0-64,0 0 36,6 0 60,0 1 45</inkml:trace>
  <inkml:trace contextRef="#ctx0" brushRef="#br0">658 12005 224,'0'0'298,"0"0"-480,0 0 86,0 0 121,0 0-28,0 0-21,0 0 22,6 26-4,1-9 37,-1 7-33,0-2-26,-1-1 33,-1-1-11,-1-4-3,2-2 16,-2 0-15,1 0-10,2 3-49,-1-3-57,-1-3 8</inkml:trace>
  <inkml:trace contextRef="#ctx0" brushRef="#br0">826 11904 393,'0'0'146,"0"0"-206,0 0 35,0 0 53,0 0-72,0 0 9,0 0 25,-20 31 10,8-16 0,1 2 0,-1 3-7,-1 0 14,1 1-6,3-4-1,0-3 5,4-2-11,3-5 5,2-3-11,0-1 2,0 0 27,4 1-21,8 0 12,-1-3-6,3 2-12,1-2 19,2 2-10,2 0 3,2 0-2,1-1 0,-1 1 0,0 0 6,0-1-12,-4 0-5,-1-1-23,-4-1-18,1 0 31,-4 0-17,-3 0-21</inkml:trace>
  <inkml:trace contextRef="#ctx0" brushRef="#br0">894 12034 64,'0'0'504,"0"0"-920,0 0 349,0 0 62,0 0 41,0 0-73,0 0 23,30-8 37,-15 4-35,0-3 8,-1 0 1,1 2-2,-4-2 5,0 2-55,-2 0 12,-1 0-1,-2 0-22,-3 4-8</inkml:trace>
  <inkml:trace contextRef="#ctx0" brushRef="#br0">943 11909 120,'0'0'275,"0"0"-477,0 0 136,0 0 93,0 0 25,0 0-56,0 0-16,40 55 0,-29-36 18,0 5-6,-2 0 6,1 0-19,-3-1 13,0-4 7,-1-2-19,0-2-22,-2-7-6,1-4-52,-3-4 43</inkml:trace>
  <inkml:trace contextRef="#ctx0" brushRef="#br0">1104 11869 472,'0'0'82,"0"0"-157,0 0 110,0 0 26,0 0-62,21 74-43,-12-48 26,0 1 17,0 2-19,1-3 10,-4 2 8,0-5-4,-1 1 5,-1-7-10,0 0-48,-2-2 13,-1-3-43,-1-5 10</inkml:trace>
  <inkml:trace contextRef="#ctx0" brushRef="#br0">1334 11716 152,'0'0'212,"0"0"-335,0 0 82,0 0 87,0 0-34,0 0-31,0 0-10,0 0 13,0 0 14,0 0-9,0 0-1,0 0 14,0 0-6,0 0 15,0 3-37,-2 5 24,-5 4-13,-2 3 0,-2 2 28,1 2-11,2-1-10,1-1 25,0-3-21,2-3 6,2-3 6,2-6-12,1-1 8,0-1-20,0 0 2,0 0 2,0 0-27,0 0 60,0 0 23,7 0-26,2 0-10,0 0-8,3 0-8,1 0 15,1 0-13,2 0 11,-1 0 4,2 0-14,-3 0 3,0 0 2,-4 0-8,-2 2 17,-5-1-17,2-1 14,-3 0 2,-2 2-10,0-2 5,0 0-3,0 0-14,0 0 27,0 0-22,0 0 4,0 0 16,0 0-23,0 0 12,0 0-21,0 0-22,0 0-27,0 0-50</inkml:trace>
  <inkml:trace contextRef="#ctx0" brushRef="#br0">1657 11730 221,'0'0'187,"0"0"-301,0 0 104,0 0 34,0 0-39,0 0 6,0 0-25,-13-68 43,7 57-14,-1 2-14,1 0 24,-2 4 1,-3 0 8,3 4-14,-1 1-28,-4 0 30,2 0-15,-1 7-10,-1 6 40,2 0-30,2 4 19,0 1 0,4 2-22,3-4 29,0 0-4,2-4-21,0-1 25,0-1-14,0 0-11,4-4 25,4 0-28,4 1 23,0-1-1,3 1-21,0-2 28,3 1-13,-2-3-2,2 4 9,0-2-16,0-1 8,-2 2 0,-2 1-3,-2-3 6,-1 1-3,-3 2-7,-2 1 14,0 1-20,0 1 26,-5 1 3,0 0-25,-1 1 19,0 1-12,0-1-2,-2-1 16,-7 2-26,0-2 22,-2-1-3,-2-2-8,1-1 24,-1-1-22,1 0-3,0-3-4,-1-1-18,-1-2 34,2 0-17,2 0 11,1 0 0,-1 0-6,5-4-8,0 1 24,2 2-28,2-1 22,1 2-20,0 0-23,0 0 33,0 0-57,3 0-34,6 0 101,1 0-68</inkml:trace>
  <inkml:trace contextRef="#ctx0" brushRef="#br0">1830 11860 651,'0'0'134,"0"0"-236,0 0 84,0 0 61,0 0-38,0 0-27,0 0 10,14 54 13,-8-32-17,1 2 13,-1-1-6,0-1 8,0-2-1,3-4-51,-2-3-9,-1-5-42,-1-6-64</inkml:trace>
  <inkml:trace contextRef="#ctx0" brushRef="#br0">1985 11783 322,'0'0'255,"0"0"-390,0 0 100,0 0 51,0 0-11,0 0-16,0 0-16,0 7-2,-7 0-10,-3 8 41,-1 1-5,-4 3 4,0 1-19,-1 0 15,2-1-10,2-3 39,1-3-18,5-5-9,3-1 1,1-7 1,2 2-11,0-2 20,0 0-29,0 0 21,0 1-14,8 2 22,6 1 9,5 3-10,3 1-17,5 1 30,1 0-38,0-1 22,0 1-12,-3-1 1,-1-1 11,-5-4-14,-6 1 9,-3-2-2,-2-1-18,-2 1-23,-1 2-17,-1 1-32,-2 3-22</inkml:trace>
  <inkml:trace contextRef="#ctx0" brushRef="#br0">2382 14379 133,'0'0'91,"0"0"-117,0 0 46,0 0-7,0 0-19,0 0 7,0 0-22,0 0 21,0 0-14,0 0-4,0 0 17,0 0-15,0 0 15,0 0-5,0 0-10,0 0 22,0 0-11,0 0 5,0 0 9,0 0-18,0 0 8,0 0 8,0 1-14,0 1 7,0-1-1,0 4-8,0 0 19,0 5-22,0 4 23,0 5-10,0 4-9,0 5 16,0 5-8,-2 5 0,1 5 0,0 4 1,-1 3 1,-1 3 12,2 0-22,-1-3 11,-2-3 0,3-6-18,-1-8 24,1-10-18,-2-4 9,3-9-1,0-5-58,0-3 17,0-2-19,0 0-19,0-5 62,0-4 58</inkml:trace>
  <inkml:trace contextRef="#ctx0" brushRef="#br0">2214 14719 363,'0'0'248,"0"0"-458,0 0 183,0 0 16,0 0 46,0 0-25,0 0 7,24 89-36,-11-56 20,-3 3 7,1 0-27,-1 3 15,-3-3-4,0-2 13,-1-5-2,-2-1-20,2-9 18,-1-2-14,-2-7 13,1-2 0,1-4 0,1-1 0,2 0-1,3-3-6,1 0 15,4 0-9,2 0 2,3-8-1,1-2 0,2-3 6,0-2-2,-1-2-14,-3 2 12,0-1-3,-5 1 0,-4 6 9,-2 2-16,-2 1 8,-4 5 0,-2-1 0,1 2 0,-2 0-1,0 0-14,0 0-13,1 0-35,-1 0-22,0 0-68</inkml:trace>
  <inkml:trace contextRef="#ctx0" brushRef="#br0">1705 15395 618,'0'0'72,"0"0"-127,0 0 40,0 0 23,0 0 16,0 0-4,-84-18-12,67 16-24,-1 1 16,-2 1-34,0 0 36,5 0 0,-2 0-11,2 0 18,1 3-10,1-1-14,1 5 15,1-2-8,2 1 3,1 2 5,-1 0-9,5 3 19,-1-2-21,4 2 15,-1 0 5,2 2-9,0 2 2,0-1 0,3 2-8,6 1 17,4 1-22,3 0 12,3-1 10,2-1-12,1 3-7,4-3 17,-1 0-18,0 2 16,-3-5-15,-3 1 7,-3-1 5,-6 0-10,-1-2 18,-3-2-11,-4 1-1,-2-3 6,0 3-4,0-1-8,0 1 22,-9 3-28,-3 0 16,-5 4 2,-2-2-9,0 1 3,-3-2-6,-1-1-1,1-2 18,1-4-14,3-2 25,4-3-28,5-2 0,3 0-11,5 0 16,-1 0-15,2 0-1,0 0-21,0 0-7,3 0-71,8 0 124,0-2-49</inkml:trace>
  <inkml:trace contextRef="#ctx0" brushRef="#br0">1803 15712 310,'0'0'377,"0"0"-685,0 0 239,0 0 69,0 0 25,0 0-8,0 0-48,16 56 78,-8-29-36,-2 5-25,0 0 17,0 0-29,-4-3 17,2-4 8,1-4-14,-4-4 14,0-7-5,3-1-26,-1-4-15,1-2-9,1-3 14,6 0-5,-2 0 24,-1-7 40</inkml:trace>
  <inkml:trace contextRef="#ctx0" brushRef="#br0">1968 15746 32,'0'0'107,"0"0"-116,0 0 32,0 0-14,0 0-4,0 0 5,0 0-27,3-21-20,-3 21 11,0 4 3,0 5-5,-5 2 14,-4 3 4,0 3 20,-3 5-10,2-3 0,-1 1 1,0-2-2,1-2 2,3-4-2,-3-2-8,7-4 18,1-3-9,1-3 0,1 0-17,0 0-15,0 0 39,0 0-1,1 0-3,8 0 21,4 0-22,4 0 5,4 0-6,1 0 6,2 0-3,0 0-15,-2 0 10,-1 0 9,-4 0-16,-1 0 8,-4 0-19,0-2-51,-5-1 4,-2 1-15,-4-1-15</inkml:trace>
  <inkml:trace contextRef="#ctx0" brushRef="#br0">2078 15813 204,'0'0'277,"0"0"-501,0 0 188,0 0 104,0 0-67,0 0-7,0 0-19,67-11 8,-49 8 5,-4-1-7,-2 2 19,-2-1-1,0 1-5,-4 0-22,2-1-7,-4 2-6,-2-4 0,1 1-4,-2 0-2</inkml:trace>
  <inkml:trace contextRef="#ctx0" brushRef="#br0">2154 15688 97,'0'0'580,"0"0"-1087,0 0 469,0 0 74,0 0-15,0 0-51,0 0-10,7 41 63,1-15-17,4 3-24,0 3 12,-3-3-15,0 0 22,-1-6-8,-1-3-9,-4-4-18,3-5-12,-2-5 1,1-4-42,-1-2-43</inkml:trace>
  <inkml:trace contextRef="#ctx0" brushRef="#br0">2289 15590 479,'0'0'111,"0"0"-206,0 0 127,0 0 38,0 0-59,0 0-44,43 76 13,-32-42 13,0 4-4,-2 1-20,1 0 23,-1-3-9,-3-4 22,-3-5-12,0-5-25,-3-6 0,0-7-64,0-4-75,-1-5-166</inkml:trace>
  <inkml:trace contextRef="#ctx0" brushRef="#br0">2606 15402 696,'0'0'144,"0"0"-245,0 0 80,0 0 38,0 0 3,0 0-17,0 0 8,0 0-21,0 0-25,0 0 36,0 0-16,0 0 7,0 0 21,0 0-32,0 0 25,0 0-12,0 0 7,0 0-1,0 0-1,0 0 1,0 0-2,0 0 0,0 0 5,0 0-2,0 0-18,0 0 34,0 0-29,3 0 7,6 0 21,3 0-28,7 3 25,5 1-14,3 2 3,5 1 0,0 3-5,1-1-4,-3 1 2,-2 2-19,-4-5 27,-3 1 2,-5-2-33,-5-3 56,-6 0-23,-1-2 8,-3-1-4,-1 0-7,0 0-1,0 0 10,0 3-24,0 1 24,-5 2-22,-3 3 11,-7 6 0,0 2 0,-3 3 1,1 2 20,-1 2-33,0-2 19,1-1-23,1-2 16,2-4-1,3-2-15,1-2 3,4-7-7,2-2-48,0-2 10,3 0-75</inkml:trace>
  <inkml:trace contextRef="#ctx0" brushRef="#br0">3253 15049 722,'0'0'201,"0"0"-370,0 0 137,0 0 34,0 0-4,0 0 35,0 0-46,-16-15 22,5 9-16,-2 0-8,-2 2 23,-1 1-23,1 3 15,-4 0-1,0 0-12,0 5 26,0 3-21,4 4 4,-1-1 16,5 1-24,2 1 17,1-1 1,4 0-18,3 0 18,1 1-12,0-1 8,0-1 9,0 2-21,7-2 20,5 1-16,0 1 6,6 0 7,1 1-7,5 0 0,1 2-1,4-1 1,1 4-1,-2-2 3,0 5-3,-4 0 2,-4 0-2,-4 1 2,-4-2 5,-2 0-11,-4-2 5,-3 1-1,-1-5 7,-2-1-1,0-2-14,-5 2 14,-9 1 12,-5-1-40,-3 1 33,-3-2 13,0-4-46,-2-1 41,2-5-25,3-3-6,2 0 22,4 0-27,3 0 18,4 0 0,2-3-16,3 0 24,0-2-28,1 2 8,0-2 4,2 0-16,-1-2 2,1 1-15,1-5 2,0 2 22,0 1-33</inkml:trace>
  <inkml:trace contextRef="#ctx0" brushRef="#br0">3488 15420 134,'0'0'641,"0"0"-1230,0 0 537,0 0 75,0 0 10,0 0-3,11 72-28,-6-45-16,1 2 15,0 2-30,1-2 15,1 3 8,-1-3-13,-1-5 23,-1-5-15,-2-9 4,-1-3 13,-1-7-57,1 0-2,1 0-14,4 0-5,-3-5 78,1-1-110</inkml:trace>
  <inkml:trace contextRef="#ctx0" brushRef="#br0">3690 15359 582,'0'0'85,"0"0"-145,0 0 77,0 0 10,0 0-37,0 0 20,0 0-16,3 2-17,-3 6-14,-9 3 34,-5 6-26,-1 1 49,-2 3-19,1 1 2,-2 0 1,3-2-10,2-4 13,4-4-7,4-6 0,2-3 1,3-3-2,0 0-13,0 0 20,0 0-16,0 0 16,0-1 6,9-1-12,0 1 18,6 1-21,0 0 7,4 0-5,2 0-4,2 0 7,2 0-1,0 6-7,0 0 12,-1-1-21,-6-1 15,0-1 11,-6-1-23,-4-2 11,-1 0 1,-4 0-46,-3 0 10,0 0-83,0-7-80</inkml:trace>
  <inkml:trace contextRef="#ctx0" brushRef="#br0">22541 2878 307,'0'0'173,"0"0"-258,0 0 68,0 0 66,0 0-44,0 0-62,2-15 35,-2 9 20,1-1 16,-1 1-30,0 0-8,0-2 40,0 0-24,0-1-4,0-2 19,-6 0-27,0-1 18,-4-3 1,1 0-19,-2-1 34,-3 1-24,3-1 9,-5 1 2,1 2-20,-5 2 26,1 1 3,-1 3-39,0 2 62,3 4-32,2-1 7,5 2-1,1 0-23,3 0 26,2 0-14,-1 6-19,1 5 34,0 4-3,-1 3-3,3 3 3,-1 2-21,0 0 25,3 2-10,0 0-12,0 0 20,0-3-11,0-1-14,7-3 16,3-1-33,3-1 33,2-2 25,0-4-31,1 2 22,-1 0-15,1-4 4,-3 0-8,-3-1 3,-3-1-1,-2-2 0,-4 0-15,-1 1 29,0 1-25,0 0 13,-1 3 9,-8-1-11,-4 1 10,0 1-8,-3-3-7,1 0 24,-1 1-20,-1-3 9,0 0-4,1-1-32,0-1 32,3 0-5,1-1-11,4-1 25,1 1-25,2-2 12,2 0-1,0 0-6,2 0-25,1 0-4,0 0-34,0 0-28</inkml:trace>
  <inkml:trace contextRef="#ctx0" brushRef="#br0">22562 3015 59,'0'0'75,"0"0"-37,0 0-27,0 0 9,0 0-40,7 85 0,-7-67-33,0 1 28,0 0 11,0 1 2,0 0 12,0 0-72,-3 6-11,-1-2 10,1-8-48</inkml:trace>
  <inkml:trace contextRef="#ctx0" brushRef="#br0">22778 3059 320,'0'0'181,"0"0"-277,0 0 37,0 0 83,0 0-3,0 0-53,0 0 16,-79 28-6,61-19 21,0 4 6,3-4-10,4 1 5,3-3-2,3-1-9,4-3 23,1 1-21,0 0 19,0 3 8,9-3-23,3 4 13,3-1-5,0 0-19,3 0 23,-1 0-14,0-1 1,-1 1 21,-1 0-32,2-2 18,-5 1-1,-2-2 1,-1 0-3,-1-1 2,-4-2 1,-2 1 7,2-2-17,-2 0 10,-1 0-2,1 0-54,2 0 0,-3 0-39,1-5-197</inkml:trace>
  <inkml:trace contextRef="#ctx0" brushRef="#br0">23060 2931 682,'0'0'172,"0"0"-286,0 0 70,0 0 79,0 0-26,0 0-37,0 0-2,5 0 10,11 0 32,8 0-4,1 3-8,5 1 9,-1 0-17,-3-1 7,-2 0 8,-2-1-14,-5-1 6,-4-1-59,-4 2-3,-6 0 5,-3-2-46,0 1-8</inkml:trace>
  <inkml:trace contextRef="#ctx0" brushRef="#br0">23036 3079 438,'0'0'150,"0"0"-268,0 0 127,0 0 46,0 0-57,0 0-35,0 0 37,81 28-21,-59-22-8,-1-2 38,2-1-24,-1 0 21,2-2-13,-3-1 7,0 0-19,-1 0-34,-3 0 2,-3 1-6,-3 1-11,-6-1-61</inkml:trace>
  <inkml:trace contextRef="#ctx0" brushRef="#br0">23718 2832 454,'0'0'108,"0"0"-107,0 0-27,0 0-5,0 0 49,0 0-58,0 0 33,-74 36 14,55-12-19,-3 8 15,1 2 4,2 0-13,1 2 11,6-2-19,1-3 8,7-1 1,4-5 3,0-2 2,0-6-30,4 0-28,10-6 37,4-5-31,-2-2-43,-2-4-34</inkml:trace>
  <inkml:trace contextRef="#ctx0" brushRef="#br0">23676 3137 215,'0'0'150,"0"0"-255,0 0 79,0 0 27,47-78 24,-32 57-17,0-2-42,-1 3 42,1 0-15,-6 5 28,1 3-19,-5 5-7,-1 0 11,-2 7-9,-2 0-15,0 0 25,0 0-34,1 0 25,2 10 1,4 2 8,3 5 5,-1 2-10,1 4-10,0 0 4,1 2 1,-2 1-2,3 1 15,-3-2-19,0-1 14,1-4-12,-2-3-13,-2-3-14,-2-6-6,0-3-1,0-5-8,-1 0 4,-1-8 17</inkml:trace>
  <inkml:trace contextRef="#ctx0" brushRef="#br0">23994 2925 512,'0'0'105,"0"0"-167,0 0 96,0 0 22,0 0-78,-84 87-28,57-59 29,-1 3-1,0 2 17,0-2-2,0 0 1,3-2-17,2-3-21,8-1-6,4-8-26,7-6-49</inkml:trace>
  <inkml:trace contextRef="#ctx0" brushRef="#br0">24034 3100 537,'0'0'98,"0"0"-167,0 0 96,0 71 1,0-40-53,0-2 4,0 3 10,0-3-9,-1 0 22,-2-3-11,1-6 6,-2-3-17,4-6-5,0-7 11,0-3 5,0-1 8,0 0 30,0-2-19,0-12-100,0-6 145,4-1-56,4-6 25,1-1 9,2 0-21,0 7 8,1 4 5,-3 7-36,-3 3 6,1 4-8,2 1 9,-1 2 18,-2 0-23,5 0 6,-2 0-4,1 7 1,-3 0 4,2 1-8,-5 1 7,-1-2 4,-3 1-6,0-2 16,0 1-4,-9 2 2,-4-2-10,-4 2-6,0-2 7,-4-1 4,1-1-9,3-1 5,1-3 9,6-1 14,6 0-9,2 0-40,2 0 6,0 0 46,0 0-11,0 0-35,3 0 11,2 2 26,1 2-3,3 0-29,1 3-3,1 0 22,3 3-16,0-1 43,4 1-53,1 0 12,1 0 15,-1-2-11,0-1-20,1-2-12,-4-4-48,-5-1-22</inkml:trace>
  <inkml:trace contextRef="#ctx0" brushRef="#br0">24380 3347 378,'0'0'179,"0"0"-325,0 0 138,0 0 56,0 0-61,0 0-27,-52 76 20,22-54-48,3-4-67,4-6-159</inkml:trace>
  <inkml:trace contextRef="#ctx0" brushRef="#br0">24550 3076 12,'0'0'675,"0"0"-1277,0 0 550,0 0 62,0 0 74,0 0-79,0 0-61,15-21 50,-15 21-26,0 0 7,0 7 24,0 4 4,0 6 1,-3 6 20,-3 2-32,3 3 1,0 2-2,2-4 2,1 0 11,0-5-8,0-4-17,0-6-8,7-3-13,4-6 27,1-2 31,4 0-18,1-15 0,2-3-26,1-7 50,-4 0-20,3-1 22,-8-1-23,1 1 31,-5 2-11,-4 1 0,-3 4 24,0 3-12,0 5-13,0 4 10,0 4-11,-3 3-66,1 0 3,1 0 35,-3 0-18,1 8 24,-1 6 2,1 6-12,0 3 26,-1 5-23,-1 5 4,1 1 14,-3 3-15,1 4 6,0 0 1,-1-2 4,-1 0-8,2-4 4,-2-3-13,2-7 20,-1-6-14,0-4 20,-2-3-14,0-6 3,-2-3-4,1-3 2,-4 0-9,1 0 18,-1-6-34,0-9-15,1-4-5,-1-14-7,3 7-2,2 2-29</inkml:trace>
  <inkml:trace contextRef="#ctx0" brushRef="#br0">24954 3299 386,'0'0'318,"0"0"-542,0 0 213,0 0 22,0 0 14,0 0-89,0 0 52,-16 46 29,5-21-54,0 1 24,0 1 6,1-1 4,-2-2 1,4-4-48,1-1-21,5-4 34,1-5-39,1-4-20</inkml:trace>
  <inkml:trace contextRef="#ctx0" brushRef="#br0">25028 3335 479,'0'0'129,"0"0"-196,0 0 67,0 0 13,0 0-39,0 0 1,0 0 10,-79 40 6,65-31 17,-1-1-15,0 0 6,2 1 17,2-1-31,2 0 33,3-2-8,3 2-25,1-2 24,2-1-20,0 1 0,0 2 48,7 1-35,5-1-11,4 2-2,2-1 23,1 0-8,2-1-27,-1-3 20,-2-1 16,-3-1-36,-2-2 24,-5 0-2,-4 2-1,-2-3-10,-1 0-10,-1 0-10,0 0-7,0 0-51,0-8-101</inkml:trace>
  <inkml:trace contextRef="#ctx0" brushRef="#br0">24872 3185 474,'0'0'99,"0"0"-123,0 0 19,0 0 52,0 0-63,0 0-43,0 0 54,-4 0-7,4 0-12,0 7 36,-2 6 0,2 4 9,0 7-31,-1 4-13,1 3 29,0-1-16,-2 5 1,2-4 23,-4 2-27,1-4 12,0-4-15,-1-4-22,-1-4 13,2-3 1,0-4-23,1-4-80,2-5-116</inkml:trace>
  <inkml:trace contextRef="#ctx0" brushRef="#br0">25244 2922 393,'0'0'354,"0"0"-636,0 0 220,0 0 55,0 0 82,0 0-78,0 0-26,24 84-1,-20-50 33,1 5 0,-3 5-23,-2 4 39,0 2-33,0 3 7,-2-2 7,-10 1 0,-6-4 0,-3 0-1,-3-1-15,-7-3 24,-6 1-43,-35 14-17,8-9-32,3-9-106</inkml:trace>
  <inkml:trace contextRef="#ctx0" brushRef="#br0">1353 12028 74,'0'0'59,"0"0"-49,0 0-20,0 0-5,0 0 7,0 0 9,-12-3-6,12 3 2,0 0 3,0 0 1,0 0 2,0 0-6,-2 0-1,2 0 4,0 0-16,-1 0 12,1 0-1,0 0 4,-3 0 0,2 0-11,-1 0 11,1 0 8,1 0-9,-2 0 9,1 0-7,1 0-5,-3 0 11,3 0-5,0 0-1,0 0 0,0 0 0,0 0-1,0 0 2,0 0-2,0 0 2,0 0-3,0 0 4,0 0 0,0 0-4,0 0 3,0 0 5,0 0-12,0 0 19,0 0-18,0 0-3,0 0 17,0 0-19,0 0 3,0 0 13,0 0-23,0 0 24,0 0-5,7 0 7,2 1-8,2 2-2,-1 0 10,3-1 0,-1 1-9,2-1 2,-1 0-15,-2-1 13,0 1 9,-1-2-24,3 0 23,-4 0-10,-1 0-4,1 0 13,-1 0-14,0 0 7,-3 0 1,3 0-3,-1 0 1,-1 0 2,1 0-2,-5 0 2,2 0-1,-3 0 0,-1 0 8,2 0-15,-2 0 6,0 0 6,0 0-9,0 0 9,0 0-11,0 0 6,0 0 1,0 0-2,0 0 1,0 0 0,0 0-9,0 0-62,0 0-100</inkml:trace>
  <inkml:trace contextRef="#ctx0" brushRef="#br0">2922 15838 52,'0'0'75,"0"0"-78,0 0 5,0 0-11,0 0 6,0 0-12,0 0 20,-19 0-21,14 0-18,2-1 42,0 0 11,0-2-27,2 3 8,-1 0-14,2 0 18,0 0-7,0 0-5,0 0 19,0 0-22,0 0 11,0 0-1,0 0 2,0 0-3,0 0-3,0 0-1,0 0 13,0 0-19,0 3 11,0-2 4,0 0-9,0 4 20,0-1-12,0-1-4,0 0 10,0 1-8,0-4 1,0 1-2,0-1 1,0 0 0,0 0 0,0 0-13,0 0 24,0 0-25,0 0 16,0 0 10,2 0-18,2 0 14,-1-3-8,2-2 0,-1-4 0,1-5 1,-1-6 10,2-4-9,-3-3-16,2 0 15,-1-2-2,2 5 2,0 4-2,0 4 1,0 2 0,-2 6-1,1 2 2,-2 2-2,0 1 1,-1 1-6,-1 0 13,1-1-7,0 0 3,1 1-5,-1 0 1,-2 1 1,3-1-2,-3 2-14,0 0 22,1 0-1,-1 0 2,0 0-7,0 0 1,0 0 5,0 0-13,0 0 8,0 0-1,0 0-1,0 0 3,0 0 2,0 0-10,0 0 6,0 0 0,0 0-10,0 0-11,0 0-31,0 7-67</inkml:trace>
  <inkml:trace contextRef="#ctx0" brushRef="#br0">7451 17238 522,'0'0'62,"0"0"-91,0 0 112,0 0-108,0 0-7,0 0-1,-17-7 8,17 7 29,0 0-9,0-2 4,0 2 2,0 0-8,3-2 14,6 2 4,0 0-22,2 0 16,2 0-10,-1 0 5,4 0 0,-2 0-4,1 0-12,-2 4 4,2 2-59,-1 1 46,-4-3-40,-1 0 7</inkml:trace>
  <inkml:trace contextRef="#ctx0" brushRef="#br0">7493 17403 358,'0'0'150,"0"0"-222,0 0 110,0 0-53,0 0-30,0 0 4,0 0 26,17 14 38,-5-4-38,5 0 13,1 0-4,1-1-41,5 1-22,-5-1-23,-2-3 22</inkml:trace>
  <inkml:trace contextRef="#ctx0" brushRef="#br0">7510 17677 327,'0'0'204,"0"0"-296,0 0 81,0 0 10,0 0-40,0 0 30,0 0-17,-17 27 9,17-25 20,0 1-3,1-3-5,9 0-5,2 0-9,5-10 60,4-15-47,5-11-7,9-20 0,6-23-13,-5 4-22,-4 5 17,-3-16 33,-12 29-11,-1 1-9</inkml:trace>
  <inkml:trace contextRef="#ctx0" brushRef="#br0">7830 16933 176,'0'0'56,"0"0"-99,0 0 51,0 0 12,0 0-29,0 0-14,0 0 24,38 33-10,-30-29 8,-1 3 1,1-3-8,-1 2-12,-1-1 17,-3 2-18,-1 1 25,-2 5-28,0 3 43,0 4 12,-11 3-29,-1 1 6,-1 1 3,-3-1-10,0 2 2,-1-5 19,0-2 16,1-3-20,8-6 9,2-5 24,5-3-60,1-2-62,0 0 54,0 0-23,4 0 18,7 0 33,7 0-21,1-2 16,6-6-7,2 1-5,3-3 5,0-2-31,0-1 4,-3 4-5,-2 3-26,-4 5 31,-8 1 5</inkml:trace>
  <inkml:trace contextRef="#ctx0" brushRef="#br0">7849 17438 142,'0'0'134,"0"0"-151,0 0 44,0 0-57,0 0-44,0 0 34,0 0 39,0 7-5,16-5 13,2-2-6,6 0 0,3 0 1,0-6-6,-1-5-3,-2-3-12,0-2-10,-3-2 12,-6-1-11,-4 0 24,-5 0-35,-6 4 60,0 2 40,-4 4 0,-10 8-23,-4 1 34,-5 0-104,-2 12 19,1 5-3,3 8 4,2 6 33,4 3-1,5 2-38,6 3 23,4 0-18,0-3-11,8-2 33,7-4-20,0-5 11,3-3-3,-4-7-19,3-3 33,-5-7-17,0-3 1,1-2 10,1 0-4,-1-10-8,3-8 7,0-10-40,1-8 11,-2-8-31,6-33 26,-4 11-31,-4 1 59</inkml:trace>
  <inkml:trace contextRef="#ctx0" brushRef="#br0">8259 16958 176,'0'0'117,"0"0"-202,0 0 136,0 0-2,0 0-70,0 0-25,0 0 17,52 46 7,-40-36 23,-2-2-16,0 1 3,-2-1-36,-6 5-15,-2-3 33,0 2-29</inkml:trace>
  <inkml:trace contextRef="#ctx0" brushRef="#br0">8189 17181 188,'0'0'144,"0"0"-142,0 0-4,0 0-37,0 0-2,0 0 1,0 0 25,33 0 22,-8-10-13,5-5-4,3-4-3,0 0-19,-3 0 4,-4 7 17,-5 4 10,-8 8 17,-2 0 27,-7 10-33,-2 9 6,-2 5 25,0 3-20,-6 2-5,-6 1-32,0-4 15,1-4-18,3-6-10,3-7 16,4-6 7,1-3-99,1-1 1,12-12 71,0-2 145</inkml:trace>
  <inkml:trace contextRef="#ctx0" brushRef="#br0">8578 17065 87,'0'0'151,"0"0"-243,0 0 78,0 0 27,-61 102-25,36-65 5,-2-2-2,-1-2 14,0-3-29,2-5 29,0-5-5,2-4-6,5-2 6,3-2-10,3-4 10,7-3 0,3-3 0,3-2 0,0 0 0,0 0-1,0 0 1,4 0-3,8 0 7,3-7 19,7-3-34,2-5 13,6-5-15,0-1 12,-2-2-20,-2 2-5,-3 3 5,-3 5 2,-7 8 8,-4 5 21,-7 0 25,-2 7 18,0 12-36,-8 6-5,-5 1-9,-2 4 5,0-2 1,0-1-3,3-6-13,4-3-5,4-4 0,4-5-11,0-1 22,0 1 1,0-1-10,6 1 20,0-3-18,0 2 6,-3-4-2,0-2-18,1-2 35,-4 0 1,0 0-5,0 0 1,0 0-7,0 0-8,0-7 2,0-3-1,0 1 4,0-2 6,0 0-13,0-1 14,8-1-14,4 1 8,3 0-2,-2-1-5,3 2 1,-2 5-9,0 1-3,-1 4 10,-4 1 4,1 0 11,-4 6 17,-4 8-6,1 3-5,-3 2 8,0 4-3,-8 0-19,-7 3 16,0-1-17,-5 1-15,-1-3 9,3-5 27,-2-3-31,4-8-7,3 0 14,2-2-20,2-1 16,0-1 10,3 1-6,2 2 3,1 0-7,0 2 4,1 1 17,2 0-14,0 1-3,0-1 9,0-1-5,8-1 7,2 0-14,2-4-1,5-2 15,0-1-5,4 0-3,5-1 3,1-9-3,-2-3 1,0-1-1,-3-2-8,-3-1 17,-5-1-7,-3 3-1,-5-1 1,-3 6-2,-3 0 3,0 2 5,0 2-15,-5 3 24,-4 0 3,0 1-25,1 1 15,2 1-16,2 0 16,2-2-29,2 2 7,0-1 20,0-2-22,0-2 7,2-3 9,8-5 0,3-4 5,0-3-30,2 0-7,-3 0-1,3 0 2,-6 5-58,-2 5 19</inkml:trace>
  <inkml:trace contextRef="#ctx0" brushRef="#br0">8981 17428 527,'0'0'109,"0"0"-210,0 0 119,0 0 15,0 0-63,0 0 24,0 0 0,93 38-8,-81-35 17,-2 0-9,-2 0-25,-1 1 5,-4 0-41,-3 5 42,0-1-15</inkml:trace>
  <inkml:trace contextRef="#ctx0" brushRef="#br0">8975 17696 483,'0'0'80,"0"0"-150,0 0 87,0 0-12,0 0 15,0 0-14,0 0-53,67 16 42,-47-13-1,-3 2-13,3-2-18,-4-2-60,-5-1 12</inkml:trace>
  <inkml:trace contextRef="#ctx0" brushRef="#br0">9537 17218 552,'0'0'111,"0"0"-173,0 0 55,0 0-6,0 0-8,0 0 13,0 0 8,30 0-1,-16 3 2,2 0-44,-5 0 26,1 5-45,-4 8 65,-2-2-39,-3 1-1</inkml:trace>
  <inkml:trace contextRef="#ctx0" brushRef="#br0">9578 17451 104,'0'0'189,"0"0"-291,0 0 111,0 0 5,0 0-69,0 0 23,0 0 10,0 4 22,9-4 21,5-3-34,2-8 6,0-7 5,-1-3-9,1-7 21,-2-6-20,0-4-14,-1-6 43,-2 1-34,-3 1 21,-4 2 3,-2 5-27,-2 9 39,0 7-14,0 8-1,0 6 17,0 5-41,0 0 13,0 16 4,0 7 2,-2 7 11,1 9-4,1 7 1,0 7 15,0 19-39,0 18 27,0 19-7,-2 2-32,-1-19 25,3-27-4,-1-30-13,1-13 21,0-4-5,0-8-16,0-10-3,0-5 37,0-34-52,7-29 3,5-28 16,6-11 27,1-1-28,0 13 0,0 15 60</inkml:trace>
  <inkml:trace contextRef="#ctx0" brushRef="#br0">9913 17009 68,'0'0'94,"0"0"-145,0 0 64,0 0-30,0 0 13,0 0 15,87 13-22,-74 1-1,1 0-3,-4 1 13,-1 2 6,0-1-5,-4 1-8,0 0 14,-3 0-9,-2 0 3,0 1 1,0-3-1,-7 1 1,-7-4-9,-2 0 13,-1-3 2,-2-3-14,-1-5 15,1-1-6,3 0-30,-1 0 27,8-1 31,3-5-27,6-3-1,0-1-1,5 0-1,11-1 13,2 1-24,4-1 22,4 3-20,-1 0 10,1 6 0,-3 0-8,-2 2 6,-4 2 2,-5 12-9,-5 2 19,-5 6-8,-2 3 5,-2 2 2,-13 4-17,-6 3 8,-6 2 9,-5 3-18,-3 0 19,-1-1-3,1-2 1,5-8-8,9-9 1,5-7 31,8-7 25,8-5-88,0 0-37,0-3 51,17-9 13,6-5 7,7-2-2,6-1-1,4-1 13,1 2-26,-2 4 23,0 2-20,-1 3 7,-4 5-1,-4 1-28,-6 2 19,-6 2-3,-5 0 6,-5 0 22,-5 0-18,-3 0 29,0 0 14,-2-2-54,-18-7-81,3-4 93</inkml:trace>
  <inkml:trace contextRef="#ctx0" brushRef="#br0">10116 17296 373,'0'0'117,"0"0"-195,0 0 104,0 0 19,0 0-44,0 0-44,8 106 56,4-67-29,2 1-36,2-2 52,1-3-13,-2-2 13,0-1 1,-3-3-2,-3-3-12,-5-2 2,-4-7-4,0-5 39,-8-3-20,-10-4 6,-8-3-9,-5-2-14,-2 0 26,1 0-12,4-3 5,5-5 6,6 0-5,4 4 26,10 0-27,1-1-43,2-3 10,0-7 26,16-6-28,6-6 25,8-9-44,22-15-24,-7 6 6,-4 6-60</inkml:trace>
  <inkml:trace contextRef="#ctx0" brushRef="#br0">10421 16905 484,'0'0'81,"0"0"-129,0 0 15,0 0 33,0 0 26,0 0-3,0 0-41,108 46-12,-81-29 45,-3 2-31,-2-1-3,-7-1-16,-3 6-7,-4-6-8,-8-2-7</inkml:trace>
  <inkml:trace contextRef="#ctx0" brushRef="#br0">10449 17108 324,'0'0'68,"0"0"-86,0 0 112,31 90-131,-20-50 15,-1 2-16,1 2 17,-3-5 0,-2-2 17,1-5 2,-3-8-3,-1-4-28,-3-7 22,0-7-20,0-6 19,0-5 12,-9-10-150,-1-4 193</inkml:trace>
  <inkml:trace contextRef="#ctx0" brushRef="#br0">10521 17246 58,'0'0'134,"0"0"-180,0 0 52,0 0-6,0 0-24,95-7 16,-69 7-12,4 0 13,0 0 1,-1 0-16,-4 0 16,-3 0 5,-8 2-8,-4 3-8,-5 4 19,-5 4 10,0 2 0,-2 4 3,-11 6-19,-3 1 28,-1 4-30,-2 1-5,4 2 21,-2 1-14,4 0 27,3-1-40,2 3 33,3-1-20,4-3-9,1-1 4,0-2 9,3-7-12,8-3 14,0-5-11,4-3 16,3-2-7,4-4-8,3-1 7,4-4 1,3 0-28,0 0 20,-3-2-26,-2-8-1,-3 0 23,-5-11-36,-6 4 50,-5-2-71</inkml:trace>
  <inkml:trace contextRef="#ctx0" brushRef="#br0">10883 17430 637,'0'0'80,"0"0"-159,0 0 112,0 0 16,0 0-43,3 96-33,-2-61-10,-1 3 32,0 0-14,0-1 19,-12 0 6,-8-4-11,-7-3 7,-6-4-6,-3-6 4,-3-4-1,-1-6-3,0-7-7,-1-3-3,1-5-26,4-12 29,7-8 4,10 0 52,9-3-12,10 3-23,2 5 9,17 0-18,9 3-2,7 0 13,5 0-30,8-1 5,7-2 7,24-19-31,-9 7-36,-9 1-42</inkml:trace>
  <inkml:trace contextRef="#ctx0" brushRef="#br0">11381 16879 120,'0'0'568,"0"0"-1082,0 0 468,0 0 76,0 0 4,-34 108-58,22-56 15,-1 4 2,-4 5 1,-2 1-6,-3-2 7,-3-2-4,0-7 10,0-5-2,-1-10-26,4-10 10,2-9-18,6-9-4,3-13-1,7-17-54,2-5 47</inkml:trace>
  <inkml:trace contextRef="#ctx0" brushRef="#br0">11259 17087 123,'0'0'76,"0"0"-35,0 0-24,0 0 18,109 55-88,-75-28 22,3 8 19,3 0-20,-2 2 2,-2 0 28,-5-1-7,-6-2-5,-6-3 7,-6-7-12,-8-4 4,-5-8 7,0-1-10,-15-3 16,-7-4-92,-2-2 13</inkml:trace>
  <inkml:trace contextRef="#ctx0" brushRef="#br0">11275 17336 424,'0'0'74,"0"0"-27,0 0-52,0 0-44,0 0-18,0 0 58,0 0 17,55-3-7,-25 3-41,1 0 11,3 0-41,-7 0 56,-8 0-58</inkml:trace>
  <inkml:trace contextRef="#ctx0" brushRef="#br0">11283 17529 453,'0'0'101,"0"0"-119,0 0 41,0 0-47,0 0-9,0 0-9,0 0 35,22 2 23,-2-2-32,3-7 8,3-5-24,-1-2 12,-1 2-12,-6-5-7,0 0 10,-6 3 8,-7 4-13</inkml:trace>
  <inkml:trace contextRef="#ctx0" brushRef="#br0">11388 17411 209,'0'0'111,"0"0"-118,0 0 36,-40 104-6,30-57-74,4 5 34,1 1-1,5-4 10,0-5-14,0-10 10,12-10-15,4-9 26,3-10-3,4-5 8,5-9-4,4-17-28,2-8-4,2-8-15,0-1-7,9-7 56,-11 12-21,-6 10-77</inkml:trace>
  <inkml:trace contextRef="#ctx0" brushRef="#br0">11716 17256 669,'0'0'81,"0"0"-119,0 0 63,0 0-48,0 0-22,0 0 24,0 0 36,39 5-9,-16 4-47,1 3-11,-5-1-12,-4 9 53,-5-3 1,-7-2-54</inkml:trace>
  <inkml:trace contextRef="#ctx0" brushRef="#br0">11757 17512 192,'0'0'163,"0"0"-222,0 0 75,0 0-44,0 0-15,0 0 1,0 0 35,25 25 7,-5-36 0,4-10-14,1-9-2,0-5-25,0-5-2,1-17 22,-7 8-6,-3 7 26</inkml:trace>
  <inkml:trace contextRef="#ctx0" brushRef="#br0">11973 17112 166,'0'0'156,"0"0"-224,0 0 72,0 0-5,-7 75 1,7-35-27,0 9 7,0 3 1,0 4 23,1 1-3,2 0-15,0 1 17,0-2-14,-3-3 3,0-3 12,0-8-8,0-9-19,0-11-17,0-12-32,0-10-9,0-14 135,0-8-216</inkml:trace>
  <inkml:trace contextRef="#ctx0" brushRef="#br0">12024 17397 568,'0'0'152,"0"0"-281,0 0 130,0 0 39,0 0-7,0 0-81,0 0 28,100 6 8,-73-6-5,0 0 17,-2-9-21,-3-3-14,-4-4 7,-4-1-6,-7 1-4,-7-1 41,0 5-9,-1 4-77</inkml:trace>
  <inkml:trace contextRef="#ctx0" brushRef="#br0">12170 17249 166,'0'0'141,"0"0"-185,0 0 125,0 0-99,0 0-21,6 101 9,-5-57 4,-1 3 13,0 5-10,0 4 16,-10 1-1,-2-2-4,-1-7 18,2-8-14,2-15-9,3-9 5,-1-13-13,1-13-25,0-12-132,0-6 119</inkml:trace>
  <inkml:trace contextRef="#ctx0" brushRef="#br0">12186 17456 347,'0'0'56,"0"0"41,0 0-65,0 0-44,75 75-34,-51-42 18,1-1-15,1 0 4,-3-6 23,-1-6 15,-4-4-34,-4-7-34,-4-7 33,-5-2-19,-2-14 15,-3-3-20</inkml:trace>
  <inkml:trace contextRef="#ctx0" brushRef="#br0">12245 17074 773,'0'0'45,"0"0"-90,0 0 45,0 0 9,0 0-18,52 89-17,-34-65-67,-2-6-50,-4-4-10</inkml:trace>
  <inkml:trace contextRef="#ctx0" brushRef="#br0">12527 17248 945,'0'0'140,"0"0"-254,0 0 90,0 0 55,0 0-45,0 0-5,0 0 19,39 17 8,-8-16-15,6-1 12,3 0-11,2 0 6,0-5-7,-5-5-15,-4 0-24,-6 4 27,-8-2-37,-5 0-25,-8 1 63,-3 0-12</inkml:trace>
  <inkml:trace contextRef="#ctx0" brushRef="#br0">12770 17040 595,'0'0'95,"0"0"-164,0 0 135,-5 78-42,2-37-59,0 4-6,-3 5 26,-1-2 10,-2 0-15,-2-1 26,-2-3-12,-2-4-2,0-6-2,2-7-27,-2-5 24,4-8-13,4-7 5,0-7 31,4 0-97,3-12 100,0-5-62</inkml:trace>
  <inkml:trace contextRef="#ctx0" brushRef="#br0">12710 17442 32,'0'0'108,"0"0"-79,0 0-48,0 0-2,0 0 9,97-9-5,-75 20 5,4 3-16,-3 1 8,-1 0 26,1-1-20,-3-1 14,-5-5 0,-4-2-24,-6-1 25,-4-2 6,-1 0 9,0-1-9,-13 4-13,-5 2 5,-5-2 4,-1 2-6,-5 3 9,1-2-5,1 5-8,-2-2 14,4 3 15,1-1 5,4 6-29,3-3 13,4 4 5,7-1-42,4-3-3,2 3 32,0-3-32,16 0 29,7-3 0,7-2 0,7-2 3,3-2-6,4-5 0,2-3 0,-3 0-11,0 0 25,-5-6-3,-6-7-42,-5 1 58,-9-3-22,-4 3-13,-10-2 31,-4 1-21,0-2 1,-7 1-8,-11 0 17,-3 4-9,-3-2 0,0 2 0,2 3 8,7 0-15,5 2 11,4 3 1,6 0-15,0-1 10,0-1-6,6-2 8,10-6-4,6-2-5,2-3-19,6 0 33,22-4-135,-7 2 96,-5 5-52</inkml:trace>
  <inkml:trace contextRef="#ctx0" brushRef="#br0">13396 17142 489,'0'0'141,"0"0"-201,0 0 122,0 0-91,0 0-27,0 0 22,0 0 23,0 0 16,0 0-22,0 0 25,0 3-7,0 3-11,0 3 22,-5 5-6,-5 5-22,-2 3 14,-5 0-4,0-1-17,-4 1 0,-3 0-23,-2 4-11,4-5-24,5-5 2</inkml:trace>
  <inkml:trace contextRef="#ctx0" brushRef="#br0">13375 17305 64,'0'0'83,"0"0"-47,0 0 9,0 0-69,30 95-24,-23-65 11,2-1 20,-3-2-13,0-3 22,-1-5 8,-2-8-46,-1-11-17,-1 0-22,-1-4 77</inkml:trace>
  <inkml:trace contextRef="#ctx0" brushRef="#br0">13530 16978 582,'0'0'88,"0"0"-168,0 0 150,0 0-87,0 0-20,0 0 27,72 87-3,-54-73 11,1 0-12,-5-3-21,-1-2 16,-5-2-22,-5 1 31,-3 1 16,0 0 26,-13 1 23,-7 0-63,1 2 26,-3-4-1,2 1-6,2-5 16,6 1 34,6-4-27,3-1-27,3 0-49,0 0 5,0 0 9,0 0-5,9 0 33,10 0 12,2 0-23,6-7 19,1-3-17,1 1-5,-3-3 6,-3 1-9,-5 1 11,-7 1 8,-5 4-21,-4 2 56,-2 2-12,0-1-24,-15 1-1,0 1 12,-4 0 1,4 0-16,-3 0 2,6 3 22,0 1-44,6 1 24,3 4 21,3 2-58,0 6 29,0 4 33,3 3-30,9 1-7,-1 0 0,4-4 5,-2-4 11,-3-1-19,1-3 9,-5-2 12,-3-3-13,-3-1 1,0 0-2,-3 1 18,-12 1 8,0 1-31,-6-2 15,-1-1 7,2-2-23,1-4-7,5-1 36,4 0-1,6 0-18,4-1 8,0-7-5,0-1-19,7-4 27,6 1 1,1-1-14,2 0 2,-2 5 13,2 1-21,-1 5 15,0 2 3,-3 0-13,1 7 12,-4 7 0,-3 4 2,-4 3 2,-2 2-6,0 3-7,-8-2-2,-11 1-8,1 1 18,-6-2 16,-6 2-31,-1 1-12,-6 1 28,1 0-12,0-2 5,2-2 1,4-4 6,3-5-12,6-5 6,5-1 2,5-5-4,4-1 11,6-2 16,1-1-46,0 0 8,1 3-17,15-2 54,8 1-18,9-2 2,9 0-8,7-5-8,5-12 3,5-4-11,1-4-21,-6-2-2,2-3 24,-14 6-25,-15 9-43</inkml:trace>
  <inkml:trace contextRef="#ctx0" brushRef="#br0">13553 17590 529,'0'0'114,"0"0"-159,0 0 16,0 0 21,0 0 17,0 0 7,12 108-24,-1-57-7,0 7 1,-2-2-6,-1-3 21,0-7-2,-3-11-12,-2-9 5,-2-12 0,-1-6-5,0-5 19,0-3-6,0 0-22,-4-6-158,-11-22 187,0 3 101,2-2-139</inkml:trace>
  <inkml:trace contextRef="#ctx0" brushRef="#br0">13532 17849 26,'0'0'199,"0"0"-189,0 0-1,0 0-82,0 0 7,0 0 58,0 0-26,-18-11 29,12 26-1,1 6-14,0-1 24,0 0-14,2-5 10,0-3-13,1-5-30,0-2 2,1-5-15,0 0-51,1 0 25</inkml:trace>
  <inkml:trace contextRef="#ctx0" brushRef="#br0">13667 17720 355,'0'0'56,"0"0"-1,0 0-17,0 0-57,87 54-10,-63-33-24,4-1 25,2-2 9,3-5 18,0-6-61,10-7-6,-6-4-31,-7-10-17</inkml:trace>
  <inkml:trace contextRef="#ctx0" brushRef="#br0">14121 17115 861,'0'0'127,"0"0"-254,0 0 128,0 0 19,0 0 6,0 0-44,-16 109 3,5-64 1,-4 2 17,-1 4 0,-5-1-9,0-1-7,2-6 2,-1-5-10,5-10-43,1-16 20,3-9 7,2-3-37</inkml:trace>
  <inkml:trace contextRef="#ctx0" brushRef="#br0">14070 17070 230,'0'0'383,"0"0"-708,0 0 335,0 0 49,61 76-73,-34-41-31,3 5 27,3 0-6,2 3 4,2 0 22,0-4-10,-5-2 7,-3-2 1,-8-5-24,-3-8 19,-9-6-20,-6-5-4,-3-6 3,-3 0 21,-11-4-17,-5-1-241</inkml:trace>
  <inkml:trace contextRef="#ctx0" brushRef="#br0">14073 17466 662,'0'0'136,"0"0"-224,0 0 92,0 0 58,0 0-118,0 0 15,0 0 43,55 4-20,-27-4 17,2-1-12,-1-9-4,-4 0 21,-9 1-24,-2 3 22,-8 4-8,-3 2 4,-3 0 29,0 1-6,0 15-17,-9 4 19,-6 6-23,0 5-1,-1-3 2,2 0 2,0-3 1,4-3 1,3-6-21,3-7 12,4-3-11,0-5 5,0-1 0,15 0 20,4 0-1,5 0-21,3-3-4,1-5 30,0 1-33,-2 2 15,-6 4 23,-4 1-27,-6 0 22,-4 0-10,-5 6 5,-1 4 38,0 2-39,-14 0-25,-3 2 2,-4-1 18,-4-4-7,-2 1-10,0-3 6,-1-1 8,4-1-16,2-2-20,5-3 8,8 0-10,5-3-98,4-5-104</inkml:trace>
  <inkml:trace contextRef="#ctx0" brushRef="#br0">14589 17291 973,'0'0'125,"0"0"-250,0 0 101,0 0 48,0 0-15,-12 105-5,12-69-17,6-6 13,2-3-9,0-6-37,0-7 1,0-6 17,-1-4-4,1-4 3,-1-9 24,-4-6-62</inkml:trace>
  <inkml:trace contextRef="#ctx0" brushRef="#br0">14661 17328 561,'0'0'143,"0"0"-240,0 0 151,0 0-53,0 0-45,81-1 5,-56-2 29,-1 0 9,-2 1-6,-2-1 7,-4 3-15,-7 0-9,-5 0 34,-2 0-17,-2 3 16,0 11 18,0 5-16,-12 3-1,-6 4-17,-4-1-6,-2 1 23,0-4-14,-2 0-2,4-7 19,6-3-17,3-5 15,8-4-9,3-1-19,2-2 11,0 0 6,2 0-24,11 0 40,5-5-21,6-4 18,4-3-13,2-1-49,-2-3 21,-2 3-5,-5-2 3,-2-6 7,-7 4-6,-4 1-30</inkml:trace>
  <inkml:trace contextRef="#ctx0" brushRef="#br0">14755 17135 519,'0'0'174,"0"0"-211,0 0-16,0 0 76,0 0-42,-13 100 8,11-24 1,0 24-11,1 6 0,1-6 14,0-23-11,0-27 11,0-11-38,1-10-10,9 11-7,3-6-93,-4-6-96</inkml:trace>
  <inkml:trace contextRef="#ctx0" brushRef="#br0">15061 17098 725,'0'0'120,"0"0"-240,0 0 120,0 0 32,0 0-20,0 0-11,85 100-36,-57-71 34,1-2-8,-6-4-22,-3-3-4,-8-3-54,-11 2 20,-1-5 41</inkml:trace>
  <inkml:trace contextRef="#ctx0" brushRef="#br0">15025 17452 22,'0'0'177,"0"0"-162,0 0-45,0 0-18,0 0-6,0 0 12,0 0 45,19 9 14,1-6-16,5-3 10,1 0-30,5 0 14,-1 0-4,-3-5-5,-5 1 15,-4 3-5,-8 1 3,-5 0 2,-3 0-1,-2 4 0,0 10 43,-4 6-21,-13 7-35,-2 3-23,-6 2 29,1-4-1,1-4 7,3-4-9,5-5-10,5-4-9,3-3-1,6-4-55,1-1 23,0-3 21</inkml:trace>
  <inkml:trace contextRef="#ctx0" brushRef="#br0">15210 17620 136,'0'0'118,"0"0"-113,0 0 29,0 0-44,82 45 18,-58-20-62,3 1 15,1 2 23,0-1-15,2-4 27,0-6-6,1-9 9,2-8-6,3 0-25,1-17 61,5-14-90,11-28-29,-6 7 105,-11-1-143</inkml:trace>
  <inkml:trace contextRef="#ctx0" brushRef="#br0">15644 17148 861,'0'0'128,"0"0"-227,0 0 89,0 0 53,0 0-92,0 0 37,0 0 21,79 0-19,-47 0 10,0-2-22,-7-4-57,-2 1 31,-8 2-9,-8 3-22,-5 0 4</inkml:trace>
  <inkml:trace contextRef="#ctx0" brushRef="#br0">15635 17252 641,'0'0'134,"0"0"-210,0 0 116,0 0-25,0 0-76,0 0 23,0 0 46,69 4-29,-38-4 20,3-2-13,-1-11-27,-3-1 20,-5-1-33,-4 1 18,-7-4-6,-8 4 39,-3 2-18</inkml:trace>
  <inkml:trace contextRef="#ctx0" brushRef="#br0">15732 16978 563,'0'0'98,"0"0"-175,0 0 131,0 91-44,0-49-43,0 1 11,6 1-1,0-7 17,-1-4 5,-3-5-18,-2-3-1,0-3 3,0-4 6,-7-2-10,-8 1 18,-3-7 50,-2 0-5,6-4-40,3-3 20,3-3 11,4 0 10,4 0-50,0 0-21,0 0-1,5 0 1,11-1 23,2-8 11,8-1-13,0-2 9,0 3-6,-2-1-12,-8 1-8,-5 4 11,-3 2-2,-6 3 7,1 0 34,-3 0 4,0 2-8,-8 7-4,-5 5-25,0 2 8,-4-1-12,4-3 35,1-1 10,2-3-39,3-3-5,3-3 8,2 0-1,2-2-27,0 1 21,0 2-3,2 0 24,4 0-23,3 0 12,0-1-4,0 1 10,0-3-11,-2 1-8,-4 1 10,-2-1-9,-1 2 8,0 2 18,0 2 1,0 0-9,0 1 5,0-1-24,-4 2 28,1-2-12,2-1-4,1 3 22,0-1-23,0 2-3,0-1 15,0 0-39,7-1 24,1-3-12,4-3-12,2-2 31,3 0-44,11-33-10,-2 3-49,-3-1-36</inkml:trace>
  <inkml:trace contextRef="#ctx0" brushRef="#br0">15975 17347 502,'0'0'169,"0"0"-282,0 0 131,0 0-26,0 0-20,0 0-4,0 0 26,1 64-7,10-50-58,2-1 38,2 1-32,-2-4 19,-5-2-13</inkml:trace>
  <inkml:trace contextRef="#ctx0" brushRef="#br0">15895 17522 416,'0'0'274,"0"0"-478,0 0 204,0 0 11,16 89-28,-1-55 2,6 3-2,-3 4 12,3-1-20,-4-3 30,-3-2-12,-3-7 8,-6-5-2,-3-7 7,-2-6-4,0-3 34,-17-1-51,-1-3 3,-6-3 8,-1 0-6,0-3 7,1-11-3,4-5-4,4-3 9,4-4-8,8 1 10,4-1 1,0-1-48,12 1 34,25-10-21,12 0-47,-5 6-10</inkml:trace>
  <inkml:trace contextRef="#ctx0" brushRef="#br0">16273 17254 838,'0'0'112,"0"0"-195,0 0 55,0 0 47,0 0-39,0 0 41,105-2-19,-53 2-25,3 0 23,1-6-16,-6 1-33,2-5-27,-14 3 28,-13 0-35</inkml:trace>
  <inkml:trace contextRef="#ctx0" brushRef="#br0">16465 17106 656,'0'0'95,"0"0"-166,0 0 97,-10 109 13,10-70-67,0-2 3,5 2 22,10-3 11,3-2-31,1 0 39,4-2-26,2-3-1,0-7-2,0-5-5,0-10-1,-2-7 14,0-1-28,-1-19 1,-4-8-1,-3-3 10,-5-2 16,-7 2 69,-3 6-28,0 5-58,-10 6 122,-5 4-41,0 6-29,0 3 17,3 1-43,5 0-43,0 0 50,3 10-25,4 5 17,0 11 1,0 4-17,0 10-2,4 5 1,1 5 4,0-2 1,-1-1-4,1-4 15,-2-8-2,-2-7-15,-1-12-13,0-6 38,0-5 7,-7 0 4,-12-2-20,0 1 7,-2-1-5,-1 1 0,6-3 10,2 1 17,6-2-19,4 0 5,4 0-31,0 0-9,0 0 24,0 1-16,11 2 0,8 0 36,5 0-18,10-3-23,4 0-18,6-6-22,23-20-50,-10 4-181,-7 0 548</inkml:trace>
  <inkml:trace contextRef="#ctx0" brushRef="#br0">17142 17143 586,'0'0'146,"0"0"-273,0 0 132,0 0 80,0 105-102,0-54-17,0 7 21,0 2 4,1-2-10,1-4 18,-1-8-14,0-7 15,3-10-1,-2-10-4,-2-7-26,0-4 12,0-3-5,0-2 16,0-3-22,-4 0-30,-2 0 7</inkml:trace>
  <inkml:trace contextRef="#ctx0" brushRef="#br0">17134 16984 750,'0'0'117,"0"0"-224,0 0 100,0 0 46,0 0-32,0 0-26,91 0 27,-54 0-20,4-1 2,-1-4 0,-3 0 4,-2 2 6,-7 3-1,-3 0-7,-4 0 15,-4 0-15,-4 3 11,0 7 3,-4-1-15,2 4 19,-4 4-3,1 3-12,-2 7 26,0 5-38,1 7 21,-4 4-5,3 5-7,-2 3 19,3 0-14,-2 2-4,1 1 39,-1-2-58,-1 0 33,-1-1-12,-3 2-4,0-5 14,0 2-11,-4-3 7,-5-8-4,1-6-19,1-12 2,1-8 11,0-10-18,-2-3 39,-4-7-110,-8-32-6,-3 1 155,3-1-37</inkml:trace>
  <inkml:trace contextRef="#ctx0" brushRef="#br0">17338 17142 29,'0'0'568,"0"0"-1009,0 0 376,0 0 98,0 0-54,0 0-11,0 0-5,-17 9 33,12 2 16,-1 5-25,1-1 12,1 0 2,3-1-11,1-1 19,0-2-18,3 1 3,10-2 16,2-2-23,4-1 23,2-3-9,0-1-21,0-2 25,-3-1-22,-8 0 16,-3 0 24,-3 0-8,-4 0-12,0 2 67,-4 4-46,-7 3-57,-8 4-6,0 2 30,-4 2 32,0 2-37,3-2 5,1 0-4,2-3 18,3-1-10,3-4 5,3-2-28,2-4 23,3-3-27,1 0 2,1-1-36,1-13-41,0-1 224,0-4-105,0 2 74,0 3-33,1 3 38,4 5-38,2 3-54,4 3-44,-1 0 74,5 0-25,5 5-25,0 4-21,3 2 16,1-2 11,1 2-7,-1-2 17,0-1-3,-5-2-43,-3-3 0,-4 6-9,-3-5-36,-7 0 28</inkml:trace>
  <inkml:trace contextRef="#ctx0" brushRef="#br0">17340 17475 163,'0'0'668,"0"0"-1225,0 0 489,0 0 99,0 0-37,0 0-36,0 0 39,38 37-17,-15-25 17,0 0-27,-3-3-18,-2-1-20,-3-3 16,-3-2-10,-6-3-10</inkml:trace>
  <inkml:trace contextRef="#ctx0" brushRef="#br0">17324 17561 175,'0'0'343,"0"0"-566,0 0 194,0 0 69,0 0-84,0 0-17,0 0 67,28 26-18,-9-17-8,-2 2 11,5-2-18,-3 1-29,-2 1 10,-4 0-41,-7-1 40</inkml:trace>
  <inkml:trace contextRef="#ctx0" brushRef="#br0">17252 17776 499,'0'0'172,"0"0"-230,0 0 65,0 0 31,0 0-84,0 0-24,0 0 40,-4 3 17,20-2 13,8 2-10,6-3 19,8 0-69,21-10-14,-9-9-90,-7-3-231</inkml:trace>
  <inkml:trace contextRef="#ctx0" brushRef="#br0">17981 17115 955,'0'0'153,"0"0"-279,0 0 100,0 0 44,0 0-37,0 0-9,0 0 34,60-22 6,-17 18-15,4-1-33,-3 3 29,-8 2-11,-8 0-2,-10 14 20,-7 5 2,-10 3 8,-1 3 44,-6 1-41,-10 1 2,-10-1-15,-4-2 0,-4-2 8,-7-1 8,-1-1-1,-3-1 33,6-3-73,5-2 33,10-2 21,7-4-63,9-2 3,6-3 10,2 2 8,0 1 13,17 2 13,6 4-19,7 0 6,4-2-6,5-3 4,2-4-3,-1-3-10,-3 0 18,-2-13-40,-7-5 38,-5-4-20,-6-5 2,-5 0 38,-8 1-17,-4 4-27,-1 5 62,-17 3-12,-5 3-25,-5 2 18,-6 1-20,3 1 6,1 0 19,9 3 30,6 2-12,8 1-59,4 1-31,0 0 16,3 14 9,0 8 70,3 10-73,4 7 24,2 4-13,2 5-5,1-7 24,-1-2-12,1-7-3,-3-8 10,2-8-29,-5-8-1,-2-5 18,-1-3 11,-1-1 52,2-18-79,-1-7-60,-1-8 62,-2-8 73,0-3-32,0-3-3</inkml:trace>
  <inkml:trace contextRef="#ctx0" brushRef="#br0">18178 17224 125,'0'0'195,"0"0"-194,0 0-113,0 0 104,0 0 80,0 0-60,26 92-56,-13-36-6,-1 6 35,-2 2-9,1 2 9,-2-4 9,1-6 0,-1-8-5,0-12-7,-4-9-21,1-12 1,-3-11-34,-3-13 54,0-11 23,0-7-171</inkml:trace>
  <inkml:trace contextRef="#ctx0" brushRef="#br0">18298 17015 205,'0'0'605,"0"0"-1171,0 0 527,0 0 39,0 0 7,0 0-14,0 0 6,43 8 0,-30 2-15,0-1 0,-5 1 27,-2 0-2,-3 5-8,-3 1 12,0 0 1,0 3-12,-2 1 7,-5-1-20,-1 0 12,0-4-3,1-1-4,3-5 13,1-1-20,2-1 22,1 0-19,0-1 11,0 0-2,0 1 19,4 0-29,4 1 14,1 0-10,2 0 11,0-2 1,2 0-17,1 0 22,1-1-15,-2 1 1,3-1 3,-2 1 1,-2-2-1,1 3 2,-4-1-16,0 6 24,-1 2-4,-4 4-4,-1 4 28,-3 4-16,0 5-7,0 2 1,-7 2-20,-4 0 24,-4 1-39,-2 0 16,-7 1 22,-2 2-18,-4 0 6,-5 3-1,4-4-7,1-2 1,5-10-30,6-12-27,7-10-35,5-4-250</inkml:trace>
  <inkml:trace contextRef="#ctx0" brushRef="#br0">18879 17195 110,'0'0'839,"0"0"-1571,0 0 641,0 0 76,0 0 24,0 0-19,0 0 2,-1 29 16,14-4-8,-1 3 0,0 3 0,0-1-24,-1-2 10,-4-5-24,0-6 8,-1-4 5,-3-7-17,-3-6 36,0 0 15,0-5-17</inkml:trace>
  <inkml:trace contextRef="#ctx0" brushRef="#br0">18977 17258 300,'0'0'169,"0"0"-205,0 0 7,0 0-16,98-23-1,-70 20 39,0 3 1,-1 0-3,-4 0 6,-3 3-13,-3 6 12,-7 3 0,-5 0 11,-5 2 22,0 1-3,0 1-17,-14 1-22,-4 1 2,-2 0 13,-6-1-3,-1 0-10,-1 0 11,-2-2 9,5-5-19,2 0 20,8-4-19,4-2 21,6-2-6,4-2-23,1 0 15,0 0 2,1 0-39,11 0 51,7-3 5,4-3-7,7-4-10,-1-1-5,1-3-21,-3-2-18,-6-1 8,-3-1 39,-7 1-19,-8-8 13,-3 3 0</inkml:trace>
  <inkml:trace contextRef="#ctx0" brushRef="#br0">19071 17053 61,'0'0'128,"0"0"-87,0 0 57,0 0-179,0 0-20,0 0 64,0 0 84,-49 60-61,49-10-9,0 8 3,2 3 9,4 2 6,3 14-10,-3 13 9,3 17 10,-2 4-9,2-19 5,-4-23-1,2-29-28,1-8 1,6-1-47,0-8-81,-2-8-61</inkml:trace>
  <inkml:trace contextRef="#ctx0" brushRef="#br0">19727 16983 201,'0'0'376,"0"0"-652,0 0 199,-38 71 89,25-41 7,-4-2-39,4 2 9,-3-3 5,0-1-2,-1-3 15,-4-2-12,4-2 13,0-3-14,2-3-7,3-3 13,6-5-17,1-3-12,4-2 13,1 0-42,0-10-17,3-4 78</inkml:trace>
  <inkml:trace contextRef="#ctx0" brushRef="#br0">19652 16929 225,'0'0'166,"0"0"-245,0 0 109,0 0 11,0 0-57,89 63-42,-63-35 36,2 5 2,-1 4-5,3 2 25,0 1-16,-4 3 16,1-4 2,-1-3-4,-4-4 0,-4-4-5,-2-6-14,-7-7 0,-3-5-6,-4-4 1,-2-2 21,-6-2-4,-6 0-50</inkml:trace>
  <inkml:trace contextRef="#ctx0" brushRef="#br0">19637 17283 324,'0'0'524,"0"0"-969,0 0 422,0 0 18,0 0-14,0 0-4,0 0 16,64-5 10,-30 3-8,-1-1-8,-3 0-11,-2-1-29,-8 3 22,-4-1 13,-8 2-38,-8 0 49,0 0 36,0 7 32</inkml:trace>
  <inkml:trace contextRef="#ctx0" brushRef="#br0">19717 17367 77,'0'0'180,"0"0"-193,0 0-9,0 0 24,0 0-19,0 0-18,0 0 12,-38 78-8,38-68 7,12 1 36,4-2-31,4-1 24,3-1-10,4-2-5,1-5 9,-1 0-24,-1 0 11,-8-9-8,-4-5 6,-6-3 8,-5-1 11,-3 0-19,-3-1 17,-12 2 48,-4 4-44,-4 3 30,3 2-26,3 4-3,4 3 57,5 1-69,2 0 29,5 6-33,-1 11 21,2 7 1,0 2-53,2 6 24,7 2 13,1 2-18,-1-2 23,0-3-16,-1 1 17,-3-6 7,-3-1-21,1-5 12,-3-4 2,0-2-3,-3-5 7,-9 2-13,-2-5 7,1 0 15,1-4-30,3 1 25,3 0 2,5-2-17,1-1 13,0 0-26,0 0 12,0 0 5,10 0-13,4 3 28,6-1-14,3 1-19,7-3 15,-1 0-53,12-12-22,-4-4-32,-4-1-230</inkml:trace>
  <inkml:trace contextRef="#ctx0" brushRef="#br0">20147 16866 681,'0'0'207,"0"0"-300,0 0 58,0 0 63,0 0-113,0 0 63,0 0 22,38 23-6,-15-4 11,1 2-11,0 1-21,-4 0-8,-4 3-29,-6 5 6,-2-5-2,-4-4-41</inkml:trace>
  <inkml:trace contextRef="#ctx0" brushRef="#br0">20135 17198 662,'0'0'184,"0"0"-325,0 0 101,0 0 82,0 0-60,0 0-2,0 0 13,109 0-15,-69-11-5,-2-2 19,-4 1-3,-6 2-13,-7 4 34,-9 5 8,-4 1 9,-5 0-15,-3 4 13,0 7 41,0 5-38,-5 6-40,-4-1-28,-3 4 21,-1 0 19,1-3 2,2-3-27,2-6 25,3-5-34,5-8-51,0 0-34</inkml:trace>
  <inkml:trace contextRef="#ctx0" brushRef="#br0">20580 17120 74,'0'0'699,"0"0"-1289,0 0 538,0 0 99,0 0-47,0 0-45,-40 87 2,20-57 29,-3 1 26,-4-2-26,-1-2 13,-4-1-12,2-2 8,-2-2 23,3-2-35,0-3 23,5-3 5,5-5-10,7-1-1,6-3-3,3-5-3,3 1 2,0 1-4,0-1 4,6 2 28,9 0-23,6-1 5,7-2-5,5 0-8,6-9 6,3-7-26,1-2 2,-3 0 11,-7 2 15,-9 6 17,-6 2-23,-11 6 7,-4 2 20,-3 0-1,0 0-13,-4 12 38,-9 0-62,-4 3 3,-3 0 9,0 1-8,-1-1 37,1-1-27,2 1 17,4-1-7,2 0-16,3 0 5,5-3-13,3-1-3,1-3 27,0-2-17,1-1-1,12-2 4,6 0 6,3-2 16,5 0-28,3 0 10,-2 0 16,1 0-23,-5 0 17,-5 0-13,-5 1-9,-1 4 21,-9 3-6,-2 1-5,-2 2 20,0 3 7,-9 5-16,-6 0-11,-4 4-10,-4-1 22,-1 1-1,0-4-12,1-4 5,3-3-11,-1-7 9,2-5-7,1-10-27,3-19-91,9-36 53,5 4 32,1 2 54</inkml:trace>
  <inkml:trace contextRef="#ctx0" brushRef="#br0">20644 17195 137,'0'0'192,"0"0"-293,0 0 99,0 0 14,0 0 3,0 0-59,0 0 18,87-64-5,-62 48 17,0 2 13,-1 3-28,-8 5 18,-1 6-11,-6 0 25,-4 3 25,-2 11-5,-3 3-15,0 2 32,0 1-55,-8 1 11,1-1 9,-1-3-9,-1 0 27,5-3-35,-1-2 8,4-1-8,1-3-4,0 2 24,0-3-10,7 1-5,5 0 7,2-2-10,3 2 6,0-2 6,2 0-1,-1-2 4,-1 1-12,0-1 0,-6 2 15,-3-1-9,-4 0 7,-4 2 1,0 0 2,0 5 22,-6 0-36,-9 4-10,-4 2 22,-4-1-15,-2 1 22,1-2-15,0-4-21,0-4 24,5-7-14,2-1-12,1-9-47,3-13-15,1-7 78,1-3 10,5-2-1,3 4 113,2 7-42,-1 6 36,1 8-39,1 7-96,0 2-38,0 0 63,0 3 8,0 13 34,1 7-35,5 7-52,2 9 22,1 6 12,-2 5-7,2 3 10,0 3-8,3 1 24,0-2-13,1-3 6,-2-4-26,1-4 6,3-6-25,1-1-70,-1-8-16,-3-12-98</inkml:trace>
  <inkml:trace contextRef="#ctx0" brushRef="#br0">21117 17201 751,'0'0'242,"0"0"-398,0 0 82,0 0 63,0 0 25,0 0-13,86-3-5,-47-2-8,2-2-5,-3-1-15,-7-3-2,-2 1-8,-10 1-8,-5-2 16,-6 0-10</inkml:trace>
  <inkml:trace contextRef="#ctx0" brushRef="#br0">21242 16958 68,'0'0'715,"0"0"-1307,0 0 502,0 0 92,0 0 70,1 79-81,10-32-35,2 9 10,2 2 27,2 0 6,-2 0-11,2-3 12,1-4 0,-3-2-1,-2-6 2,-3-6-28,-6-4 7,-2-6-14,-2-7 7,0-4 16,-5-8 18,-4-4-14,-4-4 1,1 0-22,-6-26-21,4 1 84</inkml:trace>
  <inkml:trace contextRef="#ctx0" brushRef="#br0">21254 17383 46,'0'0'217,"0"0"-232,0 0-1,0 0-32,0 0 23,0 0-6,0 0-22,-26 28 42,20-2 10,-3 6-14,2 1 21,1-1-14,-2-5 2,1-4-5,1-5-36,0-8 19,-1-7 17,1-3-31,-1 0-46</inkml:trace>
  <inkml:trace contextRef="#ctx0" brushRef="#br0">21324 17341 514,'0'0'131,"0"0"-139,0 0 15,0 0-9,0 0-23,83 61-26,-63-40 28,1 0 1,-2-3 15,-2-4-24,2-4-51,-2-10 6,-4 0-53,-6-13-119</inkml:trace>
  <inkml:trace contextRef="#ctx0" brushRef="#br0">21534 16963 728,'0'0'317,"0"0"-580,0 0 209,0 0 54,0 0 9,0 0-6,0 0-15,70 42-7,-53-28-56,-7 0 13,-8 6 4,-2-3-13,0-3 4</inkml:trace>
  <inkml:trace contextRef="#ctx0" brushRef="#br0">21422 17201 530,'0'0'256,"0"0"-426,0 0 123,0 0 65,0 0-26,0 0 11,0 0-15,65 11-15,-28-13 16,3-13 9,7-2-3,2-7 10,0 1-5,-3 0-10,-1 2 5,-7 1-40,-2 1-27,-10 4 13,-11 4-94</inkml:trace>
  <inkml:trace contextRef="#ctx0" brushRef="#br0">21754 17111 227,'0'0'285,"0"0"-477,0 0 216,0 0-27,7 80-12,5-44-20,0 9-7,1 4 46,1 4-16,-2 1 1,0-1 21,0-3-23,-1-8 13,-5-11 0,-1-7-24,-4-11 19,-1-6-7,0-7 23,-6 0-21,-8-5-56,-3-10 60,-2-6 4,-5-18-17,4 5 6,1 2-53</inkml:trace>
  <inkml:trace contextRef="#ctx0" brushRef="#br0">21706 17344 383,'0'0'271,"0"0"-335,0 0 3,0 0 36,0 0-37,0 0 58,-43 79-6,32-46-23,-1 0 34,3-2-14,2-6 6,2-3-3,1-5-56,1-6 26,3-8-10,0-3-59,0 0 19</inkml:trace>
  <inkml:trace contextRef="#ctx0" brushRef="#br0">21812 17427 591,'0'0'182,"0"0"-244,0 0 24,0 0 29,0 0-20,94 59-2,-72-47 18,0-2-31,16-6-38,-6-4-38,-2 0-303</inkml:trace>
  <inkml:trace contextRef="#ctx0" brushRef="#br0">22303 16903 644,'0'0'269,"0"0"-535,0 0 270,0 0-18,-11 72 15,11-40-2,5 6-3,8-1-13,0 4 43,-2-1-30,-1 1-8,-6 7-9,0-12-108,-4-8 24</inkml:trace>
  <inkml:trace contextRef="#ctx0" brushRef="#br0">22197 17181 811,'0'0'214,"0"0"-380,0 0 164,0 0-1,0 0 7,0 0-17,0 0-15,10 38 23,8-33 4,0-2 2,6-3 7,5 0-16,3-8 7,-2-4 1,2-2-8,-5 0 7,-6 1 9,-4 1-36,-6 6 50,-5 1-30,-4 4-7,-2 1 35,0 0-36,-8 7 40,-10 9-22,-4 3-5,-4 7 6,-4 2-3,-3 3 0,2 2 11,-2-2-21,1 2 24,4-3 12,7-3-45,5-6 50,7-4-46,7-5-12,2-2 31,2-1-18,16-3 22,7 1-17,6-4 6,7-3-8,3 0-4,3-13 2,0-3 23,-2-2-26,-4 1 32,1 0-23,-3 1-28,-3 1 46,-3 1-10,-7 4 1,-6 4 37,-7 3-38,-7 3 19,-3 0-18,0 0 14,0 11 13,-11 2-46,-1 6-13,-1 0 13,2 5-48,5-7-31,3-5-65</inkml:trace>
  <inkml:trace contextRef="#ctx0" brushRef="#br0">22781 17383 863,'0'0'166,"0"0"-296,0 0 163,0 0-19,0 0-57,0 0 3,-3 95-42,-3-75-72,-4-3-402</inkml:trace>
  <inkml:trace contextRef="#ctx0" brushRef="#br0">8950 18277 139,'0'0'170,"0"0"-297,0 0 130,0 0 74,0 0-109,0 0-30,-25 7 47,14-7 2,0 0 24,-3 0-13,-1-2 0,-2-1 0,2 3-4,-2 0 6,-3 0-2,0 7-10,-2 9 16,-3 2-14,1 4 12,-1 0 15,4-5-27,6 0 12,3-7 7,5-3-10,5-3 2,0-3-2,2 2-8,0 1 18,0 3-14,0 3 11,3 0-6,8 4 13,5 3-3,5 3-15,6 2 3,5 2-1,3-3-10,5-1 7,0-1 2,1-1 3,-4 1-9,-5-1 13,-4 1-10,-8 3 8,-4-2-8,-9 4 14,-5-2 17,-2-1-24,0-2 23,-12-4-16,-4 0-9,-4-5 7,-4 0-2,-1-4-3,-4-1-14,0 1 3,0-4 13,4-1-15,1-1 14,6 0 10,3 0-1,6 0-6,5 0-13,-1 0-7,5 0 17,-1 0-2,1 0 0,0 0-7,0 0-23,0 0-21,1-3-32,5 0 0,3-1 118</inkml:trace>
  <inkml:trace contextRef="#ctx0" brushRef="#br0">9300 18690 681,'0'0'85,"0"0"-153,0 0 123,0 0-4,24 73-89,-18-45 7,-1 4 22,-3-2-13,0 2 15,-2-4 8,0-3-12,0-5 5,0-5 5,-2-3-42,0-5 42,-6-7-68,2 0-51,-1-4-231</inkml:trace>
  <inkml:trace contextRef="#ctx0" brushRef="#br0">9825 18332 519,'0'0'131,"0"0"-181,0 0 70,0 0-19,0 0-62,0 0 21,0 0 63,36-4-28,-10 4-7,2-1 11,5-1-5,1 0 6,4-1 0,0 2-27,-4 0 20,-1 1-12,-6 1 16,-5 12 5,-6 4 7,-2 6-3,-8 3 15,-3 3-8,-3-2-8,0 2 8,0-3-18,-6 0 8,-4-2-4,-1-2-8,-1-2 8,-2-3-29,-3-2-36,1-5-45,-1-4-93</inkml:trace>
  <inkml:trace contextRef="#ctx0" brushRef="#br0">9984 18553 496,'0'0'54,"0"0"-95,0 0 104,0 0-33,0 0-61,0 0-8,83-5 13,-60-1 16,1 1-7,-2-1-26,-3 6-29,-5 0 13,-6 0-11</inkml:trace>
  <inkml:trace contextRef="#ctx0" brushRef="#br0">9979 18701 393,'0'0'192,"0"0"-313,0 0 149,0 0-14,0 0-64,0 0 13,0 0 48,43 14-5,-20-12-39,4-1 30,-2-1-4,2 0-12,-4 0-5,-1-3-40,-3-11 18,-7 4 2,-3 0-17</inkml:trace>
  <inkml:trace contextRef="#ctx0" brushRef="#br0">9967 18511 436,'0'0'245,"0"0"-436,0 0 255,4 87-59,4-48-39,3 5 21,-1 2-21,-1-4 15,2-3 20,-1-2-19,-3-5 13,1-7 10,-1-7-10,-1-7 3,-2-5-3,-1-3-5,-1-3 8,-1 0-4,3 0 12,-1 0-2,4-9-3,3-3 12,4-5-12,5-5 0,3 0 12,2-2-28,2-2 15,4 3 0,0-1-1,1 3 2,-1-1-1,-2 2-12,-3-1 23,-2 1-31,-5 3 39,-2 3-18,-6 1-10,-1 6 19,-5 2-10,-2 3-11,-2 2 21,0 0-9,0 0-1,0 0 1,0 0-1,0-2 12,0-5-25,0-4 7,0-6-33,0-9 31,6-4 29,5-3-12,3 1-11,3 3 27,3 3-25,1 6-1,3 6 2,1 4-1,1 5 0,3 5 0,-1 0-6,-1 0 12,-3 11 3,-5 5-17,-3 3 31,-2 3-6,-5 2-16,-5 0-10,-4 0 6,0 1 21,-15 0-49,-4 1 27,-3-3-6,-5-7 7,2-4 3,-2-8-9,3-4-14,0 0 22,0-11-69,2-5 42,4-3 36,3 2 30,6 1 47,4 7-76,4 5 41,1 4-79,0 0 18,0 0 19,4 13 62,7 6-54,4 12-29,0 5 2,1 6-39,-2 3 37,0 2-5,-1-3 10,3-4-7,0-7-62,2-5 28,16-8-3,-5-7-155</inkml:trace>
  <inkml:trace contextRef="#ctx0" brushRef="#br0">11193 18402 639,'0'0'87,"0"0"-128,0 0 134,0 0-99,0 0-39,0 0-7,0 0 38,-13 0-8,23 0 15,11 0 14,7 0-8,5-1 5,6-6-6,1-1 1,3 2-11,-2-2 22,-2 2-41,-1 5 34,-5 1-4,-5 0-4,-6 7 24,-2 6-15,-4 7-4,-3 4 13,-6 3-12,-3 4 21,-2 1-11,-2 2-24,0 0 37,-9 2-50,-5 2 24,-5-1 4,-1 2-20,-2-4 26,2-5-17,0-5 15,4-7-18,1-5 16,3-8-33,0-5 15,-3 0-50,-4-28-16,2-5-72,1-4 108</inkml:trace>
  <inkml:trace contextRef="#ctx0" brushRef="#br0">11330 18202 497,'0'0'130,"0"0"-136,0 0 26,0 0-58,0 0-57,0 0 84,0 0 4,-13 72-23,13-24-74,0-8-27,3-8 7</inkml:trace>
  <inkml:trace contextRef="#ctx0" brushRef="#br0">11488 18136 922,'0'0'106,"0"0"-211,0 0 173,-19 73-42,7-30-59,-3 9 8,0 5 9,-2 5 13,-2 2-5,-1-3-2,0-3 12,2-7-4,2-7-33,2-8-15,5-12-17,2-13 31,4-7-94,3-4-117</inkml:trace>
  <inkml:trace contextRef="#ctx0" brushRef="#br0">11361 18545 757,'0'0'114,"0"0"-214,0 0 153,0 0-39,0 0-33,0 0-10,85 44 5,-57-31 15,18 0-55,-6-5-31,-1-5-74</inkml:trace>
  <inkml:trace contextRef="#ctx0" brushRef="#br0">12274 17972 993,'0'0'135,"0"0"-220,0 0 102,0 0-43,0 0-14,0 0 39,8 94 19,1-41-29,3 4 5,-3 1 5,-3-4-35,-2-9 8,2-9 2,-5-8-41,-1-10 37,0-6-51,-1-9 55</inkml:trace>
  <inkml:trace contextRef="#ctx0" brushRef="#br0">12112 18199 677,'0'0'197,"0"0"-360,0 0 160,0 0 47,-12 78-60,12-47-2,0-1-10,0-2 35,7-2-27,4-5 26,2-3 7,2-5-31,0-3 23,4-4-11,3-6 6,3 0 3,5-4-5,4-11 4,1-3-5,1-2-13,-1 0 16,-4 3-9,-6 6 8,-5 3 11,-7 3-14,-5 5 8,-5 0 0,-3 0 4,0 3-4,0 13 12,-11 6-6,-7 8-16,-1 7-5,-7 0 3,-3 3 7,-3-2 1,-1 1 0,1-3 0,-1 0 0,6-7-1,6-7 3,7-5-2,6-8 0,5-4-1,3-5 1,0 0-15,0 0 3,3 0 10,10 0 22,7 0-11,7 0 12,4-5-26,5-7-5,2 2 6,-2-3 3,0 2 9,-5 2-17,-5 2 8,-8 3-16,-5 4 9,-8 0 16,-5 0-6,0 3 14,0 8-13,-14 6 4,-4 6-6,-5 1-3,-1 1-6,-2 1 7,1-4 1,-1-4-31,1-4-19,4-7-93,7-4-150</inkml:trace>
  <inkml:trace contextRef="#ctx0" brushRef="#br0">12892 18159 662,'0'0'129,"0"0"-196,0 0 96,0 0-13,0 0-94,0 0 62,0 0 17,-3 77 0,5-39 1,4 1-12,2-3 5,1-4 17,2-3-26,2-9 15,2-3 0,3-8 4,2-1 10,6-6-37,4-2 17,4-10 3,5-12-25,-2-4 8,-2-4 4,-2 0-15,-8 1 37,-4 4-28,-10 0 8,-3 5 14,-8 1 6,0 4 26,-3-1-17,-12 4 31,-5 2-36,-1 1-1,-2 1 36,-1 4-47,4 2 41,3 2 15,4 0-64,4 8-21,1 13-3,4 8 31,2 8 6,2 11-22,0 2-3,0 4 18,2-2-18,5-1 14,-5-7 17,4-1-20,-5-8 11,-1-5-1,0-7-1,0-7 2,0-6 5,0-3-12,-1-2 7,-5-4-3,1-1 2,-1 0 0,3 0-19,3-3 5,0-11 17,0-3-19,11-2 34,5-4-12,9-1 9,2 4-8,5 3-7,-1 8-1,0 6 2,-1 3-10,-3 0 18,-6 8-11,-6 6 3,-7 1 0,-3 5 8,-5-3 1,0 5 8,-5 0-27,-9 1-1,-9 2 3,-2-2-3,-3-3 24,1-2-21,3-7 7,-1-4-6,4-5 4,0-2-9,3 0-43,2-10 30,4-6 49,4 0-27,5 0 36,3 2-2,0 1-28,3 4 21,9 2-25,6 2 16,2 5-18,2 0-5,8 0 17,0 5-15,5 7 9,0 5-5,3 2-19,-5 3 16,-5-2-9,-3-1 7,-5-3 7,-5-4-3,-6-4-19,-4-6-2,-4-1-8,-1-1 18,0-3-20,-7-9-149</inkml:trace>
  <inkml:trace contextRef="#ctx0" brushRef="#br0">13173 18202 905,'0'0'141,"0"0"-265,0 0 127,0 0-11,0 0-3,0 0 19,0 0-17,91 67-51,-59-47-93,-6-5-130</inkml:trace>
  <inkml:trace contextRef="#ctx0" brushRef="#br0">13802 18156 864,'0'0'152,"0"0"-241,0 0 155,0 0-99,0 0-24,0 0 18,0 0 33,0 17 11,8-3-4,2 6-18,2 0-53,13 0 12,-4-7-31,0-7-71</inkml:trace>
  <inkml:trace contextRef="#ctx0" brushRef="#br0">14182 18047 905,'0'0'110,"0"0"-189,-44 77 56,21-41 41,1 1-34,-6-1 6,-2-3 10,0-1 0,-5-5 0,-2-3 0,1-1-7,1-3 9,3-4 2,4-5-3,7-3-8,9-6 14,6-1-7,4-1 0,2 0-30,0 0 13,0 0-16,8 0 54,4-3 19,6-5-22,4-3-17,5-3 6,3 0-1,3-2 0,-1 1-9,0 4 5,1 3-11,-7 2 0,-2 4 9,-7 0-2,-1 2-10,-8 0 11,-4 0-8,-2 0-1,-2 3 23,0 9 8,0 5-11,-11 9-3,-2 6-15,-1 7 6,0 2 31,0 4-11,3-1-10,3-3-18,2 1-28,3-6 36,3-7-9,0-5 9,0-10 3,1-11-47,8-3 24,4-7 66,1-13-39,3-11-60,0-3 6,3-7 48,-4 5-9,-3 2 99,0 8-44,-3 7-45,-4 10 27,-2 3-12,-2 6-32,1 0 45,0 1 23,0 10-55,6 7-11,-3 0-18,-2 3 33,2 2 0,-1-4-25,-1 0 32,-1-2-11,0-2-9,-2-5 15,1-4-21,-1-4 19,1 0-6,-1-2-27,1 0 5,0-4 13,2-10 13,1-9 1,2-4-30,-3-3 72,1-3 4,-1 0-31,-1 4-18,0 1 8,0 2 12,-1 5-15,4 5 51,-3 8-13,1 5-76,1 3 15,4 3 80,2 12-40,1 8-45,5 4 16,-2 3-24,-1 2 24,0-1 1,-4-3-4,-1-5 22,-4-4-17,-4-9-3,1-3 8,-2-5-32,0-2 30,0-16-24,-6-4-142,0-7 36</inkml:trace>
  <inkml:trace contextRef="#ctx0" brushRef="#br0">14388 18245 802,'0'0'85,"0"0"-82,6 93 58,-3-18-113,-3 27 19,0 6-4,0-4 16,3-21 28,0-30-20,1-14 13,4-11-33,4 3-74,1-6 26,-4-6-232</inkml:trace>
  <inkml:trace contextRef="#ctx0" brushRef="#br0">14695 18324 1035,'0'0'112,"0"0"-206,0 0 108,0 0-15,0 0-30,0 0 25,0 0-7,61-64 32,-25 58-36,-1 6-7,-4 0 34,-7 8-13,-6 14 11,-7 4 4,-4 6 2,-7 4-7,0 1 11,0-2-32,-9-1 26,-2-3-34,-1-6 22,-1-3-1,1-3 2,-2-2-4,0-4-8,0-6-19,1-5 38,1-2-35,3-2-45,0-14-35,4-5 150,4-1 9,1-1 11,0 3 20,0 3-72,4 5 62,0 6-59,4 5-14,0 1 6,1 0 24,1 1-51,5 10-1,0 4 16,3 5-36,0 1 27,-3 1 0,0-2 2,0-4 19,-5-2-12,0-3-16,-5-7-4,1-2 9,-5-2 20,1 0 13,-1-2-11,1-14 35,1-5-46,1-4 13,-1-3-7,2 2 11,-2 2 9,4 5-20,1-1 10,6 5 1,6 1-11,4-3 33,10 4-89,6-1 52,2 3-7,3 1 6,-3 2-3,-3 2 6,-8 2-14,-7 0-13,-8 1 7,-9 1 15,-7-1 30,0-4-12,-3-3-100,-13-4 16,-3-5 156,-7-1-9,-2-1-77,1-1 3,-1 0 23,3 4 3,5 2 80,7 9-25,6 4-61,6 3-100,1 0 47,0 15-10,8 9 79,8 10-47,2 8-21,3 6 14,-4 2 3,3 1 4,-4-1 17,-2-5-12,-1-1 5,-5-6 2,-4-3-24,-4-2 35,0-4-18,-6-2 18,-10-4-8,-2-3-13,-3-4 19,2-8-1,1-3-18,0-5 23,6 0-16,0-2 6,6-6-1,3 0-22,3-4-18,0-4 2,6-6-14,21-23 9,-2 3-41,1 2-68</inkml:trace>
  <inkml:trace contextRef="#ctx0" brushRef="#br0">15690 17935 793,'0'0'183,"0"0"-304,0 0 100,0 0 49,0 0-58,0 0-9,0 0 38,-22 54 1,22-20-19,0 8 39,9 2-20,1-4 1,5-4-2,-3-6 1,0-12-2,-3-7-10,-5-7-21,-2-4 56,-2 0-14,0-1-18,0-11-29,-2-4-12,-8-1 73,-3-2 18,-4 2-45,-2 5 6,0 2 23,2 3 0,1 4 14,5 3-10,2 0-17,0 0-40,3 3 33,0 8-2,0 4-24,0 5 29,1 3 4,2 0-33,1-1 22,2-2-16,0-5-3,5-2 15,8-4 0,3-6 4,5-3-3,4 0-9,4-7 10,2-15-18,0-5-1,-1-4 11,-1 2 28,-4 3 2,-4 6 0,-2 5-21,-4 5 5,0 3 11,-3 2-16,-1 5 8,-1 0-14,-3 0 14,0 11 3,-2 3-36,-2 5 31,-3 0-8,0 2-19,0 2 19,-10 3-15,-4 0-9,-5 0 9,-1-1 8,-2 0 15,-3 0 4,1-2-7,0-2 36,3-4-28,2-3-9,4-5-1,2-2-1,1-3 0,2-1 5,2-3-1,2 0 19,3 0-14,1 0 16,2 0-10,0 0-40,0 0-11,0 0 15,5-3 23,8-3 0,3-2 4,7-5-7,2-3 6,-1-1-19,-1-4-1,-4 1 4,-4 3-19,-5 5 28,-5 3 1,-4 6 21,-1 3-7,0 0 0,0 0-7,-7 8-7,-4 6 9,1 4 13,-2 8 11,-1 5-8,-1 8-20,-5 22-17,-5 23 14,-2 25-31,4 7 7,4-17 32,9-31-26,6-36 9,3-21-21,0-8-8,0 1 11,0-4-25,2 0-25,7 0 63,-2 0-49</inkml:trace>
  <inkml:trace contextRef="#ctx0" brushRef="#br0">15810 18611 468,'0'0'623,"0"0"-1224,0 0 590,0 0 12,0 0 16,0 0-39,0 0 15,99-5-6,-79-3-34,-2 0 20,-6 0-9,-5 5 22,-1 0-21,-6 3 38,0 0-11,0 5 18</inkml:trace>
  <inkml:trace contextRef="#ctx0" brushRef="#br0">15784 18781 552,'0'0'109,"0"0"-189,0 0 145,0 0-1,0 0-130,0 0 20,0 0 25,6 4 13,11-4 4,5 0 10,6-11-18,4-2 5,-1-1-17,-3-6-10,-3 3-6,-5 1 0,-2 3-48,-8 1 22,-5 5 33</inkml:trace>
  <inkml:trace contextRef="#ctx0" brushRef="#br0">15908 18649 694,'0'0'157,"0"0"-269,0 0 187,0 0-55,-3 83-82,3-46 20,0 1 25,0 2-2,0-2 19,0-3-3,0-7-27,0-4-13,3-10-20,-2-11 19,1-3-78,-2 0 78</inkml:trace>
  <inkml:trace contextRef="#ctx0" brushRef="#br0">15943 18748 188,'0'0'945,"0"0"-1814,0 0 819,0 0 86,0 0-60,0 0-11,0 0 32,10 37-80,-3-34-37,-1-3-59,0 0-55</inkml:trace>
  <inkml:trace contextRef="#ctx0" brushRef="#br0">16573 18199 783,'0'0'129,"0"0"-258,0 0 129,0 0 15,-25 92-9,18-48-17,1 7 2,1 3 15,-1-4-13,1-4 5,-2-6-3,0-7-13,2-7 35,-2-4-38,-4-6 15,2-4 2,0-4-20,0-6-16,-2-2 38,6-4-82,1-6-85</inkml:trace>
  <inkml:trace contextRef="#ctx0" brushRef="#br0">16485 18577 449,'0'0'146,"0"0"-239,0 0 201,0 0-87,0 0-75,105 49-1,-74-30 18,-1 1 11,1-2 17,0 0 12,1-4-7,-2-2-14,-1-1 24,1-5-79,11-3 16,-8-3 15,-5 0-127</inkml:trace>
  <inkml:trace contextRef="#ctx0" brushRef="#br0">16836 18177 722,'0'0'363,"0"0"-670,0 0 251,0 0 37,0 0 27,0 0 1,0 0-7,50 36-31,-30-25-39,0-4 40,6-7-19,-5 0-8,-3-7 26</inkml:trace>
  <inkml:trace contextRef="#ctx0" brushRef="#br0">17092 18049 358,'0'0'106,"0"0"-176,0 0 172,0 0-68,0 0-82,0 0 2,0 0 25,-25 75 0,10-54 18,-3 2-5,-7 2-1,-5 5 7,-6 1-10,-1 0 11,1 0 10,8-6-19,7-5 10,6-9 0,9-3-2,2-7 3,4 1-25,0 0 17,5 1 3,8-1 24,7-1-11,6-1-2,3 0-7,6-1 3,-1-9-6,2-4 3,-5 2-2,-1-2-12,-5 1 8,-4 2-18,-6 0-3,-3 0 31,-6 2-16,-3 1 15,-3 2 18,0 0-50,-6-7-4,-6 2-11,2 0-11</inkml:trace>
  <inkml:trace contextRef="#ctx0" brushRef="#br0">16947 18031 560,'0'0'137,"0"0"-239,0 0 117,0 0 59,0 0-104,29 96-9,-16-57 16,2 4 17,-4 2-8,-1-1 12,-1-1-7,-6-3 8,2-1 10,-5-3-17,0-5 7,0-6 1,0-4-10,-10-6 20,-1-3-11,-3-5 2,-4-2 9,3-4-19,-1-1 16,4 0-7,5 0-7,4 0 17,3 0-21,0-3 0,0-2 4,10-1 2,4-5 24,5-1-18,3-1 2,-1 2-3,-1 3-1,-5 1-9,-5 4 13,0 3-10,-5 0 9,-2 3 4,-1 9 1,-2 5 16,0 5 2,-2 2-43,-7-1 23,-3 0-23,0-1 10,0-5 21,0-1-22,5-2 13,-1-3-9,5 1-1,3-1 1,0 3 5,0 0 24,11 2-28,3-3-1,2-1 0,0-3-6,2-2 3,1-5 3,-2-2-28,2 0 25,-1-9-7,-3-7-85,0-18 55,-6 3-33,-3 1 25</inkml:trace>
  <inkml:trace contextRef="#ctx0" brushRef="#br0">17162 18548 212,'0'0'244,"0"0"-328,0 0 58,0 0 2,0 0-25,0 0 40,0 0 2,-9 87-4,7-53 8,-2-2-21,0 1 24,-2-6 4,-3-1-14,-3-6 20,0-4-15,-5-4-1,4-2 25,-3-3-37,3-3 22,0-4 0,2 0-13,2-7-24,4-11 27,5-6-16,0-6 28,6-6 13,9 0 2,4 0-7,1 2-18,0 1 9,0 4-5,2 1 0,2 2 5,2 4-10,1 2 5,-2 4 13,0 8-26,-3 8 0,-5 0 13,-4 17 13,-5 7 19,-2 5-40,-4 4 12,-2 0-3,0-3-23,-2-1 16,-9-7 5,-2-4-17,-2-4 34,-4-4-19,-1-4 8,-1-4-4,1-2-2,2-2 1,-2-11-19,2-4-32,5-2 69,5-1 9,3 2-16,5 2 2,0 5-12,7 4 42,5 4-34,6 3-3,3 0 8,3 7-44,1 8 36,2 6-12,-2 4-19,0-2 28,0 2-17,-3-4 8,-1-3 6,-6-4-50,2-3 13,-1-7 33,-3-2-195,-4-2-66</inkml:trace>
  <inkml:trace contextRef="#ctx0" brushRef="#br0">17655 18652 1131,'0'0'118,"0"0"-222,0 0 148,0 0-51,0 0-44,0 0 42,-33 89-75,0-54 21,3-6-24,0-7-80</inkml:trace>
  <inkml:trace contextRef="#ctx0" brushRef="#br0">18779 18187 108,'0'0'565,"0"0"-1040,0 0 411,0 0 129,0 0-64,0 0-55,0 0 33,0 3 12,0-3 24,0 0-21,0 0 2,0 0 3,-1 0-11,-7 0 0,-5-7 11,-2 1-28,-4 2 29,2-3 15,-4 3-24,-1 0 20,2 2-13,0 2 7,3 0 5,1 0-6,0 0 2,0 0-4,0 4-14,3 5 23,-1 1-17,4 1 13,1-2-8,4 1-5,1 0 12,4 1-13,0 2 15,0 2-8,6 4 36,10 3-20,4 3-19,4 3-14,5 1 1,2 2 13,1-2-9,1 0 23,-3-4-22,-2-3 10,-5 0 7,-3-5-12,-2-3 5,-7-3-8,-4-2 7,-2-2 13,-4-2-23,-1 1 19,0 2-1,-1 4 3,-10 0-7,-2 3 0,-5-3-15,-1 2 28,0-5-29,0-1 25,-1-4-6,0 1-15,-1-2 19,3-3-5,-1 0-23,1 0 32,4 0-27,1 0-6,3-2-5,5-5 14,3 0-39,2-6-24,10 1-27,2 0 115</inkml:trace>
  <inkml:trace contextRef="#ctx0" brushRef="#br0">18915 18525 715,'0'0'97,"0"0"-184,0 0 129,0 0 13,0 0-90,0 0 14,13 88 3,-10-61 20,-1-1-12,-1-2 6,-1-4 11,0-3-28,0-4 16,0-9 10,0 0-12,0-4 7,0 0-5,0 0-29,2-8 2,3-11-13,3-8 12,1-2 67,3-4 6,3 3-13,-3 7 5,0 6-16,-3 8 22,-1 4-7,-1 5-51,0 0 49,1 0-9,1 14-28,2 3 0,-1 6-14,-1 1 14,-2 2-15,2 1 5,-3-4 17,0-1-9,2-5-15,-3 0-33,1-5-8,-1-5-11,-2-3-52</inkml:trace>
  <inkml:trace contextRef="#ctx0" brushRef="#br0">19109 18635 848,'0'0'206,"0"0"-363,0 0 145,0 0 24,0 0-12,0 0-26,115 5 17,-75-5-5,1 0-2,-2-9 3,-7 1-39,-4-2 18,-11 5 10,-7 3-32,-10 0 19,0 2 49,0 0-38</inkml:trace>
  <inkml:trace contextRef="#ctx0" brushRef="#br0">19260 18490 692,'0'0'178,"0"0"-284,0 0 142,0 0-28,0 0-47,-2 97-6,5-61 26,1-2 12,3-4 1,0-7-7,-1-6-25,0-4-18,-2-9 27,-1-1-26,4-3 28,0-12 66,-1-3-72</inkml:trace>
  <inkml:trace contextRef="#ctx0" brushRef="#br0">19419 18427 776,'0'0'266,"0"0"-477,0 0 250,0 0-5,13 108-91,-8-64 22,1 3 9,0 1 16,0-4 10,1-4 0,-2-8-22,1-6-1,-5-7-18,1-6-10,-2-10-16,0-3-60,0 0-153</inkml:trace>
  <inkml:trace contextRef="#ctx0" brushRef="#br0">19716 18223 514,'0'0'251,"0"0"-400,0 0 104,0 0 87,0 0-100,0 0 56,0 0 5,73-7-28,-43 3 20,-2 1-7,-2 0 12,-6 3-1,-3 0-11,-2 0 11,-6 1 3,-3 8-6,-2 4 15,0 3-6,-3 7 16,-1 3-1,0 5-48,0 2 22,0-1-1,0-6-44,-5-3 0,-2-2-29,1-8-24,-2-3-158</inkml:trace>
  <inkml:trace contextRef="#ctx0" brushRef="#br0">19810 18381 522,'0'0'410,"0"0"-713,0 0 229,0 0 79,0 0-36,0 0 24,0 0 0,48-9-14,-26 1-52,5-2 14,-8 3 17,-5 0-32</inkml:trace>
  <inkml:trace contextRef="#ctx0" brushRef="#br0">19805 18454 499,'0'0'371,"0"0"-621,0 0 184,0 0 91,0 0-49,0 0-31,0 0 57,30 12-2,-13-12-3,4 0-10,-1-2-3,-3-12-16,-1-3 8,-4 0-30,-3 0 40,-9-1 10,0 3-59,0 4 80</inkml:trace>
  <inkml:trace contextRef="#ctx0" brushRef="#br0">19832 18325 25,'0'0'378,"0"0"-590,0 0 191,0 0 50,-7 102-88,7-66 45,0-1-37,1-2 25,5 1 33,2-7-31,-2-6 18,0-3 5,0-9-22,-2-4 8,-1-4-6,-1-1 29,-1 0 27,-1 0-46,3-4 10,0-7 9,1-4 9,5-3-15,-1-1-1,1 0-1,3-1 0,0 0 0,3 1 0,3 1-1,-1-1 3,2 2 3,0-3-11,-3 3 6,1 2 0,-2 0-15,-2 1 11,-7 3-3,-1 3 9,-4 2 22,-1 2-23,0 0-1,0-1-1,0 0-7,-1-2-5,-3-3-17,4-2-3,0-5 67,0-3 9,10-1-36,1 4 65,0 2-69,-1 6 14,3 1-48,0 6-8,3 2 47,1 0-19,2 2-7,-3 8 32,1 3-29,-4 4 15,-3 1 7,-4 3-12,-4 2 31,-2 1-19,0 1-13,-11-1 16,-3 0-47,-3 0 45,-1-7-18,2-5-8,1-4 19,1-6-27,0-2 1,6 0 9,1-5-33,-1-3 111,5 1 9,3 5-49,0 2 22,0 0-56,0 0 5,0 6 12,0 10 26,6 8-32,3 7 0,-1 7-39,-2 6 28,2-1-10,-2 1 16,0-5 5,1-7-42,3-3 24,8-4-58,-2-7-53,-1-8 41</inkml:trace>
  <inkml:trace contextRef="#ctx0" brushRef="#br0">20554 18115 712,'0'0'211,"0"0"-330,0 0 92,0 0 36,0 0-49,0 0 7,0 0 33,21 55 48,-11-26-65,-2 3-1,-2-3 20,-1-4-18,-2-6 9,-2-8-23,-1-6 2,0-5 37,0 0-8,0 0-1,0-9-36,-3-8-81,-1-11 150,-1-4-15,3-5-27,2-2-34</inkml:trace>
  <inkml:trace contextRef="#ctx0" brushRef="#br0">20554 18115 10,'53'-71'195,"-46"59"-223,-1 7 1,1 3 1,5 2 16,3 0-16,2 2-2,3 6 13,-2 2-19,-1-1 42,-4 2-17,-4-2 3,-4 0 11,-4-1-21,-1 1 1,0 0 40,-1 1-21,-10 0-2,-2 0-7,-1-2-9,0-2 34,0-3-26,2-3-10,2 0 31,1 0-35,4-8 31,2 0 3,3-3-18,0 3 10,0-1-6,0 4 13,0 1 12,8 2-47,1 2 17,1 0 6,-1 2-13,-2 7 22,0 5-11,-4-1-8,-3 1 31,0 1-43,0 2 30,-5 0-19,-10 0 10,-3 2 0,-6 1-13,0-1 26,-6-2-15,1-3 6,-1 0-6,-2-4 6,3-2-6,0-3 7,6-2-12,2 1 9,7-4 15,3 0-9,6 0 6,2 0-12,3 0-19,0 0 31,0 0-26,8 0-5,8 0 12,7 0 0,9 2 4,7-2 13,8 0-24,3-5 25,3-9-17,1-5-4,3-3 51,-4-4-45,-2 1-27,-9 4 16,-6 3-21,-14 7-20,-7 3-22,-11 8 73,-4 0 21,-3 0-3,-10 8-102</inkml:trace>
  <inkml:trace contextRef="#ctx0" brushRef="#br0">20644 18381 329,'0'0'383,"0"0"-624,0 0 170,0 0 108,-18 97-32,16-52-47,2 8 3,0 0 8,2-3 30,5-9-1,4-9-42,-2-11 10,-2-9-7,-1-10 10,-1-2 4,0-17 73,-2-6-51,-1-3-108</inkml:trace>
  <inkml:trace contextRef="#ctx0" brushRef="#br0">20718 18374 185,'0'0'346,"0"0"-555,0 0 214,0 0 42,8 75-106,1-39 1,0 4 36,1 0-2,2 3 19,0-2-11,-3-3 17,3-5-7,-5-5 6,-1-7-17,-1-7-3,-2-6-25,-2-5 31,-1-3 19,0 0-5,0-6-5,-9-22-168,-3 3 213,-1-3-38</inkml:trace>
  <inkml:trace contextRef="#ctx0" brushRef="#br0">20712 18440 192,'0'0'248,"0"0"-419,0 0 170,0 0 69,0 0-69,8 105-69,-1-64 43,2-1-2,0 1 25,-3-4-8,0-7 11,-3-8 2,0-8-1,-3-6 0,0-3 0,0-3-1,0-2 2,0 0-2,-2 0-16,-5-12-1,1-5 10,0-2 10,6-3 28,0-6-27,0 0 5,9-2-8,6-1 0,3 2 6,0-1-11,7 5 14,-2 1-7,2 4-14,2 4 11,-2 9 1,0 4-9,-3 3 12,0 0 3,-3 14-5,-2 5 19,-3 1-25,-3 2 26,-6-1-22,-2 1 0,-3-3 22,0-2-37,-6 0 2,-7-3-8,-3-3 19,-2-5-3,-2-3-5,2-3-17,-1 0 15,2-14-29,3-3 25,1-2 66,7 2-29,3 4 28,3 4-22,0 4-15,0 3 29,4 2-52,10 0 20,1 2-14,2 8-26,3 4 15,0 2 14,1 1-12,1 0 23,2-1-16,-1-4 8,3-2-7,-1-4-50,15-6 23,-8 0-49,-6-3-53</inkml:trace>
  <inkml:trace contextRef="#ctx0" brushRef="#br0">21424 17912 988,'0'0'193,"0"0"-356,0 0 143,0 0 55,0 0-31,0 0-32,0 0 7,-21 16 21,5-6 0,-4 0-10,-1 1 13,-3-1-12,-2 0-6,-1 0 35,0-2-45,6 1 4,2-4 33,8-2-9,5-2-11,4-1-49,2 0-1,0 0 43,0 0 75,5 2 38,3 1-76,-1 4 26,2 3 18,3 7-46,-3 10-14,3 12-29,1 20 12,-1 22 18,0 17-36,-3-6-19,-1-19 32,-4-23 9,-1-17-5,3-4 20,-2-1-17,-1-7 9,0-10-15,-1-8-33,1-3 40,-2 0 0,-1-11-24,0-7-9,0-20 14,0 1-40,0 2 11</inkml:trace>
  <inkml:trace contextRef="#ctx0" brushRef="#br0">21308 18291 611,'0'0'287,"0"0"-465,0 0 163,0 0-1,0 0-13,0 0-4,0 0 24,68-7 2,-37-3-2,1-4-28,-3 1 37,-2 1-38,-8 6 37,-3 3 3,-9 3 8,-2 0 19,-4 4-6,-1 7-2,0 6 28,-1 2-52,-10 1-11,-4 1 3,0-1 9,-4 2 15,1-2-10,-2 1-1,3-3 25,3-4-12,7-3-34,4-5-1,3 0-14,0-2 28,0 0 6,7 2-7,5-3-6,3-3 24,2 0-3,8 0-8,-1-3-21,1-3 30,-2 0-12,-1 2-2,-3 3 25,-4 1-40,-1 0 30,-4 0-8,-4 10-3,-3 0 11,-3 4-1,0 4 16,-1 2-14,-11 0-28,-4 2 8,-3 0 1,-3-3 7,1-4 9,0-3-13,0-5 0,2-3-3,2-4 3,3 0-35,1-14-34,3-21-22,0 3 35,5-2-159</inkml:trace>
  <inkml:trace contextRef="#ctx0" brushRef="#br0">21719 18010 864,'0'0'160,"0"0"-197,0 0-25,0 0 56,0 0-33,0 0 23,0 0 15,33 0 2,-12 0-1,0 0 0,-2 3-8,-4 2-4,-5 0 16,-3 3-8,-6-2 5,-1 5 9,0 2-1,0 2-4,-4 2-1,-6 0-13,-3 2 9,3-6-11,-1 1 10,2-7 13,5-1-13,1-2 1,1-1 0,2-2-13,0 1 15,0 1-11,2 0 23,7 2-8,4-2-5,-2 0-1,6-2 0,-3-1 1,1 0-2,-2 0 1,-2 0 0,-2 0 1,-3 0-2,-3 0 1,-3 0 0,0 0-10,0 5 20,0 0-11,-5 4 2,-8 5 11,-1 1-24,-2 5 14,-3-1 1,2-2-6,1 0 1,2-2 2,7-4 0,1-1 0,4-3-6,1 1 12,1-3-18,0-1 2,1-1-28,8-3-2,3 0 75,5 0-5,0 0-25,0-4 3,1-1-10,-3-1 11,0 5 6,-5 1-25,-1 0 20,0 10 23,-5 6-17,-1 6 26,-1 4-42,-2 3-17,0 4 9,0 1-19,0-2 12,0-4 5,0-5-4,0-8 6,0-5-34,0-7 3,0-3 24,0-11-27,0-8-11,0-3-299</inkml:trace>
  <inkml:trace contextRef="#ctx0" brushRef="#br0">21955 17976 819,'0'0'240,"0"0"-399,0 0 98,0 0 78,0 0-23,0 0-14,0 0 16,78-6-3,-56 6 6,-1 0-16,-3 4 15,-2 1 16,-4 0-21,-3 2 9,-3 3 7,-3 3-7,-2 3 8,-1 3 17,0 3-35,0 2 0,0 1-12,0-3 19,0-4-22,0-2-5,-4-7 6,2-4 17,-5-3 12,0-2 12,-3 0-51,-3-16 13,3-4-25,-7-26 21,2 6-31</inkml:trace>
  <inkml:trace contextRef="#ctx0" brushRef="#br0">21955 17976 71,'73'-84'209,"-73"84"-236,-2-1-37,2 1 57,0 0 9,0 0-62,0 0 36,0 8 11,0 1 7,2 4 16,3 2-21,-2 2 2,-3 2-11,0 0-28,0 8-5,0-5-34,0-6-21</inkml:trace>
  <inkml:trace contextRef="#ctx0" brushRef="#br0">21992 18148 462,'0'0'199,"0"0"-217,0 76 2,0-35-16,2 4-13,5 0 5,3 1 16,-1-6 12,1-3 9,-4-9-6,5-8 7,-5-9-28,-1-6-4,-2-5 39,-3 0 21,0-5-8,0-9-30,0-7-68,0-5 49,1-6 37,2-2 10,3 4 61,0-1-36,0 6-5,3 5 21,1 1-51,1 3-14,1 4 0,3 0-29,0 5 18,1 4 5,-2 3 2,2 0 24,-4 5-25,0 6 12,-5 3 2,-4 3-1,-1 2 8,-2 2 2,0-1-12,-6 3-1,-6 0-9,-3-3 11,-3-4 1,2-3 1,-4-6 3,4-4-9,-1-3-35,4-3-16,0-14-40,5 2 141,4 2 77,4 4-97,0 0 43,0 8-52,0-1-12,6 2 15,4 0-45,5 0 24,0 3-17,4 8-11,4 0 35,5 3-20,3-1 27,4 1-27,1-7-2,4 0 5,1-4-19,1-3-12,0 0 12,13-5-22,-10-4-11,-11-5-21</inkml:trace>
  <inkml:trace contextRef="#ctx0" brushRef="#br0">22596 17673 892,'0'0'181,"0"0"-362,0 0 181,0 0 49,0 0-48,18 86-17,-14-59-18,1 3 22,-4-5-2,-1-1-51,0-4 23,0-6 16,-10-4-34,0-3 3</inkml:trace>
  <inkml:trace contextRef="#ctx0" brushRef="#br0">22488 17895 209,'0'0'192,"0"0"-232,0 0 100,0 0-79,0 0-42,-2 79 19,2-63-1,0-3 28,6-3-2,4-3 8,1-4 3,2-3 4,4 0-3,2-3 5,4-14-24,3-5 36,1-4-16,0-3 8,-3 2 15,1 2-30,-5 3 22,-1 2-11,-2 3-2,-1 2 4,-2 8-2,-1 2-7,0 5 14,0 0-32,-1 6 36,0 11 2,-1 5-24,-4 3 23,-2 3-4,-1 1-15,-4-2 5,0-2-20,-4-1-23,-10-1-10,-7-3 0,-5 0 54,-21 4 36,4-4-47,4-3-16</inkml:trace>
  <inkml:trace contextRef="#ctx0" brushRef="#br0">22532 18163 173,'0'0'211,"0"0"-304,0 0 66,0 0 57,0 0-38,0 0-30,0 0 25,0 2-23,12-7 11,6-2 40,3-5-31,4 0 7,4 2 5,-3 1-13,0 6 36,-3 3-19,-6 0-2,-4 2 15,-4 9-12,-4 5 43,-5 4-8,0 7-26,0 9-7,-7 5-37,-4 9 6,-4 20 42,0 16-30,0 17 15,6-7 1,4-20-18,4-26 21,1-17-17,0-1 14,0-2-19,0-6-49,0-24 6,1 0-13,-1-13-10</inkml:trace>
  <inkml:trace contextRef="#ctx0" brushRef="#br0">22748 18219 522,'0'0'526,"0"0"-990,0 0 427,0 0 65,0 0-36,0 0-24,90 7 19,-66-6 9,-5 1-41,-3-2 20,-3 0-8,-6 0 16,-5 0-5,-2 0-5,0 0-10</inkml:trace>
  <inkml:trace contextRef="#ctx0" brushRef="#br0">22759 18502 178,'0'0'578,"0"0"-1042,0 0 460,0 0 1,0 0-6,0 0-38,0 0 20,-14 24 26,23-24-4,6 0 7,5-1-7,5-9 1,1-1 9,3-6-21,1 0 15,0-2 1,-2-1-11,-4 2 12,-6 3-34,-7 2-27,-3 2 67,-6-1-43,-2 2-22,0-7-58,-12 4 82</inkml:trace>
  <inkml:trace contextRef="#ctx0" brushRef="#br0">22910 18298 139,'0'0'241,"0"0"-321,0 0 61,0 0-8,0 0 2,0 0 33,0 0-25,-24 83 17,31-47-25,2 5 10,-1 3 4,1 2-6,2-2 6,-2-1 9,-1-5-14,-1-6-32,4-5 1,-4-7-68,-1-11-30</inkml:trace>
  <inkml:trace contextRef="#ctx0" brushRef="#br0">23567 17724 916,'0'0'122,"0"0"-226,0 0 103,0 0 32,0 0-30,-16 81-14,16-37-11,-1 6 26,1 3-3,-2 1-4,-1 2 5,-3-1 1,0-2-9,-7-1 15,-1-3-15,-5-4 10,1-4 0,-3-6-6,3-7-15,6-8-20,4-9-20,8-11-2,0 0-14,0-4-9</inkml:trace>
  <inkml:trace contextRef="#ctx0" brushRef="#br0">23531 18358 175,'0'0'215,"0"0"-191,0 0-48,0 0-4,90 41-2,-72-18-43,1 2 57,-2 1-17,1-2 14,-1-4 12,-2-2-2,5-8-17,-2-2-13,2-5-67,6-3 67,11-13 119,-5-8-301</inkml:trace>
  <inkml:trace contextRef="#ctx0" brushRef="#br0">23879 17856 1101,'0'0'152,"0"0"-298,0 0 154,0 0-16,0 0 37,0 0-58,0 0 23,57 82 0,-42-68-61,1-6 10,8-8-35,-8 0-65</inkml:trace>
  <inkml:trace contextRef="#ctx0" brushRef="#br0">24112 17803 126,'0'0'530,"0"0"-982,0 0 446,0 0 41,0 0-57,0 0-18,0 0 7,12-9 34,-12 9 2,0 0-9,0 5 10,-3 8-18,-9 8 14,-9 7 0,-4 5-13,-7 4 13,-5 1 11,4-1-10,0-6 0,6-4 0,7-8-2,9-7 9,5-3-16,4-6 11,2-1-6,0-2 3,0 0-1,0 0-6,5 0 15,7 0-3,6-6-3,7-4 0,4-2-10,6-5 7,1-3 1,3-4 0,3 2-7,2-4 14,0-1 11,-1 1-36,-7-1 9,-9 7-3,-11 3-24,-6 2 14,-8 2 21,-2-1 2,0 1-36,-5 1 12,-8-2 17,-3 1 55,-5-1-44,-4-3-19,-16-7 35</inkml:trace>
  <inkml:trace contextRef="#ctx0" brushRef="#br0">24050 17604 85,'0'0'143,"0"0"-185,0 0 28,0 0 9,0 0-11,0 0 21,-22-14-8,22 28 13,0 6 14,0 11-25,6 8-23,4 13-14,2 7 28,4 6 3,1 3-2,3-2 12,-2-1-18,-1-5 15,-3-7-1,-2-8 1,-5-10 0,-4-8-1,-3-8-14,0-4 30,-5-3-27,-10-6 18,-4 0 1,-4-4-7,-3 1 6,1-3-6,2 0-6,3-10 16,2-2-9,6-2-2,6 0-7,2-2 6,4 1 0,0-4-16,13 1 12,6 0 26,5-1-24,6 4 7,3 2 4,2 4-16,-2 7 18,-3 2-24,-7 0 4,-5 5 26,-8 9-20,-3 4 21,-7 2-3,0 1 3,0 3 4,-14 1-34,1 0-11,-4 0 26,2 1-6,0 3 19,4 1 16,5 4-11,5 2-11,1 1-12,1 1-14,13-4 4,5-4-8,1-7 3,1-8 11,-1-5-17,-2-6 26,3-4-13,-2 0 0,0-7 27,1-5-22,-4-4 23,3-1-8,-5-1-57,-3-3 69,-2-4-31,-3-4-9,-2-3-6,-2-4 21,-2-1-6,0 1 9,-9 2 39,-2 5-7,-1 5 4,1 5-7,3 7 51,2 6-54,1 6 37,1 0-91,1 3-12,0 12 20,0 9 53,-1 5-51,-1 9-2,-1 1-3,1 0 18,-1 2 0,-1-3-12,1-3 21,0-6-4,-1-4 3,1-9-2,-1-6 1,-1-3 0,-2-5 6,1-2-12,0 0 8,-3-6-4,3-12-7,1-3 10,5-5-9,3-7 9,0-1 3,16-4-12,3-3 25,5-2-15,0-3-14,1-1 0,3 1 2,1-1 15,2 1 14,0 4-9,1 4 2,-4 6-10,-3 12-10,-4 6 12,-3 9 2,-2 5 4,-2 2-13,-1 13-2,-1 4 0,1 6 2,-3 0 9,-4 3-11,-2-1-5,-2-1 11,-2-4-3,0 0-17,-9-2 21,-9 0-1,-1-1 5,-6-2 3,-1-2-13,-1-2 9,3-5-5,3-4-35,5-4 40,4 0-10,5 0-19,2-5 26,3-5 19,1 0-12,1 1-7,0 0 7,0 1 7,0 3 4,10 2 0,5 3 1,5 0-28,6 11 16,2 10 8,2 6-32,-1 8 21,1 0-13,-3 1-9,-1-3 14,-2-5-35,-5-5 28,-5-6 8,-6-7-31,0-5 7,-6-3-22,-2-2 10,0 0-13,0 0-63,0 0-193</inkml:trace>
  <inkml:trace contextRef="#ctx0" brushRef="#br0">24928 18498 1099,'0'0'178,"0"0"-356,0 0 158,0 0-24,0 0-18,0 0-140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20EC-E700-4BD2-BFF1-90A5F08F3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A705-8B3A-4C1C-9445-9D9F1FBAE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5094"/>
            <a:ext cx="7848872" cy="5535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7" y="548680"/>
            <a:ext cx="7959257" cy="54674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4" y="476672"/>
            <a:ext cx="7944569" cy="56817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259000" y="3506400"/>
              <a:ext cx="5513400" cy="3664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259000" y="3506400"/>
                <a:ext cx="5513400" cy="366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546520" y="5673960"/>
              <a:ext cx="1739520" cy="4111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5546520" y="5673960"/>
                <a:ext cx="1739520" cy="4111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0688"/>
            <a:ext cx="8323277" cy="56322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7727852" cy="543346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826640" y="252360"/>
              <a:ext cx="6091920" cy="16412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826640" y="252360"/>
                <a:ext cx="6091920" cy="1641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18800" y="949680"/>
              <a:ext cx="8982000" cy="59079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18800" y="949680"/>
                <a:ext cx="8982000" cy="5907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3" y="476672"/>
            <a:ext cx="7779373" cy="55870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310-075</cp:lastModifiedBy>
  <cp:revision>9</cp:revision>
  <dcterms:created xsi:type="dcterms:W3CDTF">2020-03-02T14:25:00Z</dcterms:created>
  <dcterms:modified xsi:type="dcterms:W3CDTF">2021-03-11T07:13:49Z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