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1E41-87BF-42A0-AD21-9C5A9822205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ADB3-6DF6-4FF6-8A8E-B3A0529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0" y="764704"/>
            <a:ext cx="8296700" cy="129614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7" y="2492896"/>
            <a:ext cx="7892766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424936" cy="1918543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9" y="2420888"/>
            <a:ext cx="7967308" cy="21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092775" cy="1656184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8417"/>
            <a:ext cx="3693039" cy="8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371061" cy="85023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2767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2020-03-20T05:37:15Z</dcterms:created>
  <dcterms:modified xsi:type="dcterms:W3CDTF">2020-03-20T05:47:04Z</dcterms:modified>
</cp:coreProperties>
</file>