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4T12:07:25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20220 9982 22,'0'0'15,"0"0"-5,0 0-9,0 0 0,0 0 1,0 0 9,0 0 5,0 1-1,0 3 19,0 1 15,0 0-14,3 2-11,0 3-16,2 0 2,-1 3 13,0 0-10,1 1-2,1-1 2,-2 2-1,1-1 2,-2 0-4,-2 1 3,1 4-1,-2 0 18,1 1-7,-1 0-10,0 3-3,0-2-8,0 2-1,0-4 0,2 0 1,-2-2 0,0-2-1,0 1 7,0-4 5,0 3 0,0-2-2,0 0 2,0 0-6,0-1-5,0-1 4,0-2 4,0-1 0,0-2-2,0 0-2,-2 2 1,1-3 1,-2 1-7,0 1 1,0-2 4,0 2-5,-3 0 0,3 0 9,-2 0-4,1 1 4,-2 2 1,0-1-2,-1 3-8,-1-2 1,1 0-1,-1-1 0,1-1 0,4-1 0,-2-2 0,4-2 1,-2 1 4,1-3 6,2 3 1,-1-2-5,-2 0 0,1 0-1,-1 1-6,0 2 0,-1-2 0,0 2 0,1-1 0,0-1 0,0-1-1,-1 1 1,3-1-1,1-2 2,0 2 0,0-2 5,0 0 2,0 0-1,-1 0 0,1 1-1,-2-1-6,-1 2 0,0 0 0,0-1 0,0 1 0,2-1 6,1-1-6,0 2 0,0-2 9,0 0-3,0 0 0,0 0-6,0 1 0,0-1 0,-3 0 0,3 0-1,0 1 0,-3 1 0,0 1 0,-1-1 0,2 0 1,0-1 0,1 1 7,-1-2-7,2 0 8,-1 1-8,1-1 0,0 0 0,0 0 0,0 0-1,0 0-1,0 0-10,0 0-9,0 0-12,0 0-27,0 0-32,1-1-51,6-6-25</inkml:trace>
  <inkml:trace contextRef="#ctx0" brushRef="#br0" timeOffset="2463.1409">20572 10256 373,'0'0'155,"0"0"-95,0 0-44,0 0 20,0 0 29,0 0-29,0 0-23,2 0-12,-2 0 5,0 0-6,0 1-1,0 5-5,-8 5 5,-1 5 0,-6 5 1,3 4-1,-2 2-7,3 1-2,2-1 2,0-3 8,2-2-1,4-3-7,1-2 7,2-5 0,0 0 0,0-4-1,0 2 0,0-4 0,0 1-4,5 0 6,1-1-1,1-1-2,-1 0 2,0-3-17,-1 0-2,2-2 11,0 0 9,-1 0 0,2-2 21,3-13 5,3-1-11,3-8-7,1-3-7,-1-1 9,-2-2-9,0 3-1,-3 0 0,-3-1-1,1 5-1,-5 2 2,-1 1 0,-2 1 0,-2 2 1,0 3 12,0 1-7,-6 0-4,-4 0 6,2 3-7,-1 0 8,0 3-9,0 2-7,2 0 7,2 3 2,1 2-2,1 0-3,0 0 2,-1 0-5,1 0-1,-3 2-1,-1 6 0,0 2 2,-2 5 4,3 0-4,0 1 5,0 0 1,3-3-7,0 1 7,2-2 1,1-2 2,0-2 3,0-2-6,0 1 0,0-1 0,6-2 1,1-2 11,2 3 2,3-2-7,0-1-6,3 1 0,-2 0 8,1-2-8,1 2 7,-3 0-7,-1-1 1,0 0-1,-3-1 0,-1 1 0,-3-2 0,1 0 1,-2 0-1,0 0 0,0 0 1,-2 0 6,-1 0-7,0 0-1,2 0-12,-2 0-12,0 0-33,0 0-51,0 0-81,0 0-120</inkml:trace>
  <inkml:trace contextRef="#ctx0" brushRef="#br0" timeOffset="3051.1746">20845 10336 415,'0'0'117,"0"0"-82,0 0-25,0 0 26,0 0 30,0 0-21,0 0-19,0 0 1,0 0 8,3 0-10,0 0-4,4 0 4,-1 0-1,2 0-6,0 0-11,2 0-6,-1 0 5,0 0-5,1 0 0,-1 0 0,0 0-1,0 0 0,-2 0 0,-1 0-1,1 0 1,-3 0 1,-1 0 1,-1 2-1,-1-2 0,-1 0-1,3 0-11,-3 0-29,0 0-34,0 0-57,0 0-80,1 0-80</inkml:trace>
  <inkml:trace contextRef="#ctx0" brushRef="#br0" timeOffset="3829.2191">21342 10053 9,'0'0'221,"0"0"-142,0 0-56,0 0-3,0 0 49,0 0-7,0 0-18,-24 54-14,14-35 3,-1 1 8,-2-1-1,1 2 0,-2-1-9,-1 1-10,0 1 10,-1-3-7,1 1-14,-3-1-8,5-5-1,-2-2 8,3-3-8,3-4 5,2-2-4,2-1 5,2-2-7,-1 0-26,1-4-22,0-6-21,-2-7-6,2-3 13,2-3-10,1-2-19,0-1 37,0 1 28,0 2 16,5 3 9,0 1-1,1 5-5,-1 3 7,-1 3 1,-1 4 9,0 4 13,3 0-10,-2 0 20,4 4 36,0 7-2,2-2-18,3 4-10,-1-1-5,3 4-5,-1-1-4,2 3 4,-1 0 15,0 2-21,1-2 1,1 0 10,-5-2-16,-1-3-7,-2-3 4,-1-2-2,-2-2 5,-4-4-3,0 1-5,0-1-3,-2-2 2,0 0-1,0 0 3,0 0-11,0 0-9,0 0-52,-4-9-75,-5-3-223</inkml:trace>
  <inkml:trace contextRef="#ctx0" brushRef="#br0" timeOffset="5458.3122">22582 10897 9,'0'0'105,"0"0"-46,0 0-30,0 0 14,0 0 8,0 0-21,0 0-8,0 0-9,0 0 14,0 0 9,0 0-5,0 0 2,0 0-4,0 0 2,0 0 7,0 0-2,0 0-14,0 0-12,0 0-3,0 2-6,0-2 5,0 0-5,0 0 0,0 0 8,0 0-8,0 2 6,0-1-6,0 2-1,-4 1 0,0 4-7,-2-2 6,0 2-5,0-1 5,0-1 1,0 0 0,0 2 0,-3 1 1,2 1-1,-4 2 0,2 2-1,-1 1 1,2 0 1,2 2-1,0 0 1,2 0 5,4 2 10,-2 0 5,2-1 8,0 1-13,0-4 1,0 0-7,0-6-8,0 2-1,5-3-1,-1-2 1,2 4 0,1 0 6,3 0 14,-1 0-3,0 2-16,1-4-1,-4-2 5,-1-1-5,-2-2-1,0-2 0,-2-1-8,-1 0-2,0 0-1,2 0-10,-2 0-12,0 0-10,0-9-42,0-1-34,0-1-104</inkml:trace>
  <inkml:trace contextRef="#ctx0" brushRef="#br0" timeOffset="6045.3458">22283 11064 58,'0'0'35,"0"0"-35,0 0-31,0 0 30,0 0 1,0 0-16,0 0-29</inkml:trace>
  <inkml:trace contextRef="#ctx0" brushRef="#br0" timeOffset="7590.4342">21266 11050 173,'0'0'106,"0"0"-78,0 0-22,0 0 3,0 0 31,0 0 1,0 0-23,-58 50-3,50-35-1,0 2 15,1 4 7,1 0-1,2 2-5,-1-1 3,5-1 5,0-1-15,0-3-17,0-1-6,6-5 1,1 0 0,6-2-1,-3-1 9,2-2-8,3 0 1,0 0-1,0-2-1,0-3 0,1-1-1,-2 0 0,2-1 1,2-12 0,-2-6 9,3-5 1,-2-2-9,1-7 0,-1 1 7,-4-1-8,-3 1 0,-2 0-8,-4 5 8,-3 3-2,-1 4 2,0 4 9,-1 5-9,-9 2 1,-2 3 7,-1 1 7,-2 2-15,1 0 0,-2 1 0,2 2-1,1 0-5,-1 0-7,2 0-16,2 0 22,1 5-2,-1 4 3,1 1-2,-1 3-1,0 1 8,3 0 0,1-3 0,0 0 0,6-2 1,0-2 8,0 2-6,0-2 8,0 0 0,3 0 6,3-2 4,1 0 0,1 2 1,2-4 7,-1 0-4,0 0-7,3 0 2,-2-2 7,5-1 5,0 0-2,3 0-11,-1 0-2,0 0-3,0-4-3,-1 0-9,-2 1 1,-1-1-2,-4 3 1,-4-1-1,1 2 0,-2 0-1,-3 0-12,1 0-19,1 0-10,1 2-30,1 3-45,-2 1-88,-2-4-297</inkml:trace>
  <inkml:trace contextRef="#ctx0" brushRef="#br0" timeOffset="8042.46">21618 11156 416,'0'0'251,"0"0"-147,0 0-68,0 0 6,0 0 59,0 0-31,0 0-46,6 4-23,1-2 0,4-2 16,4 1 8,4 0 4,0 0-13,5 2-5,-2-3 1,0 0 0,-3 0-11,-6 0 0,1 0 2,-8 0-2,0 0-1,-3 0 1,-2 0-1,2 0-2,-2 0-19,1 0-13,1 0-15,1 0-14,4 0-40,-3 0-75,-1-5-142</inkml:trace>
  <inkml:trace contextRef="#ctx0" brushRef="#br0" timeOffset="8896.5089">22140 10935 211,'0'0'267,"0"0"-142,0 0-47,0 0-14,0 0 15,0 0-23,0 0-41,0 32 5,-3-14 10,-8 6-1,-2 3-10,-5 1-7,0 1-11,-1-4 6,1-3-5,0-3-1,2-4-1,5-2 0,2-3 0,-1-3-1,7-4 0,-2 0-12,2-3-3,0 0-4,0 0-12,0 0-6,0-3-21,0-7-4,-2 0 12,2-3 28,0 1 21,0-4-37,3 1 16,0-2 13,0 1 0,0 2 1,3 3 2,3-1 6,1 5 0,0 0 1,0 3 18,0 0 11,0 2-3,-1 2-5,-1 0-8,0 0 3,0 0 9,4 0-2,-3 0 0,3 0-6,2 0-7,2 5 0,0 2 6,2 1 12,0 2 8,0 3-12,-3 0 8,1 4-4,-2-2-12,-2 0 2,1-1-5,-5 0-4,4 0 0,-3-2-2,-1 0-1,1-1-5,0 1 8,0-3-9,1 2 2,-3-3-1,2 0 0,-3-4 6,-2 2-5,0-5-2,-1-1 0,2 0-29,-2 0-29,0 0-33,0-4-30,0-3-54,0-3-164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4T12:10:22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19015 9196 5,'0'0'53,"0"0"-40,0 0 12,0 0 31,0 0-13,0 0-28,-18-6-15,17 5 0,1-2 1,-2 2 12,1 0 2,-1-1-15,1 1 2,-1 1 12,1 0 22,1 0-1,-2 0-14,2 0-9,0 0-12,0 0 0,0 0 1,0 0 0,0 0-1,0 0 1,0 0 1,-1 0 9,1 0 7,0 0 0,-2 0 0,1 0-10,1 0-7,0 0 8,0 0-9,0 0 0,0 0 0,0 0 0,0 0-1,0 0 0,0 0-2,0 0-4,0 0-2,0 0 8,0 0-8,0 0 2,0 0-2,0 0 8,0 0-6,0 0 6,3 0-5,3 0 5,0 3 0,0 1 1,2-1-3,0 2-3,0 0 6,-1 0 1,2 0-1,-3-1-1,1 2 1,1-2 0,2 3 1,-1-1-1,0 0 1,1 1-1,-2 0 7,1-1-7,1 4-2,-1-3 2,-1 2 3,2-3-3,0 3 13,0-3-13,-1 2 0,1-1 1,-1 0 0,0-1 0,1 1 5,-2-2 1,1 0-7,-3 0 0,4 1-1,-4-3 1,0 4 0,-1-2-7,2 1 7,-3 0 5,2 2-4,-1-1-2,1 2 1,-1-1-1,2-1 1,-1 2 1,0-1 4,0 2-5,-1-1-1,4 0 0,-2 2 0,-2-4 0,2 3-6,1 2 6,0-1-5,1-1 5,-1 1-9,2 0 10,-1-2 1,-2-1-1,2 1-2,-5-3-5,1 1 7,-2-2-1,0 0-5,0 0 6,0-1 1,0 1 0,-2-2 0,4 2 0,-2-2 0,-2 1-1,1 1 0,2 0 0,-1 2-6,-1 0 4,4 0 2,-3 3 0,3-1 0,-2 1 0,2-2 0,-1 1 2,1 1-2,-2-3 0,2 0 1,-2 0 0,1 1-1,0-1 0,-1 0 0,1 0 0,-2 0 1,2-1-1,-2-1 1,0 2-1,0-2 0,0 2 0,-1-1 0,1 0-1,1 1 1,-2 0 1,5 1-1,-3-1 0,1 0-1,-2 0 2,-1 0-1,4-1 0,-3 1 0,0-1 0,1 0 0,-1 1 0,0-2 0,0 2-1,-2-1 1,3 0 0,-1-1 1,-2 0-1,1-1 0,-1 1 0,-1-4 0,0 4 11,2 1-5,-2 0-4,1-1 5,1 2-7,-1-2 1,2 0 0,-2 2-1,1-1 0,-1 2 1,1 0 0,-1-1-1,1 1 1,-1-2-1,1 2 0,-1 0 1,0-2-1,-1 1 2,2 0-1,0-1 0,-2-1 1,0 0-2,1 1 1,-1-1 0,2 1-1,-1 0 1,-1-1-1,2 2 1,-2 1 0,0 1 0,0-1 1,0 2 7,3-1-7,-3-1-2,3 1 2,-2 1-2,1 2 0,1-1 0,0 0 0,0 0 0,1 2-2,-1-1 4,2 1-4,-5 0 4,4 0-4,-1-1 4,-3 0-2,1 0 1,-1 0-1,0 0 1,2-1 5,-2 0-5,0 1 0,0 1 1,0 0 0,0 0 7,0 0-2,0 1-6,0 0 0,0-2-1,0 0 1,-2 0 0,2-1 0,-1-3 2,1 1-3,0-1 1,-3 0-1,2-1 1,-2 3 0,3-3 0,-2 2 1,2-2-1,-1 2 0,-1-2 1,1 0 5,-1-2-1,0 1 5,1-1-4,0 2-6,-1-2 0,1 3 6,-2 0-5,0 1-1,1 1 5,-5 2 4,5-3 16,-1 1-10,2-1-7,-3-1-9,3-3 0,1-2 1,0 0-1,-1-2 0,1 3 0,-2 1 0,1 0 1,-1 1-1,1 1 1,-1-2 6,1-1-6,1 1 0,0-4 1,0 0 5,0-1 6,-2 0 3,2 0 0,0 0 4,0 0-10,0 0-9,0 0 5,0 0-6,0 0 0,0 0-1,0 0-12,0 0 1,0 0 1,0 0-5,0 0 1,0 0-14,0 0-31,0 0-57,0-2-65</inkml:trace>
  <inkml:trace contextRef="#ctx0" brushRef="#br0" timeOffset="2140.1224">19679 9377 107,'0'0'64,"0"0"-64,0 0-23,0 0 23,0 0 19,0 0-2,0 0-15,0 3-1,0-3 20,0 1 8,0 0-19,0 0-8,0 4-2,0 1 2,0 2 6,0 4 7,0 2-14,0 5-1,0 1 0,-2 2 0,1 0 1,-2 0-1,3 1 6,0-3-6,0-3-3,0-3-4,0 0-2,0-6 1,0 0 6,4-2-18,1 0-2,0-1 21,3-2-35,1 0 11,0-2-44,0 1 37,3-2 8,-5 0 10,2 0 14,-2 0 11,1-2 27,0-5-14,1-1 17,0-3-30,1 0-6,-1-1-5,0 1 0,0 0-6,1-1-4,-2-1-2,2 2-4,-2-1 5,-2-2-2,0 0 13,-2-1 1,-1 0 48,0 0-47,-2 1 14,-1-2-13,0 0-3,0-1-11,0 0 11,0-2 0,0 2-14,0-3 14,0 0 9,0 1-8,0 3-1,-4 2 61,-1 4-37,3 5-2,-3 0 2,1 2 20,-2 3-37,-2 0 9,2 0-8,-1 0-7,-1 0-1,-2 0-1,3 0-9,-3 0-3,1 0 13,-1 0 1,3 0 11,-1 0-12,-1 0 0,3 0-1,0 0 0,0 2-6,2 2-1,-1 1-12,1 3 9,0-2 2,2 4 9,1 2-6,-1 0 5,1 2 1,1 1-5,0-1 5,0-1 8,0-1-1,0-2-7,0-2 0,0 0 1,4-3 0,2-1-1,3 1-6,0-4 6,-1-1-6,5 0 6,-1 0 1,1 0 12,0 0 4,1 0-16,-1 0 8,1 0-8,-2-3 0,0 0 6,-2-1 6,2-1-2,-3 1-10,-1 2 7,-3 0 3,-2 1 1,-3 1-2,0 0 0,0 0 6,0 0 0,0 0-5,0 0-9,0 0 5,0 0 0,0 0-6,0 0 5,0 0-6,0-3-41,2-1-67,-2-2-95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4T12:11:48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18508 10629 62,'0'0'55,"0"0"-29,0 0 17,0 0 22,0 0-23,0 0-22,0 2-1,0-2-5,0 0-2,0 0-5,1 0 5,-1 0 1,0 0-3,0 0-9,0 0 6,0 0-6,0-2-1,0 1 9,0-1 2,0 2-1,0-2-1,0 2 14,0 0-4,0 0-12,0 0-7,0 0 0,0 0-1,0 0-1,0 0-4,0 0 5,0 0 0,0 0 0,0 0 0,0 0-6,0 0 1,0 0-4,0 0-9,0 0-7,0 0 7,0 5 19,0 3 0,3 0 0,2 2 1,-1 0 5,1-1-6,-1 3 0,-1 0 1,0-3 2,2 2-2,-2-1-1,0 0 1,1-1-1,-2 1 1,0-3 0,1 3-1,0-4 0,-1 3 0,0-1 0,-1 0 0,1 1 0,-1-1 1,-1 3 0,2-2-1,-2 0 1,0 1-1,0-2 0,0 3 2,0-3-2,0-2 1,0 3 1,1-2-1,1 1 0,-1-1-1,1-2 0,-1 1 1,3 0 0,-3-2-1,1 0 0,0 1 1,-2-5-1,1 3 0,-1 0-1,0-2 1,2 2-1,-2 0 1,1 1 0,-1-1 0,2-1 0,-2 0 0,3 3 0,-3-4-1,0 0 1,1 2 0,-1-3 0,0 0 1,0 0 0,0 0-1,0 0 2,0 0-1,0 0 9,0 0 5,0 0 14,0 0-2,0 0-8,0 0-11,0 0-7,0 0-1,0 0-1,0 0 1,0 0-3,0 0-4,2 3 5,1-1 1,0 2 0,3-1 1,-4 2-2,2 0 2,-1-1-1,0-1 1,-3 1 0,3-1 0,-2 0 0,1-2 0,-2 2 0,1 0 0,-1-2-1,0 2 0,2-2 0,-2 1 1,0-2 0,0 0 0,0 0 7,0 0-1,0 0-4,0 0 8,0 0-2,0 0 5,0 0 0,0 0-3,0 0-9,0 0-1,0 0 0,0 0 0,0 0-9,0 0 8,0 0-1,0 0-9,0 1 4,0 0 7,1 2 1,-1 0-1,2-2 0,-2-1 0,0 2 0,1-2 0,-1 0 0,0 0 0,0 1 0,2 2 0,-2-1 0,0 0 0,2 1 0,-2-3 0,0 1 1,0 1-1,0-2 2,0 1-2,0-1 1,0 0 0,0 0 1,0 0 4,0 0-5,0 0 11,0 0-10,0 0 5,0 0 0,0 0 6,0 0 5,0 0-2,0 0-1,0 0 1,0 0-3,-5 0-12,-1 0 0,-2 0 0,0 0-1,-2 0 0,0 0 0,2 3 0,-2-1-1,1 1 0,0 1 0,-3 0-6,3 0 6,-1 1-1,-2-1-6,1 2 2,-1-2 4,-1 4 1,-2-1 0,0 3-8,-1 0 9,-2-1 0,0 2 0,3-2 1,1-3 0,3-1 0,3-2 8,2-1 10,2 0-11,0-2-2,0 0-4,1 1-1,2-1 1,-3 2-2,2-1 0,-1 0-1,-2 2 0,1 0 0,-3-1-2,5 3 2,-2-2 0,-1-1 0,0 3 0,2-4 1,0 2 0,0-2 0,1-1 0,2 1 1,0-1 0,0 0-1,0 0 1,0 0 0,0 0 6,-3 3-6,3-3 0,0 0 1,-2 0-1,-1 3-1,0-2-1,0 2 0,0-1 0,0 1 1,0-2 0,2 0 1,-1 2-1,1-3 0,1 0 1,-3 0 1,3 0 0,-1 0-2,-1 0 1,0 3 0,-1-3-1,2 2 0,-1-2 0,2 1 1,-1-1-1,1 0 1,0 0-1,0 0-1,0 0-25,0 0-46,0 0-84,0 0-91</inkml:trace>
  <inkml:trace contextRef="#ctx0" brushRef="#br0" timeOffset="8971.5132">18139 11930 38,'0'0'53,"0"0"-4,0 0 10,0 0-17,0 0-16,0 0-7,0 0-8,0 0 5,0 0 4,0 0 1,0 0 2,0 0 1,0 0-1,0 0-10,0 0-7,0 0-3,0 0-3,0 0 1,0 0-1,0 0 0,0 0 0,0 0 0,0 0 1,0 0-1,0 0 0,0 0 10,0 0 8,0 0 3,0 0 5,0 0-5,0 0-3,0 0-5,0 0-3,0 0-4,0 0 3,-1 0-9,-2 0 1,-1 0-1,2 0 1,-1 0 0,-2 3-1,3-3 0,-3 0-1,2 0 1,0 0 0,2 2 1,-2-2 0,0 0-1,2 0 1,0 1 1,-1-1 5,2 0-1,-1 0-4,-1 1 4,0-1-4,-1 2-1,1-2 1,-1 1 8,0 1-10,0-1 2,0 0 5,2 2 3,-2-3 1,0 0-2,1 3-8,-2-3 0,1 3 1,0-1-1,0-1-1,0 2 0,0-2 0,0 3 0,-2-1 0,1 2-1,-2-1 1,3-1 1,0-1-1,0 1 0,2-1 1,-1 1 0,1-2-1,-1 2 0,1 0 0,-1-1 1,-1 1-1,1 1-1,-1-2 1,0 2-1,1 2 1,-1-1 0,0 1 1,0-2-1,1 1 0,1-1 1,-1 0-1,1-1 1,-1 0-1,1 1-1,-1 0 1,1 2-1,-1 0 1,1-1 0,-3 2 0,4-2 0,-2 1 1,-1-2 0,2 0 0,-3 1 0,3-2-1,1-1 1,-2 0 0,2-1-1,0 1 0,0-1 0,0-1 0,0 2 0,-1-2 0,1 1 0,0-1 0,0 0 0,0 0-1,0 0 1,0 0 0,0 0-1,0 0 0,0 0-5,0 1-3,0 0 9,0 2-1,0 0 1,0-2-1,0 0 0,0 0-2,0 1-7,0-1-13,0 1-7,0 1-2,0 0-29,0 1-25,0 4-10,0-3-32,0 2-29</inkml:trace>
  <inkml:trace contextRef="#ctx0" brushRef="#br0" timeOffset="10429.5966">18029 11705 38,'0'0'160,"0"0"-68,0 0-24,0 0 20,0 0 13,0 0-32,0 0-27,0 7-9,0-7-2,0 2 5,0-1-16,0 3-15,-4 2-5,-5 4-1,-2 2-5,-4 1-1,2 2 6,-4 0 0,1-1-9,-2 0 10,-3-2 0,3 1 1,0-3 0,5-3 8,0-3-2,2-1-6,2-1 5,0-2-6,3 0 1,0 0-1,0 0 0,2 0-37,-3-6 25,0 1 5,1-2 0,0-1-5,-2-1-1,-1 1 12,4-1-6,1 0-3,1 2-5,1 0-8,2 0-26,0 0 9,0 2 2,0 1 17,0-2 3,0 2 17,0 1 0,3-1 1,-1 1 0,1-1 0,0 0 8,0 1-7,1-1 0,3 2 9,-2-2-10,-1 3 0,-1-1-1,0 2 0,2 0-5,-2 0 6,2 0 0,0 0 1,1 0 18,0 8 3,2-1 14,-2 2-3,4 3-4,-1-1-16,-1 3 9,2 0-12,-1 1-3,-1 1 0,-1-2 3,0 0 6,-1 0-15,0-5 11,-3 0-11,0-2 1,0-2-1,-1 1 0,2-3 0,-3 1 0,1-1-1,1 1 1,0 1 0,2 1-1,-1 1 0,-1 0 0,0-2 2,-1-1-2,2-1 1,-3-1 1,-1-2 6,2 0-1,-2 0-1,0 0 3,1 0-9,-1 0-24,0 0-42,0 0-22,0 0-45,0 0-137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4T12:14:45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20591 6989 13,'0'0'45,"0"0"11,0 0-4,0 0 32,0 0-58,-3 0 3,3 0-2,0 0-4,0 0 7,0 0-2,-1-2-7,1 2-15,-2-1 14,2 1 12,-1-2-3,1 2-6,-4 0-4,4 0-12,0 0 5,0 0-10,0 0 7,0 0 0,0 0-8,0 0 8,0 0 1,0 0-3,0 0 5,0 0-5,0 0-6,0 0 0,0 0 0,0 0-1,0 0 0,0 0-1,0 0-6,0 0 1,0 0 4,0 0-6,0 0-7,0 0-8,0 0-14,10 0 31,-2 0-4,-1 3 4,3 4 6,-2-2 0,-1-1 0,1 2 0,-1-2-1,-1 1-4,2 1 5,-2 1-1,0-3 1,1 3 1,0-1-1,-2 0 1,1 2 0,-1-2 0,0 0 0,-2-1-1,2 1 0,-2 1 0,1-1 0,2 2 0,2-1 0,-2 3 0,0-1 0,0 0 1,0 2-1,1-3 1,-1 0-1,-2 1 0,1-3 0,-2 1-1,0-1 0,-1 0-4,-1-1 4,-1 3 1,1-4-9,-1 1 2,0 1 6,0 0 0,2-1 1,-2 2 0,3-1 0,-3 0 0,0 1 0,1-2-15,-1 1 5,0 1 4,2 0 6,-2 3-7,0-4 1,0-1-1,0 3 6,1-4-5,-1 3 5,0-3-1,0 0 1,2 1 1,-2-3-1,0 3 1,0-4 0,0 2-1,0-1 1,0 1 0,0 2 0,0-4 0,0 2 0,0 1 1,0-3-1,0 4 0,0-2 2,0 3 0,0-2-1,0-2 0,0 1 0,0-1 0,0 1 0,0-3-1,0 0 1,0 0 0,0 0 0,0 0 9,0 0 2,0 0-1,0 0 5,0 0-6,0 0 2,0 0-11,0 0 5,0 0-5,0 0 1,0 0 5,0 0-6,0 0 0,0 0 6,0 0-6,0 0 14,0 0-14,0 0 1,0 0-1,0 0 2,0 0-2,0 0-1,0 0 1,0 0-1,0 0 1,0 0-1,0 0 0,0 0 0,0 0 2,0 0-1,0 0-1,0 0 1,0 0-1,0 0 0,0 0 0,0 0 1,0 0-1,0 0 0,0 0-1,0 0 0,0 0 1,0 0-1,0 0 0,0 0 1,0 0 0,0 0 0,0 0 0,0 0 0,0 0-1,0 0 1,0 0-1,0 0 1,0 0-1,0 0 0,0 0-15,0 0 6,0 0 0,0 0 8,0 0 1,0 0 1,0 0 1,0 0-1,0 0 1,0 0 9,0 0 3,0 0-4,0 0-2,0 0-1,0 0-5,0 0 1,0 0-1,0 0 0,0 0 0,0 0 0,0 0 0,0 0-1,0 0 1,0 0 6,0 0 0,0 0 2,0 0 2,0 0-9,0 0-1,0 0 1,0 0-2,0 0 0,0 0-16,0 0-10,0 0-1,0 0-9,0-9-85,0 1-21,4-3-83</inkml:trace>
  <inkml:trace contextRef="#ctx0" brushRef="#br0" timeOffset="1435.0821">21026 7115 61,'0'0'160,"0"0"-114,0 0-43,0 0-2,0 0-1,0 0 41,0 0 37,0-30-16,0 27-3,0 0-14,0 1-21,0-1 21,0 3-9,0 0-20,0 0-2,0 0 2,-2 0-9,0 0-7,1 0-9,0 0 3,-1 0 4,1 0-4,-1 0-1,-1 0-2,0 0-5,-4 3-12,2 5 1,0 5 12,0 1 5,2 1-5,0 2 4,1 2 8,2-1-5,0-1 5,0-2-2,0 0-3,2-3 5,2 0-9,2-2 9,0-2 0,2-1-1,0 1 1,1-5-25,1 1 6,0-2 11,0-2 9,0 0 0,4 0 2,0 0 8,-1-8-9,1 0 6,0-3-7,-2-2 0,1-1 0,0-2 0,-4-1 0,0 0-7,0 0 6,-2-3-6,-1-1 6,0-1-9,1 1-12,-5 2 6,1-1 5,-3 1 2,0 3 9,0 1 0,0 4 1,-5 0 0,-4 3 6,2 2 5,0 0-2,-1 1-3,0 1 5,1 2-11,1 0-1,-1 1 0,-3 1-6,0 0-11,0 0 3,-2 0-2,2 1 7,-4 7 3,4-2 5,1 2-1,1-1-4,3 0 6,2 1 0,1 0 0,1 4 9,1-1-8,0 0 14,0 0-4,3 1 15,7-1 2,-1-2-11,1-1-16,2-2 29,0-1-14,-1-2-7,0 1-1,0-1 4,1-2-5,-3-1 3,1 2 0,-2-2-4,1 0-6,-2 0 1,-1 0 0,0 0 0,0 0 1,-3 0-2,1 0 0,-1 0 0,-1 0-2,1 0-8,0 0-10,-2-2-16,-1-2-39,0 0-29,0 0-141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4T13:35:54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10907 6705 55,'0'0'65,"0"0"-15,0 0-19,0 0-14,0 0 6,0 0 2,0 0-5,0 0-4,0 0 0,0 0 7,0 0 3,0 0-2,0 0 1,0 0 11,0 0-12,0 0-8,0 0-6,0 0-10,0 0 1,0 0 0,0 0-1,0 0 0,0 0 0,0 0-1,0 0 0,0 0-8,0 0 3,0 0-10,0 0 8,0 0-2,0 0-8,0 0-8,0 3 18,0 2-4,0 5 7,0-3 5,0 3 0,3 2 1,0-2 0,1-1 0,-2-1-1,1-1 0,0-3 0,-2-1 0,3 0 0,-2-2 0,-1 1 0,1-1 0,-1-1 0,1 2-1,1-2-7,-1 0-11,2 0 9,1 0 8,-1 0-5,3 0 7,1-2 1,2-7 0,2 0 11,0-3-11,2 1 1,-1-1-1,1 2 1,-1-2-1,-1 2-1,-1 2 1,0 0 0,-2 4-1,-1 0-1,-1 1 1,-1 2-10,-3 1-5,1 0-1,0 0-31,0 0 25,-1 0 22,3 0-9,-2 0-10,1 0-12,-2 0-10,1 3 25,1 0 5,1-1 9,1 2-9,-1-1 9,0-1 2,2 1-1,2 0-6,-1-2 7,2 1-1,0 1 1,1 1 0,3-1 0,0-2-1,0-1 0,0 0 1,3 0 17,-2 0 9,1 0-19,-4-4-1,0-3 14,-1 4-8,-1 0-11,-2 0-1,-2 2 0,-2 1 0,-1-1-6,-2 1-27,1 0-3,-1 0-19,1 0 0,0 0 52,0 0 3,2 0 0,0 0 0,-1 0 0,1 0 0,2 1 0,-1 0 0,0 2 0,2-2 0,0 1 0</inkml:trace>
  <inkml:trace contextRef="#ctx0" brushRef="#br0" timeOffset="2200.1258">11835 6720 36,'0'0'43,"0"0"-30,0 0-10,0 0 4,92-21 5,-72 16-12,2 1 0,-4 0 1,1 0 0,0 1 0,-2 1 0,-1 1-1,-1 1 9,-2-2 1,-1 2-9,-1 0 7,-2 0-8,1 0-1,-1 0 1,0 0 1,-1 0 5,1 0 19,-2 0-11,0 0-12,-1 0 0,-1 0-1,-1 0 1,-2 0-1,1 0 1,0 0-1,-1 0 1,-1 0-1,3 0 1,-3 0-1,3 0 0,-1 0 0,0 0 0,1 0 1,2 0 9,1 0 1,1 0-6,0 0 1,1 3-6,0-1 6,0 1-6,1-3 8,1 0 27,0 0-13,1 0-13,2 0-1,-2 0-3,4 0-5,-3 0 8,2 0-8,0 0 0,0 0 1,0 0-1,1 0 9,0 0-8,3 0 5,-1 0 0,1 0-4,0 0-2,0 0-1,0 0 0,1 0 1,0 2 0,1 0-1,0-2 1,-2 0 0,2 0 0,0 0 0,-3 0 0,1 0 7,-4 0-8,3 0 0,-3 0-1,1 0 1,1 1-1,-1 2 0,5 1-1,-1 1 1,6-1 0,-2-2 1,-3 0 0,-1-1 0,0-1 0,0 0 0,-1 0 1,4 2 0,-1 1-1,3-1 0,2 3 0,-3-1 0,3-3 0,-3 1 2,1-2 4,-1 0-4,0 0 19,-2 0-9,0 0-6,-2 0-5,-2 0 1,0 0 0,-2 0-2,0 1 9,1 1-6,1 1-2,-2 2 9,2-1-9,0 0 5,0-1-4,1 2 21,-1-2-2,5-1 11,-1 1-12,2-2-5,2 0-1,0 1-4,4-1-1,-3 1-8,-2-2 0,-1 1 1,-2-1-1,-1 0 7,4 0 10,-1 0-2,3 0 2,-3 0-8,0 0-2,0 0-7,0 0 0,0 1 0,2 2 11,1 0-12,0-1 3,2 1-2,0-2 5,3 0 4,5-1 0,2 0 5,4 0 30,3-4-34,-5-2-11,-4 3 1,-3 1 5,-9 2-6,1 0 0,-4 0-1,-1 0 1,-3 0-1,0 0 1,-3 0 0,1 0 1,1 0 1,-1 1 5,-1 0 6,4 2-3,2-3-1,3 0-3,-2 3-5,2-3 2,0 0 3,-3 0-1,0 0-3,3 0 3,6 0 4,2 0 7,6 0 16,3-8-15,0 1-16,-2-1 5,1 3 1,-3 1-6,2-1-1,-2 2 1,2-2 0,-3 1 8,3 0-3,-2 1 1,3 0-1,-1 0-6,0 1 0,-3 2 0,-5 0 0,-1 0 0,0 0 0,-4 0 0,-1 0 0,-2 0 0,-3 0 0,-3 0 1,1 2 0,-4 1-1,0-1 0,-2-1 0,2 1 0,-1-1 0,1 0 0,4 2 0,-2-2 0,3 0 1,4-1 0,-4 0 0,2 0 9,0 0-10,-1 0 12,0 0-2,2 0-9,-1 0 5,-3 0-6,-1 0 1,-7 0 0,-3 0 1,-2 0-2,-1 0 1,-2 0-1,1 0 1,3-1 0,2 0 20,-1 0 5,-1-1-18,1 1-7,-2 1 0,-1-1 1,2 1 6,2-2-6,-1 1-1,2-1 0,3 0 0,-2 1-1,4-1 1,2 0 6,2-1-6,6 0 5,3 0 1,4-4-5,7 0-1,0-2 8,-1 3-9,-4-2 0,-6 3 0,-6 1 0,-6 1-1,-4 2-1,-3-1 2,-3 1 0,-1 1 0,-1-1 2,-1 1-2,-1 0 1,-1 0-1,0 0 1,0 0-1,0 0-1,0 0-11,0 0-14,-10 0-16,-8-2-36,-3-3-247</inkml:trace>
  <inkml:trace contextRef="#ctx0" brushRef="#br0" timeOffset="4209.2407">11525 6724 18,'0'0'33,"0"0"4,0 0 1,0 0-12,0 0-5,0 0-6,0 0-14,28 4 1,-26-3 11,2 2-12,-1-2 1,0 1 4,4 0-5,-1-1 0,0-1-1,1 2 1,2-2 9,-1 0-9,-2 0 8,1 2-9,0-1 0,-1 1 1,2-1 0,-2 0-1,0 1 0,3-1 0,0 1 0,-2 0 0,4-2 0,-5 3 0,3 0 0,-3-1 0,2 0 0,-1 0 0,2-2 0,-3 1 0,1-1 0,2 0-1,-2 2 1,1-2-1,1 1 2,-3 0-2,1 2 2,-1-3-2,0 3 1,3-1 0,-3-1 0,2-1 1,1 2-1,2-2 0,1 0 1,2 0-1,-4 0 0,1 0 1,-1 0-1,-1 0-1,-1 0 0,-1 0 0,3 0-14,-3 0 15,3 0 0,2 0 7,-2 0-7,-2 0-1,2 0 1,-3 0-1,0 0-1,-1 0 1,2 0 0,0 0 1,-1 0-1,0 0-2,3 0-10,-4 0-4,1 0-8,-1 0-1,0 0 2,0 0-7,1 0 7,1 0 11,-2 0 13,7 0 0,-2 0-9</inkml:trace>
  <inkml:trace contextRef="#ctx0" brushRef="#br0" timeOffset="7685.4396">12644 6379 110,'0'0'104,"0"0"-71,0 0-33,0 0 0,0 0 53,0 0 6,0 0-19,0 0-27,56 43-7,-44-35-3,-5 1 3,2-3-6,-3-1 0,-2-1 0,-2 1-16,-2 2-61,0-2-58,0-1-34</inkml:trace>
  <inkml:trace contextRef="#ctx0" brushRef="#br0" timeOffset="7953.4549">12531 6498 103,'0'0'106,"0"0"-51,0 0-9,0 0-10,-12 80 3,9-57-21,0 0-8,0-2-3,-1-3-7,1-2 1,3-7 4,-2-2-5,2-6-46,0-1-46,0-5-57,3-7 11</inkml:trace>
  <inkml:trace contextRef="#ctx0" brushRef="#br0" timeOffset="8726.4991">12588 6522 82,'0'0'64,"0"0"-32,0 0 12,0 0 1,82 9 13,-53-9-16,6 0-11,-2 0-9,-2 0-12,-4 0-9,-6 0-1,-8 0-1,-5 0 1,-7 0-12,-1 5 2,0 6 10,-10 3 8,-10 4 2,-1 4-5,-6 1-5,-1-2-21,-2-1-13,1 1-18,2-5 3,1-5 8,6-4 7,3-6 6,4-1 15,4 0-1,4-5-6,4-4 4,1-3-3,0 3 5,1-1 8,8 2 6,1 2 26,1 1 5,-2 4 6,1 1-15,1 0-1,-4 0-8,4 0-11,-5 0-1,0 2 8,-3 3-9,-2-1 1,-1 0 1,0 2-1,0 1 0,0 2 1,0 0 8,0 0 7,-1 0-4,-2-2-10,1-4 4,2 0-6,-1-3 1,1 2 5,-3-2-6,1 2 1,-1 1-2,-5 0 0,0 4-12,-3 0 2,-2 2 0,0 2 1,-4-2 2,2 4 7,-1-4 1,4 1-1,0-1 3,5-2-2,3-3 7,4-1-8,0 0 7,0-2-6,14 0 14,1 2 11,7-3 0,3 0-9,5 0-16,2-5-1,-1-1 0,0 0-8,-4-5-8,-4 2-8,-2-3-14,-4-4-21,-6 2-43,-5 3-11</inkml:trace>
  <inkml:trace contextRef="#ctx0" brushRef="#br0" timeOffset="9102.5206">12770 6646 74,'0'0'94,"0"0"-12,0 0-22,0 0-29,0 0-31,0 0-1,0 0 1,-14 36 1,9-19 1,0 0 0,-3 2-1,2 0 1,-3 1-1,-1-1 8,-3 1-8,1 2 5,0 1 5,0-3 24,1-1 4,4-4 1,1-2-14,6-4-14,0-2-4,0-3 2,0 0 6,9 0 3,6-4 13,1 0-6,3 3-12,1-3 1,1 0-14,-3 0 1,-3 0 4,-2 0-6,-2 0-15,-4 0-29,-2 3-47,-1 2-65,-4-2-112</inkml:trace>
  <inkml:trace contextRef="#ctx0" brushRef="#br0" timeOffset="10018.573">12996 6585 422,'0'0'104,"0"0"-7,0 0-57,0 0-9,0 0-31,0 0-5,0 0-2,41-15 7,-19 12 0,0 1 0,-2 2-5,1 0 4,-6 0 0,-4 2-12,-3 4-12,-5-1-5,-3 2 13,0 3 16,0-1 1,-11 4 15,-3-1-4,-1 4-9,-3-1-1,6 1 6,-1-1-7,5-2 0,2-2 0,4-1-7,2-3 6,0 1-11,0-3 5,9 0 4,2-1-3,1 1 6,4-1-1,-2-1 1,2 1-1,0 0 0,-3 1 1,-2 0-1,-3-1 0,-4 1-9,-2-2-10,-2 0 3,0 0 17,0 0 12,-11 4 21,-5-1-10,-5 3-6,-1-2-8,-2 0 26,0-2-9,1-2 0,7-3-3,1 0 17,3-4-27,5-9-13,1-9-34,2-2-37,4-5-3,0 0 2,0 3 14,7 3 31,-1 4 17,-2 7 9,-1 4 1,-3 6 20,0 2 19,0 0-6,0 3-26,0 10-6,-3 6 19,-1 7 18,-1 4 14,1 8-16,-2 5-12,3 0 2,-2 3 10,3-7-10,0-7-14,2-6-11,0-9 9,0-7-9,0-5-1,0-2 0,0-3-37,0 0-34,4-13-14,3-3-58,0-4-215</inkml:trace>
  <inkml:trace contextRef="#ctx0" brushRef="#br0" timeOffset="10244.5859">13228 6549 114,'0'0'85,"0"0"-18,0 0-21,0 0-12,0 0-8,92 22-8,-79-15-18,-2-3 0,-8 6-44,-3-1-84,0-1-32</inkml:trace>
  <inkml:trace contextRef="#ctx0" brushRef="#br0" timeOffset="10484.5997">13201 6686 23,'0'0'97,"0"0"-60,0 0-11,0 0 62,0 0 32,0 0-28,0 0-47,89 1-22,-57-11-11,5-2-11,-1-3 1,-2 1 5,-3 2-7,-2 5-21,-6 1-30,-8 6-34,-7 0-23,-6 0-16,-2 8 45,-7 8 15,-6-3 23</inkml:trace>
  <inkml:trace contextRef="#ctx0" brushRef="#br0" timeOffset="10904.6237">13430 6674 18,'0'0'124,"0"0"-64,0 0 14,0 0 27,0 0 13,0 75-19,0-47-37,0-2-24,2 0-11,-1 0-7,1-6-6,-1 0-2,-1-3-6,0-2 4,0-3-4,0-1-2,0-3-1,0-2-40,0-3-29,-4-3-14,-5 0 13,2 0-27,-4-10-42,-1-6 39,-3-4 35,2-1 21,0-1 17,2 0 28,3 4 71,4 5 23,0 5-16,1 5-4,0 3 14,-2 0-21,2 0-61,-1 11 1,-4 6 1,-2 4 35,-2 6-3,-1 2-18,1-3-13,5-4-9,3-5-17,4-6-62,0-7-86,0-4-104</inkml:trace>
  <inkml:trace contextRef="#ctx0" brushRef="#br0" timeOffset="11098.6348">13450 6865 127,'0'0'146,"0"0"-51,0 0 2,0 0 5,0 0-59,0 0-27,0 0-14,61 49-2,-55-44-27,0 0-55,-2-1-74,-2-1-128</inkml:trace>
  <inkml:trace contextRef="#ctx0" brushRef="#br0" timeOffset="11915.6815">13680 6545 527,'0'0'150,"0"0"-124,0 0-26,0 0-8,0 0 8,0 0 1,0 0 8,43 52-9,-33-38 0,-1 1-15,-3 0-20,-3 1-2,-3 1 1,0-1 7,-1 2 11,-10 1 11,-2 1 7,-2 3 1,3 1 6,-1-1 45,1-1-5,5 0 4,3 0-3,0-3-2,2-4-7,2-3-15,0-2 1,0-2-9,0-2-5,6-1-5,2-2-4,2 0 5,2-3-6,1 0 0,4 0-1,-1-5-9,2-6 8,-1-3-5,0-1-9,-4-4-6,0 2-2,-7 0 8,-3 0 5,-3 3 0,0 0 10,0 1 0,-3 2 8,-3 4 9,0 1 12,5 5 1,-1 0-8,2-1-22,0 1-10,0-1 4,9-5-4,6-1 10,7-4 0,5 2 0,0-1-1,0 2 0,-2 2-22,-3 2-12,-1 2-17,-7 3-29,-3 0-24,-5 0-32,-3 0-13,-3 3-35</inkml:trace>
  <inkml:trace contextRef="#ctx0" brushRef="#br0" timeOffset="12187.6971">13905 6626 20,'0'0'100,"0"0"38,0 0 8,0 84-13,0-45-12,0 6-33,3 5-24,0 3-30,-3 3-15,1-3-6,-1-6-4,0-8-9,2-9-1,-1-11-29,-1-6-21,2-7-44,1-6-59,0-8-37,0-10-86</inkml:trace>
  <inkml:trace contextRef="#ctx0" brushRef="#br0" timeOffset="12553.718">14200 6528 211,'0'0'195,"0"0"-103,0 0-72,0 0-3,0 0 34,0 0 1,0 0-26,35 37-10,-24-29-6,1-2-3,2-1 0,-1-2 5,3-3-1,3 0 8,3 0-2,3-6-9,0-5-7,-1 0-1,-1-1-7,-2 1-3,-8 4 9,-3 3-7,-6 2-17,-4 2-30,0 0-41,0 6-13,-12 7 76,-11 6-40,1-1-54,-1-2-88</inkml:trace>
  <inkml:trace contextRef="#ctx0" brushRef="#br0" timeOffset="13447.7691">14294 6668 108,'0'0'143,"0"0"-22,0 0-18,-18 79 25,14-49-37,-2 1-19,4-1-21,1 0-28,-1-6-16,2-2 2,0-8-9,0-6-33,0-5-10,2-3-9,5 0 23,-1-11 3,2-5-32,1-4-51,-1-3-31,0-4 20,-2-2 0,0-1 26,-1 1 62,3 4 32,-3 7 2,-1 6 85,1 6-2,-2 3-51,0 3-15,1 0 26,4 0 1,-2 0-10,1 0-14,0 3-8,4-1-7,-4 2-5,3 2-2,-3 2-1,-3 2-29,-2 2-10,-2 0 17,0 1 5,-2 1 7,-9-2 5,-2 1 6,-2-4 0,1 3 0,-3-4-2,4-1 0,4-1 2,0-3 11,8-2 25,1-1-14,0 0-11,0 0 4,0 0-8,7 0 3,2-4-3,1-1 3,2 3-2,2 0 3,-3-1-9,3 3 6,-2 0-6,0 0 3,-3 0-5,-3 5-1,-2 2 0,-4 1-6,0 2-3,0 1 10,-9 2 0,-10 4 6,-5 2-4,-6 3 9,-7 2-4,-5 3-7,-4-1 1,4-2 9,4-4 21,12-5 61,7-7 5,10-4-38,6-3-40,3-1-19,0 0-8,1 0-31,11 0 7,7-5 32,5-2 20,3 0-12,3 0 0,0 0-7,1 1 0,-1 0 0,0 1 1,-2 0 0,-3-2-1,0 2-1,-5-3-13,-3 2-20,-2 0-28,-8 0-23,-4 3-6,-3 0 39,-1 1-53,-14 2-101,0 0 134</inkml:trace>
  <inkml:trace contextRef="#ctx0" brushRef="#br0" timeOffset="13659.7813">14281 6981 9,'0'0'128,"0"0"2,0 0 9,0 0-21,0 0-17,0 0-42,-20 97-14,15-68-19,3 3-12,-1-6-14,1-1-27,1-8-54,1-9-36,0-8-36,0-3-4,3-10 11</inkml:trace>
  <inkml:trace contextRef="#ctx0" brushRef="#br0" timeOffset="13853.7924">14342 6953 26,'0'0'170,"0"0"-46,0 0 45,0 84-19,0-49-41,0 2-36,0 3-34,0-1-16,-3 0-14,0-1 0,1-4-9,-1 5-65,-2-8-133,3-9-299</inkml:trace>
  <inkml:trace contextRef="#ctx0" brushRef="#br0" timeOffset="16084.92">14697 6909 569,'0'0'121,"0"0"-83,0 0-38,0 0 0,0 0 39,0 0 9,0 0-15,-6 2 0,6-2-7,0 0-11,0 0-8,0 0-7,0 0-7,6 0-23,4 0-5,5 0 22,6 0 3,0 0-3,1 0-4,-2-2-9,-1-1-6,-4 1 3,-2 2-24,-4 0-29,-3 0-45,-1 0-68</inkml:trace>
  <inkml:trace contextRef="#ctx0" brushRef="#br0" timeOffset="16409.9386">14963 6684 100,'0'0'323,"0"0"-176,0 0-99,0 0-31,0 0 16,0 0 6,89 2-7,-62-2-8,6 0-9,-2 0-14,-1-4 1,-5 4-2,-3 0 0,-7 0-6,-3 0-22,-6 0-24,-6 0-38,0 0-63,0 4-23</inkml:trace>
  <inkml:trace contextRef="#ctx0" brushRef="#br0" timeOffset="16687.9545">15162 6713 72,'0'0'155,"0"0"-24,0 0 20,-2 90-15,1-44-31,1 7-48,-3 3-15,2 3-16,-2-2-15,1-2-1,2-11-1,0-13-9,0-11 0,0-8-25,0-10-14,0-2-11,0-11-63,0-9-74,0-4-304</inkml:trace>
  <inkml:trace contextRef="#ctx0" brushRef="#br0" timeOffset="16896.9664">15207 6875 411,'0'0'221,"0"0"-100,0 0-99,0 0-5,0 0 57,16 72 5,-1-41-27,6 2-28,4-4-10,1-5-14,1-7-27,-4-6-53,3-8-33,-8-3-90,-8 0-76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4T14:25:56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1644 12560 20,'0'0'41,"0"0"2,0 0 28,0 0-3,0 0-18,0 0-11,-2 0 6,2 0 7,0 0-2,0 0-1,0 0-4,0 0-3,0 0 0,0 0-2,0 0-7,-1 0-15,-2 0-11,0 0-7,0 0 0,0 0 1,2 0-2,-2 0 2,1 0-1,-4-3 0,4 0 0,-2 0 0,-3 0 1,2 0-1,-1-4 7,-1 2-5,1 0 4,-2-2 1,1 1 4,1 0 4,-2 1-14,0-1-1,-1 0 1,-2-1 0,-1 2-1,0-3 1,-2-2-1,0-1 0,-2 1-1,4-1-5,-1 0-1,2 1 5,2 2 1,1 0-1,1 3 1,2 2 1,1-2-1,-1 3-1,0 0-6,1-2 7,0 1 0,-2 0-2,3 1 2,-1 1 0,4-1-1,-2 0 1,2 2 0,-1 0-6,1 0 6,0 0-1,-2 0-4,2 0 6,-1 0 0,-2 0-1,3 0 1,-2 0 0,-1 0 0,0 0 0,-1 0 0,-1 0 0,1 0 0,-1 0 1,1 0-1,-1 0 0,-2 0 0,3-3-7,-3 2-3,3-1-3,-2-1-4,1 0 16,0 0 1,2 0 0,0 1 0,0 2 0,0 0 0,1 0 1,1 0-1,-2 0 0,3 0 1,0 0-1,-2 0 0,2 0 0,-2 0 0,2 0 0,0 0 0,0 0-1,-1 0-8,1 0 3,0 0-1,0 0-2,0 0 1,0 0-11,0 0 2,0 2 7,0 5 4,5 3 4,2 1-12,4 3-6,0 0 13,0 0 6,-1 0 0,1 0 0,-2-2 0,-3-2 0,1 1 1,-3-5 0,0 0 0,-1-3 0,-2-1-1,1-2-32,-2 0-24,1 0-18,-1 0-23,0 2-39,0-2-27</inkml:trace>
  <inkml:trace contextRef="#ctx0" brushRef="#br0" timeOffset="391.0224">1292 12326 35,'0'0'215,"0"0"-77,0 0-70,0 0-28,0 0-2,0 0-5,0 0 2,54-37-2,-32 27-10,-1 0-7,-2 1-6,-2 1-1,-2 2-9,-3 0 0,-1 1 0,0 0 0,-2 2 0,0 0 1,-5 0 1,1 0-1,-4 3 2,1 0-2,-2 0-1,0 0-19,0 0-20,-5 9-16,-5 2-42,-4-2-105</inkml:trace>
  <inkml:trace contextRef="#ctx0" brushRef="#br0" timeOffset="2208.1263">125 11735 84,'0'0'111,"0"0"-58,0 0-12,0 0-1,0 0-27,0 0-13,0 0-1,-1 1-6,1 2 7,0 1 16,0 1 2,0 2-7,3 3-1,4 5 2,2 2 18,5 7-7,-1 1-21,3 4 5,-2-3-1,1-1-4,-3-4-1,-1-4-1,-3-6-36,-2-6-8,-3-4-20,-3-1-50,0 0-4,0-6 22</inkml:trace>
  <inkml:trace contextRef="#ctx0" brushRef="#br0" timeOffset="2612.1495">147 11869 90,'0'0'131,"0"0"-29,0 0 11,0 0-27,0 0-29,0 0-45,0 0-12,17-46-1,5 28 1,3-2 0,3-2 0,-1 1 0,0 1 0,-2 3 0,-3 1 0,-2 3-1,-4 5 0,-1 4-12,-4 1-9,-1 3-8,-1 0 5,-2 0 7,-3 1 0,0 6 10,-1 3 3,-3 1 5,0 4 7,0 3 3,-2 2 0,-8 2-8,-5 1 9,0 1-10,-3-2 1,2-3-1,1-3-1,0-6 0,4-6-7,1-4-41,-3 0-57,4-14-75,-1 0 27</inkml:trace>
  <inkml:trace contextRef="#ctx0" brushRef="#br0" timeOffset="2944.1684">197 11521 111,'0'0'130,"0"0"-84,0 0-46,0 0 38,0 0 24,0 0 7,11 85-29,2-51-12,5 5 1,3 8 11,1 5 3,2 4-4,-2 4-18,1-4-4,-3-3-8,-3-11-7,-3-9 4,-4-10-6,-1-9 2,-2-6-1,-4-5 0,-2 0 0,1-3 6,-2 0-7,0 0-10,0 0-10,0-8-29,-7-3-116,-5-3-123</inkml:trace>
  <inkml:trace contextRef="#ctx0" brushRef="#br0" timeOffset="3701.2117">351 11608 65,'0'0'55,"0"0"1,0 0 5,0 0-18,64 93 9,-51-64-4,-4 1 12,-1 1-9,-4-1-7,-1-5-16,-3-5-12,2-7-9,-2-6-1,0-4 2,0-3-7,0 0-1,0-9-58,-2-7-36,-4-4 12,-1-5 47,-1-3 20,0-2 7,3-4 7,-1 0 1,6-4 0,0 5 9,0 0 4,3 4 0,6 5 1,1 5-7,1 2 6,-1 4-6,0 4 1,1 3 2,-2 1 11,1 3-2,1 1-7,-2 1 12,3 0 1,-2 0-7,2 5-10,-2 6-7,1 2-1,1 5 2,-3 5 0,0 3 6,-3 6 3,0 1-4,-3-3-5,0 0-1,-2-5 11,1-5-11,-1-4-1,2-5 1,0-4 6,0 0-7,2-5 0,0-1 1,1-1 0,2 0 15,3 0 9,3 0 5,-1-3-20,4-8-9,-4 2 1,2-5-1,-2 2-1,-2-1 3,-2-1-3,-1 0 15,-2 1-15,-2 2 0,-1 2 0,-3 2-7,0 3-22,-3 1-36,-9 1-101,2 2-167</inkml:trace>
  <inkml:trace contextRef="#ctx0" brushRef="#br0" timeOffset="3973.2273">409 11632 10,'0'0'404,"0"0"-213,0 0-113,0 0-57,0 0 17,0 0 22,0 0-35,69 25-18,-47-17 1,-1-2-8,-5-1-50,-1-2-115,-9-3-197</inkml:trace>
  <inkml:trace contextRef="#ctx0" brushRef="#br0" timeOffset="6343.3629">989 11209 149,'0'0'166,"0"0"-75,0 0-1,0 0 3,0 0-18,0 0-9,0 0-24,0 0-16,0 2-7,0-1 4,-1 4-6,-7 0-7,-4 6-1,-2 4 1,-4 3-10,-4 5-36,-1-1-12,-1 2-15,3-5-8,7-4 39,6-5 22,7-1-1,1-3-30,3 3 24,11 2 17,2 0 9,-1-1 1,3 0 1,-3-2 4,3-3-2,-3-2-2,1 1 4,-5-2-7,2 0-7,-4 0-1,-1 0 0,-2 0 0,1 1-1,-3-1 1,1-2-1,-2 3-1,-2-3 2,-1 0 2,2 0 0,0 0 5,-2-5-7,6-8-6,1-4-28,-1-3-70,0-1-30,-1-1-15,-1 1 3,-1-1 62</inkml:trace>
  <inkml:trace contextRef="#ctx0" brushRef="#br0" timeOffset="6826.3905">989 11209 40,'82'68'98,"-80"-76"-9,0 2-14,3-4-26,4 0-23,4-7-7,4 0-12,2-5 0,5 0-6,-3 1-1,1 3 0,-2 6-1,-7 5-9,-1 7-5,-7 0-3,1 0 0,-5 12 18,-1 4 40,0 0 14,0 4-20,-1-2-9,-5-3-8,-1-2-1,0-4-16,0-2-10,1-2-26,0 0-12,-3-5-15,3 0-27,0 0-15,0 0-6,0 0 94,0-5 17,0-3 41,2 4 17,-1-3 21,1 3 12,0 4 16,3 0-9,1 0-54,0 0-44,0 14-30,0 3 30,3 6 42,5 8 6,1 1 5,1 3-1,0-2-19,1 0-7,-1-5-14,-1-6-2,0-5-9,-3-6 9,1-2-9,-3-6-1,-1 0-12,0-3-30,-3 3-28,0-3-31,0 0-103,0 0 1</inkml:trace>
  <inkml:trace contextRef="#ctx0" brushRef="#br0" timeOffset="7232.4137">602 11221 421,'0'0'128,"0"0"-44,0 0-18,0 0 18,0 0-36,0 0-48,0 0-1,2 0 1,9 2 0,-4 7 0,3 2-16,1 3-30,-4 5-45,4 10-44,-1-4-43,-4-3-48</inkml:trace>
  <inkml:trace contextRef="#ctx0" brushRef="#br0" timeOffset="7846.4488">691 11435 42,'0'0'141,"0"0"-73,0 0-14,0 0 3,0 0 18,0 0 6,0 0-17,55-4-41,-40 0-16,-3-1-7,-2 5-19,-1 0-27,-4 0-35,-2 0 15,0 3 24,-3 7 29,0 2 13,0-1 0,0-1 9,0-2-6,0-1 3,0-4-5,0 0 11,0-3 8,3 0 0,1 0-8,1 0-4,3 0 4,0 0-5,3 0-4,0 0-2,0 3 0,1 5-1,1 1-1,-4 3 1,-1 3 0,-1 0 18,-4 2 19,-2 0 1,-1 2-14,0-5-14,0 3-1,-4-2 0,-8 0 5,0 1 8,-4-1-11,4 1 7,-1-3 15,4-3-9,4-5-6,2-2 19,3-2 2,0-1-10,3 0-22,12-1-5,12-12 40,7-3 30,9-9-39,4 0-10,0-2-8,-3 2-4,-1 3 1,-4 4-12,-3 4 0,-2 4-1,-4 2-6,-3 7-8,-4-2-41,0-7-45,-8 4-107,-4-5-172</inkml:trace>
  <inkml:trace contextRef="#ctx0" brushRef="#br0" timeOffset="10399.5949">1496 11146 29,'0'0'19,"0"0"24,0 0 25,0 0-15,44 80-7,-33-54-1,-2 1-3,0-2 3,-2-2-25,1-3-7,-2-6-7,-3-4-6,0-5 7,-1-1-1,-1 1-6,-1-2-7,0 1-30,0 1-24,0 1-21,0-2-52</inkml:trace>
  <inkml:trace contextRef="#ctx0" brushRef="#br0" timeOffset="10931.6253">1466 11115 91,'0'0'121,"0"0"-20,0 0 0,0 0 3,0 0-19,0 0-21,0 0-22,-10-78-25,26 56-11,5-1 4,0-1-2,3 2-7,1 4-1,-2 4 0,-4 2 0,-1 7-10,-5 2-3,1 3-15,-4 0 11,2 3 11,-3 9-1,0 4 6,-1 6 1,1 6 0,1 5 13,-2 3-12,2 4 16,-3-1-15,2 0 4,-1-4-6,2-6 1,-2-3 6,-1-6-6,2-5-1,-2-2 1,3-2-1,-1-4 1,0 0 0,2-2 0,0-5 0,1 2 2,-2-2-3,3 0 0,-2 0-7,0-2 1,0-6-6,-1-1-1,0-3-1,0 3-2,-2-1 0,-4 0-21,-1 4-5,-1 2-3,-2 2-11,0 2-47,-5 0-208</inkml:trace>
  <inkml:trace contextRef="#ctx0" brushRef="#br0" timeOffset="11255.6438">1614 11033 168,'0'0'200,"0"0"-95,0 0-90,0 0-5,0 0-3,0 0 67,3 72-9,0-40-6,0 3-29,-1-1-2,-2-5-18,0-2 0,0-6-10,0-6-12,0-5-74,0-5-67,0-4-22,-2-1-12</inkml:trace>
  <inkml:trace contextRef="#ctx0" brushRef="#br0" timeOffset="11481.6568">1543 11125 23,'0'0'178,"0"0"-92,0 0 47,0 0-51,0 0 22,0 0-17,0 0-22,74 69-28,-56-56-15,1-1-9,1-2-3,1-1-10,0-4-57,4-5-102,-5 0-92,-6 0-122</inkml:trace>
  <inkml:trace contextRef="#ctx0" brushRef="#br0" timeOffset="12283.7026">1844 10955 221,'0'0'183,"0"0"-119,0 0-46,0 0 30,0 0-6,0 0-21,0 0-15,50 0 13,-40 3 0,-4 6-12,-1 3-7,-3 4 9,-2 1-9,0 3 0,0-2-35,-7-1-47,-2-4-55,-2-3-36,-2-3-41,4-4 198,-3-3 16,0 0 165,3 0-23,1 0-10,4 0-7,0 0-11,2 0-36,2 3-43,0 9-19,0 8 26,6 7 7,4 4-7,2 2-8,3 1-15,-1-7-6,0-4 2,-1-6-7,-3-7-8,-1-5-6,-5-3-12,-1-2-21,-3 0-18,0 0-12,0-9-3,0-5-52,-3-2-29,-7 0 39,-7-4 29,0 3 14,-1 0 35,-2 0 36,6 3 39,2 2 29,3 0 28,7 3-21,2-2-29,0-1-12,2-1-4,14-4 12,5-3 10,6-2-19,3-4-14,2 1-12,3-2-6,5 1 0,-1 1 0,-2 4-1,-3 5-1,-2 7-25,-5 7-23,-5 2 16,-6 6 7,-2 12 26,-4 6 13,-4 6 31,-2 1 0,-4 1-18,0-1-8,0-4 3,-5-3-10,-1-4-1,-3-3-10,1-3-20,-4-2-36,-11 1-42,1-2-61,2-5-50</inkml:trace>
  <inkml:trace contextRef="#ctx0" brushRef="#br0" timeOffset="12508.7155">1984 11107 189,'0'0'140,"0"0"-29,0 0-20,0 0-23,0 0-68,0 0-9,0 0 9,4 49 23,6-26 5,4 0-7,-3 1-20,-1-2 9,-1-4 11,-3-5-21,-1-6-106,-2-6-18,-2-1 64,0-12 2,-1-3-158</inkml:trace>
  <inkml:trace contextRef="#ctx0" brushRef="#br0" timeOffset="13003.7438">2024 11110 75,'0'0'123,"0"0"-19,0 0 23,0 0-26,0 0-39,0 0-51,0 0-4,2-9-7,16 27 22,0 3 7,-1-1-7,-1 2-21,-2-4 9,-5-1-1,-4-2-3,-4 1 5,-1-2-10,0 0 7,-6-1-8,-6-4-9,1-2 8,-2-2-5,0-5 6,1 0 13,2 0-13,-1-12-15,1-1 15,4-4 0,3-2-27,1 0 14,2 0 12,0 0-11,6 0 3,6 2 8,0 4-9,0 5 1,0 4 8,-3 4-28,-1 0-13,-2 12 19,-1 9 23,-3 7 41,-2 6 27,0 0-32,0 2-10,0-4 1,0-5 25,0-9-19,-2-6-21,2-8-5,0-4 5,0 0-3,0-9-9,8-13-20,7-11-19,4-9-62,9-34-55,-2 8-51,-5 5-49</inkml:trace>
  <inkml:trace contextRef="#ctx0" brushRef="#br0" timeOffset="13186.7543">2309 10737 36,'0'0'103,"0"0"-41,0 0 34,0 0-22,0 0-34,0 0-15,0 0-9,23 32-5,-15-25-2,0 0-9,-1 0-26,1 2-25,-1 5-37,-4-3-56</inkml:trace>
  <inkml:trace contextRef="#ctx0" brushRef="#br0" timeOffset="13401.7666">2287 11044 159,'0'0'125,"0"0"-64,0 0 46,0 0 8,0 0-67,0 0-21,0 0 47,37-29-27,-18 11-39,0-4-8,-1-1-29,-1-1-47,0 1-54,-4-4-17,-1 7-29,-8 5-37</inkml:trace>
  <inkml:trace contextRef="#ctx0" brushRef="#br0" timeOffset="13771.7878">2391 10826 54,'0'0'171,"0"0"-50,0 0-25,0 0-24,0 0-13,0 0-16,0 0-5,-21 66-4,23-39 10,8 2-18,4 7-15,5 2-10,0 1-1,1 3-6,2-5-2,-3 0-24,-4-4 3,-1-7-10,-8-2 10,-3-5 15,-3-4 7,0-4 6,0-1 1,-12-3 19,0-2 17,-5-2 19,-2-3 11,0 0-12,1 0-17,2-5 12,2-5-8,4-1-20,3-4-16,5-2-5,2-2-25,0-4 2,2-5-12,13-2-11,-1-6-40,4 1-50,3-16-20,-3 9-33</inkml:trace>
  <inkml:trace contextRef="#ctx0" brushRef="#br0" timeOffset="14377.8224">2509 10706 95,'0'0'263,"0"0"-152,0 0-84,0 0-15,0 0 17,12 74 7,-3-37-25,1 6 4,0 2-8,0-3 3,-1-4-3,-2-6-7,0-12-38,-1-8-29,-2-10-47,-3-2 49,1-4 52,-2-15-55,1-6-50,-1-3 118,0-5 8,0-3 31,0 2 22,0 1 4,0 4 3,0 4-14,0 8 17,0 6-2,0 5 2,0 2-25,0 4-36,0 0-10,0 0-21,6 0 11,1 0 9,2 0 0,2 0-25,-2 7-10,0 3 1,-3 4-10,-3 7-14,-3 2 6,0 8 31,0 1 21,-8 2 1,-3-1 19,-2-6 8,4-5 44,1-5 11,3-8-28,2-6-20,3-1-14,0-2-7,0 0 2,0 0-15,0-2 0,2-3-11,2-2-9,3 0 12,1 1 7,-1 0-12,3 1-36,0-3-46,-3 4-84,-1 0-157</inkml:trace>
  <inkml:trace contextRef="#ctx0" brushRef="#br0" timeOffset="14575.8337">2616 11196 23,'0'0'284,"0"0"-190,0 0-3,0 0 14,0 0-31,0 0-39,0 0-35,11 15-18,5-14-32,-2-1-103,-4 0-144</inkml:trace>
  <inkml:trace contextRef="#ctx0" brushRef="#br0" timeOffset="14754.844">2867 11059 95,'0'0'230,"0"0"-103,0 0-31,0 0 7,0 0-28,0 0-36,0 0-39,2 92-37,-15-66-136,-3-2-362</inkml:trace>
  <inkml:trace contextRef="#ctx0" brushRef="#br0" timeOffset="17487.0002">997 12008 127,'0'0'105,"0"0"-30,0 0-10,0 0-1,0 0 8,0 0-24,0 0-5,-8-7 7,7 7 5,1 0-9,0 0-14,0 0-13,0 0-14,0 0-5,0 0-10,0 0 3,0 0-12,0 0 2,6 7 8,8 4 8,2 5 1,7 0 0,1 1 0,0 3 1,3 1 0,1-1-1,1-1 2,-1 3-2,0-1 0,-1 4-1,0 0 0,-2-1-9,-1-1 9,-1-6-14,-1 0-8,-3-4 7,-2-4 5,-3 0 10,-3-4-1,0 1 2,-1-1-1,-1-1 0,0 3 1,1-1-2,-2 0-5,-3-1 6,2 1 1,0-1-9,-4-1-7,0-2 5,-3-2 9,1 0 1,-1 0 0,0 0 1,0 0 0,0 0 0,0 0 1,0 0-1,0 0-1,0 0-13,0 0-27,0 2-22,2 1-3,0 0 32,-1-2-15,-1 1-10,0-2-24,0 0-8,0-2-15</inkml:trace>
  <inkml:trace contextRef="#ctx0" brushRef="#br0" timeOffset="18081.0342">909 11970 113,'0'0'79,"0"0"-39,0 0 4,0 0-5,0 0-2,0 0 31,0 0-35,-81-73 0,71 62 25,2 1 10,2 3-2,3 4-12,0 3 2,3 0-33,0 0-23,0 1-31,0 9 7,8 6 15,4 4 9,4 3 3,-1 5-3,4 5 7,1 2-6,-4 4-2,2-1 1,-3 1 0,0 0 1,-5-5 9,-1-3 17,-1-5-17,-3-8-1,-1-6-8,-1-7 7,-3-3 0,1-2 7,-1 0-7,0 0-8,0 0-20,0 0-10,0-3-28,-1-9-70,-7 3-95,-4-2-90</inkml:trace>
  <inkml:trace contextRef="#ctx0" brushRef="#br0" timeOffset="18531.06">839 11964 39,'0'0'78,"0"0"-38,0 0 15,0 0 19,0 0-22,0 0-18,0 0-11,23-34-2,-17 34-11,5 0 49,4 0-1,5 0-22,5 0-16,3 0-7,5-7 1,2-5 18,1-3 6,-2-2 1,-1-2-18,-1 2-14,-7 2-6,0 4-1,-7 2 1,-1 3-2,-5 4 0,-5-1-9,0 3-3,-4 0 0,-1 0 6,-2 0 7,0 0 1,0 0 8,0 0-9,0 0-11,0-3-41,0 3-63,0 0-83</inkml:trace>
  <inkml:trace contextRef="#ctx0" brushRef="#br0" timeOffset="24937.4264">3768 12296 35,'0'0'55,"0"0"8,0 0 1,0 0-7,0 0-6,0 0 2,0 0 2,0 0 0,0 0 0,0 0-3,0 0 1,0 0-7,0 0-5,0 0-1,0 0-10,0 0-15,0 0-15,0 0-2,0 1-11,0 5-7,0 3 3,0 1 16,0 7 1,0 2-1,0 1 2,0 2 5,0-3-4,0 1-2,0-4 0,0 1 1,0-2 0,0-1-1,0-3 6,0-2-6,0-1-10,0-2-18,0-3-4,0-1-1,0-2 6,0 0-1,0 0 5,0-3-30,0-8-179,0-1-85</inkml:trace>
  <inkml:trace contextRef="#ctx0" brushRef="#br0" timeOffset="25290.4466">3722 12312 33,'0'0'149,"0"0"-80,0 0-28,0 0-8,0 0-3,0 0-14,0 0-15,-33 17 0,24-9 0,-1 2 5,-1-1 7,2 1 20,-3-1 5,3-1-1,3-2-4,0-2-20,3 0-7,1-4-6,2 0-21,0 0-50,0 0-45,0 0-31,3 0 6,2 0 84</inkml:trace>
  <inkml:trace contextRef="#ctx0" brushRef="#br0" timeOffset="25635.4663">3722 12312 7,'12'-19'64,"-5"19"28,1 0-7,-2 0-7,5 4-42,0 2 25,1-1 14,0-1-43,-2-1-12,2-1 6,0 1 6,2-1-2,-1 3-4,-1 0-12,-1-1-4,0 1 2,-3 1-3,-1-2 8,0 0-3,-4-1-6,0 0-1,-1-3-6,-2 0 7,0 0 1,0 0-9,0 0-30,0 0-45,0 0-29,0 0-62</inkml:trace>
  <inkml:trace contextRef="#ctx0" brushRef="#br0" timeOffset="28179.6118">3559 11407 370,'0'0'156,"0"0"-55,0 0-19,0 0 10,0 0-24,0 0-32,0 0-17,-12-2-4,9 2-1,-1 0 1,-2 0 5,-2 0-13,-4 0 6,-1 2-13,-8 10-9,-3 5-4,-4 5 2,-3 5-15,-3 2-5,4-3-15,4-1-1,10-8-8,5-7-6,4-6-57,7-4-76,0 0-25,0-7 41</inkml:trace>
  <inkml:trace contextRef="#ctx0" brushRef="#br0" timeOffset="28445.627">3292 11547 65,'0'0'59,"0"0"-8,0 0 41,0 0-5,0 76-8,3-40-20,0 4 5,0 8 5,-1 6 7,-2 0-21,0 2-19,0-7-1,0-9-19,0-11 0,0-10-6,3-8-10,-2-6 2,1-4-2,0-1-34,0 0-9,-1 0-8,-1 0-50,0-9-36,0-1-3,0-1-163</inkml:trace>
  <inkml:trace contextRef="#ctx0" brushRef="#br0" timeOffset="29178.669">3326 11681 121,'0'0'149,"0"0"-90,0 0-33,0 0-1,0 0-4,0 0-1,0 0-7,87-63-7,-66 55-4,-5 3-1,2 4 1,-3 1 11,-2 0 5,-2 2-5,-2 7-12,0 4 0,-3-1 14,0 3 9,-3 2 6,0 4 9,0 1-8,0 3-15,-2 8-9,4 5 4,-1 9-9,1 3 21,-1 4-7,1-2 1,-2-7 5,1-10-12,0-12 1,-1-9-5,-1-7-4,-1-4 13,-1-3 43,0 0 7,0 0-4,0 0-16,0 0-9,0-4-35,-8-4-1,-3-1-11,-1-1-1,-4-2-17,-1 1-3,-5-3-9,-6 0-14,-2-3 6,-6 0-3,0-3-12,-5 1 32,5-1 8,0 1-4,4 2 11,6 3 16,5 3 1,9 4 10,4 3 28,5 3 2,1 1-15,2 0-7,0 0-5,0 0-1,0-2-12,4-2 16,8-3 0,12-4 13,1-3-9,6-3-18,2-3-2,1-1-5,-1 4-17,-3 1 2,-3 6-32,-7 3-35,-6 6-27,-5 1-30,-3 0 52,-6 2-54</inkml:trace>
  <inkml:trace contextRef="#ctx0" brushRef="#br0" timeOffset="29390.6811">3386 11693 307,'0'0'151,"0"0"-44,0 0-16,0 0 4,0 0-24,0 0-35,0 0-20,-7 9 0,7-1-6,6 0 3,1 0-13,1 3-19,0 3-37,-5 10-67,-1-2-125,-2 0-114</inkml:trace>
  <inkml:trace contextRef="#ctx0" brushRef="#br0" timeOffset="29582.6921">3333 11911 227,'0'0'99,"0"0"-83,0 0 33,0 0 19,0 0-28,0 0-12,0 0-15,86 31-3,-71-31-10,3 0-24,-4-5-82,-4-2-72</inkml:trace>
  <inkml:trace contextRef="#ctx0" brushRef="#br0" timeOffset="29914.7111">3560 11605 123,'0'0'203,"0"0"-162,0 0-4,0 0 84,0 0-24,13 84-49,-12-52 4,-1 1-18,0-2-19,0-5-4,0-7-11,0-5-13,0-7-40,0-7 11,0 0 12,0-10-106,0-10-4,0-7-30,0-3 98,0-2 18,0-4 0,6 4 36</inkml:trace>
  <inkml:trace contextRef="#ctx0" brushRef="#br0" timeOffset="30238.7296">3560 11605 24,'59'-34'43,"-53"31"8,-2 3 28,1 0 25,1 0-31,1 7-34,-1 2-14,0 2 2,2 3 16,-2 2-4,2 2-17,-2 3 8,0 1 9,-1 2-4,-3-2-15,-2 0 2,0-1 17,0-4-7,0-2-1,0-5-12,0-5-9,0-4-3,0 1-5,0-2-1,0 0 17,7 0-17,1 0 13,5-4 15,1-5 0,2-1-16,0 0-13,-3-2-9,2 3-4,-3-2 0,-3 2-10,1 0-23,-5 3-42,-2-1-45,-3 3-50,0 1-64</inkml:trace>
  <inkml:trace contextRef="#ctx0" brushRef="#br0" timeOffset="30927.769">3708 11962 227,'0'0'265,"0"0"-147,0 0-61,0 0-7,0 0-2,0 0-19,0 0-8,-3 89-12,3-65 4,0-6-10,2-4-3,-1-4-17,2-6-40,-1-3-44,-1-1-11,-1 0-17,1-2-65,-1-6-24</inkml:trace>
  <inkml:trace contextRef="#ctx0" brushRef="#br0" timeOffset="31353.7934">3745 11940 2,'0'0'73,"0"0"22,0 0-31,0 0-5,0 0-20,0 0-12,93-51 5,-79 51-23,-3 0 2,-3 0-10,-1 2-1,-2 8 0,-3 5 0,2-1 6,-4 3 9,0 0-7,-4-1-8,-4 1 0,-3 0 0,-3 0-1,-3-2-5,-1 1 6,0 0 0,-1-4 12,1 0-3,5-2 57,2-5 27,5-2 8,5-3-12,1 0 1,0 0-34,0 0-49,1 0-7,11-3-8,3-4 8,4-3 1,2-2-1,0 0-9,2 0-35,-1-4-74,-6 5-106,-5 3-124</inkml:trace>
  <inkml:trace contextRef="#ctx0" brushRef="#br0" timeOffset="34007.9452">4077 11393 78,'0'0'77,"0"0"-62,0 0 11,0 0 10,0 0-10,0 0-13,45 72-11,-34-59-2,-2-4-19,-3-2-108</inkml:trace>
  <inkml:trace contextRef="#ctx0" brushRef="#br0" timeOffset="34772.989">3996 11643 227,'0'0'187,"0"0"-128,0 0-51,0 0 9,0 0 9,0 0 4,0 0-2,66-18-13,-44 2-15,-1 0-23,-4 3 14,-6 4-5,-5 3-6,-4 5 8,-2 1 2,0 0-7,0 8-6,-6 6 23,-4 5 6,1 2 9,-1 0-4,4-1-10,2-5 0,4-1 0,0-6 0,0-2 10,6-1-11,3-2-1,2 0 0,2 1 0,0 1 0,2 4-1,-1 3 1,-2 0-9,-1 2 2,-5 0-18,-1-1-3,-3-5-1,-2-1 15,0-3 15,-2-2 27,-10 1-18,-6-1-9,-1 2 7,-6 1-6,2 2 0,-2 0 11,-1 1-12,4 3 0,2-3 8,4-1 15,6-1 26,5-3-9,4-2-20,1-1-20,0 0 0,12 0 2,5 0 27,7 1 12,5 1-9,0 1-7,4-1-2,0 4 13,1 1-16,1 3-5,1-1 3,-2 4-6,-2-4-11,0-1 7,-4-2-7,-4-3 6,-1 1-6,-5-3 6,-2-1-6,-2 0-1,-3 0-13,-2 0-33,-1 0-29,5 0-30,-4 0-34,-3 0-89</inkml:trace>
  <inkml:trace contextRef="#ctx0" brushRef="#br0" timeOffset="37243.1302">4320 11407 3,'0'0'167,"0"0"-48,0 0-37,0 0 7,0 0 4,0 0-17,0 0-11,1 0-22,-1 0-8,0 0 11,0 0 8,0 0-14,0 0-20,0 0-12,0 1 0,0-1-2,0 3-6,-1 0 0,-5 2-9,-4 4 2,-1 2 0,0 1-9,-2 1-11,3-2-12,-2 1-5,2-2-6,3 0 17,3 0 11,-1-1 13,3-2 8,-1 0 0,3 1 1,0 1 0,0 1 11,0 1-2,0 1-6,0 3 4,3-2-5,-1 4 9,0-4 1,-1-1-5,1-3 2,-1-2-8,-1-4 2,2-3 4,1 0-6,0 0-1,-1 3 0,5 0 1,-1 0-1,1 2 0,1-2 0,-1 0 0,1 0 0,-1-1-13,2-2-35,2-3-45,-3-9-92,-2-1-101</inkml:trace>
  <inkml:trace contextRef="#ctx0" brushRef="#br0" timeOffset="38090.1787">4424 11507 221,'0'0'131,"0"0"-47,0 0-28,0 0-11,0 0-21,0 0-3,88-54-3,-70 54 14,-1 0-19,-1 0-12,-2 0-1,-3 3-1,-3 2-7,-2-1 8,-3 0-7,-2 0-6,-1 3-6,0 0-4,0 6 22,-1 4 1,-10 2-2,-5 5-5,-1 1 6,-2 2-11,0-4 6,4-4 4,4-6 2,3-7 3,5-6-2,1 0-1,0-2-67,2-10 19,0-3-14,0 1 33,0-3 20,0 2 2,0 2 7,0 1 15,0 6 16,0 1 21,0 3 23,0 2 2,0 0-27,0 2-28,0 9-22,-4 6 0,4 8 16,-2 6 29,1 5-16,1 5 27,0 1 21,0 0-1,0-5-16,0-4-26,0-7-5,0-8-11,0-6-3,0-6-4,0-3 2,0-3-13,1 0-6,1 0-12,-2 0-22,0-9-61,0-8-65,0 1-64,0 0-113</inkml:trace>
  <inkml:trace contextRef="#ctx0" brushRef="#br0" timeOffset="41473.3722">4759 11506 39,'0'0'108,"0"0"-10,0 0-15,0 0-14,0 0-7,0 0-20,0 0-21,-2-2-20,2 8-1,0 1 26,0 2 37,0 5-2,0 4-15,0 4-23,0 7 2,0 5 25,0 4-29,0 3-19,0 0 7,-3-3-8,-2-6 11,2-5-4,2-10-6,1-8-2,0-6 0,0-3-45,0 0-38,1-25-10,7 1-110,-3 1-83</inkml:trace>
  <inkml:trace contextRef="#ctx0" brushRef="#br0" timeOffset="42070.4063">4748 11523 28,'0'0'65,"0"0"-34,0 0 21,0 0 0,0 0-17,79-47 18,-57 34-17,4-3-8,-3 0-8,1 3 3,-3 5-9,-1 5-13,-5 3 27,0 0-1,-6 6-15,-2 8-12,-3 6 20,-4 4 30,0 5 24,0 4-26,-5 2-30,-4-2-3,-1-1 11,3-3-6,-2-3-1,3-4-11,3-2-6,2-3 5,1-3-5,0 0-2,0-1 2,6 0 4,3-2 12,1-1-5,1-1-11,-1 0-1,3-2 0,-1 1 0,2-3-1,-4 1 1,3-3 1,-4 0-1,1-3 0,-4 0 9,2 0-3,-3 0 2,1 0 1,-1 0 2,0-3-1,-2 1-2,2-1-8,-2 2 0,-2 1 0,1 0 0,-2 0 8,0-2-3,0 2-5,0 0-1,0-1-13,0-1-36,0-3-57,0 2-161</inkml:trace>
  <inkml:trace contextRef="#ctx0" brushRef="#br0" timeOffset="42394.4249">4889 11501 396,'0'0'132,"0"0"-23,0 0-8,0 0-31,0 0-70,0 0-6,0 0 6,-10 46 41,6-22-4,-2 1-8,-3 4 2,0-4-11,-3-2-9,3 0 1,2-7-2,-2-2-10,3-5-9,-1-4-41,0-1-60,1-2-78,2-2-130</inkml:trace>
  <inkml:trace contextRef="#ctx0" brushRef="#br0" timeOffset="42632.4385">4779 11571 80,'0'0'191,"0"0"-144,0 0-14,0 0 58,0 0-12,0 0-14,0 0-12,45 62-5,-30-49-21,2 1-9,-4-3-7,2-1-4,-1-2-6,-3-1-1,-2 1-17,3-2-57,-3 2-82,-1-4-134</inkml:trace>
  <inkml:trace contextRef="#ctx0" brushRef="#br0" timeOffset="42957.4571">5178 11401 97,'0'0'130,"0"0"31,0 0 4,0 0-31,0 0-50,0 0-21,12 79-21,-12-70-19,0 2-14,0-4-9,0 3-7,-3-4-44,-6 4-38,-9 3-82,6-5-47,-2-2-74</inkml:trace>
  <inkml:trace contextRef="#ctx0" brushRef="#br0" timeOffset="43180.4698">5066 11539 147,'0'0'176,"0"0"-40,0 0-83,0 0-12,0 0 25,0 0 19,0 0-1,3 101-9,2-68-16,1 2-24,-1-6-8,0-3-16,1-4-1,-2-10-2,0-1-8,-2-5-21,-1-6-40,-1 0-27,2 0-33,-2-9-15,0-4-62,0-1-178</inkml:trace>
  <inkml:trace contextRef="#ctx0" brushRef="#br0" timeOffset="43594.4935">5066 11644 120,'0'0'102,"0"0"-17,0 0 6,0 0-3,0 0-14,0 0-3,0 0-14,94-76-34,-64 62-15,-1 0-7,2 5 6,1 1-7,0 5 1,-5 3 0,1 0 11,-6 0-11,2 6-1,-8 4 0,0-3 2,-2 4-1,-3-5-1,-1 2-6,-4-3-1,-3 1-6,-3 0-6,0 2-1,0 3 9,0 3 11,-5 5 11,-7 4-2,-4 1 5,-2 2 4,-4-2 5,-1-1-3,1-3-7,4-6 26,0-3 4,6-5-21,-2-3-15,6-3-7,0 0-9,1 0-64,-2-10-53,1-14-53,1 2-37,-1 1-31</inkml:trace>
  <inkml:trace contextRef="#ctx0" brushRef="#br0" timeOffset="43798.5052">5215 11613 166,'0'0'201,"0"0"-108,0 0-32,0 0 7,0 0 5,0 0-31,0 0-11,-9 69 12,9-46-10,1 2-7,5-1-16,0-5-10,0-2-26,0-7-40,0-5-45,0-5-48,0-4 10,0-7-63</inkml:trace>
  <inkml:trace contextRef="#ctx0" brushRef="#br0" timeOffset="44366.5377">5270 11582 3,'0'0'196,"0"0"-129,0 0-34,0 0 26,0 0 23,0 0 16,28 77-41,-22-55-13,-1 1-8,-4-4-8,0-2-12,-1-2 4,0-2-14,0-4-5,-4-1 0,-5-5-1,0 0-5,-2-3-5,1 0 10,0 0-1,1-8 0,0-2 0,3-2 1,3 2 0,0-5 11,3 1-11,0-3-8,0 5 7,0 0-1,8 0-8,1 3 4,2 0 6,1 2-1,2 3-2,1 3 3,-2 1 0,1 0 0,-4 4-1,-1 5-7,-3 6 8,-5 2 9,-1 3 12,0 1-5,-7 0 9,-5 4-4,-1-4 5,-4 1-8,2-3 9,0-3 11,5-5 6,1-4 17,5-2-22,2-5-24,2 0-15,0 0-1,0 0-21,2 0-21,9 0 6,3 0 20,4-9 1,2-4-36,5-3-49,5-10-48,-5 5-71,-6-1-144</inkml:trace>
  <inkml:trace contextRef="#ctx0" brushRef="#br0" timeOffset="45157.5829">5576 11419 370,'0'0'206,"0"0"-206,0 0-24,0 0 15,0 0 9,0 0 13,0 0 0,91-4-4,-75 4-9,-4 0 0,-5 4-11,-2 5-1,-5 2 5,0 6 7,-3 5 1,-10 3-1,-7 3 1,1 5-1,-5 1 0,0-2 0,0-1 9,5-4-3,2-7 30,7-6 30,4-7-28,3-4-18,3-3-20,0 0 0,3 0-25,9 0 15,7 0 10,4 0 22,5-3-21,2-4-1,1-3-10,-1-1-28,-2-2-5,-1 1-12,-4-3 13,-7-3-73,-3 3-28,-5 0-78</inkml:trace>
  <inkml:trace contextRef="#ctx0" brushRef="#br0" timeOffset="45539.6048">5717 11562 202,'0'0'150,"0"0"-30,0 0-48,0 0 16,0 0-9,0 0-61,0 0-18,-36 0-16,38 17 16,7 5 6,3 7 1,3 3-7,-2 4 0,1-2-1,-4-1-9,-2-4-10,-5-5 8,-3-4 7,0-5 5,0-4 1,-8 0 42,-5-3-10,-4-2-17,-2 1 3,-3-5-13,1-2 17,3 0 7,3 0 45,4-1-36,4-7-10,6 0-13,1-1-16,0-3-14,16-7-1,5 0 2,3-2-1,4-2-30,2-1-16,0 0-31,4-7-58,-5 4-70,-9 6-136</inkml:trace>
  <inkml:trace contextRef="#ctx0" brushRef="#br0" timeOffset="46132.6387">5899 11417 168,'0'0'174,"0"0"-110,0 0-21,0 0 72,0 0-28,0 87-38,0-51-27,0 4-4,2 1-2,-1-3-9,2-4-7,2-9-58,-2-9-83,2-10 7,-1-6 25,-3 0 95,2-14-34,-1-7-83,-1-3 17,1-5 100,1 2 14,-2-3 86,2 2 1,2 1-32,1 4-16,2 6 2,-1 2 1,0 8-17,-1 2 4,3 5 21,-3 0 6,0 0-28,1 5-20,-2 3-7,2 3 15,-4-1-6,-1 3 2,-2 1-12,0 3 0,-2 0 1,-9 4-1,-5 3-1,-1 0 1,-3 0 0,1-1 0,4-6 50,1-4 54,8-6-52,3-3-37,2-3-14,1-1 6,0 0 8,0 0-15,1 0-13,7 0 6,1 0 7,3-5 0,0 0-11,-2-1-18,2 1-15,2 1-58,-4 1-24,-3 3-89</inkml:trace>
  <inkml:trace contextRef="#ctx0" brushRef="#br0" timeOffset="46321.6495">5949 11834 409,'0'0'161,"0"0"-92,0 0-46,0 0 17,0 0-17,0 0-23,0 0-20,24 21-79,-14-18-106</inkml:trace>
  <inkml:trace contextRef="#ctx0" brushRef="#br0" timeOffset="46500.6597">6120 11747 212,'0'0'225,"0"0"-163,0 0 49,0 0-12,0 0-47,0 0-31,6 92-21,-6-73-101,0-8-202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06B-18DA-4648-8C9A-A207887A31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7479-6837-4701-A7F7-EF63F006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06B-18DA-4648-8C9A-A207887A31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7479-6837-4701-A7F7-EF63F006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88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06B-18DA-4648-8C9A-A207887A31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7479-6837-4701-A7F7-EF63F006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1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06B-18DA-4648-8C9A-A207887A31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7479-6837-4701-A7F7-EF63F006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4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06B-18DA-4648-8C9A-A207887A31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7479-6837-4701-A7F7-EF63F006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43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06B-18DA-4648-8C9A-A207887A31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7479-6837-4701-A7F7-EF63F006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7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06B-18DA-4648-8C9A-A207887A31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7479-6837-4701-A7F7-EF63F006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1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06B-18DA-4648-8C9A-A207887A31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7479-6837-4701-A7F7-EF63F006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39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06B-18DA-4648-8C9A-A207887A31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7479-6837-4701-A7F7-EF63F006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1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06B-18DA-4648-8C9A-A207887A31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7479-6837-4701-A7F7-EF63F006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406B-18DA-4648-8C9A-A207887A31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7479-6837-4701-A7F7-EF63F006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3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B406B-18DA-4648-8C9A-A207887A3101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7479-6837-4701-A7F7-EF63F006A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6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3.emf"/><Relationship Id="rId4" Type="http://schemas.openxmlformats.org/officeDocument/2006/relationships/customXml" Target="../ink/ink2.xml"/><Relationship Id="rId9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customXml" Target="../ink/ink6.xml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emf"/><Relationship Id="rId4" Type="http://schemas.openxmlformats.org/officeDocument/2006/relationships/image" Target="../media/image6.wmf"/><Relationship Id="rId9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779463" y="549275"/>
          <a:ext cx="1195387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Clip" r:id="rId3" imgW="3153960" imgH="4708080" progId="MS_ClipArt_Gallery.2">
                  <p:embed/>
                </p:oleObj>
              </mc:Choice>
              <mc:Fallback>
                <p:oleObj name="Clip" r:id="rId3" imgW="3153960" imgH="4708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549275"/>
                        <a:ext cx="1195387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743200" y="1371600"/>
            <a:ext cx="4876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帆船在海面上乘风远航，确定最佳的</a:t>
            </a:r>
            <a:r>
              <a:rPr lang="zh-CN" altLang="en-US" sz="2800" b="1" dirty="0">
                <a:solidFill>
                  <a:srgbClr val="FF0000"/>
                </a:solidFill>
              </a:rPr>
              <a:t>航行方向</a:t>
            </a:r>
            <a:r>
              <a:rPr lang="zh-CN" altLang="en-US" sz="2800" b="1" dirty="0"/>
              <a:t>及</a:t>
            </a:r>
            <a:r>
              <a:rPr lang="zh-CN" altLang="en-US" sz="2800" b="1" dirty="0">
                <a:solidFill>
                  <a:srgbClr val="FF0000"/>
                </a:solidFill>
              </a:rPr>
              <a:t>帆的朝向</a:t>
            </a:r>
            <a:r>
              <a:rPr lang="en-US" altLang="zh-CN" sz="2800" b="1" dirty="0"/>
              <a:t>.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09600" y="2544763"/>
            <a:ext cx="1905000" cy="5794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简化问题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181600" y="2605088"/>
            <a:ext cx="3810000" cy="3338512"/>
            <a:chOff x="3264" y="1392"/>
            <a:chExt cx="2400" cy="2103"/>
          </a:xfrm>
        </p:grpSpPr>
        <p:sp>
          <p:nvSpPr>
            <p:cNvPr id="37902" name="Line 8"/>
            <p:cNvSpPr>
              <a:spLocks noChangeShapeType="1"/>
            </p:cNvSpPr>
            <p:nvPr/>
          </p:nvSpPr>
          <p:spPr bwMode="auto">
            <a:xfrm>
              <a:off x="3456" y="321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Line 9"/>
            <p:cNvSpPr>
              <a:spLocks noChangeShapeType="1"/>
            </p:cNvSpPr>
            <p:nvPr/>
          </p:nvSpPr>
          <p:spPr bwMode="auto">
            <a:xfrm flipV="1">
              <a:off x="3456" y="1728"/>
              <a:ext cx="96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Line 22"/>
            <p:cNvSpPr>
              <a:spLocks noChangeShapeType="1"/>
            </p:cNvSpPr>
            <p:nvPr/>
          </p:nvSpPr>
          <p:spPr bwMode="auto">
            <a:xfrm flipV="1">
              <a:off x="5280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905" name="Group 26"/>
            <p:cNvGrpSpPr>
              <a:grpSpLocks/>
            </p:cNvGrpSpPr>
            <p:nvPr/>
          </p:nvGrpSpPr>
          <p:grpSpPr bwMode="auto">
            <a:xfrm>
              <a:off x="3373" y="2064"/>
              <a:ext cx="991" cy="1048"/>
              <a:chOff x="3373" y="2064"/>
              <a:chExt cx="991" cy="1048"/>
            </a:xfrm>
          </p:grpSpPr>
          <p:sp>
            <p:nvSpPr>
              <p:cNvPr id="37916" name="Line 10"/>
              <p:cNvSpPr>
                <a:spLocks noChangeShapeType="1"/>
              </p:cNvSpPr>
              <p:nvPr/>
            </p:nvSpPr>
            <p:spPr bwMode="auto">
              <a:xfrm rot="-1043931">
                <a:off x="3502" y="2776"/>
                <a:ext cx="288" cy="3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7" name="Line 11"/>
              <p:cNvSpPr>
                <a:spLocks noChangeShapeType="1"/>
              </p:cNvSpPr>
              <p:nvPr/>
            </p:nvSpPr>
            <p:spPr bwMode="auto">
              <a:xfrm rot="20556069" flipV="1">
                <a:off x="3373" y="2272"/>
                <a:ext cx="576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8" name="Arc 13"/>
              <p:cNvSpPr>
                <a:spLocks/>
              </p:cNvSpPr>
              <p:nvPr/>
            </p:nvSpPr>
            <p:spPr bwMode="auto">
              <a:xfrm rot="20556069" flipH="1">
                <a:off x="3810" y="2105"/>
                <a:ext cx="384" cy="96"/>
              </a:xfrm>
              <a:custGeom>
                <a:avLst/>
                <a:gdLst>
                  <a:gd name="T0" fmla="*/ 0 w 21600"/>
                  <a:gd name="T1" fmla="*/ 0 h 21600"/>
                  <a:gd name="T2" fmla="*/ 7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9" name="Line 21"/>
              <p:cNvSpPr>
                <a:spLocks noChangeShapeType="1"/>
              </p:cNvSpPr>
              <p:nvPr/>
            </p:nvSpPr>
            <p:spPr bwMode="auto">
              <a:xfrm rot="20556069" flipH="1">
                <a:off x="3740" y="2452"/>
                <a:ext cx="624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0" name="Arc 25"/>
              <p:cNvSpPr>
                <a:spLocks/>
              </p:cNvSpPr>
              <p:nvPr/>
            </p:nvSpPr>
            <p:spPr bwMode="auto">
              <a:xfrm>
                <a:off x="4224" y="2064"/>
                <a:ext cx="48" cy="3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5 h 21600"/>
                  <a:gd name="T4" fmla="*/ 0 w 21600"/>
                  <a:gd name="T5" fmla="*/ 5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06" name="Text Box 27"/>
            <p:cNvSpPr txBox="1">
              <a:spLocks noChangeArrowheads="1"/>
            </p:cNvSpPr>
            <p:nvPr/>
          </p:nvSpPr>
          <p:spPr bwMode="auto">
            <a:xfrm>
              <a:off x="3264" y="316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A</a:t>
              </a:r>
            </a:p>
          </p:txBody>
        </p:sp>
        <p:sp>
          <p:nvSpPr>
            <p:cNvPr id="37907" name="Text Box 28"/>
            <p:cNvSpPr txBox="1">
              <a:spLocks noChangeArrowheads="1"/>
            </p:cNvSpPr>
            <p:nvPr/>
          </p:nvSpPr>
          <p:spPr bwMode="auto">
            <a:xfrm>
              <a:off x="5280" y="316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B</a:t>
              </a:r>
            </a:p>
          </p:txBody>
        </p:sp>
        <p:sp>
          <p:nvSpPr>
            <p:cNvPr id="37908" name="Text Box 29"/>
            <p:cNvSpPr txBox="1">
              <a:spLocks noChangeArrowheads="1"/>
            </p:cNvSpPr>
            <p:nvPr/>
          </p:nvSpPr>
          <p:spPr bwMode="auto">
            <a:xfrm>
              <a:off x="5280" y="3024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2800" b="1"/>
                <a:t> </a:t>
              </a:r>
            </a:p>
          </p:txBody>
        </p:sp>
        <p:sp>
          <p:nvSpPr>
            <p:cNvPr id="37909" name="Text Box 30"/>
            <p:cNvSpPr txBox="1">
              <a:spLocks noChangeArrowheads="1"/>
            </p:cNvSpPr>
            <p:nvPr/>
          </p:nvSpPr>
          <p:spPr bwMode="auto">
            <a:xfrm>
              <a:off x="3360" y="3033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zh-CN" sz="2800" b="1"/>
                <a:t> </a:t>
              </a:r>
            </a:p>
          </p:txBody>
        </p:sp>
        <p:sp>
          <p:nvSpPr>
            <p:cNvPr id="37910" name="Text Box 31"/>
            <p:cNvSpPr txBox="1">
              <a:spLocks noChangeArrowheads="1"/>
            </p:cNvSpPr>
            <p:nvPr/>
          </p:nvSpPr>
          <p:spPr bwMode="auto">
            <a:xfrm>
              <a:off x="3552" y="2928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ym typeface="Symbol" pitchFamily="18" charset="2"/>
                </a:rPr>
                <a:t></a:t>
              </a:r>
              <a:r>
                <a:rPr lang="en-US" altLang="zh-CN" sz="2800" b="1"/>
                <a:t> </a:t>
              </a:r>
            </a:p>
          </p:txBody>
        </p:sp>
        <p:sp>
          <p:nvSpPr>
            <p:cNvPr id="37911" name="Line 32"/>
            <p:cNvSpPr>
              <a:spLocks noChangeShapeType="1"/>
            </p:cNvSpPr>
            <p:nvPr/>
          </p:nvSpPr>
          <p:spPr bwMode="auto">
            <a:xfrm>
              <a:off x="4512" y="2784"/>
              <a:ext cx="76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2" name="Text Box 33"/>
            <p:cNvSpPr txBox="1">
              <a:spLocks noChangeArrowheads="1"/>
            </p:cNvSpPr>
            <p:nvPr/>
          </p:nvSpPr>
          <p:spPr bwMode="auto">
            <a:xfrm>
              <a:off x="4608" y="2361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风向</a:t>
              </a:r>
            </a:p>
          </p:txBody>
        </p:sp>
        <p:sp>
          <p:nvSpPr>
            <p:cNvPr id="37913" name="Text Box 34"/>
            <p:cNvSpPr txBox="1">
              <a:spLocks noChangeArrowheads="1"/>
            </p:cNvSpPr>
            <p:nvPr/>
          </p:nvSpPr>
          <p:spPr bwMode="auto">
            <a:xfrm>
              <a:off x="5088" y="144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北</a:t>
              </a:r>
            </a:p>
          </p:txBody>
        </p:sp>
        <p:sp>
          <p:nvSpPr>
            <p:cNvPr id="37914" name="Text Box 35"/>
            <p:cNvSpPr txBox="1">
              <a:spLocks noChangeArrowheads="1"/>
            </p:cNvSpPr>
            <p:nvPr/>
          </p:nvSpPr>
          <p:spPr bwMode="auto">
            <a:xfrm>
              <a:off x="4080" y="1392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航向</a:t>
              </a:r>
            </a:p>
          </p:txBody>
        </p:sp>
        <p:sp>
          <p:nvSpPr>
            <p:cNvPr id="37915" name="Text Box 36"/>
            <p:cNvSpPr txBox="1">
              <a:spLocks noChangeArrowheads="1"/>
            </p:cNvSpPr>
            <p:nvPr/>
          </p:nvSpPr>
          <p:spPr bwMode="auto">
            <a:xfrm>
              <a:off x="3504" y="1824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2"/>
                  </a:solidFill>
                </a:rPr>
                <a:t>帆船</a:t>
              </a:r>
            </a:p>
          </p:txBody>
        </p:sp>
      </p:grp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457200" y="3124200"/>
            <a:ext cx="43434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海面上东风劲吹，设帆船要从</a:t>
            </a:r>
            <a:r>
              <a:rPr lang="en-US" altLang="zh-CN" sz="2800" b="1" i="1"/>
              <a:t>A</a:t>
            </a:r>
            <a:r>
              <a:rPr lang="zh-CN" altLang="en-US" sz="2800" b="1"/>
              <a:t>点驶向正东方的</a:t>
            </a:r>
            <a:r>
              <a:rPr lang="en-US" altLang="zh-CN" sz="2800" b="1" i="1"/>
              <a:t>B</a:t>
            </a:r>
            <a:r>
              <a:rPr lang="zh-CN" altLang="en-US" sz="2800" b="1"/>
              <a:t>点，确定起航时的航向</a:t>
            </a:r>
            <a:r>
              <a:rPr lang="zh-CN" altLang="en-US" sz="2800" b="1" i="1">
                <a:sym typeface="Symbol" pitchFamily="18" charset="2"/>
              </a:rPr>
              <a:t></a:t>
            </a:r>
            <a:r>
              <a:rPr lang="zh-CN" altLang="en-US" sz="2800" b="1">
                <a:sym typeface="Symbol" pitchFamily="18" charset="2"/>
              </a:rPr>
              <a:t>，</a:t>
            </a:r>
            <a:endParaRPr lang="zh-CN" altLang="en-US" sz="2800" b="1"/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57200" y="3962400"/>
            <a:ext cx="6629400" cy="1433513"/>
            <a:chOff x="288" y="2496"/>
            <a:chExt cx="4176" cy="903"/>
          </a:xfrm>
        </p:grpSpPr>
        <p:grpSp>
          <p:nvGrpSpPr>
            <p:cNvPr id="37897" name="Group 40"/>
            <p:cNvGrpSpPr>
              <a:grpSpLocks/>
            </p:cNvGrpSpPr>
            <p:nvPr/>
          </p:nvGrpSpPr>
          <p:grpSpPr bwMode="auto">
            <a:xfrm>
              <a:off x="3216" y="2496"/>
              <a:ext cx="1248" cy="576"/>
              <a:chOff x="3216" y="2208"/>
              <a:chExt cx="1248" cy="576"/>
            </a:xfrm>
          </p:grpSpPr>
          <p:sp>
            <p:nvSpPr>
              <p:cNvPr id="37899" name="Line 23"/>
              <p:cNvSpPr>
                <a:spLocks noChangeShapeType="1"/>
              </p:cNvSpPr>
              <p:nvPr/>
            </p:nvSpPr>
            <p:spPr bwMode="auto">
              <a:xfrm flipV="1">
                <a:off x="3312" y="2352"/>
                <a:ext cx="1152" cy="432"/>
              </a:xfrm>
              <a:prstGeom prst="line">
                <a:avLst/>
              </a:prstGeom>
              <a:noFill/>
              <a:ln w="57150">
                <a:solidFill>
                  <a:srgbClr val="FF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0" name="Text Box 37"/>
              <p:cNvSpPr txBox="1">
                <a:spLocks noChangeArrowheads="1"/>
              </p:cNvSpPr>
              <p:nvPr/>
            </p:nvSpPr>
            <p:spPr bwMode="auto">
              <a:xfrm>
                <a:off x="3216" y="2400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帆</a:t>
                </a:r>
              </a:p>
            </p:txBody>
          </p:sp>
          <p:sp>
            <p:nvSpPr>
              <p:cNvPr id="37901" name="Text Box 39"/>
              <p:cNvSpPr txBox="1">
                <a:spLocks noChangeArrowheads="1"/>
              </p:cNvSpPr>
              <p:nvPr/>
            </p:nvSpPr>
            <p:spPr bwMode="auto">
              <a:xfrm>
                <a:off x="3936" y="2208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  <a:sym typeface="Symbol" pitchFamily="18" charset="2"/>
                  </a:rPr>
                  <a:t></a:t>
                </a:r>
                <a:endParaRPr lang="en-US" altLang="zh-CN" sz="2800" b="1">
                  <a:solidFill>
                    <a:srgbClr val="FF3300"/>
                  </a:solidFill>
                </a:endParaRPr>
              </a:p>
            </p:txBody>
          </p:sp>
        </p:grpSp>
        <p:sp>
          <p:nvSpPr>
            <p:cNvPr id="37898" name="Text Box 42"/>
            <p:cNvSpPr txBox="1">
              <a:spLocks noChangeArrowheads="1"/>
            </p:cNvSpPr>
            <p:nvPr/>
          </p:nvSpPr>
          <p:spPr bwMode="auto">
            <a:xfrm>
              <a:off x="288" y="3072"/>
              <a:ext cx="1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sym typeface="Symbol" pitchFamily="18" charset="2"/>
                </a:rPr>
                <a:t>以及帆的朝向</a:t>
              </a:r>
              <a:r>
                <a:rPr lang="zh-CN" altLang="en-US" sz="2800" b="1" i="1">
                  <a:solidFill>
                    <a:srgbClr val="FF3300"/>
                  </a:solidFill>
                  <a:sym typeface="Symbol" pitchFamily="18" charset="2"/>
                </a:rPr>
                <a:t> </a:t>
              </a:r>
              <a:r>
                <a:rPr lang="en-US" altLang="zh-CN" sz="2800" b="1" i="1">
                  <a:solidFill>
                    <a:srgbClr val="FF3300"/>
                  </a:solidFill>
                  <a:sym typeface="Symbol" pitchFamily="18" charset="2"/>
                </a:rPr>
                <a:t>.</a:t>
              </a:r>
              <a:endParaRPr lang="en-US" altLang="zh-CN" sz="2800" b="1">
                <a:solidFill>
                  <a:srgbClr val="FF3300"/>
                </a:solidFill>
                <a:sym typeface="Symbol" pitchFamily="18" charset="2"/>
              </a:endParaRPr>
            </a:p>
          </p:txBody>
        </p:sp>
      </p:grpSp>
      <p:sp>
        <p:nvSpPr>
          <p:cNvPr id="37896" name="Rectangle 46"/>
          <p:cNvSpPr>
            <a:spLocks noChangeArrowheads="1"/>
          </p:cNvSpPr>
          <p:nvPr/>
        </p:nvSpPr>
        <p:spPr bwMode="auto">
          <a:xfrm>
            <a:off x="3131840" y="620688"/>
            <a:ext cx="3341618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smtClean="0">
                <a:latin typeface="+mj-lt"/>
                <a:ea typeface="楷体" panose="02010609060101010101" pitchFamily="49" charset="-122"/>
              </a:rPr>
              <a:t>2.6  </a:t>
            </a:r>
            <a:r>
              <a:rPr lang="zh-CN" altLang="en-US" sz="3200" b="1" dirty="0">
                <a:latin typeface="+mj-lt"/>
                <a:ea typeface="楷体" panose="02010609060101010101" pitchFamily="49" charset="-122"/>
              </a:rPr>
              <a:t>扬帆远航</a:t>
            </a:r>
          </a:p>
        </p:txBody>
      </p:sp>
    </p:spTree>
    <p:extLst>
      <p:ext uri="{BB962C8B-B14F-4D97-AF65-F5344CB8AC3E}">
        <p14:creationId xmlns:p14="http://schemas.microsoft.com/office/powerpoint/2010/main" val="370163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39" grpId="0" animBg="1" autoUpdateAnimBg="0"/>
      <p:bldP spid="1847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533400" y="427038"/>
          <a:ext cx="1014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Clip" r:id="rId3" imgW="3153960" imgH="4708080" progId="MS_ClipArt_Gallery.2">
                  <p:embed/>
                </p:oleObj>
              </mc:Choice>
              <mc:Fallback>
                <p:oleObj name="Clip" r:id="rId3" imgW="3153960" imgH="4708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7038"/>
                        <a:ext cx="10144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Text Box 32"/>
          <p:cNvSpPr txBox="1">
            <a:spLocks noChangeArrowheads="1"/>
          </p:cNvSpPr>
          <p:nvPr/>
        </p:nvSpPr>
        <p:spPr bwMode="auto">
          <a:xfrm>
            <a:off x="1905000" y="762000"/>
            <a:ext cx="19050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模型分析</a:t>
            </a: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4114800" y="54768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风</a:t>
            </a:r>
            <a:r>
              <a:rPr lang="en-US" altLang="zh-CN" sz="2800" b="1"/>
              <a:t>(</a:t>
            </a:r>
            <a:r>
              <a:rPr lang="zh-CN" altLang="en-US" sz="2800" b="1"/>
              <a:t>通过帆</a:t>
            </a:r>
            <a:r>
              <a:rPr lang="en-US" altLang="zh-CN" sz="2800" b="1"/>
              <a:t>)</a:t>
            </a:r>
            <a:r>
              <a:rPr lang="zh-CN" altLang="en-US" sz="2800" b="1"/>
              <a:t>对船的推力</a:t>
            </a:r>
            <a:r>
              <a:rPr lang="en-US" altLang="zh-CN" sz="2800" b="1" i="1"/>
              <a:t>w</a:t>
            </a:r>
            <a:endParaRPr lang="en-US" altLang="zh-CN" sz="2800" b="1"/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4114800" y="11572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风对船体部分的阻力</a:t>
            </a:r>
            <a:r>
              <a:rPr lang="en-US" altLang="zh-CN" sz="2800" b="1" i="1"/>
              <a:t>p</a:t>
            </a:r>
            <a:endParaRPr lang="en-US" altLang="zh-CN" sz="2800" b="1"/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381000" y="18335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推力</a:t>
            </a:r>
            <a:r>
              <a:rPr lang="en-US" altLang="zh-CN" sz="2800" b="1" i="1"/>
              <a:t>w</a:t>
            </a:r>
            <a:r>
              <a:rPr lang="zh-CN" altLang="zh-CN" sz="2800" b="1"/>
              <a:t>的分解</a:t>
            </a:r>
            <a:endParaRPr lang="zh-CN" altLang="en-US" sz="2800" b="1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029200" y="1752600"/>
            <a:ext cx="3886200" cy="3352800"/>
            <a:chOff x="3120" y="1104"/>
            <a:chExt cx="2448" cy="2112"/>
          </a:xfrm>
        </p:grpSpPr>
        <p:grpSp>
          <p:nvGrpSpPr>
            <p:cNvPr id="38944" name="Group 55"/>
            <p:cNvGrpSpPr>
              <a:grpSpLocks/>
            </p:cNvGrpSpPr>
            <p:nvPr/>
          </p:nvGrpSpPr>
          <p:grpSpPr bwMode="auto">
            <a:xfrm>
              <a:off x="3120" y="1104"/>
              <a:ext cx="2448" cy="2112"/>
              <a:chOff x="3120" y="1104"/>
              <a:chExt cx="2448" cy="2112"/>
            </a:xfrm>
          </p:grpSpPr>
          <p:grpSp>
            <p:nvGrpSpPr>
              <p:cNvPr id="38948" name="Group 31"/>
              <p:cNvGrpSpPr>
                <a:grpSpLocks/>
              </p:cNvGrpSpPr>
              <p:nvPr/>
            </p:nvGrpSpPr>
            <p:grpSpPr bwMode="auto">
              <a:xfrm>
                <a:off x="3120" y="1104"/>
                <a:ext cx="2448" cy="2112"/>
                <a:chOff x="2640" y="288"/>
                <a:chExt cx="2448" cy="2112"/>
              </a:xfrm>
            </p:grpSpPr>
            <p:sp>
              <p:nvSpPr>
                <p:cNvPr id="38950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846" y="288"/>
                  <a:ext cx="1375" cy="19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8951" name="Group 7"/>
                <p:cNvGrpSpPr>
                  <a:grpSpLocks/>
                </p:cNvGrpSpPr>
                <p:nvPr/>
              </p:nvGrpSpPr>
              <p:grpSpPr bwMode="auto">
                <a:xfrm>
                  <a:off x="2727" y="734"/>
                  <a:ext cx="1419" cy="1393"/>
                  <a:chOff x="3373" y="2064"/>
                  <a:chExt cx="991" cy="1048"/>
                </a:xfrm>
              </p:grpSpPr>
              <p:sp>
                <p:nvSpPr>
                  <p:cNvPr id="38958" name="Line 8"/>
                  <p:cNvSpPr>
                    <a:spLocks noChangeShapeType="1"/>
                  </p:cNvSpPr>
                  <p:nvPr/>
                </p:nvSpPr>
                <p:spPr bwMode="auto">
                  <a:xfrm rot="-1043931">
                    <a:off x="3502" y="2776"/>
                    <a:ext cx="288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59" name="Line 9"/>
                  <p:cNvSpPr>
                    <a:spLocks noChangeShapeType="1"/>
                  </p:cNvSpPr>
                  <p:nvPr/>
                </p:nvSpPr>
                <p:spPr bwMode="auto">
                  <a:xfrm rot="20556069" flipV="1">
                    <a:off x="3373" y="2272"/>
                    <a:ext cx="576" cy="48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0" name="Arc 10"/>
                  <p:cNvSpPr>
                    <a:spLocks/>
                  </p:cNvSpPr>
                  <p:nvPr/>
                </p:nvSpPr>
                <p:spPr bwMode="auto">
                  <a:xfrm rot="20556069" flipH="1">
                    <a:off x="3810" y="2105"/>
                    <a:ext cx="384" cy="9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7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1" name="Line 11"/>
                  <p:cNvSpPr>
                    <a:spLocks noChangeShapeType="1"/>
                  </p:cNvSpPr>
                  <p:nvPr/>
                </p:nvSpPr>
                <p:spPr bwMode="auto">
                  <a:xfrm rot="20556069" flipH="1">
                    <a:off x="3740" y="2452"/>
                    <a:ext cx="624" cy="528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62" name="Arc 12"/>
                  <p:cNvSpPr>
                    <a:spLocks/>
                  </p:cNvSpPr>
                  <p:nvPr/>
                </p:nvSpPr>
                <p:spPr bwMode="auto">
                  <a:xfrm>
                    <a:off x="4224" y="2064"/>
                    <a:ext cx="48" cy="33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5 h 21600"/>
                      <a:gd name="T4" fmla="*/ 0 w 21600"/>
                      <a:gd name="T5" fmla="*/ 5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5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756" y="2073"/>
                  <a:ext cx="41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Char char="•"/>
                  </a:pPr>
                  <a:r>
                    <a:rPr lang="en-US" altLang="zh-CN" sz="2800" b="1"/>
                    <a:t> </a:t>
                  </a:r>
                </a:p>
              </p:txBody>
            </p:sp>
            <p:sp>
              <p:nvSpPr>
                <p:cNvPr id="389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984" y="1977"/>
                  <a:ext cx="41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sym typeface="Symbol" pitchFamily="18" charset="2"/>
                    </a:rPr>
                    <a:t></a:t>
                  </a:r>
                  <a:r>
                    <a:rPr lang="en-US" altLang="zh-CN" sz="2800" b="1" i="1"/>
                    <a:t> </a:t>
                  </a:r>
                  <a:endParaRPr lang="en-US" altLang="zh-CN" sz="2800" b="1"/>
                </a:p>
              </p:txBody>
            </p:sp>
            <p:sp>
              <p:nvSpPr>
                <p:cNvPr id="38954" name="Line 18"/>
                <p:cNvSpPr>
                  <a:spLocks noChangeShapeType="1"/>
                </p:cNvSpPr>
                <p:nvPr/>
              </p:nvSpPr>
              <p:spPr bwMode="auto">
                <a:xfrm>
                  <a:off x="3396" y="1488"/>
                  <a:ext cx="1356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stealth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5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640" y="1169"/>
                  <a:ext cx="1649" cy="574"/>
                </a:xfrm>
                <a:prstGeom prst="line">
                  <a:avLst/>
                </a:prstGeom>
                <a:noFill/>
                <a:ln w="57150">
                  <a:solidFill>
                    <a:srgbClr val="FF66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5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533" y="1104"/>
                  <a:ext cx="48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sym typeface="Symbol" pitchFamily="18" charset="2"/>
                    </a:rPr>
                    <a:t></a:t>
                  </a:r>
                  <a:endParaRPr lang="en-US" altLang="zh-CN" sz="2800" b="1"/>
                </a:p>
              </p:txBody>
            </p:sp>
            <p:sp>
              <p:nvSpPr>
                <p:cNvPr id="38957" name="Line 30"/>
                <p:cNvSpPr>
                  <a:spLocks noChangeShapeType="1"/>
                </p:cNvSpPr>
                <p:nvPr/>
              </p:nvSpPr>
              <p:spPr bwMode="auto">
                <a:xfrm>
                  <a:off x="2832" y="2256"/>
                  <a:ext cx="2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8949" name="Text Box 43"/>
              <p:cNvSpPr txBox="1">
                <a:spLocks noChangeArrowheads="1"/>
              </p:cNvSpPr>
              <p:nvPr/>
            </p:nvSpPr>
            <p:spPr bwMode="auto">
              <a:xfrm>
                <a:off x="4992" y="2025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w</a:t>
                </a:r>
                <a:endParaRPr lang="en-US" altLang="zh-CN" sz="2800" b="1"/>
              </a:p>
            </p:txBody>
          </p:sp>
        </p:grpSp>
        <p:grpSp>
          <p:nvGrpSpPr>
            <p:cNvPr id="38945" name="Group 72"/>
            <p:cNvGrpSpPr>
              <a:grpSpLocks/>
            </p:cNvGrpSpPr>
            <p:nvPr/>
          </p:nvGrpSpPr>
          <p:grpSpPr bwMode="auto">
            <a:xfrm>
              <a:off x="4416" y="1353"/>
              <a:ext cx="768" cy="327"/>
              <a:chOff x="4416" y="1344"/>
              <a:chExt cx="768" cy="327"/>
            </a:xfrm>
          </p:grpSpPr>
          <p:sp>
            <p:nvSpPr>
              <p:cNvPr id="38946" name="Line 61"/>
              <p:cNvSpPr>
                <a:spLocks noChangeShapeType="1"/>
              </p:cNvSpPr>
              <p:nvPr/>
            </p:nvSpPr>
            <p:spPr bwMode="auto">
              <a:xfrm>
                <a:off x="4416" y="153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7" name="Text Box 66"/>
              <p:cNvSpPr txBox="1">
                <a:spLocks noChangeArrowheads="1"/>
              </p:cNvSpPr>
              <p:nvPr/>
            </p:nvSpPr>
            <p:spPr bwMode="auto">
              <a:xfrm>
                <a:off x="4896" y="1344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p</a:t>
                </a:r>
                <a:endParaRPr lang="en-US" altLang="zh-CN" sz="2800" b="1"/>
              </a:p>
            </p:txBody>
          </p:sp>
        </p:grpSp>
      </p:grpSp>
      <p:sp>
        <p:nvSpPr>
          <p:cNvPr id="19526" name="Text Box 70"/>
          <p:cNvSpPr txBox="1">
            <a:spLocks noChangeArrowheads="1"/>
          </p:cNvSpPr>
          <p:nvPr/>
        </p:nvSpPr>
        <p:spPr bwMode="auto">
          <a:xfrm>
            <a:off x="381000" y="38100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阻力</a:t>
            </a:r>
            <a:r>
              <a:rPr lang="en-US" altLang="zh-CN" sz="2800" b="1" i="1"/>
              <a:t>p</a:t>
            </a:r>
            <a:r>
              <a:rPr lang="zh-CN" altLang="en-US" sz="2800" b="1"/>
              <a:t>的分解</a:t>
            </a:r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3200400" y="1857375"/>
            <a:ext cx="5181600" cy="2562225"/>
            <a:chOff x="2016" y="1161"/>
            <a:chExt cx="3264" cy="1614"/>
          </a:xfrm>
        </p:grpSpPr>
        <p:sp>
          <p:nvSpPr>
            <p:cNvPr id="38938" name="Text Box 37"/>
            <p:cNvSpPr txBox="1">
              <a:spLocks noChangeArrowheads="1"/>
            </p:cNvSpPr>
            <p:nvPr/>
          </p:nvSpPr>
          <p:spPr bwMode="auto">
            <a:xfrm>
              <a:off x="2016" y="1161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w=w</a:t>
              </a:r>
              <a:r>
                <a:rPr lang="en-US" altLang="zh-CN" sz="2800" b="1" baseline="-25000"/>
                <a:t>1</a:t>
              </a:r>
              <a:r>
                <a:rPr lang="en-US" altLang="zh-CN" sz="2800" b="1" i="1"/>
                <a:t>+w</a:t>
              </a:r>
              <a:r>
                <a:rPr lang="en-US" altLang="zh-CN" sz="2800" b="1" baseline="-25000"/>
                <a:t>2</a:t>
              </a:r>
              <a:endParaRPr lang="en-US" altLang="zh-CN" sz="2800" b="1" i="1"/>
            </a:p>
          </p:txBody>
        </p:sp>
        <p:grpSp>
          <p:nvGrpSpPr>
            <p:cNvPr id="38939" name="Group 42"/>
            <p:cNvGrpSpPr>
              <a:grpSpLocks/>
            </p:cNvGrpSpPr>
            <p:nvPr/>
          </p:nvGrpSpPr>
          <p:grpSpPr bwMode="auto">
            <a:xfrm>
              <a:off x="3936" y="2304"/>
              <a:ext cx="1344" cy="384"/>
              <a:chOff x="3888" y="2304"/>
              <a:chExt cx="1344" cy="384"/>
            </a:xfrm>
          </p:grpSpPr>
          <p:sp>
            <p:nvSpPr>
              <p:cNvPr id="38942" name="Line 40"/>
              <p:cNvSpPr>
                <a:spLocks noChangeShapeType="1"/>
              </p:cNvSpPr>
              <p:nvPr/>
            </p:nvSpPr>
            <p:spPr bwMode="auto">
              <a:xfrm>
                <a:off x="3888" y="2304"/>
                <a:ext cx="96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3" name="Line 41"/>
              <p:cNvSpPr>
                <a:spLocks noChangeShapeType="1"/>
              </p:cNvSpPr>
              <p:nvPr/>
            </p:nvSpPr>
            <p:spPr bwMode="auto">
              <a:xfrm flipV="1">
                <a:off x="3984" y="2304"/>
                <a:ext cx="1248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40" name="Text Box 46"/>
            <p:cNvSpPr txBox="1">
              <a:spLocks noChangeArrowheads="1"/>
            </p:cNvSpPr>
            <p:nvPr/>
          </p:nvSpPr>
          <p:spPr bwMode="auto">
            <a:xfrm>
              <a:off x="3936" y="2304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w</a:t>
              </a:r>
              <a:r>
                <a:rPr lang="en-US" altLang="zh-CN" sz="2800" b="1" i="1" baseline="-25000"/>
                <a:t>1</a:t>
              </a:r>
              <a:endParaRPr lang="en-US" altLang="zh-CN" sz="2800" b="1" i="1"/>
            </a:p>
          </p:txBody>
        </p:sp>
        <p:sp>
          <p:nvSpPr>
            <p:cNvPr id="38941" name="Text Box 47"/>
            <p:cNvSpPr txBox="1">
              <a:spLocks noChangeArrowheads="1"/>
            </p:cNvSpPr>
            <p:nvPr/>
          </p:nvSpPr>
          <p:spPr bwMode="auto">
            <a:xfrm>
              <a:off x="4416" y="244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w</a:t>
              </a:r>
              <a:r>
                <a:rPr lang="en-US" altLang="zh-CN" sz="2800" b="1" i="1" baseline="-25000"/>
                <a:t>2</a:t>
              </a:r>
              <a:endParaRPr lang="en-US" altLang="zh-CN" sz="2800" b="1" i="1"/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3200400" y="2528888"/>
            <a:ext cx="3200400" cy="2043112"/>
            <a:chOff x="2016" y="1584"/>
            <a:chExt cx="2016" cy="1287"/>
          </a:xfrm>
        </p:grpSpPr>
        <p:sp>
          <p:nvSpPr>
            <p:cNvPr id="38933" name="Text Box 53"/>
            <p:cNvSpPr txBox="1">
              <a:spLocks noChangeArrowheads="1"/>
            </p:cNvSpPr>
            <p:nvPr/>
          </p:nvSpPr>
          <p:spPr bwMode="auto">
            <a:xfrm>
              <a:off x="2016" y="1584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w</a:t>
              </a:r>
              <a:r>
                <a:rPr lang="en-US" altLang="zh-CN" sz="2800" b="1" baseline="-25000"/>
                <a:t>1</a:t>
              </a:r>
              <a:r>
                <a:rPr lang="en-US" altLang="zh-CN" sz="2800" b="1" i="1"/>
                <a:t>=f</a:t>
              </a:r>
              <a:r>
                <a:rPr lang="en-US" altLang="zh-CN" sz="2800" b="1" baseline="-25000"/>
                <a:t>1</a:t>
              </a:r>
              <a:r>
                <a:rPr lang="en-US" altLang="zh-CN" sz="2800" b="1" i="1"/>
                <a:t>+f</a:t>
              </a:r>
              <a:r>
                <a:rPr lang="en-US" altLang="zh-CN" sz="2800" b="1" baseline="-25000"/>
                <a:t>2</a:t>
              </a:r>
              <a:endParaRPr lang="en-US" altLang="zh-CN" sz="2800" b="1" i="1"/>
            </a:p>
          </p:txBody>
        </p:sp>
        <p:sp>
          <p:nvSpPr>
            <p:cNvPr id="38934" name="Line 56"/>
            <p:cNvSpPr>
              <a:spLocks noChangeShapeType="1"/>
            </p:cNvSpPr>
            <p:nvPr/>
          </p:nvSpPr>
          <p:spPr bwMode="auto">
            <a:xfrm flipH="1" flipV="1">
              <a:off x="3744" y="2496"/>
              <a:ext cx="288" cy="192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Line 57"/>
            <p:cNvSpPr>
              <a:spLocks noChangeShapeType="1"/>
            </p:cNvSpPr>
            <p:nvPr/>
          </p:nvSpPr>
          <p:spPr bwMode="auto">
            <a:xfrm flipV="1">
              <a:off x="3744" y="2304"/>
              <a:ext cx="144" cy="192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Text Box 58"/>
            <p:cNvSpPr txBox="1">
              <a:spLocks noChangeArrowheads="1"/>
            </p:cNvSpPr>
            <p:nvPr/>
          </p:nvSpPr>
          <p:spPr bwMode="auto">
            <a:xfrm>
              <a:off x="3518" y="2313"/>
              <a:ext cx="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66CC"/>
                  </a:solidFill>
                </a:rPr>
                <a:t>f</a:t>
              </a:r>
              <a:r>
                <a:rPr lang="en-US" altLang="zh-CN" sz="2800" b="1" i="1" baseline="-25000">
                  <a:solidFill>
                    <a:srgbClr val="FF66CC"/>
                  </a:solidFill>
                </a:rPr>
                <a:t>1</a:t>
              </a:r>
              <a:endParaRPr lang="en-US" altLang="zh-CN" sz="2800" b="1" i="1"/>
            </a:p>
          </p:txBody>
        </p:sp>
        <p:sp>
          <p:nvSpPr>
            <p:cNvPr id="38937" name="Text Box 59"/>
            <p:cNvSpPr txBox="1">
              <a:spLocks noChangeArrowheads="1"/>
            </p:cNvSpPr>
            <p:nvPr/>
          </p:nvSpPr>
          <p:spPr bwMode="auto">
            <a:xfrm>
              <a:off x="3696" y="2544"/>
              <a:ext cx="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66CC"/>
                  </a:solidFill>
                </a:rPr>
                <a:t>f</a:t>
              </a:r>
              <a:r>
                <a:rPr lang="en-US" altLang="zh-CN" sz="2800" b="1" i="1" baseline="-25000">
                  <a:solidFill>
                    <a:srgbClr val="FF66CC"/>
                  </a:solidFill>
                </a:rPr>
                <a:t>2</a:t>
              </a:r>
              <a:endParaRPr lang="en-US" altLang="zh-CN" sz="2800" b="1" i="1"/>
            </a:p>
          </p:txBody>
        </p:sp>
      </p:grpSp>
      <p:grpSp>
        <p:nvGrpSpPr>
          <p:cNvPr id="10" name="Group 85"/>
          <p:cNvGrpSpPr>
            <a:grpSpLocks/>
          </p:cNvGrpSpPr>
          <p:nvPr/>
        </p:nvGrpSpPr>
        <p:grpSpPr bwMode="auto">
          <a:xfrm>
            <a:off x="6629400" y="1752600"/>
            <a:ext cx="1524000" cy="685800"/>
            <a:chOff x="4128" y="1104"/>
            <a:chExt cx="960" cy="432"/>
          </a:xfrm>
        </p:grpSpPr>
        <p:sp>
          <p:nvSpPr>
            <p:cNvPr id="38929" name="Line 62"/>
            <p:cNvSpPr>
              <a:spLocks noChangeShapeType="1"/>
            </p:cNvSpPr>
            <p:nvPr/>
          </p:nvSpPr>
          <p:spPr bwMode="auto">
            <a:xfrm>
              <a:off x="4608" y="1248"/>
              <a:ext cx="288" cy="288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0" name="Line 63"/>
            <p:cNvSpPr>
              <a:spLocks noChangeShapeType="1"/>
            </p:cNvSpPr>
            <p:nvPr/>
          </p:nvSpPr>
          <p:spPr bwMode="auto">
            <a:xfrm flipV="1">
              <a:off x="4416" y="1248"/>
              <a:ext cx="192" cy="288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1" name="Text Box 67"/>
            <p:cNvSpPr txBox="1">
              <a:spLocks noChangeArrowheads="1"/>
            </p:cNvSpPr>
            <p:nvPr/>
          </p:nvSpPr>
          <p:spPr bwMode="auto">
            <a:xfrm>
              <a:off x="4704" y="1104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66CC"/>
                  </a:solidFill>
                </a:rPr>
                <a:t>p</a:t>
              </a:r>
              <a:r>
                <a:rPr lang="en-US" altLang="zh-CN" sz="2800" b="1" baseline="-25000">
                  <a:solidFill>
                    <a:srgbClr val="FF66CC"/>
                  </a:solidFill>
                </a:rPr>
                <a:t>2</a:t>
              </a:r>
              <a:endParaRPr lang="en-US" altLang="zh-CN" sz="2800" b="1"/>
            </a:p>
          </p:txBody>
        </p:sp>
        <p:sp>
          <p:nvSpPr>
            <p:cNvPr id="38932" name="Text Box 68"/>
            <p:cNvSpPr txBox="1">
              <a:spLocks noChangeArrowheads="1"/>
            </p:cNvSpPr>
            <p:nvPr/>
          </p:nvSpPr>
          <p:spPr bwMode="auto">
            <a:xfrm>
              <a:off x="4128" y="120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66CC"/>
                  </a:solidFill>
                </a:rPr>
                <a:t>p</a:t>
              </a:r>
              <a:r>
                <a:rPr lang="en-US" altLang="zh-CN" sz="2800" b="1" baseline="-25000">
                  <a:solidFill>
                    <a:srgbClr val="FF66CC"/>
                  </a:solidFill>
                </a:rPr>
                <a:t>1</a:t>
              </a:r>
              <a:endParaRPr lang="en-US" altLang="zh-CN" sz="2800" b="1"/>
            </a:p>
          </p:txBody>
        </p:sp>
      </p:grpSp>
      <p:sp>
        <p:nvSpPr>
          <p:cNvPr id="19530" name="Text Box 74"/>
          <p:cNvSpPr txBox="1">
            <a:spLocks noChangeArrowheads="1"/>
          </p:cNvSpPr>
          <p:nvPr/>
        </p:nvSpPr>
        <p:spPr bwMode="auto">
          <a:xfrm>
            <a:off x="3200400" y="38242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en-US" altLang="zh-CN" sz="2800" b="1"/>
              <a:t>=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+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endParaRPr lang="en-US" altLang="zh-CN" sz="2800" b="1"/>
          </a:p>
        </p:txBody>
      </p:sp>
      <p:sp>
        <p:nvSpPr>
          <p:cNvPr id="19533" name="Text Box 77"/>
          <p:cNvSpPr txBox="1">
            <a:spLocks noChangeArrowheads="1"/>
          </p:cNvSpPr>
          <p:nvPr/>
        </p:nvSpPr>
        <p:spPr bwMode="auto">
          <a:xfrm>
            <a:off x="304800" y="5248275"/>
            <a:ext cx="10668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模型假设</a:t>
            </a:r>
          </a:p>
        </p:txBody>
      </p:sp>
      <p:sp>
        <p:nvSpPr>
          <p:cNvPr id="19534" name="Text Box 78"/>
          <p:cNvSpPr txBox="1">
            <a:spLocks noChangeArrowheads="1"/>
          </p:cNvSpPr>
          <p:nvPr/>
        </p:nvSpPr>
        <p:spPr bwMode="auto">
          <a:xfrm>
            <a:off x="1676400" y="5105400"/>
            <a:ext cx="69151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en-US" altLang="zh-CN" sz="2800" b="1" i="1"/>
              <a:t>w</a:t>
            </a:r>
            <a:r>
              <a:rPr lang="zh-CN" altLang="en-US" sz="2800" b="1"/>
              <a:t>与帆迎风面积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成正比，</a:t>
            </a:r>
            <a:r>
              <a:rPr lang="en-US" altLang="zh-CN" sz="2800" b="1" i="1"/>
              <a:t>p</a:t>
            </a:r>
            <a:r>
              <a:rPr lang="zh-CN" altLang="en-US" sz="2800" b="1"/>
              <a:t>与船迎风面积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成正比，比例系数相同且</a:t>
            </a:r>
            <a:r>
              <a:rPr lang="zh-CN" altLang="en-US" sz="2800" b="1" i="1"/>
              <a:t> 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远大于</a:t>
            </a:r>
            <a:r>
              <a:rPr lang="zh-CN" altLang="en-US" sz="2800" b="1" baseline="-25000"/>
              <a:t> 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2 .</a:t>
            </a:r>
          </a:p>
        </p:txBody>
      </p:sp>
      <p:sp>
        <p:nvSpPr>
          <p:cNvPr id="19536" name="Text Box 80"/>
          <p:cNvSpPr txBox="1">
            <a:spLocks noChangeArrowheads="1"/>
          </p:cNvSpPr>
          <p:nvPr/>
        </p:nvSpPr>
        <p:spPr bwMode="auto">
          <a:xfrm>
            <a:off x="914400" y="3138488"/>
            <a:ext cx="31242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~</a:t>
            </a:r>
            <a:r>
              <a:rPr lang="zh-CN" altLang="en-US" sz="2800" b="1"/>
              <a:t>航行方向的推力</a:t>
            </a:r>
          </a:p>
        </p:txBody>
      </p:sp>
      <p:sp>
        <p:nvSpPr>
          <p:cNvPr id="19537" name="Text Box 81"/>
          <p:cNvSpPr txBox="1">
            <a:spLocks noChangeArrowheads="1"/>
          </p:cNvSpPr>
          <p:nvPr/>
        </p:nvSpPr>
        <p:spPr bwMode="auto">
          <a:xfrm>
            <a:off x="838200" y="4419600"/>
            <a:ext cx="33528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 ~</a:t>
            </a:r>
            <a:r>
              <a:rPr lang="zh-CN" altLang="en-US" sz="2800" b="1"/>
              <a:t>航行方向的阻力</a:t>
            </a:r>
          </a:p>
        </p:txBody>
      </p:sp>
    </p:spTree>
    <p:extLst>
      <p:ext uri="{BB962C8B-B14F-4D97-AF65-F5344CB8AC3E}">
        <p14:creationId xmlns:p14="http://schemas.microsoft.com/office/powerpoint/2010/main" val="192310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9" grpId="0" autoUpdateAnimBg="0"/>
      <p:bldP spid="19490" grpId="0" autoUpdateAnimBg="0"/>
      <p:bldP spid="19492" grpId="0" autoUpdateAnimBg="0"/>
      <p:bldP spid="19526" grpId="0" autoUpdateAnimBg="0"/>
      <p:bldP spid="19530" grpId="0" autoUpdateAnimBg="0"/>
      <p:bldP spid="19533" grpId="0" animBg="1" autoUpdateAnimBg="0"/>
      <p:bldP spid="19534" grpId="0" autoUpdateAnimBg="0"/>
      <p:bldP spid="19536" grpId="0" animBg="1" autoUpdateAnimBg="0"/>
      <p:bldP spid="1953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676400" y="307657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w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</a:t>
            </a:r>
            <a:r>
              <a:rPr lang="en-US" altLang="zh-CN" sz="2800" b="1" i="1" dirty="0" err="1"/>
              <a:t>w</a:t>
            </a:r>
            <a:r>
              <a:rPr lang="en-US" altLang="zh-CN" sz="2800" b="1" dirty="0" err="1"/>
              <a:t>sin</a:t>
            </a:r>
            <a:r>
              <a:rPr lang="en-US" altLang="zh-CN" sz="2800" b="1" dirty="0"/>
              <a:t>(</a:t>
            </a:r>
            <a:r>
              <a:rPr lang="en-US" altLang="zh-CN" sz="2800" b="1" i="1" dirty="0">
                <a:sym typeface="Symbol" pitchFamily="18" charset="2"/>
              </a:rPr>
              <a:t></a:t>
            </a:r>
            <a:r>
              <a:rPr lang="en-US" altLang="zh-CN" b="1" dirty="0"/>
              <a:t>–</a:t>
            </a:r>
            <a:r>
              <a:rPr lang="en-US" altLang="zh-CN" sz="2800" b="1" i="1" dirty="0">
                <a:sym typeface="Symbol" pitchFamily="18" charset="2"/>
              </a:rPr>
              <a:t></a:t>
            </a:r>
            <a:r>
              <a:rPr lang="en-US" altLang="zh-CN" sz="2800" b="1" dirty="0">
                <a:sym typeface="Symbol" pitchFamily="18" charset="2"/>
              </a:rPr>
              <a:t>)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676400" y="3686175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/>
              <a:t>f</a:t>
            </a:r>
            <a:r>
              <a:rPr lang="en-US" altLang="zh-CN" sz="2800" b="1" baseline="-25000" dirty="0"/>
              <a:t>1</a:t>
            </a:r>
            <a:r>
              <a:rPr lang="en-US" altLang="zh-CN" sz="2800" b="1" i="1" dirty="0"/>
              <a:t>=w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sin</a:t>
            </a:r>
            <a:r>
              <a:rPr lang="en-US" altLang="zh-CN" sz="2800" b="1" i="1" dirty="0">
                <a:sym typeface="Symbol" pitchFamily="18" charset="2"/>
              </a:rPr>
              <a:t>=</a:t>
            </a:r>
            <a:r>
              <a:rPr lang="en-US" altLang="zh-CN" sz="2800" b="1" i="1" dirty="0" err="1">
                <a:sym typeface="Symbol" pitchFamily="18" charset="2"/>
              </a:rPr>
              <a:t>w</a:t>
            </a:r>
            <a:r>
              <a:rPr lang="en-US" altLang="zh-CN" sz="2800" b="1" dirty="0" err="1"/>
              <a:t>sin</a:t>
            </a:r>
            <a:r>
              <a:rPr lang="en-US" altLang="zh-CN" sz="2800" b="1" i="1" dirty="0">
                <a:sym typeface="Symbol" pitchFamily="18" charset="2"/>
              </a:rPr>
              <a:t> </a:t>
            </a:r>
            <a:r>
              <a:rPr lang="en-US" altLang="zh-CN" sz="2800" b="1" dirty="0"/>
              <a:t>sin(</a:t>
            </a:r>
            <a:r>
              <a:rPr lang="en-US" altLang="zh-CN" sz="2800" b="1" i="1" dirty="0">
                <a:sym typeface="Symbol" pitchFamily="18" charset="2"/>
              </a:rPr>
              <a:t></a:t>
            </a:r>
            <a:r>
              <a:rPr lang="en-US" altLang="zh-CN" b="1" dirty="0"/>
              <a:t>–</a:t>
            </a:r>
            <a:r>
              <a:rPr lang="en-US" altLang="zh-CN" sz="2800" b="1" i="1" dirty="0">
                <a:sym typeface="Symbol" pitchFamily="18" charset="2"/>
              </a:rPr>
              <a:t></a:t>
            </a:r>
            <a:r>
              <a:rPr lang="en-US" altLang="zh-CN" sz="2800" b="1" dirty="0">
                <a:sym typeface="Symbol" pitchFamily="18" charset="2"/>
              </a:rPr>
              <a:t>)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676400" y="429577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 i="1"/>
              <a:t>p</a:t>
            </a:r>
            <a:r>
              <a:rPr lang="en-US" altLang="zh-CN" sz="2800" b="1"/>
              <a:t>cos</a:t>
            </a:r>
            <a:r>
              <a:rPr lang="en-US" altLang="zh-CN" sz="2800" b="1" i="1">
                <a:sym typeface="Symbol" pitchFamily="18" charset="2"/>
              </a:rPr>
              <a:t></a:t>
            </a:r>
            <a:endParaRPr lang="en-US" altLang="zh-CN" sz="2800" b="1">
              <a:sym typeface="Symbol" pitchFamily="18" charset="2"/>
            </a:endParaRPr>
          </a:p>
        </p:txBody>
      </p:sp>
      <p:sp>
        <p:nvSpPr>
          <p:cNvPr id="60421" name="Text Box 7"/>
          <p:cNvSpPr txBox="1">
            <a:spLocks noChangeArrowheads="1"/>
          </p:cNvSpPr>
          <p:nvPr/>
        </p:nvSpPr>
        <p:spPr bwMode="auto">
          <a:xfrm>
            <a:off x="304800" y="623888"/>
            <a:ext cx="10668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模型假设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181600" y="1995488"/>
            <a:ext cx="3886200" cy="3352800"/>
            <a:chOff x="3120" y="1104"/>
            <a:chExt cx="2448" cy="2112"/>
          </a:xfrm>
        </p:grpSpPr>
        <p:grpSp>
          <p:nvGrpSpPr>
            <p:cNvPr id="60436" name="Group 8"/>
            <p:cNvGrpSpPr>
              <a:grpSpLocks/>
            </p:cNvGrpSpPr>
            <p:nvPr/>
          </p:nvGrpSpPr>
          <p:grpSpPr bwMode="auto">
            <a:xfrm>
              <a:off x="3120" y="1104"/>
              <a:ext cx="2448" cy="2112"/>
              <a:chOff x="3120" y="1104"/>
              <a:chExt cx="2448" cy="2112"/>
            </a:xfrm>
          </p:grpSpPr>
          <p:grpSp>
            <p:nvGrpSpPr>
              <p:cNvPr id="60451" name="Group 9"/>
              <p:cNvGrpSpPr>
                <a:grpSpLocks/>
              </p:cNvGrpSpPr>
              <p:nvPr/>
            </p:nvGrpSpPr>
            <p:grpSpPr bwMode="auto">
              <a:xfrm>
                <a:off x="3120" y="1104"/>
                <a:ext cx="2448" cy="2112"/>
                <a:chOff x="3120" y="1104"/>
                <a:chExt cx="2448" cy="2112"/>
              </a:xfrm>
            </p:grpSpPr>
            <p:grpSp>
              <p:nvGrpSpPr>
                <p:cNvPr id="60455" name="Group 10"/>
                <p:cNvGrpSpPr>
                  <a:grpSpLocks/>
                </p:cNvGrpSpPr>
                <p:nvPr/>
              </p:nvGrpSpPr>
              <p:grpSpPr bwMode="auto">
                <a:xfrm>
                  <a:off x="3120" y="1104"/>
                  <a:ext cx="2448" cy="2112"/>
                  <a:chOff x="2640" y="288"/>
                  <a:chExt cx="2448" cy="2112"/>
                </a:xfrm>
              </p:grpSpPr>
              <p:sp>
                <p:nvSpPr>
                  <p:cNvPr id="6045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6" y="288"/>
                    <a:ext cx="1375" cy="19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458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2727" y="734"/>
                    <a:ext cx="1419" cy="1393"/>
                    <a:chOff x="3373" y="2064"/>
                    <a:chExt cx="991" cy="1048"/>
                  </a:xfrm>
                </p:grpSpPr>
                <p:sp>
                  <p:nvSpPr>
                    <p:cNvPr id="60465" name="Line 13"/>
                    <p:cNvSpPr>
                      <a:spLocks noChangeShapeType="1"/>
                    </p:cNvSpPr>
                    <p:nvPr/>
                  </p:nvSpPr>
                  <p:spPr bwMode="auto">
                    <a:xfrm rot="-1043931">
                      <a:off x="3502" y="2776"/>
                      <a:ext cx="288" cy="3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6" name="Line 14"/>
                    <p:cNvSpPr>
                      <a:spLocks noChangeShapeType="1"/>
                    </p:cNvSpPr>
                    <p:nvPr/>
                  </p:nvSpPr>
                  <p:spPr bwMode="auto">
                    <a:xfrm rot="20556069" flipV="1">
                      <a:off x="3373" y="2272"/>
                      <a:ext cx="576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7" name="Arc 15"/>
                    <p:cNvSpPr>
                      <a:spLocks/>
                    </p:cNvSpPr>
                    <p:nvPr/>
                  </p:nvSpPr>
                  <p:spPr bwMode="auto">
                    <a:xfrm rot="20556069" flipH="1">
                      <a:off x="3810" y="2105"/>
                      <a:ext cx="384" cy="96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7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8" name="Line 16"/>
                    <p:cNvSpPr>
                      <a:spLocks noChangeShapeType="1"/>
                    </p:cNvSpPr>
                    <p:nvPr/>
                  </p:nvSpPr>
                  <p:spPr bwMode="auto">
                    <a:xfrm rot="20556069" flipH="1">
                      <a:off x="3740" y="2452"/>
                      <a:ext cx="624" cy="5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9" name="Arc 17"/>
                    <p:cNvSpPr>
                      <a:spLocks/>
                    </p:cNvSpPr>
                    <p:nvPr/>
                  </p:nvSpPr>
                  <p:spPr bwMode="auto">
                    <a:xfrm>
                      <a:off x="4224" y="2064"/>
                      <a:ext cx="48" cy="336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5 h 21600"/>
                        <a:gd name="T4" fmla="*/ 0 w 21600"/>
                        <a:gd name="T5" fmla="*/ 5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45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56" y="2073"/>
                    <a:ext cx="41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Char char="•"/>
                    </a:pPr>
                    <a:r>
                      <a:rPr lang="en-US" altLang="zh-CN" sz="2800"/>
                      <a:t> </a:t>
                    </a:r>
                  </a:p>
                </p:txBody>
              </p:sp>
              <p:sp>
                <p:nvSpPr>
                  <p:cNvPr id="60460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4" y="1977"/>
                    <a:ext cx="41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sym typeface="Symbol" pitchFamily="18" charset="2"/>
                      </a:rPr>
                      <a:t></a:t>
                    </a:r>
                    <a:r>
                      <a:rPr lang="en-US" altLang="zh-CN" sz="2800"/>
                      <a:t> </a:t>
                    </a:r>
                  </a:p>
                </p:txBody>
              </p:sp>
              <p:sp>
                <p:nvSpPr>
                  <p:cNvPr id="6046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396" y="1488"/>
                    <a:ext cx="1356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stealth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2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169"/>
                    <a:ext cx="1649" cy="574"/>
                  </a:xfrm>
                  <a:prstGeom prst="line">
                    <a:avLst/>
                  </a:prstGeom>
                  <a:noFill/>
                  <a:ln w="57150">
                    <a:solidFill>
                      <a:srgbClr val="FF66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63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3" y="1104"/>
                    <a:ext cx="48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i="1">
                        <a:sym typeface="Symbol" pitchFamily="18" charset="2"/>
                      </a:rPr>
                      <a:t></a:t>
                    </a:r>
                    <a:endParaRPr lang="en-US" altLang="zh-CN" sz="2800"/>
                  </a:p>
                </p:txBody>
              </p:sp>
              <p:sp>
                <p:nvSpPr>
                  <p:cNvPr id="60464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256"/>
                    <a:ext cx="22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5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992" y="2025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/>
                    <a:t>w</a:t>
                  </a:r>
                  <a:endParaRPr lang="en-US" altLang="zh-CN" sz="2800" b="1"/>
                </a:p>
              </p:txBody>
            </p:sp>
          </p:grpSp>
          <p:grpSp>
            <p:nvGrpSpPr>
              <p:cNvPr id="60452" name="Group 25"/>
              <p:cNvGrpSpPr>
                <a:grpSpLocks/>
              </p:cNvGrpSpPr>
              <p:nvPr/>
            </p:nvGrpSpPr>
            <p:grpSpPr bwMode="auto">
              <a:xfrm>
                <a:off x="4416" y="1353"/>
                <a:ext cx="768" cy="327"/>
                <a:chOff x="4416" y="1344"/>
                <a:chExt cx="768" cy="327"/>
              </a:xfrm>
            </p:grpSpPr>
            <p:sp>
              <p:nvSpPr>
                <p:cNvPr id="60453" name="Line 26"/>
                <p:cNvSpPr>
                  <a:spLocks noChangeShapeType="1"/>
                </p:cNvSpPr>
                <p:nvPr/>
              </p:nvSpPr>
              <p:spPr bwMode="auto">
                <a:xfrm>
                  <a:off x="4416" y="1536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stealth" w="med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45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96" y="1344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/>
                    <a:t>p</a:t>
                  </a:r>
                  <a:endParaRPr lang="en-US" altLang="zh-CN" sz="2800"/>
                </a:p>
              </p:txBody>
            </p:sp>
          </p:grpSp>
        </p:grpSp>
        <p:grpSp>
          <p:nvGrpSpPr>
            <p:cNvPr id="60437" name="Group 30"/>
            <p:cNvGrpSpPr>
              <a:grpSpLocks/>
            </p:cNvGrpSpPr>
            <p:nvPr/>
          </p:nvGrpSpPr>
          <p:grpSpPr bwMode="auto">
            <a:xfrm>
              <a:off x="3936" y="2304"/>
              <a:ext cx="1344" cy="384"/>
              <a:chOff x="3888" y="2304"/>
              <a:chExt cx="1344" cy="384"/>
            </a:xfrm>
          </p:grpSpPr>
          <p:sp>
            <p:nvSpPr>
              <p:cNvPr id="60449" name="Line 31"/>
              <p:cNvSpPr>
                <a:spLocks noChangeShapeType="1"/>
              </p:cNvSpPr>
              <p:nvPr/>
            </p:nvSpPr>
            <p:spPr bwMode="auto">
              <a:xfrm>
                <a:off x="3888" y="2304"/>
                <a:ext cx="96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50" name="Line 32"/>
              <p:cNvSpPr>
                <a:spLocks noChangeShapeType="1"/>
              </p:cNvSpPr>
              <p:nvPr/>
            </p:nvSpPr>
            <p:spPr bwMode="auto">
              <a:xfrm flipV="1">
                <a:off x="3984" y="2304"/>
                <a:ext cx="1248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438" name="Text Box 33"/>
            <p:cNvSpPr txBox="1">
              <a:spLocks noChangeArrowheads="1"/>
            </p:cNvSpPr>
            <p:nvPr/>
          </p:nvSpPr>
          <p:spPr bwMode="auto">
            <a:xfrm>
              <a:off x="3936" y="2304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w</a:t>
              </a:r>
              <a:r>
                <a:rPr lang="en-US" altLang="zh-CN" sz="2800" b="1" baseline="-25000"/>
                <a:t>1</a:t>
              </a:r>
              <a:endParaRPr lang="en-US" altLang="zh-CN" sz="2800" b="1"/>
            </a:p>
          </p:txBody>
        </p:sp>
        <p:sp>
          <p:nvSpPr>
            <p:cNvPr id="60439" name="Text Box 34"/>
            <p:cNvSpPr txBox="1">
              <a:spLocks noChangeArrowheads="1"/>
            </p:cNvSpPr>
            <p:nvPr/>
          </p:nvSpPr>
          <p:spPr bwMode="auto">
            <a:xfrm>
              <a:off x="4416" y="244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w</a:t>
              </a:r>
              <a:r>
                <a:rPr lang="en-US" altLang="zh-CN" sz="2800" b="1" baseline="-25000"/>
                <a:t>2</a:t>
              </a:r>
              <a:endParaRPr lang="en-US" altLang="zh-CN" sz="2800" b="1"/>
            </a:p>
          </p:txBody>
        </p:sp>
        <p:sp>
          <p:nvSpPr>
            <p:cNvPr id="60440" name="Line 37"/>
            <p:cNvSpPr>
              <a:spLocks noChangeShapeType="1"/>
            </p:cNvSpPr>
            <p:nvPr/>
          </p:nvSpPr>
          <p:spPr bwMode="auto">
            <a:xfrm flipH="1" flipV="1">
              <a:off x="3744" y="2496"/>
              <a:ext cx="288" cy="192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1" name="Line 38"/>
            <p:cNvSpPr>
              <a:spLocks noChangeShapeType="1"/>
            </p:cNvSpPr>
            <p:nvPr/>
          </p:nvSpPr>
          <p:spPr bwMode="auto">
            <a:xfrm flipV="1">
              <a:off x="3744" y="2304"/>
              <a:ext cx="144" cy="192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2" name="Text Box 39"/>
            <p:cNvSpPr txBox="1">
              <a:spLocks noChangeArrowheads="1"/>
            </p:cNvSpPr>
            <p:nvPr/>
          </p:nvSpPr>
          <p:spPr bwMode="auto">
            <a:xfrm>
              <a:off x="3518" y="2313"/>
              <a:ext cx="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66CC"/>
                  </a:solidFill>
                </a:rPr>
                <a:t>f</a:t>
              </a:r>
              <a:r>
                <a:rPr lang="en-US" altLang="zh-CN" sz="2800" b="1" baseline="-25000">
                  <a:solidFill>
                    <a:srgbClr val="FF66CC"/>
                  </a:solidFill>
                </a:rPr>
                <a:t>1</a:t>
              </a:r>
              <a:endParaRPr lang="en-US" altLang="zh-CN" sz="2800"/>
            </a:p>
          </p:txBody>
        </p:sp>
        <p:sp>
          <p:nvSpPr>
            <p:cNvPr id="60443" name="Text Box 40"/>
            <p:cNvSpPr txBox="1">
              <a:spLocks noChangeArrowheads="1"/>
            </p:cNvSpPr>
            <p:nvPr/>
          </p:nvSpPr>
          <p:spPr bwMode="auto">
            <a:xfrm>
              <a:off x="3696" y="2544"/>
              <a:ext cx="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66CC"/>
                  </a:solidFill>
                </a:rPr>
                <a:t>f</a:t>
              </a:r>
              <a:r>
                <a:rPr lang="en-US" altLang="zh-CN" sz="2800" b="1" baseline="-25000">
                  <a:solidFill>
                    <a:srgbClr val="FF66CC"/>
                  </a:solidFill>
                </a:rPr>
                <a:t>2</a:t>
              </a:r>
              <a:endParaRPr lang="en-US" altLang="zh-CN" sz="2800"/>
            </a:p>
          </p:txBody>
        </p:sp>
        <p:grpSp>
          <p:nvGrpSpPr>
            <p:cNvPr id="60444" name="Group 41"/>
            <p:cNvGrpSpPr>
              <a:grpSpLocks/>
            </p:cNvGrpSpPr>
            <p:nvPr/>
          </p:nvGrpSpPr>
          <p:grpSpPr bwMode="auto">
            <a:xfrm>
              <a:off x="4128" y="1104"/>
              <a:ext cx="960" cy="432"/>
              <a:chOff x="4128" y="1104"/>
              <a:chExt cx="960" cy="432"/>
            </a:xfrm>
          </p:grpSpPr>
          <p:sp>
            <p:nvSpPr>
              <p:cNvPr id="60445" name="Line 42"/>
              <p:cNvSpPr>
                <a:spLocks noChangeShapeType="1"/>
              </p:cNvSpPr>
              <p:nvPr/>
            </p:nvSpPr>
            <p:spPr bwMode="auto">
              <a:xfrm>
                <a:off x="4608" y="1248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FF66CC"/>
                </a:solidFill>
                <a:round/>
                <a:headEnd type="stealth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46" name="Line 43"/>
              <p:cNvSpPr>
                <a:spLocks noChangeShapeType="1"/>
              </p:cNvSpPr>
              <p:nvPr/>
            </p:nvSpPr>
            <p:spPr bwMode="auto">
              <a:xfrm flipV="1">
                <a:off x="4416" y="1248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66CC"/>
                </a:solidFill>
                <a:round/>
                <a:headEnd type="stealth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47" name="Text Box 44"/>
              <p:cNvSpPr txBox="1">
                <a:spLocks noChangeArrowheads="1"/>
              </p:cNvSpPr>
              <p:nvPr/>
            </p:nvSpPr>
            <p:spPr bwMode="auto">
              <a:xfrm>
                <a:off x="4704" y="1104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66CC"/>
                    </a:solidFill>
                  </a:rPr>
                  <a:t>p</a:t>
                </a:r>
                <a:r>
                  <a:rPr lang="en-US" altLang="zh-CN" sz="2800" b="1" baseline="-25000">
                    <a:solidFill>
                      <a:srgbClr val="FF66CC"/>
                    </a:solidFill>
                  </a:rPr>
                  <a:t>2</a:t>
                </a:r>
                <a:endParaRPr lang="en-US" altLang="zh-CN" sz="2800"/>
              </a:p>
            </p:txBody>
          </p:sp>
          <p:sp>
            <p:nvSpPr>
              <p:cNvPr id="60448" name="Text Box 45"/>
              <p:cNvSpPr txBox="1">
                <a:spLocks noChangeArrowheads="1"/>
              </p:cNvSpPr>
              <p:nvPr/>
            </p:nvSpPr>
            <p:spPr bwMode="auto">
              <a:xfrm>
                <a:off x="4128" y="1200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66CC"/>
                    </a:solidFill>
                  </a:rPr>
                  <a:t>p</a:t>
                </a:r>
                <a:r>
                  <a:rPr lang="en-US" altLang="zh-CN" sz="2800" b="1" baseline="-25000">
                    <a:solidFill>
                      <a:srgbClr val="FF66CC"/>
                    </a:solidFill>
                  </a:rPr>
                  <a:t>1</a:t>
                </a:r>
                <a:endParaRPr lang="en-US" altLang="zh-CN" sz="2800"/>
              </a:p>
            </p:txBody>
          </p:sp>
        </p:grpSp>
      </p:grp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1752600" y="7000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en-US" altLang="zh-CN" sz="2800" b="1" i="1"/>
              <a:t>w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与帆面平行，可忽略</a:t>
            </a:r>
            <a:r>
              <a:rPr lang="en-US" altLang="zh-CN" sz="2800" b="1"/>
              <a:t>.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1752600" y="12334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垂直于船身，可由舵抵消</a:t>
            </a:r>
            <a:r>
              <a:rPr lang="en-US" altLang="zh-CN" sz="2800" b="1"/>
              <a:t>.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304800" y="2671763"/>
            <a:ext cx="10668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模型建立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1600200" y="24526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w=ks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,  p=ks</a:t>
            </a:r>
            <a:r>
              <a:rPr lang="en-US" altLang="zh-CN" sz="2800" b="1" baseline="-25000"/>
              <a:t>2</a:t>
            </a:r>
            <a:endParaRPr lang="en-US" altLang="zh-CN" sz="2800" b="1" i="1"/>
          </a:p>
        </p:txBody>
      </p:sp>
      <p:sp>
        <p:nvSpPr>
          <p:cNvPr id="20535" name="Text Box 55"/>
          <p:cNvSpPr txBox="1">
            <a:spLocks noChangeArrowheads="1"/>
          </p:cNvSpPr>
          <p:nvPr/>
        </p:nvSpPr>
        <p:spPr bwMode="auto">
          <a:xfrm>
            <a:off x="1676400" y="5653088"/>
            <a:ext cx="54102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船在正东方向速度分量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 i="1"/>
              <a:t>v</a:t>
            </a:r>
            <a:r>
              <a:rPr lang="en-US" altLang="zh-CN" sz="2800" b="1"/>
              <a:t>cos</a:t>
            </a:r>
            <a:r>
              <a:rPr lang="en-US" altLang="zh-CN" sz="2800" b="1" i="1">
                <a:sym typeface="Symbol" pitchFamily="18" charset="2"/>
              </a:rPr>
              <a:t></a:t>
            </a:r>
            <a:endParaRPr lang="en-US" altLang="zh-CN" sz="2800" b="1">
              <a:sym typeface="Symbol" pitchFamily="18" charset="2"/>
            </a:endParaRPr>
          </a:p>
        </p:txBody>
      </p:sp>
      <p:sp>
        <p:nvSpPr>
          <p:cNvPr id="20541" name="Text Box 61"/>
          <p:cNvSpPr txBox="1">
            <a:spLocks noChangeArrowheads="1"/>
          </p:cNvSpPr>
          <p:nvPr/>
        </p:nvSpPr>
        <p:spPr bwMode="auto">
          <a:xfrm>
            <a:off x="1752600" y="1781175"/>
            <a:ext cx="4906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航向速度</a:t>
            </a:r>
            <a:r>
              <a:rPr lang="en-US" altLang="zh-CN" sz="2800" b="1" i="1"/>
              <a:t>v</a:t>
            </a:r>
            <a:r>
              <a:rPr lang="zh-CN" altLang="en-US" sz="2800" b="1"/>
              <a:t>与力</a:t>
            </a:r>
            <a:r>
              <a:rPr lang="en-US" altLang="zh-CN" sz="2800" b="1" i="1"/>
              <a:t>f=f</a:t>
            </a:r>
            <a:r>
              <a:rPr lang="en-US" altLang="zh-CN" sz="2800" b="1" baseline="-25000"/>
              <a:t>1</a:t>
            </a:r>
            <a:r>
              <a:rPr lang="en-US" altLang="zh-CN" b="1"/>
              <a:t>–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成正比</a:t>
            </a:r>
            <a:r>
              <a:rPr lang="en-US" altLang="zh-CN" sz="2800" b="1"/>
              <a:t>.</a:t>
            </a:r>
          </a:p>
        </p:txBody>
      </p:sp>
      <p:sp>
        <p:nvSpPr>
          <p:cNvPr id="20543" name="Text Box 63"/>
          <p:cNvSpPr txBox="1">
            <a:spLocks noChangeArrowheads="1"/>
          </p:cNvSpPr>
          <p:nvPr/>
        </p:nvSpPr>
        <p:spPr bwMode="auto">
          <a:xfrm>
            <a:off x="1676400" y="498157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v</a:t>
            </a:r>
            <a:r>
              <a:rPr lang="en-US" altLang="zh-CN" sz="2800" b="1"/>
              <a:t>=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(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en-US" altLang="zh-CN" b="1"/>
              <a:t>–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)</a:t>
            </a:r>
          </a:p>
        </p:txBody>
      </p:sp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6629400" y="5043488"/>
            <a:ext cx="914400" cy="519112"/>
            <a:chOff x="4176" y="3024"/>
            <a:chExt cx="576" cy="327"/>
          </a:xfrm>
        </p:grpSpPr>
        <p:sp>
          <p:nvSpPr>
            <p:cNvPr id="60434" name="Line 64"/>
            <p:cNvSpPr>
              <a:spLocks noChangeShapeType="1"/>
            </p:cNvSpPr>
            <p:nvPr/>
          </p:nvSpPr>
          <p:spPr bwMode="auto">
            <a:xfrm>
              <a:off x="4176" y="307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5" name="Text Box 66"/>
            <p:cNvSpPr txBox="1">
              <a:spLocks noChangeArrowheads="1"/>
            </p:cNvSpPr>
            <p:nvPr/>
          </p:nvSpPr>
          <p:spPr bwMode="auto">
            <a:xfrm>
              <a:off x="4320" y="3024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v</a:t>
              </a:r>
              <a:r>
                <a:rPr lang="en-US" altLang="zh-CN" sz="2800" b="1" baseline="-25000"/>
                <a:t>1</a:t>
              </a:r>
              <a:endParaRPr lang="en-US" altLang="zh-CN" sz="2800" b="1"/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6553200" y="2833688"/>
            <a:ext cx="533400" cy="609600"/>
            <a:chOff x="4128" y="1632"/>
            <a:chExt cx="336" cy="384"/>
          </a:xfrm>
        </p:grpSpPr>
        <p:sp>
          <p:nvSpPr>
            <p:cNvPr id="60432" name="Line 68"/>
            <p:cNvSpPr>
              <a:spLocks noChangeShapeType="1"/>
            </p:cNvSpPr>
            <p:nvPr/>
          </p:nvSpPr>
          <p:spPr bwMode="auto">
            <a:xfrm flipV="1">
              <a:off x="4224" y="1680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3" name="Text Box 69"/>
            <p:cNvSpPr txBox="1">
              <a:spLocks noChangeArrowheads="1"/>
            </p:cNvSpPr>
            <p:nvPr/>
          </p:nvSpPr>
          <p:spPr bwMode="auto">
            <a:xfrm>
              <a:off x="4128" y="163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v</a:t>
              </a:r>
              <a:endParaRPr lang="en-US" altLang="zh-CN" sz="2800" b="1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7236360" y="3593520"/>
              <a:ext cx="893520" cy="4946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0960" y="3591000"/>
                <a:ext cx="90396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6833160" y="3305160"/>
              <a:ext cx="339120" cy="57960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9200" y="3301200"/>
                <a:ext cx="34668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墨迹 5"/>
              <p14:cNvContentPartPr/>
              <p14:nvPr/>
            </p14:nvContentPartPr>
            <p14:xfrm>
              <a:off x="6384600" y="3824640"/>
              <a:ext cx="326160" cy="55584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79920" y="3820680"/>
                <a:ext cx="33552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墨迹 6"/>
              <p14:cNvContentPartPr/>
              <p14:nvPr/>
            </p14:nvContentPartPr>
            <p14:xfrm>
              <a:off x="7408800" y="2499840"/>
              <a:ext cx="237960" cy="16560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04120" y="2495880"/>
                <a:ext cx="246960" cy="1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418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85" grpId="0" autoUpdateAnimBg="0"/>
      <p:bldP spid="20486" grpId="0" autoUpdateAnimBg="0"/>
      <p:bldP spid="20527" grpId="0" autoUpdateAnimBg="0"/>
      <p:bldP spid="20528" grpId="0" autoUpdateAnimBg="0"/>
      <p:bldP spid="20529" grpId="0" animBg="1" autoUpdateAnimBg="0"/>
      <p:bldP spid="20530" grpId="0" autoUpdateAnimBg="0"/>
      <p:bldP spid="20535" grpId="0" animBg="1" autoUpdateAnimBg="0"/>
      <p:bldP spid="20541" grpId="0" autoUpdateAnimBg="0"/>
      <p:bldP spid="2054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533400" y="4648200"/>
            <a:ext cx="49530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rgbClr val="FF3300"/>
                </a:solidFill>
              </a:rPr>
              <a:t>2) </a:t>
            </a:r>
            <a:r>
              <a:rPr lang="zh-CN" altLang="en-US" sz="2800" b="1">
                <a:solidFill>
                  <a:srgbClr val="FF3300"/>
                </a:solidFill>
              </a:rPr>
              <a:t>令</a:t>
            </a:r>
            <a:r>
              <a:rPr lang="zh-CN" altLang="en-US" sz="2800" b="1" i="1">
                <a:solidFill>
                  <a:srgbClr val="FF3300"/>
                </a:solidFill>
                <a:sym typeface="Symbol" pitchFamily="18" charset="2"/>
              </a:rPr>
              <a:t> </a:t>
            </a:r>
            <a:r>
              <a:rPr lang="en-US" altLang="zh-CN" sz="2800" b="1" i="1">
                <a:solidFill>
                  <a:srgbClr val="FF3300"/>
                </a:solidFill>
                <a:sym typeface="Symbol" pitchFamily="18" charset="2"/>
              </a:rPr>
              <a:t>= </a:t>
            </a:r>
            <a:r>
              <a:rPr lang="en-US" altLang="zh-CN" sz="2800" b="1">
                <a:solidFill>
                  <a:srgbClr val="FF3300"/>
                </a:solidFill>
                <a:sym typeface="Symbol" pitchFamily="18" charset="2"/>
              </a:rPr>
              <a:t>/2,</a:t>
            </a:r>
            <a:r>
              <a:rPr lang="zh-CN" altLang="zh-CN" sz="2800" b="1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/>
              <a:t>v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 </a:t>
            </a:r>
            <a:r>
              <a:rPr lang="en-US" altLang="zh-CN" sz="2800" b="1"/>
              <a:t>[</a:t>
            </a:r>
            <a:r>
              <a:rPr lang="en-US" altLang="zh-CN" sz="2800" b="1" i="1"/>
              <a:t>w</a:t>
            </a:r>
            <a:r>
              <a:rPr lang="en-US" altLang="zh-CN" sz="2800" b="1"/>
              <a:t>(1</a:t>
            </a:r>
            <a:r>
              <a:rPr lang="en-US" altLang="zh-CN" b="1"/>
              <a:t>–</a:t>
            </a:r>
            <a:r>
              <a:rPr lang="en-US" altLang="zh-CN" sz="2800" b="1">
                <a:sym typeface="Symbol" pitchFamily="18" charset="2"/>
              </a:rPr>
              <a:t>cos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>
                <a:sym typeface="Symbol" pitchFamily="18" charset="2"/>
              </a:rPr>
              <a:t>)/2</a:t>
            </a:r>
            <a:r>
              <a:rPr lang="en-US" altLang="zh-CN" b="1"/>
              <a:t>–</a:t>
            </a:r>
            <a:r>
              <a:rPr lang="en-US" altLang="zh-CN" sz="2800" b="1" i="1"/>
              <a:t>p</a:t>
            </a:r>
            <a:r>
              <a:rPr lang="en-US" altLang="zh-CN" sz="2800" b="1"/>
              <a:t>cos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>
                <a:sym typeface="Symbol" pitchFamily="18" charset="2"/>
              </a:rPr>
              <a:t>]cos</a:t>
            </a:r>
            <a:r>
              <a:rPr lang="en-US" altLang="zh-CN" sz="2800" b="1" i="1">
                <a:sym typeface="Symbol" pitchFamily="18" charset="2"/>
              </a:rPr>
              <a:t> </a:t>
            </a:r>
            <a:endParaRPr lang="en-US" altLang="zh-CN" sz="2800" b="1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sym typeface="Symbol" pitchFamily="18" charset="2"/>
              </a:rPr>
              <a:t>求</a:t>
            </a:r>
            <a:r>
              <a:rPr lang="zh-CN" altLang="en-US" sz="2800" b="1" i="1">
                <a:solidFill>
                  <a:srgbClr val="FF3300"/>
                </a:solidFill>
                <a:sym typeface="Symbol" pitchFamily="18" charset="2"/>
              </a:rPr>
              <a:t></a:t>
            </a:r>
            <a:r>
              <a:rPr lang="zh-CN" altLang="en-US" sz="2800" b="1">
                <a:solidFill>
                  <a:srgbClr val="FF3300"/>
                </a:solidFill>
                <a:sym typeface="Symbol" pitchFamily="18" charset="2"/>
              </a:rPr>
              <a:t>使</a:t>
            </a:r>
            <a:r>
              <a:rPr lang="en-US" altLang="zh-CN" sz="2800" b="1" i="1">
                <a:solidFill>
                  <a:srgbClr val="FF3300"/>
                </a:solidFill>
              </a:rPr>
              <a:t>v</a:t>
            </a:r>
            <a:r>
              <a:rPr lang="en-US" altLang="zh-CN" sz="2800" b="1" baseline="-25000">
                <a:solidFill>
                  <a:srgbClr val="FF3300"/>
                </a:solidFill>
              </a:rPr>
              <a:t>1</a:t>
            </a:r>
            <a:r>
              <a:rPr lang="zh-CN" altLang="en-US" sz="2800" b="1">
                <a:solidFill>
                  <a:srgbClr val="FF3300"/>
                </a:solidFill>
              </a:rPr>
              <a:t>最大</a:t>
            </a:r>
            <a:r>
              <a:rPr lang="zh-CN" altLang="en-US" sz="2800" b="1"/>
              <a:t>（</a:t>
            </a:r>
            <a:r>
              <a:rPr lang="en-US" altLang="zh-CN" sz="2800" b="1" i="1"/>
              <a:t>w=ks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</a:t>
            </a:r>
            <a:r>
              <a:rPr lang="en-US" altLang="zh-CN" sz="2800" b="1" i="1"/>
              <a:t>p=ks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）</a:t>
            </a: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533400" y="2909888"/>
            <a:ext cx="41148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1) </a:t>
            </a:r>
            <a:r>
              <a:rPr lang="zh-CN" altLang="en-US" sz="2800" b="1"/>
              <a:t>当</a:t>
            </a:r>
            <a:r>
              <a:rPr lang="zh-CN" altLang="en-US" sz="2800" b="1" i="1">
                <a:sym typeface="Symbol" pitchFamily="18" charset="2"/>
              </a:rPr>
              <a:t></a:t>
            </a:r>
            <a:r>
              <a:rPr lang="zh-CN" altLang="en-US" sz="2800" b="1">
                <a:sym typeface="Symbol" pitchFamily="18" charset="2"/>
              </a:rPr>
              <a:t>固定时求</a:t>
            </a:r>
            <a:r>
              <a:rPr lang="zh-CN" altLang="en-US" sz="2800" b="1" i="1">
                <a:sym typeface="Symbol" pitchFamily="18" charset="2"/>
              </a:rPr>
              <a:t></a:t>
            </a:r>
            <a:r>
              <a:rPr lang="zh-CN" altLang="en-US" sz="2800" b="1">
                <a:sym typeface="Symbol" pitchFamily="18" charset="2"/>
              </a:rPr>
              <a:t>使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最大</a:t>
            </a:r>
            <a:endParaRPr lang="zh-CN" altLang="en-US" sz="2800" b="1" baseline="-25000"/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762000" y="35052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 i="1"/>
              <a:t>w</a:t>
            </a:r>
            <a:r>
              <a:rPr lang="en-US" altLang="zh-CN" sz="2800" b="1"/>
              <a:t>[cos(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b="1"/>
              <a:t>–</a:t>
            </a:r>
            <a:r>
              <a:rPr lang="en-US" altLang="zh-CN" sz="2800" b="1">
                <a:sym typeface="Symbol" pitchFamily="18" charset="2"/>
              </a:rPr>
              <a:t>2</a:t>
            </a:r>
            <a:r>
              <a:rPr lang="en-US" altLang="zh-CN" sz="2800" b="1" i="1">
                <a:sym typeface="Symbol" pitchFamily="18" charset="2"/>
              </a:rPr>
              <a:t></a:t>
            </a:r>
            <a:r>
              <a:rPr lang="en-US" altLang="zh-CN" sz="2800" b="1">
                <a:sym typeface="Symbol" pitchFamily="18" charset="2"/>
              </a:rPr>
              <a:t>)</a:t>
            </a:r>
            <a:r>
              <a:rPr lang="en-US" altLang="zh-CN" b="1"/>
              <a:t>–</a:t>
            </a:r>
            <a:r>
              <a:rPr lang="en-US" altLang="zh-CN" sz="2800" b="1">
                <a:sym typeface="Symbol" pitchFamily="18" charset="2"/>
              </a:rPr>
              <a:t>cos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>
                <a:sym typeface="Symbol" pitchFamily="18" charset="2"/>
              </a:rPr>
              <a:t>]/2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304800" y="4114800"/>
            <a:ext cx="5181600" cy="519113"/>
            <a:chOff x="2544" y="3504"/>
            <a:chExt cx="3120" cy="327"/>
          </a:xfrm>
        </p:grpSpPr>
        <p:sp>
          <p:nvSpPr>
            <p:cNvPr id="61495" name="Text Box 43"/>
            <p:cNvSpPr txBox="1">
              <a:spLocks noChangeArrowheads="1"/>
            </p:cNvSpPr>
            <p:nvPr/>
          </p:nvSpPr>
          <p:spPr bwMode="auto">
            <a:xfrm>
              <a:off x="2784" y="3504"/>
              <a:ext cx="28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ym typeface="Symbol" pitchFamily="18" charset="2"/>
                </a:rPr>
                <a:t> = </a:t>
              </a:r>
              <a:r>
                <a:rPr lang="en-US" altLang="zh-CN" sz="2800" b="1">
                  <a:sym typeface="Symbol" pitchFamily="18" charset="2"/>
                </a:rPr>
                <a:t>/2 </a:t>
              </a:r>
              <a:r>
                <a:rPr lang="zh-CN" altLang="zh-CN" sz="2800" b="1">
                  <a:sym typeface="Symbol" pitchFamily="18" charset="2"/>
                </a:rPr>
                <a:t>时 </a:t>
              </a:r>
              <a:r>
                <a:rPr lang="en-US" altLang="zh-CN" sz="2800" b="1" i="1"/>
                <a:t>f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=</a:t>
              </a:r>
              <a:r>
                <a:rPr lang="en-US" altLang="zh-CN" sz="2800" b="1" i="1"/>
                <a:t>w</a:t>
              </a:r>
              <a:r>
                <a:rPr lang="en-US" altLang="zh-CN" sz="2800" b="1"/>
                <a:t>(1</a:t>
              </a:r>
              <a:r>
                <a:rPr lang="en-US" altLang="zh-CN" b="1"/>
                <a:t>–</a:t>
              </a:r>
              <a:r>
                <a:rPr lang="en-US" altLang="zh-CN" sz="2800" b="1">
                  <a:sym typeface="Symbol" pitchFamily="18" charset="2"/>
                </a:rPr>
                <a:t>cos</a:t>
              </a:r>
              <a:r>
                <a:rPr lang="en-US" altLang="zh-CN" sz="2800" b="1" i="1">
                  <a:sym typeface="Symbol" pitchFamily="18" charset="2"/>
                </a:rPr>
                <a:t></a:t>
              </a:r>
              <a:r>
                <a:rPr lang="en-US" altLang="zh-CN" sz="2800" b="1">
                  <a:sym typeface="Symbol" pitchFamily="18" charset="2"/>
                </a:rPr>
                <a:t>)/2</a:t>
              </a:r>
              <a:r>
                <a:rPr lang="zh-CN" altLang="zh-CN" sz="2800" b="1">
                  <a:sym typeface="Symbol" pitchFamily="18" charset="2"/>
                </a:rPr>
                <a:t>最大</a:t>
              </a:r>
              <a:endParaRPr lang="zh-CN" altLang="en-US" sz="2800" b="1">
                <a:sym typeface="Symbol" pitchFamily="18" charset="2"/>
              </a:endParaRPr>
            </a:p>
          </p:txBody>
        </p:sp>
        <p:sp>
          <p:nvSpPr>
            <p:cNvPr id="61496" name="AutoShape 44"/>
            <p:cNvSpPr>
              <a:spLocks noChangeArrowheads="1"/>
            </p:cNvSpPr>
            <p:nvPr/>
          </p:nvSpPr>
          <p:spPr bwMode="auto">
            <a:xfrm>
              <a:off x="2544" y="3552"/>
              <a:ext cx="192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3810000" y="595313"/>
            <a:ext cx="2554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= k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(</a:t>
            </a: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en-US" altLang="zh-CN" b="1"/>
              <a:t>–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)cos</a:t>
            </a:r>
            <a:r>
              <a:rPr lang="en-US" altLang="zh-CN" sz="2800" b="1" i="1">
                <a:sym typeface="Symbol" pitchFamily="18" charset="2"/>
              </a:rPr>
              <a:t></a:t>
            </a:r>
          </a:p>
        </p:txBody>
      </p:sp>
      <p:sp>
        <p:nvSpPr>
          <p:cNvPr id="21550" name="Text Box 46"/>
          <p:cNvSpPr txBox="1">
            <a:spLocks noChangeArrowheads="1"/>
          </p:cNvSpPr>
          <p:nvPr/>
        </p:nvSpPr>
        <p:spPr bwMode="auto">
          <a:xfrm>
            <a:off x="2400300" y="12192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f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=w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sin</a:t>
            </a:r>
            <a:r>
              <a:rPr lang="en-US" altLang="zh-CN" sz="2800" b="1" i="1">
                <a:sym typeface="Symbol" pitchFamily="18" charset="2"/>
              </a:rPr>
              <a:t>=w</a:t>
            </a:r>
            <a:r>
              <a:rPr lang="en-US" altLang="zh-CN" sz="2800" b="1"/>
              <a:t>sin</a:t>
            </a:r>
            <a:r>
              <a:rPr lang="en-US" altLang="zh-CN" sz="2800" b="1" i="1">
                <a:sym typeface="Symbol" pitchFamily="18" charset="2"/>
              </a:rPr>
              <a:t> </a:t>
            </a:r>
            <a:r>
              <a:rPr lang="en-US" altLang="zh-CN" sz="2800" b="1"/>
              <a:t>sin(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b="1"/>
              <a:t>–</a:t>
            </a:r>
            <a:r>
              <a:rPr lang="en-US" altLang="zh-CN" sz="2800" b="1" i="1">
                <a:sym typeface="Symbol" pitchFamily="18" charset="2"/>
              </a:rPr>
              <a:t></a:t>
            </a:r>
            <a:r>
              <a:rPr lang="en-US" altLang="zh-CN" sz="2800" b="1">
                <a:sym typeface="Symbol" pitchFamily="18" charset="2"/>
              </a:rPr>
              <a:t>)</a:t>
            </a:r>
          </a:p>
        </p:txBody>
      </p:sp>
      <p:sp>
        <p:nvSpPr>
          <p:cNvPr id="21551" name="Text Box 47"/>
          <p:cNvSpPr txBox="1">
            <a:spLocks noChangeArrowheads="1"/>
          </p:cNvSpPr>
          <p:nvPr/>
        </p:nvSpPr>
        <p:spPr bwMode="auto">
          <a:xfrm>
            <a:off x="6743700" y="1219200"/>
            <a:ext cx="1562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=p</a:t>
            </a:r>
            <a:r>
              <a:rPr lang="en-US" altLang="zh-CN" sz="2800" b="1"/>
              <a:t>cos</a:t>
            </a:r>
            <a:r>
              <a:rPr lang="en-US" altLang="zh-CN" sz="2800" b="1" i="1">
                <a:sym typeface="Symbol" pitchFamily="18" charset="2"/>
              </a:rPr>
              <a:t></a:t>
            </a: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2362200" y="2209800"/>
            <a:ext cx="27432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求</a:t>
            </a:r>
            <a:r>
              <a:rPr lang="zh-CN" altLang="en-US" sz="2800" b="1" i="1">
                <a:sym typeface="Symbol" pitchFamily="18" charset="2"/>
              </a:rPr>
              <a:t></a:t>
            </a:r>
            <a:r>
              <a:rPr lang="en-US" altLang="zh-CN" sz="2800" b="1" i="1">
                <a:sym typeface="Symbol" pitchFamily="18" charset="2"/>
              </a:rPr>
              <a:t>, </a:t>
            </a:r>
            <a:r>
              <a:rPr lang="en-US" altLang="zh-CN" sz="2800" b="1">
                <a:sym typeface="Symbol" pitchFamily="18" charset="2"/>
              </a:rPr>
              <a:t>,</a:t>
            </a:r>
            <a:r>
              <a:rPr lang="zh-CN" altLang="zh-CN" sz="2800" b="1">
                <a:sym typeface="Symbol" pitchFamily="18" charset="2"/>
              </a:rPr>
              <a:t>使 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1</a:t>
            </a:r>
            <a:r>
              <a:rPr lang="zh-CN" altLang="zh-CN" sz="2800" b="1">
                <a:sym typeface="Symbol" pitchFamily="18" charset="2"/>
              </a:rPr>
              <a:t>最大</a:t>
            </a:r>
            <a:endParaRPr lang="zh-CN" altLang="en-US" sz="2800" b="1">
              <a:sym typeface="Symbol" pitchFamily="18" charset="2"/>
            </a:endParaRPr>
          </a:p>
        </p:txBody>
      </p:sp>
      <p:sp>
        <p:nvSpPr>
          <p:cNvPr id="61450" name="Text Box 109"/>
          <p:cNvSpPr txBox="1">
            <a:spLocks noChangeArrowheads="1"/>
          </p:cNvSpPr>
          <p:nvPr/>
        </p:nvSpPr>
        <p:spPr bwMode="auto">
          <a:xfrm>
            <a:off x="228600" y="533400"/>
            <a:ext cx="19812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模型建立</a:t>
            </a:r>
          </a:p>
        </p:txBody>
      </p:sp>
      <p:sp>
        <p:nvSpPr>
          <p:cNvPr id="21614" name="Text Box 110"/>
          <p:cNvSpPr txBox="1">
            <a:spLocks noChangeArrowheads="1"/>
          </p:cNvSpPr>
          <p:nvPr/>
        </p:nvSpPr>
        <p:spPr bwMode="auto">
          <a:xfrm>
            <a:off x="2362200" y="6096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v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 i="1"/>
              <a:t>v</a:t>
            </a:r>
            <a:r>
              <a:rPr lang="en-US" altLang="zh-CN" sz="2800" b="1"/>
              <a:t>cos</a:t>
            </a:r>
            <a:r>
              <a:rPr lang="en-US" altLang="zh-CN" sz="2800" b="1" i="1">
                <a:sym typeface="Symbol" pitchFamily="18" charset="2"/>
              </a:rPr>
              <a:t></a:t>
            </a:r>
            <a:endParaRPr lang="en-US" altLang="zh-CN" sz="2800"/>
          </a:p>
        </p:txBody>
      </p:sp>
      <p:grpSp>
        <p:nvGrpSpPr>
          <p:cNvPr id="61452" name="Group 118"/>
          <p:cNvGrpSpPr>
            <a:grpSpLocks/>
          </p:cNvGrpSpPr>
          <p:nvPr/>
        </p:nvGrpSpPr>
        <p:grpSpPr bwMode="auto">
          <a:xfrm>
            <a:off x="5181600" y="1752600"/>
            <a:ext cx="3886200" cy="3567113"/>
            <a:chOff x="3264" y="1104"/>
            <a:chExt cx="2448" cy="2247"/>
          </a:xfrm>
        </p:grpSpPr>
        <p:grpSp>
          <p:nvGrpSpPr>
            <p:cNvPr id="61454" name="Group 74"/>
            <p:cNvGrpSpPr>
              <a:grpSpLocks/>
            </p:cNvGrpSpPr>
            <p:nvPr/>
          </p:nvGrpSpPr>
          <p:grpSpPr bwMode="auto">
            <a:xfrm>
              <a:off x="3264" y="1104"/>
              <a:ext cx="2448" cy="2112"/>
              <a:chOff x="3120" y="1104"/>
              <a:chExt cx="2448" cy="2112"/>
            </a:xfrm>
          </p:grpSpPr>
          <p:grpSp>
            <p:nvGrpSpPr>
              <p:cNvPr id="61461" name="Group 75"/>
              <p:cNvGrpSpPr>
                <a:grpSpLocks/>
              </p:cNvGrpSpPr>
              <p:nvPr/>
            </p:nvGrpSpPr>
            <p:grpSpPr bwMode="auto">
              <a:xfrm>
                <a:off x="3120" y="1104"/>
                <a:ext cx="2448" cy="2112"/>
                <a:chOff x="3120" y="1104"/>
                <a:chExt cx="2448" cy="2112"/>
              </a:xfrm>
            </p:grpSpPr>
            <p:grpSp>
              <p:nvGrpSpPr>
                <p:cNvPr id="61476" name="Group 76"/>
                <p:cNvGrpSpPr>
                  <a:grpSpLocks/>
                </p:cNvGrpSpPr>
                <p:nvPr/>
              </p:nvGrpSpPr>
              <p:grpSpPr bwMode="auto">
                <a:xfrm>
                  <a:off x="3120" y="1104"/>
                  <a:ext cx="2448" cy="2112"/>
                  <a:chOff x="3120" y="1104"/>
                  <a:chExt cx="2448" cy="2112"/>
                </a:xfrm>
              </p:grpSpPr>
              <p:grpSp>
                <p:nvGrpSpPr>
                  <p:cNvPr id="61480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3120" y="1104"/>
                    <a:ext cx="2448" cy="2112"/>
                    <a:chOff x="2640" y="288"/>
                    <a:chExt cx="2448" cy="2112"/>
                  </a:xfrm>
                </p:grpSpPr>
                <p:sp>
                  <p:nvSpPr>
                    <p:cNvPr id="61482" name="Line 7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6" y="288"/>
                      <a:ext cx="1375" cy="19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1483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27" y="734"/>
                      <a:ext cx="1419" cy="1393"/>
                      <a:chOff x="3373" y="2064"/>
                      <a:chExt cx="991" cy="1048"/>
                    </a:xfrm>
                  </p:grpSpPr>
                  <p:sp>
                    <p:nvSpPr>
                      <p:cNvPr id="61490" name="Line 80"/>
                      <p:cNvSpPr>
                        <a:spLocks noChangeShapeType="1"/>
                      </p:cNvSpPr>
                      <p:nvPr/>
                    </p:nvSpPr>
                    <p:spPr bwMode="auto">
                      <a:xfrm rot="-1043931">
                        <a:off x="3502" y="2776"/>
                        <a:ext cx="288" cy="3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1491" name="Line 81"/>
                      <p:cNvSpPr>
                        <a:spLocks noChangeShapeType="1"/>
                      </p:cNvSpPr>
                      <p:nvPr/>
                    </p:nvSpPr>
                    <p:spPr bwMode="auto">
                      <a:xfrm rot="20556069" flipV="1">
                        <a:off x="3373" y="2272"/>
                        <a:ext cx="576" cy="48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1492" name="Arc 82"/>
                      <p:cNvSpPr>
                        <a:spLocks/>
                      </p:cNvSpPr>
                      <p:nvPr/>
                    </p:nvSpPr>
                    <p:spPr bwMode="auto">
                      <a:xfrm rot="20556069" flipH="1">
                        <a:off x="3810" y="2105"/>
                        <a:ext cx="384" cy="96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7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1493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 rot="20556069" flipH="1">
                        <a:off x="3740" y="2452"/>
                        <a:ext cx="624" cy="52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1494" name="Arc 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24" y="2064"/>
                        <a:ext cx="48" cy="336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5 h 21600"/>
                          <a:gd name="T4" fmla="*/ 0 w 21600"/>
                          <a:gd name="T5" fmla="*/ 5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1484" name="Text Box 8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56" y="2073"/>
                      <a:ext cx="412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buFontTx/>
                        <a:buChar char="•"/>
                      </a:pPr>
                      <a:r>
                        <a:rPr lang="en-US" altLang="zh-CN" sz="2800"/>
                        <a:t> </a:t>
                      </a:r>
                    </a:p>
                  </p:txBody>
                </p:sp>
                <p:sp>
                  <p:nvSpPr>
                    <p:cNvPr id="61485" name="Text Box 8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84" y="1977"/>
                      <a:ext cx="412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2800" i="1">
                          <a:sym typeface="Symbol" pitchFamily="18" charset="2"/>
                        </a:rPr>
                        <a:t></a:t>
                      </a:r>
                      <a:r>
                        <a:rPr lang="en-US" altLang="zh-CN" sz="2800"/>
                        <a:t> </a:t>
                      </a:r>
                    </a:p>
                  </p:txBody>
                </p:sp>
                <p:sp>
                  <p:nvSpPr>
                    <p:cNvPr id="61486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96" y="1488"/>
                      <a:ext cx="1356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 type="stealth" w="med" len="med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487" name="Line 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40" y="1169"/>
                      <a:ext cx="1649" cy="574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FF66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488" name="Text Box 8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33" y="1104"/>
                      <a:ext cx="482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2800" i="1">
                          <a:sym typeface="Symbol" pitchFamily="18" charset="2"/>
                        </a:rPr>
                        <a:t></a:t>
                      </a:r>
                      <a:endParaRPr lang="en-US" altLang="zh-CN" sz="2800"/>
                    </a:p>
                  </p:txBody>
                </p:sp>
                <p:sp>
                  <p:nvSpPr>
                    <p:cNvPr id="61489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2256"/>
                      <a:ext cx="225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1481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2025"/>
                    <a:ext cx="480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 i="1"/>
                      <a:t>w</a:t>
                    </a:r>
                    <a:endParaRPr lang="en-US" altLang="zh-CN" sz="2800" b="1"/>
                  </a:p>
                </p:txBody>
              </p:sp>
            </p:grpSp>
            <p:grpSp>
              <p:nvGrpSpPr>
                <p:cNvPr id="61477" name="Group 92"/>
                <p:cNvGrpSpPr>
                  <a:grpSpLocks/>
                </p:cNvGrpSpPr>
                <p:nvPr/>
              </p:nvGrpSpPr>
              <p:grpSpPr bwMode="auto">
                <a:xfrm>
                  <a:off x="4416" y="1353"/>
                  <a:ext cx="768" cy="327"/>
                  <a:chOff x="4416" y="1344"/>
                  <a:chExt cx="768" cy="327"/>
                </a:xfrm>
              </p:grpSpPr>
              <p:sp>
                <p:nvSpPr>
                  <p:cNvPr id="61478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536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stealth" w="med" len="lg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79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344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 i="1"/>
                      <a:t>p</a:t>
                    </a:r>
                    <a:endParaRPr lang="en-US" altLang="zh-CN" sz="2800"/>
                  </a:p>
                </p:txBody>
              </p:sp>
            </p:grpSp>
          </p:grpSp>
          <p:grpSp>
            <p:nvGrpSpPr>
              <p:cNvPr id="61462" name="Group 95"/>
              <p:cNvGrpSpPr>
                <a:grpSpLocks/>
              </p:cNvGrpSpPr>
              <p:nvPr/>
            </p:nvGrpSpPr>
            <p:grpSpPr bwMode="auto">
              <a:xfrm>
                <a:off x="3936" y="2304"/>
                <a:ext cx="1344" cy="384"/>
                <a:chOff x="3888" y="2304"/>
                <a:chExt cx="1344" cy="384"/>
              </a:xfrm>
            </p:grpSpPr>
            <p:sp>
              <p:nvSpPr>
                <p:cNvPr id="61474" name="Line 96"/>
                <p:cNvSpPr>
                  <a:spLocks noChangeShapeType="1"/>
                </p:cNvSpPr>
                <p:nvPr/>
              </p:nvSpPr>
              <p:spPr bwMode="auto">
                <a:xfrm>
                  <a:off x="3888" y="2304"/>
                  <a:ext cx="96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stealth" w="med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475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3984" y="2304"/>
                  <a:ext cx="1248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stealth" w="med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1463" name="Text Box 98"/>
              <p:cNvSpPr txBox="1">
                <a:spLocks noChangeArrowheads="1"/>
              </p:cNvSpPr>
              <p:nvPr/>
            </p:nvSpPr>
            <p:spPr bwMode="auto">
              <a:xfrm>
                <a:off x="3936" y="2304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w</a:t>
                </a:r>
                <a:r>
                  <a:rPr lang="en-US" altLang="zh-CN" sz="2800" b="1" baseline="-25000"/>
                  <a:t>1</a:t>
                </a:r>
                <a:endParaRPr lang="en-US" altLang="zh-CN" sz="2800" b="1"/>
              </a:p>
            </p:txBody>
          </p:sp>
          <p:sp>
            <p:nvSpPr>
              <p:cNvPr id="61464" name="Text Box 99"/>
              <p:cNvSpPr txBox="1">
                <a:spLocks noChangeArrowheads="1"/>
              </p:cNvSpPr>
              <p:nvPr/>
            </p:nvSpPr>
            <p:spPr bwMode="auto">
              <a:xfrm>
                <a:off x="4416" y="2448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w</a:t>
                </a:r>
                <a:r>
                  <a:rPr lang="en-US" altLang="zh-CN" sz="2800" b="1" baseline="-25000"/>
                  <a:t>2</a:t>
                </a:r>
                <a:endParaRPr lang="en-US" altLang="zh-CN" sz="2800" b="1"/>
              </a:p>
            </p:txBody>
          </p:sp>
          <p:sp>
            <p:nvSpPr>
              <p:cNvPr id="61465" name="Line 100"/>
              <p:cNvSpPr>
                <a:spLocks noChangeShapeType="1"/>
              </p:cNvSpPr>
              <p:nvPr/>
            </p:nvSpPr>
            <p:spPr bwMode="auto">
              <a:xfrm flipH="1" flipV="1">
                <a:off x="3744" y="2496"/>
                <a:ext cx="288" cy="192"/>
              </a:xfrm>
              <a:prstGeom prst="line">
                <a:avLst/>
              </a:prstGeom>
              <a:noFill/>
              <a:ln w="38100">
                <a:solidFill>
                  <a:srgbClr val="FF99FF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6" name="Line 101"/>
              <p:cNvSpPr>
                <a:spLocks noChangeShapeType="1"/>
              </p:cNvSpPr>
              <p:nvPr/>
            </p:nvSpPr>
            <p:spPr bwMode="auto">
              <a:xfrm flipV="1">
                <a:off x="3744" y="2304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FF99FF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7" name="Text Box 102"/>
              <p:cNvSpPr txBox="1">
                <a:spLocks noChangeArrowheads="1"/>
              </p:cNvSpPr>
              <p:nvPr/>
            </p:nvSpPr>
            <p:spPr bwMode="auto">
              <a:xfrm>
                <a:off x="3518" y="2313"/>
                <a:ext cx="32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66CC"/>
                    </a:solidFill>
                  </a:rPr>
                  <a:t>f</a:t>
                </a:r>
                <a:r>
                  <a:rPr lang="en-US" altLang="zh-CN" sz="2800" b="1" baseline="-25000">
                    <a:solidFill>
                      <a:srgbClr val="FF66CC"/>
                    </a:solidFill>
                  </a:rPr>
                  <a:t>1</a:t>
                </a:r>
                <a:endParaRPr lang="en-US" altLang="zh-CN" sz="2800"/>
              </a:p>
            </p:txBody>
          </p:sp>
          <p:sp>
            <p:nvSpPr>
              <p:cNvPr id="61468" name="Text Box 103"/>
              <p:cNvSpPr txBox="1">
                <a:spLocks noChangeArrowheads="1"/>
              </p:cNvSpPr>
              <p:nvPr/>
            </p:nvSpPr>
            <p:spPr bwMode="auto">
              <a:xfrm>
                <a:off x="3696" y="2544"/>
                <a:ext cx="32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66CC"/>
                    </a:solidFill>
                  </a:rPr>
                  <a:t>f</a:t>
                </a:r>
                <a:r>
                  <a:rPr lang="en-US" altLang="zh-CN" sz="2800" b="1" baseline="-25000">
                    <a:solidFill>
                      <a:srgbClr val="FF66CC"/>
                    </a:solidFill>
                  </a:rPr>
                  <a:t>2</a:t>
                </a:r>
                <a:endParaRPr lang="en-US" altLang="zh-CN" sz="2800"/>
              </a:p>
            </p:txBody>
          </p:sp>
          <p:grpSp>
            <p:nvGrpSpPr>
              <p:cNvPr id="61469" name="Group 104"/>
              <p:cNvGrpSpPr>
                <a:grpSpLocks/>
              </p:cNvGrpSpPr>
              <p:nvPr/>
            </p:nvGrpSpPr>
            <p:grpSpPr bwMode="auto">
              <a:xfrm>
                <a:off x="4128" y="1104"/>
                <a:ext cx="960" cy="432"/>
                <a:chOff x="4128" y="1104"/>
                <a:chExt cx="960" cy="432"/>
              </a:xfrm>
            </p:grpSpPr>
            <p:sp>
              <p:nvSpPr>
                <p:cNvPr id="61470" name="Line 105"/>
                <p:cNvSpPr>
                  <a:spLocks noChangeShapeType="1"/>
                </p:cNvSpPr>
                <p:nvPr/>
              </p:nvSpPr>
              <p:spPr bwMode="auto">
                <a:xfrm>
                  <a:off x="4608" y="1248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FF66CC"/>
                  </a:solidFill>
                  <a:round/>
                  <a:headEnd type="stealth" w="med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471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4416" y="1248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rgbClr val="FF66CC"/>
                  </a:solidFill>
                  <a:round/>
                  <a:headEnd type="stealth" w="med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472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704" y="1104"/>
                  <a:ext cx="38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FF66CC"/>
                      </a:solidFill>
                    </a:rPr>
                    <a:t>p</a:t>
                  </a:r>
                  <a:r>
                    <a:rPr lang="en-US" altLang="zh-CN" sz="2800" b="1" baseline="-25000">
                      <a:solidFill>
                        <a:srgbClr val="FF66CC"/>
                      </a:solidFill>
                    </a:rPr>
                    <a:t>2</a:t>
                  </a:r>
                  <a:endParaRPr lang="en-US" altLang="zh-CN" sz="2800"/>
                </a:p>
              </p:txBody>
            </p:sp>
            <p:sp>
              <p:nvSpPr>
                <p:cNvPr id="61473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128" y="1200"/>
                  <a:ext cx="38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FF66CC"/>
                      </a:solidFill>
                    </a:rPr>
                    <a:t>p</a:t>
                  </a:r>
                  <a:r>
                    <a:rPr lang="en-US" altLang="zh-CN" sz="2800" b="1" baseline="-25000">
                      <a:solidFill>
                        <a:srgbClr val="FF66CC"/>
                      </a:solidFill>
                    </a:rPr>
                    <a:t>1</a:t>
                  </a:r>
                  <a:endParaRPr lang="en-US" altLang="zh-CN" sz="2800"/>
                </a:p>
              </p:txBody>
            </p:sp>
          </p:grpSp>
        </p:grpSp>
        <p:grpSp>
          <p:nvGrpSpPr>
            <p:cNvPr id="61455" name="Group 112"/>
            <p:cNvGrpSpPr>
              <a:grpSpLocks/>
            </p:cNvGrpSpPr>
            <p:nvPr/>
          </p:nvGrpSpPr>
          <p:grpSpPr bwMode="auto">
            <a:xfrm>
              <a:off x="4176" y="3024"/>
              <a:ext cx="576" cy="327"/>
              <a:chOff x="4176" y="3024"/>
              <a:chExt cx="576" cy="327"/>
            </a:xfrm>
          </p:grpSpPr>
          <p:sp>
            <p:nvSpPr>
              <p:cNvPr id="61459" name="Line 113"/>
              <p:cNvSpPr>
                <a:spLocks noChangeShapeType="1"/>
              </p:cNvSpPr>
              <p:nvPr/>
            </p:nvSpPr>
            <p:spPr bwMode="auto">
              <a:xfrm>
                <a:off x="4176" y="307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0" name="Text Box 114"/>
              <p:cNvSpPr txBox="1">
                <a:spLocks noChangeArrowheads="1"/>
              </p:cNvSpPr>
              <p:nvPr/>
            </p:nvSpPr>
            <p:spPr bwMode="auto">
              <a:xfrm>
                <a:off x="4320" y="3024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v</a:t>
                </a:r>
                <a:r>
                  <a:rPr lang="en-US" altLang="zh-CN" sz="2800" b="1" baseline="-25000"/>
                  <a:t>1</a:t>
                </a:r>
                <a:endParaRPr lang="en-US" altLang="zh-CN" sz="2800" b="1"/>
              </a:p>
            </p:txBody>
          </p:sp>
        </p:grpSp>
        <p:grpSp>
          <p:nvGrpSpPr>
            <p:cNvPr id="61456" name="Group 115"/>
            <p:cNvGrpSpPr>
              <a:grpSpLocks/>
            </p:cNvGrpSpPr>
            <p:nvPr/>
          </p:nvGrpSpPr>
          <p:grpSpPr bwMode="auto">
            <a:xfrm>
              <a:off x="4128" y="1632"/>
              <a:ext cx="336" cy="384"/>
              <a:chOff x="4128" y="1632"/>
              <a:chExt cx="336" cy="384"/>
            </a:xfrm>
          </p:grpSpPr>
          <p:sp>
            <p:nvSpPr>
              <p:cNvPr id="61457" name="Line 116"/>
              <p:cNvSpPr>
                <a:spLocks noChangeShapeType="1"/>
              </p:cNvSpPr>
              <p:nvPr/>
            </p:nvSpPr>
            <p:spPr bwMode="auto">
              <a:xfrm flipV="1">
                <a:off x="4224" y="1680"/>
                <a:ext cx="24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8" name="Text Box 117"/>
              <p:cNvSpPr txBox="1">
                <a:spLocks noChangeArrowheads="1"/>
              </p:cNvSpPr>
              <p:nvPr/>
            </p:nvSpPr>
            <p:spPr bwMode="auto">
              <a:xfrm>
                <a:off x="4128" y="163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v</a:t>
                </a:r>
                <a:endParaRPr lang="en-US" altLang="zh-CN" sz="2800" b="1"/>
              </a:p>
            </p:txBody>
          </p:sp>
        </p:grpSp>
      </p:grpSp>
      <p:sp>
        <p:nvSpPr>
          <p:cNvPr id="21623" name="Text Box 119"/>
          <p:cNvSpPr txBox="1">
            <a:spLocks noChangeArrowheads="1"/>
          </p:cNvSpPr>
          <p:nvPr/>
        </p:nvSpPr>
        <p:spPr bwMode="auto">
          <a:xfrm>
            <a:off x="228600" y="2133600"/>
            <a:ext cx="19812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模型求解</a:t>
            </a:r>
          </a:p>
        </p:txBody>
      </p:sp>
    </p:spTree>
    <p:extLst>
      <p:ext uri="{BB962C8B-B14F-4D97-AF65-F5344CB8AC3E}">
        <p14:creationId xmlns:p14="http://schemas.microsoft.com/office/powerpoint/2010/main" val="23519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2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2" grpId="0" animBg="1" autoUpdateAnimBg="0"/>
      <p:bldP spid="21544" grpId="0" animBg="1"/>
      <p:bldP spid="21545" grpId="0" animBg="1" autoUpdateAnimBg="0"/>
      <p:bldP spid="21549" grpId="0" animBg="1" autoUpdateAnimBg="0"/>
      <p:bldP spid="21550" grpId="0" animBg="1" autoUpdateAnimBg="0"/>
      <p:bldP spid="21551" grpId="0" animBg="1" autoUpdateAnimBg="0"/>
      <p:bldP spid="21577" grpId="0" animBg="1"/>
      <p:bldP spid="21614" grpId="0" animBg="1" autoUpdateAnimBg="0"/>
      <p:bldP spid="2162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0" y="4281488"/>
            <a:ext cx="20574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60</a:t>
            </a:r>
            <a:r>
              <a:rPr lang="en-US" altLang="zh-CN" sz="2800" b="1" baseline="30000">
                <a:cs typeface="Times New Roman" pitchFamily="18" charset="0"/>
              </a:rPr>
              <a:t>º</a:t>
            </a:r>
            <a:r>
              <a:rPr lang="en-US" altLang="zh-CN" sz="2800" b="1" baseline="30000"/>
              <a:t> </a:t>
            </a:r>
            <a:r>
              <a:rPr lang="en-US" altLang="zh-CN" sz="2800" b="1"/>
              <a:t>&lt; 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>
                <a:sym typeface="Symbol" pitchFamily="18" charset="2"/>
              </a:rPr>
              <a:t> &lt; 75</a:t>
            </a:r>
            <a:r>
              <a:rPr lang="en-US" altLang="zh-CN" sz="2800" b="1" baseline="30000">
                <a:cs typeface="Times New Roman" pitchFamily="18" charset="0"/>
              </a:rPr>
              <a:t>º</a:t>
            </a:r>
            <a:r>
              <a:rPr lang="en-US" altLang="zh-CN" sz="2800" b="1" baseline="30000"/>
              <a:t> 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2133600" y="43434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 1&lt; </a:t>
            </a:r>
            <a:r>
              <a:rPr lang="en-US" altLang="zh-CN" sz="2800" i="1"/>
              <a:t>t</a:t>
            </a:r>
            <a:r>
              <a:rPr lang="en-US" altLang="zh-CN" sz="2800"/>
              <a:t> &lt; 2</a:t>
            </a:r>
            <a:endParaRPr lang="en-US" altLang="zh-CN" sz="2800" baseline="-25000"/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1042988" y="2565400"/>
          <a:ext cx="34559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公式" r:id="rId3" imgW="1752480" imgH="253800" progId="Equation.3">
                  <p:embed/>
                </p:oleObj>
              </mc:Choice>
              <mc:Fallback>
                <p:oleObj name="公式" r:id="rId3" imgW="1752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65400"/>
                        <a:ext cx="34559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4572000" y="2347913"/>
          <a:ext cx="41036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公式" r:id="rId5" imgW="1549080" imgH="393480" progId="Equation.3">
                  <p:embed/>
                </p:oleObj>
              </mc:Choice>
              <mc:Fallback>
                <p:oleObj name="公式" r:id="rId5" imgW="1549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47913"/>
                        <a:ext cx="41036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09600" y="3213100"/>
            <a:ext cx="7923213" cy="1008063"/>
            <a:chOff x="384" y="1824"/>
            <a:chExt cx="5136" cy="720"/>
          </a:xfrm>
        </p:grpSpPr>
        <p:sp>
          <p:nvSpPr>
            <p:cNvPr id="39956" name="Text Box 5"/>
            <p:cNvSpPr txBox="1">
              <a:spLocks noChangeArrowheads="1"/>
            </p:cNvSpPr>
            <p:nvPr/>
          </p:nvSpPr>
          <p:spPr bwMode="auto">
            <a:xfrm>
              <a:off x="4608" y="1968"/>
              <a:ext cx="912" cy="41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/>
                <a:t>v</a:t>
              </a:r>
              <a:r>
                <a:rPr lang="en-US" altLang="zh-CN" sz="3200" b="1" baseline="-25000"/>
                <a:t>1</a:t>
              </a:r>
              <a:r>
                <a:rPr lang="zh-CN" altLang="en-US" sz="3200" b="1"/>
                <a:t>最大</a:t>
              </a:r>
            </a:p>
          </p:txBody>
        </p:sp>
        <p:graphicFrame>
          <p:nvGraphicFramePr>
            <p:cNvPr id="39940" name="Object 6"/>
            <p:cNvGraphicFramePr>
              <a:graphicFrameLocks noChangeAspect="1"/>
            </p:cNvGraphicFramePr>
            <p:nvPr/>
          </p:nvGraphicFramePr>
          <p:xfrm>
            <a:off x="864" y="1824"/>
            <a:ext cx="3456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公式" r:id="rId7" imgW="2349360" imgH="520560" progId="Equation.3">
                    <p:embed/>
                  </p:oleObj>
                </mc:Choice>
                <mc:Fallback>
                  <p:oleObj name="公式" r:id="rId7" imgW="234936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824"/>
                          <a:ext cx="3456" cy="720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7" name="AutoShape 28"/>
            <p:cNvSpPr>
              <a:spLocks noChangeArrowheads="1"/>
            </p:cNvSpPr>
            <p:nvPr/>
          </p:nvSpPr>
          <p:spPr bwMode="auto">
            <a:xfrm>
              <a:off x="384" y="1968"/>
              <a:ext cx="240" cy="240"/>
            </a:xfrm>
            <a:prstGeom prst="notchedRigh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539750" y="5157788"/>
            <a:ext cx="633413" cy="9461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备注</a:t>
            </a: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1331913" y="5076825"/>
            <a:ext cx="76327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baseline="-25000"/>
              <a:t> </a:t>
            </a:r>
            <a:r>
              <a:rPr lang="zh-CN" altLang="en-US" sz="2800" b="1"/>
              <a:t>只讨论起航时的航向，是静态模型</a:t>
            </a:r>
            <a:r>
              <a:rPr lang="en-US" altLang="zh-CN" sz="2800" b="1"/>
              <a:t>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航行过程中终点</a:t>
            </a:r>
            <a:r>
              <a:rPr lang="en-US" altLang="zh-CN" sz="2800" b="1" i="1"/>
              <a:t>B</a:t>
            </a:r>
            <a:r>
              <a:rPr lang="zh-CN" altLang="en-US" sz="2800" b="1"/>
              <a:t>将不在正东方，应调整</a:t>
            </a:r>
            <a:r>
              <a:rPr lang="zh-CN" altLang="en-US" sz="2800" b="1" i="1">
                <a:sym typeface="Symbol" pitchFamily="18" charset="2"/>
              </a:rPr>
              <a:t></a:t>
            </a:r>
            <a:r>
              <a:rPr lang="zh-CN" altLang="en-US" sz="2800" b="1">
                <a:sym typeface="Symbol" pitchFamily="18" charset="2"/>
              </a:rPr>
              <a:t>和</a:t>
            </a:r>
            <a:r>
              <a:rPr lang="zh-CN" altLang="en-US" sz="2800" b="1" i="1">
                <a:sym typeface="Symbol" pitchFamily="18" charset="2"/>
              </a:rPr>
              <a:t> </a:t>
            </a:r>
            <a:r>
              <a:rPr lang="en-US" altLang="zh-CN" sz="2800" b="1" i="1">
                <a:sym typeface="Symbol" pitchFamily="18" charset="2"/>
              </a:rPr>
              <a:t>.</a:t>
            </a:r>
            <a:r>
              <a:rPr lang="en-US" altLang="zh-CN" sz="2800" b="1" baseline="-25000"/>
              <a:t> 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3733800" y="18430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记 </a:t>
            </a:r>
            <a:r>
              <a:rPr lang="en-US" altLang="zh-CN" sz="2800" b="1" i="1"/>
              <a:t>t</a:t>
            </a:r>
            <a:r>
              <a:rPr lang="en-US" altLang="zh-CN" sz="2800" b="1"/>
              <a:t>=1+2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/</a:t>
            </a:r>
            <a:r>
              <a:rPr lang="en-US" altLang="zh-CN" sz="2800" b="1" i="1"/>
              <a:t>s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  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w</a:t>
            </a:r>
            <a:r>
              <a:rPr lang="en-US" altLang="zh-CN" sz="2800" b="1"/>
              <a:t>/2</a:t>
            </a:r>
            <a:endParaRPr lang="en-US" altLang="zh-CN" sz="2800" b="1" baseline="-25000"/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2895600" y="1066800"/>
            <a:ext cx="5105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sym typeface="Symbol" pitchFamily="18" charset="2"/>
              </a:rPr>
              <a:t> =(</a:t>
            </a:r>
            <a:r>
              <a:rPr lang="en-US" altLang="zh-CN" sz="2800" b="1" i="1">
                <a:sym typeface="Symbol" pitchFamily="18" charset="2"/>
              </a:rPr>
              <a:t> 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w</a:t>
            </a:r>
            <a:r>
              <a:rPr lang="en-US" altLang="zh-CN" sz="2800" b="1"/>
              <a:t>/2)[1</a:t>
            </a:r>
            <a:r>
              <a:rPr lang="en-US" altLang="zh-CN" b="1"/>
              <a:t>–</a:t>
            </a:r>
            <a:r>
              <a:rPr lang="en-US" altLang="zh-CN" sz="2800" b="1"/>
              <a:t>(1+2</a:t>
            </a:r>
            <a:r>
              <a:rPr lang="en-US" altLang="zh-CN" sz="2800" b="1" i="1"/>
              <a:t>p/w</a:t>
            </a:r>
            <a:r>
              <a:rPr lang="en-US" altLang="zh-CN" sz="2800" b="1"/>
              <a:t>)cos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>
                <a:sym typeface="Symbol" pitchFamily="18" charset="2"/>
              </a:rPr>
              <a:t>]cos</a:t>
            </a:r>
            <a:r>
              <a:rPr lang="en-US" altLang="zh-CN" sz="2800" b="1" i="1">
                <a:sym typeface="Symbol" pitchFamily="18" charset="2"/>
              </a:rPr>
              <a:t> </a:t>
            </a:r>
            <a:r>
              <a:rPr lang="en-US" altLang="zh-CN" sz="2800" b="1">
                <a:sym typeface="Symbol" pitchFamily="18" charset="2"/>
              </a:rPr>
              <a:t> 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1143000" y="18430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w=ks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, p=ks</a:t>
            </a:r>
            <a:r>
              <a:rPr lang="en-US" altLang="zh-CN" sz="2800" b="1" baseline="-25000"/>
              <a:t>2</a:t>
            </a:r>
            <a:endParaRPr lang="en-US" altLang="zh-CN" sz="2800" b="1" i="1" baseline="-25000"/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4038600" y="42814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1/4&lt;</a:t>
            </a:r>
            <a:r>
              <a:rPr lang="en-US" altLang="zh-CN" sz="2800" b="1">
                <a:sym typeface="Symbol" pitchFamily="18" charset="2"/>
              </a:rPr>
              <a:t>cos</a:t>
            </a:r>
            <a:r>
              <a:rPr lang="en-US" altLang="zh-CN" sz="2800" b="1" i="1">
                <a:sym typeface="Symbol" pitchFamily="18" charset="2"/>
              </a:rPr>
              <a:t> </a:t>
            </a:r>
            <a:r>
              <a:rPr lang="en-US" altLang="zh-CN" sz="2800" b="1">
                <a:sym typeface="Symbol" pitchFamily="18" charset="2"/>
              </a:rPr>
              <a:t>&lt;1/2</a:t>
            </a:r>
            <a:endParaRPr lang="en-US" altLang="zh-CN" sz="2800" b="1"/>
          </a:p>
        </p:txBody>
      </p:sp>
      <p:sp>
        <p:nvSpPr>
          <p:cNvPr id="39950" name="Text Box 38"/>
          <p:cNvSpPr txBox="1">
            <a:spLocks noChangeArrowheads="1"/>
          </p:cNvSpPr>
          <p:nvPr/>
        </p:nvSpPr>
        <p:spPr bwMode="auto">
          <a:xfrm>
            <a:off x="381000" y="533400"/>
            <a:ext cx="19050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模型求解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2667000" y="457200"/>
            <a:ext cx="5105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i="1"/>
              <a:t>v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</a:t>
            </a:r>
            <a:r>
              <a:rPr lang="en-US" altLang="zh-CN" sz="2800" b="1" i="1"/>
              <a:t>k</a:t>
            </a:r>
            <a:r>
              <a:rPr lang="en-US" altLang="zh-CN" sz="2800" b="1" baseline="-25000"/>
              <a:t>1 </a:t>
            </a:r>
            <a:r>
              <a:rPr lang="en-US" altLang="zh-CN" sz="2800" b="1"/>
              <a:t>[</a:t>
            </a:r>
            <a:r>
              <a:rPr lang="en-US" altLang="zh-CN" sz="2800" b="1" i="1"/>
              <a:t>w</a:t>
            </a:r>
            <a:r>
              <a:rPr lang="en-US" altLang="zh-CN" sz="2800" b="1"/>
              <a:t>(1</a:t>
            </a:r>
            <a:r>
              <a:rPr lang="en-US" altLang="zh-CN" b="1"/>
              <a:t>–</a:t>
            </a:r>
            <a:r>
              <a:rPr lang="en-US" altLang="zh-CN" sz="2800" b="1">
                <a:sym typeface="Symbol" pitchFamily="18" charset="2"/>
              </a:rPr>
              <a:t>cos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>
                <a:sym typeface="Symbol" pitchFamily="18" charset="2"/>
              </a:rPr>
              <a:t>)/2</a:t>
            </a:r>
            <a:r>
              <a:rPr lang="en-US" altLang="zh-CN" b="1"/>
              <a:t>–</a:t>
            </a:r>
            <a:r>
              <a:rPr lang="en-US" altLang="zh-CN" sz="2800" b="1" i="1"/>
              <a:t>p</a:t>
            </a:r>
            <a:r>
              <a:rPr lang="en-US" altLang="zh-CN" sz="2800" b="1"/>
              <a:t>cos</a:t>
            </a:r>
            <a:r>
              <a:rPr lang="en-US" altLang="zh-CN" sz="2800" b="1" i="1">
                <a:sym typeface="Symbol" pitchFamily="18" charset="2"/>
              </a:rPr>
              <a:t></a:t>
            </a:r>
            <a:r>
              <a:rPr lang="en-US" altLang="zh-CN" sz="2800" b="1">
                <a:sym typeface="Symbol" pitchFamily="18" charset="2"/>
              </a:rPr>
              <a:t>]cos</a:t>
            </a:r>
            <a:r>
              <a:rPr lang="en-US" altLang="zh-CN" sz="2800" b="1" i="1">
                <a:sym typeface="Symbol" pitchFamily="18" charset="2"/>
              </a:rPr>
              <a:t> 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457200" y="42672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/>
              <a:t>s</a:t>
            </a:r>
            <a:r>
              <a:rPr lang="en-US" altLang="zh-CN" sz="2800" baseline="-25000"/>
              <a:t>1</a:t>
            </a:r>
            <a:r>
              <a:rPr lang="en-US" altLang="zh-CN" sz="2800"/>
              <a:t>&gt;&gt;</a:t>
            </a:r>
            <a:r>
              <a:rPr lang="en-US" altLang="zh-CN" sz="2800" baseline="-25000"/>
              <a:t> </a:t>
            </a:r>
            <a:r>
              <a:rPr lang="en-US" altLang="zh-CN" sz="2800" i="1"/>
              <a:t>s</a:t>
            </a:r>
            <a:r>
              <a:rPr lang="en-US" altLang="zh-CN" sz="2800" baseline="-25000"/>
              <a:t>2</a:t>
            </a:r>
            <a:endParaRPr lang="en-US" altLang="zh-CN" sz="2800"/>
          </a:p>
        </p:txBody>
      </p:sp>
      <p:sp>
        <p:nvSpPr>
          <p:cNvPr id="22569" name="AutoShape 41"/>
          <p:cNvSpPr>
            <a:spLocks noChangeArrowheads="1"/>
          </p:cNvSpPr>
          <p:nvPr/>
        </p:nvSpPr>
        <p:spPr bwMode="auto">
          <a:xfrm>
            <a:off x="1828800" y="4343400"/>
            <a:ext cx="1524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70" name="AutoShape 42"/>
          <p:cNvSpPr>
            <a:spLocks noChangeArrowheads="1"/>
          </p:cNvSpPr>
          <p:nvPr/>
        </p:nvSpPr>
        <p:spPr bwMode="auto">
          <a:xfrm>
            <a:off x="3733800" y="4343400"/>
            <a:ext cx="1524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800"/>
          </a:p>
        </p:txBody>
      </p:sp>
      <p:sp>
        <p:nvSpPr>
          <p:cNvPr id="22571" name="AutoShape 43"/>
          <p:cNvSpPr>
            <a:spLocks noChangeArrowheads="1"/>
          </p:cNvSpPr>
          <p:nvPr/>
        </p:nvSpPr>
        <p:spPr bwMode="auto">
          <a:xfrm>
            <a:off x="6477000" y="4343400"/>
            <a:ext cx="1524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8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墨迹 2"/>
              <p14:cNvContentPartPr/>
              <p14:nvPr/>
            </p14:nvContentPartPr>
            <p14:xfrm>
              <a:off x="3926520" y="2296440"/>
              <a:ext cx="2058840" cy="36468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22560" y="2292480"/>
                <a:ext cx="20692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墨迹 3"/>
              <p14:cNvContentPartPr/>
              <p14:nvPr/>
            </p14:nvContentPartPr>
            <p14:xfrm>
              <a:off x="44640" y="3854160"/>
              <a:ext cx="2161080" cy="66780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680" y="3849840"/>
                <a:ext cx="2170080" cy="6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682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10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2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2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 autoUpdateAnimBg="0"/>
      <p:bldP spid="22537" grpId="0" autoUpdateAnimBg="0"/>
      <p:bldP spid="22559" grpId="0" animBg="1" autoUpdateAnimBg="0"/>
      <p:bldP spid="22562" grpId="0" autoUpdateAnimBg="0"/>
      <p:bldP spid="22563" grpId="0" autoUpdateAnimBg="0"/>
      <p:bldP spid="22564" grpId="0" autoUpdateAnimBg="0"/>
      <p:bldP spid="22565" grpId="0" autoUpdateAnimBg="0"/>
      <p:bldP spid="22567" grpId="0" autoUpdateAnimBg="0"/>
      <p:bldP spid="22568" grpId="0" autoUpdateAnimBg="0"/>
      <p:bldP spid="22569" grpId="0" animBg="1"/>
      <p:bldP spid="22570" grpId="0" animBg="1" autoUpdateAnimBg="0"/>
      <p:bldP spid="22571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411</Words>
  <Application>Microsoft Office PowerPoint</Application>
  <PresentationFormat>全屏显示(4:3)</PresentationFormat>
  <Paragraphs>102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Office 主题​​</vt:lpstr>
      <vt:lpstr>Clip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9</cp:revision>
  <dcterms:created xsi:type="dcterms:W3CDTF">2020-03-13T15:34:47Z</dcterms:created>
  <dcterms:modified xsi:type="dcterms:W3CDTF">2020-03-24T14:46:40Z</dcterms:modified>
</cp:coreProperties>
</file>