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2T13:53:05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 15643 430,'0'0'262,"0"0"-198,0 0-63,0 0 0,0 0 38,0 0-3,0 0-34,11 0-1,2-1-1,3-7 1,-1 2 6,7-2-6,-3 0-1,0 1 0,-2 1 0,-4 1 0,3-2-12,-6-1-40,-1-4-49,1-7-53,-5 0-71,-4 3-36</inkml:trace>
  <inkml:trace contextRef="#ctx0" brushRef="#br0" timeOffset="485.0276">840 15461 166,'0'0'92,"0"0"-80,0 0 4,-6 82 83,6-38 30,0 6-37,0 4-5,0 0-32,0-8-22,0-6-7,0-12-3,6-10-9,3-7-14,3-5-13,0-3 6,9-3-1,7 0 1,3-10 7,7-12-2,1-12-19,4-9-8,-2-9-55,0-4 6,-1-4-11,-3 2-25,-2 4 18,-7 7 24,-7 11 33,-5 11 31,-6 11 8,-6 11-1,-4 3 1,0 5 27,0 14 41,-2 3-18,-10 7 12,0-3 5,-4 2-1,2-6-20,-2-3-17,3-6-13,-3-6 0,5-6-16,-3-1-26,3-5-45,0-14-18,0-22-2,3 2-17,2 3-62</inkml:trace>
  <inkml:trace contextRef="#ctx0" brushRef="#br0" timeOffset="832.0475">1164 15209 12,'0'0'56,"0"0"55,4 86-11,-2-37-12,-1 7-2,1 5-14,-1 4-7,0 0-10,-1-4-4,0-4 3,0-5 7,0-8-6,0-4-9,0-8-11,0-6-19,2-6 0,8-5 2,2-3 8,8-3-15,2-2-3,7-3 1,4-2-3,-1-2 4,5 0-4,-3 0 1,-2-3-6,-4-4 0,-4 1 0,-4 1 1,-6 1-1,-3-1 6,-5 3-7,-3 0 0,-3 1-29,0 0-25,0-7-31,-6 0-88,-6 1-394</inkml:trace>
  <inkml:trace contextRef="#ctx0" brushRef="#br0" timeOffset="1133.0647">1584 15265 636,'0'0'99,"0"0"-99,0 0 0,0 0 90,0 0-44,0 0-29,-46 101-17,24-67-3,4-1-20,-4-5-17,6-6-21,2-8-36,4-10-7,3-7-28,3-14-150</inkml:trace>
  <inkml:trace contextRef="#ctx0" brushRef="#br0" timeOffset="1374.0786">1475 15416 107,'0'0'153,"0"0"14,17 81 19,-10-44-38,-1 5-39,0 2-45,-1 2-27,3 0-11,-1 0-11,-4-5-15,-1-7 1,0-9 0,-2-8 0,2-8-1,-2-6 0,1-3-42,1 0-39,1-1-2,2-18-7,0-8-34,2-13-6,1-31-17,1 8-7</inkml:trace>
  <inkml:trace contextRef="#ctx0" brushRef="#br0" timeOffset="2033.1162">1644 15329 91,'0'0'130,"0"0"-64,0 0 22,0 0 42,0 0-23,0 0-62,0 0-45,1 3 0,4 5 0,-2 2 1,1 3 12,-1 7 7,0-3 16,-1 5-12,-2-3-11,3 1-12,1-1 1,1-1-1,2 0 0,1 0 6,5-2-6,-1 0 12,6-5-4,-2-1-6,4-3 4,-4-5 0,0 1-6,-2-1 1,-4-2-2,-2 2 0,-5 0-1,-2 1 0,-1 2-19,0 5 7,0 1 13,-11 9 21,-3 0-11,-3 6-9,-3-1 1,-6 1 4,1-4-6,-3-1 3,2-5 10,-1-5-3,-1-8 6,6-3-16,1-1-30,4-14-31,4-2-30,7-2-13,3-1-36,3 2 38,0 2 61,1 3 34,6 3 7,1 2 0,1 2 10,0-1 3,3 2-3,2-2 3,-1-1-7,5 0-3,1-1-2,-1 5 0,0 1 9,-1 3 12,-3 0-9,-1 2-12,-3 6 9,-3 1 5,-2-2 16,-2 0 0,-2-2-13,1-3-5,-2-2 8,1 0-7,-1-2-14,0-12-82,0 0-84</inkml:trace>
  <inkml:trace contextRef="#ctx0" brushRef="#br0" timeOffset="2254.1288">1786 15427 352,'0'0'114,"0"0"-78,0 0 10,0 0-14,0 0-32,0 0 1,0 0 42,12 51-2,-7-31-24,-1-2-2,0-4-5,1-4-10,-4-5-2,2-2-58,1-3-20,-1-15-6,2-6-2,-2-4-143</inkml:trace>
  <inkml:trace contextRef="#ctx0" brushRef="#br0" timeOffset="2558.1462">1865 15173 363,'0'0'91,"0"0"-91,0 0 80,0 0 59,6 84-19,-3-36-36,0 18-9,7 21-19,1 25 0,5 9 1,-2 1-8,3-8-16,-2-16-8,-3-19-12,-2-18-4,-2-24-8,-3-10 1,-2-2 0,4-3-1,-4-5 1,-2-10-1,1-2 0,-2-5 6,0 0 2,0 0-9,0 0-31,0-10-37,-3-5-101,-7-2-364</inkml:trace>
  <inkml:trace contextRef="#ctx0" brushRef="#br0" timeOffset="30253.7304">5139 14489 42,'0'0'55,"0"0"-28,0 0 22,0 0-7,0 0-25,0 0-9,0 0 0,0 0 10,0 0 16,0 0 8,0 0 1,0 0-5,0 0 1,0 0-7,0 0-17,0 0-13,0 0-2,0 3 0,0 2 1,-5 3-1,-2 1 0,0 6 0,0 1 1,-3 4-1,-3 4 1,2 3 0,-5 2 9,-2 5 6,-3 4-9,-1-1 15,-4 6-2,2-3 5,-1 0-2,0-4 3,4-6-7,6-7 5,3-10-2,6-5 4,3-5 3,3-3-29,0 0-8,0 0-51,0-4-43,0-5-40,9-6-13,0 5-16</inkml:trace>
  <inkml:trace contextRef="#ctx0" brushRef="#br0" timeOffset="30655.7534">5103 14533 179,'0'0'107,"0"0"-86,0 0 0,0 0 2,0 0 37,0 0 53,0 0-37,51 82-25,-35-46-19,-1 8 4,0 2 0,0 4-10,0-2-2,-2 0-9,0-6-8,-2-6-7,-2-8 1,0-9 0,-3-4 0,-3-8-1,-2 1 0,1-3 1,-2-3 0,0-2-1,0 2-12,0-2-25,0 0-34,0 0-49,0 3-23,-6-3-121</inkml:trace>
  <inkml:trace contextRef="#ctx0" brushRef="#br0" timeOffset="31196.7843">5073 14938 309,'0'0'183,"0"0"-135,0 0-19,0 0 44,0 0-21,0 0-33,0 0 11,17 1 21,0-1-4,1 0-25,2 0-9,0-3 4,-1 0-4,-2-1-11,-2 3-1,-1 1 1,-5 0-1,-2 0-1,-1-2-19,0 2-42,-3-5-63,-3 0-113,0 0-110</inkml:trace>
  <inkml:trace contextRef="#ctx0" brushRef="#br0" timeOffset="33523.9173">4758 15925 454,'0'0'94,"0"0"4,0 0-29,0 0 21,0 0-27,0 0-44,0 0-18,-7-5-1,7 5-6,0-1 6,1-2 1,6 0 9,7 1-10,-2-1 1,6 3-1,-2 0-1,4 0 1,-3 0 0,2 0 0,-4 3-1,0 3 1,-3 2-20,-1 0-19,-5 3 3,-3 0 10,-3 4-2,0 4 12,0 4 5,-10 1-4,-3-1-12,-3 2 7,-1-3-5,-1 0-2,-2-2-24,1-6 37,6-4 14,0-3 27,3-5 87,4-2-10,3 0-71,0 0 1,2 0 5,1 0-21,0 0-16,0 0-2,0 0-2,0 0-11,0 0-5,0 0-3,1 0-9,8 0 23,7 0 7,4 0 1,4-2 9,3 0-9,1 0 0,0 1 0,1 1-1,-3 0 1,-3 0-1,-4 0 0,-2 0-1,-5 0-28,-6 0-59,-6 0-65,0 0-60,0 0-74</inkml:trace>
  <inkml:trace contextRef="#ctx0" brushRef="#br0" timeOffset="34423.9688">3877 16683 101,'0'0'90,"0"0"-66,0 0 2,0 0 9,0 0-23,0 0-12,0 0-9,0 0 9,0 0 10,6 0 0,4 0 7,1 0 2,0 0 5,6 0-11,2 0-1,2 0 1,6 0 0,3 0 10,3 0-4,3-7-6,3-1-2,2-2-4,2 0-6,1 0 5,-2 3-6,1 3-9,0 0 8,1 1 0,0 1 0,0 2 1,-2-1 0,2 1 0,-3-2 0,-2 2 0,-3-3 0,-1 1 6,-4-1-6,-1 2-1,-2 1-1,-1-2 1,1 1 1,0-1 1,1-1 1,-2 3-1,3-3 11,-1 3-5,-2-4-6,-3 1 12,0 1-3,0-1 4,-4-1-4,0-1 5,-1 0-8,-1 1-7,-2-2 1,2 1 0,-1 3 5,2-1-6,-3 1 1,3-1-1,-2 1 0,-1 2-1,-2 0-1,0-2 2,-2 2 0,1 0 2,-1 0-1,-2 0-1,-1-3 2,1 3-1,-4 0 0,2 0-1,-2-2 0,-1 1 1,1 1-1,-3-2-23,2 1 8,-3 0-11,-2-5-46,0 2-27,0-5-44</inkml:trace>
  <inkml:trace contextRef="#ctx0" brushRef="#br0" timeOffset="35369.0229">4275 17074 62,'0'0'41,"0"0"-34,0 0 3,0 0 6,0 0-5,0 0-10,0 0 0,0 66 18,-3-47 29,-3 5-18,2 0 2,-2 3-8,-2 0 2,4 0-6,-1 1-11,2-6 1,0 0 6,2-5-2,1-3 1,0-3-7,0-2-2,0 0-5,0-2 9,0 0-10,0-3 1,0-1 1,0-3-1,0 0 6,0 0-7,-2 0-15,2-5-56,-1-6-144</inkml:trace>
  <inkml:trace contextRef="#ctx0" brushRef="#br0" timeOffset="36083.0637">4478 17137 411,'0'0'58,"0"0"-58,0 0 0,0 0 12,0 0 0,0 0-4,0 0 1,30-39 4,-23 20-4,-1-3-2,0-2-7,-1-4-1,-4 1-12,-1 3-13,0 4-11,0 3-19,-8 8-5,-3 1 3,-1 6 1,-3 2 5,3 0 20,-3 9 0,2 3 15,-2 2 7,3 1 3,-2 4-1,1 0 7,-2 0-6,4 0 6,3 0 0,-1-2 1,4-4 14,1-4 2,4-2-7,0-5-8,0-2 7,13 0-8,2 0-9,3-2 9,3-8 0,3-4 0,0 3-9,-2 2-1,0 6-2,-4 1 1,-1 2-2,-7 3 5,0 11 8,-4 3 26,-3 4 37,-1 4 35,-2 4-33,0 2 25,0 1 6,0 2-15,0-2-23,-6-2 8,-3-2-14,3-4-16,2-7-4,-1-5-2,2-5-5,2-3-15,1-2-9,0-2 5,0 0-5,0 0-1,0 0-19,0 0-26,0 0-21,-5 0-21,1 0-18,-1 0-156</inkml:trace>
  <inkml:trace contextRef="#ctx0" brushRef="#br0" timeOffset="36871.1088">4739 17128 312,'0'0'87,"0"0"-72,0 0-14,0 0 38,0 0-3,0 0-24,0 0-11,4-8 28,-1-1-6,2-3 3,-1-5-7,3-3-12,-3-5-4,-1 0-2,1 0-1,-4-1-17,0 2 4,0 3-12,-1 3 1,-12 8 2,0 3 9,-4 3-7,0 4 5,-2 0 4,0 1 2,3 9-2,0 4 2,2 1 7,4-1-5,0 1 7,4-3 1,2-4 8,4-1-8,0-2 0,0 1 0,4 0 6,5-1 1,2-1-7,2-1-1,0 0 0,0-2 1,0-1-1,0 1 0,-2 1 0,0 1-1,-2 1 0,-1 3-11,-1 3 3,-1 2-6,0 5 15,-3 7 5,0 3 8,0 6 26,-2 1-8,1 1-21,-1-1-2,0-1 20,-1-4 24,0-2-15,0-4 5,0-2-6,0-3-7,0-2-6,0-4-8,0 1-2,0-3-2,0-2-9,0-1 0,0-3 5,0-2-6,0-1 6,0-1-7,0 0-20,0 0-45,0 0-59,0-7-68,3-4-56</inkml:trace>
  <inkml:trace contextRef="#ctx0" brushRef="#br0" timeOffset="37346.1359">4976 17235 310,'0'0'70,"0"0"-70,0 0 1,0 0 13,0 0 2,0 0 13,0 0 10,44 23-16,-34-23-15,3 0-7,-2 0 11,-2 0-11,2-6 12,-3-7-2,0-4-11,-1-4-22,-4-4-14,0-3-26,-3 0 10,0-1 22,-4 5-32,-7 2 16,-1 10 5,-4 3 41,1 8 30,-3 1-21,3 1-8,-3 12 10,2 4 12,1 1 5,0-1-7,6-3-6,0-5-14,6-1 5,0-2-6,3 0-52,0-1-95</inkml:trace>
  <inkml:trace contextRef="#ctx0" brushRef="#br0" timeOffset="37847.1646">5197 17142 191,'0'0'75,"0"0"-58,0 0-4,0 0 24,0 0-15,30 73-2,-21-57-11,1-1 13,2 0 9,-2-6-16,0-2 1,0-2 12,-3-4 10,1-1-8,-1 0-15,2-1-7,0-9 5,0-4 2,0-3-14,-4-3-1,0-2-19,-3 2-2,-2-2-2,0 2 18,0 3 4,-8 3 0,-3 3-3,-3 5 4,-2-1 0,-2 4 0,0 3-7,1 0 0,2 0-3,4 0 9,0 0-15,5 2-59,5 10-21,1-4-24,0 0-42</inkml:trace>
  <inkml:trace contextRef="#ctx0" brushRef="#br0" timeOffset="38329.1922">5489 17094 222,'0'0'111,"0"0"-102,0 0 50,0 0 21,0 0-34,0 0-12,20 75 4,-14-54-11,1-3-14,2-2-11,-2-2 8,-1-3 4,1-4-1,0-2-3,-1-5-4,0 0 13,0 0 16,0 0-15,4 0-12,-1-6-6,0-8-2,1-3-7,-2-2-8,-1 0 5,-2-2-6,-3-1 6,-2 2 10,0 1 1,0 1 6,0 1 3,-3 1-1,-10 3 2,-1 2 6,-4 2-17,-5 1-10,1 2-24,1 1-36,0 2-26,3 3-69,8 0-28</inkml:trace>
  <inkml:trace contextRef="#ctx0" brushRef="#br0" timeOffset="41235.3585">6233 16375 196,'0'0'106,"0"0"-66,0 0 5,0 0-5,0 0-20,0 0-14,0 0 4,-3-3 29,3 3 9,0 0-3,0 0 8,0 0-5,0 0-9,0 0-19,0 0-15,0 0-5,0 0-12,0 0-7,0-2-24,11 2 21,5-1 22,2-1-1,5 0 1,0-2 1,0 1-1,2-3 1,-1 1-1,0-1-19,0 0-10,-5-2-11,-1 0-9,-3 2-8,-2 3 4,-5 0-5,-3 3-35,-5 3-101</inkml:trace>
  <inkml:trace contextRef="#ctx0" brushRef="#br0" timeOffset="41620.3805">6260 16685 235,'0'0'114,"0"0"-99,0 0-5,0 0 30,0 0 12,81-3-29,-51-6 0,3-1-7,2 0-3,1-3-12,-2 2 7,-2-1-2,-4 3-6,-4 2-1,-4 1 1,-4 2-1,-4 1-18,3 1-40,-5-1-53,-2-1-106</inkml:trace>
  <inkml:trace contextRef="#ctx0" brushRef="#br0" timeOffset="42608.4369">6967 16801 186,'0'0'162,"0"0"-122,0 0 1,0 0 47,0 0-45,0 0-27,0 0-10,20-36 2,-17 22-7,0-1-1,-2 2 7,-1-4-7,0 1-1,0-4-32,0 3-7,-6 0-8,-5 2 9,-3 6-17,-2 3-18,-1 6 21,-2 0 1,2 6 26,0 9 25,4 3 1,-1 0 7,1 1 33,3-2 14,0-3 6,7 0-3,-2-3-11,3-1-6,2 0-14,0-2-13,0 3-6,0-5-6,7 2-1,3-1 1,2-2-1,-1-2-24,2-1 5,0 1 7,0-3 4,-2 0 6,-2 0-6,2 2 2,-3 3 4,0 0-6,-2 4-4,0 1 12,-4 9 5,2 3 13,-1 6 1,-2 5 7,-1 4 39,0 5-33,0 5-9,0 1 33,0 0-33,0-2 2,0-6 24,-1-5-15,-2-6-6,3-5-11,0-9-7,0-5-9,0-5 8,0-3-3,0-2 4,0 0-3,0 0 2,-1 0-9,1 0-23,-3 0-31,-5 0-53,1 0-158,-4 0-97</inkml:trace>
  <inkml:trace contextRef="#ctx0" brushRef="#br0" timeOffset="44289.5331">7145 16941 72,'0'0'110,"0"0"-78,0 0 18,0 0 22,0 0-34,0 0-31,0 0-4,7-2 6,-4-6-1,2 1 7,1-4-7,0-2-6,-2-1-1,2-6-1,-1-1 0,-2 0-27,0-1-5,-2-1 3,-1 4-5,0 2 6,0 3-12,-3 4 11,-6 6-7,-1 1-15,-5 3 17,3 0 12,-3 0 12,0 4 9,0 6-13,2 0 8,1 2 6,-2 0 0,4-1 16,0 0 4,1 1 2,1 2 8,0 1-2,3-1-4,3 1-8,2-3-7,0-1-9,0 0 1,0-3 0,9-2 0,1 1 7,1-3 7,2-3-15,-1-1-1,2 0 0,1 0-8,-2 0 8,-1 1 0,0 2-1,0 3-8,-2 3 10,0 7 25,0 3 32,-4 5-15,1 8 30,-2 5-28,-2 3-11,-2 7 10,2 2 19,-3 0-42,0 1-7,0-1-12,0-6 16,0-6 24,-4-5 2,-1-8-11,4-8-16,-2-6-5,3-6-1,0-3 2,0-1 1,0 0-13,0 0-9,0 0-47,0-8-38,0-11-75,0 2-27,3 2-58</inkml:trace>
  <inkml:trace contextRef="#ctx0" brushRef="#br0" timeOffset="52091.9795">7375 16806 247,'0'0'102,"0"0"-77,0 0 2,0 0 32,0 0-40,0 0-18,0 0 0,0 0-1,0 0 7,0 0-1,0 0-4,0 0-2,0 0-9,0 0 2,0 5-17,0 4 24,0 6 0,0-1 0,0 1-1,0-1 0,0-1 0,0-2-5,0-1 5,5 0 0,1-2-1,1 3-4,-1-2 6,5 2 0,0 1 0,-1-1 0,4 0 0,-2 1 0,1 1 0,0 3 0,1 0 1,-1-1 0,-1-1-1,-1 0 1,-5-3-1,0-1-1,-5-1 0,1-3 1,-2 0 8,0 2 11,0-1 1,-6 4-8,-6 0-11,-2 1 0,-2 0 5,-5 0-6,-1-4-6,-2-2-4,-6-6-10,6 0-25,2-9-105</inkml:trace>
  <inkml:trace contextRef="#ctx0" brushRef="#br0" timeOffset="52356.9945">7375 16892 224,'0'0'91,"0"0"-71,0 0 9,0 0 5,0 0-15,0 0-6,95-6-1,-77 6-4,0 0 1,0 0-8,1 0-1,-3-3-12,12-1-53,-6 0-73,-3-2-94</inkml:trace>
  <inkml:trace contextRef="#ctx0" brushRef="#br0" timeOffset="52760.0176">7753 16911 116,'0'0'171,"0"0"-146,0 0-24,0 0 64,0 0-21,0 0-5,0 0-14,41 90 2,-30-72 28,-1-3-39,0-1-15,0-6-1,-2-4 0,0-2 0,1-2 1,-1 0 0,0-5-1,-1-9 0,-1-1-15,0-6-13,-3 1-23,-3 0 9,0 3 13,0 3 28,-7 2 1,-3 4 0,-1 4 19,-2 1 10,-1 3-22,-2 0-7,2 0-1,1 6 0,4 3-28,6 6-27,1-4-49,2-3-81</inkml:trace>
  <inkml:trace contextRef="#ctx0" brushRef="#br0" timeOffset="53149.0398">8097 17005 23,'0'0'100,"0"0"-74,0 0-26,0 0 2,0 0-2,80 49 19,-66-47-19,0-2 0,-3 0-7,-2-8 7,-1-7 24,-1-4 27,-3-5-43,1 0-6,-4-1 8,-1-1 19,0 5 21,0 2 22,0 5 29,0 5-17,-1-1-13,-7 6-5,0 1-15,-1 1-15,-4 1-36,-3 1-10,-2 0-21,-3 0-19,-4-2-25,-12-3-33,4 0-74,1-2-88</inkml:trace>
  <inkml:trace contextRef="#ctx0" brushRef="#br0" timeOffset="53908.0832">6967 16552 405,'0'0'54,"0"0"-42,0 0 56,0 0 1,0 0-21,0 0 40,0 0-42,-50 0-13,50 0-8,0-1-4,0 1-8,0 0-3,0-2-10,3 1-19,9-2-9,7 0 28,11-4 0,11-1 0,9-5 2,6-1-2,6-5 0,0 0-2,4-2-18,-2-1-16,-1 3-2,-2 2-1,-5 1 3,-5 4-13,-4 1 20,-3 2 9,-2 1 12,-3 1 8,-3 0 0,-6 4 0,0-2-1,-4 3 1,-5 1 0,-5 1-1,-1 0 1,-4 0 0,-5 0 1,-2 0-1,-1-2 1,1 0 8,-2-2-2,-1-2-7,1-1-7,-2 2-4,0-1-28,0 2-36,-5 4-77,-5 0-89</inkml:trace>
  <inkml:trace contextRef="#ctx0" brushRef="#br0" timeOffset="54263.1035">7554 15725 438,'0'0'36,"0"0"-36,0 0-2,0 0 2,0 79 44,4-35 3,2 5-11,-2 5-11,1-2-18,0-6 5,-1-5-4,1-12-7,-3-8-1,3-7 0,-2-6 0,-3-3-47,0-2-66,0-3-106</inkml:trace>
  <inkml:trace contextRef="#ctx0" brushRef="#br0" timeOffset="55478.173">10253 14642 327,'0'0'69,"0"0"-69,0 0 0,0 0 32,0 0-6,0 76-3,0-44 0,4 5-5,-3 1 0,1 1 7,3 1-9,-2-2-6,0-4-9,-1-6 9,1-7-9,0-5 0,-2-6-1,1-4-10,1-5-44,-2-1-54,1 0-22,-1-7 31,0-3 4</inkml:trace>
  <inkml:trace contextRef="#ctx0" brushRef="#br0" timeOffset="56115.2095">10234 14473 320,'0'0'93,"0"0"-77,0 0-9,0 0 2,0 0-9,70-73-2,-43 64-4,3 7-3,0 2 3,4 0 5,-3 2-11,-3 10-2,-1 2-2,-7 3-11,-5 1 8,-6 2 9,-6 0 9,-3 4-1,-2 0 2,-13 3 1,-7 2 5,-6 3-6,-2-2 1,-2 1 6,1-1-7,1-3 1,6-7 41,8-6 32,4-4-15,9-6-16,2-3-30,1-1-13,0 0-16,6 0-42,7 0 57,11 0 1,0 0 8,6 0-8,2 0-1,4 0 0,-2 5 0,1 7-7,-1 3-4,-4 7-7,-5 1-11,-7 5 7,-3-2 22,-9 1 1,-6-3 16,0-1-5,0-3 35,-14-3 11,-4 0 3,-5-2 13,-5-1-11,-4-2 2,-6 0-1,0-3-22,-1-2-1,-1-1-17,7-6 9,5 0-12,10 0-11,6 0-9,8-4-14,4-5-82,9 1-110,4 1-126</inkml:trace>
  <inkml:trace contextRef="#ctx0" brushRef="#br0" timeOffset="59043.377">9882 16638 416,'0'0'127,"0"0"-94,0 0-7,0 0 68,0 0-52,0 0-35,0 0-7,-13 42 0,7-23 0,0 5 1,-2-2-1,2 1 10,-3 0-9,2 2 12,1-1-3,0 0-10,0 1 2,-1-1-2,2-3-1,2 1-15,0-5-11,3 0-28,0-6-27,0-3-47,6-3-42,0-5-40</inkml:trace>
  <inkml:trace contextRef="#ctx0" brushRef="#br0" timeOffset="59531.4049">10062 16673 312,'0'0'3,"0"0"-3,0 0-3,0 0 3,0 0 2,0 0 5,90 17-7,-76-8-1,-3 1 1,-3 2 27,-4 3 11,-3 0-9,-1 3 31,0 2-8,-4 2-30,-9 0-3,-7-1-8,0-3 5,-3-1-4,-1-3 1,-3-1-2,1 0-1,-1-1-1,2-2 18,3 0 8,2-4 10,9 0 20,4-2-9,4-3-10,3-1-29,0 0-17,0 0-31,3 0-31,10 0 22,5 0 30,6 0 1,4-1-1,2-6-13,1 0-2,1 0-34,-4-1-38,5 1-41,-8 3-22,-4 0-38</inkml:trace>
  <inkml:trace contextRef="#ctx0" brushRef="#br0" timeOffset="60020.4328">10293 16665 204,'0'0'46,"0"0"-38,0 0-7,0 0-1,80 28 1,-59-17-1,-3 1-1,-1-2-16,-5 0 3,-2-2 4,-3-1 4,-6-1 6,-1 0 1,0 3 21,0 2-5,-6 4 5,-3 2 7,-4 1 5,1 4 25,-1 4-1,-2 2 6,0 7 2,-2 4-1,1 2 3,1 4-2,0-3-14,5-1-26,2-5-7,1-6-5,5-7-14,1-9 0,1-8-20,0-2-25,0-4-11,0 0-38,0-9-9,4-6-42,5-2-8</inkml:trace>
  <inkml:trace contextRef="#ctx0" brushRef="#br0" timeOffset="60485.4595">10551 16696 12,'0'0'251,"0"0"-251,0 0-1,0 0 1,0 0 23,15 78-17,-7-49-4,0 1 13,1 1 20,1-1 3,-1-2 32,0-2-2,1-1-13,-2-6-12,-1 0-14,-1-6-12,1 0-11,-4-5-5,-1 0 7,1-1 1,0-2-8,-2 2 17,-1 0-2,0 0 2,0 1-5,0 1 0,-3 0-1,-8 2-5,-4-2 2,-4-1-8,-1-2 6,-4-4-7,-3-2-9,-11-13-45,7-9-65,5-2-105</inkml:trace>
  <inkml:trace contextRef="#ctx0" brushRef="#br0" timeOffset="60667.47">10491 16819 409,'0'0'65,"0"0"-64,0 0 12,0 0 23,80-38-21,-47 20-15,3 0-31,9 2-87,-7 3 3,-8 9-74</inkml:trace>
  <inkml:trace contextRef="#ctx0" brushRef="#br0" timeOffset="61071.493">10822 16878 428,'0'0'88,"0"0"-3,0 0 32,0 75-36,3-51-42,7 0-18,6-3-9,0-3-11,0-5 1,1-4 5,-4-6-7,2-3-20,-2 0 15,-2-17 4,0-5-13,-2-6-32,-1-3-33,-5 0 2,0 3 27,-3 6 37,0 5 13,0 8 12,-6 3 15,-3 4 9,-4 2 3,-2 0-17,0 0-15,0 5-7,-2 7 0,4 2-8,5 1-26,4-1-35,4 1-43,0-3-36,0-3-67</inkml:trace>
  <inkml:trace contextRef="#ctx0" brushRef="#br0" timeOffset="61478.5163">11157 16956 438,'0'0'40,"0"0"-31,0 0 15,0 0 5,0 0-1,82 81-18,-64-68-10,2-3 2,-5-5-2,-2-5-13,-4 0 13,0-15 13,-3-7-13,-2-8-17,-2-4-12,-2 0-4,0 1-6,0 5 8,0 3 31,-5 6 17,-3 7 33,-3 7 17,-1 0 11,-3 5-45,0 0-9,-3 0-5,-1 2-9,-2 4-9,-3 1-1,-16-6-39,5-1-74,3 0-100</inkml:trace>
  <inkml:trace contextRef="#ctx0" brushRef="#br0" timeOffset="62102.552">9967 16482 225,'0'0'143,"0"0"-85,0 0 44,0 0-4,0 0-47,0 0-51,0 0-2,0 0-12,17 0 14,6-5 9,9-2 18,11-1 0,5-4-1,8-2-4,5-3-5,5 0-9,3 2-8,2 1 1,-1 2-1,-2 1 0,0 5-1,-5 1-12,-7 5-10,-8 0 23,-3 0 2,-8 0-2,-6 2-26,-5 2 7,-8-3 18,0-1 0,-6 0 0,2 0 1,-3 0 0,-2-1 9,0-3-8,-5-1 5,-1 2-6,0 2-1,-3 1-27,0 0-14,0 0-7,0 0-16,-9 0-51</inkml:trace>
  <inkml:trace contextRef="#ctx0" brushRef="#br0" timeOffset="62417.57">10526 15695 235,'0'0'544,"0"0"-521,0 0-23,0 0 0,0 0 10,0 0 20,2 116-11,7-62 3,0 6-8,0-2-8,2-1-6,0-6-19,-2-4-79,-1-13-118,-4-12-164</inkml:trace>
  <inkml:trace contextRef="#ctx0" brushRef="#br0" timeOffset="63737.6455">13587 14633 7,'0'0'33,"0"0"15,0 0 22,0 0 7,0 0-9,-80 19-8,66-16 37,2 0-28,-1 1-36,2 1-18,0 2-14,-2 4 0,0 5-1,-5 5 0,-2 7 0,1 5 10,0 1 1,0 2 4,5-1 5,5-2-1,2-4-6,4-2-2,3-4-10,0-3 0,8 0 0,6-6 0,2 1 0,4-4 11,5 0-5,3-4-6,5-1 8,2-4-2,2-2-6,2 0 9,-3 0-10,-4-6 0,-3-3-17,-7 1 7,-8 1 1,-5 1-4,-5 4-11,-4 0 2,0 2-13,-6 0-106,-3 0-176</inkml:trace>
  <inkml:trace contextRef="#ctx0" brushRef="#br0" timeOffset="66853.8237">12966 16416 595,'0'0'70,"0"0"-68,0 0 12,0 0 53,0 0-60,0 0-7,0 0-16,0 3-4,0 7 19,0 6 1,-5 8 7,-3 7 1,-1 6-7,-1 5 6,-3 3-6,3 1 0,3-1 1,-2-5-2,5-4 0,1-4-7,3-8-34,0-7-24,0-6-38,0-7-45,0-4-5,3 0 11</inkml:trace>
  <inkml:trace contextRef="#ctx0" brushRef="#br0" timeOffset="67406.8554">13122 16508 398,'0'0'83,"0"0"-83,0 0-10,0 0 2,0 0 8,0 0 8,0 0 1,65 24-2,-47-16-5,-1 3-1,-1-3 5,-4 1-6,-3 1-2,-3-1 1,-2 4 1,-4 2 4,0 6 9,-4 1-4,-10 3-9,-3 4-19,-3-1-3,-4-2 8,-1-3 4,0-1 8,-1-6 2,4-3 0,-1-1 0,4-4 9,4-2 36,5-1 17,1-2 30,4 0-7,4-2-21,1-1-31,0 0-28,0 0-5,0 0-23,11 0-15,9 0 38,5-6 0,7 0 10,4 0-3,3-2-7,0 3-8,-3 0-24,8 5-79,-10 0-44,-8 0-45</inkml:trace>
  <inkml:trace contextRef="#ctx0" brushRef="#br0" timeOffset="67888.883">13556 16412 23,'0'0'364,"0"0"-298,0 0-53,-39 77-4,25-41-9,3 4-2,0 2 2,-2 2 0,1 0 0,0-3 1,0-3 14,0-1 13,0-8 9,3-5-1,5-9 13,0-5-26,4-5-14,0-5-9,0 0-15,5 0-1,7 0 16,3 0 12,5 0-2,-1 0-3,2 0-5,1-5 5,0-1-6,2 2 0,-2-1-1,0 0 1,-2 0-1,-3 1-20,-5-1-23,-3 2-32,1 3-42,-4 0-23,-3 0-57</inkml:trace>
  <inkml:trace contextRef="#ctx0" brushRef="#br0" timeOffset="68257.904">13553 16631 202,'0'0'245,"0"0"-193,0 0-30,0 0 54,-8 84 5,5-48-30,2 7-9,-3 0-9,0 1-6,3-1-1,-2-4-7,0-5 4,0-7 2,0-6-18,1-6-6,2-5 5,-1-4-5,1-3-1,0-3-18,0 0-19,0 0-22,0 0-32,0 0-32,0-2-46,0-8-44,4-4-16</inkml:trace>
  <inkml:trace contextRef="#ctx0" brushRef="#br0" timeOffset="68774.9336">13680 16779 358,'0'0'127,"0"0"-119,0 0-7,0 0 21,0 0 14,0 0-7,0 0-7,13 81-8,-6-67-13,1-2 0,3 0 24,0-2-5,0-2-10,-1-2-10,0-4 6,1-2-6,-2 0-6,1 0-1,-1-13-7,-1-6-9,1-2-29,-5-1 4,-1-3-1,-1 2 19,-2 1-1,0 5 23,0-2 8,-6 3 8,-4 4 14,-3 1 14,0 3 0,-3 4 6,-1-1-23,0 5-14,0 0-5,3 0-2,1 0 1,4 0 0,2 0-14,4 0-11,1 5-17,2 2-6,0 3-6,0 4-37,2-4-41,4 0-30</inkml:trace>
  <inkml:trace contextRef="#ctx0" brushRef="#br0" timeOffset="69270.9619">13955 16745 52,'0'0'284,"0"0"-233,0 0-45,0 0 5,0 0 25,5 73-10,-1-50-13,2 2 17,-1-2-4,2-3-13,1-2 5,1-6-5,-3-4-12,0-2 0,1-6-1,-1 0-9,3 0 7,-1-9 1,1-8-1,-1-3-15,-1-4-25,0-2 15,-4 2 21,0-1-9,-3 3 1,0 1 5,0 3 9,-6 1 0,-5 3 0,-3 2-1,-3 1 1,-4 1-12,2 3 11,1 1-9,1 6 1,7 0 8,2 0-12,4 5-19,4 5-24,0 7-7,0-4-24,0-1-31</inkml:trace>
  <inkml:trace contextRef="#ctx0" brushRef="#br0" timeOffset="69736.9887">14188 16719 159,'0'0'242,"0"0"-209,0 0-31,0 0 21,0 0 22,0 0 1,31 75-1,-21-50-22,0-2-13,0 1-10,2-1 1,2-4 10,-3-3-2,3-7 2,-5-1-5,0-8 20,-1 0-10,0 0 9,1-14-5,-1-5-19,2-3-1,-4-3 0,-1 0-1,-2 0-11,-3 2-5,0 1 15,0 3 2,0 2 2,-8 3 6,-4 2 6,-1 1 3,-3 1-17,-1 0-6,-4 2 5,-1-1-24,1 2-33,-12 1-47,6 0-52,3 3-77</inkml:trace>
  <inkml:trace contextRef="#ctx0" brushRef="#br0" timeOffset="70653.0411">12900 16312 235,'0'0'168,"0"0"-56,0 0 18,0 0-16,0 0-27,0 0-37,0 0-9,-14-7-1,14 7-1,0-2-14,0 2-25,0-1-8,5 1-12,11-2-5,12 2 20,11-5 5,12 0 1,20-4 0,-2-1 1,7-1-2,-1 1 0,-10 1 0,7 5 0,-2-1-11,-4 5-21,-7 0-3,-4 0 8,-8 0-6,-4 5 8,-7-1 15,-3-2 7,-5-1 3,0-1 0,-4 0 0,-3 0 11,-2 0 8,-1 0 1,-4 0 3,-2-1 3,1 1-4,-1 0-15,0 0 6,-2 0-4,1 0-3,-1 0-5,-1 0 1,0-2 4,1 2-5,-2-1 6,1 1-6,0 0 0,-2-3-1,-1 3-1,0 0-22,-1 0-21,-2 0-18,1 0-13,-2 0-26,-2 0-36,0 0-55,0 0-73</inkml:trace>
  <inkml:trace contextRef="#ctx0" brushRef="#br0" timeOffset="70971.0593">13803 15784 633,'0'0'62,"0"0"-62,0 0 10,0 0 49,0 0-17,-19 110-25,16-68-7,3-2-10,3 7-12,7-11-116,0-10-174</inkml:trace>
  <inkml:trace contextRef="#ctx0" brushRef="#br0" timeOffset="71966.1161">16834 14691 159,'0'0'99,"0"0"-39,0 0 12,0 0-2,0 0-47,0 0-23,0 0-17,0-9 10,0 16 7,2 9 35,2 8 18,-1 8 12,3 7-6,-3 10-8,0 4-27,-2 6-15,3-5 1,-3-1-9,2-9-1,-1-11-41,1-10-42,0-9 11,0-14-37,0 0-42,-3 0 4</inkml:trace>
  <inkml:trace contextRef="#ctx0" brushRef="#br0" timeOffset="72545.1493">16852 14558 325,'0'0'41,"0"0"-34,0 0 0,108 3 29,-64 3-3,4-1-14,1 5-18,1 1-1,-4 4 2,-3 3-4,-6 1 2,-7 4-6,-9 0-9,-6 5 15,-10 2 0,-5 1 13,0 6 5,-8 4-7,-11-2 5,-7 0 7,-2-2 9,0-5-3,-5-3-9,-6-5 7,1-3 2,-6-2 4,-4 0-11,0-2-6,-2-1 7,5-4 33,6-4 17,8-1-8,7-1-15,5-2 5,8-4-13,3 3-14,5-3-11,2 0-11,1 0-6,0 0-8,0 0-15,0 0-16,0 0-4,0 0-5,0 0 16,0 0 6,0 0-1,0 0-19,0 0-41,3 0-62,2 0-38,1-3-66</inkml:trace>
  <inkml:trace contextRef="#ctx0" brushRef="#br0" timeOffset="73890.2262">16789 16297 393,'0'0'104,"0"0"-36,0 0-28,0 0 18,0 0-39,0 0-19,0 0-6,-49 38 5,32-12 0,-3 4 0,-2 7 1,-2 4 0,-3 1 9,-1 1 0,-1 1 5,0 1-12,4-6 5,3-5-7,3-5-9,6-8-1,6-8-6,2-6-1,3-4 7,2-1 10,0-2 0,0 0 0,0 0 1,0 0 4,2 0-5,8 0 0,6 0 13,10 0 20,10 0-10,8-2 4,10-5-12,5-1-8,5-1-6,2-1 4,-5 2-5,-9 1-1,-11 3-7,-13 1-7,-10 3-17,-9 0-24,-6 0-22,-3 3 16,0 4 6,-14-3 23,-2 0-103</inkml:trace>
  <inkml:trace contextRef="#ctx0" brushRef="#br0" timeOffset="74153.2412">16751 16461 95,'0'0'585,"0"0"-517,0 0-68,0 0 0,0 0 31,-12 81-8,9-40-5,0 5-8,1 7-4,1-2-6,-1-3 0,2-5 0,0-7-29,0-8-40,8-8-58,10-15-59,-2-5-25,-1 0-3</inkml:trace>
  <inkml:trace contextRef="#ctx0" brushRef="#br0" timeOffset="74339.2519">17065 16713 227,'0'0'216,"0"0"-163,0 0-44,0 0 52,39-72-21,-24 41-40,2-5-13,-2-1-49,-1-9-46,-5 7 8,-4 8 7</inkml:trace>
  <inkml:trace contextRef="#ctx0" brushRef="#br0" timeOffset="74692.2721">16966 16477 13,'0'0'80,"0"0"-33,0 0-11,0 0-10,0 0-11,0 0-5,5 80 21,4-69 1,3-3-9,0 0-4,0 3-12,0-2-6,2 4 6,-2 2-6,-1 6 25,0 2 11,-2 5 8,0 6 16,-3 2 12,-2 8-6,1 2 2,-4 1-27,1 0-12,-2 0-13,0-4-8,0-5 3,0-6-5,0-8-7,0-7 0,0-7-14,0-8-1,0 0-15,-3-2-41,0-4-149,-2-6-131</inkml:trace>
  <inkml:trace contextRef="#ctx0" brushRef="#br0" timeOffset="75164.2991">17344 16545 328,'0'0'83,"0"0"-65,0 0-17,-3 92 8,3-59-8,9 3 11,3 2-5,2 0 17,-2 2 5,1-2 10,-4-1 2,-1-3-1,2-1-18,-4-5-11,0-2-5,-3-7 4,-2-3-9,1-4 1,-2-4 8,0-2 4,0 2 22,-9-1-1,-7 3-19,-3-2-9,-5 0-6,-2 0-1,-1-5-6,-1-3 5,1 0-27,3-6-61,-2-26-99,7 1-118,6 2 169</inkml:trace>
  <inkml:trace contextRef="#ctx0" brushRef="#br0" timeOffset="75407.3129">17361 16651 671,'0'0'34,"0"0"-34,0 0 0,0 0 6,0 0 4,97-7-3,-68 4-7,1 2 5,-3 1-5,-3 0-22,-3 0-24,-6 0-26,0 0-29,-6 3-37,-5-1-99</inkml:trace>
  <inkml:trace contextRef="#ctx0" brushRef="#br0" timeOffset="75788.3347">17611 16818 78,'0'0'286,"0"0"-187,0 0-9,0 0-2,-1 71-41,5-52-21,5 0-16,2-5-2,2-2-8,-2-4 0,1-2 25,1-5-16,-1-1-9,1 0-2,-2-10-6,2-7-18,-5-2-23,1-3-6,-6 3 9,-3-1 8,0 4 24,0 3-11,-12 1 25,-5 3 6,1 1 10,-3 4-9,-2 3 5,1 1-5,1 0-6,2 0 4,3 5-5,3 3-2,6 3-27,3-3-36,2 3-24,5 0-57,6-5-73</inkml:trace>
  <inkml:trace contextRef="#ctx0" brushRef="#br0" timeOffset="76186.3576">17926 16898 46,'0'0'489,"0"0"-457,0 0-13,0 0 46,0 0-13,33 79-26,-22-59-10,3-2-6,0 0 1,2-6-1,-2-3 19,2-3-13,-2-4-8,-1-2-8,-1-2 0,1-13-9,-2-6-10,-1-5-37,0-2-20,-4-1 25,-3 4 32,-3 3 9,0 3 10,0 5 25,-6 2 5,-7 5 2,0 1-19,-7 2-7,1 0-6,-5 1-6,-14-3-27,5 0-74,3-1-193</inkml:trace>
  <inkml:trace contextRef="#ctx0" brushRef="#br0" timeOffset="77200.4155">17195 16503 134,'0'0'137,"0"0"-47,0 0 9,0 0-6,0 0-34,0 0-17,0 0-16,0-12-6,0 8-11,-1-1 28,-2 2-4,0-3-31,1 2 6,1 0-7,-1 0-1,0 1-7,-2 0 6,3-2-25,-2 3-13,0-1 23,0 0 3,0 0 3,-3 0-22,1 0 6,-3-1 25,0 1-18,-1-1 11,-2 1 6,4 3 1,-3-3-6,0 3-5,0 0 6,0 0-2,0 0 2,-1 0 5,2 3 1,1 3 0,-2 0 0,0 2 0,1 1 1,-2 1 0,1-3 9,1 2-10,0-1 1,2 1 1,2-5 11,2 2 7,1 1 0,2-3-8,0 4 2,0 4 3,5 1 11,6 1-8,3 0-3,0-1-9,2-1-8,-1-4-6,0-2-27,6-3-50,-5-3-74,-5 0-144</inkml:trace>
  <inkml:trace contextRef="#ctx0" brushRef="#br0" timeOffset="78018.4623">16314 16148 166,'0'0'211,"0"0"-155,0 0-47,0 0 1,0 0 23,0 0-33,0 0-9,-3-3-18,16 3 27,7 0 29,10 0 18,10 0-15,11 0 1,9 0-11,18 0-15,20-9-6,13-1 2,-8 3-3,-24 3 5,-22 2-5,-16 1-1,6 1-9,5 0 0,4 0 9,-5 0-17,-2 0 17,-8 0 1,0 0 5,-6 0 7,-4 0 1,-4 0 0,-3 1 1,-3 4 2,-2-3-6,-1 2 0,0 0-3,-3-1-6,1 0 0,0 0 0,-1-2 14,-2 2 6,0-1-2,-1 0-3,-2-2-7,1 0-8,-2 0 6,1 0-6,-2 0 1,2 0-1,0 0 0,-2 0 8,-4 0-9,1 0 1,-4 0 0,1 0-1,-2 0 0,0 0-15,0 0-30,-8 0-7,-4 0-11,-6 0-196</inkml:trace>
  <inkml:trace contextRef="#ctx0" brushRef="#br0" timeOffset="78348.4811">17322 15691 595,'0'0'173,"0"0"-173,0 0-33,0 0 1,0 0 32,0 0 41,5 81-3,-1-43-12,2 2-9,-5-2-7,1-6 0,-2-7-10,1-8 0,4-9-35,-3-3-101,2-5-143</inkml:trace>
  <inkml:trace contextRef="#ctx0" brushRef="#br0" timeOffset="81510.6621">17740 14922 22,'0'0'49,"0"0"-35,0 0 9,0 0 9,0 0 14,0 0-11,0 0-18,0 0 8,0 0 1,0 0-8,0 0-11,0 0-7,0 0-7,0 0 4,6 1 3,8 2 0,4 0 1,8-3 7,4 0-7,4 0 1,2 0-1,0-6-1,4 2 1,-4 1 1,-2 3-1,0 0-1,-1 0 1,-1 0-1,-3 0 0,0 0 0,-3 0 0,0-5 0,-3 1 1,-4-3 14,2 1-1,-2 0-12,-6 2-1,-2 2 1,-4 0-2,-3 2-2,-2 0 1,-2 0-28,0 0 9,0 0 19,0 0 0,-6 0-25,-4 3-121</inkml:trace>
  <inkml:trace contextRef="#ctx0" brushRef="#br0" timeOffset="81862.6821">18367 14764 93,'0'0'145,"0"0"-117,0 0-15,0 0 46,80 4 6,-46 4-31,5-1-15,-2 4-9,-1 2-1,-6 1-9,-4 1 16,-7 3-7,-8 0-8,-5 4 6,-6 0-1,0 1 7,-7 0 8,-9 2 8,-4-1-4,-2-3-15,-1-2 0,1-5-9,4-3 5,3-4-6,5-2-1,1-2-34,7-3-36,1 0-61,1 0-80</inkml:trace>
  <inkml:trace contextRef="#ctx0" brushRef="#br0" timeOffset="82113.6965">18785 14962 183,'0'0'230,"0"0"-184,0 0-30,0 0 52,98-15-9,-63 7-33,2-3-9,-1 1-10,-3 1-6,-8 4-1,-7 2-10,-7 2-48,-7 1-37,-4 0-52,0 0-10,-7 0 28</inkml:trace>
  <inkml:trace contextRef="#ctx0" brushRef="#br0" timeOffset="82606.7247">18815 14757 323,'0'0'110,"0"0"-93,0 0 25,0 0 20,0 76-10,0-43-13,0 2-9,5 3 1,2-2-17,0-6-7,1-3-6,0-5 0,2-7 0,-1-6-1,1-5-13,5-4 2,2 0-12,5-2 15,6-12 7,4-4-9,4-5-26,-2-7-6,1 2 13,-3 0-3,-7 5 15,1 3 14,-7 4 2,-4 8 1,-2 3 0,-4 5 1,-3 0 28,0 13-19,-3 6-1,-3 3 5,0 2 11,0 3 5,-7-4-7,-1-3-11,1-4-5,-1-6-6,0-3-1,-1-4 0,-1-3-24,-3 0-30,0-6 5,-4-11-23,-1-23-27,2 4-40,2-3-67</inkml:trace>
  <inkml:trace contextRef="#ctx0" brushRef="#br0" timeOffset="82862.7394">19061 14648 178,'0'0'173,"0"0"-136,0 0 18,0 0 32,4 79-9,2-38-15,4 8-7,0 6-5,4 1-12,1 0-13,2-3-3,-2-7-6,3-5-11,-4-8-5,0-7 2,-3-5-2,-1-9 1,-4-4-2,-3-3-12,0-4-42,-1-1-44,0 0-32,2-1-24,-1-9-9</inkml:trace>
  <inkml:trace contextRef="#ctx0" brushRef="#br0" timeOffset="83402.7703">19523 14674 386,'0'0'107,"0"0"-107,0 0 3,0 0 3,0 0 5,0 0-2,0 0-8,8 52 7,-17-28 2,-9 3-9,-4 3 6,-2-3-6,3-3-1,0-5 1,8-6-1,2-4 0,7-6 0,2 0-20,2-3-19,0 0-20,0 0 1,0 0 6,5 0 52,4 0 0,-3-1 23,0-1 15,0 2-11,0 0 2,1 0 14,0 6 28,0 8-2,-1 7-31,-1 5 8,0 2 12,-2 2-6,0-3-15,-3-1-16,0-2-8,3-5-6,-2-7-7,1-4 0,-1-6-6,1-2-7,2 0-15,1-10-4,5-8-44,-1-11-34,10-27-14,-5 6-65,1 1-62</inkml:trace>
  <inkml:trace contextRef="#ctx0" brushRef="#br0" timeOffset="84475.8317">19643 14674 162,'0'0'158,"0"0"-35,0 0-26,0 0-19,0 0-41,0 0-36,0 0-1,13 0 9,-7 8-3,2 3-4,-2 1-1,0 1-1,-3 2 2,-1 1-1,2 1 5,-3 0-5,2 0 1,-1-1 4,5 0-5,-1-2 0,1 1 1,3-1-1,3-2 1,-1 2-1,3-2 0,-3 1 0,0 0-1,-2-2 1,-1 1 0,-4-1-1,-3 0 2,-2 0 5,0 2 0,0-1 5,-12 5-1,-6-3-1,-2 3-4,-3-3-4,0-1 0,-1-4 4,4-1-4,-1-5-2,1-3 0,3 0-17,1-7-12,4-6-32,4-3-18,4-2-3,4-3 15,0 1 31,0 1 19,6 1 10,1 2 7,1 2 23,-1 3 36,3 2 5,0 2-9,-1 3 10,1 4-25,0 0 6,1 0-15,1 11-14,-2-1-1,2 5-6,0 0-9,-1-2 0,0-1 1,0-2-2,-2-6-8,3-2-11,-2-2-27,4 0 20,0-10 16,2-4 3,-2-3-6,1 0 6,0-1 6,-3-1 0,1 4 0,-5 2 1,2 4 0,-1-1 0,-1 7 7,-2 0 2,0 3 5,1 0 6,1 0 3,-2 3-11,0 5-12,0 2 1,-2-1 1,1-3-1,-1 0 4,-1-3-5,-1-3-9,3 0-14,2 0-9,2-12 25,1-7-18,-1-3-12,1-4-9,-1-2 4,-3-2-13,-1 0 10,1 1 19,-2 3 20,0 2 6,-1 6 26,-1 5 45,0 5 21,0 3-24,-2 4-3,0 1-17,0 0-42,0 3-6,0 11 0,0 7 0,2 8 1,-2 7 9,1 9 9,1 16 4,-2-2 3,2 6 10,-1 2-14,-1-12-8,0 3-8,0-8 1,0-7-7,0-10 0,0-6-8,0-5-18,0-7-29,-12 3-70,-3-4-79,0-3-149</inkml:trace>
  <inkml:trace contextRef="#ctx0" brushRef="#br0" timeOffset="85345.8815">20375 14938 631,'0'0'111,"0"0"-78,0 0-25,0 0 21,0 0 10,0 0-26,0 0-13,-7-5-13,7 5-3,6 0 10,9 0 6,9 0 32,10-3-9,8-5-7,8-2-5,2-2-11,1-2-11,-10 3-26,-6 2-34,-8 4-59,-7 5-30,-10 0-15,-8 0-60</inkml:trace>
  <inkml:trace contextRef="#ctx0" brushRef="#br0" timeOffset="86001.9189">20530 14612 204,'0'0'150,"0"0"-55,0 0-30,0 0-19,0 0-24,0 0-22,0 0-13,-3 3 13,3 8 0,0 3 18,0 1 7,2 4-9,-1-2-6,-1-3-4,1-2-6,1-6 1,-2-2-1,0-2-9,2-2-15,-1 0-12,2-6-26,2-9-28,-2 0-142</inkml:trace>
  <inkml:trace contextRef="#ctx0" brushRef="#br0" timeOffset="86629.9548">20572 14480 110,'0'0'117,"0"0"-86,0 0-3,0 0 11,0 0-5,93-33-6,-71 28-1,0 2-18,-4 3-9,-1 0-1,-7 5-24,-1 8 14,-2 3 11,-2 3 9,-4 1 0,-1 4 9,0 1 3,0 1-8,0 0-6,0 1-6,0-3 6,-4-6-5,2-2-1,-1-7 5,-1-4 3,0-5-9,-2 0-9,-5 0-60,-2-4-12,-1-8 41,-2-2 18,-2-3 5,0 0 8,2 2 9,-2 0 0,6 5 0,5 1 33,4 2 17,3 2 27,0 1-21,0 0-50,8 1-6,4-1-1,5 2 1,-4-1 0,1 1-1,0 2 1,-1 0-1,-2 0-25,-2 2 5,-3 4 5,-1 3-7,-3 1 3,-2 2 18,0-1 2,0 0 1,-2-1-1,-7 1 7,-2-1-5,-2-2 6,-2 1-6,2-4-1,-1 1 1,1 0-1,1-4 0,4 1 0,2-1 6,5-1-7,1-1-1,0 0-58,13 0-65,5-3 77,-2-4-56</inkml:trace>
  <inkml:trace contextRef="#ctx0" brushRef="#br0" timeOffset="86918.9714">20450 15075 461,'0'0'94,"0"0"-60,0 0-6,0 0 9,0 0-28,0 0-9,0 0 0,-40 76 0,40-68 0,0 1-12,0-5-32,3-1-37,1-2-32,7-1-15,0-6 4,0-6-37</inkml:trace>
  <inkml:trace contextRef="#ctx0" brushRef="#br0" timeOffset="87816.0227">20580 14990 421,'0'0'84,"0"0"-76,0 0 44,0 0 15,21 105-23,-12-62 1,7 6 6,-3 5-8,2 3-8,-1-1-11,-1-2-8,-1-9-7,-4-11-9,0-10 1,-3-12 1,-4-6 5,-1-6 13,0 0 13,0-6 28,0-13-61,-10-5-10,-5-8-28,0-5 2,-4-5-3,-4-2-50,4-1-41,-1 3 39,3 3 47,3 8 40,1 8 4,5 10 51,2 5 25,3 5-27,1 3-37,1 0-12,1 5-13,0 13 13,0 4 13,0 5 3,0 4-6,0-1-9,0-4 0,3-3 1,3-6-1,-3-5 1,0-7-2,-1-4 1,1-1 8,3 0 21,-1-11 18,6-8-38,5-10-10,3-6-16,3-2 3,2 3-5,-1 4-8,2 4-2,0 6 7,0 3 8,2 5 5,0 5 7,0 3 0,-1 4-6,0 0 7,-2 4-6,-2 8 4,-1 3 1,-7 4 1,-1-1 0,-7 0 1,-3-3 5,-3-1 1,0-2 9,-3 1 13,-10-3-5,-3-4-8,-1 1-4,-1-4-1,-3-3-1,0 0-10,1-7 0,3-8-23,5-2-45,1-2-41,7 0 39,2 5 34,2 2 33,0 7 3,0 2 23,0 3-7,0 0-1,2 0 22,5 5 11,4 7 5,4 4 9,-1 4-15,2 2-11,-1-2-16,2 0-13,1-2-6,-1-4-1,-1-1-13,-1-6-57,0-4-48,0-3-32,-3-6 8,-3-7-152</inkml:trace>
  <inkml:trace contextRef="#ctx0" brushRef="#br0" timeOffset="88044.0357">21065 14972 439,'0'0'201,"0"0"-90,0 0-55,0 0-10,0 0-9,0 0-14,111-54-15,-72 44-7,4 1 5,-1 0-6,-3 2-7,-4-1-17,-5 3-24,-7-2-26,-4-2-57,-8 1-58,-7 3-62</inkml:trace>
  <inkml:trace contextRef="#ctx0" brushRef="#br0" timeOffset="88380.055">21245 14633 468,'0'0'238,"0"0"-214,0 0-22,0 0 31,0 75 13,3-36-3,3 8-14,-2 8 0,-1 4-9,-1 4-5,-2 0-5,0-2-1,-5-2-8,-6-6 6,-3-9-6,3-7 9,-2-10-8,1-9 3,-2-6-5,3-5-28,-1-4-18,-3-3-38,3 0-41,0-11 2,4-6-57,6 1-87</inkml:trace>
  <inkml:trace contextRef="#ctx0" brushRef="#br0" timeOffset="88740.0756">21251 15170 146,'0'0'107,"0"0"50,0 0-33,0 0-22,103 49 1,-75-27-24,2 2 4,-2 2-13,-1-1-18,-4-1-10,-3-2-3,0-5-4,-6-1-4,3-4-5,-4-3 0,2 0 3,-3-4-5,2 1-6,1-4-8,-1 1-2,2 0-6,-3-3 4,2 0-6,-2 0 1,1 0-1,-1 0 0,0 0-9,1-3 2,1-5-3,0 0-5,0-1-14,-3 2-14,0 0-20,0 3-41,3 0-69,-2 1-64,-4 0-92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2T13:56:45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20545 10118 15,'0'0'0,"0"0"63,0 0-63,0 0 15,91-51-13,-73 41-2,-6 3-9,0 0-15,-5 0-24,-3 2 34</inkml:trace>
  <inkml:trace contextRef="#ctx0" brushRef="#br0" timeOffset="746.0425">20474 10040 18,'0'0'37,"0"0"-2,0 0 12,0 0-18,0 0 1,0 0 9,0 0 15,0 10-5,0-10-10,0 0-13,0 0-8,0 0-13,0 0-5,0 0-8,6 0 8,8 0 7,5 0-6,4-12-1,2 0 0,4-5-13,-2-2 0,-3 4-12,-4 1-2,-2 4-19,-4 6-2,-2 1 6,-3 3 18,-2 0 2,-2 0 9,-1 0 13,1 0-1,-5 0 1,1 0 7,-1 0 5,0 0 4,0-5-6,0-2-10,-7 2-123</inkml:trace>
  <inkml:trace contextRef="#ctx0" brushRef="#br0" timeOffset="1122.064">20493 9779 75,'0'0'111,"0"0"-52,0 0-38,0 0-16,0 0-4,0 0-1,0 0 26,9 85-3,-1-43 3,1 3-3,1 8 4,-4 0 7,-1-1-7,2-5-18,0-10-8,-1-9 6,2-10-7,-2-8-2,0-8-6,5-2 2,2 0 6,4-11 0,3-7-9,4-2-12,1-6-18,2-3-12,0-6-21,1-3-29,5-5-10,-2-2 56</inkml:trace>
  <inkml:trace contextRef="#ctx0" brushRef="#br0" timeOffset="1325.0758">20945 9839 2,'0'0'39,"0"0"-13,0 0 4,0 0-6,0 0-2,0 0 11,45-36 18,-45 43 5,0 1 28,-5 2 8,-5 1-14,0 1-15,-3-2-22,-1 1-15,-2 0-15,0 0-11,1 0 0,-1-4-27,2-2-21,0-5-7,2 0-21,-5-17-22,5-5-36,2-4-42</inkml:trace>
  <inkml:trace contextRef="#ctx0" brushRef="#br0" timeOffset="1542.0881">20786 9704 51,'0'0'104,"0"0"-70,0 0 28,0 0 2,0 0-1,0 0 18,35 73-52,-26-35 10,0 6 7,-1 7 17,-2 4 5,2 0-17,-2-1-21,1-8-13,-3-7-16,2-12 1,0-10-2,-2-7-19,2-10-46,9-10-68,0-11 32,-3-5-150</inkml:trace>
  <inkml:trace contextRef="#ctx0" brushRef="#br0" timeOffset="1784.1019">21215 9632 307,'0'0'166,"0"0"-100,0 0-18,0 0 60,0 0-26,0 0-48,-28 80-23,14-52-9,1 1 4,-4 1-6,4-4-33,-4 0-38,1-2-40,1-6-29,2-3-27,1-6-19</inkml:trace>
  <inkml:trace contextRef="#ctx0" brushRef="#br0" timeOffset="1981.1132">21062 9906 13,'0'0'90,"0"0"22,0 0-5,0 0 8,0 0-22,29 93-1,-29-52-7,0 5-29,0-2-15,0 0-11,0-6-17,0-7-12,0-9-1,0-7-6,0-10-42,0-5-33,6-14-21,2-9-29,-2-6-187</inkml:trace>
  <inkml:trace contextRef="#ctx0" brushRef="#br0" timeOffset="2602.1487">21233 9789 2,'0'0'269,"0"0"-140,0 0-86,0 0-8,0 0 1,0 0-15,0 0-13,0 36-7,3-22 8,-3 1-8,0-3 0,0 0 1,0 0 0,0 0-1,1-2 1,1 3-2,1 1 0,3-3-1,0 0-8,6 1 8,1 0 0,4-3-6,1 3 6,1-2-9,0-2-10,-2 1-2,-2-2 5,-3 1-2,-4 1 12,-3-1-9,-5 2-19,0 2 27,0 2 8,-13 3 1,-2 2 0,-3 1 6,-2-1 7,-1 1 11,-1-1 5,0-3 9,4-6 3,1-3-15,5-4 4,3-3-11,0 0-20,4-5-25,0-5-28,4-4-19,1-1-45,0 1-36,0-1 23,0 1 58,3 2 69,3 4 3,-2 3 55,2 1 20,-3 1 7,1 3-7,1 0-11,4 0-9,1-2-14,1 2-12,2-1-14,4-1-7,2-2-3,0-4-5,2-1-58,0-5-29,2-7-21,-5 3-30</inkml:trace>
  <inkml:trace contextRef="#ctx0" brushRef="#br0" timeOffset="2789.1595">21468 9953 29,'0'0'128,"0"0"-5,0 0-2,0 0-1,0 0-31,0 0-11,0 0-29,5-14-30,-5 17-19,3 5 1,2 2 7,-2 0-8,1 1-7,2-2-30,-3-2-34,1-4-45,2-3-34,-1-1-66,-1-11 48</inkml:trace>
  <inkml:trace contextRef="#ctx0" brushRef="#br0" timeOffset="3074.1757">21601 9640 77,'0'0'203,"0"0"-109,0 0-54,0 0 48,0 0 16,-3 79-39,-1-38-32,1 5-15,0 9-1,0 3 2,3 4 7,0 0-6,0 4-9,0-4 1,0 2-6,0-5-5,6 0 1,-2-4-1,2-7-1,-1-6-14,0-9-37,-1-9-14,-4-4-10,0-10-33,0-2-70</inkml:trace>
  <inkml:trace contextRef="#ctx0" brushRef="#br0" timeOffset="3316.1895">21738 10156 487,'0'0'182,"0"0"-91,0 0-46,0 0 21,0 0-25,0 0-37,0 0-4,19 15-124,-15-12-256</inkml:trace>
  <inkml:trace contextRef="#ctx0" brushRef="#br0" timeOffset="3516.2011">21768 10355 694,'0'0'192,"0"0"-126,0 0-44,0 0-16,0 0-6,0 0-178,0 0-448</inkml:trace>
  <inkml:trace contextRef="#ctx0" brushRef="#br0" timeOffset="7880.4506">20954 11520 23,'0'0'97,"0"0"-44,0 0 11,0 0 14,0 0-25,0 0-26,0 0-25,0-19-1,0 11 0,0 0 5,0-2 2,0 0-7,0-1 6,0 0-6,0-1 0,1-2-1,2 0-1,0-1-6,4-1 6,0-2-9,3-1-8,1-1 17,-1 1-1,2-1 0,-3 4 2,0 4 2,0 2-1,-3 1 0,2 3 0,-5 0 5,5 1 4,-3 2-9,-1-2 11,0 2-11,1 2 0,-1-1 6,1 2-7,1 0 0,-1 0-12,0 6 11,0 5-6,3 3 7,-1 6 1,0 0 7,-1 7-6,1-1-1,1 3 0,-2 0 6,2 1-6,-4 2 12,0 1 8,1 2 7,-1 2-2,0 1 10,-1 0-7,0-2-16,0-7-5,0-5-6,-2-6 4,1-8-5,-1-4 2,-1-4 4,1-2-5,-1 0 5,0 0-1,0 0 0,0 0-6,0 0-19,0 0-7,-5-5-88,-4-3-133</inkml:trace>
  <inkml:trace contextRef="#ctx0" brushRef="#br0" timeOffset="8151.4662">20981 11469 234,'0'0'91,"0"0"-90,0 0-1,0 0 71,0 0 1,0 0-23,102-13-10,-72 8-17,-3-1-2,-1 0-9,-7 2 1,-1 0-11,-8 3-1,1-1-10,-5 1-60,-3-1-73,-3 2-97</inkml:trace>
  <inkml:trace contextRef="#ctx0" brushRef="#br0" timeOffset="8463.484">21514 11651 218,'0'0'497,"0"0"-423,0 0-66,0 0-7,0 0-1,0 0 0,0 0-120,13-1-150</inkml:trace>
  <inkml:trace contextRef="#ctx0" brushRef="#br0" timeOffset="9553.5464">22156 10797 232,'0'0'276,"0"0"-195,0 0-70,0 0-11,0 0 1,0 0 0,0 0 1,30-7-1,-17 6 0,0 0 0,-2 1-1,0 0-7,-4 0-30,1 0-17,-3 8-6,-3 3-8,-2 4 49,0 2 3,-3 4-7,-7-1-1,1 1 12,0-4 12,0-2 0,0-4 0,6-3 15,1-5 1,1-1-14,1-2-2,0 0-17,3 0 17,8 0 15,3 0-13,3 0 0,1 0-1,-2 0 0,1 0 0,0 3 0,-3 2 1,-5 2 11,1-1 11,-5 1 1,-2 0-2,-3-1-10,0 2 13,0 3 7,0 0-1,-11 3-11,-2 0-11,-2 1-10,-5 1-9,-3 1-26,-18 5-59,5-2-28,2-4-106</inkml:trace>
  <inkml:trace contextRef="#ctx0" brushRef="#br0" timeOffset="9960.5697">21757 11240 71,'0'0'234,"0"0"-174,0 0-60,0 0 0,0 0 35,0 0 50,0 0-6,65 0-12,-33 0-11,5 0-10,3-5 2,9-4 8,5-2-7,22-4-11,16-5-5,16-3-19,-7 3-8,-21 4-5,-24 5 7,-14 5-8,6 0-10,2-2-7,4 1-5,-8 0 8,-7 2-4,-9 1 1,-6 1-3,-7 0 5,-7 2 4,-7 0 2,1-2-5,-2 0-40,-2-3-45,0-2-59,0 1-172</inkml:trace>
  <inkml:trace contextRef="#ctx0" brushRef="#br0" timeOffset="10772.616">21949 11578 230,'0'0'129,"0"0"-101,0 0-20,0 0 26,-3 94 15,2-56 0,-1 3-10,1-1-8,-1 0-6,2-2-11,0-6-5,0-5-8,0-5-1,0-8-24,0-6-59,0-7-105,0-1-163</inkml:trace>
  <inkml:trace contextRef="#ctx0" brushRef="#br0" timeOffset="11369.6502">22182 11693 327,'0'0'160,"0"0"-80,0 0-17,0 0 27,0 0-47,0 0-34,13-75-9,-7 43-1,0 0-17,-1 1 5,-1 1-11,-4 8-1,0 6 1,0 8 5,-4 5-16,-9 3 12,-1 0 3,-1 10 9,-3 5 11,3 3 6,0 4 3,3-2 1,3-2-9,2-3 7,2-4 0,5-2-8,0-5 0,0 0-10,0-2 4,6-2-3,6 0 9,2 0 2,0 0-2,0 0 1,0-2 0,-1 2-1,-3 0 0,1 3-10,-3 10 10,-3 6 0,-2 2 11,-3 5 14,0 6 5,0 1 0,-6 1-1,-2-1 4,-2-3 3,1-1 5,0-6-11,3-5-5,-1-6-15,4-5-4,1-2-5,1-3-1,1-2-33,0 0-64,0-12-75,0-1-232</inkml:trace>
  <inkml:trace contextRef="#ctx0" brushRef="#br0" timeOffset="12001.6864">22377 11654 339,'0'0'141,"0"0"-90,0 0-33,0 0 52,0 0-14,0 0-32,24-83-15,-17 52-8,-1 2-1,-2 1 2,0 5 0,-4 2-1,0 4-1,0 3 0,-2 6 0,-4 4 0,-1 4 0,-3 0 0,0 0-1,0 9-7,-3 5 2,1 2 4,1 2-4,4-2 5,4 0 0,1-1 0,2-4-6,0-1 1,0 0-1,3-2 6,2-1-8,5-2 8,-2 1 1,-1 2-1,1 2 1,-1 4 1,-1 6 0,-3 6 6,-2 3 12,0 3 16,-1 4 2,0 0 5,0 0 3,0-2-8,0-3 2,0 1-10,0-7-11,0-4-8,0-4-9,0-8 6,0-3-6,0-4 5,0-2-6,0 0-23,0 0-21,0 0-25,0 0-45,-2-8-85,-3-1-320</inkml:trace>
  <inkml:trace contextRef="#ctx0" brushRef="#br0" timeOffset="13571.7762">22575 11669 146,'0'0'339,"0"0"-205,0 0-85,0 0-1,0 0 18,0 0-33,0 0-21,-7 36 2,7-25 20,0 0 9,0-1 0,0 1-2,0 2-12,0 3-13,0-1-8,3 1-7,4-2 0,2-3 0,0-1-1,2-4-6,-1-5-22,1-1-22,-2 0 15,2-6 12,-2-8-10,0-4-28,-1-3-15,-1 1 8,-4-3 10,-1 2 10,-2 4 15,0 0 4,0 3 29,-3 3 0,-7 3 13,0 2-4,-2 2 3,-1 1-4,-1 3-7,1 0 12,1 0-4,2 0-8,3 3-1,0 4-15,6 0-19,1 8-34,0-1-49,0-3-52</inkml:trace>
  <inkml:trace contextRef="#ctx0" brushRef="#br0" timeOffset="14111.807">22793 11718 191,'0'0'204,"0"0"-84,0 0-3,0 0 20,0 0-43,0 0-19,0 0-3,23 36-27,-16-19-20,0 0-8,-2 2-4,-1 0-3,1-2-9,-1-2 5,1-4-5,0-4-1,-1-2-1,0-2-7,2-3-21,2 0-11,-1 0-5,3-1 18,0-10 4,-1-1-1,1-7-2,-3 3 5,-2-2-1,-3-1 16,-2 4 5,0 0-6,0 3 6,-1 1-9,-9-2 9,-3 1-10,-1 0 5,2 3 6,-1 2 2,4 4-1,-1 0 1,3 3-2,1 0-8,0 0-25,2 6-29,1 5-16,3 6-30,0 0-44,0-4-61</inkml:trace>
  <inkml:trace contextRef="#ctx0" brushRef="#br0" timeOffset="14665.8387">23147 11693 415,'0'0'215,"0"0"-114,0 0-18,0 0 34,0 0-33,0 0-27,0 0-18,0 85-18,0-72-6,0-3-9,0-1 1,0-2 0,0-2-5,0-1-1,0-1 8,1-1-9,-1 0 0,2-1 0,-1-1-1,1 0 1,1 0-1,4 0 0,-1 0 0,0 0-6,2-6 6,-2-3-5,-1-2-6,-2 0 11,0-1-6,-3-2 5,0 0 1,0-1 0,0-1-1,-3 0-5,-5 2 6,2 0 0,-2 3-1,2 0 1,0 2 0,-3 2 0,2 2-1,-1 1-9,-1 4-18,0 0-26,-3 0-25,-2 0-16,-11 16-44,5 0-36,0 1-65</inkml:trace>
  <inkml:trace contextRef="#ctx0" brushRef="#br0" timeOffset="22004.2584">23197 11051 46,'0'0'75,"0"0"-39,0 0 15,0 0 27,0 0-13,0 0-15,0 0-2,-1 0 4,1 0 0,0 0-6,0 2-4,0-2-12,0 0 2,0 0-2,0 0-5,0 1-8,0-1-4,0 0-7,0 0-6,0 0 0,0 0 0,0 0-1,0 0-6,0 0-3,0 0-3,0 0-26,0 0-4,7 0 33,1 0 8,6 0 1,0 0-14,0 0-8,0 0 6,0-1-6,-1-2-12,-1 0-7,-2 3 5,-2 0-15,-1 0-4,-2 0 4,0 0-23,0 0-36</inkml:trace>
  <inkml:trace contextRef="#ctx0" brushRef="#br0" timeOffset="23009.3159">23208 11136 129,'0'0'96,"0"0"-14,0 0-1,0 0-9,0 0-17,0 0-3,0 0 9,-14-5-8,14 5-4,0-2-1,0 0 7,0 1-6,0 0-16,0-1-13,0 1-4,0 0-15,5-2 0,2-3 0,5-1 0,1-1-1,3-2 2,1-1-2,2-1 0,-2-2-17,3 3-8,-5 2 6,1 4-2,-4 2 6,-1 3 4,-1 0-23,-4 0 13,0 1 19,-2 8 1,-1 1 0,1-1 1,1 4 1,-3 1 0,1 1 0,0 2 0,-1-2 0,3 0-1,0-1 0,2 0 0,-1-6-1,0-2 0,0-1 0,2-3 0,-1-2 1,2 0 1,0 0 5,3-9 3,0-3-9,0-2 0,1 0-9,-2 0 8,0 3-5,-3 3 4,-5 1 1,3 3-1,-3 1 1,-2 0 1,1 3 0,-2 0 1,0 0 1,0 0-1,0 0 0,0 0-1,0 0-29,0 0-63,0-2-69,0-1-79</inkml:trace>
  <inkml:trace contextRef="#ctx0" brushRef="#br0" timeOffset="24428.3971">24079 10457 93,'0'0'235,"0"0"-134,0 0-47,0 0 13,0 0 2,0 0-23,0 0-17,0 3-4,0 4-14,0 6 17,0 2 21,0 7-15,0 3-15,0 1-12,0 2-6,0 2 5,0 1-6,0-2-13,1 3-32,2-4-32,2-3-31,1 1-32,-2-6-47,1-5-76</inkml:trace>
  <inkml:trace contextRef="#ctx0" brushRef="#br0" timeOffset="25095.4353">23799 11018 227,'0'0'105,"0"0"-104,0 0 5,0 0 9,0 0 29,0 0 13,0 0-1,38 0-10,-24 0-6,5 0-5,1-3 10,6-4-25,7-3-20,7-2-4,4 1-45,5-2-8,4 4-9,0 0-9,-1 4-12,-3-1-8,-7 3 3,-5 1 49,-5 0 22,-4 2 20,-4-1-6,-4-1 6,0-1 1,1 0 0,-2-4 0,1-1 0,1-1 0,3 1 1,5-2-1,6 0 22,1 1 152,2 2-174,-6 1-13,-10-1 13,-6 5 62,-8 1 8,-1 1-37,-2-1 0,-3 1-10,4-2-11,-4 1-4,1-2-7,-3-1-1,0-1-49,0 0-68,-7 0-225</inkml:trace>
  <inkml:trace contextRef="#ctx0" brushRef="#br0" timeOffset="27175.5542">24007 11322 18,'0'0'34,"0"0"-15,0 0 3,0 0 18,0 0 10,0 0 2,0 0-7,-23 29-10,18-22-5,-1 4-4,-1 0 0,-3 3-12,2 2-8,-1 1 3,1-1 5,-1-1-1,0 0-1,3-1 8,0 2 0,-1 0 2,3-1 7,-1 5 1,2-1 10,0 4-5,2-1-18,1-1-4,0-3-4,0-3-3,0-2 1,0-2 0,3-3 5,-1-2-11,3-2 6,-1-2-6,-2-2-1,1 0-1,0 0-17,0 0 3,0 0 4,1-6 3,1-2 1,0-4 6,-1 1-1,-1-3 1,-2 0 0,1 2 1,-2-1 1,0 2 0,0 1 1,0 1 5,0 2-1,-2 3 5,-2-1 7,0 3 0,-3-1 3,1 1-3,-1 0-12,-1 0-6,-1 0-1,-1 0-8,1 1-5,0-1-3,3 2-8,2 0-2,1 0-8,0 0-14,3 0-23,0 0-42,0 2-13,0 1-52</inkml:trace>
  <inkml:trace contextRef="#ctx0" brushRef="#br0" timeOffset="28281.6175">24188 11272 52,'0'0'196,"0"0"-145,0 0-45,0 0 5,0 0 48,0 0-21,0 0-18,-34 55-4,27-41 4,-2 3 2,1 1-5,-1 3 3,0 4-4,-2-2-3,1 4-3,1-2 9,1 1-3,1-2 1,1-2 0,3-1-11,-1 1-5,3 1-1,1-3 1,0 1-1,0 1 0,0-2-1,0-1-17,3-2-9,4-6-15,-3-1-16,3-5-5,-1 0-6,0-5 2,2 0 27,1-10 1,1-4-30,-1-1 2,0-4 17,-2 0 33,-1 0 11,-1 1-1,-2 2 7,-1 1 26,-2 3 10,0 2 23,0 1 1,0 1 17,0 5-18,-2-2-26,-6 2 18,-1 2-5,-2-2-12,0 3-26,-2 0-7,1 0-1,1 0-7,1 0-22,3 0-14,1 3-32,4 0-28,2 1-29</inkml:trace>
  <inkml:trace contextRef="#ctx0" brushRef="#br0" timeOffset="29577.6916">24320 11308 598,'0'0'179,"0"0"-121,0 0-24,0 0 63,0 0-19,0 0-58,0 0-20,2-4-10,2 3 10,2-2-1,2 1-7,-3 2 2,5 0-20,-4 0-15,0 0-18,-3 3 0,0 6 10,-2 0 29,-1 7 11,0 1 6,0 3-3,-4 1-2,-4 1-4,1-2-4,-3-1 0,5-5 6,-1-2 4,3-3 6,0-4-2,3-2 2,-2 0 0,2-2-1,0-1-5,0 2-6,0-1 4,0 2 7,0-1-11,6-1-7,1-1-18,-1 1 12,1 2 17,-1 0 6,0 3-4,-3 0 5,0 4-1,-2 1 2,-1 1 24,0 2 14,0 0 5,0 1 3,-1-2-4,-4-3-13,2-3-5,0 1-5,0-3-6,0-1-3,2-1-4,-2 1 1,-1-2 3,2-1-1,1 1-6,-1-1-3,1 1 0,-1-1-24,0-1-25,2 1-42,-1-1-35,1 0-61,0 0-99</inkml:trace>
  <inkml:trace contextRef="#ctx0" brushRef="#br0" timeOffset="30374.7373">24504 11269 166,'0'0'61,"0"0"-61,0 0 0,0 0 8,0 0 4,0 0 4,0 0 0,42 24 4,-36-16-3,-2 1 0,-2-1 9,0 1 6,-2-1 7,0 4-13,0-1-7,-4 0-9,-6 3-9,2-1 7,-1 1-8,-4 1 2,3-1 11,3-3 41,-1-1 11,3-3-2,2-3-8,2-3-9,1 0-17,0-1-19,0 0-4,0 0-5,0 0-1,0 0 2,1 0-1,7-2 5,3-5 10,3-2 2,1-1-12,-2 0-5,-1 2-1,0 3-1,-4 0 0,-2 5-11,-3 0-8,-3 0 2,1 1 18,-1 9 12,0 4 11,0 2 7,0 2 6,0 3-3,-3-1-1,-4-1-4,4-2-1,-3-1-9,1-3-10,-2 1-6,-2-2 5,4-2-1,-1 2-5,0-3 8,-1-1-8,1-3 0,4 2 0,-1-5-1,2-1 0,1 1-26,0-2-19,0 0-34,0 0-48,0-4-77,0-8-56,0-1-86</inkml:trace>
  <inkml:trace contextRef="#ctx0" brushRef="#br0" timeOffset="31087.7781">24683 11239 469,'0'0'186,"0"0"-114,0 0-41,0 0 19,0 0-24,0 0-25,0 0-1,39-28-14,-29 27-9,0 0-2,0 1-8,-5 0-2,2 0 12,-4 3 4,-3 7 10,0 3 9,0 4 13,0 3 13,0 1-2,-10 1-8,3 0 1,-1-3 9,1 0 5,1-4-5,3-2-5,0-3-3,0-1-1,3-3-7,0 0-9,0-4-1,0 1 0,0 1 0,0-3-1,7 0-5,1 1 3,4-1-11,-2 1-1,0-1 8,4 2 0,-3 1 6,-2 2-1,0 2-8,-2 5 5,-2 2 5,-2 5 7,-3 3 10,0 2 7,-2 3 4,-10 4 1,-2 0 5,-3 1-1,-1-4-13,3-5-14,2-6-6,-4-2-51,2-6-76,3-6-173</inkml:trace>
  <inkml:trace contextRef="#ctx0" brushRef="#br0" timeOffset="39613.2656">20631 13123 38,'0'0'70,"0"0"-3,7 85-17,-7-59 1,1-6-12,-1-1-3,0-7-15,0-2-15,0-5-4,0-5-2,2-3-21,2-11-52,-1-3-213</inkml:trace>
  <inkml:trace contextRef="#ctx0" brushRef="#br0" timeOffset="40300.305">20745 12845 32,'0'0'82,"0"0"0,0 0-20,0 0-7,0 0-6,0 0 3,85-34 0,-67 31-27,0 2-15,0-1-2,-2 2-7,-4 0 0,-2 0-1,-2 0-12,-3 0-13,-4 8-12,-1 0 22,0 6 15,0 5 1,-6 3 1,-4 3-1,-5 2 0,0-1 1,-1 0 6,-4-3-7,2-2 7,0-2 13,0-1-1,4-6-6,3-4 6,3-5 5,4 2 7,4-5-6,0 0-19,0 0-7,4 0-17,9-8 16,6-1 0,3-2 0,5 1 1,3 0 0,0 3 0,-2 2-13,-2 5-22,-1 0-21,-6 5-18,-4 9 40,-6 5 27,-4 1 7,-5 2 7,0 1 29,0 0 3,-11 1 19,-3 1-2,-5-3 9,-1-1 4,-3 0-1,-3-1-7,0-3-9,-1-3-7,0-1-11,3-2-12,5-5-12,3-2 3,3-2-10,6-2 4,4 0-7,3 0-26,0 0-47,0-9-38,20-11-36,-1 3-10,0-1-74</inkml:trace>
  <inkml:trace contextRef="#ctx0" brushRef="#br0" timeOffset="40499.3164">21161 13143 418,'0'0'111,"0"0"-97,0 0-13,0 0 1,0 0-2,0 0-20,0 0-177</inkml:trace>
  <inkml:trace contextRef="#ctx0" brushRef="#br0" timeOffset="40684.3269">21175 13352 622,'0'0'302,"0"0"-162,0 0-90,0 0-13,0 0 7,0 0-44,0 0-21,-5 3-120,14-3-46,-1 0-153</inkml:trace>
  <inkml:trace contextRef="#ctx0" brushRef="#br0" timeOffset="42269.4176">20647 12950 113,'0'0'52,"0"0"-26,0 0 20,0 0 13,0 0-10,0 0-6,0 0-10,-20-16-2,17 13 3,0 0-6,2 0-12,1 0-8,0-1-8,0 0 0,0-2-13,0-2-3,0-1 5,0-1-2,0 3 6,3-1 5,0 4 2,-2 1-2,-1 2 1,2 1 0,-2 0 1,0 0 1,0 0-1,0 0-10,1 6 10,4 1 6,-1 5 1,4 3 1,-2 5 7,0 6-2,-2 2-2,2 2-3,-4 1 2,3-1-3,-3 0 4,-2 0 17,0-2-2,0 2-12,0-1-2,0 1-6,0-2 2,0-1 2,-7-1 2,5-4-5,-4 1 2,0-3-1,0-2 4,0-4 2,-1-2 2,2-4-4,3-4 2,1-3 2,1-1-6,0 0-8,0 0 5,0 0-6,0 0 0,0 0-1,0 0-23,0 0-26,0-1-39,5-5 0,-1 0-45,1-1-108</inkml:trace>
  <inkml:trace contextRef="#ctx0" brushRef="#br0" timeOffset="48897.7967">21533 13034 82,'0'0'114,"0"0"-69,0 0-15,0 0 44,0 0 8,0 0-26,0 0-14,-30 3 19,30-3 14,0 0-10,-2 0-12,2 0 1,0 0-11,0 0-11,0 0-15,0 0-7,0 0-9,0 0-1,0 0-7,0 0-6,0 0-6,8 0 3,7 2 15,5-2 1,8 0 0,3 0 0,5 0 1,5 0 1,4-5 9,4 0-2,1-2-7,2-1-1,0 0 0,2 2 0,0-4 0,2 3 0,2-3 0,-1 2 0,3-1-1,-1 1 1,-1 1 0,-4 0-1,-1 1-7,-6 0 0,-3 4 6,-7-1-1,-3 2 1,-4 1 0,-8 0 0,-1 0 0,-3 0 1,-5 0-1,-1 0 1,-3 0 1,-1-2-1,-2-4 1,2 1-1,-2-1-6,-1 2-5,-3 0-13,-1 1-2,-1 3-23,-8 0-55,-9 0-86,0 7-135</inkml:trace>
  <inkml:trace contextRef="#ctx0" brushRef="#br0" timeOffset="50503.8886">21653 13494 64,'0'0'79,"0"0"21,0 0 2,0 0-1,0 0-6,0 0 12,0 0 11,0 0-8,0 0-19,0 0-17,0 0-18,0 0-12,0 0-7,0 0-14,-1 0-23,1 0 0,-2 0-11,2 6-7,0 2 4,-1 6 4,-1 5 8,-1 4 1,1 5 1,-1 3-1,-2 4 1,1 1-3,-1 3-11,-1-1-1,2-4-1,0-3-14,0-8 2,3-4 1,-1-9-1,2-4-39,0-5-6,0-1 3,0 0-30,0-12-39,5-5-55,1 0-60</inkml:trace>
  <inkml:trace contextRef="#ctx0" brushRef="#br0" timeOffset="51073.9211">21764 13497 388,'0'0'100,"0"0"-76,0 0 5,0 0 52,0 0-29,0 0-22,0 0-4,49-1-6,-38 8-7,-1 2 0,-1 1 0,-3 2-5,-1 0-1,-4 4 0,-1 1 5,0 4-4,-4 2 4,-11 2-6,0 0-5,-3 1 8,0-2-8,-2-4 0,4-4 8,0-3-8,2-5 1,4 0-1,1-5 9,3-1-8,4 1 5,1-3-6,1 0 21,0 0 7,0 0-9,0 0-7,0 0-11,0 0-2,0 0 0,0 0-12,4 0-4,11 0 16,6 0 0,5-3 7,2-4-7,5 0 0,-5 0-1,-4 1-12,-3 2-4,-8 3-22,-1-1-15,-2 2-4,0 0-15,-3-4-20,3-4-26,-2-1-26,-3 0-64</inkml:trace>
  <inkml:trace contextRef="#ctx0" brushRef="#br0" timeOffset="51659.9547">21919 13477 209,'0'0'234,"0"0"-51,0 0-56,0 0 13,0 0-31,0 0-63,0 0-30,0-4-16,0 4 1,0 0 5,4 0-4,7 0 24,4 0-3,1 0-12,4 0-5,-1 0-5,3 0 1,-1 0 5,0 0-6,-1 0 0,-4 0 0,-3 0-1,-4 0-7,-3 0-10,-3 0-12,-1 0-1,-2 0 17,0 0 12,0 4 0,0 5 1,0 5 6,-3 8 11,-6 5 2,0 7 4,-2 4 3,0 3-6,0 1 0,2-3-2,1-3-1,3-2-2,2-6-14,1-5 0,1-7 1,1-4 0,0-4-2,0-2 1,0-3-1,0 0-20,-2-1-21,2-2-20,-1 0-28,-7 0-40,0 0-60,2 0-209</inkml:trace>
  <inkml:trace contextRef="#ctx0" brushRef="#br0" timeOffset="52245.9883">22171 13422 127,'0'0'385,"0"0"-278,0 0-64,0 0 35,0 0-3,0 0-57,0 0-17,0 48 11,0-21 5,5 2 3,2 7 3,3 3 9,1 6-4,1 0-11,1 2-8,1-3-8,-3-6 6,0-8-7,-3-8 1,-2-8 0,-1-4 0,-2-4 0,-3-2 0,0-2 6,0 1 2,0 0 8,-1-1-1,-11 3-4,-1-2-11,-5 0-1,-3 0-6,-4-2-20,2-1-22,-2 0-11,1 0-37,3 0-9,3-6 1,0-13-1,8 1-73,2-1-141</inkml:trace>
  <inkml:trace contextRef="#ctx0" brushRef="#br0" timeOffset="52481.0016">22144 13564 527,'0'0'91,"0"0"-56,0 0 34,0 0 34,0 0-38,0 0-37,100-42-15,-77 35-5,3 4-7,-2 0-1,-1 2-18,-2 1-45,2 0-48,-6 0-96,-5-3-110</inkml:trace>
  <inkml:trace contextRef="#ctx0" brushRef="#br0" timeOffset="52862.0234">22407 13604 477,'0'0'228,"0"0"-190,0 0-31,0 0 48,0 0 4,10 83-26,1-64-11,5-2-9,-2-3-3,-1-4 0,-3-7-8,1 1 5,-1-4 3,1 0-10,-1-8 0,2-9-11,-4-6-26,-3-1-14,-3-1-4,-2 2 11,0 3-20,-9 6 21,-5 4 5,-2 4 38,1 5 0,0 1 1,2 0 6,0 7 1,1 6 0,0-1-7,4 2 0,3-2-1,3 0-1,2 0-61,0-2-106,4-3-58</inkml:trace>
  <inkml:trace contextRef="#ctx0" brushRef="#br0" timeOffset="53274.047">22678 13723 459,'0'0'141,"0"0"-110,0 0 3,0 0 28,0 0-26,0 0-24,0 0-5,44 60-6,-34-55 1,3-5 11,-1 0 17,3 0-13,-1-9-11,0-5-6,-1-3-8,-3-4-31,0-2-13,-4-1-26,-1 1 5,-4 0 15,-1 6 34,0 4 24,-1 5 20,-8 4 42,-4 4-13,-3 0 6,-1 0-10,2 3-19,-3 5-7,3-2-6,0 2-6,4-2-7,1-3-13,1 2-67,2-1-76,4-2-221</inkml:trace>
  <inkml:trace contextRef="#ctx0" brushRef="#br0" timeOffset="64304.6779">20754 14909 140,'0'0'84,"0"0"-37,0 0-19,0 0-28,0 0-12,0 0-43,0 0-34,-27-10 21,20 8 64,-2 1 4,-3-3 65,0 2-6,-4-1 6,2 0 7,-2-1-14,1 1-15,-1 1-13,4-1-5,-2 3-11,2 0-2,0 0-11,-3 0 1,1 7-2,0 2 0,-1 3 13,0 0 7,3 2 6,2-1-3,-2 0 5,4 1-4,1 2 1,2 0-11,0 4 11,0 4-2,2 4-1,0 3 4,2 3 5,1 1-8,0-1-8,0-2-14,1-6 1,7-3-1,2-5 0,-1-5-1,0-2 1,1-4-1,-1-1-1,-1-4 1,2 1-1,0-1 0,0 0 1,0-2 0,3 0 1,-1 0 6,0 0-6,0-2 7,-1-4-7,0-1 0,-1-2-1,3 2 0,-4-3 0,-2 2-1,-2 2 0,-1 0 1,-2 4 0,1 1 0,-3 1 2,0 0 0,0 0-2,0 0-26,0 0-25,0 0-18,0 0-29,-8 0-91,1 0-130</inkml:trace>
  <inkml:trace contextRef="#ctx0" brushRef="#br0" timeOffset="67963.8873">20929 15157 523,'0'0'276,"0"0"-162,0 0-49,0 0 18,0 0-30,0 0-47,0 0-6,6 0-9,-2 0 9,1 1 0,0 2 0,0-2-1,-1 2-13,-1 0-34,1-1-50,-3 3-51,1-1-92,-2 0-102</inkml:trace>
  <inkml:trace contextRef="#ctx0" brushRef="#br0" timeOffset="69306.964">21800 15412 196,'0'0'176,"0"0"-80,0 0-23,0 0-2,0 0-16,0 0-34,0 0-15,-2-4-6,2 4-2,0 0-4,0 0-1,0 0 7,0 0-6,0 0 4,-3 7 2,2 4 0,-1 7 2,-1 2-1,2 3 0,-2 2 1,3-1-1,0-1-1,0 0 0,0-6 0,4-1 0,1-2 0,1-3-1,-2-2 0,1-2-63,-4 2-19,2-3-53,-3-1-96</inkml:trace>
  <inkml:trace contextRef="#ctx0" brushRef="#br0" timeOffset="112404.4291">22158 12542 7,'0'0'51,"0"0"-19,0 0-9,0 0 0,0 0 6,0 0-18,0 28 4,0-28 6,0 0 8,0 0-20,0 0-9,0-4-49,0-3 16,0-1-8,0 4-12,0-3-3</inkml:trace>
  <inkml:trace contextRef="#ctx0" brushRef="#br0" timeOffset="112635.4422">22158 12542 33,'-3'-14'91,"3"14"-17,0 0-34,-2 0-17,2 0-23,0 1-21,-1 7-16,-1 6 37,1 3 26,-1 6-3,1 3-23,-1 2 34,2 0-9,0 3-19,0-2 11,0 1-16,0-3 0,0-4 0,0-6 8,0-3-9,0-6 0,0-2-1,0-3-28,0-2-37,0-1-110</inkml:trace>
  <inkml:trace contextRef="#ctx0" brushRef="#br0" timeOffset="117416.7157">21818 15257 29,'0'0'38,"0"0"-1,0 0-12,0 0-7,0 0 5,0 0 8,0 0-4,0 0-7,0 0-7,0 0-1,0 0-5,0 0-5,0 0 0,-3 0-2,3 0 0,0 1 1,0 3-1,0 2 8,0 2-6,0 2 6,0 3-7,0 1-1,0 2 1,0 2 2,0 1-2,0 1 1,0 1-2,0-1 0,0 1 1,0 1 0,7 0 6,-1 1-5,0-2 8,-2-1-4,0-2 1,-1-1-6,0-3 5,-2-1-5,1-3 9,-2-4-9,0 0 1,1-1-1,-1-2-1,0-3 3,0 1-2,0-1 0,0 0 5,0 0-5,0 0-1,2 0-7,-1 0-13,-1 0-14,0-1-17,0-5-99</inkml:trace>
  <inkml:trace contextRef="#ctx0" brushRef="#br0" timeOffset="118461.7756">21994 15430 162,'0'0'186,"0"0"-91,0 0 16,0 0-1,0 0-47,0 0-29,0 0-11,-12 0 3,12-1 4,0-1-11,0 0-12,0-3-7,0 2 0,0-2-2,0-2-4,0-1 5,0-3-1,1-1 1,4 0-6,-1 1 7,0 1 0,1 2 0,-2 0-1,3 3 0,-3 0 0,0 2-1,1-1-8,2 4 2,1 0-10,0 0-5,-1 0-1,1 0-5,1 7 3,-3 1 11,3 2 14,-3 1 1,-4 0 1,1 0 5,-2 2 1,0 2-1,0 0 1,-3 3-6,-8 0 1,-1 4 5,-1-2-7,-2 2-1,0-1-1,0-1 1,3-5 0,0-1 1,4-5 0,3-2 1,0-1-1,2-2 0,0-1 0,2 0 0,1-2-1,0 0 1,0 1-1,0-2-1,0 1-4,0-1 4,0 2-7,0 0-2,0-2 10,0 3 1,6 0 6,3-1 1,3 0 11,3-2 13,0 0-3,5 0-4,1 0-6,-2 0-10,3 0-7,-5 0 1,0-1-1,-4-2 0,-2 0 0,-2 3-1,-2-3 0,-2 3 0,-2-2-10,0 2-11,-2-2-18,5-3-44,-1-1-54,-1-1-70</inkml:trace>
  <inkml:trace contextRef="#ctx0" brushRef="#br0" timeOffset="119076.8107">22364 15276 567,'0'0'200,"0"0"-91,0 0 0,0 0 3,0 0-60,0 0-38,0 0-14,0 4-16,-3 10-10,-5 5 6,0 6 4,-2 6-17,1 0 4,0 1 6,-1-3 7,2 1 4,-1-2 2,-1-2 9,3-2 0,1-5-1,1-3 2,1-5-1,2-3 1,-1-1 0,3-3-2,-3-1 1,3 0 0,0-3-12,0 2 4,0-2-1,0 1-2,0-1 5,8 2 6,1-1-1,4-1 2,4 0 14,3 0 6,3 0-4,1-4-10,-1-5 4,3 2-8,-4-1 5,-2-1-7,-3 3 2,-1-1-1,-3 2 1,-4 1 5,-3 1-7,-4 1 1,0-1 12,-2 3 6,2 0-4,-2 0-7,0 0-2,0 0-6,0-2-11,0 2-22,0-1-31,-2-2-60,-7 0-171,-1 2-68</inkml:trace>
  <inkml:trace contextRef="#ctx0" brushRef="#br0" timeOffset="119422.8306">22370 15374 466,'0'0'151,"0"0"-41,0 0 24,0 0-18,0 0-50,0 0-51,0 0-15,-3 13-10,3 9 10,0 10 7,3 8 2,1 3-2,0 2 8,1-5-7,-1-4-6,-1-7-1,0-5 0,-1-7-1,0-7 1,-1-4 0,-1-2-1,0-3-13,2-1-14,-2 0-23,0 0-36,1 0-30,3-2-60,-1-8-78</inkml:trace>
  <inkml:trace contextRef="#ctx0" brushRef="#br0" timeOffset="119977.8622">22548 15430 162,'0'0'291,"0"0"-201,0 0-44,0 0 26,0 0 0,0 0-3,0 0-22,0 54-13,2-36-5,1 0-6,3-1-1,-2 0-8,2-1-8,0-3-4,1-3 5,0-4-6,-1 0 0,0-3 0,0-2 0,1-1 1,2 0 11,0 0 5,2-6-10,2-7-8,-3-4 0,2-2-6,-3-1-4,-3 2-2,-3 2 6,0 0 6,-3 2 1,0 2 0,0 2 12,-4 3 5,-7-2-4,-4 2-7,0 1-7,-4 2 0,2 0-10,0 2-16,3 2-14,2 0-21,5 0-31,1 0-35,3 8 18,3 1 16,0 1-7,0 1 2,4-3-19,2 0-47</inkml:trace>
  <inkml:trace contextRef="#ctx0" brushRef="#br0" timeOffset="120586.8971">22840 15394 48,'0'0'274,"0"0"-180,0 0-1,0 0 29,0 0 13,0 0-55,0 0-44,0 13-17,0-5 5,0 7 12,0 3-5,0 4-11,0 2-3,0-2-1,0 1-3,0-3-11,0-2 5,4-1-7,1-2 1,2-1-1,2-5 0,0 1 0,0-4 0,1 0 0,2-6 0,0 0 1,3 0 0,0-2 0,3-10-1,-2-8-12,-3 1-1,-2-3 6,-1-3 5,-7 1 2,-1 2 0,-2 1 0,0 4 7,-5 2 0,-8 4 2,-2-1 16,-3 4 1,0-1 0,0 5-13,2 0-2,4 2-9,3 2-2,0 0-15,2 0-14,2 0-26,0 2-20,1 4-14,1 3-34,2-1-30,1 3-12,0-2-39,0-1-51</inkml:trace>
  <inkml:trace contextRef="#ctx0" brushRef="#br0" timeOffset="121179.9311">23138 15408 548,'0'0'126,"0"0"-52,0 0 22,0 0-15,0 0-56,0 0-17,0 0 8,3 50 10,0-30-3,1 3-12,1-1-4,2 0-1,2-2-5,0-6 1,0 0 0,0-4-1,-2-4 0,-1-2 1,-1-2-1,1-2 6,-1 0 6,1-4 19,-1-12-7,0-2-14,1-5-3,-3-1-8,0 1-2,-3 0 1,0 0 0,0 3 1,0 3 1,0 2 5,-5 4 20,-2 2 3,2 3-3,-2 3-15,-5 2-11,0 0-1,-4 1-21,-2 0-26,-2 0-44,-11 0-43,6-1-83,0-1-112</inkml:trace>
  <inkml:trace contextRef="#ctx0" brushRef="#br0" timeOffset="122224.9907">21679 15190 85,'0'0'106,"0"0"-26,0 0-5,0 0 62,0 0-76,0 0-21,0 0 20,-35-18-11,33 16 13,0-2-7,2 3 21,0 1-8,0 0-19,0 0-23,0 0-13,0 0-13,0 0-7,0 0-2,4 0 8,13 0-6,5 0 7,8 0 0,4 0 0,7 0 1,5-3 0,2-1-1,1 1 0,3 1 1,1-3-1,2 2 3,0-1-2,1-2-1,1 0 1,0 1 0,-2-1-1,-1 0 1,-1-3-1,-2 1 0,-2 3 1,-1-2-1,-3 2 0,-1 0 0,-2 1 0,-3 0 0,-2 2 0,-4 0 0,-5 0 1,-3 1 0,1-3 0,-3 1 1,-1-1-1,-2-1 2,2 0-2,-1 0 0,-4 2-1,0 1 0,-1 0-1,-4-1 0,-3 1-6,3 2 6,-3-3-1,0 1 1,1-2-6,-1 1 6,2-2 0,1-1 0,-2 0-1,-1 2-9,-3 1 5,0 1 3,-3 2 2,-3 0-6,0 0 6,0 0-11,0 0-22,0 0-44,-9 2-70,-6 9-88</inkml:trace>
  <inkml:trace contextRef="#ctx0" brushRef="#br0" timeOffset="129642.415">22174 14451 26,'0'0'107,"0"0"-31,0 0-9,0 0-15,0 0-15,0 0 4,-1-4 2,1 4 7,0 0 7,0 0-8,-2 0-2,2 0-6,0 0-4,-1 0-2,1 0-9,0 0-21,0 0-5,0 0-13,0 7-2,0 5 15,0 1 0,0 5 0,3 5 0,0 3 0,1 4 0,-1 5 0,0-1 0,0 0 0,0 2 0,-3-5 0,1-3-1,-1-5-9,0-3-13,2-7-27,-1-4-33,5-7-54,-1-2-26,3 0-27</inkml:trace>
  <inkml:trace contextRef="#ctx0" brushRef="#br0" timeOffset="130694.4753">20559 16692 84,'0'0'206,"0"0"-125,0 0-42,0 0 56,0 0-16,0 0-48,0 0-21,1 0 9,-1 0 1,1 1-14,1 12 7,1 5 17,-1 9-6,1 8-5,0 7-9,-2 8-4,1 6-3,-1 4 4,-1 2-5,2-3-1,2-5 0,-1-8 1,1-10-1,1-9-1,0-6 1,-2-4-1,0-3-7,-2-4-11,-1-2 4,0-1-5,0-2 0,0-4-12,0 0-8,0-1-2,-1-2-94,-5-9-108</inkml:trace>
  <inkml:trace contextRef="#ctx0" brushRef="#br0" timeOffset="131311.5106">20530 16749 375,'0'0'92,"0"0"-20,0 0 16,0 0-26,0 0-46,0 0-3,0 0-11,17-67-1,-3 58 6,3-1-6,3 6-1,-1 1 8,0 3 16,2 0 9,0 0 4,-1 6-11,-1 5-16,2-2-9,-2 4 0,0 2 0,1 1 0,-4 2 0,1 0 1,-4 3-1,-4 2 6,0 3-6,-5 3 9,-1 2-9,-3 1 8,0 2-7,0 0 7,-3 2-8,-7-2 0,0 2 1,-4-1 4,-1 1-5,-1-3 0,-2-3 0,0-4 6,3-4-6,-3-3 0,5-2 0,-3 0 0,4-2 6,-2-1-7,0-2-1,3 1 1,-3-1 0,4-3 1,1 0-1,2-3 0,2-1 0,1-1 1,4-3 0,0-1 0,0 0-1,0 0-9,0 0-12,0 0-16,0 0-27,0 1-66,4-1-124,6 0 57</inkml:trace>
  <inkml:trace contextRef="#ctx0" brushRef="#br0" timeOffset="131597.5268">21126 17324 876,'0'0'140,"0"0"-139,0 0 0,0 0 36,0 0-15,0 0-22,0 0 0,5 4 0,-3 1 0,-2 2-52,0 1-65,0-3-136,-12-3-397</inkml:trace>
  <inkml:trace contextRef="#ctx0" brushRef="#br0" timeOffset="132872.5997">20920 15279 35,'0'0'86,"0"0"-21,0 0 9,0 0-18,0 0-23,0 0-18,0 0-1,-6 0 6,6 0-1,0 0 1,0 0-2,0 0-1,0 0 0,0 1-1,0-1-13,0 2-3,0 1-7,0 0 7,0 4 2,0 0-1,0-1 0,0 1 0,4-2-1,-1 0 2,0 3 0,0-3-2,-1-1 1,1 3 0,0-4-1,-2 0 0,1 0-48,-1 0-67,-1-3-142</inkml:trace>
  <inkml:trace contextRef="#ctx0" brushRef="#br0" timeOffset="139229.9634">22247 16581 152,'0'0'105,"0"0"-66,0 0-9,0 0-4,0 0-16,-1-10-10,1 8 1,0 1 0,0-2 7,-2 2 0,2-1 13,0 1 11,0-1 1,0 2 5,0 0-4,-1 0 4,1 0-15,-2 0-6,2 0-5,0 0-11,0 0 1,0 0-1,-1 0-1,1 0 1,-3 0 1,3 0-2,-3 0-13,0 0-3,-1 3 0,0 3 0,-3 0 2,3 4 5,-3 1 8,1 1 0,2-1 0,1-2-6,3 0 5,0-1-6,0 1 6,0 0-8,0 4 9,7-1 0,1 3 1,4-1 6,1 3-4,2-1-1,2 0 1,-1-2-1,0-2 0,2-4 0,-1-1-1,0-5 0,0-2 0,1 0 0,0 0 37,1-7 7,-1-5-21,0 0-15,-2-3-7,-4 1 9,-4-1-2,-2 3 0,-6 1 10,0-3-5,0 1-3,-4-2-2,-7 0-1,-1 0 12,-1 3 24,-2 1-16,0 2-15,0 1-5,-1 3 16,0 0 0,0 3-15,1 0-8,-1 1 0,0-1 0,1 0 0,-1 1 0,3-1-18,3 0-12,0 1-16,3-1-48,1 2-32,2 0-61,2 5-45</inkml:trace>
  <inkml:trace contextRef="#ctx0" brushRef="#br0" timeOffset="140117.0142">21949 17106 134,'0'0'130,"0"0"-66,0 0 29,0 0 40,0 0-33,0 0-21,0 0-5,-13 0-8,13 0-4,0 0-7,0 0-13,0 0-9,0 0-7,0 0-7,0 0-18,0-2-1,3-3-13,10 0 12,3-2-1,7-1 1,2-2 0,3 1 1,5 1-1,1 1-1,4-1 2,2 2 0,2-1 0,0 3 1,-1 0 5,0 0-5,-1-1 0,-3 2 0,2-2-1,-3 0 1,0-2-1,-1 0 3,0 0-3,-1 2 0,-3 1-3,-1 4-14,-3 0-1,0 0 7,-2 0 10,-1 6 0,-3-3 1,-4 4-1,2-4 1,-3-2 0,2-1 0,-1 0 0,2 0 0,0 0 0,-2 0 0,-1-3 0,1 0 0,-1-2 0,-4 5 0,1-3 0,-2 1 0,-1 1 1,2 1-1,-3 0 0,0-1 0,1 1 0,-2 0 0,-1 0 0,-1 0 1,2 0 0,-2 0-1,-2 0 1,1 0-1,-1 0 1,-1-2 0,1 2-1,-1 0 0,0-1-20,-3 1-39,0-2-45,0 2-69,-4 0-140</inkml:trace>
  <inkml:trace contextRef="#ctx0" brushRef="#br0" timeOffset="146455.3766">22049 17152 198,'0'0'112,"0"0"-80,0 0 4,0 0 9,0 0-38,0 0-7,0 2 0,0 4 9,-2 3 11,-2 0 22,-5 1 8,1 4-4,-1 3-17,-2 3-16,1 2-12,0 2 0,0 1 0,-1 1-1,2-1 0,-2-3-6,2-1 5,-2-2-6,-2-2 5,1 1-5,-3-1 6,1 0 1,1 0-1,-2-2 1,6-2 0,0-3 6,5-3 6,1-5 4,3 1 3,0-3-6,0 0-12,0 0-1,0 0-8,1 0-2,14 0 10,3 0 0,6-3 9,6-5 21,0-1 21,7-1-11,0-4-8,0 4-3,-1-2-15,-2 0-5,-4 1-3,-4 3-6,-7 1 2,-6 3-1,-3 2-1,-3 0 0,-6 2-8,-1 0-9,0 0 2,0 0-2,0 0-8,0 0 9,-1 4-23,-8 0-39,-2-1-10,-9-3-31,1 0-59</inkml:trace>
  <inkml:trace contextRef="#ctx0" brushRef="#br0" timeOffset="146739.3929">22019 17380 176,'0'0'234,"0"0"-146,0 0-55,0 0 13,0 0-10,0 0-34,0 0 19,-3 50 31,7-21 5,1 2-20,0 1 4,-1-3-8,2-3-16,-2-5-8,-1-3-8,0-5-1,0-5 0,-1 0-27,-1-5-48,1 2-29,-1-1-42,-1-3-70</inkml:trace>
  <inkml:trace contextRef="#ctx0" brushRef="#br0" timeOffset="147483.4354">22309 17492 170,'0'0'97,"0"0"-10,0 0 15,0 0-17,0 0-18,0 0-18,0 0-10,36 0-3,-33 0 3,-1 0 8,1-3 1,-1-3-2,-1-2 3,1-5-13,-2-2-28,0-5-8,0-1-19,0 1-8,-3-1-18,-8 4 3,-2 2 8,-2 7-20,-2 2 37,2 6 2,-2 0-3,0 0 2,2 2-3,-1 7-1,4 1 8,1-1 6,1 3 5,3-3-6,1 3 5,0 0 1,4-3 0,0-1 0,2 1-8,0-4 8,0 2-1,0-2 1,0-2-8,2 1 2,4-1 7,3 1 0,0 1 0,4 1 1,0 4 6,-1 4-6,-2 0 1,3 6 14,-2 5 5,-2 3-1,-3 3-1,1 3 3,-3 1 4,-1 0-2,2-3 4,-4-1-4,0-5 2,1-5-10,-2-4-1,0-8-5,0-3 0,0-4-1,0-1 2,0-1-11,0 0-3,0 0-21,0 0-21,0 0-35,0-13-94,0-3-97</inkml:trace>
  <inkml:trace contextRef="#ctx0" brushRef="#br0" timeOffset="148051.4679">22452 17389 348,'0'0'97,"0"0"-71,0 0 11,0 0 8,0 0-30,0 0-5,0 0 7,4 47 6,1-32 2,0 3-4,4-1 8,0 2-4,5 0-5,-1 1-7,3-2-7,-2 1 1,2-4-6,-2 0 1,0-5 4,-1 0-4,-3-3-1,0 0 0,-4-4 5,2 2-5,-3-1-1,1 0 1,-1 0 0,-2-1-1,0 2 2,0-4-1,-3 4 0,0 1 6,0 1 3,0 2 5,0 2-7,-6 0-6,-8 3 8,-4-2-4,-3 3-6,-3-3-6,-3-5-14,0-2-25,-5-5-37,5 0-57,4-8-93</inkml:trace>
  <inkml:trace contextRef="#ctx0" brushRef="#br0" timeOffset="148339.4844">22475 17383 573,'0'0'82,"0"0"-75,0 0 24,0 0 37,0 0-2,0 0-23,94 0-24,-74 0-6,1 0-6,-3 0-6,-3 0 0,1 0 0,-4 0-1,1 0-19,2-1-63,-3-1-80,-4 2-98</inkml:trace>
  <inkml:trace contextRef="#ctx0" brushRef="#br0" timeOffset="148833.5128">22769 17505 446,'0'0'154,"0"0"-144,0 0 18,0 0 28,0 0-8,0 0-15,42 90-11,-31-73-1,-1-3-2,0-2 3,-1-2 2,2-3 2,-4 0-4,1-2-8,-2-4-5,1 1 1,-1-2-3,0 0 5,0-5 8,0-7 5,-1-7-24,-1-3-1,-3-3-15,-1-1-6,0 1-7,-5 4-4,-4 1 8,-5 3 1,-2 5-2,-1 0 24,-4 7 0,1 0 0,0 5 1,-1 0-1,2 0-6,4 3-6,2 5-15,4 1-21,3-1-12,2 1-9,3 2-17,1-1-8,0 3 14,8-4-17,1-1-55</inkml:trace>
  <inkml:trace contextRef="#ctx0" brushRef="#br0" timeOffset="149395.5449">23040 17527 476,'0'0'85,"0"0"-79,0 0 14,0 0 30,0 0-1,0 0 25,0 0 3,25 43-15,-20-28 0,3 2-4,-1 0-18,3 1 5,0 0-16,-1 0-12,1-4-5,2-2-6,-1 0-5,-1-3 0,3-5 2,-2 1-3,4-5 1,-3 0 1,0 0 5,-1-9-7,-1-6-8,-1-6-3,-2-2-14,-3-1 6,-2-1-2,-2 3 5,0 0 10,0 5 6,0 3 9,-5 3 18,-2 2 18,0 4-13,-4-1-6,-1 3-12,0 2-1,-1-1-12,-4 2-1,2 0-8,-2 0-50,0 0-62,-2 12-49,4 3-101,4 0-227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2T14:00:25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 13984 20,'0'0'15,"0"0"2,0 0-4,0 0-11,92-29 5,-79 22-6,-5 0 6,-5 0-7,0 0-19,-3 4-28</inkml:trace>
  <inkml:trace contextRef="#ctx0" brushRef="#br0" timeOffset="488.0278">722 13961 67,'0'0'85,"0"0"-64,0 0-12,0 0 30,0 0 7,0 0-17,0 0-15,84-27-6,-61 15-1,1-4-6,0 2 0,-1 0 5,-4 2-6,-4 1 0,0 2-26,-5 2-56,-5 2-52</inkml:trace>
  <inkml:trace contextRef="#ctx0" brushRef="#br0" timeOffset="809.0461">731 13771 55,'0'0'69,"0"0"-47,0 0 4,4 78 34,4-38-12,-2 10-15,2 6 9,-3 6 11,-3 1 12,-2-3-11,0-8-21,0-9 0,0-13-20,0-7-11,0-10 0,0-7-2,7-6-30,2 0-12,9-9 17,3-15-28,6-8-22,18-31-55,-8 10-3,-4-1 11</inkml:trace>
  <inkml:trace contextRef="#ctx0" brushRef="#br0" timeOffset="1022.0584">1111 13788 90,'0'0'106,"0"0"-13,0 0-14,0 0-26,0 0-32,0 0-21,0 0 0,-13 41-8,3-24-6,-1 0-25,-1 0-13,-3-2-1,2-4 9,-2-5 34,1-4 3,-5-2-13,5-10-42,0-5-43</inkml:trace>
  <inkml:trace contextRef="#ctx0" brushRef="#br0" timeOffset="1388.0793">913 13738 117,'0'0'45,"0"0"-35,0 0 20,0 0 45,0 0-6,37 109-15,-25-60 5,3 6 10,-1 3-11,0 0-22,0-5-16,-2-5 8,1-9-4,-1-8-11,-3-9-6,3-5-6,-3-4 0,0-3-1,3-5 0,0 0 0,3-4 0,0-1 1,1 0-1,-2 0 0,2-7 0,-2-1 1,-3 1 1,0 0 5,-4 0-6,-1 2 0,0 3 0,-3 0-1,-1 2 1,-2 0-1,0 0 0,0 0-15,0 0-52,0 0-45,0 0-110,0 0-78</inkml:trace>
  <inkml:trace contextRef="#ctx0" brushRef="#br0" timeOffset="1681.096">1399 13704 211,'0'0'251,"0"0"-170,0 0-58,0 0-9,0 0-12,0 0-2,0 0 0,-27 84-5,17-56-20,3 2-21,-2-1-29,2-4-4,0-6 12,3-9 15,1-6-49,0-4-31</inkml:trace>
  <inkml:trace contextRef="#ctx0" brushRef="#br0" timeOffset="3053.1745">1325 13892 46,'0'0'74,"0"0"10,0 0 30,30 109 7,-24-59-22,1 4-15,-3 3-19,-1-3-22,0-4-17,0-11-11,-1-9-14,-1-13 5,1-10-6,-1-7-32,1 0-8,-1-9-41,3-16 22,1-8-31,0-6-40,1-7-2,-2-4 15,4 0 53,-1-1 63,2-1 1,-1 6 43,1 2 37,-1 4 0,0 7 0,-3 7 5,2 7-16,-4 5-8,1 6-12,-2 3-15,-1 4-3,-1 1-1,0 0-30,0 0 0,0 8-1,2 7 1,-1 4 1,1 7 8,-1 1-2,1 1-5,-2-2-2,1-2 2,1-5-2,0-4 0,3-3 0,0 1-1,2-4 0,-1 0-1,1-4-8,1 2 9,4-3-1,-2-1 1,5 2-8,-1-1 9,-1 0 0,0 3 0,-2 0-14,-1 2 4,-5 2 4,1 3 6,-5 3 1,-1 2 5,0 3-5,-3 2-1,-10 3-2,-2 0 2,-4 1 0,-1 0 0,-2-4 1,0-5 18,3-7 30,0-7-27,0-5-22,5-3-57,4-14-9,3-5-11,5-2-16,2-2 25,0 0 4,10 1 17,1 2 21,-1 4 24,2 3 2,-3 6 13,2 3 22,-1 5 0,-1 2-15,0 0 4,0 4-2,0 8 8,-2-1 21,1 2-18,1-3-16,-3-2-8,-2-1-9,2-2 0,-1-4-1,-1-1-9,2 0-11,0-3-24,0-10 20,0-4 1,3-2-9,-3-4 8,1 0 14,-1-1 5,2 2 5,-1 2 1,1 4 0,-2 6 0,0 3 18,-2 4 24,2 3-12,-4 0-6,3 0 8,0 0-13,0 8 0,-1-1-1,-1-2-3,1 2-14,-1-3 4,-2-3-5,1-1-9,0 0-20,1-8-11,0-11 39,1-5-21,-1-7-26,0-6-12,1-1 4,0 1 11,-3-3-27,-1 5 21,2 1 31,-1 8 20,-1 6 19,2 8 13,-1 7 43,1 5-2,-1 0-24,1 5-14,2 10 34,1 11 22,2 8 4,-2 10-2,3 9-24,2 17 2,0 13-9,3 16-7,2 2 0,-1-19-18,-5-20-15,-1-26-2,-2-5 3,-1-2 0,1 0-7,-1-2-4,2-8-2,-4-8-8,-2-5-1,-1-2 0,0-4 5,0 0-5,0 0 0,0 0-1,0 0-18,0 0-15,0 0-22,0-7-35,-1-5-95,-6-5-167</inkml:trace>
  <inkml:trace contextRef="#ctx0" brushRef="#br0" timeOffset="3273.1871">2015 14104 150,'0'0'339,"0"0"-239,0 0-54,0 0 10,0 0-23,0 0-24,0 0-8,17 0-1,-7 5-53,-4 1-97,0-1-166</inkml:trace>
  <inkml:trace contextRef="#ctx0" brushRef="#br0" timeOffset="3429.1961">2066 14290 557,'0'0'144,"0"0"-48,0 0 41,0 0-17,0 0-75,0 0-45,0 0-71,0 1-156,-3-1-374</inkml:trace>
  <inkml:trace contextRef="#ctx0" brushRef="#br0" timeOffset="5037.288">4267 13943 7,'0'0'94,"0"0"-9,0 0-10,-22 78-4,16-54-15,-1 1-11,-1 3-2,0 3 5,-2 2-32,3 0-9,1-2-6,-1-2-1,2-5 0,2-7 1,2-6-1,-1-5-11,2-3-18,0-3-24,0 0-20,0 0-35,0 0-30,3-5 61</inkml:trace>
  <inkml:trace contextRef="#ctx0" brushRef="#br0" timeOffset="5427.3104">4335 13710 140,'0'0'172,"0"0"-87,0 0-23,0 0-22,0 0 2,0 0 3,0 0-12,73 40 18,-45-11-15,2 11-9,4 9 3,1 8-11,0 2 0,-3 4-6,-4-3-4,-6-7-8,-6-8 9,-5-9-1,-5-9-8,-4-11 6,-2-8 2,0-3 4,0-5-2,0 0-11,-2 0-18,-9-8-60,-5-6-34,-10-8-4,0 3-19,3 0-67</inkml:trace>
  <inkml:trace contextRef="#ctx0" brushRef="#br0" timeOffset="5662.3238">4315 14036 218,'0'0'232,"0"0"-160,0 0-53,0 0-10,0 0-9,0 0-1,0 0 1,51 6 1,-30-5 5,0-1 5,1 0 14,-2 0-12,-3 0-13,-3 0-13,-2 0-56,-3-1-94,-5-1-156</inkml:trace>
  <inkml:trace contextRef="#ctx0" brushRef="#br0" timeOffset="35424.026">3430 16246 97,'0'0'117,"0"0"-38,0 0-11,-8-11-8,6 8-9,1 0-5,-1 0-10,1 2-6,-1-1 9,1 1 0,-1 1-7,2 0-7,0 0-7,0 0 4,0 0 0,0 0-11,0 0-5,0 0-3,0 0 3,0 0-5,-1 0 0,1 0-1,-2 4 0,1 7-6,-2 6-4,3 8-4,0 1 5,0 4 8,0 0-8,0-3 8,0 0 1,0-3-1,4 0-15,1 0-46,1-4-32,2-3-14,-1 0-22,-3-6-36,-1-5-16</inkml:trace>
  <inkml:trace contextRef="#ctx0" brushRef="#br0" timeOffset="36182.0694">3713 16263 108,'0'0'64,"0"0"5,0 0 6,0 0 0,0 0-36,0 0-23,25-91-15,-19 64 5,-1-3-5,-2 2-1,0 0-1,-3 7-1,0 3 2,0 5 0,-2 6 15,-7 2 24,-3 3 5,-1 2-16,-3 0-20,-2 13-7,-3 6 0,4 4 1,-1 5-1,1 0 0,3 2-1,1 1 0,4-5 1,3-2-1,3-4-1,3-6 0,0-4 0,0-5-18,4-3 0,9 1-2,1-3 6,2 0 2,-2 0-10,-1-5 3,1 0 13,-5 0 7,0 1 0,-1 3-1,0 1 1,-1 0 0,2 1 1,-1 12 6,-1 4 2,1 5 17,-2 8 1,1 3-2,-4 4 2,-2 0 2,-1 1 10,0 0-7,0-4-13,0-2 2,-1-9-9,-2-6-11,1-6 0,1-3-1,1-5-49,0-3-36,0 0-48,0-2-68,0-7-5</inkml:trace>
  <inkml:trace contextRef="#ctx0" brushRef="#br0" timeOffset="36850.1076">3954 16358 26,'0'0'95,"0"0"-40,0 0 6,0 0 11,0 0 9,0 0-15,0 0-31,32-87-15,-25 68-10,-2-3-3,-1 1 0,1 0 5,-1-2-6,-3 1-5,-1-1 0,0 2 8,0 1-8,0 2 8,0 3 5,-3 5 18,-5 3 23,-3 3-26,1 2-5,-5 2-14,1 2-9,-3 11-1,-2 7-1,3 6-6,0-1 5,4 2 1,3-3-9,2-3 10,4-7-6,3-4-7,0-4-24,0-2-14,1-1 15,9-3 16,1 0 19,0 0-1,3 0 1,-2 0 1,1 2-1,1 3 1,1 5-1,0 2 1,1 5 1,-2 7 13,-1 4 6,-3 5 14,0 4-8,-5 2 7,1 1-4,-4 3 8,-2-2-5,0-3-6,0-4-7,0-10-12,0-6-6,0-8-1,0-4 0,0-5-42,0-1-32,0-1-34,0-8-66,0-5-53</inkml:trace>
  <inkml:trace contextRef="#ctx0" brushRef="#br0" timeOffset="37340.1356">4229 16336 170,'0'0'51,"0"0"2,0 0 18,0 0-19,0 0-20,0 0-19,0 0 0,58 34 5,-51-34 5,3-1 35,-2-10-6,1-1-30,-1-4-6,-2-1-8,-2-1-7,0 0-1,-4 0 7,0-1-1,0 4-5,0 1-1,0 2 1,-7 4 11,0 2-4,-4 3 11,0 2 16,-2 1-24,-4 0-1,3 10-9,-2 7-1,2 1 0,4 2 0,0 0-3,4-3-3,4-2-28,2-2-18,0-4-25,2 1-31,7-4-29,2-1-35</inkml:trace>
  <inkml:trace contextRef="#ctx0" brushRef="#br0" timeOffset="37804.1621">4508 16274 46,'0'0'88,"0"0"8,0 0 28,0 0-32,0 0-55,0 0-2,0 0 4,69 19 4,-55-15-21,-2-3-21,1 1 0,-2-2-1,-2 0 1,-1 0 1,-1-5 4,-3-4 11,-1-4 7,-3-3-2,0-1-10,0-3-11,0-1 6,0 3-7,-6 2 6,0 2-4,-2 3 0,0 4 15,0 3 54,-2 4-10,0 0-24,-1 0-21,-3 4-13,0 8-2,-1 1-1,3 1-3,3 2-29,2-2-27,4 0-45,3-1-7,0 2-35,1-2-28,6-4-37</inkml:trace>
  <inkml:trace contextRef="#ctx0" brushRef="#br0" timeOffset="38334.1925">4985 16145 104,'0'0'91,"0"0"-46,0 0 5,0 0 19,0 0-2,0 0-5,0 0-12,69 60-27,-59-50-15,0 1-7,1-2 10,-2-3-4,3-1-6,-3-2-1,1-3 1,1 0 1,-2 0 8,0-6 7,-3-8 0,2-2-8,-3-3-6,-4-1 3,-1 0 2,0 0-2,0 1-5,0 3 13,-4 1 16,-2 1 14,-3 5 26,0-1-20,0 2-19,-4 2 5,1 0-10,-4 4-17,0 2-9,-4 0 0,5 2-44,-5 12-47,-3 14-76,6-5-44,1-3-21</inkml:trace>
  <inkml:trace contextRef="#ctx0" brushRef="#br0" timeOffset="40004.288">3162 15959 84,'0'0'94,"0"0"-18,0 0 22,0 0 15,0 0-2,0 0-10,0 0-10,-11-5-9,11 5-1,-2 0-17,2 0-24,0-2-17,0 2-11,0 0-5,0 0-7,0 0-9,0 0-5,0 0-2,0-2-12,10-1-2,4-3 24,6 2 5,3-2-8,7 0 3,4 0-1,2-2-9,4-2 3,4 0 3,0-1 5,0-2 4,0 3 0,-2-2-1,1 0 0,-2 3 1,1-2-1,-1 2 1,-1 2-11,1-2-11,-3 4 3,0-1 7,-4 2 1,-1-1-8,-2 0 9,-1 0 9,-2-1-4,1 2 6,-3-3-2,1 1 1,-1 0-1,-4 1 0,4-1 1,-3 0-1,3 2-5,-1 1 6,-2 0-24,5-1 12,-3 1 12,2-2 0,0-1 0,0 0 1,2-3 0,3-2 9,-1-4-8,2 2 0,-1-1 9,0 2-2,-1-1-8,-1 1 2,-3 4 9,-3 2-3,-3 0-7,-2 4 0,-3 1 0,-2-1 0,0 2-1,-3 0 2,0 0-1,1 0-1,0 0 0,1-1 6,2 1 1,0 0-6,3-1 0,1-1 0,2-3-1,5 2 6,0-3-5,1 0 1,0 0 0,-2 0-1,-1-1-1,-2 0 1,1-2 1,-6 1-1,2-1-1,-3 1 2,-5 3-1,-2 1 0,-4 1-1,1 0-2,-4 2-7,-2 1-6,0-1-10,0 1-18,0 0-57,-8 0-144</inkml:trace>
  <inkml:trace contextRef="#ctx0" brushRef="#br0" timeOffset="41332.364">3986 14965 705,'0'0'91,"0"0"-39,0 0 16,0 0 27,0 0-19,0 0-30,0 0-30,-45-39-11,45 38-5,0-2-15,0 0-18,0 0-22,9-4 14,3 0 24,3 1-16,6 0-26,-1 3 18,3 0 2,-4 3-1,4 0-15,-4 0-13,-5 10 46,0 3 15,-5 3 1,-6 2 5,-3 3-9,0 0 9,0 4 1,-9 1 0,-8 3 0,-1 1 0,-5 1 1,-2-1 22,0-2 2,1-3-2,0-6-3,6-5-14,0-3-4,6-4-2,1-3 2,3-4 7,3 0-7,2 0-2,2 0-3,1 0-3,0 0-4,0 0-14,0 0-11,0 0-11,6 0-19,8 1 36,5 5 28,4 0 0,4 1-6,1-1 7,4 0-1,-1-1-1,0-1 2,1-2-1,-2-2 1,-2 0-1,-1 0 1,-2 0 11,-2-3-4,-3-3 5,1 1-3,-4-1-1,1 1-7,-5 1 6,-1-2-7,5-2-15,-4-3-68,-4 0-77</inkml:trace>
  <inkml:trace contextRef="#ctx0" brushRef="#br0" timeOffset="47264.7033">5525 15415 2,'0'0'73,"0"0"7,0 0-5,0 0-6,0 0-6,0 0-4,0-2 18,0 1-14,0 1-9,0 0-1,0 0-4,0 0-11,0 0-14,0 0-9,0 0-14,0 0-1,0 0-5,0 0-10,9 0-9,1 0 21,5 0 3,0 0-1,3 0 1,-3 0-1,3 0 1,-3 0-1,1 0-16,-2 0-16,1 0-27,-5 0-13,1 0-21,-4 0-66,-3 0-105</inkml:trace>
  <inkml:trace contextRef="#ctx0" brushRef="#br0" timeOffset="47573.7209">5577 15741 201,'0'0'104,"0"0"-61,0 0-1,0 0 36,0 0-18,0 0-12,81-10-16,-65 8-14,2 0-3,1-1-14,-2-2 6,-2 2-5,1-1-2,-3 0-27,1-2-40,-3 2-59,-3 1-98</inkml:trace>
  <inkml:trace contextRef="#ctx0" brushRef="#br0" timeOffset="48960.8004">6144 15833 392,'0'0'69,"0"0"-42,0 0-4,0 0 77,0 0-5,0 0-30,0 0-24,0 0-17,0 0-1,0 0-8,0 0-14,0 0-1,0-2-1,0-1-9,5-1-16,-2-4 6,3-1-6,-2-4-12,2 1 2,-2-2 2,-1-2 0,-1 2 7,-2 0 7,0 2 8,0 2 11,0 3 1,0-1 0,-8 2-27,0 3 3,-1 1 24,-2 2 18,-2 0-16,-1 0-2,0 2 0,0 6-3,2 4 2,-1-1 0,2 4-5,1-1 5,4-1 1,3-3 0,1-3-9,2 0 1,0-2-1,0-1 0,0-1-4,5 1-3,2-1-1,3 0 6,1 0 3,1 1 7,0-3 0,0 2 1,0 2 0,-3 1 1,0 0-1,1 5 1,-4 1 1,0 6 8,0 7-4,-1 3 2,-1 4 2,0 6 8,-1 2-7,-1-1 11,-2 0 11,0-3 8,0-5 9,0-3-17,0-4-11,0-3-13,-2-5 1,1-5-9,-1-4 6,2-2-7,0-5 1,0 0-1,0 0-1,0 0-11,0 0-9,0 0-8,0 0-9,0 0-15,0 0-42,0-5-51,-4-2-132</inkml:trace>
  <inkml:trace contextRef="#ctx0" brushRef="#br0" timeOffset="49900.8541">6369 15879 186,'0'0'68,"0"0"-51,0 0 22,0 0 19,0 0 0,0 0-32,0 0-15,11-32 2,-8 18 2,-2-3 3,2 3-5,-1-4-5,-2 3 0,1 0-6,-1-1-1,0 2 9,0 2 0,0-2-9,0 3 1,0 2-1,-1-1 0,-4 1 11,1 2-2,-4 3-9,1 1 7,2 3 30,0 0 2,0 0-29,-2 1-11,1 11-10,0 3 3,-2 5 6,2-1-1,0 0-3,3-2 5,0-4 0,3-4-7,0-2-6,0-1-12,0-1 8,0-2 4,5 0 1,3-2-5,-1 1-12,2-2-23,-2 0 13,2 0 22,-4 0 10,3 0 6,-2 2 1,0 3 0,2 4 22,-2 2 0,0 6-7,-2 3 11,2 3 2,-2 6 2,-1 0 8,0 4-4,-1-1 15,-2-2-10,0-2 3,0-3-3,0-4-6,0-1-15,0-6-11,0-4-6,0 0-1,0-5 0,0-3-31,0-2-36,0 2-35,0-2-14,6 0-11,-1-3-59,1-3-13</inkml:trace>
  <inkml:trace contextRef="#ctx0" brushRef="#br0" timeOffset="50328.8786">6553 15716 182,'0'0'169,"0"0"-106,0 0-12,0 0 1,0 0-28,0 0 5,0 0 1,15 46-7,-8-26-7,1 2-14,3-1-2,0 2 1,4 1 1,-2-2-2,0 1 0,3-2 1,-3 0-1,-1 1 0,0-3 0,0-2 1,-6-2 1,3-2-1,-5-2 0,-2-1 1,-1-1 6,-1 1 1,0-1-7,0 3 5,0 1-7,-9 2-10,-3 1-21,-4-1-3,2-1-18,-9-11-3,3-3-36,2 0-104</inkml:trace>
  <inkml:trace contextRef="#ctx0" brushRef="#br0" timeOffset="50545.8909">6560 15761 324,'0'0'60,"0"0"-59,0 0 9,0 0 25,0 0-12,0 0-11,94 1-4,-76-1-2,0-1-6,-2-4-31,1 4-52,-5 0-79</inkml:trace>
  <inkml:trace contextRef="#ctx0" brushRef="#br0" timeOffset="50942.9136">6869 15963 75,'0'0'90,"0"0"15,0 0 5,33 73-22,-21-51-22,1-1-26,-3-2 1,3-4-4,-3-4-12,-3-4-15,-1-4-9,-2-3 0,-1 0 0,-2-3 25,2-13 13,-3-7-17,0-5-22,0-5-1,0 2-17,-4 0 16,-6 3 2,1 7 0,-1 4 9,0 5 12,1 7 23,-3 2 18,3 3-20,0 0-34,0 4-8,0 8-14,1 2-25,2 1-45,2 8-43,2-5-49,2-4-59</inkml:trace>
  <inkml:trace contextRef="#ctx0" brushRef="#br0" timeOffset="51378.9386">7115 15904 98,'0'0'103,"0"0"-25,0 0-11,0 0 11,60 86-3,-48-61-18,0-3-23,-2-3-19,-1-5-14,-3-5 0,1-3 0,-1-6-1,-1 0-2,1-4 2,-2-11 1,3-3 0,-3-4-1,-3-1 2,1 1-2,-2-1 9,0 1 8,0 3 18,-3 1 26,-6 3-9,1 5 10,-1 1 0,-4 3-19,-2 0-7,-4 3-7,-5 1-29,-6 1-11,-3 1-54,-13 0-48,7 0-75,2 0-83</inkml:trace>
  <inkml:trace contextRef="#ctx0" brushRef="#br0" timeOffset="52295.991">6265 15634 424,'0'0'78,"0"0"-4,0 0 14,0 0-9,0 0 2,0 0 13,0 0-32,-78-51-11,71 42-15,2 2-3,2 2 0,0 0-2,3 4-12,-1-1-1,1 1-10,0 1-8,0 0 0,0 0 0,0 0 1,0 0-1,0 0 7,0 0-6,0 0-1,0 0-1,0 0-12,0 0 4,0 0 8,0 0-1,0 0 1,0 0 0,0 0 1,0 0-1,0 0-10,0 0-11,0 0-8,0 0-11,0 0-7,-3 0 8,3 0 11,0 0 16,0 0 4,0 0 9,0 0 0,0 0 1,-3 0 1,2 0-2,-2 0-28,-1 0 10,3 0 12,1 0 5,0 0-9,0 0-9,0 0-17,0 0-23,6 0 30,7 0 19,4 0 9,4 0-5,4 0-1,5 0 2,3-3 5,4-8 0,3 0 1,5-2-1,0 2 0,6 2 0,1 1 0,0 4 1,-1 1-1,-1 0 1,-3 3 0,-4 0 0,-4-2 0,-5 0 1,-6-4-2,-4 0 0,-6-1-1,-3 1-11,-4 2 11,-3-2 1,-3 5 0,-4 0 0,1 1 0,-2 0 1,0 0 9,0 0-10,0 0-30,-3 0-60,-6 0-67,-5 1-234</inkml:trace>
  <inkml:trace contextRef="#ctx0" brushRef="#br0" timeOffset="52651.0113">6476 14654 654,'0'0'106,"0"0"-96,0 0 1,0 0 30,0 0-5,0 75 9,5-17-6,6 22-13,5 18-11,-4-6-7,0-20-8,-5-22-6,-4-16-71,-3 15-74,0-11-89,0-4-138</inkml:trace>
  <inkml:trace contextRef="#ctx0" brushRef="#br0" timeOffset="56288.2194">9706 13699 140,'0'0'258,"0"0"-157,0 0-78,0 0-17,0 0 27,0 0 18,0 0-5,0-2 7,0 2-5,0 0-2,0 0-17,0 0-16,0 0-11,0 0 5,0 0-7,0 2-2,0 5-11,0 5-5,0 10 12,0 6 6,0 7-1,0 4 1,0 2-2,0 0 0,0-3-4,0-2-3,2-4 9,-2-8 0,3-2-6,-2-8-18,1-3-28,0-5-32,0-4-15,-1-2-34,2 0-27,-3-2-18</inkml:trace>
  <inkml:trace contextRef="#ctx0" brushRef="#br0" timeOffset="56964.258">9670 13689 215,'0'0'150,"0"0"-131,0 0-13,0 0 2,0 0 15,0 0 5,0 0-2,91-18-16,-69 14-4,-2 0 4,1 3 0,-3 1-10,-3 0 1,-4 0 0,-2 10-1,-1 5 8,-4 2-2,-2 5-4,-2 4 9,0 4-4,0 1-6,-6 2 0,-3-3 1,-4 0-2,-1-5-15,2-5-3,0-4 11,3-8 7,2-3 18,5-4 8,0-1-5,2 0-9,0 0 2,0 0-14,0-4-9,0-5 0,8 1 2,3-1 5,2 2 1,2 2-12,2 2 3,3 1 9,3 2-6,-1 0 5,-2 0-9,-3 7-8,-3 0 0,-4 3 13,-4-3 6,-4 5 1,-2-2 18,0 4 16,-2 3-4,-9-1-5,-5 3-14,-3 1 7,-2 0-5,-4 0-5,1-3 20,-1-1 1,3-6 18,0-4-26,4-3-22,5-3-20,1 0-36,7-2-27,3-7-36,0 1-109</inkml:trace>
  <inkml:trace contextRef="#ctx0" brushRef="#br0" timeOffset="145788.3385">9082 15853 29,'0'0'22,"0"0"-18,0 0-4,0 0-55</inkml:trace>
  <inkml:trace contextRef="#ctx0" brushRef="#br0" timeOffset="146123.3577">9153 15666 49,'0'0'67,"0"0"-1,0 0-14,0 0-23,0 0-9,0 0-6,0 0-1,-18 75-1,15-47 2,-3 7 4,3 1 3,-4 1 1,3 2-9,1-5-7,1-6-6,0-6 0,2-7-5,0-5-21,0-6-26,0-2-45,2-2-9,0 0-24</inkml:trace>
  <inkml:trace contextRef="#ctx0" brushRef="#br0" timeOffset="146679.3895">9256 15640 157,'0'0'135,"0"0"-114,0 0-21,0 0 2,0 0 9,0 0-9,0 0 6,86 0-2,-65 0-5,-4 0-1,-1 0 2,-5 5-1,-1 0 0,-5 1 5,-3 4-5,-2 2 7,0 1 10,-8 5 12,-6 2 3,-4 2-11,-5 0-9,1-1 3,-1 1 2,3-5-2,0 0 10,7-5-14,1-4 8,6-1-3,2-5-4,4 0-13,0 0-5,0-1-3,0 3 2,1-1 4,8 2 0,3-2 2,0-2-1,2-1 0,3 0 1,1 0 0,0-3-15,1-3-6,2-1-5,-3 2 8,-1 3-13,-1 2-26,5 0-21,-4 0-20,-4 0-44</inkml:trace>
  <inkml:trace contextRef="#ctx0" brushRef="#br0" timeOffset="147101.4137">9463 15623 28,'0'0'279,"0"0"-193,0 0-84,0 0-2,0 0-6,0 0 6,0 0 1,63-7 0,-44 7 0,0 0-1,-5 0 1,2 0-1,-7 4 7,-1 2-6,-5 5 6,-3 4 0,0 2 13,-2 5 21,-10 3-1,-4 7-5,0 0-12,-1 1 6,0 4 17,3 0 0,2 1-11,1-2-8,4-2 8,1-3-19,0-6-9,6-6-7,-2-2 0,2-8-9,0-3-52,0-2-44,0-4-55,2 0-55</inkml:trace>
  <inkml:trace contextRef="#ctx0" brushRef="#br0" timeOffset="147573.4407">9730 15552 324,'0'0'78,"0"0"-64,0 0 24,0 0 6,1 85-6,4-56-14,2 3-15,4-1 1,2 1-3,2-3-5,0-3 4,1-1-5,-2-5 1,1-4-1,-5-6 0,-1-3 0,-1-1-1,-3-3 1,-2 0-1,-3-1 1,0-2 0,0 0 9,0 5 3,-1 2 16,-11 4-1,-3 5-15,-4 0-6,1 2-6,-2-4 12,1-2-1,3-3-1,-1-3-9,2-5-2,-4-2-42,4-15-74,2-2-153</inkml:trace>
  <inkml:trace contextRef="#ctx0" brushRef="#br0" timeOffset="147790.453">9748 15640 438,'0'0'98,"0"0"-87,0 0 2,0 0 21,0 0-21,0 0-2,100-39-4,-75 32-6,0 1-1,-4 4-11,2 2-74,-6 0-52,-7 7-26</inkml:trace>
  <inkml:trace contextRef="#ctx0" brushRef="#br0" timeOffset="152979.7499">10034 15687 218,'0'0'123,"0"0"-25,0 0-6,0 0-28,0 0-43,0 0-6,0 0-7,-4-3-2,4 3-5,0 0-1,0 0-1,0 9-6,0 6 7,0 6 0,0 5 0,0 1 1,0 1-1,0 0 0,0-3-1,4-1-9,1-3 8,4-1-6,-2-4 7,0-2 1,-1-3-1,2-5 0,2-2 1,-2-2-1,1-2 1,-2 0 0,3-5 0,-2-8 0,0-1-3,0-5-8,0-3-22,-1-5 5,-2 3-11,0-2-1,-5 2-2,0 3 12,0 3 14,-6 2-2,-8 2 18,-5 7 0,-4 0 10,-1 4-1,-1 3 4,0 0-12,1 0 0,9 0 9,0 6-10,5 2 0,8 1-1,2 2-19,0 2-9,12 2-22,4-1-50,1-6-47</inkml:trace>
  <inkml:trace contextRef="#ctx0" brushRef="#br0" timeOffset="153345.7708">10367 15722 147,'0'0'78,"0"0"7,0 0 8,15 77-20,-6-52-18,4 1-13,0-6-20,1-3-2,2-5-12,-4-7 1,0-3 1,1-2 10,-2-5 18,-1-10 4,-3-8-3,0-4-19,-6-5-13,-1 1 0,0-1-1,-9 6-5,-7 4 8,-4 3-9,-2 5 1,-2 4-1,-1 5-1,-2 3-6,-1 2-25,-2 0-9,-1 9-32,-14 4-24,7-2-53,4-4-53</inkml:trace>
  <inkml:trace contextRef="#ctx0" brushRef="#br0" timeOffset="154067.8121">9254 15649 140,'0'0'81,"0"0"-59,0 0 14,0 0 20,0 0-3,-82-1 8,73-2 12,2-2-25,2 2-6,2 0 11,0 1 19,0-1-12,1 2-4,1-1-4,1 2-4,-3 0-14,3 0-11,0 0-8,0 0-14,0 0-1,0-1-8,0 1-6,0-2-1,0 2-2,6-3 16,2-1 0,-2 0 1,3 0 0,-2 1 1,-3 1 0,1 0 0,-2 0-1,-1 2 0,2 0 1,-1 0 0,2 0-1,-3 0 0,1-1 0,0 1 0,0-2-2,2 1 2,2-1-2,8-3 1,5 0-6,10-5 6,11-4 1,8 0 0,24-3 0,-2 1 0,6 1 0,1 1 0,-10 6 0,13-4 0,-4 3-10,0 0 9,-3 1-6,-4 1 5,-6 2 1,-6 0 0,-9 4 0,-7-1-11,-9 1 11,-7 1-5,-10-1-4,-3-2-1,-5 0-11,-4-1-10,-2-3 6,-2-2-14,0-1-28,0 2-27,-17 3-11,0 2-57,0 3-96</inkml:trace>
  <inkml:trace contextRef="#ctx0" brushRef="#br0" timeOffset="154876.8583">9499 14814 411,'0'0'78,"0"0"-65,0 0-13,0 0 0,0 0 23,91-12-7,-51 10-9,-3 2-1,-2 0-6,-7 0 2,-4 0-1,-8 5 1,-4 4-2,-5-1-2,-5 3 2,-2 5 7,0 5 3,-12 8 2,-7 5-11,-5 4 0,-4-1 1,-2 0-1,-2-3-1,-2-4 10,0-5-9,2-4 0,4-6 6,4-5 6,8-3 17,4-4 41,6-1 0,3-2-28,3 0-24,0 0-19,6 0-16,9-5 0,10-6 10,4 0 5,7-3 0,2 3 0,1 0 0,-3 3 0,1 3-1,-3 1-4,0 4 5,-2 0 0,-4 0-1,-3 0 1,-3 0-1,-3 0 1,-6 0 0,1 0-15,-2 0-17,-3 0-29,-1 0-20,3 0-19,-5-3-42,-1 2-62</inkml:trace>
  <inkml:trace contextRef="#ctx0" brushRef="#br0" timeOffset="155966.9207">11038 15250 486,'0'0'124,"0"0"-74,0 0-16,0 0 22,0 0-35,0 0-20,0 0 23,42 0 16,-19-2-10,6-1 11,2-2-2,0-2-20,3 1-11,-5 0-7,-2 1 0,-3 2-1,-3 2-44,-6 1-60,-1 0-75,-7 1-106,-7 9-78</inkml:trace>
  <inkml:trace contextRef="#ctx0" brushRef="#br0" timeOffset="156230.9359">11093 15413 205,'0'0'322,"0"0"-187,0 0-96,0 0-29,0 0-2,0 0 31,0 0 8,81 4-12,-41-4-12,2 0 2,4-2-12,-1-8-5,-2-1 1,-4 0-9,-6 0-15,-7 5-54,-6 2-63,-8 4-103,-8 0-169</inkml:trace>
  <inkml:trace contextRef="#ctx0" brushRef="#br0" timeOffset="157204.9915">12030 15508 120,'0'0'179,"0"0"-136,0 0-30,0 0 13,-84 71 6,61-41-6,-4 7 3,6 3 1,0 3 10,3-2-4,3 5 3,2-1-3,1 0-11,6 0-15,0-3-1,0-3-9,4-5 2,2-5-1,0-8-1,0-6-5,5-8-31,1-4 0,0-3 10,1 0 17,5-7 9,-2-11-2,3-6-11,-2-7-2,-2-1 5,-1-2 4,-5 8 6,-3 1 1,0 8 11,0 6 4,-8 3 11,-3 6-14,-3 0-13,-2 2 0,1 0 0,-2 0-15,1 2-11,2 3-39,1 4-53,4-2-52,2-1-43</inkml:trace>
  <inkml:trace contextRef="#ctx0" brushRef="#br0" timeOffset="158356.0573">12079 15620 624,'0'0'107,"0"0"-48,0 0-56,0 0-3,0 0-20,0 0 19,0 0 0,75-2 0,-57 2 0,-2 0 0,-2 0-6,-4 5 5,-6 4-5,-2 1 5,-2 2 2,0 4 0,0 0 1,-10 2 0,-2 0 0,-2 1 5,-2-2-5,4-2-1,-2-2 1,7-5 6,1 0-6,3-6-1,1-1 0,2 1 0,0-2-29,0 0-51,5 1 40,7-1 27,4 0 3,-1 0-2,3 0 1,0 2 4,-3 4-5,-1 3-4,-3 4-8,-3 4 12,-4 3 11,-1 2 1,-3 4 0,0-2 0,0-1 2,-9-1 19,0-4 17,-1-5-9,-1-4 11,1-1 3,-2-3-9,3-2-8,-2-3-3,1 0-23,1 0-3,0 0-71,5-5-34,0-2-120</inkml:trace>
  <inkml:trace contextRef="#ctx0" brushRef="#br0" timeOffset="160111.1578">12479 15611 36,'0'0'296,"0"0"-137,0 0-11,0 0-15,0 0-13,0 0-29,0 0-20,-42-6-21,42 6-18,0 0-31,0 0-1,0 0-19,0 0-9,15 0 17,1 3 10,8 2 0,5 2-20,-1-4-7,3-3 1,-1 2-24,-3-2-5,-6 1-18,-3 1 24,-8 0 1,-3 5 1,-5-1 19,-2 3 24,0 5 5,-6 4 13,-7 6 16,-5 6 7,3 4 0,-3 1 3,6 2 3,3-2-17,2-3-14,4-1-10,3-3 0,0 0-1,0-6-1,0-2-48,4-2-29,2-1-33,-2-5-37,0 0-36,-3-7-47</inkml:trace>
  <inkml:trace contextRef="#ctx0" brushRef="#br0" timeOffset="160540.1823">12919 15529 620,'0'0'66,"0"0"-66,0 0 25,0 0 14,16 86-16,-5-52-7,1 1-10,5 2-6,-1 0 1,3-4 6,-1 0-7,-3-7 1,-1-4 0,-5-7 0,-1-3-1,-5-5 1,-1-5 0,-2 1 10,0-1 18,0 1 20,-13 1-21,-7 3-21,-7 2-7,-4-3 1,-4 1 0,-1-6-1,2-1-15,4 0-19,6-12-41,8-6-11,9-19-58,5 4-88,2 2-15</inkml:trace>
  <inkml:trace contextRef="#ctx0" brushRef="#br0" timeOffset="160752.1944">12925 15583 104,'0'0'128,"0"0"-18,0 0 1,0 0 18,0 0-8,82-33-55,-54 26-34,5-3-5,3-4-9,1-1-10,3 1-6,-4 1-1,-5 0-1,-4 4-13,-10 5-23,1 3-31,-9 1-38,-2 1-25,0 11-33,-5 0-39</inkml:trace>
  <inkml:trace contextRef="#ctx0" brushRef="#br0" timeOffset="161067.2125">13350 15632 52,'0'0'113,"0"0"21,2 76 0,2-43-24,2 1-21,3-2-21,2-1-28,6-3-15,-2-7-11,4-5-5,-1-8-8,-1-8 11,2 0-3,-1-12 8,3-15 3,-2-7-10,-2-5-9,-3-2 0,-4 2-1,-6 4 7,-4 5 8,0 5 18,-3 5 16,-11 5 9,-6 3-6,-1 4-35,-6 5-16,-1 3-1,-5 0-7,0 2-4,-1 7-30,-18-5-38,7-2-89,4-2-164</inkml:trace>
  <inkml:trace contextRef="#ctx0" brushRef="#br0" timeOffset="161744.2511">11836 15283 491,'0'0'82,"0"0"10,0 0 34,0 0-28,0 0-23,0 0-24,0 0-27,-33-11-11,33 11-7,0 0 3,0 0 1,0 0-9,0 0-1,0 0-7,0 0-3,5 0-5,11-3 14,11-1 1,9-3 8,10-3 3,11-1-3,19-3-7,19-2 8,21-1-8,8 2 0,-1 1 6,-9 3-7,-9-2 1,-1-1-1,-5-1 1,-7 2-1,-16 2 1,-16 2-1,-12 0 0,-8-3 0,6-1 0,2-3 1,4-8-1,-7 2 0,-11 4 0,-4 0-10,-10 5 0,-6 5 1,-5 2-4,-6 3 1,-1 2 5,-2 0-10,0-1-28,-6-3-45,-8 1-217</inkml:trace>
  <inkml:trace contextRef="#ctx0" brushRef="#br0" timeOffset="162088.2709">12849 14320 654,'0'0'67,"0"0"-67,0 0 0,0 0 13,11 84 34,-3-22 5,-2 20-17,-3 18-13,-2-5-9,1-22-5,1-23-8,2-19-15,7 8-59,-1-6-90,-1-7-128</inkml:trace>
  <inkml:trace contextRef="#ctx0" brushRef="#br0" timeOffset="163506.3519">16266 13584 362,'0'0'78,"0"0"-6,0 0 1,0 0 66,0 0-39,0 0-40,0 0-19,-7-33 5,0 27-11,-2-2-6,-1 2-8,0 0-8,-5-2-11,0 2-1,-6 3-1,-3 3-1,-3 0-18,-3 0-17,-1 10 0,1 4 17,6 0 3,4 2 15,7 0-8,2-1-5,6 4 5,4 0 8,1 3-7,0 1 6,4 5 2,11-2 1,2 3 6,3 1-1,6-2-3,-1-1 3,6-5-5,-1 0 0,0-5 0,0-6 0,0-2-1,-2-5-10,-4-4-13,-2 0-10,1 0-24,-5-12-35,-1 0-11,-3-7-32,-2 5-31,-10 5-71</inkml:trace>
  <inkml:trace contextRef="#ctx0" brushRef="#br0" timeOffset="169888.7171">16249 15480 178,'0'0'134,"0"0"-84,0 0-21,0 0 35,0 0 11,0 0-36,-3-3-26,3 3-5,0 0 10,0 0 9,0 0 6,0 0 8,0 0-10,0 0-6,0 0-14,-2 0-11,2 0-7,-1 7 6,-3 11 1,1 3 0,-1 6 1,-1 6-1,2-1 1,0 3 0,0 1 0,2-1-1,1 0-1,-3 0-18,3 1-8,0-4-11,0-3-16,0 3-30,0-7-53,0-9-54</inkml:trace>
  <inkml:trace contextRef="#ctx0" brushRef="#br0" timeOffset="170542.7544">16427 15579 388,'0'0'88,"0"0"-88,0 0 0,0 0 1,0 0 19,0 0 15,84 12-24,-60-2-11,-5 2 1,-3 1 1,-4 1-1,-4-2-1,-4 1 2,-4 2-1,0 0 22,-7 5 8,-13 3-10,-3 1 0,-7 2-1,-2 2-6,-2-1-2,0-3 11,1 0 7,5-4-10,4-4-4,7-5 10,5-5-10,8-3-9,1-1-6,3-1-1,0-1-1,0 0-12,0 0-1,0 0-1,0 1 4,4 0 10,8 1 0,3-1 1,3-1 0,2 0 1,2 0-1,5 0 1,-3 0 0,1-3 0,-3 1 1,-2-1-2,-3 1 1,-5 1-1,-1 1 0,-1-2-16,-2 2-13,-3 0-37,6-4-31,-3 2-55,-4-4-71</inkml:trace>
  <inkml:trace contextRef="#ctx0" brushRef="#br0" timeOffset="171181.7909">16796 15520 443,'0'0'92,"0"0"-21,0 0-40,0 0 36,0 0-28,0 0-39,0 0-5,0 6-3,-4 10 8,-6 4 1,-3 8 6,-5 2-1,1 0 1,-2 3 2,-1-4 1,3 0 0,0-2-9,4-4 11,4-4-6,0-4-6,4-4 2,4-4-2,1-5-2,0 1-4,0-1-1,0-2-1,0 0 7,0 2 1,5-2-1,5 0 1,2 0 0,5 0 0,3 0 0,4 0 1,3 0-1,0-5 0,-1-2-16,1-2-24,-4-1-27,-2 0-6,-4 1-2,-5-2-34,-6 3-3,-4 0-14</inkml:trace>
  <inkml:trace contextRef="#ctx0" brushRef="#br0" timeOffset="171584.814">16725 15548 329,'0'0'88,"0"0"-54,0 0-11,0 0 51,0 0-41,0 0-24,0 0 28,-7 57 9,2-22 35,1 4-24,-1 3-13,2 2-12,0-1-13,0-3-12,3-7-6,0-6 0,0-7 2,0-7-3,0-5-2,0-5-19,0-1-19,0-1-3,0-1 14,0 0 6,0 0-11,0-4-18,0-7-41,0-4-143</inkml:trace>
  <inkml:trace contextRef="#ctx0" brushRef="#br0" timeOffset="172057.841">16926 15680 431,'0'0'37,"0"0"-28,0 0 60,0 0-3,0 0-14,0 0-27,0 0-12,54 71-7,-45-67 1,-2-4-1,4 0 5,-2 0 11,1-7 8,1-7-7,1-5-8,-3-3-5,0-1-9,-3 1 0,-3-1 0,-2 3 0,-1 2-1,0 4 0,-4 0 9,-11 5-3,-3 2-4,-7 4 7,-4 3-9,-2 0-1,0 0 0,3 8 1,8 0-1,7-2-8,6 3-21,4-1-35,3-1-10,0 0-2,3-1-4,17-2-44,-2-2-34,1-2-79</inkml:trace>
  <inkml:trace contextRef="#ctx0" brushRef="#br0" timeOffset="172450.8635">17218 15603 168,'0'0'83,"0"0"-27,0 0 28,0 0 1,0 0 18,0 0-17,0 0-37,40 77-10,-31-62-14,2-5-8,-1-3-8,2-4-8,4-3 9,3-3-1,4-14-9,2-12-13,2-7-31,-3-1 1,-6-2 20,-3 4 16,-8 3 7,-4 3 10,-3 7 11,0 2 4,0 6 30,-9 3-15,-9 3-22,-1 5-7,-8 2 5,-1 1 1,-2 0-11,0 0-6,2 0-13,-4 0-95,7 1-156</inkml:trace>
  <inkml:trace contextRef="#ctx0" brushRef="#br0" timeOffset="179318.2563">17726 15623 58,'0'0'45,"0"0"-5,0 0-4,0 0-7,0 0-7,0 0-2,-1 0 3,-1 0 9,2 0 5,0 0 6,-1 0-5,1 0 1,-3 0-7,3 0-2,-3 0-10,0 3 3,-2 3 3,-1 2-11,1 2 5,2 2-4,0-1-9,1 2-1,2-1-5,0-1 1,0 2-1,0-1-1,0-2 0,2 0 0,2-3 0,1-2-1,2-2 1,-1 0 0,0-3 1,5 0 7,-1 0 2,3-4 13,2-9 1,-1-4-5,-3 0-10,0-2 1,-5 1 1,1 2 11,-5-3 8,2 3 1,-4 1 8,0 0-18,0 0 3,0 3-17,-7-2-6,-2 5 6,-2 1-6,-2-1-1,-2 2-1,-1 1-40,-6 2-32,2 1-81,5 3-123</inkml:trace>
  <inkml:trace contextRef="#ctx0" brushRef="#br0" timeOffset="180264.3104">16012 15118 2,'0'0'73,"0"0"-37,0 0 26,0 0 2,0 0-5,0 0 0,0 0 6,-50-20-7,44 19 11,3-1 0,0 0 9,1 2-17,2 0-22,0 0-25,0 0-14,0 0-7,0 0-6,0 0-7,0 0 4,11 0 9,5 0 7,8 0 0,3 0 1,10 0 6,6 0 1,5 0 0,6 0-6,4 0-1,3 0 8,3 0-9,3 0 1,-1 0-1,1 0 0,-1 0 0,-2 0 0,0 0 0,-4 0 0,-2 2 0,-3 0 0,-6-1 1,-4-1-1,0 0 0,-5 0 1,0 0-1,0-1 1,-2-3-1,-1-2 1,-2 2-1,-4 0 0,2 0 0,-3 0 0,-5 1 0,-4-2 0,-5 3 2,-3-1-2,-3 2 0,-4-2 1,-1 3-1,-3 0 0,1-3-1,-3 3-15,0-2-1,0-2-16,-12-4-74,-5 2-113,-5-3-126</inkml:trace>
  <inkml:trace contextRef="#ctx0" brushRef="#br0" timeOffset="180750.3383">16933 14218 385,'0'0'76,"0"0"-76,0 0-9,0 0 9,0 0 47,0 87-8,-3-45 2,-1 4 6,2 7-18,0-2-9,1-2-8,1-2-11,0-7 0,0-8 0,0-6 0,3-6-1,-1-6 1,0-6-1,0-2-22,-2-4-23,0 0-23,0-1-42,0 1-44,0-2-54</inkml:trace>
  <inkml:trace contextRef="#ctx0" brushRef="#br0" timeOffset="182392.4322">20594 14715 20,'0'0'22,"0"0"13,0 0-11,0 75-1,0-65-8,0-3 9,0-5 5,2-2 3,1 2-2,-1-2 13,5 0 1,2 0-8,3 0-5,4 0-3,4 0-8,2 0 5,3-7 5,1-3-4,-1-1-15,-1-1-2,-2-2 1,-2-2 0,-5 1-1,-1-3-8,-3-2 5,-2 0 1,-4-1-6,-1 0 9,-4-1-9,0 0-1,-4 1 2,-12 1 3,-3-1-5,-5 1-1,-3 3 1,-3-2-2,1 2-12,2 4-1,3 4 7,6 2 7,5 6-7,2 1-36,1 0-16,1 8 12,-3 9 0,-11 13-5,4-2-72</inkml:trace>
  <inkml:trace contextRef="#ctx0" brushRef="#br0" timeOffset="183088.472">19932 15123 124,'0'0'149,"0"0"-37,0 0 1,0 0-1,0 0-26,0 0-43,0 0-26,-4 1-7,4-1-8,0 0-2,0 0 0,10 0 0,10 0 0,8 0 16,9 0-7,9 0-9,8-1 9,8-6-8,6-1 0,1 3 0,2-1 0,-1 4-1,-3 2 0,-3 0 0,-4 0-11,-3 0-8,-2 0-6,-3 2 8,-1 1 4,-2-3 6,-5 1 6,0-1 0,-5 0 0,-3 0 1,-5 0-2,-3 0 2,-1 0 0,0 0 0,-3 0 2,1-1-2,-1-4 0,-1-2 1,-4 2-1,-1 1 1,-6 0-1,0 2 6,-3 0-5,0 1 1,-1 0-2,-1 1 2,3-1-2,0-1 0,0-1-22,3 2-50,2 0-22,-5-1-34,-2 2-55</inkml:trace>
  <inkml:trace contextRef="#ctx0" brushRef="#br0" timeOffset="186533.669">20314 15467 38,'0'0'251,"0"0"-134,0 0-38,0 0-7,0 0 2,0 0-41,0 0-20,0-3-12,0 3 9,0 0 2,0 0-6,0 0-5,0 0 5,-7 0-6,-2 3-1,-5 7-6,-2 3-2,-2 1 2,-3 5-15,1 1 9,3-1 12,-3 2-15,1-1 6,1-3 3,-1 3 6,1-2-1,-2 2-5,0 0 5,0 3 2,-1 0-1,2-2 1,0 0-1,5-2-8,1-1 6,1-1 2,3-5-5,1-2 6,4-2-1,2-3 1,1-3 0,1 0 0,0-2-1,0 0 1,0 0-7,0 0 6,0 0-8,0 1 0,4 0 9,7 1 1,2-2 16,7 0-7,3 0-4,4 0 3,2-3-8,2-3 0,0-1 1,-1 1-1,-2 2 0,-2-1 6,-4 3-7,-1 0 2,-3-1 6,-2 1 0,-2-3-6,-4 0 4,-1 2-5,-3-2 0,-3 0-1,-1 1-14,-2-1-10,0 1-21,-5 1-99,-4-2-64</inkml:trace>
  <inkml:trace contextRef="#ctx0" brushRef="#br0" timeOffset="186863.6879">20122 15623 68,'0'0'216,"0"0"-129,0 0-63,0 0-8,0 0 3,0 0 3,0 0 28,-6 68 21,6-30-18,-2 2-2,1 4-2,1-2-19,0-3-18,0-3-11,0-10 1,0-4-1,0-10 0,0-2-1,0-8-19,0-1-27,1-1-32,2 0-38,-1 0-41,1-8-97</inkml:trace>
  <inkml:trace contextRef="#ctx0" brushRef="#br0" timeOffset="187577.7288">20565 15751 375,'0'0'101,"0"0"-61,0 0 16,0 0 74,0 0-73,0 0-39,0 0-10,13-58-8,-11 38 0,3-3 0,-5-2-1,0 1-7,0 0-7,-7 3 4,-8 2 0,-6 5-6,-5 7-8,-3 6 2,-2 1 3,0 1 11,2 12 3,5 1 6,5 2 0,3 1 0,7-3 0,4 1-7,5 0 6,0-2 0,0 0 0,8-1 0,3-4-1,3 0 1,2-2 1,-1-2 0,1 2-1,-2-1 1,-2 0-1,-1 3 0,-3 3-6,0 6 7,-5 3 26,-3 7 24,0 6 4,0 6-7,-6 5 18,-5 2-27,0 1-21,3-2-2,4-6-8,1-4-6,1-9 0,2-5 0,0-7-1,0-4-9,0-4-16,0-3-4,0-3-13,0 0-8,0 0-15,0 0-9,0 0 3,0 0-43,0 0-72,3-6-79</inkml:trace>
  <inkml:trace contextRef="#ctx0" brushRef="#br0" timeOffset="188074.7572">20701 15628 418,'0'0'91,"0"0"-72,0 0-19,0 0 39,0 0-6,0 0-4,0 77-3,0-47-4,5-2-11,1 0 7,0-3-2,3 2-8,2-4 1,1-2-9,-1 0 1,4-4 5,-1-1-5,-2-2 0,1-3 1,-1-2-2,-7-3-2,1-1 2,-3-2 0,-3-2 0,0 1 3,0-1 13,0 1 27,-5 6 21,-11 1-31,-2 4-17,-6-1-10,0-1-4,-3-1 4,1-6-6,1-4-19,-13-3-55,7-11-93,2-5-119</inkml:trace>
  <inkml:trace contextRef="#ctx0" brushRef="#br0" timeOffset="188337.7723">20659 15629 235,'0'0'217,"0"0"-155,0 0-49,0 0 46,0 0 6,0 0-28,88-6-22,-69 6-14,-2 0 0,-1-3-1,-4 3-23,-2 0-19,1 0-10,-7 0-18,1 0-59,-4 0-35,-1 0-61</inkml:trace>
  <inkml:trace contextRef="#ctx0" brushRef="#br0" timeOffset="189252.8245">20897 15840 159,'0'0'225,"0"0"-137,0 0-45,0 0 31,0 0-32,0 0-42,0 0 1,0 18 7,0-4 2,3-2-9,3 3 9,2-3-1,2-3 3,2-2-1,1-3 1,-1-2-5,5-2 6,-3 0-3,4-13 3,-2-4-2,0-5-11,-4 0 0,-4-4-12,-1 4-2,-4 1 8,-3 1-1,0 4 7,-3 0 1,-11 7 6,1 1-6,-5 2 0,-1 3 0,-1 3-1,1 0 0,2 0-10,3 0-32,1 6-13,2 5-19,2 4-47,1-1-29,4-3-30</inkml:trace>
  <inkml:trace contextRef="#ctx0" brushRef="#br0" timeOffset="189702.8503">21136 15808 103,'0'0'99,"0"0"2,0 0 38,0 0-46,0 0-23,46 76-5,-32-56-2,-2 1-17,1-4-21,-1-1-18,0-5 5,1-2-2,-2-6 7,2-3 3,1 0 12,2-15 10,0-7-25,4-6-17,-2-7 0,-2 2-1,-4-2-6,-3 4 7,-5 1 0,-2 5 0,-2 3 10,0 5 1,-2 3 30,-9 3-15,-3 2-7,-4 1-12,-2 2-6,-2 3-1,-3-1-1,0 3-32,-2 1-47,-7 0-83,5 0-101,7 0-253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2T14:13:18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16630 12303 26,'0'0'58,"0"0"10,0 0-2,0 0-8,0 0-24,-5 5-11,4-5-4,1 0 10,0 0 19,-2 0 9,2 0 5,0 0-15,-1 0-17,1 0 2,-2 0 15,2 0-12,0 0-13,0 0-13,0 0-9,0-3-6,0 3-14,0-3-13,0 0-13,6 0 21,2 0 15,2-1 0,1 4-29,0 0-13,3 0 36,-2 0 6,1 4 0,-2 5-4,-1-1 6,-1 2-5,-3 0 11,0-1-5,-3-1 6,0-1 0,-3-2 0,0 2-12,0 0 6,0 0 7,0 4 1,-3-2-1,-4 2 0,-2-1 0,0-1-2,0-1-6,3-2 2,0-2 6,1 1 0,2-3 0,2-2 0,1 0 0,0 0-1,0 0 0,0 0-9,0 0 0,0 3-5,0-3 4,4 0-2,4 2 12,1-1 1,1-1 1,4 0 9,-2 0-2,3 0-6,-2 0 7,2-1-2,-3-1-1,3-3 3,-6 2-8,-3 1-1,3 0 1,-4 0-1,0 2-11,-2 0-14,-1 0-20,-2 0-50,0 0-58</inkml:trace>
  <inkml:trace contextRef="#ctx0" brushRef="#br0" timeOffset="517.0295">16584 12626 36,'0'0'188,"0"0"-90,0 0-58,0 0 28,0 0 17,0 0-30,0 0-20,0 1 2,0-1 14,0 0-7,0 0-15,0 0-17,1 0-12,7 0 0,2-1 6,2-2 1,6 0-5,1-2-1,4 0 11,0 3-2,3-2-1,2 0-9,1 0 3,2-2 2,-1 0-4,0-2-1,-2 0 2,-3 2-2,-3 0-15,-3 1-1,-5 1-6,-5 2-8,-2 0 1,-2 1-17,-3 1-13,-2 0-1,0 0-19,0 0-38,0 0-95</inkml:trace>
  <inkml:trace contextRef="#ctx0" brushRef="#br0" timeOffset="18269.045">16531 12917 42,'0'0'42,"0"0"-3,0 0 3,0 0-6,0 0-5,0 0 1,0-3 6,0 2-2,0-1 1,0 1-4,0 1-4,0-2 2,0 2-8,0 0-9,0 0-2,0 0-4,0 0-2,0 0-3,0-3 6,0 1-8,0-1 6,0-1-5,4-1-2,2-3 2,1 3 6,-1-1-6,1 0-2,-1 2 0,3 0-6,-3 1 6,0 0-2,0-2 1,2 3 1,-1-2 0,-1 0 0,1-3 0,0 2-1,-3 1-5,3-1-3,-4 2-1,0 1-6,0 2-10,-1 0-24,2 0 37,-1 0-2,2 5 15,0 0 0,0 1 6,0-3-4,1 4 0,-2-5 4,1 1-6,-3 0-1,4-1-10,-4 1 2,1-1-10,-3 1 3,3 3 8,-3-1-1,1 3 9,-1-1-1,0 3 1,0-1 10,0-1 3,0 2-5,0-1-2,0 0 3,0 2-3,0 0-6,-4 2-1,-2 0-13,-1 3 5,-1-2-7,1-2 9,-1 2 7,-1-3 0,3-3 1,-1 0 0,2-3 5,-3-2-5,5-2 8,0 1-8,-2-1 0,2 1 0,-3-1 0,4 1 0,-1 1 9,2-1 0,-3-1-10,2 1 1,2-2 14,0 0-5,0 0-10,0 0 12,0 0 1,0 0-13,0 0-6,0 0-4,0 0 1,2 0 9,3 0 0,0 0 0,1 0 1,0-2 0,0 1 0,1-4 0,2 3 0,0-1 1,3 0-1,0 0 0,1 2-1,2 1 0,-1-2 0,-2 2 0,3 0 1,-4 0-1,2 0 7,-4 0-4,1 0-2,-1 0 0,-1-3 0,0-1-1,-1 2-7,3-2-31,-3 0-41,0 2-71</inkml:trace>
  <inkml:trace contextRef="#ctx0" brushRef="#br0" timeOffset="19103.0927">16902 12872 176,'0'0'131,"0"0"-112,0 0-18,0 0-1,0 0 15,0 0-15,0 0 0,-4 0 0,4 0 26,0 0 32,0 0-24,0 0-5,0 0-3,0 0-10,-2 4-13,1 3-2,-2 4 1,0 3 4,2 0 5,-1 1 1,2-1-2,0-1 4,0-1-1,0-1-6,0 2-7,0 1 0,0-2 0,6 3 0,0-3-9,1-2-5,0-1-9,0-2 0,-1-2 1,0 0 6,-1-4 5,2 1-4,-4-2 10,0 0 5,0 0 9,0 0 14,2-5-1,1-4-6,-1 1-2,0-3-2,-2 0-4,0 0 1,-2-2 1,-1 1 3,0-3-4,0 1 1,0-3 4,0 4-5,0-3 7,-6 1 21,-5 1-15,2 3-15,-2 2-7,-1 1 1,3 6 0,0 0-1,1 2 17,0 0-11,-1 0-6,1 0 0,0 0 0,-1 4-1,4 2-10,-1 1-30,1 8-45,4-1-66,-2 0-132</inkml:trace>
  <inkml:trace contextRef="#ctx0" brushRef="#br0" timeOffset="19370.1078">17013 13031 576,'0'0'139,"0"0"-112,0 0-21,0 0 32,0 0-25,0 0-5,0 0-8,30 70-35,-22-56-82,-2-3-28,-1-5-68</inkml:trace>
  <inkml:trace contextRef="#ctx0" brushRef="#br0" timeOffset="19892.1378">17170 12654 332,'0'0'234,"0"0"-123,0 0-58,0 0 21,0 0-8,0 0-27,-12 89-21,7-55-10,1 3 1,1 3-9,2-1 6,1 4-4,0-3-2,0 0 0,4-2-7,5-5-11,6-4-13,0-3 1,-2-6-2,2-6-5,-3-6-7,-1-4-16,-2-3 5,-2-1 36,-1 0 19,-2-4 20,-2-5-4,1-5 3,-1 0 8,-2 1-15,0 1 10,0 1 18,-5 3 9,-1 0-10,-2 2-7,1 0-2,-3 4-1,1-1-17,-1 2-12,0-1-16,0 1-33,-8 1-76,6 0-87,0 0-169</inkml:trace>
  <inkml:trace contextRef="#ctx0" brushRef="#br0" timeOffset="25665.468">16402 13958 61,'0'0'46,"0"0"20,0 0-11,0 0-9,0 0-18,0 0-8,0-31-4,0 28 30,0-4 3,0 4 7,1-3-7,2 0-13,0 1-13,2-1-12,5-2-9,1 0-2,4 1 0,0 0 0,5 1-23,-2 3 8,0 3 13,-1 0-21,-4 0-13,-3 7 1,-2 5 11,-4 2 2,2 1 15,-4-1 7,-2 2 1,0-2-1,0 0 1,0 0-1,-9-2-8,-2 4-1,-1-4-1,-4 1-9,2-1 5,0 1 4,0-4 9,2-2 1,5-2-1,0 0-18,2-2-13,2 1-8,-1-3-5,2 2 3,1-1 15,1-2 12,0 1 14,0-1-1,0 0 1,0 0-1,0 0-14,0 0 16,0 0 32,7 0 16,1 0-4,5 0-15,2 0 0,1 0-15,3 0-6,1-3-7,1 2 0,0-1 0,1 1 1,-4 1-1,1 0 0,-5 0 0,-1 0-1,-2 0-15,-3 0-36,0 0-24,-5 0-5</inkml:trace>
  <inkml:trace contextRef="#ctx0" brushRef="#br0" timeOffset="26071.4912">16282 14229 55,'0'0'271,"0"0"-114,0 0-17,0 0 5,0 0-44,0 0-67,0 0-34,-6 0-17,14 0-1,5 0 18,8 0 0,4 0 1,4 0 0,4-4 1,3 0 5,1-2-6,3 0-1,-1-1 0,-3 2-25,-4 1-8,-5-1-4,-4 4-10,-8-1-18,-4 2 2,-3 0-6,-7 0-21,-1 0-22,0 8 28,-6 0 25,-5 0-111</inkml:trace>
  <inkml:trace contextRef="#ctx0" brushRef="#br0" timeOffset="26567.5195">16326 14386 371,'0'0'152,"0"0"-57,0 0-20,0 0-20,0 0-55,0 0-4,0 0 3,28 0 1,-10 0 0,-3 2 1,1-1 6,-2 1-6,-3 4-1,-2 0-31,-4 2-52,0 1 33,-5 5 37,0 0 12,0 2 1,0 0 1,-12 1 0,-2 0 0,1-2 6,-4-1-6,4-3 1,2-4 17,1-1 27,6-3 3,1-3-4,1 0 4,2 0-15,0 0-18,0 0-16,0 0-9,0 0-15,2 0-8,10 0 24,4 0 8,5 0 0,1 0 0,4-9-9,0-4-55,1-1-24,8-11-50,-9 5-32,-3 1-58</inkml:trace>
  <inkml:trace contextRef="#ctx0" brushRef="#br0" timeOffset="26787.5321">16625 14369 74,'0'0'160,"0"0"-58,0 0-15,0 0-6,0 0-18,0 0-17,0 0-14,-6 70-7,5-43-2,1 0-9,0 3-5,0 1-8,0 2-1,0 12-8,0-9-89,0-3-107</inkml:trace>
  <inkml:trace contextRef="#ctx0" brushRef="#br0" timeOffset="30733.7579">16300 15797 100,'0'0'92,"0"0"-67,0 0-14,0 0 27,0 0-21,0 0-16,0 0 13,0 0 18,0 0 6,0 0-8,0 0-11,0 0-2,0 0-10,0 0-6,0 5 0,0 0-1,-3 1 2,2 1-1,-1-2-1,1 1 1,-1 3-1,-1 1 2,-1 6 4,1 5 1,-4 6-6,1 6-1,0 3 0,0 1-11,2-1-37,4 2-28,0-11-25,0-5-41</inkml:trace>
  <inkml:trace contextRef="#ctx0" brushRef="#br0" timeOffset="31524.8031">16373 15821 29,'0'0'235,"0"0"-127,0 0-14,0 0 9,0 0-27,0 0-43,0 0-20,-1-2-11,1 2 5,0 0-6,0 0 1,0 0-2,0 0 0,0 0-10,7 0 8,4 0 2,7 0 1,1 0-1,1 0-28,0 0-31,1 0 19,-4 0-53,0 0 10,-4 4-4,-4 0-18,-1 2 0,-3 1 22,-4 1 74</inkml:trace>
  <inkml:trace contextRef="#ctx0" brushRef="#br0" timeOffset="31742.8155">16558 15875 24,'0'0'62,"0"0"-3,0 0-14,0 0-1,0 0-6,0 0-9,-40 65-5,30-43 5,-1 4 9,-1 1-2,3 2 3,0-3-2,2 0-7,2-3-4,0-4-18,2-2-8,0-1 2,3-3 0,0-2-1,0-1-1,0-2 0,0 2 0,0-1-17,0 3-38,0 0-46,0-5-72</inkml:trace>
  <inkml:trace contextRef="#ctx0" brushRef="#br0" timeOffset="33085.8923">16238 15562 54,'0'0'148,"0"0"-70,0 0 23,0 0 22,0 0-45,0 0 5,0 0-18,-24-12-14,24 12 8,0 0-1,-2 0-15,2 0-13,0-2-8,0 2-5,0 0-16,0 0-1,0 0-9,0 0-4,0 0-6,0 0-20,6 0-30,8 0 51,5 0 17,4 0 1,3-3 1,4 0-1,2 0 0,3-3-1,-2 1-9,0-1-6,-2-1 3,-3 1-2,-2 1-3,-7 1-11,-1-1 14,-3 2 5,-3-2 4,-3 2-4,-1 2-8,-2-2-7,-2 1-2,-1 2-17,-3 0-22,0 0-29,0 0-19,0 0-43,0 0 2</inkml:trace>
  <inkml:trace contextRef="#ctx0" brushRef="#br0" timeOffset="33759.9309">16196 15151 474,'0'0'86,"0"0"4,0 0 33,0 0-27,0 0-58,0 0-38,0 0-1,47-31 0,-21 27-2,1 0-19,0 1-8,-4 3 1,-2 0-21,-6 0-8,-3 3 13,-4 6-11,-4 3 11,-4 1 33,0 6 12,0 0 1,-7 4 0,-8 0 7,0-1-7,-1 0 0,-1-5 6,-1 0-7,4-3 10,4-4 25,4-5 11,2-4-5,4 1-21,0-2-13,0 0-7,0 0-16,0 0-20,10 0 36,5 0 9,2 0 2,1 0-3,3-2-1,-2-2-6,2 0 0,-2-1-1,-1 0 1,-2 1-1,-1-1 0,-3-1-6,0 3 5,-4-1 0,1 0-6,-4 1 0,-2 0-11,0 1-3,-3 2-39,0-1-32,0-1-46,0 1-134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2T14:18:35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21928 15062 18,'0'0'36,"0"0"-8,0 0-9,0 0 6,0 0-12,0 0 3,-12 0 8,12 0-1,-1 0 3,-1-1 0,2 1 7,-1 0-13,1-2-7,0 2-7,0 0-5,0 0 0,0 0 0,-2-1 0,2 1 2,0 0-2,-1 0 1,1 0-1,0 0 0,-3 0-1,3 0 0,-2 0-1,1 0-6,-1 0 6,-1-1-5,1 1 4,1 0 1,0 0-6,-2-3 1,1 3 4,-4 0 1,2-3 1,-2 0 0,-1 0 60,3 0-41,0 1-18,0-1 0,1 3 0,0 0 0,1-3-1,-1 3 1,2 0 0,-3-2 0,1 1-1,0 1 1,0-2 0,-2 2-1,-1-1 1,1 1-1,-2-1 41,2 1 16,-1-2-44,2 2-13,1 0 0,-2 0-1,1 0-8,-1 0-1,-1 0-6,-1 0 6,0 0 1,-2 0 8,2 0 1,-1 0 20,0 0-17,1 0-2,2 2 0,-4-2-1,3 1-1,0 0 1,-1 2 1,-2-1 12,0 1-2,2 1-11,0-1 0,-1 0 0,0-1 0,-1 0-1,-1 4 1,-1-2 0,2-2 1,3 3-1,-1-3-1,4-1 1,0 3-9,0-3 2,-1 2-7,0 0 1,0-1-3,-2 2 4,2 1 11,-4 2-6,1 0 6,-2 3 0,-2-2 0,1 1 1,1 0 0,0-1-1,2-1 0,0 0 1,1 0-1,2 1 0,-3 2 0,2-3 0,-1 3-1,0-1-7,2 2 2,-5 0 5,3 1 1,-2 0 0,-1 0 0,1 0 1,0 1 0,1 0-1,0 0 1,0-2-1,3 0-1,1 1-4,0 0-1,0-3 6,0 3-9,0 0 1,-1-1 8,3 0-6,-3 1 6,0 1 1,0 1 0,0-1 0,-1 1 0,1-2 0,0 0 0,2 0-1,-1-1 0,3 0 0,0-2-8,-1 2 8,1 1 0,-2 0 0,1 1 1,-1 0-1,1 4 1,-2 0 0,1-2-1,-1 2 0,2-2 0,-1 2-1,2-3 2,-1 0-1,1-2 1,0 2 0,0-3-2,0-1-4,0 1 6,0 1 0,0 2 0,3-1-1,0-1 1,1 2 0,1-2 1,-1 3-1,3 0-1,-1-1 1,0-1 0,1 1 0,1 3 0,0-3 0,-1 3 1,2-2 5,1 1-5,1-1 0,0 3 9,2-3-3,1 0-7,0-2 1,0 1 0,5-2 1,-2 0-1,2-2-1,0 2 1,-3-2 6,4-2-7,-5 2 1,1-3 0,-2 2 8,-1-2 0,-1 1 9,1-1-3,-2 0 2,0 0 3,-1 0-1,0 0 6,2 1-12,2-3 2,-2 2-13,2-2 9,2 2-5,0-2 4,-4 0-1,6 2 4,-3-2 6,1 2-12,-1-2-7,0 0 2,0-1-1,0 1 1,-3-2 6,1 0-6,-1 0-2,0-1 1,0 1 0,-2-2 0,1 1-1,1-2 1,0 0 1,1 0 5,0 0-7,2 0 0,-1 0 1,-3-2 0,3 1 0,-3-1-1,0 1 1,-3 1-1,1 0 2,-2 0-2,4 0 0,-2-2 2,0 2-2,3 0 1,-2 0 0,0 0-1,2-1 1,1-2 0,-2 2-1,0-3 1,1 2-1,1 0 1,-1 0-1,1-1 7,-2 0-6,-2 1 0,3-3-1,-3 0 2,0 0-1,2-2 8,2-3-8,3-2-1,-2-1 1,5 0 0,-3 0 1,-1 2-1,-1 3 0,-4-1 0,-1 4 2,0-2-2,-3-1 1,2-1 4,2-4-5,-1-1 2,1-5-2,2-1-1,-1 0-1,0-3-1,0 1-7,-1 2 2,1 0 6,-2 2 0,-3 1-9,0-1 8,-2 4 1,1-2 0,-1 0 1,-1-1-1,0 0 1,0 0-1,-1 1 1,1-3 0,-2 1 0,-1 0 0,2 3-1,-1-2-6,1 2 1,-2 1 3,0 1 2,0 0 0,0 0 1,0 2 0,0-2 1,-2 0 0,-1-3 2,-1 0 6,-1-1-8,0 2 1,0 0 7,0 1-2,1 1 2,-1 0 11,1 2-5,-1 1-4,1 1 11,-3 0 1,0 0-1,3-2-11,-4 1-1,1-2 5,1-1-2,0 2 0,0-1 1,-2 1-5,2 0 4,-1 0-3,1 1-4,2 0 1,-2 2-6,1-2 14,-2 1-1,1 0-7,0 1-6,0-2 0,-2 0 0,0 1 0,3-1 0,-2 3-1,-1-3 1,2 3-1,-1 2 1,-1-2 0,-1 1 0,1 0-1,-4 0 0,4 0 0,-2 0-2,-2-1-8,1 1 9,-2-1-5,-1 1 4,3-1 1,-2 0-1,3 2 2,-2 0-1,3-2 1,0 2-1,-1 1 1,1 0-1,-1-1-9,0 1 2,0 1 1,0 0 0,-1 1 5,1 1-5,-3-2 6,2 0-1,-1 1 2,-3-1 0,3-2 0,-3 1 1,0-2-1,0 0 1,0 1-1,2 3 0,-2-1 0,-4 0 0,4 2-7,-3-1 5,0 1-4,2-2 5,3 2 0,3 0-25,4 1-32,2 0-46,2 0-137</inkml:trace>
  <inkml:trace contextRef="#ctx0" brushRef="#br0" timeOffset="5806.3321">21273 13185 13,'0'0'59,"0"0"-33,0 0 26,0 0 15,0 0 21,0 0 0,0 0-9,0 0-17,0 0-10,0 0-19,-3 0-11,2 0-12,-1 0-4,2 0-6,0 0 7,0 0-1,0 0 1,0 0-6,0 0-1,0 0-1,0-1-6,0 1-2,0 0-12,0 0-8,0 0 0,6 0 20,5 0 9,5 0 0,2 0 0,0 0 0,4 0 0,-1 0 0,3 0 0,-3 0 0,1 0 0,-1 0 0,-1 0 9,-1 0-7,0 0-1,-1 0 0,1 0 0,1 0-1,1 0 1,1 0 0,-3 0 5,2 0 4,-1 0-1,1 0-9,-2 0 11,-1 0-1,-1 0-8,0-3-2,4 1 2,0-1 48,5-1-21,-3 0-19,3 0-9,-5-1 5,0 3-4,-2-1-1,-3 0 0,1 2 0,-2-1 5,1 1-6,-2 0 0,2 0 0,-1 1 0,0-2 1,-2 1 2,0 1-2,-2 0 0,-3 0 0,0 0 0,-3 0-1,4 0 2,-3 0-2,1 0 1,1 0 0,-1 0-1,-1 0 1,0 0-1,3 0 0,-3-2 0,0 0 0,3 1 1,0-1-1,0 1 0,1 0 0,2 0 0,-1-1 0,1 1 1,-1 0-1,0-1 2,0 1-2,-1 1 0,-1 0 0,-3 0 0,-2 0 0,0-2 0,-4 2 0,2 0 1,-2 0 0,0 0 5,0 0-4,0 0 4,0-2-6,0 2-21,-10 0-21,-5-3-118,-6 3-253</inkml:trace>
  <inkml:trace contextRef="#ctx0" brushRef="#br0" timeOffset="6730.385">21275 13396 16,'0'0'87,"0"0"-25,0 0-42,0 0-10,0 0 10,0 0-5,0 0-13,-27 0 4,26 0 18,1 0 34,-2 0 3,2-2-2,0 2-9,0 0-9,0 0-17,0 0-17,0 0-7,0 0-9,0 0 9,7 0 13,4 0 0,8 0 1,1-2 3,5-1 9,5 1-10,3-2-4,4-4 4,6 2 5,3-3-8,3-1-5,1 1-6,-1 0-1,-3 2 0,-4-1 0,-6 5 1,-2-2-1,-4 3-1,-2-1 1,-2-1 0,-4 4 0,0-3 0,-2 1-1,-2 1 1,-2 1-1,-1 0 2,-3 0-2,0 0 0,-2 0 0,2 0 0,2 0 0,-1-1 0,2 1 0,3-2 1,1 1-1,4-2 0,-4-1 0,2 1 0,4 1 0,-3-1 0,0 2 0,-1 0 0,2-1 0,-6 2 0,2 0 0,-5 0 0,-3 0 0,-2 0 1,-1 0-1,-3 0 0,0 0 0,-3 0 0,-1-3 0,1 3 0,-2 0-6,0 0-19,0 0-20,0 0-46,0 0-83,-2 0-174</inkml:trace>
  <inkml:trace contextRef="#ctx0" brushRef="#br0" timeOffset="7781.445">21611 14517 35,'0'0'170,"0"0"-125,0 0-31,0 0 42,0 0 50,0 0-27,0 0-27,-26 5-20,26-5-3,0 0 5,0 0-6,0 0-5,0 0-6,0 0 0,0 0 9,0 0-14,0 0-12,4 0-8,8 0 8,9-2 8,4-2 1,7-3-2,2 1-6,4-2 0,-1 2 0,0 0 0,2-2-1,-5 2 1,-1 3 0,-3 0-1,-2-1 1,-4 3-1,-3 1 0,0 0 0,-2 0 0,-2 0 0,-1 0 0,-4 0 0,0 0 1,-3 0-1,-2 0 0,1 0 0,-1 0 2,-2 0-1,1 0 0,-2 0 0,1 0-1,-2 0 1,1-1 0,0 1-1,-1-2 0,2 2-1,1 0-28,-1 0-23,0 0-32,4 0-30,-1 0-21,-1 0-34</inkml:trace>
  <inkml:trace contextRef="#ctx0" brushRef="#br0" timeOffset="8502.4862">21542 14768 529,'0'0'95,"0"0"-55,0 0-1,0 0 44,0 0-39,0 0-32,0 0-12,-3-2-10,15 2-8,9-2 18,7-1 1,6-1 5,8 1-5,3-4 6,2 0-6,0 0-1,2 1 1,-7 2-1,2 0 1,-8 3-1,-3 1 0,-5 0 0,-4 0 0,-6 0 0,-3 0 1,-2 0-1,-2 0 0,2 0 0,-1-1 0,0-1 0,0 2 0,0-2 0,0 2 1,-1-1 0,0 1-1,-2 0 1,0-1-1,3-2 1,-1 3 0,-1-3-1,2 0 0,-2 0 2,1 0 0,-1 0-2,-2 1-7,-4 2-6,1 0-3,-2 0-12,-3 0-18,0 0-16,3 0-22,-3-4-31,1 1-51,-1-2-96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3T07:34:07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16775 1768 2,'0'0'33,"0"0"-6,0 0 1,0 0-5,0 0-7,0 0 4,56-58-6,-53 57-5,-3-1 2,2 2 11,-2-2 0,3 2-15,1-5-7,5-2 0,2-3 0,4-5-8,5-4-17,4-3 6,1-2 17,4-3-7,-4-1 9,0 1 0,-2 1 0,-1 4 2,-6 2 4,1 5 4,-6 2-3,-1 2-6,-4 5 1,-1 0-1,-2 4 0,-3 0 0,1 2-1,-1 0 0,0 0 0,0 0-1,0 0-15,0 0-18,0 2-40</inkml:trace>
  <inkml:trace contextRef="#ctx0" brushRef="#br0" timeOffset="426.0244">16872 1898 12,'0'0'75,"0"0"-12,0 0 24,0 0-17,0 0-12,0 0-20,0 0-4,10-12 12,0 1-5,6-4-15,1-4-19,7-1-7,1-7 0,2-1-1,0-2-18,2-1-14,-3 2-6,0 4-6,-4 1-4,-4 4 24,-3 4 4,-3 6 1,-3 0 8,-3 6-5,-3 1-1,-3 3-2,0 0 6,0 0-11,0 0-71</inkml:trace>
  <inkml:trace contextRef="#ctx0" brushRef="#br0" timeOffset="928.0531">16869 1320 307,'0'0'94,"0"0"8,0 0-61,0 0-17,0 0-14,0 0-9,0 0-1,82-43-1,-41 26 1,4 0 0,3 1 0,-2 0-1,-3 6-12,-3 3-16,-6 2-3,-5 5 2,-8 0 4,-3 3-20,-4 9 8,-4 2 38,-3 1 0,-2 2 35,-1 0-15,-2 1-17,2 2 13,-2 2 1,-2 0-2,3 2-4,-3 0 11,0 0-6,0-1 1,0-3-8,0 1 2,-5 0-1,4-4-9,-2 0-1,3-2-12,0-1-50,0-4-55,0-2-74</inkml:trace>
  <inkml:trace contextRef="#ctx0" brushRef="#br0" timeOffset="3834.2193">17717 1096 117,'0'0'85,"0"0"-60,0 0 12,0 0 14,0 0-12,0 0-13,0 0-16,27-59 4,-16 52 9,0 2 2,1-2-12,5 2-6,-2 0-7,4 0 2,1 3-2,-1-1 1,2 3-1,-3 0 0,0 0-11,-5 0-2,-1 8-2,-5 1-1,-2 2-5,-5 2 2,0 4 19,0 0 0,-9 5 9,-6 0 1,-1 1 1,-6 0-1,2-4-9,0 0 8,3-4-6,0-4-2,4-3-1,0-4-17,6-4-16,0 0 1,4-1-36,2-13 6,-1-2-89</inkml:trace>
  <inkml:trace contextRef="#ctx0" brushRef="#br0" timeOffset="4083.2335">17717 1096 10,'63'24'64,"-63"-24"-8,0 0-34,0 1-21,0 9 29,3 3 22,4 3 23,-1 6 0,0 2 3,0 5-17,0 5-32,-1 0-3,-1 0 7,-1-2 4,-1-4-8,-1-4-11,-1-6-5,1-2-6,-1-4-6,2-4 0,-2-3 0,0-4-1,2 0-5,-2-1-49,1 0-51,2 0-52,2 0-31</inkml:trace>
  <inkml:trace contextRef="#ctx0" brushRef="#br0" timeOffset="4353.249">18016 1269 163,'0'0'110,"0"0"-29,0 0 28,0 0 14,9 86-31,-6-65-31,-2 3-28,3-5-10,-2-4-13,1-1-9,-2-3 0,1-3 0,1-2-1,0-2-15,-2 0-56,2 0-49,0 0-44,-1-1-37</inkml:trace>
  <inkml:trace contextRef="#ctx0" brushRef="#br0" timeOffset="5104.2919">18195 1099 484,'0'0'102,"0"0"-31,0 0-48,0 0 2,0 0-8,0 0-17,0 0-27,0 32 27,6-3 18,1 7 27,-2 7-22,-3 3-11,0-1-4,-2-8 2,0-6-10,0-8 0,0-10 1,0-5 1,0-5-2,0-3 1,0 0 7,0-1 6,0-14-14,0-5-38,0-8 10,0-4 14,0-7-5,0-5-6,0-1-11,0 1 9,4 4 7,4 6 19,-1 10 1,1 7 0,-1 9 0,-1 6-6,0 2-12,2 4 18,5 13 32,-1 3-3,3 6-12,-4 3 2,2 3 24,-1-1 0,-2 4-22,-2-1-5,-1-1-1,-3-4-4,0-1-11,-3-3 7,-1-1-1,0-2 1,0-3-6,0-2-1,0-2-5,0-5-68,0-1-99,0-5-91</inkml:trace>
  <inkml:trace contextRef="#ctx0" brushRef="#br0" timeOffset="5561.3181">18512 1283 215,'0'0'137,"0"0"-111,0 0-26,0 0 17,0 0 5,0 0-5,0 0-5,43 8-6,-38-3 2,-2 1 24,-1 2-3,-2 5-10,0 3 8,0 6-5,-8 2 4,-2 2-15,-1-3 17,2-6 14,5-4-5,1-4-15,0-5-22,3-3 0,0-1-7,0 0 7,3 0 35,6 0-4,3-1 16,4-4-5,2-3-18,0 2-5,0-1-8,-2 2-5,-1 1-5,-4 0 1,1 0-1,-3 1 2,0 1-2,-1-1-1,-2 2-20,3-2-42,-1 0-55,-2 3-82,-3-5-156</inkml:trace>
  <inkml:trace contextRef="#ctx0" brushRef="#br0" timeOffset="5973.3416">18781 1056 667,'0'0'142,"0"0"-142,0 0-10,0 0-1,0 0 11,0 0 16,86 42-1,-54-35 1,-1 2 7,-1-4-17,0-1-4,-7 0-1,-3 0-1,-5 0 0,-6 4-1,-3 0-11,-6 1-2,0 6 14,0 2 10,-5 4 10,-8 1-2,0 0-1,-4 2-4,1-2-7,-2 2 2,-2-2-7,1-1 0,4-4-1,3-2-39,0 2-52,5-5-100,1-4-126</inkml:trace>
  <inkml:trace contextRef="#ctx0" brushRef="#br0" timeOffset="7423.4246">19300 1134 413,'0'0'108,"0"0"51,0 0-24,0 0-44,0 0-24,0 0-38,0 0-18,-12-75-11,12 60-1,9-1-9,4 3 3,1 1 0,3 2-6,2 5 1,3 2-5,0 3-22,2 0-9,0 1 5,0 11-8,-3 3-14,-5 3-7,-2 3 22,-4 3 1,-4-2 13,-6-1 24,0-2 12,0-2 0,-4-1 2,-9-2 4,-1-3-6,-1-1 0,1-6 0,1-3 1,-2-1 9,5 0-9,-1-5-1,2-7-8,2-2-6,-1-2-12,4 0 7,1-1 7,1 2 12,2 4 17,0 4 10,-1 2 6,1 5-11,0 0-22,0 6 3,0 10-3,0 6 45,0 8-4,0 7 14,0 3-7,0 5-5,-4 2-2,0-5-21,1-3-13,2-8-6,-1-6 1,2-6 4,0-2-6,0-3-6,0-5-56,0-2-85,8-3-71,1-4-119</inkml:trace>
  <inkml:trace contextRef="#ctx0" brushRef="#br0" timeOffset="7859.4495">19573 1283 163,'0'0'110,"0"0"-90,0 0 0,0 0 9,0 0 10,0 0-14,0 0-11,71 27-13,-65-24 1,-1 0-2,-4 1 0,-1 3-7,0-1 7,0 5 8,-10 4 7,-6 2 1,-4 5 7,-1 1 0,-1-2-6,1-1 22,6-6 22,2-5 1,7-2-16,3-4-22,3-3-24,0 0-2,0 0-19,0 0 0,10 0 16,5 0 5,3 0 8,0 0-6,4-8-2,0-2 0,1-3-28,5-3-45,-6 2-81,-4 5-78</inkml:trace>
  <inkml:trace contextRef="#ctx0" brushRef="#br0" timeOffset="8563.4898">19832 1129 183,'0'0'300,"0"0"-191,0 0-65,0 0-35,0 0-3,0 0 0,0 0 7,14 31 5,-11-9 0,-2 5-4,-1 3 1,0 0-8,0-1 3,0-4-9,-3-4 1,0-9 8,2-2-9,-1-7 12,2-2 12,0-1 11,0 0 13,0 0 36,0-11-12,0-4-53,0-9-20,0-5-9,0-3 8,6-6-12,5 2-15,2 2 9,-1 2 6,3 6 5,-3 9 6,0 3-5,-6 8 6,-2 2-13,-1 3-5,-3 1-3,2 0 6,-1 1 16,2 11 2,0 2 19,0 6 8,-1 2-11,-2 4-8,0 3-9,0 2 8,0 2-2,0-1-7,0-1 0,0-1 9,-1-3-8,0-1-1,-2-2 1,3-2 6,-1-2-7,1-6 1,0-1 0,0-2-1,0-3-1,0-4 1,1-1-1,4-1-7,4-2-17,0 0 19,3-4 6,4-6-1,3-4-34,-1-1-43,6-6-49,-5 4-78,-5 3-73</inkml:trace>
  <inkml:trace contextRef="#ctx0" brushRef="#br0" timeOffset="8843.5058">20226 1288 403,'0'0'189,"0"0"-111,0 0-16,0 0 74,0 0-2,0 0-56,0 75-34,0-49-7,0 6-9,0 0-15,0 4-13,-6-2-12,0 12-115,0-11-153,2-7-414</inkml:trace>
  <inkml:trace contextRef="#ctx0" brushRef="#br0" timeOffset="25617.4652">15039 3431 52,'0'0'61,"0"0"-4,0 0-3,0 0-1,0 0-5,0 0-5,0-6 2,0 6-11,0 0-3,0 0-8,0 0-6,0 0-5,0 0-11,0 0 2,0 0-3,0 0-2,0 0-6,0 0-6,0 0-9,0 0-2,0 0 12,0 0 12,0 2 1,0 1 0,4-2 1,0 1 0,-2-1 1,4 1-1,0-1 0,-2 1 0,2-2 0,0 0-1,0 3 0,3-3-1,0 0-5,-1 0-2,2 0 6,0 0-4,-1 0 4,1 0-4,1 0 6,-2 0 0,-1 0 0,2 0 0,-1 0 1,0 0-1,1 0 0,1 0 1,1 0 0,0 0 0,1-3 9,0 1-3,1-1 0,-1 0 5,-1 2-5,-3-2-7,2 1 6,-5 2-6,3 0 0,-2 0-1,2 0 1,0 0-1,-1 0 0,3 0 1,-3 0 1,4 0-1,-2 0 2,1 0-1,-1 0 6,0-2-1,-1 1-5,1 1 2,-3-2 2,3 2-4,-1 0-1,2-1 1,0 1 0,2-2 0,1 1 0,-1-2-1,6 2 12,-3-2-4,2-1-7,-1 0 0,2 1 6,0-1-5,1-1-1,1 0 0,-1 2 0,0 0 0,1-1-1,0 0 1,-1-2 6,0 2-7,2-1 1,-4 0-2,0 3 1,-3 1 0,3 1 0,-4-2 0,2 2 0,-3 0 0,1 0 0,-1 0 0,0 0-1,-1 0 1,2 0-1,-1 0 1,2 0 0,-2 0 0,3 2-1,0-1-1,0 1 2,1 0 0,-1 1 0,3-3 0,2 0 2,2 0-2,-1 0 0,4 0 0,-1 0 1,-1 0 0,1 0-1,0 0 0,-2-5 0,1 5 0,-2-2 0,2 1 0,-3-2 0,3 0 1,-1 0-1,1 0 0,-3-1 0,2 1 1,-1 0 0,-4 1-1,1 0-1,1 2 0,-4 0 1,2 0-2,-1 0-5,0 0 6,2 0 1,1 3 0,1 0 0,1 1 0,2-2 0,0 0 1,1 1 0,1-3 0,-1 3 0,-5-3 0,5 0 1,-3 2-2,-1-1 1,0-1 0,0 1 0,3 1 5,-1-1-4,0 1 0,2-2-1,1 0 1,-3 2 4,3-2 4,-2 3-9,1-3 0,1 0 8,-1 0-1,2 0-2,-1 0 1,1 0-6,-1 0 1,2 0 4,-1-5-5,0 5 1,0-3-2,1 1 1,-1 1 1,0 0 4,-1-1-6,-1 2 0,0-3 0,2 3 2,-1 0 0,0 0-1,0 0-1,3 0 1,-3 3 0,2 3-1,2-3 1,0 4-1,-1-2 2,4 3 8,-2-3-3,3 1-5,1 1 4,-2-1-5,-3-1 8,2 1-9,-4-1 1,-2 1 1,-3-2-1,2-1 1,-1 1-1,-2-1 7,1 0 1,0-2-2,3 2 8,-1-1-2,-1 1-2,4-3-4,-4 3-6,2-2 9,-1-1-9,0 1 11,0-1-1,1 0-3,-1 2 0,1-2-7,-1 0 0,1 0 5,3 0 6,-2 0-1,3 0-4,-2 0-6,-1-3 0,3 2 0,-3-2-1,1 3 0,-2 0 0,-1 0 0,-1 0-1,-1 0-1,0 5 1,1 1-2,1 0 2,0-1 0,2 2 0,0 2 0,-1-2 1,2-2 0,0 3 0,-3-3 1,2-1-1,-4 0 1,2 0-1,-4-1 2,3 0 0,-3-1 0,1-2 4,1 1-6,-3-1 1,3 0 8,-2 0-1,-2 0-2,2 0-4,-5 0 5,1 0-7,-4 0 1,0 0 0,-2 0-1,-2 0 1,1 0-1,1 0 0,-1 0 1,4 0 7,-2 0 18,1 0-5,-1 0-13,0 0-2,-3 0 10,0 0-7,-3 0-1,-2 0 0,1-1 0,-4 1 1,2 0-2,-1-2 3,-2 2-4,0 0-3,0-1-2,0 1-1,3-2-27,-3-1-96,0-1-187</inkml:trace>
  <inkml:trace contextRef="#ctx0" brushRef="#br0" timeOffset="29424.683">4567 12992 75,'0'0'46,"0"0"-24,0 0 20,0 0 27,0 0-5,0 0-23,3 0 4,-3 0 3,0 0 8,0 0-4,0 0-15,0 0-11,0 0-11,0 0-14,0 0-1,0 0-1,2 0 0,-1 0-11,4 0 11,4 0 1,-2 0-1,2 0 1,2 0 0,2-2-1,-2 1-1,2-1 1,0 1 0,2-1 0,-1 1 1,2 1-1,-2 0 1,2 0-6,-3 0 4,1 0 0,1 0 2,0 0-1,1 0 0,-1 0 0,3 0 1,1 0 0,-2 0 0,4 0 1,-3 0-1,1 0 1,2 0 8,2 0-8,-3-3 0,1-2 0,1 1 0,-1-2 0,2 0 0,0 1 1,3 1-1,-1-1-1,1 1 0,-1 0 0,0 1-1,2 0 1,-3 0 1,1 2-1,-1-1 2,0-1-1,-2 3 5,2-2-5,-3-1 1,2 2-1,0-1 0,1 2 1,0 0-2,2 0 1,2 0 12,0 0-3,2 0 0,0 0 0,1 0 6,0 0 0,1-3-9,-1 0 9,0 0-10,-1-1-5,0 1 11,-2 2-11,1 0 1,-2-1-2,-2 2 1,2 0 1,-2 0 0,1 0-1,0 0 1,1 0-1,2 0 0,-1 0 12,2 0-12,1 0 1,0 0 0,2 0 4,2 0-5,-3 0 0,5 3 0,-2 0 1,-1-2 5,0 3-7,-1-4 2,-2 3-1,-1-3 6,-1 0-1,-1 0-4,-1 0-1,0 0 1,-2 0-1,1 0 0,1 0 0,-2 0 5,2 2-5,1-1 0,0 2 1,1-1-1,-3-1-1,1 0 1,-1-1 0,-2 0 1,-1 0 6,1 0 1,0 0-2,-2 0-5,4 0-2,-2 2 1,2 0 1,-1 1 6,0 0-7,0 0-1,2 0 2,-2-1-1,1 1 0,-1-3 11,-1 0-11,-1 0 11,2 0-2,-2 0 3,3 0 3,-2 0-9,3-5-1,-1 1-6,3-1 7,1 2-6,-1-1 0,0 2-1,-1-1 1,2-2 6,-4 2 3,3-2 0,-2-1-1,0 1-2,-2-1 5,2-1-2,-2 3-1,2-2-2,-1 4 1,-1-1-7,-1 1 0,0 1 1,1 1-1,2-1 0,0 1 0,1 0-1,1 0 1,5 0 6,0 0-5,2 0-1,1 0 0,2 0 0,-3 0-1,-2 0 0,0 0 0,-1 0 1,3 0 0,2 2 0,0 3-1,-1 0 1,2 0-1,3 0 0,0-1 1,0-1 2,1-1-3,-3-1 2,1-1-1,-3 0-1,1 0 1,-2 0-1,2 0 1,-4 0-1,3 0 1,-1 0-1,3 0 0,-1 0 0,0 0 1,0 0-1,2 0 0,-3 0 2,4-3-2,-3-3 1,-1 0 2,-2-2 2,-2 3-4,-2-1-1,-2 1 0,-4 2-1,-2 1 1,0 2 0,-3 0 0,1 0-1,1 0 2,-2 0-1,1 0 0,0 0 0,2 0 0,-1 2 0,-2 1 0,-1-1 0,-1 1 0,0-1 0,0-1 0,-1 0 0,1 1 0,2-2 1,-3 1 0,1 1 0,2-2-1,-1 3 0,2 2 0,2 1 0,0-1 0,0 1 0,0-1 1,1 2-1,-1-3 0,4 2 0,0 0 0,1-1 0,-2 0 0,1-1 0,0-1 1,-1-1-1,-3-1 1,0-1-1,-4 0 2,-2 0-1,2-3 5,-3-1 3,-1-1-3,-3-3 1,2 2-6,-1 0 1,0-1-1,2 2 0,0-2 14,-3 1-5,2 1-9,-3-1 0,-1 1 1,-3 2-1,-2-1 0,-1-1-1,1 0-10,-1 0-23,-2 0-48,1 1-142,-4 4-489</inkml:trace>
  <inkml:trace contextRef="#ctx0" brushRef="#br0" timeOffset="54429.1132">5079 11652 23,'0'0'70,"0"0"35,0 0 2,0 0-11,-10 0-12,8 0-8,2 0 2,-1 0-11,1 0-14,0 0-11,0 0-10,0 0-2,0 0-1,0 0-10,0 0-18,0 0-1,0-1 0,0-4-29,0-4-30,5-5-13,6-4 39,4-3 5,1-3-1,1 4 3,2 0 13,-1 3 0,-1 3 0,-1 1 3,-1 5-11,0 0-21,0 2-10,-1 2-27,0 2-21,-1 2-43</inkml:trace>
  <inkml:trace contextRef="#ctx0" brushRef="#br0" timeOffset="54760.1321">5118 11919 20,'0'0'32,"0"0"11,0 0-1,50-72-1,-33 48-8,1-2 13,-2 3-14,4 0-14,-3-2-7,-2 4 0,0 1-4,-1 2-6,-3 1-1,5 0 0,-3-1-16,-2 4-57,-3 2-93</inkml:trace>
  <inkml:trace contextRef="#ctx0" brushRef="#br0" timeOffset="55224.1586">5125 11407 130,'0'0'224,"0"0"-138,0 0 17,0 0-5,0 0-33,0 0-54,0 0-11,2-35-8,19 21 2,5-3 5,7-3 1,3 0 0,2-1 1,0 1 0,-2 3-1,-3 3 0,-3 2-1,-6 4-6,1 3 1,-7 5-2,-2 0-8,-5 0-2,1 11 0,-5 6 18,-3 3 3,-2 5 17,-2 3-9,0 4 8,0 2-3,-6 0-10,-1 0-6,2-2 0,2 0-49,2-9-140,-2-6-195</inkml:trace>
  <inkml:trace contextRef="#ctx0" brushRef="#br0" timeOffset="58250.3317">5901 11078 185,'0'0'138,"0"0"-32,0 0-20,0 0 22,0 0-12,0 0-49,0 0-31,-3-10-16,3 6-1,7-6-1,7 3 1,4-3-11,1 5 1,2 1-1,1 4 2,2 0 9,-3 0-7,-1 0 6,-4 7 1,-4-2-9,-3 2-6,-2 0-1,-2-1 5,-4-2 6,-1 2-4,0 0 10,0 3 7,-6 2-6,-6 0-1,-1 0-15,-2-2-12,0-1-5,0-4-21,3-3 5,0-1 16,0 0-8,2-8-42,-2-2 33,5 0 33,-2 2 16,5 4 24,3 1 38,-1 3-23,2 0-19,0 0-17,0 13-1,0 4-2,10 7 75,-4 5 34,5 5-47,-2 2-8,-1 1-8,0-2-4,-1-2-13,-1-5-9,0-6-10,-2-5-1,-2-4-8,4-4 1,-2-3-2,-1-2 0,0-2-52,5 0-67,-2-2-90,0 0-48</inkml:trace>
  <inkml:trace contextRef="#ctx0" brushRef="#br0" timeOffset="58500.346">6195 11263 185,'0'0'125,"0"0"-42,0 0 29,0 0 21,0 81-45,0-58-32,0-4-31,0-2-14,4-3-10,-2-3-1,1-3 0,0 0-20,0-5-51,0 0-50,3-3-36,0 0-28,-2 0-34</inkml:trace>
  <inkml:trace contextRef="#ctx0" brushRef="#br0" timeOffset="59601.409">6360 11023 500,'0'0'197,"0"0"-82,0 0-60,0 0-2,0 0-31,0 0-22,0 0 0,5 48 20,-1-16 21,2 4-1,0 2-5,-2-1-22,0-5-7,0-9-5,-2-5-1,2-5 1,-1-8 6,-1 0-7,-2-5-16,1 0-1,-1 0 4,0 0-8,0 0-3,0-9 23,0-3-8,0-8-28,-1-3 5,-4-8 6,1-2 4,-1-2-7,5-2-18,0-2-5,0 4 21,0 5 21,8 8 9,-1 6-1,3 8-6,0 5 2,-1 3-6,2 0 8,1 3 4,0 9 16,-1 5 3,-1 5-1,0 3 7,1 4 2,-3 6 4,-2-1-8,4 0-7,-4-5-2,-2-3-7,1-3-1,-2-7-6,0-3-15,-3-2-53,0 6-53,0-2-85,0-3-80</inkml:trace>
  <inkml:trace contextRef="#ctx0" brushRef="#br0" timeOffset="60075.4361">6651 11185 260,'0'0'108,"0"0"-86,0 0-8,0 0 11,0 0-11,0 0-2,0 0 1,66 5-12,-59 1 6,-2 0 5,-1 3 21,-2 2-17,-2 3 0,0 5 7,0 2-12,-5 3 4,-4 1-9,0-3 5,-1-2 5,4-8 24,1-5 27,4-4-31,1-2-23,0-1-12,0 0 14,0 0 31,0 0-27,0 0-18,0 0 0,6-2 9,4-1 0,1-3-1,2 2-7,2-2 0,0-2-2,1 3 0,1-1-26,1-2-20,-2 3-22,4-4-60,-3 2-53,-5 0-113</inkml:trace>
  <inkml:trace contextRef="#ctx0" brushRef="#br0" timeOffset="60398.4546">6853 11137 90,'0'0'647,"0"0"-516,0 0-92,0 0-30,0 0-7,0 0-1,0 0 6,77-20-6,-47 10 1,3 3 0,0-3-1,-4 4 0,1 0 4,-5 1-5,-3-1-20,-6 0-29,-1 2-44,-3-3-47,-6 1-46,-3 1-59</inkml:trace>
  <inkml:trace contextRef="#ctx0" brushRef="#br0" timeOffset="60632.468">6977 10894 489,'0'0'100,"0"0"-18,0 0-10,0 0-40,0 0 7,0 0 14,0 95-19,11-56-13,-1 1-12,1 2 4,2-1-12,-2 1-1,4 5-65,-3-8-98,-1-13-136</inkml:trace>
  <inkml:trace contextRef="#ctx0" brushRef="#br0" timeOffset="61209.501">7204 10909 494,'0'0'219,"0"0"-172,0 0-47,0 0 7,0 0 6,0 0 2,0 0-8,102-37-6,-79 34-1,0 3 0,-2 0-1,-1 0-6,-3 9 7,-5 5 9,-1 3 23,-2 4 12,-5 4 10,-2 1 5,-2 1-27,0 0-18,0-2-1,-3-4-1,-8-2-12,4-7-18,-2-3-27,0-7-4,-1-2-17,-1 0-34,-1-8-46,-1-9 54,1-5-35,-2 0 48,4 1 35,1 3 44,3 4 22,3 7 46,2 5-11,1 2 0,0 0-20,0 3-8,0 8 19,0 6 12,1 7 31,9 7-11,-1 5-5,2 3-17,1 2-9,0 0-26,-2-1-12,2-4 1,-3-5-12,-1-5-3,-1-6-69,-1-8-35,0-7-69,-2-2-104,-1-3-95</inkml:trace>
  <inkml:trace contextRef="#ctx0" brushRef="#br0" timeOffset="61427.5134">7557 11209 383,'0'0'97,"0"0"21,0 0 67,0 0-2,32 94-57,-23-59-57,-3-1-25,0-1-25,-1-4-9,-1-2-10,2-3 0,-3 2-96,-1-3-103,-2-6-312</inkml:trace>
  <inkml:trace contextRef="#ctx0" brushRef="#br0" timeOffset="62147.5546">8062 10911 613,'0'0'196,"0"0"-129,0 0-59,0 0 46,0 0 28,0 0-14,0 0-10,0 3-5,0 1-11,-4 3-27,-4 4-15,-5 5 0,-2 4-18,-4 5-4,-3 3-1,0 3-3,-3-2-3,1 1 3,3-6 17,5-4 6,4-8 2,8-4-5,0-5-9,4-3-21,0 3-19,0-3-24,5 2 18,7 1 45,3 1 16,4 2 13,5 0-1,-1-1 1,5 1 0,-1-1-3,-1-1-3,0-1 5,-3 1 8,-4-2-11,-2 1 2,-5-2 1,-1-1-2,-5 0-9,-2 0 0,-2 0 5,2 0-6,-2 0-1,1 0-39,-2 0-27,2-4-82,-3-2-177</inkml:trace>
  <inkml:trace contextRef="#ctx0" brushRef="#br0" timeOffset="67125.8394">8441 10999 98,'0'0'97,"0"0"-26,0 0 11,0 0 17,0 0 4,0 0-4,0 0-11,-15 0-10,15 0-8,0 0-8,0 0-17,0 0-18,0 0-14,0-4-13,0-5 0,0-2-25,0-3 2,6-3-2,3 1 1,0-2-1,0 2-4,0 4-8,1 2 9,1 2 14,-1 5-6,1 2-12,-1 1 7,-1 0 12,1 8 13,0 4 0,-3 7 22,1 1-9,-3 1-1,-2 0 1,-1 0-2,-2 0 5,0 1-9,0-3-1,-2 1-6,-7 1 0,-2-2-18,0 0-12,-2-2-15,-1-1 2,2-4-5,-1-4 15,2-5 17,1-3-17,1 0-91,1-7-19,1-6 52,1-2 8,1 0-8</inkml:trace>
  <inkml:trace contextRef="#ctx0" brushRef="#br0" timeOffset="67130.8397">8431 11104 580,'0'27'132,"2"10"-26,2 6-30,-3 1-12,-1 2-6,0-3-8,0-6-28,0-4-12,0-8-8,3-4-1,-3-8-1,1-3-16,1-7-63,2-2-54,4-1-84,-2 0-34,0-7-19</inkml:trace>
  <inkml:trace contextRef="#ctx0" brushRef="#br0" timeOffset="67522.8621">8574 11201 297,'7'0'96,"2"0"-68,5 0 14,2 0 9,2 5-27,1 0-8,-2-1-6,-1 2-4,-4-1-6,0-2 2,-5 3-2,-2-1 2,-4 4 18,-1 2-4,0 1-3,0 5 0,-7 4-6,-6 4 0,-2-2-6,-3 0 0,4-1 7,1-3 16,2-8 42,5-2 9,2-6-26,2-1-21,1-2-10,1 0-10,0 0-1,0 0 10,0 0-10,0 0-7,0-2-13,7 0 6,4-5 6,4 4 0,0-3 1,1 1 0,-1-2 0,0 2 0,-3 0 0,-1-2-5,0 3-27,-3 2-26,-1-2-43,-1 2-62,-3-1-75</inkml:trace>
  <inkml:trace contextRef="#ctx0" brushRef="#br0" timeOffset="68160.8986">8841 11071 535,'0'0'183,"0"0"-131,0 0-43,0 0 21,0 0 15,0 0 4,0 0-3,16 102-5,-11-66-17,0-2-6,0-5-4,-2-1-5,0-9-8,0-3 0,-1-10 1,-1-3-1,-1-3 14,1 0-9,-1 0-6,0-9-1,0-8-12,0-5-20,0-6 4,0-5 7,2-2 14,3-1-1,2-1 2,-1 0-8,4 4-18,0 4 6,3 2 11,-4 10 7,-1 5 8,2 4-6,-4 6 7,-2 2 0,1 0 0,0 13 15,3 7 29,-5 8 9,4 6-1,-2 6-8,0 0-17,0 3 1,-2-1-10,0-4-6,2-2-11,-2-2 5,0-6-5,0-3-1,-2-5 0,2-5-42,-1-5-23,-1-4-28,2-4-28,-3-2-68,1 0-72,-1 0-120</inkml:trace>
  <inkml:trace contextRef="#ctx0" brushRef="#br0" timeOffset="68499.918">9261 11373 942,'0'0'127,"0"0"-127,0 0 1,0 0 93,8 77-22,-5-42-28,0 3-18,0 1-10,0 0-15,0 0 9,2-7-10,-1-3-26,0-4-64,1-8-108,-5-9-315</inkml:trace>
  <inkml:trace contextRef="#ctx0" brushRef="#br0" timeOffset="74084.2374">5206 11604 16,'0'0'19,"0"0"-13,0 0 2,0 0 7,0 0-7,0 0 8,-18-26-1,18 23-4,0 0 4,0 3 3,0-1-2,-1 1 7,1-2 9,0 1 0,0-2-19,0-2-12,0 2 0,0 0 0,0 0 1,0 2 0,0 1-2,0 0 0,0 0 1,0 0-1,0 0 25,0 0-9,-2 0 1,2 0 5,-1 0-6,-1 0 4,0 1-1,1 2-11,0-2-7,-1 2-1,-1 1 0,1 2 0,-2 1-1,-3 4 0,4 1-6,-4 5 6,0 0 1,0-1-1,-1-2 1,4-3 0,-1-2 0,2-3 0,0-1 0,0 1 0,0 0 0,-1 1 0,0 2 0,1-1 0,-3 0 0,3 2 0,-2-2 0,2 1 0,-2-2 1,2-3-1,1 1 1,0-2-1,1 1 0,-1-1 0,1-1 0,-2 3 0,1-1-1,1 2 1,-1-1 0,-1 1 1,1 1-1,0-2 0,0 1 0,1-2-1,-1 0 1,1-2 1,1-1-1,-3 1 2,2-1-1,-1 2 0,0-1 0,2 1 0,-1-1 5,-2-1-4,3-1 0,0 2 5,0-2 3,0 0-3,0 0-5,0 0-1,0 0 8,0 0-9,0 0 1,0 0 0,0 0 0,0 0-1,0 0 1,0 0 0,0 0-1,0 0 8,0 0-8,0 0-5,0-3-3,0-2-3,0 0 4,0-4 5,0 1-8,4-2 3,0 1 0,1-4-2,0 0 3,1-1-12,0 0-6,3-2 0,-1 2 4,0 0 10,-3 0 2,2 1 1,0 3 6,-2-4-7,1 3 7,-2-1 1,1 0-1,-2 0 1,3 2-1,-3 0 0,0 1 0,0 2-6,0 1 7,-2 2 1,2 0-1,-2 3 0,1-1 0,-2 1-1,0 1-1,2 0 1,-2 0 0,0 0 0,0 0 0,1 0 0,-1-2 1,2 0-1,1 2 1,-3-3 0,5 0 0,-2 0 1,2-1-1,-2-3 0,0 4 1,2-3-1,-2 1 0,0 0 0,2 1 0,-2 1 0,2 0 0,-2 2-1,0 0 1,0-1-1,0-1 1,1 0 0,2-1 0,-1 1 1,-2-1 0,0 1 0,-2 1 0,1 0 1,-2 2 9,1 0 8,-1 0 1,0 0-3,0 0-2,0 0-8,0 0-6,0 0 1,0 0 9,0 0-9,0 0-1,0 0 1,0 0-1,0 0 0,0 0 0,0 0-1,0 0 0,0 0 1,0 0-1,0 0 1,0 0-1,0 0-7,0 0-23,0 6-54,0 2-75</inkml:trace>
  <inkml:trace contextRef="#ctx0" brushRef="#br0" timeOffset="76126.3542">9767 10897 38,'0'0'134,"0"0"-63,0 0-15,0 0 9,0 0 0,0 0-16,0 0-25,0 0-5,0 0-10,0 0-1,0 0-2,0 0-4,1 0 0,3 0 5,3 0-6,3 0 6,6-4-6,6-1 5,5-3 1,2-4-6,4-1 0,-1 1 7,-1-1-7,-6 2-1,-2 5 0,-8 3-18,-4 3-24,-4 0-39,-3 4 10,-4 12 35,0 5 23,0 3-14,-9 2-8,-7-1 8,2-1 7,-5 1 4,-2-3 1,0-1 7,-1-3 8,2-4 39,4-5 29,3-4-3,3-5 5,4 0-8,3 0-41,3 0 15,0 0-33,0-4-3,0-5-22,5 0 10,5-3 11,4 0-9,-2 2-3,1 3 6,-2 1-2,1 3 3,-1 3-2,-2 0 1,1 0 7,-1 0 7,-1 7 10,0 0 8,-2 1-14,1-4-2,-1 3-8,-1-4 2,-2-1-2,0 0-1,-2-2-8,1 1-35,1 2-23,-2 0-40,-1 1-78</inkml:trace>
  <inkml:trace contextRef="#ctx0" brushRef="#br0" timeOffset="76780.3916">9722 11413 348,'0'0'162,"0"0"-37,0 0-78,0 0-20,0 0-5,0 0-22,0 0 0,69-57 10,-30 31 0,5-6 2,3-1-5,1 0-6,2 2 6,-4 2-6,-4 4-1,-2 5-1,-7 7 1,-3 3-1,-6 7-9,-5 3-26,-1 0-3,-6 6 7,-2 6 11,-4 5 21,-2 1 1,-4 1 15,0 1-4,0-2 9,-10 1-2,-3 0-7,-2 0-11,-3-2 6,1-5-6,0-4-1,2-3 0,2-5-18,1 0-13,-2-5 5,4-8 3,0-7-24,1 0 3,1-3 5,0 1 19,4 2 20,-2 5 8,3 5 25,2 5 4,-1 4 8,2 1-12,0 0-24,0 12 1,0 10-1,2 10 51,8 23-9,5 26 14,4 26 13,1 8-29,-2-19-17,-6-26-15,-2-33-5,-2-15-12,-2-4 2,0-3-2,0-6-2,-1-7-34,-2-2-46,0-10-11,0-28 31,-1 1-104,-2 0-95</inkml:trace>
  <inkml:trace contextRef="#ctx0" brushRef="#br0" timeOffset="76992.4037">10090 11287 322,'0'0'143,"0"0"-71,0 0-36,0 0 43,-44 81 1,31-52-40,0 4-24,0 0-16,4-4-6,1-4-44,3 1-46,4-9-55,-1-5-81</inkml:trace>
  <inkml:trace contextRef="#ctx0" brushRef="#br0" timeOffset="77492.4323">10569 10856 340,'0'0'139,"0"0"-5,0 0-33,0 0 29,0 0-46,0 0-40,0 0-16,-8 2-18,-3 3-10,-2 1-46,-4 2-11,0 0-5,0 0-56,1 2-15,1 1-5,1-2 32,2-1 4,4 1 30,4-1 46,1 1 24,3 2 2,0 3 22,0 5 31,0 8 6,5 4 2,1 6 30,0 4-19,1 7-10,-1 3-4,0 2-9,2-1-16,-2-5-21,3-7-11,-1-7 0,-1-11-1,-4-5-2,1-11-15,-2-3-15,-1-3-42,2 0-51,1-6-38,-2-4 22</inkml:trace>
  <inkml:trace contextRef="#ctx0" brushRef="#br0" timeOffset="77788.4492">10441 11193 329,'0'0'171,"0"0"-132,0 0-32,0 0 25,0 0 20,92-58-27,-61 41-4,1 0-5,0 1-3,-3 4-11,-1 0-2,-3 4 2,-6 2-2,-4 1-19,-3 2-25,-8 1-7,0 2-5,-4 0-6,0 0 0,-2 0 0,-7 0-55,-3 0-111</inkml:trace>
  <inkml:trace contextRef="#ctx0" brushRef="#br0" timeOffset="78438.4864">10616 11027 78,'0'0'121,"0"0"-18,0 0-31,0 0-26,0 0-16,0 0 5,0 0 46,-6 66 2,6-28-3,4 4-21,1 4-14,1 0-12,1-3-13,-2-4-8,0-7-12,0-8 0,-2-5 0,-1-10 1,-1-1 0,-1-5-1,2-3-6,-2 0-2,0 0-4,0 0 11,0 0-6,0 0 7,0-3 9,0-8-9,0 0-9,0-3 7,0-4-11,5-6 5,4 1 1,4-4 6,3 3 0,0 0-5,4 7 5,-3 0-7,2 7-1,0 5 9,-1 5-6,3 0-1,-1 1 1,-3 13 6,-1 5 0,-4 2 1,-2 4 5,-5 0-5,-2 0 6,-3-1-6,0-3 6,0-2-6,-8-2-1,-2 0-7,0-5-4,-1-3 9,1-5 2,3-4 9,0 0 5,2 0 1,3-4-6,0-8-9,2-4-7,0 0 6,0-2-8,2 3 8,4 1 1,0 3 1,0 5 1,0 1-2,0 2-2,-2 3-6,1 0-8,-2 0-14,0 0 0,-2 3-15,1 1 36,-1-2-25,1-2-129,-2 0-127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3T07:42:29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16548 2730 25,'0'0'147,"0"0"-40,0 0-6,0 0-6,0 0 9,0-21 1,0 19-24,0 1-16,0 1-9,0 0-8,0 0-25,0 0-17,0 0-6,0 0 1,0 0-1,0 0 0,0 0 1,0 0-1,0 0 0,0 0 0,0 0 0,0 0-8,0 0-5,0 0 0,0 0-5,6 0 6,7 0 12,7 0-1,2 0-5,1 0 5,0 0-16,3 0-12,-4 1 2,-2 4 2,-1 1-1,-2 0-8,-4 3 0,-4 0-9,-3-1-22,-2 2 16,-4 1 26,0 3 11,-7 1 12,-11 5 9,-3 2-2,-4 0-6,-2-1-1,-2-1-17,5-6-42,-6-2-45,7-6-33,5-4-72</inkml:trace>
  <inkml:trace contextRef="#ctx0" brushRef="#br0" timeOffset="242.0138">16570 2750 9,'0'0'50,"0"0"-50,0 0 118,0 0 21,0 103-41,0-67-38,0 4-11,0-2 18,-3 0-12,1-5-37,1-4-8,1-6-8,0-3-2,0-6-6,0-1-41,0-6-78,3-2-76,2-5-95</inkml:trace>
  <inkml:trace contextRef="#ctx0" brushRef="#br0" timeOffset="633.0362">16812 2944 98,'0'0'48,"0"0"-5,0 0-2,0 0-18,0 0-2,0 0-5,0 0-9,90 29-7,-84-24 0,-1 1-8,-5 4-7,0 0 15,-7 3 0,-8 1 6,-4 2 1,-3-3 1,-2 1 5,4-1-11,3-7 4,4-1 24,7-3 41,2-1-35,4-1-36,0 0-2,0 0-37,7 0 5,5 0 34,6 0 19,1 0-3,4-5-9,1-2 1,1-1-8,0 0-22,2-3-43,-7 2-72</inkml:trace>
  <inkml:trace contextRef="#ctx0" brushRef="#br0" timeOffset="1142.0653">16060 3163 232,'0'0'188,"0"0"-152,0 0-29,0 0-7,0 0 61,0 0 4,111 0 1,-62 0 16,9 0-25,4-1-14,7-6-14,3 1-10,2-1-11,-2 3-6,-1 1-2,-3 3 0,-3 0-1,-5 0 1,-7 3-1,-6 4-8,-6 2 1,-6-3 2,-5-1 4,-4-1-8,-4-2-1,-5 0-15,-3-2 0,-4 0-6,-5 0-10,-4 0 5,-1 2 6,-4-1-37,-8 2-74</inkml:trace>
  <inkml:trace contextRef="#ctx0" brushRef="#br0" timeOffset="3469.1984">16591 3316 352,'0'0'101,"0"0"-78,0 0-21,0 0 14,0 0 37,0 0-16,-40 84 5,30-59-3,4-4-20,1-3-6,3-4-10,1-4 3,1-2-6,0-1 0,-2-1 0,1 2-10,-4 4-2,-3 2 2,-1 3-7,-2 1 5,-1-1-2,5-3 13,2-5-9,2-6 1,3 0-3,0-3 12,0 0-7,0-3-3,1-9-16,6-1-7,-1-2 11,1 0 2,-1 0 7,-2 1 13,3-3-6,-4 0-30,6-2 19,-1-2-12,1-3 7,2-1 4,2 2-33,-1 4 51,-2 5 9,-2 6 46,-3 8-22,-1 0-22,-1 0 4,2 0 8,2 8 4,-3-2-2,2 2-12,0 0-7,-1-4-4,0 1 5,2 1-5,-3-2-1,1 3-1,-1 3 1,-1 4-1,-3 2 33,0 6-1,0 3 13,-3 2-14,-4-1-13,-1 1-8,0-5-4,3-5-6,3-4 1,1-3-1,1-4 1,0-4-1,0 0 0,0-1-71,0-1-51,0 2-17,1-2-89</inkml:trace>
  <inkml:trace contextRef="#ctx0" brushRef="#br0" timeOffset="3898.2229">16825 3475 121,'0'0'289,"0"0"-191,0 0-97,0 0-1,0 0 0,0 0 1,0 0 6,67 8-7,-53-4 0,-4 1 0,-4 3-15,-4 2-25,-2 2 7,0 3 26,-11 3 7,-6-2 1,3 1 1,-2-1 6,5-4-6,2-3 4,5-3 5,4-3-4,0-3-6,0 0-1,0 0 34,3 0-6,7 0 4,4 0-7,2-5-1,4-3-9,1 1-15,4-3 0,-2 2-23,6 4-32,-7 0-75,-4 3-95</inkml:trace>
  <inkml:trace contextRef="#ctx0" brushRef="#br0" timeOffset="4347.2486">17452 3306 230,'0'0'223,"0"0"-168,0 0-45,0 0-1,0 0 21,0 0 15,0 0 30,60 0-9,-35 0-5,6 0-21,4-1-9,5-2-8,-2 2-7,3-1-6,0 2-10,-2 0 1,-1 0-1,-2 0 7,-7 0-7,-5 0 0,-8 0-6,-8 0-47,-7 0-61,-2 0-58,-15 6-16,-2-1-188</inkml:trace>
  <inkml:trace contextRef="#ctx0" brushRef="#br0" timeOffset="6291.3598">18561 2714 108,'0'0'166,"0"0"-55,0 0 2,0 0-3,0 0 2,0 0-31,0 0-20,-14-66-4,14 55-15,0 1-13,0 2-1,0-1-15,0 2-12,2 1-1,9-3-6,3-1-4,5 0 1,6 1 2,2-2-5,0 2-17,-2 4 5,-1 2-2,-3 3-10,-3 0-8,-5 1-8,-3 11 2,-3 3-4,-3-1-2,-4 3 27,0 3 28,-2-1 0,-8-2 1,1 0 8,-1-3-1,0-3 6,0-5 0,1 1 0,-2-3 0,3-3 0,-1-1-13,-1 0-34,-1 0-38,2 0-32,-1-2-13,1-8-4,1 1 4,1-3 16</inkml:trace>
  <inkml:trace contextRef="#ctx0" brushRef="#br0" timeOffset="6489.3711">18561 2714 16,'62'-70'48,"-64"70"-48,1 0 0,-1 10 28,1 4 47,-3 5 17,2 1-29,-3 6 20,2 0 31,-1 0-25,1-1-28,0 0-30,1-4-13,1-4-8,1-2-9,0-8 8,0-2-8,0 0 0,0-1-1,0-1-61,9-1-75,-2 1-33,2-3-80</inkml:trace>
  <inkml:trace contextRef="#ctx0" brushRef="#br0" timeOffset="6705.3835">18860 2767 35,'0'0'339,"0"0"-251,0 0-41,0 0 44,0 0 0,-27 85-43,22-68-31,1-2-17,-2 3-26,3-3-98,0-3-118</inkml:trace>
  <inkml:trace contextRef="#ctx0" brushRef="#br0" timeOffset="7163.4097">18201 3043 78,'0'0'706,"0"0"-543,0 0-30,0 0-45,0 0-20,0 0-48,0 0-20,50-25-8,-6 12 6,11 0 2,7-1 0,7 4-8,15 1 8,13 0 0,-9 1 0,-10 3 0,-12-1 0,-9 1 0,5 1-10,6-1-26,-4 0-6,-6 2-5,-6 1-10,-10 2 18,-6 0 7,-11 0 1,-7 0-2,-5 0 1,-8 0-4,-3 0 2,-2 0 6,0 0 8,0 0-2,-11 4-21,-4-1-41,-4 2-198</inkml:trace>
  <inkml:trace contextRef="#ctx0" brushRef="#br0" timeOffset="9137.5226">18613 3266 129,'0'0'67,"0"0"-51,0 0 2,0 0 19,-31 78-1,23-52-4,2-2-3,-1-2-2,1-2-1,3-5 0,0-2-10,1-6-6,0-3-7,2-3-2,0-1 17,0 0 21,0 0 18,0 0 13,0 0 2,0-8-72,-1-4-12,1-2-5,-2-5 0,2-1-5,0-2-24,0-1-3,5 3-15,5-2 41,2 5 16,1 4-13,1 2 11,-2 7 9,0-1-1,-2 5-7,-2 0 7,2 0-8,-1 2 1,-1 5 7,0 7 1,-2 1 2,-2-2-1,0 4 6,-4 1-6,0 2 0,0 0 7,0 0 10,-4-1 12,-1 0-11,-1-2-6,0-3-6,2-2-7,1-3 0,3-1-12,0-4-50,0-1-96</inkml:trace>
  <inkml:trace contextRef="#ctx0" brushRef="#br0" timeOffset="9371.536">18828 3405 317,'0'0'234,"0"0"-129,0 0-67,0 0 2,0 0 32,0 0-27,0 0-25,-4 73-11,4-56-9,0-2-22,0-2-93,3-5-118,3-5-113</inkml:trace>
  <inkml:trace contextRef="#ctx0" brushRef="#br0" timeOffset="9617.5501">18896 3367 515,'0'0'241,"0"0"-125,0 0-76,0 0-12,0 0-14,0 0-5,0 0-8,114-22 0,-76 15-1,-1 0-12,-7 0-56,-2 4-42,-9 3-60,-8 0-81,-9 0-91</inkml:trace>
  <inkml:trace contextRef="#ctx0" brushRef="#br0" timeOffset="9859.5639">19043 3219 49,'0'0'129,"0"0"-59,0 0 63,0 0 7,0 91-38,-1-60-44,-6 2-32,2-1-11,1 1-15,-1-6-34,5-8-101,0-6-85,0-9-113</inkml:trace>
  <inkml:trace contextRef="#ctx0" brushRef="#br0" timeOffset="10076.5763">19297 3224 374,'0'0'95,"0"0"13,0 0 35,0 89-30,0-52-40,-2 1-31,1 4-23,1-4-19,0 1 0,-2 11-100,1-12-112,-1-8-203</inkml:trace>
  <inkml:trace contextRef="#ctx0" brushRef="#br0" timeOffset="12839.7344">15812 3875 9,'0'0'30,"0"0"-2,0 0 5,0 0-9,0 0 4,0 0 5,0 0 3,71 0-7,-56 0 7,-1 0 4,1 0-17,1 0-11,1 0-12,3 0 2,-4 0-1,3 0 0,1 0 0,-2 3 0,2-1-1,1 3-1,0-1 1,3-4-1,5 3 1,2-3 0,3 0-1,4 0-6,2-7 7,0 0 1,-1-1 0,-2 4 0,-3 1 0,-4 0-1,-3 2 0,-3 1 0,-3 0-1,0 0-27,-3 0 28,-1 0 0,-1 0 2,0 0-1,-3 0-1,2 0-1,-3 1 1,3 2 31,-1 0-1,0-2-30,0 2-6,0 2-7,3-2 13,4-1 20,1 0 15,2-2-21,3 0-14,5 0 6,-1 0 20,6 0-15,-3 0-5,1-2-4,0-3-1,1 0 0,2 2 1,2-1-2,-1 1 0,1 1 1,0-1 0,-2 0-1,2 0 7,1 0-1,-1-2 1,-1 1 7,-1-1-8,0 1-4,-3 1 6,1 2-7,-3-1 1,-2 2-2,-3 0 0,-3 0-1,1 0 1,-5 0 0,0 0-1,-1 2 1,-1 1 0,1-3 25,1 0-8,-1 0-8,2 0-8,-1 0-1,1 0 17,-1 0 18,3 0-28,-3 0-7,4 0-6,0 0 6,5 0 9,7 0-7,1 0 5,4 0 0,2 0 6,1 0 9,4 0-9,-1 0-2,3-3-5,-1 1-4,1 0-1,2-1-1,-1-1 1,1-1 0,3-1 9,2 0-1,2-2 4,-1-3-10,-1 1-2,0 2 1,-2 1-1,-4 1 6,-3 2-7,-1 1-1,-2 1 1,2 0 0,-4 1 0,1-1 1,0 0 1,0-1-2,-2 1 2,0-2-2,-4-1 1,-5-1 0,-5 1 5,-7 1-6,-7 2 0,-5-1 0,-5 0-1,-2 3 0,-3-1-13,-2 0-22,-11-2-61,-5 2-397</inkml:trace>
  <inkml:trace contextRef="#ctx0" brushRef="#br0" timeOffset="14490.8288">17817 3930 191,'0'0'184,"0"0"-110,0 0-58,0 0-8,0 0 34,0 0-6,0 0-36,18 1 0,-2 1 0,6 0 0,3 2 1,3 0 0,2 3 0,0-1 0,-2 1-1,-3 2 0,-5 0-1,-2-1-11,-8 2-27,-3 0-24,-5 1 6,-2 0 33,0 0 24,-9 2 1,-4 0 10,-5 0-3,-2-1-1,-2 0 6,-3 0-7,-2-2-5,0 0-1,0-4-20,2 1-19,-9-7-26,9 0-45,6 0-62</inkml:trace>
  <inkml:trace contextRef="#ctx0" brushRef="#br0" timeOffset="14762.8444">17837 4000 36,'0'0'88,"0"0"-4,0 0 4,3 74 17,-3-42 19,0 5-47,0 2-21,0 3 3,0-6-7,-3-4-29,1-6-10,2-6-4,0-8-8,0-2 6,0-4-6,0-2-1,0-1-12,0-3-64,2 0-82,1 0-60,0 0-100</inkml:trace>
  <inkml:trace contextRef="#ctx0" brushRef="#br0" timeOffset="15002.8581">18149 4221 439,'0'0'90,"0"0"-51,0 0 50,0 0-1,0 0-30,0 0-19,0 0-19,0 78-10,0-71-10,0 0-8,0-1-79,0-2-86,1-2-106</inkml:trace>
  <inkml:trace contextRef="#ctx0" brushRef="#br0" timeOffset="15570.8906">18655 4018 121,'0'0'283,"0"0"-113,0 0-51,0 0-31,0 0-20,0 0-25,0 0-27,-47 32-5,22-8 1,-6 8 2,-7 8-1,-2 9-4,-5 3 10,-4 2-10,-1-2-2,4-2-6,0-5 6,4-6-7,8-6 1,8-8-1,9-8-11,8-9-25,4-4-41,4-2-30,1-2-17,0 0-13,0 0-52,0 0-127</inkml:trace>
  <inkml:trace contextRef="#ctx0" brushRef="#br0" timeOffset="17020.9735">18456 4366 147,'0'0'142,"0"0"-41,0 0-18,0 0 34,0 0-3,0 0-42,0 0-41,0 0-23,0 4-8,-4 10 0,0 7 12,0 6 5,-2 4-8,1-2-2,2-1-5,2-6 5,1-7-7,0-5 0,0-7-25,0-3-14,0 0-16,0 0 38,3-3 11,3-11-10,0-4-51,2-3-10,1-1 38,0 0-6,1 0-30,0-1-8,0 3 34,4-2-9,1 3 35,0 1-2,1 2 25,-1 4 7,1 2 16,-2 1 6,-1 6 4,-4 0-13,-1 3-5,-3 0-15,0 6 1,-4 6 36,1 7 14,-2 1 4,0 5 5,0 0 21,0 3-22,0-3-33,0-3-10,0-2-7,0-6-2,0 0-6,0-6 5,0 0-5,0-1-1,0 0-52,5-1-57,2-2-71,-2-2-90</inkml:trace>
  <inkml:trace contextRef="#ctx0" brushRef="#br0" timeOffset="17239.986">18783 4431 157,'0'0'240,"0"0"-175,0 0-41,0 0 40,0 0 2,0 78-38,5-58-27,3-1-1,-1-5-29,4-4-69,-4-5-72,2-3-96</inkml:trace>
  <inkml:trace contextRef="#ctx0" brushRef="#br0" timeOffset="17494.0006">18854 4394 97,'0'0'394,"0"0"-249,0 0-106,0 0-24,0 0 37,0 0 4,91-16-26,-62 11-17,-1 0-13,-1 1-9,-5 3-40,-5 1-46,0 0-45,-4 0-45,-7 0-54</inkml:trace>
  <inkml:trace contextRef="#ctx0" brushRef="#br0" timeOffset="17714.0131">19030 4288 411,'0'0'146,"0"0"-78,0 0-52,0 0 7,0 0 20,0 0-8,2 85-18,5-55-10,-3 1-7,4 13-46,-4-10-80,1-7-111</inkml:trace>
  <inkml:trace contextRef="#ctx0" brushRef="#br0" timeOffset="17968.0277">19289 4253 684,'0'0'191,"0"0"-148,0 0-33,0 0 19,0 0 30,0 106-18,0-65-20,0 5-15,0-4-6,0-2-19,3 2-57,5-12-99,4-12-190</inkml:trace>
  <inkml:trace contextRef="#ctx0" brushRef="#br0" timeOffset="20347.1638">20824 3361 752,'0'0'131,"0"0"-80,0 0-38,0 0-3,0 0 10,0 0-19,0 0-1,-28 0-6,12 9-11,-5 2-3,-3 4 5,-5 5-5,-1 1-4,-5 1 8,-2 2 6,-4-1 8,2 0-15,1-4 7,8-3-5,9-5 2,8-2 12,7-6 1,3-2 0,3-1-1,0 0-10,0 0-22,1 0-35,11 0 6,6 0 43,7 0 19,6 0 13,5 0 16,6 0-6,4 0-6,1 0 6,2 4-1,-3-1 0,-3-2-9,-4 4 2,-3-1 1,-5 0-1,-5-1-2,-7-1 4,-7-1 5,-3 0-11,-5-1-1,-2 2 1,-1-2 2,-1 0 2,0 0-6,0 0-7,0 0-2,0 0-8,0 0-52,0 0-67,0 0-110,-3 0-176</inkml:trace>
  <inkml:trace contextRef="#ctx0" brushRef="#br0" timeOffset="22359.2788">21521 2439 403,'0'0'111,"0"0"-33,0 0-9,0 0 8,0 0 1,0 0-32,0 0-14,-5-23-24,5 18-8,0 3-1,11-1-11,2-1 3,6 2-2,3 1-2,3 1 4,2 0-4,1 1-11,-1 8-4,0 1-12,-7 1-21,0 1 24,-7-1-4,-5 0-19,-5 1 15,-3 1 25,0 1 15,-8 1 5,-9 1 16,-4 1-2,0-1-13,-2-4-1,3-3 0,3 0-19,2-7-16,5-2-37,2-1-9,4-9-102</inkml:trace>
  <inkml:trace contextRef="#ctx0" brushRef="#br0" timeOffset="22570.2909">21627 2492 26,'0'0'32,"0"0"47,0 0 68,0 0-80,-3 79 22,-2-48-1,1 1-21,0 2-14,-1-3-26,3-4-18,2-3-6,0-5-2,0-6-1,3-2-64,11-6-75,-2-3-34,-1-2-53</inkml:trace>
  <inkml:trace contextRef="#ctx0" brushRef="#br0" timeOffset="22795.3038">21891 2638 176,'0'0'237,"0"0"-165,0 0-58,0 0 47,0 0 34,-17 97-43,11-69-33,3-2-19,0 0 0,3-3-52,0 1-53,0-8-60,-3-5-73</inkml:trace>
  <inkml:trace contextRef="#ctx0" brushRef="#br0" timeOffset="23298.3326">21343 2934 98,'0'0'59,"0"0"-15,0 0 16,0 0 2,0 0-20,0 0-26,0 0-9,0 0-7,0 0 0,0 0 0,0 0-12,0 0 11,0 0-8,0 0 3,0 0 5,0 0-13,0 0-22,0 0-26,0 0-32,0 0-20</inkml:trace>
  <inkml:trace contextRef="#ctx0" brushRef="#br0" timeOffset="24273.3883">21240 2960 124,'0'0'147,"0"0"-51,0 0-30,0 0 0,0 0-18,0 0-25,0 0-9,-3 0 15,3 0 10,0 0-20,11 0-17,4 0 11,8 0 19,5 0 7,9 0-5,6 0-18,7 0-6,9 0-10,5 0 0,4 0 5,3 2-5,2-1 0,-4-1 0,-5 0 1,-5 0-1,-7 0 7,-7 0-7,-6 0-8,-5 0 6,-8 1-8,-4 2 10,-6 0-12,-2 0-17,-2-1 3,-3 0 10,-3-2-2,1 1 3,-4-1-2,0 0-15,-1 0-24,-2 2-37,0-1-25,-2-1-45</inkml:trace>
  <inkml:trace contextRef="#ctx0" brushRef="#br0" timeOffset="25092.4352">21606 3137 126,'0'0'151,"0"0"-131,0 0 8,0 0-4,0 85 14,-2-55 11,-2 0 11,-2 0-3,0-4-31,-1-4-13,4-4-2,-1-7-9,2-4-1,2-4 9,0-3 9,0 0-5,0-5-14,2-11-50,6-5-94,4-3 49,-2-3 78,4 1-1,-1 0-21,0 4 16,0 7 23,-3 3 9,-1 7-3,-3 4-5,-3 1 29,4 0-18,1 3 1,2 5 4,1 1 5,1 3 4,0 1-16,1 1-9,-1 2 18,-3 1 7,-3 1 3,-3 1-10,-3 1 10,0 2 38,0 0-35,0 0 4,-5 0-8,1-4-14,2-2-6,1-5-8,1-4-22,0-4-60,0-3-57,9 0-18,0-10 32</inkml:trace>
  <inkml:trace contextRef="#ctx0" brushRef="#br0" timeOffset="25318.4481">21958 3360 310,'0'0'85,"0"0"24,0 0-26,-6 90 13,3-60-27,-1-4-40,2-1-18,2-3-10,0-4-1,0-4-72,7-4-99,1-9-143</inkml:trace>
  <inkml:trace contextRef="#ctx0" brushRef="#br0" timeOffset="27353.5645">22648 2855 413,'0'0'124,"0"0"-49,0 0-12,0 0 47,0 0-13,0 0-31,0 0-11,-4 0-3,4 0-4,0 0-13,0 0-8,0 0-4,0 0-14,0 0-9,0 0-5,0 0-4,0 0-8,7 0-5,8 1 3,8 2 19,7 1-1,8-3 0,4-1-7,-1 0 0,2 0 1,-7-1-9,1-5 5,-8 1-2,-4 2-8,-6-2 7,-4 3-21,-6 2-18,-3 0-11,-3 0-11,-2 0-32,-1 0-41,-3 0-47,-7 7-50</inkml:trace>
  <inkml:trace contextRef="#ctx0" brushRef="#br0" timeOffset="27746.587">23442 2409 510,'0'0'110,"0"0"-101,0 0-8,0 0 5,0 0 16,84 11-10,-58-1-2,3 1-3,-4 1-7,-4 2 0,-6 0 0,-4 0 0,-6 3-13,-5 1-1,0 3 14,-9-1 8,-9 2-1,1-1-6,-1-6-1,0-4-35,1-5-34,-4-6-49,5 0-15,4-9-68</inkml:trace>
  <inkml:trace contextRef="#ctx0" brushRef="#br0" timeOffset="27961.5993">23490 2481 49,'0'0'137,"0"0"-30,0 0-39,0 0-13,0 0-24,0 0 13,0 0-23,-12 29 46,9-8 31,0 7-27,0 1-21,-4 6-8,2 2-19,-1 0-11,1 1-11,4-4-1,1-5-17,0-8-70,0-7-69,6-8-73,2-6-119</inkml:trace>
  <inkml:trace contextRef="#ctx0" brushRef="#br0" timeOffset="28374.6229">23680 2670 124,'0'0'264,"0"0"-193,0 0-61,0 0 35,0 0-3,0 0-9,0 0-19,78 18-5,-63-12-9,-3 1 0,-4-2-1,-4 3-32,-4 1-29,0 3 11,0 0 32,-12 4 19,-7 1 0,-1-1 1,-3-2 0,3-1 1,3-4-2,4-2 1,6-4 19,4-1 12,3-2-18,0 0-14,0 0-13,3 0-16,7 0 29,7 0 13,3 0 28,3 0-15,1 0-5,-1 0-16,0 0-5,-4 0-14,-1 0-40,-8 0-74,-3 2-130</inkml:trace>
  <inkml:trace contextRef="#ctx0" brushRef="#br0" timeOffset="28885.6521">23296 2977 555,'0'0'110,"0"0"-84,0 0 14,0 0 53,0 0-17,0 0-50,0 0-26,0 0 0,9 0-10,7 0 10,7 0 25,12 0 12,6 0 1,6-4-22,3-1-15,0 2 0,0 1-1,2 1 0,-2 1 0,-3 0 0,-1 0-6,-6 0-6,0 0-2,-2 3 13,-1 2 0,3 0 1,3-2 0,1 2 0,5-1 1,-1-3 0,-1 0 0,0 2 0,-4-3-1,-7 0 0,-6 0 0,-8 0-13,-7 0-70,-15 3-60,0 0-85,-1-1-99</inkml:trace>
  <inkml:trace contextRef="#ctx0" brushRef="#br0" timeOffset="30752.7589">23478 3219 97,'0'0'284,"0"0"-161,0 0-43,0 0 30,0 0-10,0 0-48,0 0-41,-2-2-11,-2 11-20,-3 6 11,-3 7 3,0 6 6,-5 4 0,2 2 0,-1 0 1,2-3-1,3-4-6,3-6-4,1-4-5,2-8-5,3-2-12,0-4-15,0-3 8,0 0 13,0 0 8,0 0 7,0-4 9,3-9-6,5-5-43,3-4 28,-1-7-81,4-2 34,-2-3-10,1 0 1,0 2 52,2 2-54,-3 6 69,-1 8 12,-3 6 36,-1 3-13,-3 7 5,-1 0-11,2 0-10,-1 0 2,5 8 4,-2 1 20,1 2-13,1 1-1,-2 5-10,-2 1 1,-2 4 0,-3 3 10,0 3 13,-3 4-23,-11 0 15,-2 1 18,-2-2 15,5-5-18,-1-6-17,7-4-18,4-8-5,3-5-48,0-3-66,1 0-99</inkml:trace>
  <inkml:trace contextRef="#ctx0" brushRef="#br0" timeOffset="31136.7809">23663 3381 172,'0'0'133,"0"0"-118,0 0-14,0 0 1,0 0-1,0 0 1,0 0-1,52 28 0,-48-20-1,-4 0 7,0 3 1,0 2 6,-3 0-5,-10 1 4,0 1 18,-2-3 17,3 2 2,2-6-3,4-3-17,3-1-17,3-1-12,0 0-1,0-1-9,1-2 8,12 0 1,2 0 6,8 0 2,0 0-8,4-2-11,10-9-25,-5 2-73,-7 1-100</inkml:trace>
  <inkml:trace contextRef="#ctx0" brushRef="#br0" timeOffset="31391.7955">23845 3352 549,'0'0'137,"0"0"-90,0 0-46,0 0 6,0 0 3,0 0-8,88 0-2,-60 0-10,-3 0-52,0 0-49,-6 5-64,-7-2-84</inkml:trace>
  <inkml:trace contextRef="#ctx0" brushRef="#br0" timeOffset="31625.8089">23994 3248 205,'0'0'157,"0"0"-116,0 0 42,-5 77 5,2-41-31,0 1-7,3-1-50,0-3-53,0 0-53,0-10-62,5-9-141</inkml:trace>
  <inkml:trace contextRef="#ctx0" brushRef="#br0" timeOffset="31843.8213">24310 3251 489,'0'0'79,"0"0"-4,-10 99 15,4-44-28,-3 3-39,9 2-22,0 1-1,0 15-55,0-14-96,0-13-122</inkml:trace>
  <inkml:trace contextRef="#ctx0" brushRef="#br0" timeOffset="33434.9123">21157 3543 36,'0'0'130,"0"0"-87,0 0-34,0 0 46,0 0 26,0 0-15,0 0-11,0 0-6,0 0-6,0 0-5,4 0-21,-2 0-16,7 0 0,2 0 0,9 0 17,1 0-10,9 0-2,-1-3-6,4 2 0,3-1 0,0 2 0,2 0 1,0 0-1,-2 0 0,-2 0 0,-3 0 0,1 6-1,-4-3-5,0 4-10,-1-3-11,-1 2 8,-1-1 3,1 2 3,-4-4 1,0 3 2,-4-1 9,1 1 1,-3-2-7,0 1 6,-1 0 1,0-2 10,-2 0-10,3 0 1,1 0-1,1-3 1,1 3 42,1-1-14,2 1-22,-1 0-7,-1 0 2,6 0-2,1 2 13,3-2-12,4 0 5,5 0 3,3-3-2,3 0 5,2 0 2,2 0-11,-2 0 10,0 0-6,-2 0-5,0 3 9,0-1 8,0 0-8,1 1 0,1-1-4,0 0 0,4-1 3,2-1-1,-2 0-1,-1 0-6,-1 0-1,-5 0 0,-2 0-1,-2 0 1,-3 1 0,2 2-1,-3 2 1,7-4 18,0 2-6,5-2 6,-2-1 1,3 1-11,0-1-2,-2 2-7,0 1 2,-2 0 6,0 0-7,0 3 5,1-4-5,2 2-1,2 1 0,4-2 0,0 0 1,3-1 8,1 0-8,-1-1 7,-1 0-6,-4 1-2,-4-2 10,0 1-2,-3-1 0,-1 0 1,0 0 1,0 0 0,0 0-1,-1 0-3,2 0 4,-3 0 4,-1 0-1,-1 0-3,-2 0-4,-4 0-4,-2 0 6,-4-1-7,-1-1 5,-2 2-4,-1 0 0,-2 0-1,-2-1 1,3 1 4,-3-1-6,-5 1 0,-2-2 0,-4 2-23,-9 0-58,0 3-105,-18 6-150</inkml:trace>
  <inkml:trace contextRef="#ctx0" brushRef="#br0" timeOffset="35491.0299">22065 4006 65,'0'0'81,"0"0"7,0 0 4,0 0 8,91-22-15,-64 19-40,3 1-24,0 2-12,0 0-8,0 0-1,-2 0 0,-3 0-23,-3 5-20,-3 6-19,-5 0-19,-5 1 28,-3 1 21,-4 1 12,-2 0 8,0 1 12,-2-1 10,-10 0 21,-4-2-7,-4 3-9,-3-3 2,-3 1-11,-2-1-6,1-3-19,2-2-11,7-4 7,3-3 7,6-5-68,7-5-108</inkml:trace>
  <inkml:trace contextRef="#ctx0" brushRef="#br0" timeOffset="35702.042">22223 4028 130,'0'0'107,"0"0"-28,0 0-31,0 0 44,0 0-5,0 0-24,-27 106-7,16-70 4,2 3-29,0 1-8,0-4-14,3-3 0,4-6-9,2-5-21,0-8-74,8-6-91,4-6-83</inkml:trace>
  <inkml:trace contextRef="#ctx0" brushRef="#br0" timeOffset="36153.0678">22410 4244 49,'0'0'374,"0"0"-282,0 0-92,0 0-1,0 0 0,0 0 1,0 0 0,81 2 0,-65 1 0,-5 0-8,0 2-21,-5 2-36,-6 3 22,0 2 28,-2 5 15,-14 2 10,-2 4 7,-4-1 16,1-1 8,6-2 13,2-5 6,5-6 7,5-3-25,2-3-20,1-2-13,0 0 4,0 0 27,1 0 8,10 0-35,5 0-3,2-5-2,4 1-8,1 1-8,-3 1-5,-1 2 2,-3 0-5,-1 0-16,0 0-26,-2 0-44,-1 0-53,-5 0-120</inkml:trace>
  <inkml:trace contextRef="#ctx0" brushRef="#br0" timeOffset="37135.124">23218 4018 202,'0'0'136,"0"0"-24,0 0 1,0 0 17,0 0-12,0 0-44,0 0-25,0 0-22,-4 0-21,-5 7-6,-9 6-2,-9 8 2,-9 7 0,-4 6 0,-6 5 0,-2 1 0,3 3 1,4-1 0,3-2 9,5-5-2,6-4-8,5-8 1,7-3-1,2-5 0,5-6 1,4-3 0,-1-3-1,5-2 0,-1 1-7,1-2 0,0 0-12,0 0-3,0 0-18,0 0-11,0 0-8,0 0-36,0 0-64,3 0-96,3 0-6</inkml:trace>
  <inkml:trace contextRef="#ctx0" brushRef="#br0" timeOffset="39381.2524">23026 4456 49,'0'0'100,"0"0"-24,0 0-1,0 0 15,0 0 31,0 0-9,0 0-21,0-44-29,0 44-34,0 0-22,0 0-6,0 0-20,0 2-19,0 5-10,0 4 27,0 3 22,0 4 1,0 2 9,0 2-4,0-4-6,-2-1 2,1-5-1,1-3-1,0-4-1,0-2-17,0-3-20,0 0-5,0 0 17,4-5 24,5-7-5,5-6-27,-1-2 0,3 0 17,-2-4 10,1 2-3,-5 1 3,1 1 1,-1 3 4,-2 5 1,-4 6 0,1 3 0,-2 3-11,1 0-1,0 0-2,0 4 14,1 3 0,2 1 0,-3 3 1,3 0 0,-1 0 1,0 1-1,-1 0 0,2 3 17,-4-1 17,1 3 12,-2 0 13,0 0-30,-1-1-16,-1-1-12,1-2 5,1-6-6,0 0-1,4-2-54,0-2-73,0-3-99</inkml:trace>
  <inkml:trace contextRef="#ctx0" brushRef="#br0" timeOffset="40208.2997">23409 4487 654,'0'0'155,"0"0"-155,0 0-16,0 0-2,0 0 4,0 0 1,0 0 12,11 22 1,-9-13-1,2-2 0,-3 1-25,1-2-15,-1 1 1,-1 0 10,0-3 20,0 4 10,0-1 1,-4 0 8,-4 0 18,0 0 8,-1 0-9,5-3-11,1-1-9,1-1-6,2-2 0,0 0-1,0 0 0,0 0-6,0 0 6,0 0 1,0 0 0,0 0 1,0 0 0,0 0 1,0 0 4,0 0-5,0 0 1,0 0 5,0 0-6,0 0 0,0 0 9,0 0-9,0 0 1,0 0 4,0 0-6,0 0 2,0 0-1,0 0 1,0 0 4,0 0-5,0 0 0,0 0 9,0 0 4,0 0 6,0 0-4,0 0-6,0 0 3,0 0 2,0 0-4,0 0 1,0 0-11,0 0 5,0 0-5,0 0-1,0 0 0,0 0 0,0 0 0,0 0-1,0 0 1,0 0-1,0 0-8,2 0-1,5 0-16,7 0 11,3 0 15,0 0 0,4 0 0,-3 0 0,2 1 0,-6-1 1,3 0-1,-4 0 1,2 0-1,0 0-10,2-6-19,-1-6-85,-1 0-126</inkml:trace>
  <inkml:trace contextRef="#ctx0" brushRef="#br0" timeOffset="40516.3174">23683 4392 484,'0'0'192,"0"0"-172,0 0-19,0 0-1,0 0 17,0 0-9,88-3-8,-66 2 2,-2-1-1,1 0-1,-3 1-33,0 1-48,0 0-56,-5 0-36,-4 0-71</inkml:trace>
  <inkml:trace contextRef="#ctx0" brushRef="#br0" timeOffset="40809.3341">23819 4270 186,'0'0'218,"0"0"-163,0 0-54,0 0 14,0 0 23,0 72 4,-3-39-2,-3 1-17,3-1-13,0-2-9,3-6-1,0-2-19,0-5-51,6-7-75,2-4-59</inkml:trace>
  <inkml:trace contextRef="#ctx0" brushRef="#br0" timeOffset="41086.35">24130 4286 477,'0'0'159,"0"0"-120,0 0-20,0 0 11,0 103 12,0-64-23,0 0-2,0 3-8,0 2-1,1-4-8,-1 12-36,2-11-109,-2-9-114</inkml:trace>
  <inkml:trace contextRef="#ctx0" brushRef="#br0" timeOffset="41911.3972">23270 4405 101,'0'0'95,"0"0"-54,0 0-24,0 0 18,0 0 2,0 0-1,0 0-13,-1 0-10,1 0-7,0 0 1,0 0-7,0 0-1,0 0-7,0 0-5,1 0-5,9 2 17,6 0 1,3 1 2,4-1-1,-1 1-1,0-3-7,-4 4 6,-3-3-1,-3 4-6,-6 0-14,0 0-8,-3 3 16,-3 1 14,0 1 2,-3 4-2,-9-5-28,2-4-235</inkml:trace>
  <inkml:trace contextRef="#ctx0" brushRef="#br0" timeOffset="51499.9456">15216 3502 126,'0'0'85,"0"0"-9,0 0-30,0 0 6,0 0 12,0 0-17,-24-14-8,24 14-18,-2 0-1,2 0 1,-1 0 4,1 0-9,-2 0-16,1 0-11,-2 8-11,-4 13 15,-2 5 6,0 6 1,-3 7 1,1-1-1,1 0 0,1-3-1,5-5-9,1-8-21,0-5-1,3-6-19,0-3-29,0-5 7,0-3-6,0 0-29,1 0-13</inkml:trace>
  <inkml:trace contextRef="#ctx0" brushRef="#br0" timeOffset="52355.9946">15237 3476 91,'0'0'43,"0"0"31,0 0 11,0 0-37,98-3-28,-78 10-6,-1 2 8,-4 4-9,0 2-13,-6 2 0,-5 2 0,-4 3 11,0 2-3,-7 3 3,-8 2 2,-6 0 2,-4 0-14,1-4 13,1-4-4,1-6-7,7-5 6,3-6 5,3-4 2,3 0-3,3 0-13,3-14-16,0-3-40,0-1-11,3-1 4,8-1 20,-2 4 2,-2 3 27,2 6 12,-5 5 1,-2 2-15,-2 0-8,0 1-4,0 10 28,0 2 10,-5 4 10,-8 1 7,-3 2-1,-5 2 5,-1-1 6,-4-1-5,2-1 1,0-4-1,4-2 7,6-2 10,5-7-10,8 1-29,1-2-10,0 4-26,14 0 6,7 1 19,5 0 1,4-4 9,4-1 2,3-3-3,2 0 2,1-15 11,2-4-11,-2-6-10,-1-1-17,-2-3-20,-4-1-31,-5 1-40,-5 3 24,-5-2 9,-9 6 22,-5 2 53,-4 3 7,0 5 33,-4 2 21,-5 2 2,3 4 19,1 0-18,1 4-22,4 0-28,0 0-14,0 0-17,0 1 0,0 9 11,0 3 5,0-1 0,4-1 1,1 0 0,-1-2-36,1-2-31,-3-5-18,6-2-27,-2 0-8,0-9 67</inkml:trace>
  <inkml:trace contextRef="#ctx0" brushRef="#br0" timeOffset="52663.0121">15744 3285 170,'0'0'191,"0"0"-99,0 0-92,0 0 10,0 0-8,0 0 37,0 85 4,0-43 13,0 10 22,0 4-16,0 8-13,0 0-10,-3-2-20,3-1-16,0-11 3,0-8-5,0-10 0,4-7-1,1-7 1,-2-3 0,1-1-1,-4 0-30,0 1-32,0 12-20,-13-5-45,-2 1-124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2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2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0C917-2E82-4468-A644-2AED4B30123E}" type="datetimeFigureOut">
              <a:rPr lang="en-US"/>
              <a:pPr>
                <a:defRPr/>
              </a:pPr>
              <a:t>3/23/2020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E663D-FE77-4A39-A2D7-1E9DAC22B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4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0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5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1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9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30BA-0076-41DB-A4FA-DEF465334C9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229B-F5CE-4610-9113-4913CEE63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customXml" Target="../ink/ink6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>
          <a:xfrm>
            <a:off x="1476375" y="404813"/>
            <a:ext cx="4820550" cy="646331"/>
          </a:xfrm>
          <a:solidFill>
            <a:srgbClr val="FFCCFF"/>
          </a:solidFill>
        </p:spPr>
        <p:txBody>
          <a:bodyPr wrap="none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kumimoji="1" lang="en-US" altLang="zh-CN" sz="3600" b="1" dirty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3600" b="1" dirty="0" smtClean="0">
                <a:latin typeface="楷体_GB2312" pitchFamily="49" charset="-122"/>
                <a:ea typeface="楷体_GB2312" pitchFamily="49" charset="-122"/>
              </a:rPr>
              <a:t>.7 </a:t>
            </a:r>
            <a:r>
              <a:rPr kumimoji="1" lang="zh-CN" altLang="en-US" sz="3600" b="1" dirty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选举中的席位分配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xfrm>
            <a:off x="468313" y="1412875"/>
            <a:ext cx="8229600" cy="4525963"/>
          </a:xfrm>
          <a:extLst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zh-CN" altLang="en-US" sz="2800" smtClean="0">
                <a:solidFill>
                  <a:srgbClr val="FF0000"/>
                </a:solidFill>
                <a:effectLst/>
              </a:rPr>
              <a:t>（一）比例代表制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zh-CN" altLang="en-US" sz="2800" smtClean="0">
                <a:effectLst/>
              </a:rPr>
              <a:t>例：有</a:t>
            </a:r>
            <a:r>
              <a:rPr lang="en-US" altLang="zh-CN" sz="2800" smtClean="0">
                <a:effectLst/>
              </a:rPr>
              <a:t>A</a:t>
            </a:r>
            <a:r>
              <a:rPr lang="zh-CN" altLang="en-US" sz="2800" smtClean="0">
                <a:effectLst/>
              </a:rPr>
              <a:t>、</a:t>
            </a:r>
            <a:r>
              <a:rPr lang="en-US" altLang="zh-CN" sz="2800" smtClean="0">
                <a:effectLst/>
              </a:rPr>
              <a:t>B</a:t>
            </a:r>
            <a:r>
              <a:rPr lang="zh-CN" altLang="en-US" sz="2800" smtClean="0">
                <a:effectLst/>
              </a:rPr>
              <a:t>、</a:t>
            </a:r>
            <a:r>
              <a:rPr lang="en-US" altLang="zh-CN" sz="2800" smtClean="0">
                <a:effectLst/>
              </a:rPr>
              <a:t>C</a:t>
            </a:r>
            <a:r>
              <a:rPr lang="zh-CN" altLang="en-US" sz="2800" smtClean="0">
                <a:effectLst/>
              </a:rPr>
              <a:t>、</a:t>
            </a:r>
            <a:r>
              <a:rPr lang="en-US" altLang="zh-CN" sz="2800" smtClean="0">
                <a:effectLst/>
              </a:rPr>
              <a:t>D</a:t>
            </a:r>
            <a:r>
              <a:rPr lang="zh-CN" altLang="en-US" sz="2800" smtClean="0">
                <a:effectLst/>
              </a:rPr>
              <a:t>四个政党，代表</a:t>
            </a:r>
            <a:r>
              <a:rPr lang="en-US" altLang="zh-CN" sz="2800" smtClean="0">
                <a:effectLst/>
              </a:rPr>
              <a:t>50</a:t>
            </a:r>
            <a:r>
              <a:rPr lang="zh-CN" altLang="en-US" sz="2800" smtClean="0">
                <a:effectLst/>
              </a:rPr>
              <a:t>万选民，各政党的选民数为：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zh-CN" altLang="en-US" sz="2800" smtClean="0">
                <a:effectLst/>
              </a:rPr>
              <a:t>    </a:t>
            </a:r>
            <a:r>
              <a:rPr lang="en-US" altLang="zh-CN" sz="2800" smtClean="0">
                <a:effectLst/>
              </a:rPr>
              <a:t>A</a:t>
            </a:r>
            <a:r>
              <a:rPr lang="zh-CN" altLang="en-US" sz="2800" smtClean="0">
                <a:effectLst/>
              </a:rPr>
              <a:t>党：</a:t>
            </a:r>
            <a:r>
              <a:rPr lang="en-US" altLang="zh-CN" sz="2800" smtClean="0">
                <a:effectLst/>
              </a:rPr>
              <a:t>199,000             B</a:t>
            </a:r>
            <a:r>
              <a:rPr lang="zh-CN" altLang="en-US" sz="2800" smtClean="0">
                <a:effectLst/>
              </a:rPr>
              <a:t>党：</a:t>
            </a:r>
            <a:r>
              <a:rPr lang="en-US" altLang="zh-CN" sz="2800" smtClean="0">
                <a:effectLst/>
              </a:rPr>
              <a:t>127,500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altLang="zh-CN" sz="2800" smtClean="0">
                <a:effectLst/>
              </a:rPr>
              <a:t>    C</a:t>
            </a:r>
            <a:r>
              <a:rPr lang="zh-CN" altLang="en-US" sz="2800" smtClean="0">
                <a:effectLst/>
              </a:rPr>
              <a:t>党：</a:t>
            </a:r>
            <a:r>
              <a:rPr lang="en-US" altLang="zh-CN" sz="2800" smtClean="0">
                <a:effectLst/>
              </a:rPr>
              <a:t>124,000             D</a:t>
            </a:r>
            <a:r>
              <a:rPr lang="zh-CN" altLang="en-US" sz="2800" smtClean="0">
                <a:effectLst/>
              </a:rPr>
              <a:t>党：  </a:t>
            </a:r>
            <a:r>
              <a:rPr lang="en-US" altLang="zh-CN" sz="2800" smtClean="0">
                <a:effectLst/>
              </a:rPr>
              <a:t>49,500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zh-CN" altLang="en-US" sz="2800" smtClean="0">
                <a:effectLst/>
              </a:rPr>
              <a:t>要选出</a:t>
            </a:r>
            <a:r>
              <a:rPr lang="en-US" altLang="zh-CN" sz="2800" smtClean="0">
                <a:effectLst/>
              </a:rPr>
              <a:t>5</a:t>
            </a:r>
            <a:r>
              <a:rPr lang="zh-CN" altLang="en-US" sz="2800" smtClean="0">
                <a:effectLst/>
              </a:rPr>
              <a:t>名代表： 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zh-CN" altLang="en-US" sz="2800" smtClean="0">
                <a:effectLst/>
              </a:rPr>
              <a:t>    </a:t>
            </a:r>
            <a:r>
              <a:rPr lang="en-US" altLang="zh-CN" sz="2800" smtClean="0">
                <a:effectLst/>
              </a:rPr>
              <a:t>A</a:t>
            </a:r>
            <a:r>
              <a:rPr lang="zh-CN" altLang="en-US" sz="2800" smtClean="0">
                <a:effectLst/>
              </a:rPr>
              <a:t>党：</a:t>
            </a:r>
            <a:r>
              <a:rPr lang="en-US" altLang="zh-CN" sz="2800" smtClean="0">
                <a:effectLst/>
              </a:rPr>
              <a:t>2</a:t>
            </a:r>
            <a:r>
              <a:rPr lang="zh-CN" altLang="en-US" sz="2800" smtClean="0">
                <a:effectLst/>
              </a:rPr>
              <a:t>席                    </a:t>
            </a:r>
            <a:r>
              <a:rPr lang="en-US" altLang="zh-CN" sz="2800" smtClean="0">
                <a:effectLst/>
              </a:rPr>
              <a:t>B</a:t>
            </a:r>
            <a:r>
              <a:rPr lang="zh-CN" altLang="en-US" sz="2800" smtClean="0">
                <a:effectLst/>
              </a:rPr>
              <a:t>党：</a:t>
            </a:r>
            <a:r>
              <a:rPr lang="en-US" altLang="zh-CN" sz="2800" smtClean="0">
                <a:effectLst/>
              </a:rPr>
              <a:t>1</a:t>
            </a:r>
            <a:r>
              <a:rPr lang="zh-CN" altLang="en-US" sz="2800" smtClean="0">
                <a:effectLst/>
              </a:rPr>
              <a:t>席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zh-CN" altLang="en-US" sz="2800" smtClean="0">
                <a:effectLst/>
              </a:rPr>
              <a:t>    </a:t>
            </a:r>
            <a:r>
              <a:rPr lang="en-US" altLang="zh-CN" sz="2800" smtClean="0">
                <a:effectLst/>
              </a:rPr>
              <a:t>C</a:t>
            </a:r>
            <a:r>
              <a:rPr lang="zh-CN" altLang="en-US" sz="2800" smtClean="0">
                <a:effectLst/>
              </a:rPr>
              <a:t>党：</a:t>
            </a:r>
            <a:r>
              <a:rPr lang="en-US" altLang="zh-CN" sz="2800" smtClean="0">
                <a:effectLst/>
              </a:rPr>
              <a:t>1</a:t>
            </a:r>
            <a:r>
              <a:rPr lang="zh-CN" altLang="en-US" sz="2800" smtClean="0">
                <a:effectLst/>
              </a:rPr>
              <a:t>席                    </a:t>
            </a:r>
            <a:r>
              <a:rPr lang="en-US" altLang="zh-CN" sz="2800" smtClean="0">
                <a:effectLst/>
              </a:rPr>
              <a:t>D</a:t>
            </a:r>
            <a:r>
              <a:rPr lang="zh-CN" altLang="en-US" sz="2800" smtClean="0">
                <a:effectLst/>
              </a:rPr>
              <a:t>党：</a:t>
            </a:r>
            <a:r>
              <a:rPr lang="en-US" altLang="zh-CN" sz="2800" smtClean="0">
                <a:effectLst/>
              </a:rPr>
              <a:t>0</a:t>
            </a:r>
            <a:r>
              <a:rPr lang="zh-CN" altLang="en-US" sz="2800" smtClean="0">
                <a:effectLst/>
              </a:rPr>
              <a:t>席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zh-CN" altLang="en-US" sz="2800" smtClean="0">
                <a:effectLst/>
              </a:rPr>
              <a:t>缺少</a:t>
            </a:r>
            <a:r>
              <a:rPr lang="en-US" altLang="zh-CN" sz="2800" smtClean="0">
                <a:effectLst/>
              </a:rPr>
              <a:t>1</a:t>
            </a:r>
            <a:r>
              <a:rPr lang="zh-CN" altLang="en-US" sz="2800" smtClean="0">
                <a:effectLst/>
              </a:rPr>
              <a:t>席，如何分配这最后一席呢？ </a:t>
            </a:r>
          </a:p>
        </p:txBody>
      </p:sp>
    </p:spTree>
    <p:extLst>
      <p:ext uri="{BB962C8B-B14F-4D97-AF65-F5344CB8AC3E}">
        <p14:creationId xmlns:p14="http://schemas.microsoft.com/office/powerpoint/2010/main" val="22700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）若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+1)&gt;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则这席应给 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09600" y="24384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）若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+1)&lt;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09600" y="3276600"/>
            <a:ext cx="389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3</a:t>
            </a:r>
            <a:r>
              <a:rPr kumimoji="1" lang="zh-CN" altLang="en-US" sz="2800" b="1">
                <a:latin typeface="Times New Roman" pitchFamily="18" charset="0"/>
              </a:rPr>
              <a:t>）若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&gt;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+1)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419600" y="2438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应计算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 i="1">
                <a:latin typeface="Times New Roman" pitchFamily="18" charset="0"/>
              </a:rPr>
              <a:t>+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en-US" altLang="zh-CN" sz="2800" b="1" i="1">
                <a:latin typeface="Times New Roman" pitchFamily="18" charset="0"/>
              </a:rPr>
              <a:t>, 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419600" y="3276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应计算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+1)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09600" y="4953000"/>
            <a:ext cx="6553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若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+1,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) &lt; 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+1),  </a:t>
            </a:r>
            <a:r>
              <a:rPr kumimoji="1" lang="zh-CN" altLang="en-US" sz="2800" b="1">
                <a:latin typeface="Times New Roman" pitchFamily="18" charset="0"/>
              </a:rPr>
              <a:t>则这席应给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533400" y="685800"/>
            <a:ext cx="3678238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应讨论以下几种情况</a:t>
            </a: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7600950" y="533400"/>
          <a:ext cx="13144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lip" r:id="rId3" imgW="4762500" imgH="3505200" progId="MS_ClipArt_Gallery.2">
                  <p:embed/>
                </p:oleObj>
              </mc:Choice>
              <mc:Fallback>
                <p:oleObj name="Clip" r:id="rId3" imgW="4762500" imgH="35052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533400"/>
                        <a:ext cx="13144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495800" y="685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初始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&gt;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09600" y="4114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问：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524000" y="41148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&lt;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+1)</a:t>
            </a:r>
            <a:r>
              <a:rPr kumimoji="1" lang="en-US" altLang="zh-CN" sz="2800">
                <a:latin typeface="Times New Roman" pitchFamily="18" charset="0"/>
              </a:rPr>
              <a:t>  </a:t>
            </a:r>
            <a:r>
              <a:rPr kumimoji="1" lang="zh-CN" altLang="en-US" sz="2800" b="1">
                <a:latin typeface="Times New Roman" pitchFamily="18" charset="0"/>
              </a:rPr>
              <a:t>是否会出现？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7010400" y="4953000"/>
            <a:ext cx="6096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6553200" y="4129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否</a:t>
            </a:r>
            <a:r>
              <a:rPr kumimoji="1" lang="en-US" altLang="zh-CN" sz="2800" b="1">
                <a:latin typeface="Times New Roman" pitchFamily="18" charset="0"/>
              </a:rPr>
              <a:t>!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609600" y="5729288"/>
            <a:ext cx="6934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若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+1,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) &gt;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+1),  </a:t>
            </a:r>
            <a:r>
              <a:rPr kumimoji="1" lang="zh-CN" altLang="en-US" sz="2800" b="1">
                <a:latin typeface="Times New Roman" pitchFamily="18" charset="0"/>
              </a:rPr>
              <a:t>则这席应给 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1644120" y="354600"/>
              <a:ext cx="5637600" cy="4322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0520" y="348840"/>
                <a:ext cx="5647680" cy="43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5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6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69636" grpId="0" autoUpdateAnimBg="0"/>
      <p:bldP spid="69637" grpId="0" autoUpdateAnimBg="0"/>
      <p:bldP spid="69638" grpId="0" autoUpdateAnimBg="0"/>
      <p:bldP spid="69639" grpId="0" autoUpdateAnimBg="0"/>
      <p:bldP spid="69640" grpId="0" animBg="1" autoUpdateAnimBg="0"/>
      <p:bldP spid="69641" grpId="0" animBg="1" autoUpdateAnimBg="0"/>
      <p:bldP spid="69643" grpId="0" autoUpdateAnimBg="0"/>
      <p:bldP spid="69644" grpId="0" autoUpdateAnimBg="0"/>
      <p:bldP spid="69645" grpId="0" autoUpdateAnimBg="0"/>
      <p:bldP spid="69646" grpId="0" animBg="1" autoUpdateAnimBg="0"/>
      <p:bldP spid="69647" grpId="0" autoUpdateAnimBg="0"/>
      <p:bldP spid="6964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当 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+1,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) &lt; 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+1),  </a:t>
            </a:r>
            <a:r>
              <a:rPr kumimoji="1" lang="zh-CN" altLang="en-US" sz="2800" b="1">
                <a:latin typeface="Times New Roman" pitchFamily="18" charset="0"/>
              </a:rPr>
              <a:t>该席给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43200" y="1066800"/>
            <a:ext cx="2590800" cy="533400"/>
            <a:chOff x="1728" y="672"/>
            <a:chExt cx="1632" cy="336"/>
          </a:xfrm>
        </p:grpSpPr>
        <p:sp>
          <p:nvSpPr>
            <p:cNvPr id="4115" name="Text Box 4"/>
            <p:cNvSpPr txBox="1">
              <a:spLocks noChangeArrowheads="1"/>
            </p:cNvSpPr>
            <p:nvPr/>
          </p:nvSpPr>
          <p:spPr bwMode="auto">
            <a:xfrm>
              <a:off x="2064" y="672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r</a:t>
              </a:r>
              <a:r>
                <a:rPr kumimoji="1" lang="en-US" altLang="zh-CN" sz="2800" b="1" i="1" baseline="-25000">
                  <a:latin typeface="Times New Roman" pitchFamily="18" charset="0"/>
                </a:rPr>
                <a:t>A</a:t>
              </a:r>
              <a:r>
                <a:rPr kumimoji="1" lang="en-US" altLang="zh-CN" sz="2800" b="1">
                  <a:latin typeface="Times New Roman" pitchFamily="18" charset="0"/>
                </a:rPr>
                <a:t>, </a:t>
              </a:r>
              <a:r>
                <a:rPr kumimoji="1" lang="en-US" altLang="zh-CN" sz="2800" b="1" i="1">
                  <a:latin typeface="Times New Roman" pitchFamily="18" charset="0"/>
                </a:rPr>
                <a:t>r</a:t>
              </a:r>
              <a:r>
                <a:rPr kumimoji="1" lang="en-US" altLang="zh-CN" sz="2800" b="1" i="1" baseline="-25000">
                  <a:latin typeface="Times New Roman" pitchFamily="18" charset="0"/>
                </a:rPr>
                <a:t>B</a:t>
              </a:r>
              <a:r>
                <a:rPr kumimoji="1" lang="zh-CN" altLang="zh-CN" sz="2800" b="1">
                  <a:latin typeface="Times New Roman" pitchFamily="18" charset="0"/>
                </a:rPr>
                <a:t>的定义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116" name="AutoShape 5"/>
            <p:cNvSpPr>
              <a:spLocks noChangeArrowheads="1"/>
            </p:cNvSpPr>
            <p:nvPr/>
          </p:nvSpPr>
          <p:spPr bwMode="auto">
            <a:xfrm>
              <a:off x="1728" y="720"/>
              <a:ext cx="306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914400" y="1600200"/>
          <a:ext cx="5029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公式" r:id="rId3" imgW="977476" imgH="355446" progId="Equation.3">
                  <p:embed/>
                </p:oleObj>
              </mc:Choice>
              <mc:Fallback>
                <p:oleObj name="公式" r:id="rId3" imgW="977476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5029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5943600" y="2057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该席给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096000" y="2667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否则</a:t>
            </a:r>
            <a:r>
              <a:rPr kumimoji="1" lang="en-US" altLang="zh-CN" sz="2800" b="1">
                <a:latin typeface="Times New Roman" pitchFamily="18" charset="0"/>
              </a:rPr>
              <a:t>,  </a:t>
            </a:r>
            <a:r>
              <a:rPr kumimoji="1" lang="zh-CN" altLang="en-US" sz="2800" b="1">
                <a:latin typeface="Times New Roman" pitchFamily="18" charset="0"/>
              </a:rPr>
              <a:t>该席给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0" y="3124200"/>
            <a:ext cx="9144000" cy="1371600"/>
            <a:chOff x="-48" y="1824"/>
            <a:chExt cx="5760" cy="864"/>
          </a:xfrm>
        </p:grpSpPr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607" y="1824"/>
            <a:ext cx="2723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公式" r:id="rId5" imgW="990170" imgH="355446" progId="Equation.3">
                    <p:embed/>
                  </p:oleObj>
                </mc:Choice>
                <mc:Fallback>
                  <p:oleObj name="公式" r:id="rId5" imgW="990170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1824"/>
                          <a:ext cx="2723" cy="86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Text Box 11"/>
            <p:cNvSpPr txBox="1">
              <a:spLocks noChangeArrowheads="1"/>
            </p:cNvSpPr>
            <p:nvPr/>
          </p:nvSpPr>
          <p:spPr bwMode="auto">
            <a:xfrm>
              <a:off x="-48" y="2112"/>
              <a:ext cx="67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 定义</a:t>
              </a:r>
            </a:p>
          </p:txBody>
        </p:sp>
        <p:sp>
          <p:nvSpPr>
            <p:cNvPr id="4114" name="Text Box 12"/>
            <p:cNvSpPr txBox="1">
              <a:spLocks noChangeArrowheads="1"/>
            </p:cNvSpPr>
            <p:nvPr/>
          </p:nvSpPr>
          <p:spPr bwMode="auto">
            <a:xfrm>
              <a:off x="3312" y="2121"/>
              <a:ext cx="2400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该席给</a:t>
              </a:r>
              <a:r>
                <a:rPr kumimoji="1" lang="en-US" altLang="zh-CN" sz="2800" b="1" i="1">
                  <a:latin typeface="Times New Roman" pitchFamily="18" charset="0"/>
                </a:rPr>
                <a:t>Q</a:t>
              </a:r>
              <a:r>
                <a:rPr kumimoji="1" lang="zh-CN" altLang="zh-CN" sz="2800" b="1">
                  <a:latin typeface="Times New Roman" pitchFamily="18" charset="0"/>
                </a:rPr>
                <a:t>值</a:t>
              </a:r>
              <a:r>
                <a:rPr kumimoji="1" lang="zh-CN" altLang="en-US" sz="2800" b="1">
                  <a:latin typeface="Times New Roman" pitchFamily="18" charset="0"/>
                </a:rPr>
                <a:t>较大的一方</a:t>
              </a:r>
            </a:p>
          </p:txBody>
        </p:sp>
      </p:grp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381000" y="4724400"/>
            <a:ext cx="1981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推广到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方分配席位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1371600" y="59436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该席给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值最大的一方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5334000" y="5867400"/>
            <a:ext cx="1928813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b="1">
                <a:latin typeface="Times New Roman" pitchFamily="18" charset="0"/>
                <a:ea typeface="楷体_GB2312" pitchFamily="49" charset="-122"/>
              </a:rPr>
              <a:t>值方法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90800" y="4495800"/>
            <a:ext cx="6096000" cy="1371600"/>
            <a:chOff x="1632" y="2832"/>
            <a:chExt cx="3840" cy="864"/>
          </a:xfrm>
        </p:grpSpPr>
        <p:grpSp>
          <p:nvGrpSpPr>
            <p:cNvPr id="4110" name="Group 17"/>
            <p:cNvGrpSpPr>
              <a:grpSpLocks/>
            </p:cNvGrpSpPr>
            <p:nvPr/>
          </p:nvGrpSpPr>
          <p:grpSpPr bwMode="auto">
            <a:xfrm>
              <a:off x="1632" y="2832"/>
              <a:ext cx="3840" cy="864"/>
              <a:chOff x="48" y="2928"/>
              <a:chExt cx="3840" cy="864"/>
            </a:xfrm>
          </p:grpSpPr>
          <p:graphicFrame>
            <p:nvGraphicFramePr>
              <p:cNvPr id="4099" name="Object 18"/>
              <p:cNvGraphicFramePr>
                <a:graphicFrameLocks noChangeAspect="1"/>
              </p:cNvGraphicFramePr>
              <p:nvPr/>
            </p:nvGraphicFramePr>
            <p:xfrm>
              <a:off x="607" y="2928"/>
              <a:ext cx="3281" cy="8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公式" r:id="rId7" imgW="1193800" imgH="355600" progId="Equation.3">
                      <p:embed/>
                    </p:oleObj>
                  </mc:Choice>
                  <mc:Fallback>
                    <p:oleObj name="公式" r:id="rId7" imgW="1193800" imgH="355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7" y="2928"/>
                            <a:ext cx="3281" cy="8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2" name="Text Box 19"/>
              <p:cNvSpPr txBox="1">
                <a:spLocks noChangeArrowheads="1"/>
              </p:cNvSpPr>
              <p:nvPr/>
            </p:nvSpPr>
            <p:spPr bwMode="auto">
              <a:xfrm>
                <a:off x="48" y="3216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>
                    <a:latin typeface="Times New Roman" pitchFamily="18" charset="0"/>
                  </a:rPr>
                  <a:t>计算</a:t>
                </a:r>
              </a:p>
            </p:txBody>
          </p:sp>
        </p:grpSp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4704" y="3129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latin typeface="Times New Roman" pitchFamily="18" charset="0"/>
                </a:rPr>
                <a:t>，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墨迹 4"/>
              <p14:cNvContentPartPr/>
              <p14:nvPr/>
            </p14:nvContentPartPr>
            <p14:xfrm>
              <a:off x="5430600" y="863640"/>
              <a:ext cx="3644640" cy="8352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6280" y="858240"/>
                <a:ext cx="3655080" cy="8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2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63" grpId="0" autoUpdateAnimBg="0"/>
      <p:bldP spid="70664" grpId="0" autoUpdateAnimBg="0"/>
      <p:bldP spid="70669" grpId="0" autoUpdateAnimBg="0"/>
      <p:bldP spid="70670" grpId="0" autoUpdateAnimBg="0"/>
      <p:bldP spid="7067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600950" y="304800"/>
          <a:ext cx="13144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Clip" r:id="rId3" imgW="4762500" imgH="3505200" progId="MS_ClipArt_Gallery.2">
                  <p:embed/>
                </p:oleObj>
              </mc:Choice>
              <mc:Fallback>
                <p:oleObj name="Clip" r:id="rId3" imgW="4762500" imgH="35052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304800"/>
                        <a:ext cx="13144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5791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三系用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zh-CN" altLang="en-US" sz="2800" b="1">
                <a:latin typeface="Times New Roman" pitchFamily="18" charset="0"/>
              </a:rPr>
              <a:t>值方法重新分配 </a:t>
            </a:r>
            <a:r>
              <a:rPr kumimoji="1" lang="en-US" altLang="zh-CN" sz="2800" b="1">
                <a:latin typeface="Times New Roman" pitchFamily="18" charset="0"/>
              </a:rPr>
              <a:t>21</a:t>
            </a:r>
            <a:r>
              <a:rPr kumimoji="1" lang="zh-CN" altLang="en-US" sz="2800" b="1">
                <a:latin typeface="Times New Roman" pitchFamily="18" charset="0"/>
              </a:rPr>
              <a:t>个席位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按人数比例的整数部分已将</a:t>
            </a:r>
            <a:r>
              <a:rPr kumimoji="1" lang="en-US" altLang="zh-CN" sz="2800" b="1">
                <a:latin typeface="Times New Roman" pitchFamily="18" charset="0"/>
              </a:rPr>
              <a:t>19</a:t>
            </a:r>
            <a:r>
              <a:rPr kumimoji="1" lang="zh-CN" altLang="en-US" sz="2800" b="1">
                <a:latin typeface="Times New Roman" pitchFamily="18" charset="0"/>
              </a:rPr>
              <a:t>席分配完毕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914400" y="1676400"/>
            <a:ext cx="33528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zh-CN" sz="2400" b="1">
                <a:latin typeface="Times New Roman" pitchFamily="18" charset="0"/>
              </a:rPr>
              <a:t>甲系：</a:t>
            </a: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=103, 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=10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zh-CN" sz="2400" b="1">
                <a:latin typeface="Times New Roman" pitchFamily="18" charset="0"/>
              </a:rPr>
              <a:t>乙系：</a:t>
            </a: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=  63, 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=  6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zh-CN" sz="2400" b="1">
                <a:latin typeface="Times New Roman" pitchFamily="18" charset="0"/>
              </a:rPr>
              <a:t>丙系：</a:t>
            </a: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</a:rPr>
              <a:t>=  34, 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</a:rPr>
              <a:t>=  3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800600" y="1828800"/>
            <a:ext cx="2743200" cy="11176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用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zh-CN" altLang="en-US" sz="2800" b="1">
                <a:latin typeface="Times New Roman" pitchFamily="18" charset="0"/>
              </a:rPr>
              <a:t>值方法分配第</a:t>
            </a:r>
            <a:r>
              <a:rPr kumimoji="1" lang="en-US" altLang="zh-CN" sz="2800" b="1">
                <a:latin typeface="Times New Roman" pitchFamily="18" charset="0"/>
              </a:rPr>
              <a:t>20</a:t>
            </a:r>
            <a:r>
              <a:rPr kumimoji="1" lang="zh-CN" altLang="en-US" sz="2800" b="1">
                <a:latin typeface="Times New Roman" pitchFamily="18" charset="0"/>
              </a:rPr>
              <a:t>席和第</a:t>
            </a:r>
            <a:r>
              <a:rPr kumimoji="1" lang="en-US" altLang="zh-CN" sz="2800" b="1">
                <a:latin typeface="Times New Roman" pitchFamily="18" charset="0"/>
              </a:rPr>
              <a:t>21</a:t>
            </a:r>
            <a:r>
              <a:rPr kumimoji="1" lang="zh-CN" altLang="en-US" sz="2800" b="1">
                <a:latin typeface="Times New Roman" pitchFamily="18" charset="0"/>
              </a:rPr>
              <a:t>席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0" y="3429000"/>
            <a:ext cx="1295400" cy="5191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第</a:t>
            </a:r>
            <a:r>
              <a:rPr kumimoji="1" lang="en-US" altLang="zh-CN" sz="2800" b="1">
                <a:latin typeface="Times New Roman" pitchFamily="18" charset="0"/>
              </a:rPr>
              <a:t>20</a:t>
            </a:r>
            <a:r>
              <a:rPr kumimoji="1" lang="zh-CN" altLang="en-US" sz="2800" b="1">
                <a:latin typeface="Times New Roman" pitchFamily="18" charset="0"/>
              </a:rPr>
              <a:t>席</a:t>
            </a: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295400" y="3048000"/>
          <a:ext cx="762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5" imgW="2362200" imgH="330200" progId="Equation.3">
                  <p:embed/>
                </p:oleObj>
              </mc:Choice>
              <mc:Fallback>
                <p:oleObj name="公式" r:id="rId5" imgW="2362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762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0" y="5029200"/>
            <a:ext cx="12954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第</a:t>
            </a:r>
            <a:r>
              <a:rPr kumimoji="1" lang="en-US" altLang="zh-CN" sz="2800" b="1">
                <a:latin typeface="Times New Roman" pitchFamily="18" charset="0"/>
              </a:rPr>
              <a:t>21</a:t>
            </a:r>
            <a:r>
              <a:rPr kumimoji="1" lang="zh-CN" altLang="en-US" sz="2800" b="1">
                <a:latin typeface="Times New Roman" pitchFamily="18" charset="0"/>
              </a:rPr>
              <a:t>席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4648200"/>
            <a:ext cx="5105400" cy="1143000"/>
            <a:chOff x="960" y="2880"/>
            <a:chExt cx="3216" cy="768"/>
          </a:xfrm>
        </p:grpSpPr>
        <p:graphicFrame>
          <p:nvGraphicFramePr>
            <p:cNvPr id="5124" name="Object 11"/>
            <p:cNvGraphicFramePr>
              <a:graphicFrameLocks noChangeAspect="1"/>
            </p:cNvGraphicFramePr>
            <p:nvPr/>
          </p:nvGraphicFramePr>
          <p:xfrm>
            <a:off x="960" y="2880"/>
            <a:ext cx="268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公式" r:id="rId7" imgW="1193800" imgH="330200" progId="Equation.3">
                    <p:embed/>
                  </p:oleObj>
                </mc:Choice>
                <mc:Fallback>
                  <p:oleObj name="公式" r:id="rId7" imgW="11938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80"/>
                          <a:ext cx="2688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Text Box 12"/>
            <p:cNvSpPr txBox="1">
              <a:spLocks noChangeArrowheads="1"/>
            </p:cNvSpPr>
            <p:nvPr/>
          </p:nvSpPr>
          <p:spPr bwMode="auto">
            <a:xfrm>
              <a:off x="3582" y="3168"/>
              <a:ext cx="59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同上</a:t>
              </a:r>
            </a:p>
          </p:txBody>
        </p:sp>
      </p:grp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6781800" y="4876800"/>
            <a:ext cx="2133600" cy="9461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baseline="-25000">
                <a:latin typeface="Times New Roman" pitchFamily="18" charset="0"/>
              </a:rPr>
              <a:t>3</a:t>
            </a:r>
            <a:r>
              <a:rPr kumimoji="1" lang="zh-CN" altLang="zh-CN" sz="2800" b="1">
                <a:latin typeface="Times New Roman" pitchFamily="18" charset="0"/>
              </a:rPr>
              <a:t>最大，</a:t>
            </a:r>
            <a:r>
              <a:rPr kumimoji="1" lang="zh-CN" altLang="en-US" sz="2800" b="1">
                <a:latin typeface="Times New Roman" pitchFamily="18" charset="0"/>
              </a:rPr>
              <a:t>第</a:t>
            </a:r>
            <a:r>
              <a:rPr kumimoji="1" lang="en-US" altLang="zh-CN" sz="2800" b="1">
                <a:latin typeface="Times New Roman" pitchFamily="18" charset="0"/>
              </a:rPr>
              <a:t>21</a:t>
            </a:r>
            <a:r>
              <a:rPr kumimoji="1" lang="zh-CN" altLang="en-US" sz="2800" b="1">
                <a:latin typeface="Times New Roman" pitchFamily="18" charset="0"/>
              </a:rPr>
              <a:t>席</a:t>
            </a:r>
            <a:r>
              <a:rPr kumimoji="1" lang="zh-CN" altLang="zh-CN" sz="2800" b="1">
                <a:latin typeface="Times New Roman" pitchFamily="18" charset="0"/>
              </a:rPr>
              <a:t>给丙系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1752600" y="5867400"/>
            <a:ext cx="4953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甲系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11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席，乙系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席，丙系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席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152400" y="5715000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值方法分配结果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6934200" y="5867400"/>
            <a:ext cx="17526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公平吗？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953000" y="4267200"/>
            <a:ext cx="38100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zh-CN" altLang="zh-CN" sz="2800" b="1">
                <a:latin typeface="Times New Roman" pitchFamily="18" charset="0"/>
              </a:rPr>
              <a:t>最大，</a:t>
            </a:r>
            <a:r>
              <a:rPr kumimoji="1" lang="zh-CN" altLang="en-US" sz="2800" b="1">
                <a:latin typeface="Times New Roman" pitchFamily="18" charset="0"/>
              </a:rPr>
              <a:t>第</a:t>
            </a:r>
            <a:r>
              <a:rPr kumimoji="1" lang="en-US" altLang="zh-CN" sz="2800" b="1">
                <a:latin typeface="Times New Roman" pitchFamily="18" charset="0"/>
              </a:rPr>
              <a:t>20</a:t>
            </a:r>
            <a:r>
              <a:rPr kumimoji="1" lang="zh-CN" altLang="en-US" sz="2800" b="1">
                <a:latin typeface="Times New Roman" pitchFamily="18" charset="0"/>
              </a:rPr>
              <a:t>席</a:t>
            </a:r>
            <a:r>
              <a:rPr kumimoji="1" lang="zh-CN" altLang="zh-CN" sz="2800" b="1">
                <a:latin typeface="Times New Roman" pitchFamily="18" charset="0"/>
              </a:rPr>
              <a:t>给甲系</a:t>
            </a:r>
            <a:endParaRPr kumimoji="1" lang="zh-CN" altLang="en-US" sz="28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4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 autoUpdateAnimBg="0"/>
      <p:bldP spid="71684" grpId="0" autoUpdateAnimBg="0"/>
      <p:bldP spid="71685" grpId="0" autoUpdateAnimBg="0"/>
      <p:bldP spid="71686" grpId="0" animBg="1" autoUpdateAnimBg="0"/>
      <p:bldP spid="71687" grpId="0" animBg="1" autoUpdateAnimBg="0"/>
      <p:bldP spid="71689" grpId="0" animBg="1" autoUpdateAnimBg="0"/>
      <p:bldP spid="71693" grpId="0" animBg="1" autoUpdateAnimBg="0"/>
      <p:bldP spid="71694" grpId="0" animBg="1" autoUpdateAnimBg="0"/>
      <p:bldP spid="71695" grpId="0" autoUpdateAnimBg="0"/>
      <p:bldP spid="71696" grpId="0" animBg="1" autoUpdateAnimBg="0"/>
      <p:bldP spid="7169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3200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进一步的讨论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693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zh-CN" altLang="en-US" sz="2800" b="1">
                <a:latin typeface="Times New Roman" pitchFamily="18" charset="0"/>
              </a:rPr>
              <a:t>值方法比“比例加惯例”方法更公平吗？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4038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席位分配的理想化准则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838200" y="2286000"/>
            <a:ext cx="7620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已知</a:t>
            </a:r>
            <a:r>
              <a:rPr kumimoji="1" lang="en-US" altLang="zh-CN" sz="2800" b="1">
                <a:latin typeface="Times New Roman" pitchFamily="18" charset="0"/>
              </a:rPr>
              <a:t>: 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zh-CN" altLang="en-US" sz="2800" b="1">
                <a:latin typeface="Times New Roman" pitchFamily="18" charset="0"/>
              </a:rPr>
              <a:t>方人数分别为</a:t>
            </a:r>
            <a:r>
              <a:rPr kumimoji="1" lang="zh-CN" altLang="en-US" sz="2800" b="1" i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i="1">
                <a:latin typeface="Times New Roman" pitchFamily="18" charset="0"/>
              </a:rPr>
              <a:t> 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,… ,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</a:rPr>
              <a:t>记总人数为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=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+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+…+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,  </a:t>
            </a:r>
            <a:r>
              <a:rPr kumimoji="1" lang="zh-CN" altLang="en-US" sz="2800" b="1">
                <a:latin typeface="Times New Roman" pitchFamily="18" charset="0"/>
              </a:rPr>
              <a:t>待分配的总席位为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784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设理想情况下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zh-CN" altLang="en-US" sz="2800" b="1">
                <a:latin typeface="Times New Roman" pitchFamily="18" charset="0"/>
              </a:rPr>
              <a:t>方分配的席位分别为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,… ,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</a:rPr>
              <a:t>m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zh-CN" altLang="en-US" sz="2800" b="1">
                <a:latin typeface="Times New Roman" pitchFamily="18" charset="0"/>
              </a:rPr>
              <a:t>自然应有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+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+…+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 i="1">
                <a:latin typeface="Times New Roman" pitchFamily="18" charset="0"/>
              </a:rPr>
              <a:t>=N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381000" y="56530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记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Np</a:t>
            </a:r>
            <a:r>
              <a:rPr kumimoji="1" lang="en-US" altLang="zh-CN" sz="2800" b="1" i="1" baseline="-25000">
                <a:latin typeface="Times New Roman" pitchFamily="18" charset="0"/>
              </a:rPr>
              <a:t>i 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,  </a:t>
            </a:r>
            <a:r>
              <a:rPr kumimoji="1" lang="en-US" altLang="zh-CN" sz="2800" b="1" i="1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=1,2, … , 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,  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57200" y="48768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</a:rPr>
              <a:t>i </a:t>
            </a:r>
            <a:r>
              <a:rPr kumimoji="1" lang="zh-CN" altLang="en-US" sz="2800" b="1">
                <a:latin typeface="Times New Roman" pitchFamily="18" charset="0"/>
              </a:rPr>
              <a:t>应是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zh-CN" altLang="en-US" sz="2800" b="1">
                <a:latin typeface="Times New Roman" pitchFamily="18" charset="0"/>
              </a:rPr>
              <a:t>和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… ,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 i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的函数，即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 n</a:t>
            </a:r>
            <a:r>
              <a:rPr kumimoji="1" lang="en-US" altLang="zh-CN" sz="2800" b="1" i="1" baseline="-25000">
                <a:latin typeface="Times New Roman" pitchFamily="18" charset="0"/>
              </a:rPr>
              <a:t>i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i="1">
                <a:latin typeface="Times New Roman" pitchFamily="18" charset="0"/>
              </a:rPr>
              <a:t> 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… ,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 )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4343400" y="56388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若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均为整数，显然应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 i="1">
                <a:latin typeface="Times New Roman" pitchFamily="18" charset="0"/>
              </a:rPr>
              <a:t>=q</a:t>
            </a:r>
            <a:r>
              <a:rPr kumimoji="1" lang="en-US" altLang="zh-CN" sz="2800" b="1" i="1" baseline="-25000">
                <a:latin typeface="Times New Roman" pitchFamily="18" charset="0"/>
              </a:rPr>
              <a:t>i </a:t>
            </a:r>
          </a:p>
        </p:txBody>
      </p:sp>
    </p:spTree>
    <p:extLst>
      <p:ext uri="{BB962C8B-B14F-4D97-AF65-F5344CB8AC3E}">
        <p14:creationId xmlns:p14="http://schemas.microsoft.com/office/powerpoint/2010/main" val="241911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 autoUpdateAnimBg="0"/>
      <p:bldP spid="72707" grpId="0" autoUpdateAnimBg="0"/>
      <p:bldP spid="72708" grpId="0" animBg="1" autoUpdateAnimBg="0"/>
      <p:bldP spid="72709" grpId="0" autoUpdateAnimBg="0"/>
      <p:bldP spid="72710" grpId="0" autoUpdateAnimBg="0"/>
      <p:bldP spid="72711" grpId="0" autoUpdateAnimBg="0"/>
      <p:bldP spid="72712" grpId="0" autoUpdateAnimBg="0"/>
      <p:bldP spid="727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7010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 i="1">
                <a:latin typeface="Times New Roman" pitchFamily="18" charset="0"/>
              </a:rPr>
              <a:t>=Np</a:t>
            </a:r>
            <a:r>
              <a:rPr kumimoji="1" lang="en-US" altLang="zh-CN" sz="2800" b="1" i="1" baseline="-25000">
                <a:latin typeface="Times New Roman" pitchFamily="18" charset="0"/>
              </a:rPr>
              <a:t>i 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不全为整数时，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应满足的准则：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60467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记 </a:t>
            </a:r>
            <a:r>
              <a:rPr kumimoji="1" lang="en-US" altLang="zh-CN" sz="2800" b="1">
                <a:latin typeface="Times New Roman" pitchFamily="18" charset="0"/>
              </a:rPr>
              <a:t>[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en-US" altLang="zh-CN" sz="2800" b="1" baseline="-25000">
                <a:latin typeface="Times New Roman" pitchFamily="18" charset="0"/>
              </a:rPr>
              <a:t>– </a:t>
            </a:r>
            <a:r>
              <a:rPr kumimoji="1" lang="en-US" altLang="zh-CN" sz="2800" b="1">
                <a:latin typeface="Times New Roman" pitchFamily="18" charset="0"/>
              </a:rPr>
              <a:t>=floor(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) ~ </a:t>
            </a:r>
            <a:r>
              <a:rPr kumimoji="1" lang="zh-CN" altLang="en-US" sz="2800" b="1">
                <a:latin typeface="Times New Roman" pitchFamily="18" charset="0"/>
              </a:rPr>
              <a:t>向 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方向取整；      </a:t>
            </a:r>
            <a:r>
              <a:rPr kumimoji="1" lang="en-US" altLang="zh-CN" sz="2800" b="1">
                <a:latin typeface="Times New Roman" pitchFamily="18" charset="0"/>
              </a:rPr>
              <a:t>[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en-US" altLang="zh-CN" sz="2800" b="1" baseline="-25000">
                <a:latin typeface="Times New Roman" pitchFamily="18" charset="0"/>
              </a:rPr>
              <a:t>+ </a:t>
            </a:r>
            <a:r>
              <a:rPr kumimoji="1" lang="en-US" altLang="zh-CN" sz="2800" b="1">
                <a:latin typeface="Times New Roman" pitchFamily="18" charset="0"/>
              </a:rPr>
              <a:t>=ceil(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)  ~  </a:t>
            </a:r>
            <a:r>
              <a:rPr kumimoji="1" lang="zh-CN" altLang="en-US" sz="2800" b="1">
                <a:latin typeface="Times New Roman" pitchFamily="18" charset="0"/>
              </a:rPr>
              <a:t>向 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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方向取整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4800" y="26670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1)  [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en-US" altLang="zh-CN" sz="2800" b="1" baseline="-25000">
                <a:latin typeface="Times New Roman" pitchFamily="18" charset="0"/>
              </a:rPr>
              <a:t>–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 b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2800" b="1">
                <a:latin typeface="Times New Roman" pitchFamily="18" charset="0"/>
              </a:rPr>
              <a:t>[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en-US" altLang="zh-CN" sz="2800" b="1" baseline="-25000">
                <a:latin typeface="Times New Roman" pitchFamily="18" charset="0"/>
              </a:rPr>
              <a:t>+ 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=1,2, … , 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),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04800" y="35052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2) 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… ,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 )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+1,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… ,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 baseline="-25000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) (</a:t>
            </a:r>
            <a:r>
              <a:rPr kumimoji="1" lang="en-US" altLang="zh-CN" sz="2800" b="1" i="1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=1,2, … , 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en-US" altLang="zh-CN" sz="2800" b="1" baseline="-25000">
                <a:latin typeface="Times New Roman" pitchFamily="18" charset="0"/>
              </a:rPr>
              <a:t> 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181600" y="27432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 即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  <a:sym typeface="Symbol" pitchFamily="18" charset="2"/>
              </a:rPr>
              <a:t>i </a:t>
            </a:r>
            <a:r>
              <a:rPr kumimoji="1" lang="zh-CN" altLang="zh-CN" sz="2800" b="1">
                <a:latin typeface="Times New Roman" pitchFamily="18" charset="0"/>
                <a:sym typeface="Symbol" pitchFamily="18" charset="2"/>
              </a:rPr>
              <a:t>必取</a:t>
            </a:r>
            <a:r>
              <a:rPr kumimoji="1" lang="en-US" altLang="zh-CN" sz="2800" b="1">
                <a:latin typeface="Times New Roman" pitchFamily="18" charset="0"/>
              </a:rPr>
              <a:t>[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en-US" altLang="zh-CN" sz="2800" b="1" baseline="-25000">
                <a:latin typeface="Times New Roman" pitchFamily="18" charset="0"/>
              </a:rPr>
              <a:t>– </a:t>
            </a:r>
            <a:r>
              <a:rPr kumimoji="1" lang="en-US" altLang="zh-CN" sz="2800" b="1">
                <a:latin typeface="Times New Roman" pitchFamily="18" charset="0"/>
              </a:rPr>
              <a:t>, [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en-US" altLang="zh-CN" sz="2800" b="1" baseline="-25000">
                <a:latin typeface="Times New Roman" pitchFamily="18" charset="0"/>
              </a:rPr>
              <a:t>+ </a:t>
            </a:r>
            <a:r>
              <a:rPr kumimoji="1" lang="zh-CN" altLang="en-US" sz="2800" b="1">
                <a:latin typeface="Times New Roman" pitchFamily="18" charset="0"/>
              </a:rPr>
              <a:t>之一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981200" y="42052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即当总席位增加时，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i="1" baseline="-25000">
                <a:latin typeface="Times New Roman" pitchFamily="18" charset="0"/>
              </a:rPr>
              <a:t>i</a:t>
            </a:r>
            <a:r>
              <a:rPr kumimoji="1" lang="zh-CN" altLang="en-US" sz="2800" b="1">
                <a:latin typeface="Times New Roman" pitchFamily="18" charset="0"/>
              </a:rPr>
              <a:t>不应减少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3400" y="53340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533400" y="4876800"/>
            <a:ext cx="749458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“比例加惯例”方法满足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），但不满足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457200" y="5562600"/>
            <a:ext cx="3200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值方法满足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505200" y="5562600"/>
            <a:ext cx="4595813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但不满足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令人遗憾！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3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 autoUpdateAnimBg="0"/>
      <p:bldP spid="73731" grpId="0" autoUpdateAnimBg="0"/>
      <p:bldP spid="73732" grpId="0" autoUpdateAnimBg="0"/>
      <p:bldP spid="73733" grpId="0" autoUpdateAnimBg="0"/>
      <p:bldP spid="73734" grpId="0" autoUpdateAnimBg="0"/>
      <p:bldP spid="73735" grpId="0" autoUpdateAnimBg="0"/>
      <p:bldP spid="73737" grpId="0" animBg="1" autoUpdateAnimBg="0"/>
      <p:bldP spid="73738" grpId="0" animBg="1" autoUpdateAnimBg="0"/>
      <p:bldP spid="7373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23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800" smtClean="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800" smtClean="0">
                <a:solidFill>
                  <a:srgbClr val="FF0000"/>
                </a:solidFill>
                <a:effectLst/>
              </a:rPr>
              <a:t>、最大余数法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800" smtClean="0">
                <a:effectLst/>
              </a:rPr>
              <a:t>         按每</a:t>
            </a:r>
            <a:r>
              <a:rPr lang="en-US" altLang="zh-CN" sz="2800" smtClean="0">
                <a:effectLst/>
              </a:rPr>
              <a:t>10</a:t>
            </a:r>
            <a:r>
              <a:rPr lang="zh-CN" altLang="en-US" sz="2800" smtClean="0">
                <a:effectLst/>
              </a:rPr>
              <a:t>万选民</a:t>
            </a:r>
            <a:r>
              <a:rPr lang="en-US" altLang="zh-CN" sz="2800" smtClean="0">
                <a:effectLst/>
              </a:rPr>
              <a:t>1</a:t>
            </a:r>
            <a:r>
              <a:rPr lang="zh-CN" altLang="en-US" sz="2800" smtClean="0">
                <a:effectLst/>
              </a:rPr>
              <a:t>席分配后，按余数大小排序，多余的席位分给余数较大的各党。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ü"/>
            </a:pPr>
            <a:endParaRPr lang="zh-CN" altLang="en-US" sz="2800" smtClean="0">
              <a:effectLst/>
            </a:endParaRP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400" smtClean="0">
                <a:effectLst/>
              </a:rPr>
              <a:t>党名     代表选民数     整数席       余 数          余额席      总席数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400" smtClean="0">
                <a:effectLst/>
              </a:rPr>
              <a:t>  </a:t>
            </a:r>
            <a:r>
              <a:rPr lang="en-US" altLang="zh-CN" sz="2400" smtClean="0">
                <a:effectLst/>
              </a:rPr>
              <a:t>A        199,000                 1               99,000            1                  2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400" smtClean="0">
                <a:effectLst/>
              </a:rPr>
              <a:t>  B        127,500                 1               27,500            0                  1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400" smtClean="0">
                <a:effectLst/>
              </a:rPr>
              <a:t>  C        124,000                 1               24,000            0                  1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400" smtClean="0">
                <a:effectLst/>
              </a:rPr>
              <a:t>  D          49,500                 0               49,500            1                 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00240" y="5180040"/>
              <a:ext cx="7574400" cy="1123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840" y="5176080"/>
                <a:ext cx="7583400" cy="11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4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362950" cy="5329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800" smtClean="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800" smtClean="0">
                <a:solidFill>
                  <a:srgbClr val="FF0000"/>
                </a:solidFill>
                <a:effectLst/>
              </a:rPr>
              <a:t>、洪德</a:t>
            </a:r>
            <a:r>
              <a:rPr lang="en-US" altLang="zh-CN" sz="2800" smtClean="0">
                <a:solidFill>
                  <a:srgbClr val="FF0000"/>
                </a:solidFill>
                <a:effectLst/>
              </a:rPr>
              <a:t>(d</a:t>
            </a:r>
            <a:r>
              <a:rPr lang="en-US" altLang="zh-CN" sz="2800" smtClean="0">
                <a:solidFill>
                  <a:srgbClr val="FF0000"/>
                </a:solidFill>
                <a:effectLst/>
                <a:sym typeface="Symbol" pitchFamily="18" charset="2"/>
              </a:rPr>
              <a:t></a:t>
            </a:r>
            <a:r>
              <a:rPr lang="en-US" altLang="zh-CN" sz="2800" smtClean="0">
                <a:solidFill>
                  <a:srgbClr val="FF0000"/>
                </a:solidFill>
                <a:effectLst/>
              </a:rPr>
              <a:t>Hondt)</a:t>
            </a:r>
            <a:r>
              <a:rPr lang="zh-CN" altLang="en-US" sz="2800" smtClean="0">
                <a:solidFill>
                  <a:srgbClr val="FF0000"/>
                </a:solidFill>
                <a:effectLst/>
              </a:rPr>
              <a:t>规则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400" smtClean="0">
                <a:effectLst/>
              </a:rPr>
              <a:t>        分配办法是：把各党代表的选民数分别被</a:t>
            </a:r>
            <a:r>
              <a:rPr lang="en-US" altLang="zh-CN" sz="2400" smtClean="0">
                <a:effectLst/>
              </a:rPr>
              <a:t>1</a:t>
            </a:r>
            <a:r>
              <a:rPr lang="zh-CN" altLang="en-US" sz="2400" smtClean="0">
                <a:effectLst/>
              </a:rPr>
              <a:t>、</a:t>
            </a:r>
            <a:r>
              <a:rPr lang="en-US" altLang="zh-CN" sz="2400" smtClean="0">
                <a:effectLst/>
              </a:rPr>
              <a:t>2</a:t>
            </a:r>
            <a:r>
              <a:rPr lang="zh-CN" altLang="en-US" sz="2400" smtClean="0">
                <a:effectLst/>
              </a:rPr>
              <a:t>、</a:t>
            </a:r>
            <a:r>
              <a:rPr lang="en-US" altLang="zh-CN" sz="2400" smtClean="0">
                <a:effectLst/>
              </a:rPr>
              <a:t>3</a:t>
            </a:r>
            <a:r>
              <a:rPr lang="zh-CN" altLang="en-US" sz="2400" smtClean="0">
                <a:effectLst/>
              </a:rPr>
              <a:t>、</a:t>
            </a:r>
            <a:r>
              <a:rPr lang="en-US" altLang="zh-CN" sz="2400" smtClean="0">
                <a:effectLst/>
              </a:rPr>
              <a:t>…</a:t>
            </a:r>
            <a:r>
              <a:rPr lang="zh-CN" altLang="en-US" sz="2400" smtClean="0">
                <a:effectLst/>
              </a:rPr>
              <a:t>除，按所有商数的大小排序，席位按此次序分配。由于</a:t>
            </a:r>
            <a:r>
              <a:rPr lang="en-US" altLang="zh-CN" sz="2400" smtClean="0">
                <a:effectLst/>
              </a:rPr>
              <a:t>A</a:t>
            </a:r>
            <a:r>
              <a:rPr lang="zh-CN" altLang="en-US" sz="2400" smtClean="0">
                <a:effectLst/>
              </a:rPr>
              <a:t>党代表的选民数的三分之一比</a:t>
            </a:r>
            <a:r>
              <a:rPr lang="en-US" altLang="zh-CN" sz="2400" smtClean="0">
                <a:effectLst/>
              </a:rPr>
              <a:t>D</a:t>
            </a:r>
            <a:r>
              <a:rPr lang="zh-CN" altLang="en-US" sz="2400" smtClean="0">
                <a:effectLst/>
              </a:rPr>
              <a:t>党代表的选民的人数还多，那么给</a:t>
            </a:r>
            <a:r>
              <a:rPr lang="en-US" altLang="zh-CN" sz="2400" smtClean="0">
                <a:effectLst/>
              </a:rPr>
              <a:t>A</a:t>
            </a:r>
            <a:r>
              <a:rPr lang="zh-CN" altLang="en-US" sz="2400" smtClean="0">
                <a:effectLst/>
              </a:rPr>
              <a:t>党</a:t>
            </a:r>
            <a:r>
              <a:rPr lang="en-US" altLang="zh-CN" sz="2400" smtClean="0">
                <a:effectLst/>
              </a:rPr>
              <a:t>3</a:t>
            </a:r>
            <a:r>
              <a:rPr lang="zh-CN" altLang="en-US" sz="2400" smtClean="0">
                <a:effectLst/>
              </a:rPr>
              <a:t>席、给</a:t>
            </a:r>
            <a:r>
              <a:rPr lang="en-US" altLang="zh-CN" sz="2400" smtClean="0">
                <a:effectLst/>
              </a:rPr>
              <a:t>D</a:t>
            </a:r>
            <a:r>
              <a:rPr lang="zh-CN" altLang="en-US" sz="2400" smtClean="0">
                <a:effectLst/>
              </a:rPr>
              <a:t>党</a:t>
            </a:r>
            <a:r>
              <a:rPr lang="en-US" altLang="zh-CN" sz="2400" smtClean="0">
                <a:effectLst/>
              </a:rPr>
              <a:t>0</a:t>
            </a:r>
            <a:r>
              <a:rPr lang="zh-CN" altLang="en-US" sz="2400" smtClean="0">
                <a:effectLst/>
              </a:rPr>
              <a:t>席也是合理的。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000" smtClean="0">
                <a:effectLst/>
              </a:rPr>
              <a:t>除数         </a:t>
            </a:r>
            <a:r>
              <a:rPr lang="en-US" altLang="zh-CN" sz="2000" smtClean="0">
                <a:effectLst/>
              </a:rPr>
              <a:t>A</a:t>
            </a:r>
            <a:r>
              <a:rPr lang="zh-CN" altLang="en-US" sz="2000" smtClean="0">
                <a:effectLst/>
              </a:rPr>
              <a:t>党                       </a:t>
            </a:r>
            <a:r>
              <a:rPr lang="en-US" altLang="zh-CN" sz="2000" smtClean="0">
                <a:effectLst/>
              </a:rPr>
              <a:t>B</a:t>
            </a:r>
            <a:r>
              <a:rPr lang="zh-CN" altLang="en-US" sz="2000" smtClean="0">
                <a:effectLst/>
              </a:rPr>
              <a:t>党               </a:t>
            </a:r>
            <a:r>
              <a:rPr lang="en-US" altLang="zh-CN" sz="2000" smtClean="0">
                <a:effectLst/>
              </a:rPr>
              <a:t>C</a:t>
            </a:r>
            <a:r>
              <a:rPr lang="zh-CN" altLang="en-US" sz="2000" smtClean="0">
                <a:effectLst/>
              </a:rPr>
              <a:t>党              </a:t>
            </a:r>
            <a:r>
              <a:rPr lang="en-US" altLang="zh-CN" sz="2000" smtClean="0">
                <a:effectLst/>
              </a:rPr>
              <a:t>D</a:t>
            </a:r>
            <a:r>
              <a:rPr lang="zh-CN" altLang="en-US" sz="2000" smtClean="0">
                <a:effectLst/>
              </a:rPr>
              <a:t>党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000" smtClean="0">
                <a:effectLst/>
              </a:rPr>
              <a:t>1         199,000(1)              127,500(2)     124,000(3)    49,500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000" smtClean="0">
                <a:effectLst/>
              </a:rPr>
              <a:t>2          99,500 (4)               63,750            62,000           24,750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000" smtClean="0">
                <a:effectLst/>
              </a:rPr>
              <a:t>3          66,333 (5)               42,500            41,333           16,500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000" smtClean="0">
                <a:effectLst/>
              </a:rPr>
              <a:t>4          49,750                     31,875               </a:t>
            </a:r>
            <a:r>
              <a:rPr lang="zh-CN" altLang="en-US" sz="2000" smtClean="0">
                <a:effectLst/>
              </a:rPr>
              <a:t>－               －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000" smtClean="0">
                <a:effectLst/>
              </a:rPr>
              <a:t>总席位      </a:t>
            </a:r>
            <a:r>
              <a:rPr lang="en-US" altLang="zh-CN" sz="2000" smtClean="0">
                <a:effectLst/>
              </a:rPr>
              <a:t>3                            1                     1                 0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349760" y="3467520"/>
              <a:ext cx="1592280" cy="2959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4360" y="3462480"/>
                <a:ext cx="1602000" cy="29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78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3" name="Group 3"/>
          <p:cNvGraphicFramePr>
            <a:graphicFrameLocks noGrp="1"/>
          </p:cNvGraphicFramePr>
          <p:nvPr>
            <p:ph sz="half" idx="2"/>
          </p:nvPr>
        </p:nvGraphicFramePr>
        <p:xfrm>
          <a:off x="1116013" y="2852738"/>
          <a:ext cx="7056437" cy="2011536"/>
        </p:xfrm>
        <a:graphic>
          <a:graphicData uri="http://schemas.openxmlformats.org/drawingml/2006/table">
            <a:tbl>
              <a:tblPr/>
              <a:tblGrid>
                <a:gridCol w="1411287"/>
                <a:gridCol w="1412875"/>
                <a:gridCol w="1408113"/>
                <a:gridCol w="1412875"/>
                <a:gridCol w="1411287"/>
              </a:tblGrid>
              <a:tr h="3352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除数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党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党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党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党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142,143(1)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91,071(2)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88,571(3)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35,357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66,333 (4)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42,500 (5)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41,333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16,500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39,800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25,500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24,800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9,900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28,429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18,214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17,714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7,071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总席位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9" name="Rectangle 42"/>
          <p:cNvSpPr>
            <a:spLocks/>
          </p:cNvSpPr>
          <p:nvPr/>
        </p:nvSpPr>
        <p:spPr bwMode="auto">
          <a:xfrm>
            <a:off x="250825" y="981075"/>
            <a:ext cx="8569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北欧折衷方案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161514"/>
                </a:solidFill>
                <a:latin typeface="Calibri" pitchFamily="34" charset="0"/>
              </a:rPr>
              <a:t>         作法与洪德规则类似，所采用的除数依次为</a:t>
            </a:r>
            <a:r>
              <a:rPr lang="en-US" altLang="zh-CN" sz="2800" b="1">
                <a:latin typeface="Calibri" pitchFamily="34" charset="0"/>
              </a:rPr>
              <a:t>1.4</a:t>
            </a:r>
            <a:r>
              <a:rPr lang="zh-CN" altLang="en-US" sz="2800" b="1">
                <a:solidFill>
                  <a:srgbClr val="161514"/>
                </a:solidFill>
                <a:latin typeface="Calibri" pitchFamily="34" charset="0"/>
              </a:rPr>
              <a:t>、</a:t>
            </a:r>
            <a:r>
              <a:rPr lang="en-US" altLang="zh-CN" sz="2800" b="1">
                <a:solidFill>
                  <a:srgbClr val="161514"/>
                </a:solidFill>
                <a:latin typeface="Calibri" pitchFamily="34" charset="0"/>
              </a:rPr>
              <a:t>3</a:t>
            </a:r>
            <a:r>
              <a:rPr lang="zh-CN" altLang="en-US" sz="2800" b="1">
                <a:solidFill>
                  <a:srgbClr val="161514"/>
                </a:solidFill>
                <a:latin typeface="Calibri" pitchFamily="34" charset="0"/>
              </a:rPr>
              <a:t>、</a:t>
            </a:r>
            <a:r>
              <a:rPr lang="en-US" altLang="zh-CN" sz="2800" b="1">
                <a:solidFill>
                  <a:srgbClr val="161514"/>
                </a:solidFill>
                <a:latin typeface="Calibri" pitchFamily="34" charset="0"/>
              </a:rPr>
              <a:t>5</a:t>
            </a:r>
            <a:r>
              <a:rPr lang="zh-CN" altLang="en-US" sz="2800" b="1">
                <a:solidFill>
                  <a:srgbClr val="161514"/>
                </a:solidFill>
                <a:latin typeface="Calibri" pitchFamily="34" charset="0"/>
              </a:rPr>
              <a:t>、</a:t>
            </a:r>
            <a:r>
              <a:rPr lang="en-US" altLang="zh-CN" sz="2800" b="1">
                <a:solidFill>
                  <a:srgbClr val="161514"/>
                </a:solidFill>
                <a:latin typeface="Calibri" pitchFamily="34" charset="0"/>
              </a:rPr>
              <a:t>7</a:t>
            </a:r>
            <a:r>
              <a:rPr lang="zh-CN" altLang="en-US" sz="2800" b="1">
                <a:solidFill>
                  <a:srgbClr val="161514"/>
                </a:solidFill>
                <a:latin typeface="Calibri" pitchFamily="34" charset="0"/>
              </a:rPr>
              <a:t>、</a:t>
            </a:r>
            <a:r>
              <a:rPr lang="en-US" altLang="zh-CN" sz="2800" b="1">
                <a:solidFill>
                  <a:srgbClr val="161514"/>
                </a:solidFill>
                <a:latin typeface="Calibri" pitchFamily="34" charset="0"/>
              </a:rPr>
              <a:t>…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59920" y="4862880"/>
              <a:ext cx="7466040" cy="11422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320" y="4856760"/>
                <a:ext cx="7472880" cy="11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0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/>
          </p:cNvSpPr>
          <p:nvPr>
            <p:ph type="body" sz="half" idx="1"/>
          </p:nvPr>
        </p:nvSpPr>
        <p:spPr bwMode="auto">
          <a:xfrm>
            <a:off x="323850" y="1412875"/>
            <a:ext cx="8291513" cy="147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400" smtClean="0">
                <a:effectLst/>
              </a:rPr>
              <a:t>三种分配方案，得到了完全不同的结果，最大余数法显然对小党比较有利，洪德规则则偏向最大的党，北欧折衷方案对最大和最小党都不利。</a:t>
            </a:r>
            <a:endParaRPr lang="en-US" altLang="zh-CN" sz="2400" smtClean="0">
              <a:effectLst/>
            </a:endParaRPr>
          </a:p>
        </p:txBody>
      </p:sp>
      <p:graphicFrame>
        <p:nvGraphicFramePr>
          <p:cNvPr id="64855" name="Group 343"/>
          <p:cNvGraphicFramePr>
            <a:graphicFrameLocks noGrp="1"/>
          </p:cNvGraphicFramePr>
          <p:nvPr>
            <p:ph sz="half" idx="2"/>
          </p:nvPr>
        </p:nvGraphicFramePr>
        <p:xfrm>
          <a:off x="971550" y="3357563"/>
          <a:ext cx="7715250" cy="1800226"/>
        </p:xfrm>
        <a:graphic>
          <a:graphicData uri="http://schemas.openxmlformats.org/drawingml/2006/table">
            <a:tbl>
              <a:tblPr/>
              <a:tblGrid>
                <a:gridCol w="1924050"/>
                <a:gridCol w="1531938"/>
                <a:gridCol w="1533525"/>
                <a:gridCol w="1409700"/>
                <a:gridCol w="13160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党名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最大余数法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洪德规则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北欧折衷方案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xfrm>
            <a:off x="250825" y="1196975"/>
            <a:ext cx="8496300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800" smtClean="0">
                <a:solidFill>
                  <a:srgbClr val="FF0000"/>
                </a:solidFill>
                <a:effectLst/>
                <a:latin typeface="宋体" pitchFamily="2" charset="-122"/>
              </a:rPr>
              <a:t>（二）份额分配法</a:t>
            </a:r>
            <a:r>
              <a:rPr lang="en-US" altLang="zh-CN" sz="2800" smtClean="0">
                <a:solidFill>
                  <a:srgbClr val="FF0000"/>
                </a:solidFill>
                <a:effectLst/>
                <a:latin typeface="宋体" pitchFamily="2" charset="-122"/>
              </a:rPr>
              <a:t>(Quota Method)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400" smtClean="0">
                <a:effectLst/>
                <a:latin typeface="宋体" pitchFamily="2" charset="-122"/>
              </a:rPr>
              <a:t>    一种以“相对公平”为标准的席位分配方法，来源于著名的“阿拉巴玛悖论”</a:t>
            </a:r>
            <a:r>
              <a:rPr lang="en-US" altLang="zh-CN" sz="2400" smtClean="0">
                <a:effectLst/>
                <a:latin typeface="宋体" pitchFamily="2" charset="-122"/>
              </a:rPr>
              <a:t>(Alabama Paradox)</a:t>
            </a:r>
            <a:r>
              <a:rPr lang="zh-CN" altLang="en-US" sz="2400" smtClean="0">
                <a:effectLst/>
                <a:latin typeface="宋体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400" smtClean="0">
                <a:effectLst/>
                <a:latin typeface="宋体" pitchFamily="2" charset="-122"/>
              </a:rPr>
              <a:t>    美国宪法第</a:t>
            </a:r>
            <a:r>
              <a:rPr lang="en-US" altLang="zh-CN" sz="2400" smtClean="0">
                <a:effectLst/>
                <a:latin typeface="宋体" pitchFamily="2" charset="-122"/>
              </a:rPr>
              <a:t>1</a:t>
            </a:r>
            <a:r>
              <a:rPr lang="zh-CN" altLang="en-US" sz="2400" smtClean="0">
                <a:effectLst/>
                <a:latin typeface="宋体" pitchFamily="2" charset="-122"/>
              </a:rPr>
              <a:t>条第</a:t>
            </a:r>
            <a:r>
              <a:rPr lang="en-US" altLang="zh-CN" sz="2400" smtClean="0">
                <a:effectLst/>
                <a:latin typeface="宋体" pitchFamily="2" charset="-122"/>
              </a:rPr>
              <a:t>2</a:t>
            </a:r>
            <a:r>
              <a:rPr lang="zh-CN" altLang="en-US" sz="2400" smtClean="0">
                <a:effectLst/>
                <a:latin typeface="宋体" pitchFamily="2" charset="-122"/>
              </a:rPr>
              <a:t>款对议会席位分配作了明确规定，议员数按各州相应的人数进行分配。最初议员数只有</a:t>
            </a:r>
            <a:r>
              <a:rPr lang="en-US" altLang="zh-CN" sz="2400" smtClean="0">
                <a:effectLst/>
                <a:latin typeface="宋体" pitchFamily="2" charset="-122"/>
              </a:rPr>
              <a:t>65</a:t>
            </a:r>
            <a:r>
              <a:rPr lang="zh-CN" altLang="en-US" sz="2400" smtClean="0">
                <a:effectLst/>
                <a:latin typeface="宋体" pitchFamily="2" charset="-122"/>
              </a:rPr>
              <a:t>席，因为议会有权改变它的席位数，到</a:t>
            </a:r>
            <a:r>
              <a:rPr lang="en-US" altLang="zh-CN" sz="2400" smtClean="0">
                <a:effectLst/>
                <a:latin typeface="宋体" pitchFamily="2" charset="-122"/>
              </a:rPr>
              <a:t>1910</a:t>
            </a:r>
            <a:r>
              <a:rPr lang="zh-CN" altLang="en-US" sz="2400" smtClean="0">
                <a:effectLst/>
                <a:latin typeface="宋体" pitchFamily="2" charset="-122"/>
              </a:rPr>
              <a:t>年，议会增加到</a:t>
            </a:r>
            <a:r>
              <a:rPr lang="en-US" altLang="zh-CN" sz="2400" smtClean="0">
                <a:effectLst/>
                <a:latin typeface="宋体" pitchFamily="2" charset="-122"/>
              </a:rPr>
              <a:t>435</a:t>
            </a:r>
            <a:r>
              <a:rPr lang="zh-CN" altLang="en-US" sz="2400" smtClean="0">
                <a:effectLst/>
                <a:latin typeface="宋体" pitchFamily="2" charset="-122"/>
              </a:rPr>
              <a:t>席。宪法并没有规定席位的具体分配办法，因此在</a:t>
            </a:r>
            <a:r>
              <a:rPr lang="en-US" altLang="zh-CN" sz="2400" smtClean="0">
                <a:effectLst/>
                <a:latin typeface="宋体" pitchFamily="2" charset="-122"/>
              </a:rPr>
              <a:t>1881</a:t>
            </a:r>
            <a:r>
              <a:rPr lang="zh-CN" altLang="en-US" sz="2400" smtClean="0">
                <a:effectLst/>
                <a:latin typeface="宋体" pitchFamily="2" charset="-122"/>
              </a:rPr>
              <a:t>年，当考虑重新分配席位时，发现用当时的最大余数分配方法，阿拉巴玛州在</a:t>
            </a:r>
            <a:r>
              <a:rPr lang="en-US" altLang="zh-CN" sz="2400" smtClean="0">
                <a:effectLst/>
                <a:latin typeface="宋体" pitchFamily="2" charset="-122"/>
              </a:rPr>
              <a:t>299</a:t>
            </a:r>
            <a:r>
              <a:rPr lang="zh-CN" altLang="en-US" sz="2400" smtClean="0">
                <a:effectLst/>
                <a:latin typeface="宋体" pitchFamily="2" charset="-122"/>
              </a:rPr>
              <a:t>个席位中获得</a:t>
            </a:r>
            <a:r>
              <a:rPr lang="en-US" altLang="zh-CN" sz="2400" smtClean="0">
                <a:effectLst/>
                <a:latin typeface="宋体" pitchFamily="2" charset="-122"/>
              </a:rPr>
              <a:t>8</a:t>
            </a:r>
            <a:r>
              <a:rPr lang="zh-CN" altLang="en-US" sz="2400" smtClean="0">
                <a:effectLst/>
                <a:latin typeface="宋体" pitchFamily="2" charset="-122"/>
              </a:rPr>
              <a:t>个议席，而当总席位增加为</a:t>
            </a:r>
            <a:r>
              <a:rPr lang="en-US" altLang="zh-CN" sz="2400" smtClean="0">
                <a:effectLst/>
                <a:latin typeface="宋体" pitchFamily="2" charset="-122"/>
              </a:rPr>
              <a:t>300</a:t>
            </a:r>
            <a:r>
              <a:rPr lang="zh-CN" altLang="en-US" sz="2400" smtClean="0">
                <a:effectLst/>
                <a:latin typeface="宋体" pitchFamily="2" charset="-122"/>
              </a:rPr>
              <a:t>席时，它却只能分得</a:t>
            </a:r>
            <a:r>
              <a:rPr lang="en-US" altLang="zh-CN" sz="2400" smtClean="0">
                <a:effectLst/>
                <a:latin typeface="宋体" pitchFamily="2" charset="-122"/>
              </a:rPr>
              <a:t>7</a:t>
            </a:r>
            <a:r>
              <a:rPr lang="zh-CN" altLang="en-US" sz="2400" smtClean="0">
                <a:effectLst/>
                <a:latin typeface="宋体" pitchFamily="2" charset="-122"/>
              </a:rPr>
              <a:t>个议席。这一怪事被称为有名的“阿拉巴玛悖论”。</a:t>
            </a:r>
          </a:p>
        </p:txBody>
      </p:sp>
    </p:spTree>
    <p:extLst>
      <p:ext uri="{BB962C8B-B14F-4D97-AF65-F5344CB8AC3E}">
        <p14:creationId xmlns:p14="http://schemas.microsoft.com/office/powerpoint/2010/main" val="18469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3200400"/>
            <a:ext cx="5257800" cy="3352800"/>
            <a:chOff x="816" y="2016"/>
            <a:chExt cx="3312" cy="2112"/>
          </a:xfrm>
        </p:grpSpPr>
        <p:sp>
          <p:nvSpPr>
            <p:cNvPr id="51253" name="Text Box 3"/>
            <p:cNvSpPr txBox="1">
              <a:spLocks noChangeArrowheads="1"/>
            </p:cNvSpPr>
            <p:nvPr/>
          </p:nvSpPr>
          <p:spPr bwMode="auto">
            <a:xfrm>
              <a:off x="816" y="2064"/>
              <a:ext cx="3312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系别  学生   比例      </a:t>
              </a:r>
              <a:r>
                <a:rPr kumimoji="1" lang="en-US" altLang="zh-CN" sz="2800" b="1">
                  <a:latin typeface="Times New Roman" pitchFamily="18" charset="0"/>
                </a:rPr>
                <a:t>20</a:t>
              </a:r>
              <a:r>
                <a:rPr kumimoji="1" lang="zh-CN" altLang="en-US" sz="2800" b="1">
                  <a:latin typeface="Times New Roman" pitchFamily="18" charset="0"/>
                </a:rPr>
                <a:t>席的分配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          人数  （</a:t>
              </a:r>
              <a:r>
                <a:rPr kumimoji="1" lang="en-US" altLang="zh-CN" sz="2800" b="1">
                  <a:latin typeface="Times New Roman" pitchFamily="18" charset="0"/>
                </a:rPr>
                <a:t>%</a:t>
              </a:r>
              <a:r>
                <a:rPr kumimoji="1" lang="zh-CN" altLang="en-US" sz="2800" b="1">
                  <a:latin typeface="Times New Roman" pitchFamily="18" charset="0"/>
                </a:rPr>
                <a:t>）   比例    结果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 甲      </a:t>
              </a:r>
              <a:r>
                <a:rPr kumimoji="1" lang="en-US" altLang="zh-CN" sz="2800" b="1">
                  <a:latin typeface="Times New Roman" pitchFamily="18" charset="0"/>
                </a:rPr>
                <a:t>103    51.5            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乙       </a:t>
              </a:r>
              <a:r>
                <a:rPr kumimoji="1" lang="en-US" altLang="zh-CN" sz="2800" b="1">
                  <a:latin typeface="Times New Roman" pitchFamily="18" charset="0"/>
                </a:rPr>
                <a:t>63     31.5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丙       </a:t>
              </a:r>
              <a:r>
                <a:rPr kumimoji="1" lang="en-US" altLang="zh-CN" sz="2800" b="1">
                  <a:latin typeface="Times New Roman" pitchFamily="18" charset="0"/>
                </a:rPr>
                <a:t>34     17.0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总和  </a:t>
              </a:r>
              <a:r>
                <a:rPr kumimoji="1" lang="en-US" altLang="zh-CN" sz="2800" b="1">
                  <a:latin typeface="Times New Roman" pitchFamily="18" charset="0"/>
                </a:rPr>
                <a:t>200    100.0     20.0       20</a:t>
              </a:r>
            </a:p>
          </p:txBody>
        </p:sp>
        <p:sp>
          <p:nvSpPr>
            <p:cNvPr id="51254" name="Line 4"/>
            <p:cNvSpPr>
              <a:spLocks noChangeShapeType="1"/>
            </p:cNvSpPr>
            <p:nvPr/>
          </p:nvSpPr>
          <p:spPr bwMode="auto">
            <a:xfrm>
              <a:off x="816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5" name="Line 5"/>
            <p:cNvSpPr>
              <a:spLocks noChangeShapeType="1"/>
            </p:cNvSpPr>
            <p:nvPr/>
          </p:nvSpPr>
          <p:spPr bwMode="auto">
            <a:xfrm>
              <a:off x="816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6" name="Line 6"/>
            <p:cNvSpPr>
              <a:spLocks noChangeShapeType="1"/>
            </p:cNvSpPr>
            <p:nvPr/>
          </p:nvSpPr>
          <p:spPr bwMode="auto">
            <a:xfrm>
              <a:off x="1344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7" name="Line 7"/>
            <p:cNvSpPr>
              <a:spLocks noChangeShapeType="1"/>
            </p:cNvSpPr>
            <p:nvPr/>
          </p:nvSpPr>
          <p:spPr bwMode="auto">
            <a:xfrm>
              <a:off x="192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8" name="Line 8"/>
            <p:cNvSpPr>
              <a:spLocks noChangeShapeType="1"/>
            </p:cNvSpPr>
            <p:nvPr/>
          </p:nvSpPr>
          <p:spPr bwMode="auto">
            <a:xfrm>
              <a:off x="264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9" name="Line 9"/>
            <p:cNvSpPr>
              <a:spLocks noChangeShapeType="1"/>
            </p:cNvSpPr>
            <p:nvPr/>
          </p:nvSpPr>
          <p:spPr bwMode="auto">
            <a:xfrm>
              <a:off x="336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0" name="Line 10"/>
            <p:cNvSpPr>
              <a:spLocks noChangeShapeType="1"/>
            </p:cNvSpPr>
            <p:nvPr/>
          </p:nvSpPr>
          <p:spPr bwMode="auto">
            <a:xfrm>
              <a:off x="2640" y="23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1" name="Line 11"/>
            <p:cNvSpPr>
              <a:spLocks noChangeShapeType="1"/>
            </p:cNvSpPr>
            <p:nvPr/>
          </p:nvSpPr>
          <p:spPr bwMode="auto">
            <a:xfrm>
              <a:off x="4080" y="201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2" name="Line 12"/>
            <p:cNvSpPr>
              <a:spLocks noChangeShapeType="1"/>
            </p:cNvSpPr>
            <p:nvPr/>
          </p:nvSpPr>
          <p:spPr bwMode="auto">
            <a:xfrm>
              <a:off x="816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3" name="Line 13"/>
            <p:cNvSpPr>
              <a:spLocks noChangeShapeType="1"/>
            </p:cNvSpPr>
            <p:nvPr/>
          </p:nvSpPr>
          <p:spPr bwMode="auto">
            <a:xfrm>
              <a:off x="816" y="201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4" name="Line 14"/>
            <p:cNvSpPr>
              <a:spLocks noChangeShapeType="1"/>
            </p:cNvSpPr>
            <p:nvPr/>
          </p:nvSpPr>
          <p:spPr bwMode="auto">
            <a:xfrm>
              <a:off x="816" y="408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248400" y="3200400"/>
            <a:ext cx="2133600" cy="3276600"/>
            <a:chOff x="3840" y="2112"/>
            <a:chExt cx="1344" cy="2064"/>
          </a:xfrm>
        </p:grpSpPr>
        <p:sp>
          <p:nvSpPr>
            <p:cNvPr id="51245" name="Text Box 16"/>
            <p:cNvSpPr txBox="1">
              <a:spLocks noChangeArrowheads="1"/>
            </p:cNvSpPr>
            <p:nvPr/>
          </p:nvSpPr>
          <p:spPr bwMode="auto">
            <a:xfrm>
              <a:off x="3840" y="2153"/>
              <a:ext cx="1344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21</a:t>
              </a:r>
              <a:r>
                <a:rPr kumimoji="1" lang="zh-CN" altLang="en-US" sz="2800" b="1">
                  <a:latin typeface="Times New Roman" pitchFamily="18" charset="0"/>
                </a:rPr>
                <a:t>席的分配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 比例    结果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10.815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 6.615      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 3.570      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21.000    21</a:t>
              </a:r>
            </a:p>
          </p:txBody>
        </p:sp>
        <p:sp>
          <p:nvSpPr>
            <p:cNvPr id="51246" name="Line 17"/>
            <p:cNvSpPr>
              <a:spLocks noChangeShapeType="1"/>
            </p:cNvSpPr>
            <p:nvPr/>
          </p:nvSpPr>
          <p:spPr bwMode="auto">
            <a:xfrm>
              <a:off x="3840" y="24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7" name="Line 18"/>
            <p:cNvSpPr>
              <a:spLocks noChangeShapeType="1"/>
            </p:cNvSpPr>
            <p:nvPr/>
          </p:nvSpPr>
          <p:spPr bwMode="auto">
            <a:xfrm>
              <a:off x="3840" y="278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8" name="Line 19"/>
            <p:cNvSpPr>
              <a:spLocks noChangeShapeType="1"/>
            </p:cNvSpPr>
            <p:nvPr/>
          </p:nvSpPr>
          <p:spPr bwMode="auto">
            <a:xfrm>
              <a:off x="3840" y="38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9" name="Line 20"/>
            <p:cNvSpPr>
              <a:spLocks noChangeShapeType="1"/>
            </p:cNvSpPr>
            <p:nvPr/>
          </p:nvSpPr>
          <p:spPr bwMode="auto">
            <a:xfrm>
              <a:off x="3840" y="41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0" name="Line 21"/>
            <p:cNvSpPr>
              <a:spLocks noChangeShapeType="1"/>
            </p:cNvSpPr>
            <p:nvPr/>
          </p:nvSpPr>
          <p:spPr bwMode="auto">
            <a:xfrm>
              <a:off x="4608" y="244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1" name="Line 22"/>
            <p:cNvSpPr>
              <a:spLocks noChangeShapeType="1"/>
            </p:cNvSpPr>
            <p:nvPr/>
          </p:nvSpPr>
          <p:spPr bwMode="auto">
            <a:xfrm>
              <a:off x="5136" y="21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2" name="Line 23"/>
            <p:cNvSpPr>
              <a:spLocks noChangeShapeType="1"/>
            </p:cNvSpPr>
            <p:nvPr/>
          </p:nvSpPr>
          <p:spPr bwMode="auto">
            <a:xfrm>
              <a:off x="3840" y="211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228600" y="1143000"/>
            <a:ext cx="6096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隶书" pitchFamily="49" charset="-122"/>
              </a:rPr>
              <a:t>问题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990600" y="11430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三个系学生共</a:t>
            </a:r>
            <a:r>
              <a:rPr kumimoji="1" lang="en-US" altLang="zh-CN" sz="2400" b="1">
                <a:latin typeface="Times New Roman" pitchFamily="18" charset="0"/>
              </a:rPr>
              <a:t>200</a:t>
            </a:r>
            <a:r>
              <a:rPr kumimoji="1" lang="zh-CN" altLang="en-US" sz="2400" b="1">
                <a:latin typeface="Times New Roman" pitchFamily="18" charset="0"/>
              </a:rPr>
              <a:t>名（甲系</a:t>
            </a:r>
            <a:r>
              <a:rPr kumimoji="1" lang="en-US" altLang="zh-CN" sz="2400" b="1">
                <a:latin typeface="Times New Roman" pitchFamily="18" charset="0"/>
              </a:rPr>
              <a:t>100</a:t>
            </a:r>
            <a:r>
              <a:rPr kumimoji="1" lang="zh-CN" altLang="en-US" sz="2400" b="1">
                <a:latin typeface="Times New Roman" pitchFamily="18" charset="0"/>
              </a:rPr>
              <a:t>，乙系</a:t>
            </a:r>
            <a:r>
              <a:rPr kumimoji="1" lang="en-US" altLang="zh-CN" sz="2400" b="1">
                <a:latin typeface="Times New Roman" pitchFamily="18" charset="0"/>
              </a:rPr>
              <a:t>60</a:t>
            </a:r>
            <a:r>
              <a:rPr kumimoji="1" lang="zh-CN" altLang="en-US" sz="2400" b="1">
                <a:latin typeface="Times New Roman" pitchFamily="18" charset="0"/>
              </a:rPr>
              <a:t>，丙系</a:t>
            </a:r>
            <a:r>
              <a:rPr kumimoji="1" lang="en-US" altLang="zh-CN" sz="2400" b="1">
                <a:latin typeface="Times New Roman" pitchFamily="18" charset="0"/>
              </a:rPr>
              <a:t>40</a:t>
            </a:r>
            <a:r>
              <a:rPr kumimoji="1" lang="zh-CN" altLang="en-US" sz="2400" b="1">
                <a:latin typeface="Times New Roman" pitchFamily="18" charset="0"/>
              </a:rPr>
              <a:t>），代表会议共</a:t>
            </a:r>
            <a:r>
              <a:rPr kumimoji="1" lang="en-US" altLang="zh-CN" sz="2400" b="1">
                <a:latin typeface="Times New Roman" pitchFamily="18" charset="0"/>
              </a:rPr>
              <a:t>20</a:t>
            </a:r>
            <a:r>
              <a:rPr kumimoji="1" lang="zh-CN" altLang="en-US" sz="2400" b="1">
                <a:latin typeface="Times New Roman" pitchFamily="18" charset="0"/>
              </a:rPr>
              <a:t>席，按比例分配，三个系分别为</a:t>
            </a:r>
            <a:r>
              <a:rPr kumimoji="1" lang="en-US" altLang="zh-CN" sz="2400" b="1">
                <a:latin typeface="Times New Roman" pitchFamily="18" charset="0"/>
              </a:rPr>
              <a:t>10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6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席。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990600" y="2057400"/>
            <a:ext cx="797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现因学生转系，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三系人数为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103, 63, 34,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问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20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席如何分配。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990600" y="2590800"/>
            <a:ext cx="4495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若增加为</a:t>
            </a:r>
            <a:r>
              <a:rPr kumimoji="1" lang="en-US" altLang="zh-CN" sz="2400" b="1">
                <a:latin typeface="Times New Roman" pitchFamily="18" charset="0"/>
              </a:rPr>
              <a:t>21</a:t>
            </a:r>
            <a:r>
              <a:rPr kumimoji="1" lang="zh-CN" altLang="en-US" sz="2400" b="1">
                <a:latin typeface="Times New Roman" pitchFamily="18" charset="0"/>
              </a:rPr>
              <a:t>席，又如何分配。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228600" y="3563938"/>
            <a:ext cx="609600" cy="222726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比例加惯例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8458200" y="3505200"/>
            <a:ext cx="533400" cy="26543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对丙系公平吗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990600" y="3200400"/>
            <a:ext cx="5257800" cy="3352800"/>
            <a:chOff x="816" y="2016"/>
            <a:chExt cx="3312" cy="2112"/>
          </a:xfrm>
        </p:grpSpPr>
        <p:sp>
          <p:nvSpPr>
            <p:cNvPr id="51233" name="Text Box 31"/>
            <p:cNvSpPr txBox="1">
              <a:spLocks noChangeArrowheads="1"/>
            </p:cNvSpPr>
            <p:nvPr/>
          </p:nvSpPr>
          <p:spPr bwMode="auto">
            <a:xfrm>
              <a:off x="816" y="2064"/>
              <a:ext cx="3312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系别  学生   比例      </a:t>
              </a:r>
              <a:r>
                <a:rPr kumimoji="1" lang="en-US" altLang="zh-CN" sz="2800" b="1">
                  <a:latin typeface="Times New Roman" pitchFamily="18" charset="0"/>
                </a:rPr>
                <a:t>20</a:t>
              </a:r>
              <a:r>
                <a:rPr kumimoji="1" lang="zh-CN" altLang="en-US" sz="2800" b="1">
                  <a:latin typeface="Times New Roman" pitchFamily="18" charset="0"/>
                </a:rPr>
                <a:t>席的分配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          人数  （</a:t>
              </a:r>
              <a:r>
                <a:rPr kumimoji="1" lang="en-US" altLang="zh-CN" sz="2800" b="1">
                  <a:latin typeface="Times New Roman" pitchFamily="18" charset="0"/>
                </a:rPr>
                <a:t>%</a:t>
              </a:r>
              <a:r>
                <a:rPr kumimoji="1" lang="zh-CN" altLang="en-US" sz="2800" b="1">
                  <a:latin typeface="Times New Roman" pitchFamily="18" charset="0"/>
                </a:rPr>
                <a:t>）   比例    结果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 甲      </a:t>
              </a:r>
              <a:r>
                <a:rPr kumimoji="1" lang="en-US" altLang="zh-CN" sz="2800" b="1">
                  <a:latin typeface="Times New Roman" pitchFamily="18" charset="0"/>
                </a:rPr>
                <a:t>103    51.5      10.3      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乙       </a:t>
              </a:r>
              <a:r>
                <a:rPr kumimoji="1" lang="en-US" altLang="zh-CN" sz="2800" b="1">
                  <a:latin typeface="Times New Roman" pitchFamily="18" charset="0"/>
                </a:rPr>
                <a:t>63     31.5        6.3        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丙       </a:t>
              </a:r>
              <a:r>
                <a:rPr kumimoji="1" lang="en-US" altLang="zh-CN" sz="2800" b="1">
                  <a:latin typeface="Times New Roman" pitchFamily="18" charset="0"/>
                </a:rPr>
                <a:t>34     17.0        3.4        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总和  </a:t>
              </a:r>
              <a:r>
                <a:rPr kumimoji="1" lang="en-US" altLang="zh-CN" sz="2800" b="1">
                  <a:latin typeface="Times New Roman" pitchFamily="18" charset="0"/>
                </a:rPr>
                <a:t>200    100.0     20.0       20</a:t>
              </a:r>
            </a:p>
          </p:txBody>
        </p:sp>
        <p:sp>
          <p:nvSpPr>
            <p:cNvPr id="51234" name="Line 32"/>
            <p:cNvSpPr>
              <a:spLocks noChangeShapeType="1"/>
            </p:cNvSpPr>
            <p:nvPr/>
          </p:nvSpPr>
          <p:spPr bwMode="auto">
            <a:xfrm>
              <a:off x="816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5" name="Line 33"/>
            <p:cNvSpPr>
              <a:spLocks noChangeShapeType="1"/>
            </p:cNvSpPr>
            <p:nvPr/>
          </p:nvSpPr>
          <p:spPr bwMode="auto">
            <a:xfrm>
              <a:off x="816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Line 34"/>
            <p:cNvSpPr>
              <a:spLocks noChangeShapeType="1"/>
            </p:cNvSpPr>
            <p:nvPr/>
          </p:nvSpPr>
          <p:spPr bwMode="auto">
            <a:xfrm>
              <a:off x="1344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7" name="Line 35"/>
            <p:cNvSpPr>
              <a:spLocks noChangeShapeType="1"/>
            </p:cNvSpPr>
            <p:nvPr/>
          </p:nvSpPr>
          <p:spPr bwMode="auto">
            <a:xfrm>
              <a:off x="192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Line 36"/>
            <p:cNvSpPr>
              <a:spLocks noChangeShapeType="1"/>
            </p:cNvSpPr>
            <p:nvPr/>
          </p:nvSpPr>
          <p:spPr bwMode="auto">
            <a:xfrm>
              <a:off x="264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9" name="Line 37"/>
            <p:cNvSpPr>
              <a:spLocks noChangeShapeType="1"/>
            </p:cNvSpPr>
            <p:nvPr/>
          </p:nvSpPr>
          <p:spPr bwMode="auto">
            <a:xfrm>
              <a:off x="336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0" name="Line 38"/>
            <p:cNvSpPr>
              <a:spLocks noChangeShapeType="1"/>
            </p:cNvSpPr>
            <p:nvPr/>
          </p:nvSpPr>
          <p:spPr bwMode="auto">
            <a:xfrm>
              <a:off x="2640" y="23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1" name="Line 39"/>
            <p:cNvSpPr>
              <a:spLocks noChangeShapeType="1"/>
            </p:cNvSpPr>
            <p:nvPr/>
          </p:nvSpPr>
          <p:spPr bwMode="auto">
            <a:xfrm>
              <a:off x="4080" y="201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3" name="Line 41"/>
            <p:cNvSpPr>
              <a:spLocks noChangeShapeType="1"/>
            </p:cNvSpPr>
            <p:nvPr/>
          </p:nvSpPr>
          <p:spPr bwMode="auto">
            <a:xfrm>
              <a:off x="816" y="201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4" name="Line 42"/>
            <p:cNvSpPr>
              <a:spLocks noChangeShapeType="1"/>
            </p:cNvSpPr>
            <p:nvPr/>
          </p:nvSpPr>
          <p:spPr bwMode="auto">
            <a:xfrm>
              <a:off x="816" y="408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990600" y="3200400"/>
            <a:ext cx="5257800" cy="3352800"/>
            <a:chOff x="816" y="2016"/>
            <a:chExt cx="3312" cy="2112"/>
          </a:xfrm>
        </p:grpSpPr>
        <p:sp>
          <p:nvSpPr>
            <p:cNvPr id="51221" name="Text Box 44"/>
            <p:cNvSpPr txBox="1">
              <a:spLocks noChangeArrowheads="1"/>
            </p:cNvSpPr>
            <p:nvPr/>
          </p:nvSpPr>
          <p:spPr bwMode="auto">
            <a:xfrm>
              <a:off x="816" y="2064"/>
              <a:ext cx="3312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系别  学生   比例      </a:t>
              </a:r>
              <a:r>
                <a:rPr kumimoji="1" lang="en-US" altLang="zh-CN" sz="2800" b="1" dirty="0">
                  <a:latin typeface="Times New Roman" pitchFamily="18" charset="0"/>
                </a:rPr>
                <a:t>20</a:t>
              </a:r>
              <a:r>
                <a:rPr kumimoji="1" lang="zh-CN" altLang="en-US" sz="2800" b="1" dirty="0">
                  <a:latin typeface="Times New Roman" pitchFamily="18" charset="0"/>
                </a:rPr>
                <a:t>席的分配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          人数  （</a:t>
              </a:r>
              <a:r>
                <a:rPr kumimoji="1" lang="en-US" altLang="zh-CN" sz="2800" b="1" dirty="0">
                  <a:latin typeface="Times New Roman" pitchFamily="18" charset="0"/>
                </a:rPr>
                <a:t>%</a:t>
              </a:r>
              <a:r>
                <a:rPr kumimoji="1" lang="zh-CN" altLang="en-US" sz="2800" b="1" dirty="0">
                  <a:latin typeface="Times New Roman" pitchFamily="18" charset="0"/>
                </a:rPr>
                <a:t>）   比例    结果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 甲      </a:t>
              </a:r>
              <a:r>
                <a:rPr kumimoji="1" lang="en-US" altLang="zh-CN" sz="2800" b="1" dirty="0">
                  <a:latin typeface="Times New Roman" pitchFamily="18" charset="0"/>
                </a:rPr>
                <a:t>103    51.5      10.3       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itchFamily="18" charset="0"/>
                </a:rPr>
                <a:t>10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</a:rPr>
                <a:t>乙       </a:t>
              </a:r>
              <a:r>
                <a:rPr kumimoji="1" lang="en-US" altLang="zh-CN" sz="2800" b="1" dirty="0">
                  <a:latin typeface="Times New Roman" pitchFamily="18" charset="0"/>
                </a:rPr>
                <a:t>63     31.5        6.3         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</a:rPr>
                <a:t>丙       </a:t>
              </a:r>
              <a:r>
                <a:rPr kumimoji="1" lang="en-US" altLang="zh-CN" sz="2800" b="1" dirty="0">
                  <a:latin typeface="Times New Roman" pitchFamily="18" charset="0"/>
                </a:rPr>
                <a:t>34     17.0        3.4         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总和  </a:t>
              </a:r>
              <a:r>
                <a:rPr kumimoji="1" lang="en-US" altLang="zh-CN" sz="2800" b="1" dirty="0">
                  <a:latin typeface="Times New Roman" pitchFamily="18" charset="0"/>
                </a:rPr>
                <a:t>200    100.0     20.0       20</a:t>
              </a:r>
            </a:p>
          </p:txBody>
        </p:sp>
        <p:sp>
          <p:nvSpPr>
            <p:cNvPr id="51222" name="Line 45"/>
            <p:cNvSpPr>
              <a:spLocks noChangeShapeType="1"/>
            </p:cNvSpPr>
            <p:nvPr/>
          </p:nvSpPr>
          <p:spPr bwMode="auto">
            <a:xfrm>
              <a:off x="816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Line 46"/>
            <p:cNvSpPr>
              <a:spLocks noChangeShapeType="1"/>
            </p:cNvSpPr>
            <p:nvPr/>
          </p:nvSpPr>
          <p:spPr bwMode="auto">
            <a:xfrm>
              <a:off x="816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Line 47"/>
            <p:cNvSpPr>
              <a:spLocks noChangeShapeType="1"/>
            </p:cNvSpPr>
            <p:nvPr/>
          </p:nvSpPr>
          <p:spPr bwMode="auto">
            <a:xfrm>
              <a:off x="1344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Line 48"/>
            <p:cNvSpPr>
              <a:spLocks noChangeShapeType="1"/>
            </p:cNvSpPr>
            <p:nvPr/>
          </p:nvSpPr>
          <p:spPr bwMode="auto">
            <a:xfrm>
              <a:off x="192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Line 49"/>
            <p:cNvSpPr>
              <a:spLocks noChangeShapeType="1"/>
            </p:cNvSpPr>
            <p:nvPr/>
          </p:nvSpPr>
          <p:spPr bwMode="auto">
            <a:xfrm>
              <a:off x="264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50"/>
            <p:cNvSpPr>
              <a:spLocks noChangeShapeType="1"/>
            </p:cNvSpPr>
            <p:nvPr/>
          </p:nvSpPr>
          <p:spPr bwMode="auto">
            <a:xfrm>
              <a:off x="336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51"/>
            <p:cNvSpPr>
              <a:spLocks noChangeShapeType="1"/>
            </p:cNvSpPr>
            <p:nvPr/>
          </p:nvSpPr>
          <p:spPr bwMode="auto">
            <a:xfrm>
              <a:off x="2640" y="23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52"/>
            <p:cNvSpPr>
              <a:spLocks noChangeShapeType="1"/>
            </p:cNvSpPr>
            <p:nvPr/>
          </p:nvSpPr>
          <p:spPr bwMode="auto">
            <a:xfrm>
              <a:off x="4080" y="201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53"/>
            <p:cNvSpPr>
              <a:spLocks noChangeShapeType="1"/>
            </p:cNvSpPr>
            <p:nvPr/>
          </p:nvSpPr>
          <p:spPr bwMode="auto">
            <a:xfrm>
              <a:off x="816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54"/>
            <p:cNvSpPr>
              <a:spLocks noChangeShapeType="1"/>
            </p:cNvSpPr>
            <p:nvPr/>
          </p:nvSpPr>
          <p:spPr bwMode="auto">
            <a:xfrm>
              <a:off x="816" y="201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55"/>
            <p:cNvSpPr>
              <a:spLocks noChangeShapeType="1"/>
            </p:cNvSpPr>
            <p:nvPr/>
          </p:nvSpPr>
          <p:spPr bwMode="auto">
            <a:xfrm>
              <a:off x="816" y="408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6248400" y="3200400"/>
            <a:ext cx="2133600" cy="3276600"/>
            <a:chOff x="3840" y="2112"/>
            <a:chExt cx="1344" cy="2064"/>
          </a:xfrm>
        </p:grpSpPr>
        <p:sp>
          <p:nvSpPr>
            <p:cNvPr id="51213" name="Text Box 57"/>
            <p:cNvSpPr txBox="1">
              <a:spLocks noChangeArrowheads="1"/>
            </p:cNvSpPr>
            <p:nvPr/>
          </p:nvSpPr>
          <p:spPr bwMode="auto">
            <a:xfrm>
              <a:off x="3840" y="2153"/>
              <a:ext cx="1344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21</a:t>
              </a:r>
              <a:r>
                <a:rPr kumimoji="1" lang="zh-CN" altLang="en-US" sz="2800" b="1" dirty="0">
                  <a:latin typeface="Times New Roman" pitchFamily="18" charset="0"/>
                </a:rPr>
                <a:t>席的分配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 比例    结果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10.815    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 6.615       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 3.570       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21.000    21</a:t>
              </a:r>
            </a:p>
          </p:txBody>
        </p:sp>
        <p:sp>
          <p:nvSpPr>
            <p:cNvPr id="51214" name="Line 58"/>
            <p:cNvSpPr>
              <a:spLocks noChangeShapeType="1"/>
            </p:cNvSpPr>
            <p:nvPr/>
          </p:nvSpPr>
          <p:spPr bwMode="auto">
            <a:xfrm>
              <a:off x="3840" y="24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Line 59"/>
            <p:cNvSpPr>
              <a:spLocks noChangeShapeType="1"/>
            </p:cNvSpPr>
            <p:nvPr/>
          </p:nvSpPr>
          <p:spPr bwMode="auto">
            <a:xfrm>
              <a:off x="3840" y="278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Line 60"/>
            <p:cNvSpPr>
              <a:spLocks noChangeShapeType="1"/>
            </p:cNvSpPr>
            <p:nvPr/>
          </p:nvSpPr>
          <p:spPr bwMode="auto">
            <a:xfrm>
              <a:off x="3840" y="38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Line 61"/>
            <p:cNvSpPr>
              <a:spLocks noChangeShapeType="1"/>
            </p:cNvSpPr>
            <p:nvPr/>
          </p:nvSpPr>
          <p:spPr bwMode="auto">
            <a:xfrm>
              <a:off x="3840" y="41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62"/>
            <p:cNvSpPr>
              <a:spLocks noChangeShapeType="1"/>
            </p:cNvSpPr>
            <p:nvPr/>
          </p:nvSpPr>
          <p:spPr bwMode="auto">
            <a:xfrm>
              <a:off x="4608" y="244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63"/>
            <p:cNvSpPr>
              <a:spLocks noChangeShapeType="1"/>
            </p:cNvSpPr>
            <p:nvPr/>
          </p:nvSpPr>
          <p:spPr bwMode="auto">
            <a:xfrm>
              <a:off x="5136" y="21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64"/>
            <p:cNvSpPr>
              <a:spLocks noChangeShapeType="1"/>
            </p:cNvSpPr>
            <p:nvPr/>
          </p:nvSpPr>
          <p:spPr bwMode="auto">
            <a:xfrm>
              <a:off x="3840" y="211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/>
              <p14:cNvContentPartPr/>
              <p14:nvPr/>
            </p14:nvContentPartPr>
            <p14:xfrm>
              <a:off x="5830560" y="4424040"/>
              <a:ext cx="387720" cy="143100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5160" y="4419360"/>
                <a:ext cx="398520" cy="14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/>
              <p14:cNvContentPartPr/>
              <p14:nvPr/>
            </p14:nvContentPartPr>
            <p14:xfrm>
              <a:off x="7648200" y="4722480"/>
              <a:ext cx="503640" cy="116676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3880" y="4718160"/>
                <a:ext cx="512640" cy="11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9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4" grpId="0" animBg="1" autoUpdateAnimBg="0"/>
      <p:bldP spid="66585" grpId="0" autoUpdateAnimBg="0"/>
      <p:bldP spid="66586" grpId="0" autoUpdateAnimBg="0"/>
      <p:bldP spid="66587" grpId="0" animBg="1" autoUpdateAnimBg="0"/>
      <p:bldP spid="66588" grpId="0" animBg="1" autoUpdateAnimBg="0"/>
      <p:bldP spid="6658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52400" y="487363"/>
            <a:ext cx="3482975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“公平”分配方法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995738" y="476250"/>
            <a:ext cx="4191000" cy="528638"/>
          </a:xfrm>
          <a:prstGeom prst="rect">
            <a:avLst/>
          </a:prstGeom>
          <a:solidFill>
            <a:srgbClr val="FFCC99"/>
          </a:solidFill>
          <a:ln w="9525">
            <a:solidFill>
              <a:srgbClr val="FFCC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衡量公平分配的数量指标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1143000"/>
            <a:ext cx="2590800" cy="1447800"/>
            <a:chOff x="480" y="960"/>
            <a:chExt cx="1632" cy="912"/>
          </a:xfrm>
        </p:grpSpPr>
        <p:sp>
          <p:nvSpPr>
            <p:cNvPr id="52239" name="Text Box 5"/>
            <p:cNvSpPr txBox="1">
              <a:spLocks noChangeArrowheads="1"/>
            </p:cNvSpPr>
            <p:nvPr/>
          </p:nvSpPr>
          <p:spPr bwMode="auto">
            <a:xfrm>
              <a:off x="528" y="1008"/>
              <a:ext cx="1536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zh-CN" sz="2400" b="1">
                  <a:latin typeface="Times New Roman" pitchFamily="18" charset="0"/>
                </a:rPr>
                <a:t>         人数    席位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r>
                <a:rPr kumimoji="1" lang="zh-CN" altLang="zh-CN" sz="2400" b="1">
                  <a:latin typeface="Times New Roman" pitchFamily="18" charset="0"/>
                </a:rPr>
                <a:t>方     </a:t>
              </a:r>
              <a:r>
                <a:rPr kumimoji="1" lang="en-US" altLang="zh-CN" sz="2400" b="1" i="1">
                  <a:latin typeface="Times New Roman" pitchFamily="18" charset="0"/>
                </a:rPr>
                <a:t>p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r>
                <a:rPr kumimoji="1" lang="en-US" altLang="zh-CN" sz="2400" b="1">
                  <a:latin typeface="Times New Roman" pitchFamily="18" charset="0"/>
                </a:rPr>
                <a:t>        </a:t>
              </a:r>
              <a:r>
                <a:rPr kumimoji="1" lang="en-US" altLang="zh-CN" sz="2400" b="1" i="1">
                  <a:latin typeface="Times New Roman" pitchFamily="18" charset="0"/>
                </a:rPr>
                <a:t>n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</a:t>
              </a:r>
              <a:r>
                <a:rPr kumimoji="1" lang="zh-CN" altLang="zh-CN" sz="2400" b="1">
                  <a:latin typeface="Times New Roman" pitchFamily="18" charset="0"/>
                </a:rPr>
                <a:t>方     </a:t>
              </a:r>
              <a:r>
                <a:rPr kumimoji="1" lang="en-US" altLang="zh-CN" sz="2400" b="1" i="1">
                  <a:latin typeface="Times New Roman" pitchFamily="18" charset="0"/>
                </a:rPr>
                <a:t>p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            </a:t>
              </a:r>
              <a:r>
                <a:rPr kumimoji="1" lang="en-US" altLang="zh-CN" sz="2400" b="1" i="1">
                  <a:latin typeface="Times New Roman" pitchFamily="18" charset="0"/>
                </a:rPr>
                <a:t>n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240" name="Line 6"/>
            <p:cNvSpPr>
              <a:spLocks noChangeShapeType="1"/>
            </p:cNvSpPr>
            <p:nvPr/>
          </p:nvSpPr>
          <p:spPr bwMode="auto">
            <a:xfrm>
              <a:off x="480" y="124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Line 7"/>
            <p:cNvSpPr>
              <a:spLocks noChangeShapeType="1"/>
            </p:cNvSpPr>
            <p:nvPr/>
          </p:nvSpPr>
          <p:spPr bwMode="auto">
            <a:xfrm>
              <a:off x="960" y="100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Line 8"/>
            <p:cNvSpPr>
              <a:spLocks noChangeShapeType="1"/>
            </p:cNvSpPr>
            <p:nvPr/>
          </p:nvSpPr>
          <p:spPr bwMode="auto">
            <a:xfrm>
              <a:off x="1488" y="96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276600" y="1233488"/>
            <a:ext cx="4519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当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=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zh-CN" sz="2800" b="1">
                <a:latin typeface="Times New Roman" pitchFamily="18" charset="0"/>
              </a:rPr>
              <a:t>时，分配公平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828800" y="2833688"/>
            <a:ext cx="5867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–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 ~ </a:t>
            </a:r>
            <a:r>
              <a:rPr kumimoji="1" lang="zh-CN" altLang="zh-CN" sz="2800" b="1">
                <a:latin typeface="Times New Roman" pitchFamily="18" charset="0"/>
              </a:rPr>
              <a:t>对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zh-CN" sz="2800" b="1">
                <a:latin typeface="Times New Roman" pitchFamily="18" charset="0"/>
              </a:rPr>
              <a:t>的</a:t>
            </a:r>
            <a:r>
              <a:rPr kumimoji="1" lang="zh-CN" altLang="en-US" sz="2800" b="1">
                <a:latin typeface="Times New Roman" pitchFamily="18" charset="0"/>
              </a:rPr>
              <a:t>绝对不公平度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381000" y="3616325"/>
            <a:ext cx="3962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=150, 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=10, 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=15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=100, 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=10, 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=10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572000" y="3616325"/>
            <a:ext cx="4419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=1050, 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=10, </a:t>
            </a:r>
            <a:r>
              <a:rPr kumimoji="1" lang="en-US" altLang="zh-CN" sz="2800" b="1" i="1">
                <a:latin typeface="Times New Roman" pitchFamily="18" charset="0"/>
              </a:rPr>
              <a:t> 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=105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=1000, 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=10, 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=100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914400" y="4724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–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=5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876800" y="5486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但后者对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zh-CN" sz="2800" b="1">
                <a:latin typeface="楷体_GB2312" pitchFamily="49" charset="-122"/>
                <a:ea typeface="楷体_GB2312" pitchFamily="49" charset="-122"/>
              </a:rPr>
              <a:t>不公平程度已大大降低!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371600" y="5530850"/>
            <a:ext cx="243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虽二者</a:t>
            </a:r>
            <a:r>
              <a:rPr kumimoji="1" lang="zh-CN" altLang="zh-CN" sz="2800" b="1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绝对不公平度相同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203575" y="19192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若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&gt;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zh-CN" altLang="zh-CN" sz="2800" b="1">
                <a:latin typeface="Times New Roman" pitchFamily="18" charset="0"/>
              </a:rPr>
              <a:t>对    不公平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6227763" y="1905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5410200" y="4724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–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8509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1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 autoUpdateAnimBg="0"/>
      <p:bldP spid="67587" grpId="0" animBg="1" autoUpdateAnimBg="0"/>
      <p:bldP spid="67593" grpId="0" autoUpdateAnimBg="0"/>
      <p:bldP spid="67594" grpId="0" animBg="1" autoUpdateAnimBg="0"/>
      <p:bldP spid="67595" grpId="0" autoUpdateAnimBg="0"/>
      <p:bldP spid="67596" grpId="0" autoUpdateAnimBg="0"/>
      <p:bldP spid="67597" grpId="0" autoUpdateAnimBg="0"/>
      <p:bldP spid="67598" grpId="0" autoUpdateAnimBg="0"/>
      <p:bldP spid="67599" grpId="0" autoUpdateAnimBg="0"/>
      <p:bldP spid="67600" grpId="0" autoUpdateAnimBg="0"/>
      <p:bldP spid="67601" grpId="0" autoUpdateAnimBg="0"/>
      <p:bldP spid="676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410200" y="2909888"/>
            <a:ext cx="2895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公平分配方案应使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2800" b="1">
                <a:latin typeface="楷体_GB2312" pitchFamily="49" charset="-122"/>
                <a:ea typeface="楷体_GB2312" pitchFamily="49" charset="-122"/>
              </a:rPr>
              <a:t>尽量小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6200" y="4891088"/>
            <a:ext cx="906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设</a:t>
            </a:r>
            <a:r>
              <a:rPr kumimoji="1" lang="en-US" altLang="zh-CN" sz="2800" b="1">
                <a:latin typeface="Times New Roman" pitchFamily="18" charset="0"/>
              </a:rPr>
              <a:t>A, B</a:t>
            </a:r>
            <a:r>
              <a:rPr kumimoji="1" lang="zh-CN" altLang="zh-CN" sz="2800" b="1">
                <a:latin typeface="Times New Roman" pitchFamily="18" charset="0"/>
              </a:rPr>
              <a:t>已分别有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 </a:t>
            </a:r>
            <a:r>
              <a:rPr kumimoji="1" lang="zh-CN" altLang="zh-CN" sz="2800" b="1">
                <a:latin typeface="Times New Roman" pitchFamily="18" charset="0"/>
              </a:rPr>
              <a:t>席，若增加1席，问应分给</a:t>
            </a:r>
            <a:r>
              <a:rPr kumimoji="1" lang="en-US" altLang="zh-CN" sz="2800" b="1">
                <a:latin typeface="Times New Roman" pitchFamily="18" charset="0"/>
              </a:rPr>
              <a:t>A, </a:t>
            </a:r>
            <a:r>
              <a:rPr kumimoji="1" lang="zh-CN" altLang="zh-CN" sz="2800" b="1">
                <a:latin typeface="Times New Roman" pitchFamily="18" charset="0"/>
              </a:rPr>
              <a:t>还是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5800" y="57292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不妨设分配开始时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&gt;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zh-CN" altLang="zh-CN" sz="2800" b="1">
                <a:latin typeface="Times New Roman" pitchFamily="18" charset="0"/>
              </a:rPr>
              <a:t>即对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zh-CN" sz="2800" b="1">
                <a:latin typeface="Times New Roman" pitchFamily="18" charset="0"/>
              </a:rPr>
              <a:t>不公平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81000" y="2071688"/>
          <a:ext cx="44958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3" imgW="1637589" imgH="431613" progId="Equation.3">
                  <p:embed/>
                </p:oleObj>
              </mc:Choice>
              <mc:Fallback>
                <p:oleObj name="公式" r:id="rId3" imgW="163758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71688"/>
                        <a:ext cx="44958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4876800" y="2300288"/>
            <a:ext cx="37338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~ </a:t>
            </a:r>
            <a:r>
              <a:rPr kumimoji="1" lang="zh-CN" altLang="zh-CN" sz="2800" b="1">
                <a:latin typeface="Times New Roman" pitchFamily="18" charset="0"/>
              </a:rPr>
              <a:t>对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zh-CN" sz="2800" b="1">
                <a:latin typeface="Times New Roman" pitchFamily="18" charset="0"/>
              </a:rPr>
              <a:t>的</a:t>
            </a:r>
            <a:r>
              <a:rPr kumimoji="1" lang="zh-CN" altLang="en-US" sz="2800" b="1">
                <a:latin typeface="Times New Roman" pitchFamily="18" charset="0"/>
              </a:rPr>
              <a:t>相对不公平度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500563" y="620713"/>
            <a:ext cx="4191000" cy="5191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将绝对度量改为相对度量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33400" y="345757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类似地定义 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81000" y="4205288"/>
            <a:ext cx="83820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   将一次性的席位分配转化为动态的席位分配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</a:rPr>
              <a:t>即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04800" y="623888"/>
            <a:ext cx="369093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“公平”分配方法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33400" y="13858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若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&gt;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/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zh-CN" altLang="zh-CN" sz="2800" b="1">
                <a:latin typeface="Times New Roman" pitchFamily="18" charset="0"/>
              </a:rPr>
              <a:t>定义</a:t>
            </a:r>
            <a:endParaRPr kumimoji="1" lang="zh-CN" altLang="en-US" sz="28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utoUpdateAnimBg="0"/>
      <p:bldP spid="68612" grpId="0" autoUpdateAnimBg="0"/>
      <p:bldP spid="68614" grpId="0" animBg="1" autoUpdateAnimBg="0"/>
      <p:bldP spid="68615" grpId="0" animBg="1" autoUpdateAnimBg="0"/>
      <p:bldP spid="68616" grpId="0" autoUpdateAnimBg="0"/>
      <p:bldP spid="68617" grpId="0" animBg="1" autoUpdateAnimBg="0"/>
      <p:bldP spid="68619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1511</Words>
  <Application>Microsoft Office PowerPoint</Application>
  <PresentationFormat>全屏显示(4:3)</PresentationFormat>
  <Paragraphs>199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主题​​</vt:lpstr>
      <vt:lpstr>公式</vt:lpstr>
      <vt:lpstr>Clip</vt:lpstr>
      <vt:lpstr>2.7 选举中的席位分配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2.7 选举中的席位分配</dc:title>
  <dc:creator>LMJ</dc:creator>
  <cp:lastModifiedBy>LMJ</cp:lastModifiedBy>
  <cp:revision>7</cp:revision>
  <dcterms:created xsi:type="dcterms:W3CDTF">2020-03-13T15:44:00Z</dcterms:created>
  <dcterms:modified xsi:type="dcterms:W3CDTF">2020-03-23T08:13:43Z</dcterms:modified>
</cp:coreProperties>
</file>