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0T10:53:02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3163 17212 508,'0'0'81,"0"0"-53,0 0-10,0 0-10,0 0 18,0 0 21,0 0-8,-17-5-23,15 0-16,1 2 0,-1 2 0,1-2 1,-2-1 6,1 3-6,0 1 5,2-2 2,0 2-1,0 0-7,0 0-7,0 0-3,0 0-7,4 0-3,7 0 14,3 2-1,3 3 6,4 2 0,-1 1 1,0-3 1,1 1-1,1 0-1,-2-1 1,3-2 0,1-3 0,0 0-6,0 0-2,1-11-1,2-6 8,-1-6 0,-3-5 0,1-2 1,-3 0 0,2 4 1,-3 1-1,-3 4 0,5 8 0,-3 3-1,0 4-5,2 6-1,1 0 6,-1 0 0,1 6 0,-1 4 0,0-1 0,0-1 0,-1-2 1,-1 0 1,1-3-1,3-1 1,-3 1-1,3-3 1,2 0-1,1 0 0,-1 0 2,3 0-1,-2-3 0,-1-5-1,1 2 2,-3-2-2,1 4 1,-4 0 2,4 3 3,-2-1-5,-2 2 0,0 0-1,2 0 0,1 0 0,-1 0 1,4 0-1,-1 2 2,0-1-2,2-1 2,-1 1-2,2 1 1,-3 0 0,4 1-1,1 2 0,-2 0 0,5-1 0,0 2 0,0-1 0,-1-3 0,-2 0 0,-3-1-1,1 0 1,-1 1 0,-2 1 0,1-2 1,0 1 0,0 1 0,-2-1-1,3 1 0,-2 0 1,2 0-1,-1-2 1,1 1-1,2 0 0,-1-2 0,0 0 7,1 0 2,-1 0 3,5 0-11,-4 0 9,3-2-9,1-3 9,0-2-1,-1 2-2,3-1 3,-2 2-1,3 0 1,-2 4-4,6 0 4,-1 0-3,1 0 6,2 0-4,3 0-8,-1 0-1,1 0 1,0 0 1,-3-3-1,-4 1 1,0-1-1,-1 2-1,-1-1 0,1 2 1,-1-3 0,0 2 0,-1-4-1,-3-3-1,-1-1 1,-1-5 1,0-2 23,1-1-8,-3 0-14,2 3 5,-4 1-6,-2 4 0,1 1 0,-3 3 0,2 4 0,-1 1-1,-1 0 0,2 0 0,-1 1 1,0 4-1,2 1 15,1 1 12,-1 1-18,1-2-8,1 3 0,-2-2 9,2 1-8,-1-1-1,1-1 0,-2-3-1,-1 0 0,-3-3 0,2 0-1,-1 0 1,0 0 0,-1 0 8,2-6 11,-3 2-12,-2 2-6,-1-3 0,-4 3 0,-2-1 1,-1 2-1,-2-1 1,-1 1-2,5 1 1,0 0-1,4 0 3,2 0 10,5 0 4,0 0-11,3 1-5,-4 2-1,1 0 3,-1 1-2,-1-4 1,-4 0-2,3 0 1,-3 0-1,0 0 0,-2 0 0,2 0 0,-4 0 0,-1 0 1,0 0-1,-5 0 1,-1 0-1,-4 0 0,-1 0 1,-1 0 15,0 0 12,0 0 3,0 0-3,0-2-8,0-1-20,-4-3 0,-25-4-84,3 2-170</inkml:trace>
  <inkml:trace contextRef="#ctx0" brushRef="#br0" timeOffset="1838.105">5264 17202 61,'0'0'49,"0"0"14,0 0 27,0 0-4,0 0-8,0 0-22,0 0-22,-3-7 28,1 5 14,1 0-35,1 1-8,-2 1-12,2 0-8,0 0-5,0 0-8,0 0-3,0 3-19,0 5 3,0 6 18,5 2-1,2 5 2,4 3 1,1 4 0,1 4 6,2 4-6,0 3 6,2 2-6,1 0 0,-2-2-1,-3-4 13,1-8-6,-7-9 1,-2-7-7,-2-5 8,-3-4-1,0-2-2,0 0-4,0 0-1,0 0 5,0 0-6,0 0-18,0 0-4,0 0-8,0 0-25,-6 0-108,-3 0-104</inkml:trace>
  <inkml:trace contextRef="#ctx0" brushRef="#br0" timeOffset="2665.1523">5148 17648 514,'0'0'109,"0"0"-32,0 0-19,0 0 7,0 0-13,0 0-33,0 0-19,7 14 0,6-3 6,-1 1-6,2 4-2,-2 3-25,0 1-34,0 4-41,-2 17-47,-2-6-60,-4-2-36</inkml:trace>
  <inkml:trace contextRef="#ctx0" brushRef="#br0" timeOffset="3400.1945">5185 18086 46,'0'0'182,"0"0"-146,0 0-36,0 0 0,0 0 54,0 0 21,0 0-34,40-78-13,-25 53 11,0 0-15,0 2-11,-3 7-3,0 2-9,-3 6-1,-3 5-15,1 3-8,-4 0-7,-1 0 21,2 10 9,-4 5 15,0 2-2,0 5-2,0 1-11,-1 6-11,-5 1-9,-3 1-11,1-1 5,4-4 25,1-6-1,3-5 2,0-7 0,0-3 0,0-4 0,1-1-8,7 0 8,-1 0 0,4 0 1,-4-3 8,-1-1-8,0 3 0,-3 1-1,1 0-1,-4 0-12,0 0 2,0 1 11,0 6 0,0 4 1,-4 4 0,-5 2 7,-4-1-7,-4 4 1,-1 2-1,-3-1-1,-1 0 0,4-2 0,0-3 0,6-6 9,5-2 17,4-6 13,3-1-22,3 1-16,18 1-1,9 3 61,9 3-1,8 4 1,5 2-24,2 2-8,0 4-4,-2-1-2,-4 1-6,-5-3-8,-7-1-8,-8-3 6,-7-5-6,-8 0 1,-3-5 0,-3-3 4,-7 1-6,0-2-1,0 0-20,0 0-21,-3-11-41,-12-1-59,-3-4-177</inkml:trace>
  <inkml:trace contextRef="#ctx0" brushRef="#br0" timeOffset="3681.2105">5289 17816 552,'0'0'73,"0"0"-35,0 0-31,0 0 15,0 0-11,0 0-11,0 0-20,32-5-13,-17 9-67,5 0-34,-5-3-20,-1-1-32</inkml:trace>
  <inkml:trace contextRef="#ctx0" brushRef="#br0" timeOffset="5246.3">5450 17638 51,'0'0'63,"0"0"-14,0 0-8,0 0 28,0 0 3,0 0-7,0 0-35,2 86-14,-5-58-13,-6 1-2,-3 3-1,2 1-6,-5 3-21,1-3 9,2-3 17,1-5 1,4-9 26,4-11 3,3-5-4,0 0-25,0-11-30,11-9 30,4-5 15,0-5-15,4-2 0,-4 3-1,1 1 0,-2 7-9,-4 7 9,-2 7-1,-5 4-13,0 3-10,-3 0 8,0 0 4,0 10 13,0 4 10,0 4 1,-3 7 4,-3 2-9,-2 0-5,-2 5-1,1 0-1,-2 1 0,1-2 1,0 0 1,-1-3 0,2-4 9,2-6 1,1-3 8,1-7-6,2-3-3,2 0-7,-2-1-3,3 1-1,-2 5-14,2-3-1,-1 3 0,0-1 14,-1 1 2,1-3 0,1-4 1,0-3 11,0 0 11,0 0-7,0 0-16,0-4-22,3-9 22,8-4 7,3-5 18,1-2-9,1-5 0,1 0-5,1 0-4,-1 0-6,-3 6 0,2 2 0,-4 5 0,-2 5-1,-2 4 0,-3 3 0,1 2 0,-2 1 0,2-1 0,-2 1 1,1-1-1,-2 0 0,-1 2-7,-2 0-7,0 0-15,0 0 9,0 4 5,0 6 1,0 5 14,-4 5 1,-3 3 7,-3 4-6,-1 2-2,-1 3 2,-4 6 5,0 3-6,-1 4 0,-2-3 0,1-5 0,4-7 19,5-12 15,5-8 7,1-10-17,3 0-25,0-10-38,3-9 15,7-10 23,6-7 0,1-3 0,2-3 1,2 1 8,-3 3-9,1 4-1,-2 4 1,1 4 0,-6 7 0,4 2-10,-5 5 9,0 2 0,0 4 1,0 1 0,0 2 0,3 2-1,0 1-1,0 0-11,2 0 12,-4 3-1,-3 4 1,0 4 0,-4 2-9,-4 4 10,-1 0 2,0 3 8,-4 2-3,-8 0-6,-2 0 0,-2-4 0,0-5 5,-4-7-6,0-6-29,-3-2-14,-1-18-42,-2-6-9,2-10-8,1-2 18,4-3 42,2 4 42,8 8 15,3 9 41,3 9 45,3 10-6,0 1-50,0 3-24,0 12 41,8 7 28,2 8-25,5 7-26,2 5-13,3 8-10,1 3 2,-1 3-3,4-2-7,-5-7-7,-4-5-1,-2-14 1,-5-10-1,-5-8 0,-2-10-7,-1 0-9,0 0-33,0-14-26,0-6-57,-4-3 24,-5-3 26,-1 2 23,-1 0 30,0 2 29,0 5 18,-1 5 8,0-1 12,3 6 21,0 5 7,1 2-20,1 0 32,3 1-40,0 12-5,1 4-23,-1 14-9,1 5 6,0 6 8,0 2-5,-1-2-4,2-9-4,-1-10-1,3-10-1,0-9-28,0-4-52,-1-11-86,1-6-111</inkml:trace>
  <inkml:trace contextRef="#ctx0" brushRef="#br0" timeOffset="6088.3482">5949 17984 385,'0'0'69,"0"0"-56,0 0-12,0 0 45,0 0 32,0 0-10,0 0-32,24-60-11,-10 48 8,0-1-9,1 2-12,0 1-11,-2 2-1,2-1-1,-3-3-11,0-2-1,-5-5-27,-1-2-65,-2-3-34,-3 2-7,-1 0 18,-1 1-8</inkml:trace>
  <inkml:trace contextRef="#ctx0" brushRef="#br0" timeOffset="6869.3929">6005 17679 64,'0'0'60,"0"0"28,0 0 20,0 0 8,0 0-44,0 0-68,-71 36 5,84-18 4,10 12 9,3 6 4,6 13-13,2 5 2,-2 6 0,0 1-2,-4 0-12,-4-4 1,-7-8-1,-5-8 12,-6-7 6,-6-2-2,0-6 3,0-1-4,-8-1-6,-5-5-4,-2-2 4,-3-6-2,0-6-6,0-2 4,2-3-6,-2 0 1,6-12 11,2-5-11,4-3-1,6-6-1,0-7-10,3-5 10,11-8 0,6-4-5,2-3-13,2-1-28,1-4-17,-2 3-7,1 4-28,-5 5-22,-1 2 5,-2 6 2,-5 6 41,-2 2 37,-3 4 36,-3 2 50,0 0 14,-2 0 5,-1 2-7,2 2-26,-2 4-16,0 4 18,0 7-1,0 3 8,0 2-8,0 0-15,0 0-5,0 7 11,-5 2-28,-1 1 2,-3 0 6,2 1-2,1-3-6,0 2 0,4-3 0,1 3 0,1 4 0,0 3 0,3 8 20,10 4 26,4 7-2,2 5-8,4 4-13,0 3 20,2 4-1,1 1 3,-2 4-13,0 2-5,1 0-10,-3 1-5,-3-5-6,-2-8-5,-5-6 11,-1-11 2,-5-10-2,-3-9-11,-2-5 0,0-5 1,-1-1-2,0 0-20,0 0-42,0-4-39,0-19-12,-1 1-67,-6-4-123</inkml:trace>
  <inkml:trace contextRef="#ctx0" brushRef="#br0" timeOffset="7098.4059">6445 17673 690,'0'0'90,"0"0"-90,0 0-72,0 0 30,0 0 11,0 0 23,0 0 7,50-28-41,-33 19-76,0-1-27,-7 3 14,-4 4 1</inkml:trace>
  <inkml:trace contextRef="#ctx0" brushRef="#br0" timeOffset="8048.4602">6462 17929 195,'0'0'313,"0"0"-241,0 0-72,0 0-39,0 0 39,0 0 32,0 0-6,44-68-18,-28 42-8,0 1 0,-4 3 0,1 3 0,-4 7-1,-1 4-36,-4 3-15,-2 5-25,-2 0 18,0 0 40,0 8 11,0 6-8,-5 6-2,-2 6-16,-4 6-17,-1 1-11,2 4 28,-1 1 34,0-3 52,3-4 73,2-4-30,4-8-31,2-9-17,0-3-18,0-7-29,5 0-11,7-5 10,3-10 1,0-6 0,0-4-9,0-1 2,-2-1 6,-4 0-11,-1 3-6,-4 3-7,-2 3 9,-2 4 10,0 2 6,0 4 2,0 3 14,-2 2 5,-4 3-15,0 0 9,-2 0-2,1 0 20,3 5-20,2 1-13,2 3-1,0 4 0,0 1 1,3 4 6,9 6 5,5 2-4,0 6-6,4 4 1,-1 2 6,-4-2-8,-1 0-2,-5-6-9,-5-7 11,-5-3 0,0-3 1,0-3 21,-13 0-6,-4-3-15,-1-1-1,-3-3 0,3-2 14,1-5 9,4 0 9,4 0-16,2-9-16,4-7-6,3 0-4,0-2 10,0-4-1,10 2 1,2 1-1,1 4 1,1 2 5,0 6-4,1 5-1,-3 2-7,1 0 7,-3 12 0,-2 7 14,1 6 2,-5 1 9,1 8-4,-4 1-2,-1 1 1,0-3 18,0-1-2,0-3 6,0-7-5,0-8-11,0-4-16,0-10-10,0 0-15,8 0-33,5-20 20,4-7 15,1-13-52,10-31-55,-7 9-49,-5 7-45</inkml:trace>
  <inkml:trace contextRef="#ctx0" brushRef="#br0" timeOffset="9183.5252">5337 17752 84,'0'0'56,"0"0"-56,0 0 0,0 0 10,0 0 72,0 0-12,0 0-30,0-6-10,0 4 2,0 2 17,0 0 10,0 0-1,-1 0-6,1 0-23,-2 0-15,1 0-13,-1 0-1,-1 0-13,-1 0-1,-1 0 2,-3 0 5,4 0 1,0-1 5,-1 1 1,2 0 0,2 0 9,-2 0 1,3 0 0,0-2-8,0 2-2,0 0 0,0 0-2,0 0-5,0 0-2,0 0-11,4 2-7,10 9 22,7 8 5,7 5 21,5 3-1,3 4-6,-2-3-1,-4-6-6,-6-6-1,-5-8 13,-7-6 7,-4-2 3,-1 0 3,-4-3 17,1-11-13,-2-6-19,0-5-5,0-4-12,1 0 0,-1-2-1,-1 0 0,1 5-17,5-5-5,-4 4 6,2-4-3,-1 4-2,1 2-1,1 4-16,1 5-20,-3 3-34,1 7-45,-2 3-63</inkml:trace>
  <inkml:trace contextRef="#ctx0" brushRef="#br0" timeOffset="10101.5776">6937 17596 776,'0'0'138,"0"0"-138,0 0-113,0 0 36,-34 78 67,27-43 10,-3 3 25,1-2-18,4 0-5,0 0-2,2-4-6,-1 5-24,4-9-106,0-10-113</inkml:trace>
  <inkml:trace contextRef="#ctx0" brushRef="#br0" timeOffset="10354.5922">7090 17470 214,'0'0'355,"0"0"-305,0 0-38,0 0 2,0 0 16,88 5 22,-67-4-11,3 2-2,-2-1-25,-1-2-12,-3 0-2,-3 0 0,-3 0-31,-4 0-48,-5 0-58,-3 0-61,0 0-113</inkml:trace>
  <inkml:trace contextRef="#ctx0" brushRef="#br0" timeOffset="10826.6192">7211 17743 681,'0'0'125,"0"0"-115,-7 73-4,7-31-6,0 6 28,0-1 9,0-5-22,5-5-14,1-12 6,2-8-7,-2-8-9,2-8 0,1-1 7,2-6 2,-1-16 10,2-4 0,3-9-10,-1-1 0,0-1 0,0 5 1,-1 5-1,-1 5 0,0 5 0,0 5 0,-4 2-1,-2 5 1,1 1 0,0 2 0,1 2 1,-1 0 12,5 0 11,0 7 2,2 7 19,-1 6 3,1 4-9,-3 5 4,0-2-9,-2 0-8,-3-1-10,0-5-14,-3-4 0,-3-5-1,0-2-1,0-3-22,0-4-17,0-3-26,0-5-61,-6-11-187,0-4-265</inkml:trace>
  <inkml:trace contextRef="#ctx0" brushRef="#br0" timeOffset="11030.6309">7625 17423 584,'0'0'155,"0"0"-154,0 0 11,0 0-11,0 0 31,0 0 4,0 0-24,84-1-12,-72 1-37,-3 0-95,0 1-73,-5 6-27</inkml:trace>
  <inkml:trace contextRef="#ctx0" brushRef="#br0" timeOffset="11494.6574">7616 17803 753,'0'0'107,"0"0"-107,0 0-50,0 0 50,0 0 49,0 0-16,0 0-24,51-83-8,-40 66 6,0 2-6,-3 4-1,-2 7 0,-2 1 0,-1 3-15,-3 0-11,3 0 8,-2 7 18,3 10 11,-1 9-1,0 3 4,-2 5-7,2 2-1,-1 0 3,1-5 8,-2-3 5,1-7-11,-1-4-5,2-6-5,0-5-1,-2-1 0,1-5-14,1 0-30,-1 0-16,2-5 18,0-9-3,1-8 0,0-6-20,-1-5-21,-1-7 5,0-2 0,-3-2 13,0 1 5,0-3 1,0 3 0,-13-15 10,-4 11 6,-2 7-3</inkml:trace>
  <inkml:trace contextRef="#ctx0" brushRef="#br0" timeOffset="11816.6757">7582 17263 324,'0'0'212,"0"0"-66,0 0-34,0 0-5,0 0-22,0 0-30,0 0-33,15 36 1,4-12 23,7 8-5,7 9-19,5 5-12,12 20 0,15 16-4,13 22 4,2 4-3,-10-8-4,-16-22 4,-18-26-7,-8-14 1,-3-7 0,5 5-1,3 0 0,1 1 1,-2-4-1,-7-7 0,-2-4-1,-6-7-15,-5-6-21,-4-4-16,-5-5-23,-3 0-11,0 0-18,-7-15 8,-9-4-102,-4-2-153</inkml:trace>
  <inkml:trace contextRef="#ctx0" brushRef="#br0" timeOffset="12074.6905">7888 17215 646,'0'0'322,"0"0"-289,0 0-33,0 0 0,0 0 15,0 0 9,80 46-16,-56-34-8,9 8-71,-6-3-98,-5 1-192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5T12:25:28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8966 17123 116,'0'0'125,"0"0"-70,0 0-10,0 0 12,0 0-12,0 0-19,0 0-7,8 0 10,-4 0 4,3 3-3,4 6 3,3 1 2,2 1 30,3 2 1,4 4-41,0 2-12,2 0 10,2 3-10,0 1-12,-2-4 5,-2 0-6,-2-3-6,-4-3-26,0-5-17,-4-4-40,-3-4-49,-4 0-58,-5 0-72</inkml:trace>
  <inkml:trace contextRef="#ctx0" brushRef="#br0" timeOffset="351.02">9176 17079 449,'0'0'90,"0"0"-15,0 0 39,0 0 0,0 0-35,0 0-24,0 0-13,-53 81-4,42-48-12,-2 3-7,0 5-6,-2 2-12,0-3 11,1-2 24,4-6-16,1-8-17,4-9-3,1-7-10,3-3-26,1-5-46,0 0-74,1 0-68,9-2 4,-2-5-103</inkml:trace>
  <inkml:trace contextRef="#ctx0" brushRef="#br0" timeOffset="871.0498">9361 17222 234,'0'0'111,"0"0"-42,0 0 55,0 0 2,0 0-48,23 75-36,-20-61-9,0-2-19,-2-2 1,1-3-14,-1-2-1,1-2 0,-1-2-1,1-1-10,1 0-7,1 0 5,3-1 3,1-9 4,0-1-5,-2-2-2,-2 1 3,0-2-5,-1 4 14,0 4 1,-1 0 0,-1 3 0,-1 3 6,0 0 1,2 0 3,-1 0 0,1 0-10,4 0 12,0 0 11,3 6 0,-3 1 7,0 2-5,-2-3-14,-1 2-5,3-3-5,-5 1-1,1 0-28,-2 1-37,0 1-79,-2-3-125,-6 0-127</inkml:trace>
  <inkml:trace contextRef="#ctx0" brushRef="#br0" timeOffset="1477.0844">8887 17643 561,'0'0'47,"0"0"-29,0 0 65,0 0 22,0 0-31,0 0-12,0 0-10,-56-6-7,54 5 1,2 1-7,0 0-12,0 0-11,0 0-11,0 0-5,0 0-15,2-2-1,11-1 6,5 1 10,5-3 0,9 1 1,2 0 6,5 0-1,1-4-5,4 3 6,2-4-7,3 3-1,2-3 1,2 2 0,4-2 0,0 3 0,-1-5 0,0 3-1,-3 1 0,-2-1-1,-6 1-6,-2 4 1,-7 0 6,-5 0 0,-4 2 0,-7 1 0,-4 0-14,-6 0 1,-3 0-14,-6 0-11,-1 0 6,0 0 11,-8 0-46,-7 0-135,-4-2-174</inkml:trace>
  <inkml:trace contextRef="#ctx0" brushRef="#br0" timeOffset="2063.118">9163 18006 253,'0'0'135,"0"0"8,0 0 22,0 0-24,0 0-30,0 0-36,0 0-38,-3-2-33,9 12 2,10 10-3,7 10 21,-2 7-1,7 10-10,-3 4-7,-1-1 1,-3 0-6,-3-7-1,-5-8 0,-2-10-14,-5-8-40,-2-9-50,0-8-85,0 0-95,-4-14-11</inkml:trace>
  <inkml:trace contextRef="#ctx0" brushRef="#br0" timeOffset="2357.1348">9299 18037 502,'0'0'90,"0"0"14,0 0 11,0 0-38,0 0-44,-35 75-20,25-36-6,0 6 15,-4 2 20,-1 1-3,-2 3-9,-2-2 0,0-6-6,2-4-14,0-6-10,3-6-1,1-4-27,4-5-27,1-3-50,4-6-97,4-5-58,0-4-122</inkml:trace>
  <inkml:trace contextRef="#ctx0" brushRef="#br0" timeOffset="2867.164">9443 18260 778,'0'0'94,"0"0"-58,0 0 42,0 80-3,0-54-32,0 0-22,3-3-20,0-2 0,2-1 8,-2-3-9,0 0 1,-2-5-1,-1-3 1,2-5-1,-2-2 0,0-2 0,0 0-16,0 0-16,1-10-27,4-10-6,2-6 7,-1-5-21,2-1 31,1 3 18,-1 2 20,-2 10 9,-1 7-1,0 3 2,-2 7 0,0 0 9,2 8 28,1 9 37,0 7 4,2 2-19,0 4-16,-2-2-21,2-1-3,-2-5-8,-1-5-10,-1-4-1,0-6-7,-2-3-35,-1-4-49,2 0-75,0-2-103,-1-7-12</inkml:trace>
  <inkml:trace contextRef="#ctx0" brushRef="#br0" timeOffset="3109.1778">9628 18392 485,'0'0'153,"0"0"-112,0 0 6,0 0 36,0 0-10,0 0-31,0 0-17,75 5-15,-56-10-3,-3-4-7,1-2-15,-2 3-43,0-1-43,-3 3-36,4 1-27,-4 2-50,-3 0 25</inkml:trace>
  <inkml:trace contextRef="#ctx0" brushRef="#br0" timeOffset="3339.191">9821 18192 474,'0'0'161,"0"0"1,0 0-2,0 0-31,0 0-46,0 0-24,0 0 10,3 87-3,6-55-18,3 5-19,-2-2-16,-1 2-12,1-1-1,-1-2-4,-1-2-47,-1-3-51,-4-1-63,-1-8-114,-2-7-367</inkml:trace>
  <inkml:trace contextRef="#ctx0" brushRef="#br0" timeOffset="4038.2309">10414 17568 477,'0'0'150,"0"0"-114,0 0 0,0 0 50,0 0 3,0 0-37,0 0-30,0 2-15,0-2 5,0 0 1,0 0 4,0 0 0,2 0-2,3 0-2,5 0 20,3 0-1,4 0-15,5 3 11,3-3-1,4 4-11,-2-3-15,0-1 0,-1 0 1,-1 0-2,-2 0-9,-3 0-21,-4 0-47,-5 0-49,0 0-97,-6 0-176</inkml:trace>
  <inkml:trace contextRef="#ctx0" brushRef="#br0" timeOffset="4347.2486">10519 17875 793,'0'0'121,"0"0"-86,0 0-27,0 0 14,0 0 7,0 0-13,0 0 10,21 0 7,-3 0-5,4-1 8,5 1-20,-2 0-15,2 0 8,-4 0-4,2 0-5,-4 0-32,2 0-42,-4-1-98,-6-3-171</inkml:trace>
  <inkml:trace contextRef="#ctx0" brushRef="#br0" timeOffset="5665.324">11696 17387 175,'0'0'184,"0"0"-83,0 0-14,0 0 28,0 0-2,0 0-39,0 0-25,0 0-16,0 0 3,0 0 2,-5-1-11,0-2-11,-2 0-13,0 0-2,-2-2 5,-1 0-5,-1 1-1,-3 2-2,0 1-12,-1 1-1,-2 0 5,4 0 3,-1 0 4,4 5 2,0 4-8,7 6 0,-2 0 3,3 3 4,2-2-4,0 2 5,0-1 1,7-1 0,4-3-1,3 0 1,1-4 2,1-1-1,2 0 12,0-3-7,0 1-3,1-1 3,-2-5-6,1 0 0,-3 0-16,0 0-25,0 0-27,-4-8-21,-2 0-45,-4 0-42,-1 5-44</inkml:trace>
  <inkml:trace contextRef="#ctx0" brushRef="#br0" timeOffset="6239.3568">11457 17803 300,'0'0'104,"0"0"-58,0 0 44,0 0 21,0 0-16,0 0-5,0 0-12,-22 0-6,20-1-17,2 1-10,0 0-8,0 0-9,0 0-12,0 0-15,0 0 0,0 0-1,0 0-9,5 0 8,8 0 1,4 0 16,5-3 2,5-1-2,2 0 0,4-1-3,3 2-6,3-3-1,6 2-6,0 0 1,4 1 2,3 1-2,-1 2-1,2 0 1,-1 0 0,-4 0 0,-3-1-1,-3-2 0,-2 0-7,-4 0 6,-3 1-12,-1-1 12,-1 1-1,0 1-5,-3-2-10,-1 1 16,-2 1 0,-5-3 0,-4 3-44,-4-1-14,-4-1-2,-4 3-2,-4-1-108,-4 1-38,-10 0-199</inkml:trace>
  <inkml:trace contextRef="#ctx0" brushRef="#br0" timeOffset="7950.4547">11372 18219 65,'0'0'124,"0"0"-40,0 0-9,0 0 6,0 0 25,0 0 0,0 0-7,0-7-9,0 7-2,0 0-9,0 0-32,0 0-23,0 0-14,0 3-9,0 6-1,0 7 0,0 9 0,0 1 1,0 6 0,2 2-1,1 0 1,0-2 0,-2-1 0,3-2 11,-1-7-5,-1-4 0,1-4 0,-1-3-6,2-4-1,0 0 0,3-4-9,1 4 8,3-3 0,-1-1-6,5-1 6,-1-2-1,2 0 1,-1 0-11,0 0-7,0-8-4,-1-5-13,-2-4 6,-2-3-5,3-4-4,-4-2 4,-1 0 5,3-1 8,-3 4-1,-2 0 10,-2 3 5,2 3 6,-3 3 1,-2-1-6,-1 1 5,2 1 1,-2-3-9,0-1 10,0 2-1,0 1 1,0-1-1,0 3 1,0 2-1,0 3 1,-2 1 0,-1 2 7,2 2-5,-4 1 4,4-1-5,1 2 9,-1 0-8,1 0 9,0 0-2,0 0 2,0 0 8,0 0 7,0 0-3,0 0-7,0 0-14,0 0 6,0 0 1,0 5-3,0 0-5,0 5 0,0 2 7,0 2 1,0 3-3,0 4 1,0 1 9,0 6 3,0-3-8,0 0-9,0 0-1,1-6 0,0-4-1,4-2 0,-2-5-12,-2-2-18,1-3-9,-2-3-11,0 1-20,0-1-35,3 2-32,-1-1-12,-2-1-82</inkml:trace>
  <inkml:trace contextRef="#ctx0" brushRef="#br0" timeOffset="8813.5041">11821 18494 335,'0'0'176,"0"0"-98,0 0-23,0 0 40,0 0-9,0 0-32,0 0-23,5 12-10,-5 5 1,4 8-9,-1 1-6,-1 4-6,1-2 1,-2-4-2,2-4 1,-2-5-1,-1-5 0,0-7-1,2-2-1,-2-1-12,0 0-14,0-1-25,1-10-9,0-3 27,1-4-7,0-3-14,1 0 27,-2-1 15,2 1 12,0-2 1,2 1 1,1 3 0,-1 1 19,3 2 4,0 5 0,0 2-6,1 7 3,1 0 21,-1 2-18,1 0-16,0 4 25,1 6 7,1 5-2,-2 1 7,2 4-5,-3 1-6,0 1 6,-1 2-16,-3-4-5,0 0-4,-4-1-4,1-5-8,-2-3-1,0-4-1,0-3-8,0-2-20,0-2-22,0 0-21,0 0-33,-3 0-59,-3-6-212</inkml:trace>
  <inkml:trace contextRef="#ctx0" brushRef="#br0" timeOffset="9145.5231">11987 18403 690,'0'0'143,"0"0"-131,0 0-11,0 0 45,0 0 19,83 2-24,-56-2-2,1-7-9,-1-1 1,1 1-17,-2 2 5,-4 2-9,1 2-7,-5 1-2,-4 0 1,-3 0-2,-1 0-16,-6 0-21,-2 0-37,-2 0-49,0 0-72,0 0-126</inkml:trace>
  <inkml:trace contextRef="#ctx0" brushRef="#br0" timeOffset="9411.5383">12106 18249 396,'0'0'331,"0"0"-234,0 0-40,0 0 47,12 96-5,-6-60-49,0 2-24,1 1-18,2 1-7,-1-3-1,-1-5-21,1-7-44,0-5-63,3-9-67,1-5-75,-2-6-46</inkml:trace>
  <inkml:trace contextRef="#ctx0" brushRef="#br0" timeOffset="9908.5667">12561 18173 424,'0'0'126,"0"0"-83,0 0 8,0 0 60,0 0 3,0 0-22,0 0-27,-54-49-8,42 49-12,-3 0-1,0 3-6,-1 12-16,3 9-15,-4 7-5,4 8-1,1 6 0,0 1 1,4-1 11,3-2 1,5-8 17,0-4-15,4-5-6,8-4-4,6-3 1,2-5-6,3 0 1,3-6 5,0-3 0,0-3-7,-1-2 1,-4 0-1,0 0-1,-4-7-9,-1-3 3,-2-2-24,-3-2-5,-3 2-20,-1 1-38,-4 0-32,-2 3-68,-1 3-148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5T12:28:02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12647 3395 9,'0'0'133,"0"0"-90,0 0-16,0 0 24,0 0 2,0 0-8,0 0-9,-7 0-13,5-1-13,2-2 13,-1-1 2,1-2-11,-2 3-7,2-1-6,0-3 0,0 1-1,0-5-1,0-1-8,5-7 8,8-8-1,4-7-8,2-5 9,5-9-1,0 0 1,-1-5 1,1 3 0,-4-2 1,1 3 0,-2 0 0,-4-1 0,3 2 0,-3 0-1,3 1-10,0-3 4,0 4-9,1 0-9,-4 6 1,0 6 7,-3 7 8,-5 7 8,-2 9 0,-4 7-19,-1 4-78,0 0-24,-1 10-10</inkml:trace>
  <inkml:trace contextRef="#ctx0" brushRef="#br0" timeOffset="405.0232">12767 2481 333,'0'0'70,"0"0"-39,0 0-9,0 0 16,50-101 2,-23 70-20,6-4-7,6-3 6,3 0-13,5 1-5,-1 2-1,4 4 1,-7 5-1,-3 6 0,-7 5 1,-6 8-1,-9 5-2,-3 2 1,-8 5 1,-4 14 21,-3 7 53,0 7 11,-7 1-34,-5 3-24,-4-4-15,6-5-6,2-7-6,2-6-24,0-7-57,6-5-76,-3-3-135</inkml:trace>
  <inkml:trace contextRef="#ctx0" brushRef="#br0" timeOffset="6976.399">16996 1056 22,'0'0'0,"0"0"-6</inkml:trace>
  <inkml:trace contextRef="#ctx0" brushRef="#br0" timeOffset="54757.1319">13603 1864 77,'0'0'174,"0"0"-50,0 0-10,0 0-16,0 0 21,0 0-1,-8-59-33,6 50-5,-1 4-27,2 0-25,-1 1-2,1 2 1,1 2-5,0 0-12,0 0-9,0 0-1,0 0 0,0 0-11,0 0-6,0 0-19,0 0-26,0 11 0,0 9 12,1 9 34,4 9 16,-1 11 1,2 4 9,-4 6-8,3 3-1,0 1 2,-1 0-2,-1-5 0,1-5 0,-1-5 1,1-8-1,-3-4 0,0-6 0,-1-7-1,0-3-1,0-6-28,0-2-25,0-11-34,0-1-60,0 0-57</inkml:trace>
  <inkml:trace contextRef="#ctx0" brushRef="#br0" timeOffset="55395.1684">13626 1736 178,'0'0'157,"0"0"-104,0 0-7,0 0 16,0 0 11,27-80-20,-14 62-18,1 4-9,3 0-5,0 7-8,2 2-6,3 5-6,0 0-1,0 5 0,2 13 0,-2 7 0,-1 9-8,1 7 8,-2 10 18,-1 17 12,2 20-11,0 18-5,-3 5-7,0-21 3,-5-24 6,-3-24 9,1-9-14,0 2-3,2-3-8,-3-3 0,-1-9-2,0-9 2,-4-6 0,-4-3 0,-1 0 10,0-2 7,0 0 9,-6 0-6,-10-3-20,-6-5-18,-8-7 17,-6 0-14,-8-5 1,-3-5-9,-4-4-18,3-1-28,5-1 46,6 5 23,10 4 39,11 5 26,5 6-12,4 2-18,4-1-11,3-4-11,0 0-12,4-10-1,13-5 0,3-5 1,6-5-1,4 0-13,0 3-33,-2 8-47,-2 11-90,-6 6-64,-11 11-57</inkml:trace>
  <inkml:trace contextRef="#ctx0" brushRef="#br0" timeOffset="55578.1789">13663 2369 375,'0'0'153,"0"0"-32,0 0-73,0 0-27,0 0-5,0 0-8,0 0-7,36-28 10,-8-2-11,22-21-13,-7 8-90,-6 2-143</inkml:trace>
  <inkml:trace contextRef="#ctx0" brushRef="#br0" timeOffset="55795.1913">14079 1682 525,'0'0'142,"0"0"-115,0 0-27,0 0 30,0 0 2,30 76-25,-14-57-7,10 0-52,-7-5-119,1-5-174</inkml:trace>
  <inkml:trace contextRef="#ctx0" brushRef="#br0" timeOffset="55981.202">14321 1555 201,'0'0'144,"0"0"-53,0 0-29,-37 90-22,23-53-22,-1 0-18,-7 16-56,5-11-77,1-8-86</inkml:trace>
  <inkml:trace contextRef="#ctx0" brushRef="#br0" timeOffset="56627.2389">14209 1862 64,'0'0'98,"0"0"-9,0 0-17,0 0-8,0 0-30,0 0-15,0 0-10,82-43-9,-77 43-23,0 5-3,-3 9-12,-2 3 38,0 6 19,0 2-10,-2 2 5,-6 2 2,-1-1-10,-2-1-5,-1-4 8,3-3-3,2-4 1,2-7-1,1-2 4,4-4-10,0-3-1,0 0-20,0 0-7,4 0 28,4 0 9,2-3 31,2-1 15,0-1-20,0-2-11,0 1-8,-2 2-13,-3 3-2,-4 1-1,-3 0 0,0 1-20,0 12 20,-6 6 6,-8 7 10,-7 8 3,-1 2 4,-1 3 14,-1-5 9,4-2-2,8-9 9,3-8-5,6-4-25,3-4-23,0-4-17,14 0-14,10-1 21,8-2 10,7 0 2,4-5 15,8-7-10,-1-7-6,-2-3 8,-4-4-8,-7-3 6,-8 0-6,-5-2 7,-7-1 2,-4 3 0,-5-3 1,-5 1 4,-3-1-15,0-2-9,-23-21-44,2 11-103,-1 1-193</inkml:trace>
  <inkml:trace contextRef="#ctx0" brushRef="#br0" timeOffset="57444.2856">15024 1506 514,'0'0'156,"0"0"-78,0 0-68,0 0-9,0 0-1,0 0 75,23 104 29,-5-29-32,-1 29-21,-3 13-8,-4-3-16,-3-22-8,0-30-10,-2-21-8,-1-15-1,1-6 0,-2-4-1,-1-3 0,-2-9 1,2-2 0,-2-2-13,0 0-7,0-6-9,-3-7-13,-9-4-41,-5-5 0,-6-6 15,-4-1-23,-4-3-52,-6-1 17,-1 6 59,3 3 67,0 7 49,8 9 37,5 4-4,10 4 2,3 0 27,6 0-28,3 0-70,0-2-13,0-3-35,15-4-11,7-6 45,7-5 0,2-6-10,0 0-26,-1 1 9,-6 5 20,-4 6 2,-10 7-1,-3 7-5,-4 0 12,-3 13 4,0 10 54,-4 10-10,-11 7-8,0 4-9,-1 1-20,-2-1-10,6-5 9,3-8-10,4-12-20,5-9-74,6-10-101,11-14-37,5-10 52</inkml:trace>
  <inkml:trace contextRef="#ctx0" brushRef="#br0" timeOffset="57692.2998">15340 1656 155,'0'0'145,"0"0"-42,0 0-18,0 0-33,0 0 7,0 0 46,0 0-4,-51 97-23,29-49-13,2-4-23,3-3-17,7-5-14,6-8-11,4-7 0,0-4-10,12-4-13,12-5 1,4-3 14,11-5 8,2 0-49,28-22-51,-12 0-75,-9-1-92</inkml:trace>
  <inkml:trace contextRef="#ctx0" brushRef="#br0" timeOffset="58630.3535">15865 1397 188,'0'0'301,"0"0"-135,0 0-32,-47-92-70,33 72 15,1 6-6,3 7-18,1 4-19,3 3-36,0 0-6,-1 15-20,1 10 4,1 9 11,1 9 0,1 10 11,0 8 0,3 16 0,-2 13 1,1 14 1,-1 5-1,2-10 8,0-22 4,0-21 13,2-17-16,4-6-8,1-1-1,1-5-1,1-3-2,-6-12-11,1-9-13,-1-3 0,-1 0-11,-1-1 6,2-12-12,-1-9-13,1-9-63,-2-7 12,2-8 42,3-3 16,-4 1 23,4 0 26,0 6 3,1 2 32,3 8 37,-1 3 15,0 5-9,3 4-6,-3 0-9,0 1-16,3 1-16,-1 1-12,-1 2-10,0 3-8,-1 2-1,0 6 0,0 4-23,-1 0-17,-2 3 9,3 17 8,-5 7 23,0 7 20,-4 8 2,0 1 6,0 6 2,-10-1-4,-2-1-4,-2-5-14,0-3-2,-1-10 3,2-7-9,4-8 7,1-4-1,5-6 3,2-4 0,1 0-9,0 0 0,0 0-8,0-4 8,4-8 0,10-3-6,1-5 6,7-2 0,3-3 0,4 3 0,2 0 10,0 3-10,-1 2 1,-2 5-1,-5 4-10,-5 7-16,-5 1-4,-6 0 12,-5 14-41,-2 7 40,0 4 19,-16 5 22,-5 4 4,-6 1 10,-5-4-1,1-2 14,0-7 23,2-6-5,6-8-31,2-6-30,6-2-6,6-7-55,9-22-127,0 0-113,1-2-432</inkml:trace>
  <inkml:trace contextRef="#ctx0" brushRef="#br0" timeOffset="58827.3647">16594 1976 527,'0'0'213,"0"0"-52,0 0-98,0 0-41,0 0-21,0 0-1,-83 84-98,65-67-191</inkml:trace>
  <inkml:trace contextRef="#ctx0" brushRef="#br0" timeOffset="59146.383">16839 1177 1119,'0'0'152,"0"0"-109,0 0-37,0 0-6,0 0-7,0 0-13,0 0-12,17-2 4,9 7-59,8 7-101,-6 0-90,-8-2-216</inkml:trace>
  <inkml:trace contextRef="#ctx0" brushRef="#br0" timeOffset="59451.4004">16796 1511 339,'0'0'265,"0"0"-151,0 0-62,0 0-39,0 0 16,0 0 13,0 0-19,62-16-3,-34 5-11,-1 0-3,-6 0 1,-3 4-7,-7 3 0,-8 4-8,-3 0-8,0 14-16,-8 13 32,-11 7 25,-4 7-11,-5 2-2,1-2 2,2-4-13,6-9 5,6-9-6,9-6-58,4-9-99,3-4-47,15 0-15,-3-6 43</inkml:trace>
  <inkml:trace contextRef="#ctx0" brushRef="#br0" timeOffset="59841.4227">16954 1705 87,'0'0'117,"0"0"53,0 0-9,3 78-9,-3-40-12,0 3-20,-8 3-19,3 0-17,2-4-28,3-4-25,0-8-31,0-9-3,13-8-13,2-8 3,3-3-4,7-11 15,0-14 2,5-12-61,0-7 14,-1-4 19,-4-5-17,-5 2 8,-3-4-1,-5 1 9,-8 4 16,-4 6 6,-1 10 6,-16 6 1,-5 13 13,-2 8 11,-1 7 4,2 4-1,2 16 2,4 6-7,5 0-1,4 1-9,4-5-11,4-2-1,0-4-7,5-6-2,6-2-11,5-4-28,12-4-57,-5 0-5,0-9-189</inkml:trace>
  <inkml:trace contextRef="#ctx0" brushRef="#br0" timeOffset="60125.439">17415 1436 732,'0'0'254,"0"0"-175,0 0-64,0 0 31,0 98 42,0-48-41,0 10-21,0 5-10,0 3-2,0-3 4,0-1-18,0-7-1,1-11-45,4-12-48,-2-12-45,1-20-78,-3-2-106,-1-5-45</inkml:trace>
  <inkml:trace contextRef="#ctx0" brushRef="#br0" timeOffset="60658.4695">17501 1264 499,'0'0'185,"0"0"-35,0 0-69,0 0 3,0 0-22,0 0-17,0 0-18,88-65-21,-66 65 9,-1 0-14,2 11 11,-3 8-12,-1 9-2,1 21 2,-2 30 29,-4 34 12,-7 16-7,-2-4-22,-5-27 1,0-35-13,0-20 0,2-12-13,0-4 7,-2-1 5,1-4 0,-1-11 1,0-6 8,0-5-8,0 0 0,-10 0-18,-6-2-12,-11-9-1,-2-3 14,-6-3-19,-7-8-29,2-1 8,1-4 27,7 4 30,8 0 62,7 6-7,6 1-20,5 5-28,5-1 15,1-4 11,0-3-8,10-4-14,10-6-10,3-3 0,5-2-1,0 2-16,0 2-24,-1 8-50,0 7-82,-6 7-117,-8 10-79</inkml:trace>
  <inkml:trace contextRef="#ctx0" brushRef="#br0" timeOffset="61372.5103">17465 1980 499,'0'0'179,"0"0"-88,0 0-44,0 0 33,0 0 24,0 0-101,0 0-3,54-94-42,-24 52-17,4-5-24,0-2-24,2 0-7,-1-3-20,-4 3 9,-1-1-4,-2 4 51,-7 8 45,-5 5 33,-4 8 27,-4 8 56,-4 9 49,-2 5 15,-2 3-17,0 5-61,0 14 22,0 15 17,0 10 3,0 23-18,0 16-29,0 0-24,0-10 5,-2-7 20,2-15-33,0 5-16,0 4-15,0-11-1,0-11-29,0-11-22,0-8-14,0-9-28,0-8-8,0-2 24,0-4 40,0-16-31,0-11-4,-3-13-6,0-20 36,1-25 3,2-26-9,0-6 11,10 12 37,3 24 30,-1 34 22,-4 17 17,-1 11 9,0 1 9,-1 0-5,0 5-4,-1 6 0,-1 5 8,3 1-29,3-1-32,3 1-15,8-3-8,3 5-1,4 1-1,-1 2-12,0 0 6,-6 13-5,-2 8 3,-7 8-15,-9 7-14,-3 7 22,-1 7 15,-14 0 0,-5 0 0,4-6-52,1-9-63,3-8-61,6-7-43,0-6-21,2-8-21</inkml:trace>
  <inkml:trace contextRef="#ctx0" brushRef="#br0" timeOffset="61866.5386">17935 1797 72,'0'0'146,"0"0"47,0 0-14,0 0-21,0 0-59,0 0-40,0 0-1,-27 34 17,33-34 8,8-5-43,5-5 5,4-4-14,5-2-4,2-1-7,1 0 6,0 4 34,-4 3-40,-5 5-20,-2 5-1,-5 0-1,-4 9-8,-6 11 9,-5 9-4,0 7 5,-13 4 7,-11 5-7,-3-1-1,-7-2-21,0-4-26,-4-6-8,4-10-37,2-7-23,6-9 25,5-6 35,7 0 15,4-17-5,3-5-6,5-1-19,2 0 71,0 8 6,3 3 58,9 9-8,1 3 6,8 0 6,6 0-22,10 6 105,11 6-56,3 0-57,7 2-15,2-2-14,-1-2-9,0-1 8,0-4-8,-4-4-34,15-1-69,-15 0-91,-11-3-199</inkml:trace>
  <inkml:trace contextRef="#ctx0" brushRef="#br0" timeOffset="62115.5528">18514 1632 1045,'0'0'204,"0"0"-152,0 0-52,0 0 0,0 0 8,0 0-8,0 0-1,6 60 0,3-38-37,0 3-66,2 5-72,-3-7-96,-2-6-143</inkml:trace>
  <inkml:trace contextRef="#ctx0" brushRef="#br0" timeOffset="62476.5735">18626 1683 515,'0'0'178,"0"0"-82,0 0-28,0 0-29,86-59 42,-58 45-43,1 5-21,-1-1-8,-4 3 10,-3 0-8,-5 4-11,-7 2-18,-6 1-22,-3 0-24,0 11-66,-10 12 122,-14 9 2,-9 11 0,-11 5-43,-4 5-9,-4-1 3,5-6 31,9-9 24,11-9 86,12-10-15,6-9-59,9-6-12,0-3-18,3 0 14,12 0 4,7-8 32,5-9-2,4-6-30,3-7-13,4-4-40,-4-2-63,9-17-45,-10 11-38,-6 4 23</inkml:trace>
  <inkml:trace contextRef="#ctx0" brushRef="#br0" timeOffset="62776.5906">18783 1408 67,'0'0'1,"0"0"24,-57-105 77,42 74 26,3 11 8,4 8-3,4 7-5,0 5-63,3 0-6,1 5-28,0 12-30,0 11 50,6 24 22,3 28-12,-2 29 1,-2 9-17,-5 1-7,0-4-21,0-13-1,0-2-4,0-17-12,0-19 10,0-20-9,0-10-1,2-3-1,1-3-47,1-5-31,-1-14-41,-1-11-67,-2-15 16,0-4-219</inkml:trace>
  <inkml:trace contextRef="#ctx0" brushRef="#br0" timeOffset="63122.6104">19546 1319 842,'0'0'214,"0"0"-137,0 0-58,0 0-6,-79 47 23,46-18-13,-5 7-16,2 3-7,-2 3-20,-2 2-31,-2 1-50,2-1-38,4-6-62,7-7-30,9-10 25,12-10 16</inkml:trace>
  <inkml:trace contextRef="#ctx0" brushRef="#br0" timeOffset="63796.649">19249 1627 317,'0'0'98,"0"0"16,0 0-17,0 0 43,37 73 17,-29-32-35,-2 6-46,-1 0-24,3-1-24,-3-4-19,1-9-9,-2-6-1,1-13-36,2-9-39,-3-5-23,3-5 30,0-16 14,1-8-36,2-8-24,0-2 43,0-1 2,-2 3 34,1 6 36,-1 6 0,-4 11 23,2 9 28,-3 5-19,0 2 5,0 15 61,2 8 29,-2 3-43,0 4-48,-2 0-14,-1-3 2,0-4-13,0-6-10,0-5 2,0-5-3,2-4-7,0-5-32,3 0-44,-1 0 27,1-6 31,1-7 25,4-4 1,1-2 17,1-1-1,-2 1 12,3 1 7,1 1-13,2 1-10,5-1-11,3 3 61,6-3-28,7 5-18,2 4-1,1 1 3,3 7-7,-2 0-4,-4 0-6,-5 7 4,-10 2-6,-3 2-1,-10 3-10,-7 0-24,-2 1 11,0 0 24,-9 2 8,-8-3 4,-5-4-11,-2-3 9,-1-4-10,-1-3 1,6 0 7,3-15-8,4-9-71,7-8-22,6-28-48,4 7-79,11 4-74</inkml:trace>
  <inkml:trace contextRef="#ctx0" brushRef="#br0" timeOffset="64047.6633">20295 1092 455,'0'0'91,"0"0"-33,0 0-6,0 0 24,0 0 71,0 0-27,-39 95-23,12-49-6,-3 7-34,2 5-27,0 0-23,1 0-7,2-3-9,3-6-34,5-5-45,0-10-34,7-11-87,4-22-71,3-1 14,3-10 43</inkml:trace>
  <inkml:trace contextRef="#ctx0" brushRef="#br0" timeOffset="64286.677">20192 1206 393,'0'0'72,"0"0"61,0 0-12,0 0 35,68 111-26,-39-62 9,4 4-22,5 4-57,7 2-21,-2 0-13,2-2-16,-3-3-9,-2-4-1,-5-8-48,-7-9-104,-7-11 3,-11-12 11,-8-10-54,-2-4 41,0-10-116</inkml:trace>
  <inkml:trace contextRef="#ctx0" brushRef="#br0" timeOffset="64497.6891">20246 1405 649,'0'0'123,"0"0"-102,0 0 5,0 0 57,0 0-14,0 0-42,0 0-15,41 58-12,-35-39-52,-6 16-79,0-5-2,0-3-131</inkml:trace>
  <inkml:trace contextRef="#ctx0" brushRef="#br0" timeOffset="65179.7281">20144 1724 550,'0'0'104,"0"0"-90,0 0 22,0 0 28,0 0-11,0 0-18,88 5-6,-73-5-15,-2 0-2,-5 0-5,-5 0-6,-3 2 4,0 1-5,0 1-25,-5 2 15,-5 1-19,-3 2-42,1-1 2,-2-1 27,4 0 3,1 3-11,1 1 24,0 7 26,0 3 35,0 9 36,1 6 28,1 4 5,2 5-3,1 1-2,1-1-26,2-3-36,0-2-16,0-10-11,0-4-9,2-10-1,1-7-11,1-5-25,2-4-44,0 0 37,0-7 1,1-12-6,4-5-21,-2-7-21,1-4 8,2 1 44,-1 1 38,1 7 16,1 3 36,0 6 9,1 5 17,-2 5-12,1 2-12,2 3-17,0 2 1,3 0-9,1 4-12,1 6-11,-1 3 1,-4 3 2,0-1 0,-9 2-9,-2-3 1,-4 2-1,0 1 13,-6 1-3,-9 1 3,-2 1-7,-1-4 3,3-3-8,4-3 1,2-5 5,8-5-7,1 0-13,0-1-57,3-16-6,22-26-105,1 1-50,0-1-33</inkml:trace>
  <inkml:trace contextRef="#ctx0" brushRef="#br0" timeOffset="66042.7774">20902 1405 371,'0'0'133,"0"0"-43,0 0 12,0 0 11,0 0 20,-2 72-18,1-34-37,-2 11-17,1 17-20,-1 20-18,3 16-12,0 2 18,0-19-3,0-18-15,0-25-11,0-6 1,1-1-1,3-3-2,-1-4-27,-2-12-11,-1-11 2,0-5 16,0-2 8,-10-15-62,-6-10 1,-5-7 19,-5-8-24,-8-19-32,2 1-18,2-2 71,4 0 43,6 21 16,1 4 59,7 16 49,3 11 55,3 9-48,5 1-78,1 0-25,0 0-12,0 3 15,0 5 6,1-1-3,7 2-17,-1-1-1,0 1 1,0 0 0,0 4 6,-4 4-6,-3 7 1,0 5 8,-3 7 3,-9 1-6,0-3-5,2-5-1,4-7-1,6-9-27,0-9-60,6-4-98,14-10 95,9-17 31,7-7-48,5-12-11,1-2-60,3-5 67,1 2 41,-4 0 48,0 2 21,-6 4 1,-4 8 8,-5 7 66,-6 10 48,-9 8 52,-4 7 28,-8 5-133,0 0-3,-7 17 51,-14 9-24,-2 7-31,-4 9-26,-2-1-7,8-1 19,8-5-18,8-6 15,5-7-27,0-2-11,10-6-7,6-4 0,6-3 21,4-2-5,4-5-16,1 0-15,3-2-5,-1-9-8,0-3 1,-2 0-17,-4 2-22,-6 2-43,-7 3-83,-4-1-29,-4 2-49,-5 0-103</inkml:trace>
  <inkml:trace contextRef="#ctx0" brushRef="#br0" timeOffset="66958.8298">21460 1408 643,'0'0'195,"0"0"-130,0 0-28,0 0 76,0 0 7,0 84-58,-2-48-37,-2 3-19,-2 1-6,1-3-5,2-5-37,3-11-51,0-6-21,0-11-10,0-4 30,8-16 59,4-13-21,2-12-65,3-8-9,1-2 105,-2-3 25,-2 3 52,-2 4-14,1 8-11,-4 13 28,-1 11 23,-4 10 10,0 5-38,1 0-21,1 8 35,1 7 17,4 6-25,-2 3-11,-2 2-6,1 1-9,-3-2-28,-3 0-2,-2 3 0,0-3-12,0 1-2,-10 0-14,-5-2-9,-5-4-18,1-7-22,-1-7-38,3-6 19,5 0 96,3-6 5,2-12 7,1 0-11,5 1-1,1 3 31,0 3 14,0 5 4,0 3 9,0 3-15,1 0-24,5 0-10,-1 3-2,-2 7 3,-1 2-10,-2 1-18,0 4 18,0 2 1,-14 3-1,-2 3-9,-6 0-14,-7 6-6,-4-1 3,-7 1 16,-5-2 10,-3 3-1,1-6 1,3-1 0,8-5 0,10-4 7,8-8 19,11-2-15,5-6-11,2 0-31,2 0-3,13 0 34,10-8 8,6-5 31,8-2 7,9-4-9,3-1-13,5-3-3,8 0-11,2-4 84,3-4-53,-3 2-31,-3 0-2,-7 3-7,-10 2-2,-11 7 1,-11 6-31,-12 5 0,-7 5-35,-5 1-23,-6 0 4,-35 25-8,1-1-129,-2 0-178</inkml:trace>
  <inkml:trace contextRef="#ctx0" brushRef="#br0" timeOffset="67904.884">21442 1976 195,'0'0'668,"0"0"-592,0 0 1,0 0 1,6 96-9,0-67-22,0-1-30,1-5-12,0-3-5,0-7-29,-1-5-38,1-8-34,0 0 19,2-12 30,5-14-9,1-3-60,1-5 12,-2-4 60,-2 3 49,-1 1 8,0 5 3,-2 3-10,1 6 16,-4 8 40,0 6 18,0 5 3,3 1-32,0 0-17,2 7 4,-1 8 9,-1 3-10,-2 4-9,-4 1-12,-3 4-10,0 1-1,0 1-9,-10 0-1,-6 0-7,-3-2-45,-3-3 43,2-5-13,1-5 31,5-6 1,3-8 18,3 0-3,1 0-14,4-11 9,2-3 12,1-1-15,0 0-6,0 5 9,7 0 9,0 3 4,1 5-3,0 2 12,2 0-8,0 0 10,1 2-20,2 8-4,-1 4 3,1 5-7,-3 4 4,-6 4-10,-2 3 0,-2 4-8,0 2 7,-13-2 1,-4-2-1,-1-5 1,-5-6 1,-2-4 0,-2-5 2,-3-4-3,-1-5-3,0-3-7,2 0-7,6-8 16,6-9-12,4 0 12,7-2-12,6 4 13,0-1 2,0 3 6,10 3-8,4-1 13,5 5 11,-1 1-3,3 3-3,-2 2-3,4 0-8,-3 3 2,3 10-8,-6 2 5,3 5 1,-2 2-5,1 0 14,2-1 31,1-2 9,6-6-30,0-5-5,5-5 3,5-3-13,3-11-1,2-14 3,5-8-13,1-7-10,-3-3-36,-1-2-35,4-7-60,-9 10-100,-13 8-356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9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1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1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8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AE45-E723-438F-9125-3A10DC8A372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8CF1-F277-4722-835F-ADA02FC2E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0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61.png"/><Relationship Id="rId7" Type="http://schemas.openxmlformats.org/officeDocument/2006/relationships/image" Target="../media/image2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65.png"/><Relationship Id="rId7" Type="http://schemas.openxmlformats.org/officeDocument/2006/relationships/customXml" Target="../ink/ink3.xml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2843808" y="622993"/>
            <a:ext cx="334161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2.8   </a:t>
            </a: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节水洗衣机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75680"/>
              </p:ext>
            </p:extLst>
          </p:nvPr>
        </p:nvGraphicFramePr>
        <p:xfrm>
          <a:off x="7812360" y="476672"/>
          <a:ext cx="971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3" imgW="971172" imgH="971172" progId="MS_ClipArt_Gallery.2">
                  <p:embed/>
                </p:oleObj>
              </mc:Choice>
              <mc:Fallback>
                <p:oleObj name="Clip" r:id="rId3" imgW="971172" imgH="97117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76672"/>
                        <a:ext cx="9715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628800"/>
            <a:ext cx="8077200" cy="35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我国淡水资源有限，节约用水人人有责。洗衣在家庭用水中占有相当大的份额</a:t>
            </a:r>
            <a:r>
              <a:rPr lang="zh-CN" altLang="en-US" b="1" dirty="0" smtClean="0">
                <a:solidFill>
                  <a:schemeClr val="tx1"/>
                </a:solidFill>
              </a:rPr>
              <a:t>，节约</a:t>
            </a:r>
            <a:r>
              <a:rPr lang="zh-CN" altLang="en-US" b="1" dirty="0">
                <a:solidFill>
                  <a:schemeClr val="tx1"/>
                </a:solidFill>
              </a:rPr>
              <a:t>洗衣机用水十分重要。</a:t>
            </a:r>
            <a:r>
              <a:rPr lang="zh-CN" altLang="en-US" b="1" dirty="0" smtClean="0">
                <a:solidFill>
                  <a:schemeClr val="tx1"/>
                </a:solidFill>
              </a:rPr>
              <a:t>假设放</a:t>
            </a:r>
            <a:r>
              <a:rPr lang="zh-CN" altLang="en-US" b="1" dirty="0">
                <a:solidFill>
                  <a:schemeClr val="tx1"/>
                </a:solidFill>
              </a:rPr>
              <a:t>入衣物和洗涤剂后洗衣机的运行过程为：加水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漂洗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脱水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加</a:t>
            </a:r>
            <a:r>
              <a:rPr lang="zh-CN" altLang="en-US" b="1" dirty="0">
                <a:solidFill>
                  <a:schemeClr val="tx1"/>
                </a:solidFill>
              </a:rPr>
              <a:t>水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漂洗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脱水</a:t>
            </a:r>
            <a:r>
              <a:rPr lang="en-US" altLang="zh-CN" b="1" dirty="0">
                <a:solidFill>
                  <a:schemeClr val="tx1"/>
                </a:solidFill>
              </a:rPr>
              <a:t>…</a:t>
            </a:r>
            <a:r>
              <a:rPr lang="zh-CN" altLang="en-US" b="1" dirty="0">
                <a:solidFill>
                  <a:schemeClr val="tx1"/>
                </a:solidFill>
              </a:rPr>
              <a:t>（称“加水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漂洗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脱水</a:t>
            </a:r>
            <a:r>
              <a:rPr lang="zh-CN" altLang="en-US" b="1" dirty="0">
                <a:solidFill>
                  <a:schemeClr val="tx1"/>
                </a:solidFill>
              </a:rPr>
              <a:t>”</a:t>
            </a:r>
            <a:r>
              <a:rPr lang="zh-CN" altLang="en-US" b="1" dirty="0" smtClean="0">
                <a:solidFill>
                  <a:schemeClr val="tx1"/>
                </a:solidFill>
              </a:rPr>
              <a:t>为一</a:t>
            </a:r>
            <a:r>
              <a:rPr lang="zh-CN" altLang="en-US" b="1" dirty="0">
                <a:solidFill>
                  <a:schemeClr val="tx1"/>
                </a:solidFill>
              </a:rPr>
              <a:t>轮）。请为洗衣机设计一种程序（包括运行多少轮，每轮加水量等），使在满足一定洗涤效果的条件下，总用水量最少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640" y="5589240"/>
            <a:ext cx="669674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选自</a:t>
            </a:r>
            <a:r>
              <a:rPr lang="en-US" altLang="zh-CN" sz="2800" b="1" dirty="0" smtClean="0"/>
              <a:t>1996</a:t>
            </a:r>
            <a:r>
              <a:rPr lang="zh-CN" altLang="en-US" sz="2800" b="1" dirty="0"/>
              <a:t>年全国大学生数学建模竞赛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44984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976" y="671027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模型求解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85961"/>
              </p:ext>
            </p:extLst>
          </p:nvPr>
        </p:nvGraphicFramePr>
        <p:xfrm>
          <a:off x="899592" y="1484784"/>
          <a:ext cx="4392488" cy="237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"/>
                <a:gridCol w="792088"/>
                <a:gridCol w="720080"/>
                <a:gridCol w="792088"/>
                <a:gridCol w="792088"/>
                <a:gridCol w="864096"/>
              </a:tblGrid>
              <a:tr h="3397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ε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10 %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𝜇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10.0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7.1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𝜇</a:t>
                      </a:r>
                      <a:r>
                        <a:rPr lang="en-US" sz="2000" kern="100" baseline="-25000">
                          <a:effectLst/>
                        </a:rPr>
                        <a:t> 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𝜇</a:t>
                      </a:r>
                      <a:r>
                        <a:rPr lang="en-US" sz="2000" kern="100" baseline="-25000">
                          <a:effectLst/>
                        </a:rPr>
                        <a:t> 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λ</a:t>
                      </a:r>
                      <a:r>
                        <a:rPr lang="en-US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28.3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20.0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8.9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λ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17.5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13.9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11.1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8.1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λ</a:t>
                      </a:r>
                      <a:r>
                        <a:rPr lang="en-US" sz="2000" kern="100" baseline="-250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15.0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12.6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10.6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7.1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67744" y="575295"/>
                <a:ext cx="3230821" cy="71468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𝑢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𝑐</m:t>
                    </m:r>
                    <m:r>
                      <a:rPr lang="en-US" altLang="zh-CN" sz="28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75295"/>
                <a:ext cx="3230821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96136" y="634927"/>
                <a:ext cx="3174715" cy="66242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𝑧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𝑐</m:t>
                    </m:r>
                    <m:r>
                      <a:rPr lang="en-US" altLang="zh-CN" sz="28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34927"/>
                <a:ext cx="3174715" cy="6624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251520" y="3789040"/>
            <a:ext cx="3462345" cy="2822275"/>
            <a:chOff x="0" y="0"/>
            <a:chExt cx="2699068" cy="2182177"/>
          </a:xfrm>
        </p:grpSpPr>
        <p:grpSp>
          <p:nvGrpSpPr>
            <p:cNvPr id="13" name="组合 12"/>
            <p:cNvGrpSpPr/>
            <p:nvPr/>
          </p:nvGrpSpPr>
          <p:grpSpPr>
            <a:xfrm>
              <a:off x="228600" y="0"/>
              <a:ext cx="2470468" cy="2039620"/>
              <a:chOff x="0" y="0"/>
              <a:chExt cx="2470468" cy="2039620"/>
            </a:xfrm>
          </p:grpSpPr>
          <p:sp>
            <p:nvSpPr>
              <p:cNvPr id="15" name="文本框 3"/>
              <p:cNvSpPr txBox="1"/>
              <p:nvPr/>
            </p:nvSpPr>
            <p:spPr>
              <a:xfrm>
                <a:off x="2214563" y="1771650"/>
                <a:ext cx="255905" cy="2679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Times New Roman"/>
                    <a:ea typeface="宋体"/>
                    <a:cs typeface="Times New Roman"/>
                  </a:rPr>
                  <a:t>ε</a:t>
                </a:r>
                <a:endParaRPr lang="zh-CN" sz="1050" kern="10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6" name="文本框 4"/>
              <p:cNvSpPr txBox="1"/>
              <p:nvPr/>
            </p:nvSpPr>
            <p:spPr>
              <a:xfrm>
                <a:off x="0" y="0"/>
                <a:ext cx="338138" cy="31210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Cambria Math"/>
                    <a:ea typeface="宋体"/>
                    <a:cs typeface="Times New Roman"/>
                  </a:rPr>
                  <a:t>𝜇</a:t>
                </a:r>
                <a:endParaRPr lang="zh-CN" sz="1050" kern="100">
                  <a:effectLst/>
                  <a:ea typeface="宋体"/>
                  <a:cs typeface="Times New Roman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6687"/>
              <a:ext cx="2688590" cy="20154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3208715" y="3826268"/>
            <a:ext cx="3446052" cy="2808311"/>
            <a:chOff x="0" y="0"/>
            <a:chExt cx="3207385" cy="2509520"/>
          </a:xfrm>
        </p:grpSpPr>
        <p:grpSp>
          <p:nvGrpSpPr>
            <p:cNvPr id="9" name="组合 8"/>
            <p:cNvGrpSpPr/>
            <p:nvPr/>
          </p:nvGrpSpPr>
          <p:grpSpPr>
            <a:xfrm>
              <a:off x="342900" y="0"/>
              <a:ext cx="2837180" cy="2366780"/>
              <a:chOff x="0" y="0"/>
              <a:chExt cx="2837180" cy="2366780"/>
            </a:xfrm>
          </p:grpSpPr>
          <p:sp>
            <p:nvSpPr>
              <p:cNvPr id="11" name="文本框 5"/>
              <p:cNvSpPr txBox="1"/>
              <p:nvPr/>
            </p:nvSpPr>
            <p:spPr>
              <a:xfrm>
                <a:off x="2581275" y="2052338"/>
                <a:ext cx="255905" cy="31444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Times New Roman"/>
                    <a:ea typeface="宋体"/>
                    <a:cs typeface="Times New Roman"/>
                  </a:rPr>
                  <a:t>ε</a:t>
                </a:r>
                <a:endParaRPr lang="zh-CN" sz="1050" kern="10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2" name="文本框 6"/>
              <p:cNvSpPr txBox="1"/>
              <p:nvPr/>
            </p:nvSpPr>
            <p:spPr>
              <a:xfrm>
                <a:off x="0" y="0"/>
                <a:ext cx="332105" cy="2978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Times New Roman"/>
                    <a:ea typeface="宋体"/>
                    <a:cs typeface="Times New Roman"/>
                  </a:rPr>
                  <a:t>λ</a:t>
                </a:r>
                <a:endParaRPr lang="zh-CN" sz="1050" kern="100">
                  <a:effectLst/>
                  <a:ea typeface="宋体"/>
                  <a:cs typeface="Times New Roman"/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775"/>
              <a:ext cx="3207385" cy="24047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矩形 16"/>
          <p:cNvSpPr/>
          <p:nvPr/>
        </p:nvSpPr>
        <p:spPr>
          <a:xfrm>
            <a:off x="5508104" y="1556792"/>
            <a:ext cx="325759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若</a:t>
            </a:r>
            <a:r>
              <a:rPr lang="zh-CN" altLang="zh-CN" sz="2800" b="1" dirty="0" smtClean="0"/>
              <a:t>衣物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清洁</a:t>
            </a:r>
            <a:r>
              <a:rPr lang="zh-CN" altLang="zh-CN" sz="2800" b="1" dirty="0">
                <a:solidFill>
                  <a:srgbClr val="FF0000"/>
                </a:solidFill>
              </a:rPr>
              <a:t>程度要求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较高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ε</a:t>
            </a:r>
            <a:r>
              <a:rPr lang="zh-CN" altLang="en-US" sz="2800" b="1" dirty="0" smtClean="0"/>
              <a:t>≤</a:t>
            </a:r>
            <a:r>
              <a:rPr lang="en-US" altLang="zh-CN" sz="2800" b="1" dirty="0" smtClean="0"/>
              <a:t>2%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洗衣机</a:t>
            </a:r>
            <a:r>
              <a:rPr lang="zh-CN" altLang="zh-CN" sz="2800" b="1" dirty="0">
                <a:solidFill>
                  <a:srgbClr val="FF0000"/>
                </a:solidFill>
              </a:rPr>
              <a:t>运行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zh-CN" sz="2800" b="1" dirty="0">
                <a:solidFill>
                  <a:srgbClr val="FF0000"/>
                </a:solidFill>
              </a:rPr>
              <a:t>轮</a:t>
            </a:r>
            <a:r>
              <a:rPr lang="zh-CN" altLang="zh-CN" sz="2800" b="1" dirty="0"/>
              <a:t>的总用水量</a:t>
            </a:r>
            <a:r>
              <a:rPr lang="zh-CN" altLang="zh-CN" sz="2800" b="1" dirty="0" smtClean="0"/>
              <a:t>最少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6433186" y="3957157"/>
            <a:ext cx="26057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清洁程度要求较低</a:t>
            </a:r>
            <a:r>
              <a:rPr lang="zh-CN" altLang="zh-CN" sz="2800" b="1" dirty="0" smtClean="0"/>
              <a:t>时</a:t>
            </a:r>
            <a:r>
              <a:rPr lang="en-US" altLang="zh-CN" sz="2800" b="1" dirty="0"/>
              <a:t>(</a:t>
            </a:r>
            <a:r>
              <a:rPr lang="en-US" altLang="zh-CN" sz="2800" b="1" i="1" dirty="0" smtClean="0"/>
              <a:t>ε</a:t>
            </a:r>
            <a:r>
              <a:rPr lang="zh-CN" altLang="en-US" sz="2800" b="1" dirty="0" smtClean="0"/>
              <a:t>≥</a:t>
            </a:r>
            <a:r>
              <a:rPr lang="en-US" altLang="zh-CN" sz="2800" b="1" dirty="0" smtClean="0"/>
              <a:t>5%)</a:t>
            </a:r>
            <a:r>
              <a:rPr lang="zh-CN" altLang="zh-CN" sz="2800" b="1" dirty="0" smtClean="0"/>
              <a:t>，总</a:t>
            </a:r>
            <a:r>
              <a:rPr lang="zh-CN" altLang="zh-CN" sz="2800" b="1" dirty="0"/>
              <a:t>用水量都差不多</a:t>
            </a:r>
            <a:r>
              <a:rPr lang="zh-CN" altLang="zh-CN" sz="2800" b="1" dirty="0" smtClean="0"/>
              <a:t>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运行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</a:rPr>
              <a:t>轮</a:t>
            </a:r>
            <a:r>
              <a:rPr lang="zh-CN" altLang="zh-CN" sz="2800" b="1" dirty="0"/>
              <a:t>更</a:t>
            </a:r>
            <a:r>
              <a:rPr lang="zh-CN" altLang="zh-CN" sz="2800" b="1" dirty="0" smtClean="0"/>
              <a:t>合适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14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0617" y="62068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模型讨论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2954551" y="629608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每轮加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水量</a:t>
            </a:r>
            <a:r>
              <a:rPr lang="en-US" altLang="zh-CN" sz="2800" b="1" i="1" dirty="0">
                <a:solidFill>
                  <a:srgbClr val="FF0000"/>
                </a:solidFill>
              </a:rPr>
              <a:t>u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下限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2828" y="2659916"/>
            <a:ext cx="3563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c~</a:t>
            </a:r>
            <a:r>
              <a:rPr lang="zh-CN" altLang="zh-CN" sz="2800" b="1" dirty="0" smtClean="0"/>
              <a:t>脱水后衣物含水量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764615" y="3972530"/>
            <a:ext cx="1532280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min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bw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82942" y="4564994"/>
            <a:ext cx="7715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a</a:t>
            </a:r>
            <a:r>
              <a:rPr lang="zh-CN" altLang="zh-CN" sz="2800" b="1" dirty="0"/>
              <a:t>和</a:t>
            </a:r>
            <a:r>
              <a:rPr lang="en-US" altLang="zh-CN" sz="2800" b="1" i="1" dirty="0" smtClean="0"/>
              <a:t>b</a:t>
            </a:r>
            <a:r>
              <a:rPr lang="zh-CN" altLang="zh-CN" sz="2800" b="1" dirty="0" smtClean="0"/>
              <a:t>取决于</a:t>
            </a:r>
            <a:r>
              <a:rPr lang="zh-CN" altLang="zh-CN" sz="2800" b="1" dirty="0"/>
              <a:t>衣物的质地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其</a:t>
            </a:r>
            <a:r>
              <a:rPr lang="zh-CN" altLang="zh-CN" sz="2800" b="1" dirty="0" smtClean="0"/>
              <a:t>数值可通过实验确定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83496" y="1340768"/>
            <a:ext cx="4724608" cy="523220"/>
            <a:chOff x="783496" y="1340768"/>
            <a:chExt cx="4724608" cy="523220"/>
          </a:xfrm>
        </p:grpSpPr>
        <p:sp>
          <p:nvSpPr>
            <p:cNvPr id="3" name="矩形 2"/>
            <p:cNvSpPr/>
            <p:nvPr/>
          </p:nvSpPr>
          <p:spPr>
            <a:xfrm>
              <a:off x="783496" y="1340768"/>
              <a:ext cx="4724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缸体容积限制</a:t>
              </a:r>
              <a:r>
                <a:rPr lang="en-US" altLang="zh-CN" sz="2800" b="1" dirty="0" smtClean="0"/>
                <a:t>     </a:t>
              </a:r>
              <a:r>
                <a:rPr lang="en-US" altLang="zh-CN" sz="2800" b="1" i="1" dirty="0" smtClean="0"/>
                <a:t>u</a:t>
              </a:r>
              <a:r>
                <a:rPr lang="zh-CN" altLang="en-US" sz="2800" b="1" dirty="0"/>
                <a:t>的</a:t>
              </a:r>
              <a:r>
                <a:rPr lang="zh-CN" altLang="zh-CN" sz="2800" b="1" dirty="0" smtClean="0"/>
                <a:t>上限</a:t>
              </a:r>
              <a:r>
                <a:rPr lang="en-US" altLang="zh-CN" sz="2800" b="1" i="1" dirty="0" err="1" smtClean="0"/>
                <a:t>u</a:t>
              </a:r>
              <a:r>
                <a:rPr lang="en-US" altLang="zh-CN" sz="2800" b="1" i="1" baseline="-25000" dirty="0" err="1" smtClean="0"/>
                <a:t>max</a:t>
              </a:r>
              <a:endParaRPr lang="zh-CN" altLang="en-US" sz="2800" b="1" dirty="0"/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3109796" y="1340768"/>
              <a:ext cx="216024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84643" y="2636912"/>
            <a:ext cx="3683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</a:rPr>
              <a:t>w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洗涤</a:t>
            </a:r>
            <a:r>
              <a:rPr lang="zh-CN" altLang="zh-CN" sz="2800" b="1" dirty="0">
                <a:solidFill>
                  <a:srgbClr val="000000"/>
                </a:solidFill>
              </a:rPr>
              <a:t>前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衣物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质量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(kg)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41903" y="3296910"/>
            <a:ext cx="4170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a~</a:t>
            </a:r>
            <a:r>
              <a:rPr lang="zh-CN" altLang="en-US" sz="2800" b="1" dirty="0" smtClean="0"/>
              <a:t>每</a:t>
            </a:r>
            <a:r>
              <a:rPr lang="en-US" altLang="zh-CN" sz="2800" b="1" dirty="0">
                <a:solidFill>
                  <a:srgbClr val="000000"/>
                </a:solidFill>
              </a:rPr>
              <a:t>kg</a:t>
            </a:r>
            <a:r>
              <a:rPr lang="zh-CN" altLang="zh-CN" sz="2800" b="1" dirty="0" smtClean="0"/>
              <a:t>衣物</a:t>
            </a:r>
            <a:r>
              <a:rPr lang="zh-CN" altLang="zh-CN" sz="2800" b="1" dirty="0"/>
              <a:t>脱水</a:t>
            </a:r>
            <a:r>
              <a:rPr lang="zh-CN" altLang="zh-CN" sz="2800" b="1" dirty="0" smtClean="0"/>
              <a:t>后含水量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771603" y="3296910"/>
            <a:ext cx="1146468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c 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aw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88151" y="396452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i="1" dirty="0" smtClean="0"/>
              <a:t>b</a:t>
            </a:r>
            <a:r>
              <a:rPr lang="en-US" altLang="zh-CN" sz="2800" b="1" dirty="0" smtClean="0"/>
              <a:t>~</a:t>
            </a:r>
            <a:r>
              <a:rPr lang="zh-CN" altLang="en-US" sz="2800" b="1" dirty="0"/>
              <a:t>每</a:t>
            </a:r>
            <a:r>
              <a:rPr lang="en-US" altLang="zh-CN" sz="2800" b="1" dirty="0">
                <a:solidFill>
                  <a:srgbClr val="000000"/>
                </a:solidFill>
              </a:rPr>
              <a:t>kg</a:t>
            </a:r>
            <a:r>
              <a:rPr lang="zh-CN" altLang="zh-CN" sz="2800" b="1" dirty="0" smtClean="0"/>
              <a:t>衣物</a:t>
            </a:r>
            <a:r>
              <a:rPr lang="zh-CN" altLang="zh-CN" sz="2800" b="1" dirty="0"/>
              <a:t>浸泡所</a:t>
            </a:r>
            <a:r>
              <a:rPr lang="zh-CN" altLang="zh-CN" sz="2800" b="1" dirty="0" smtClean="0"/>
              <a:t>需水量</a:t>
            </a:r>
            <a:endParaRPr lang="zh-CN" altLang="en-US" sz="28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683568" y="1960036"/>
            <a:ext cx="4752528" cy="542705"/>
            <a:chOff x="683568" y="1960036"/>
            <a:chExt cx="4752528" cy="542705"/>
          </a:xfrm>
        </p:grpSpPr>
        <p:sp>
          <p:nvSpPr>
            <p:cNvPr id="4" name="矩形 3"/>
            <p:cNvSpPr/>
            <p:nvPr/>
          </p:nvSpPr>
          <p:spPr>
            <a:xfrm>
              <a:off x="683568" y="1979521"/>
              <a:ext cx="47525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浸没衣物</a:t>
              </a:r>
              <a:r>
                <a:rPr lang="zh-CN" altLang="en-US" sz="2800" b="1" dirty="0" smtClean="0"/>
                <a:t>需求      </a:t>
              </a:r>
              <a:r>
                <a:rPr lang="en-US" altLang="zh-CN" sz="2800" b="1" i="1" dirty="0" smtClean="0"/>
                <a:t>u</a:t>
              </a:r>
              <a:r>
                <a:rPr lang="zh-CN" altLang="en-US" sz="2800" b="1" dirty="0" smtClean="0"/>
                <a:t>的下</a:t>
              </a:r>
              <a:r>
                <a:rPr lang="zh-CN" altLang="zh-CN" sz="2800" b="1" dirty="0" smtClean="0"/>
                <a:t>限</a:t>
              </a:r>
              <a:r>
                <a:rPr lang="en-US" altLang="zh-CN" sz="2800" b="1" i="1" dirty="0" err="1" smtClean="0"/>
                <a:t>u</a:t>
              </a:r>
              <a:r>
                <a:rPr lang="en-US" altLang="zh-CN" sz="2800" b="1" i="1" baseline="-25000" dirty="0" err="1" smtClean="0"/>
                <a:t>min</a:t>
              </a:r>
              <a:endParaRPr lang="zh-CN" altLang="en-US" sz="2800" b="1" dirty="0"/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059832" y="1960036"/>
              <a:ext cx="216024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83550" y="1698426"/>
            <a:ext cx="248551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min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≤ </a:t>
            </a:r>
            <a:r>
              <a:rPr lang="en-US" altLang="zh-CN" sz="2800" b="1" i="1" dirty="0" smtClean="0"/>
              <a:t>u</a:t>
            </a:r>
            <a:r>
              <a:rPr lang="zh-CN" altLang="en-US" sz="2800" b="1" dirty="0"/>
              <a:t> ≤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max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076131" y="3315831"/>
                <a:ext cx="27443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b="1" i="1" dirty="0" smtClean="0">
                    <a:solidFill>
                      <a:schemeClr val="tx1"/>
                    </a:solidFill>
                  </a:rPr>
                  <a:t>c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=</a:t>
                </a:r>
                <a:r>
                  <a:rPr lang="zh-CN" altLang="zh-CN" sz="2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</a:rPr>
                  <a:t>aw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31" y="3315831"/>
                <a:ext cx="274434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667" t="-11628" r="-333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861063" y="5161196"/>
            <a:ext cx="135276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min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≤ </a:t>
            </a:r>
            <a:r>
              <a:rPr lang="en-US" altLang="zh-CN" sz="2800" b="1" i="1" dirty="0" smtClean="0"/>
              <a:t>u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827584" y="5805264"/>
            <a:ext cx="151937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u</a:t>
            </a:r>
            <a:r>
              <a:rPr lang="zh-CN" altLang="en-US" sz="2800" b="1" dirty="0" smtClean="0"/>
              <a:t> </a:t>
            </a:r>
            <a:r>
              <a:rPr lang="zh-CN" altLang="en-US" sz="2800" b="1" dirty="0"/>
              <a:t>≤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max</a:t>
            </a:r>
            <a:endParaRPr lang="zh-CN" altLang="en-US" sz="28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333620" y="5161196"/>
            <a:ext cx="1457792" cy="545034"/>
            <a:chOff x="2333620" y="5161196"/>
            <a:chExt cx="1457792" cy="545034"/>
          </a:xfrm>
          <a:solidFill>
            <a:srgbClr val="FFFF0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580375" y="5161196"/>
                  <a:ext cx="1211037" cy="52322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b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zh-CN" sz="2800" b="1" i="1" dirty="0" smtClean="0"/>
                    <a:t>a</a:t>
                  </a:r>
                  <a:r>
                    <a:rPr lang="en-US" altLang="zh-CN" sz="2800" b="1" i="1" dirty="0" err="1"/>
                    <a:t>≥b</a:t>
                  </a:r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375" y="5161196"/>
                  <a:ext cx="1211037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1765" r="-9045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右箭头 22"/>
            <p:cNvSpPr/>
            <p:nvPr/>
          </p:nvSpPr>
          <p:spPr bwMode="auto">
            <a:xfrm>
              <a:off x="2333620" y="5221598"/>
              <a:ext cx="216024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108026" y="5191646"/>
                <a:ext cx="41907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b="1" dirty="0" smtClean="0"/>
                  <a:t>=2, 3</a:t>
                </a:r>
                <a:r>
                  <a:rPr lang="zh-CN" altLang="en-US" sz="2800" b="1" dirty="0" smtClean="0"/>
                  <a:t>时大体上能满足</a:t>
                </a:r>
                <a:r>
                  <a:rPr lang="en-US" altLang="zh-CN" sz="2800" b="1" dirty="0" smtClean="0"/>
                  <a:t>.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026" y="5191646"/>
                <a:ext cx="4190783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5294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2699792" y="5877272"/>
            <a:ext cx="4190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通过控制</a:t>
            </a:r>
            <a:r>
              <a:rPr lang="en-US" altLang="zh-CN" sz="2800" b="1" i="1" dirty="0" smtClean="0"/>
              <a:t>w</a:t>
            </a:r>
            <a:r>
              <a:rPr lang="zh-CN" altLang="en-US" sz="2800" b="1" dirty="0" smtClean="0"/>
              <a:t>来满足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81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3" grpId="0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 animBg="1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686204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问题分析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059832" y="692696"/>
            <a:ext cx="379142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洗衣机运行的基本过程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134076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将待</a:t>
            </a:r>
            <a:r>
              <a:rPr lang="zh-CN" altLang="zh-CN" sz="2800" b="1" dirty="0" smtClean="0"/>
              <a:t>洗衣</a:t>
            </a:r>
            <a:r>
              <a:rPr lang="zh-CN" altLang="zh-CN" sz="2800" b="1" dirty="0"/>
              <a:t>物和</a:t>
            </a:r>
            <a:r>
              <a:rPr lang="zh-CN" altLang="zh-CN" sz="2800" b="1" dirty="0" smtClean="0"/>
              <a:t>洗涤剂放</a:t>
            </a:r>
            <a:r>
              <a:rPr lang="zh-CN" altLang="zh-CN" sz="2800" b="1" dirty="0"/>
              <a:t>入缸内，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加水</a:t>
            </a:r>
            <a:r>
              <a:rPr lang="zh-CN" altLang="zh-CN" sz="2800" b="1" dirty="0"/>
              <a:t>后启动</a:t>
            </a:r>
            <a:r>
              <a:rPr lang="zh-CN" altLang="zh-CN" sz="2800" b="1" dirty="0" smtClean="0"/>
              <a:t>洗衣机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23528" y="1988840"/>
            <a:ext cx="864096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漂洗</a:t>
            </a:r>
            <a:r>
              <a:rPr lang="zh-CN" altLang="zh-CN" sz="2800" b="1" dirty="0"/>
              <a:t>中通过</a:t>
            </a:r>
            <a:r>
              <a:rPr lang="zh-CN" altLang="zh-CN" sz="2800" b="1" dirty="0">
                <a:solidFill>
                  <a:srgbClr val="FF0000"/>
                </a:solidFill>
              </a:rPr>
              <a:t>洗涤剂</a:t>
            </a:r>
            <a:r>
              <a:rPr lang="zh-CN" altLang="zh-CN" sz="2800" b="1" dirty="0"/>
              <a:t>的物理化学作用，将附着在衣物上的</a:t>
            </a:r>
            <a:r>
              <a:rPr lang="zh-CN" altLang="zh-CN" sz="2800" b="1" dirty="0">
                <a:solidFill>
                  <a:srgbClr val="FF0000"/>
                </a:solidFill>
              </a:rPr>
              <a:t>污物溶于水中</a:t>
            </a:r>
            <a:r>
              <a:rPr lang="zh-CN" altLang="zh-CN" sz="2800" b="1" dirty="0"/>
              <a:t>，再</a:t>
            </a:r>
            <a:r>
              <a:rPr lang="zh-CN" altLang="zh-CN" sz="2800" b="1" dirty="0">
                <a:solidFill>
                  <a:srgbClr val="FF0000"/>
                </a:solidFill>
              </a:rPr>
              <a:t>脱去</a:t>
            </a:r>
            <a:r>
              <a:rPr lang="zh-CN" altLang="zh-CN" sz="2800" b="1" dirty="0"/>
              <a:t>含有污物的</a:t>
            </a:r>
            <a:r>
              <a:rPr lang="zh-CN" altLang="zh-CN" sz="2800" b="1" dirty="0">
                <a:solidFill>
                  <a:srgbClr val="FF0000"/>
                </a:solidFill>
              </a:rPr>
              <a:t>污水</a:t>
            </a:r>
            <a:r>
              <a:rPr lang="zh-CN" altLang="zh-CN" sz="2800" b="1" dirty="0"/>
              <a:t>，</a:t>
            </a:r>
            <a:r>
              <a:rPr lang="zh-CN" altLang="zh-CN" sz="2800" b="1" dirty="0" smtClean="0"/>
              <a:t>构成 “</a:t>
            </a:r>
            <a:r>
              <a:rPr lang="zh-CN" altLang="zh-CN" sz="2800" b="1" dirty="0"/>
              <a:t>加水—漂洗—脱水</a:t>
            </a:r>
            <a:r>
              <a:rPr lang="zh-CN" altLang="zh-CN" sz="2800" b="1" dirty="0" smtClean="0"/>
              <a:t>” 一轮</a:t>
            </a:r>
            <a:r>
              <a:rPr lang="zh-CN" altLang="en-US" sz="2800" b="1" dirty="0" smtClean="0"/>
              <a:t>运行过程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23528" y="3645024"/>
            <a:ext cx="835292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一轮后残留在衣物上的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污物有</a:t>
            </a:r>
            <a:r>
              <a:rPr lang="zh-CN" altLang="zh-CN" sz="2800" b="1" dirty="0">
                <a:solidFill>
                  <a:srgbClr val="FF0000"/>
                </a:solidFill>
              </a:rPr>
              <a:t>所减少</a:t>
            </a:r>
            <a:r>
              <a:rPr lang="zh-CN" altLang="zh-CN" sz="2800" b="1" dirty="0"/>
              <a:t>，但若尚未达到洗净的效果，就需要再来一</a:t>
            </a:r>
            <a:r>
              <a:rPr lang="zh-CN" altLang="zh-CN" sz="2800" b="1" dirty="0" smtClean="0"/>
              <a:t>轮</a:t>
            </a:r>
            <a:r>
              <a:rPr lang="zh-CN" altLang="en-US" sz="2800" b="1" dirty="0"/>
              <a:t>，</a:t>
            </a:r>
            <a:r>
              <a:rPr lang="zh-CN" altLang="zh-CN" sz="2800" b="1" dirty="0" smtClean="0"/>
              <a:t>如此循环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51589" y="4869160"/>
            <a:ext cx="832486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直到</a:t>
            </a:r>
            <a:r>
              <a:rPr lang="zh-CN" altLang="zh-CN" sz="2800" b="1" dirty="0"/>
              <a:t>衣物</a:t>
            </a:r>
            <a:r>
              <a:rPr lang="zh-CN" altLang="zh-CN" sz="2800" b="1" dirty="0" smtClean="0"/>
              <a:t>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污物</a:t>
            </a:r>
            <a:r>
              <a:rPr lang="zh-CN" altLang="zh-CN" sz="2800" b="1" dirty="0">
                <a:solidFill>
                  <a:srgbClr val="FF0000"/>
                </a:solidFill>
              </a:rPr>
              <a:t>减少到相对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清洁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可以接受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40775" y="5733256"/>
            <a:ext cx="7806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建模应</a:t>
            </a:r>
            <a:r>
              <a:rPr lang="zh-CN" altLang="zh-CN" sz="2800" b="1" dirty="0" smtClean="0"/>
              <a:t>考虑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现实</a:t>
            </a:r>
            <a:r>
              <a:rPr lang="zh-CN" altLang="zh-CN" sz="2800" b="1" dirty="0"/>
              <a:t>生活中洗衣机</a:t>
            </a:r>
            <a:r>
              <a:rPr lang="zh-CN" altLang="zh-CN" sz="2800" b="1" dirty="0" smtClean="0"/>
              <a:t>大多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运行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轮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47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5" y="1412776"/>
            <a:ext cx="82089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一次性</a:t>
            </a:r>
            <a:r>
              <a:rPr lang="zh-CN" altLang="zh-CN" sz="2800" b="1" dirty="0"/>
              <a:t>加入的</a:t>
            </a:r>
            <a:r>
              <a:rPr lang="zh-CN" altLang="zh-CN" sz="2800" b="1" dirty="0" smtClean="0"/>
              <a:t>洗涤剂</a:t>
            </a:r>
            <a:r>
              <a:rPr lang="zh-CN" altLang="en-US" sz="2800" b="1" dirty="0" smtClean="0"/>
              <a:t>虽</a:t>
            </a:r>
            <a:r>
              <a:rPr lang="zh-CN" altLang="zh-CN" sz="2800" b="1" dirty="0" smtClean="0"/>
              <a:t>能</a:t>
            </a:r>
            <a:r>
              <a:rPr lang="zh-CN" altLang="zh-CN" sz="2800" b="1" dirty="0"/>
              <a:t>帮助衣物</a:t>
            </a:r>
            <a:r>
              <a:rPr lang="zh-CN" altLang="zh-CN" sz="2800" b="1" dirty="0" smtClean="0"/>
              <a:t>上污物溶于</a:t>
            </a:r>
            <a:r>
              <a:rPr lang="zh-CN" altLang="zh-CN" sz="2800" b="1" dirty="0"/>
              <a:t>水，</a:t>
            </a:r>
            <a:r>
              <a:rPr lang="zh-CN" altLang="zh-CN" sz="2800" b="1" dirty="0" smtClean="0"/>
              <a:t>但也不</a:t>
            </a:r>
            <a:r>
              <a:rPr lang="zh-CN" altLang="zh-CN" sz="2800" b="1" dirty="0"/>
              <a:t>希望留在衣物</a:t>
            </a:r>
            <a:r>
              <a:rPr lang="zh-CN" altLang="zh-CN" sz="2800" b="1" dirty="0" smtClean="0"/>
              <a:t>上，因此将</a:t>
            </a:r>
            <a:r>
              <a:rPr lang="zh-CN" altLang="zh-CN" sz="2800" b="1" dirty="0">
                <a:solidFill>
                  <a:srgbClr val="FF0000"/>
                </a:solidFill>
              </a:rPr>
              <a:t>“污物”视为衣物上原有的污物与留在衣物上的洗涤剂的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总和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67545" y="3068960"/>
            <a:ext cx="820891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洗涤剂</a:t>
            </a:r>
            <a:r>
              <a:rPr lang="zh-CN" altLang="zh-CN" sz="2800" b="1" dirty="0"/>
              <a:t>溶解污物的过程</a:t>
            </a:r>
            <a:r>
              <a:rPr lang="zh-CN" altLang="zh-CN" sz="2800" b="1" dirty="0" smtClean="0"/>
              <a:t>涉及物理化学</a:t>
            </a:r>
            <a:r>
              <a:rPr lang="zh-CN" altLang="zh-CN" sz="2800" b="1" dirty="0"/>
              <a:t>的微观机制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只需</a:t>
            </a:r>
            <a:r>
              <a:rPr lang="zh-CN" altLang="zh-CN" sz="2800" b="1" dirty="0" smtClean="0"/>
              <a:t>从</a:t>
            </a:r>
            <a:r>
              <a:rPr lang="zh-CN" altLang="zh-CN" sz="2800" b="1" dirty="0"/>
              <a:t>宏观层面上认为</a:t>
            </a:r>
            <a:r>
              <a:rPr lang="zh-CN" altLang="zh-CN" sz="2800" b="1" dirty="0" smtClean="0"/>
              <a:t>，每</a:t>
            </a:r>
            <a:r>
              <a:rPr lang="zh-CN" altLang="zh-CN" sz="2800" b="1" dirty="0"/>
              <a:t>一轮运行中</a:t>
            </a:r>
            <a:r>
              <a:rPr lang="zh-CN" altLang="zh-CN" sz="2800" b="1" dirty="0">
                <a:solidFill>
                  <a:srgbClr val="FF0000"/>
                </a:solidFill>
              </a:rPr>
              <a:t>污物都已充分溶于水中</a:t>
            </a:r>
            <a:r>
              <a:rPr lang="zh-CN" altLang="zh-CN" sz="2800" b="1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形成一定的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浓度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通过</a:t>
            </a:r>
            <a:r>
              <a:rPr lang="zh-CN" altLang="zh-CN" sz="2800" b="1" dirty="0"/>
              <a:t>一轮一轮地加水和脱水，使污物浓度不断</a:t>
            </a:r>
            <a:r>
              <a:rPr lang="zh-CN" altLang="zh-CN" sz="2800" b="1" dirty="0" smtClean="0"/>
              <a:t>降低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627267" y="5373216"/>
            <a:ext cx="7862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讨论</a:t>
            </a:r>
            <a:r>
              <a:rPr lang="zh-CN" altLang="zh-CN" sz="2800" b="1" dirty="0" smtClean="0"/>
              <a:t>通常</a:t>
            </a:r>
            <a:r>
              <a:rPr lang="zh-CN" altLang="zh-CN" sz="2800" b="1" dirty="0"/>
              <a:t>洗衣机运行的最后一步</a:t>
            </a:r>
            <a:r>
              <a:rPr lang="zh-CN" altLang="zh-CN" sz="2800" b="1" dirty="0" smtClean="0"/>
              <a:t>—甩</a:t>
            </a:r>
            <a:r>
              <a:rPr lang="zh-CN" altLang="zh-CN" sz="2800" b="1" dirty="0"/>
              <a:t>干或</a:t>
            </a:r>
            <a:r>
              <a:rPr lang="zh-CN" altLang="zh-CN" sz="2800" b="1" dirty="0" smtClean="0"/>
              <a:t>烘干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686204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问题分析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059832" y="692696"/>
            <a:ext cx="379142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洗衣机运行的基本过程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50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2068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模型假设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899592" y="130086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轮漂洗后衣物上的污物</a:t>
            </a:r>
            <a:r>
              <a:rPr lang="zh-CN" altLang="zh-CN" sz="2800" b="1" dirty="0">
                <a:solidFill>
                  <a:srgbClr val="FF0000"/>
                </a:solidFill>
              </a:rPr>
              <a:t>全部均匀地溶于水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中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99592" y="1896094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每轮的加水量相比，每轮脱水后衣物仍</a:t>
            </a:r>
            <a:r>
              <a:rPr lang="zh-CN" altLang="zh-CN" sz="2800" b="1" dirty="0" smtClean="0"/>
              <a:t>含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少量</a:t>
            </a:r>
            <a:r>
              <a:rPr lang="zh-CN" altLang="zh-CN" sz="2800" b="1" dirty="0"/>
              <a:t>的水</a:t>
            </a:r>
            <a:r>
              <a:rPr lang="zh-CN" altLang="zh-CN" sz="2800" b="1" dirty="0" smtClean="0"/>
              <a:t>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每</a:t>
            </a:r>
            <a:r>
              <a:rPr lang="zh-CN" altLang="zh-CN" sz="2800" b="1" dirty="0">
                <a:solidFill>
                  <a:srgbClr val="FF0000"/>
                </a:solidFill>
              </a:rPr>
              <a:t>轮的含水量为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常数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878890" y="2935524"/>
            <a:ext cx="8013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3.  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轮脱水</a:t>
            </a:r>
            <a:r>
              <a:rPr lang="zh-CN" altLang="zh-CN" sz="2800" b="1" dirty="0" smtClean="0"/>
              <a:t>前后</a:t>
            </a:r>
            <a:r>
              <a:rPr lang="zh-CN" altLang="zh-CN" sz="2800" b="1" dirty="0"/>
              <a:t>污物在水中的</a:t>
            </a:r>
            <a:r>
              <a:rPr lang="zh-CN" altLang="zh-CN" sz="2800" b="1" dirty="0">
                <a:solidFill>
                  <a:srgbClr val="FF0000"/>
                </a:solidFill>
              </a:rPr>
              <a:t>浓度保持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不变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827584" y="3655604"/>
            <a:ext cx="7566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AutoNum type="arabicPeriod" startAt="4"/>
            </a:pPr>
            <a:r>
              <a:rPr lang="zh-CN" altLang="zh-CN" sz="2800" b="1" dirty="0" smtClean="0"/>
              <a:t>最后</a:t>
            </a:r>
            <a:r>
              <a:rPr lang="zh-CN" altLang="zh-CN" sz="2800" b="1" dirty="0"/>
              <a:t>一轮脱水后衣物的污物含量</a:t>
            </a:r>
            <a:r>
              <a:rPr lang="zh-CN" altLang="zh-CN" sz="2800" b="1" dirty="0" smtClean="0"/>
              <a:t>与初始含量</a:t>
            </a:r>
            <a:endParaRPr lang="en-US" altLang="zh-CN" sz="2800" b="1" dirty="0" smtClean="0"/>
          </a:p>
          <a:p>
            <a:pPr lvl="0"/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之比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污物比</a:t>
            </a:r>
            <a:r>
              <a:rPr lang="en-US" altLang="zh-CN" sz="2800" b="1" dirty="0" smtClean="0"/>
              <a:t>) 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需</a:t>
            </a:r>
            <a:r>
              <a:rPr lang="zh-CN" altLang="zh-CN" sz="2800" b="1" dirty="0">
                <a:solidFill>
                  <a:srgbClr val="FF0000"/>
                </a:solidFill>
              </a:rPr>
              <a:t>不超过某个给定的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806882" y="4725144"/>
            <a:ext cx="73655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AutoNum type="arabicPeriod" startAt="5"/>
            </a:pPr>
            <a:r>
              <a:rPr lang="zh-CN" altLang="zh-CN" sz="2800" b="1" dirty="0" smtClean="0"/>
              <a:t>建模目标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满足衣物</a:t>
            </a:r>
            <a:r>
              <a:rPr lang="zh-CN" altLang="zh-CN" sz="2800" b="1" dirty="0">
                <a:solidFill>
                  <a:srgbClr val="FF0000"/>
                </a:solidFill>
              </a:rPr>
              <a:t>污物比</a:t>
            </a:r>
            <a:r>
              <a:rPr lang="zh-CN" altLang="zh-CN" sz="2800" b="1" dirty="0"/>
              <a:t>的条件下</a:t>
            </a:r>
            <a:r>
              <a:rPr lang="zh-CN" altLang="zh-CN" sz="2800" b="1" dirty="0" smtClean="0"/>
              <a:t>，</a:t>
            </a:r>
            <a:endParaRPr lang="en-US" altLang="zh-CN" sz="2800" b="1" dirty="0" smtClean="0"/>
          </a:p>
          <a:p>
            <a:pPr lvl="0"/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确定</a:t>
            </a:r>
            <a:r>
              <a:rPr lang="zh-CN" altLang="zh-CN" sz="2800" b="1" dirty="0"/>
              <a:t>洗衣机运行多少</a:t>
            </a:r>
            <a:r>
              <a:rPr lang="zh-CN" altLang="zh-CN" sz="2800" b="1" dirty="0" smtClean="0"/>
              <a:t>轮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最多</a:t>
            </a:r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轮</a:t>
            </a:r>
            <a:r>
              <a:rPr lang="en-US" altLang="zh-CN" sz="2800" b="1" dirty="0" smtClean="0"/>
              <a:t>) </a:t>
            </a:r>
            <a:r>
              <a:rPr lang="zh-CN" altLang="zh-CN" sz="2800" b="1" dirty="0" smtClean="0"/>
              <a:t>及</a:t>
            </a:r>
            <a:r>
              <a:rPr lang="zh-CN" altLang="zh-CN" sz="2800" b="1" dirty="0">
                <a:solidFill>
                  <a:srgbClr val="FF0000"/>
                </a:solidFill>
              </a:rPr>
              <a:t>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轮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加水量</a:t>
            </a:r>
            <a:r>
              <a:rPr lang="zh-CN" altLang="zh-CN" sz="2800" b="1" dirty="0"/>
              <a:t>，使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总用水量最少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109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692696"/>
            <a:ext cx="168601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971912" y="1308942"/>
            <a:ext cx="7669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洗衣机</a:t>
            </a:r>
            <a:r>
              <a:rPr lang="zh-CN" altLang="zh-CN" sz="2800" b="1" dirty="0"/>
              <a:t>共运行</a:t>
            </a:r>
            <a:r>
              <a:rPr lang="en-US" altLang="zh-CN" sz="2800" b="1" i="1" dirty="0"/>
              <a:t>n</a:t>
            </a:r>
            <a:r>
              <a:rPr lang="zh-CN" altLang="zh-CN" sz="2800" b="1" dirty="0" smtClean="0"/>
              <a:t>轮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=2,3,4), 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初始</a:t>
            </a:r>
            <a:r>
              <a:rPr lang="zh-CN" altLang="zh-CN" sz="2800" b="1" dirty="0"/>
              <a:t>污物</a:t>
            </a:r>
            <a:r>
              <a:rPr lang="zh-CN" altLang="zh-CN" sz="2800" b="1" dirty="0" smtClean="0"/>
              <a:t>含量</a:t>
            </a:r>
            <a:r>
              <a:rPr lang="en-US" altLang="zh-CN" sz="2800" b="1" dirty="0" smtClean="0"/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971912" y="2726222"/>
            <a:ext cx="7669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轮脱水后</a:t>
            </a:r>
            <a:r>
              <a:rPr lang="zh-CN" altLang="zh-CN" sz="2800" b="1" dirty="0" smtClean="0"/>
              <a:t>衣物含水量</a:t>
            </a:r>
            <a:r>
              <a:rPr lang="zh-CN" altLang="zh-CN" sz="2800" b="1" dirty="0"/>
              <a:t>，</a:t>
            </a:r>
            <a:r>
              <a:rPr lang="en-US" altLang="zh-CN" sz="2800" b="1" i="1" dirty="0" smtClean="0"/>
              <a:t>ε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最终</a:t>
            </a:r>
            <a:r>
              <a:rPr lang="zh-CN" altLang="zh-CN" sz="2800" b="1" dirty="0" smtClean="0"/>
              <a:t>污物比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/>
              <a:t>给定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63888" y="4208020"/>
                <a:ext cx="1800200" cy="90281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208020"/>
                <a:ext cx="1800200" cy="9028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4149080"/>
            <a:ext cx="2448272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脱水</a:t>
            </a:r>
            <a:r>
              <a:rPr lang="zh-CN" altLang="zh-CN" sz="2800" b="1" dirty="0"/>
              <a:t>前后污物浓度保持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899592" y="3429000"/>
            <a:ext cx="5781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污物</a:t>
            </a:r>
            <a:r>
              <a:rPr lang="zh-CN" altLang="zh-CN" sz="2800" b="1" dirty="0" smtClean="0"/>
              <a:t>浓度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单位</a:t>
            </a:r>
            <a:r>
              <a:rPr lang="zh-CN" altLang="zh-CN" sz="2800" b="1" dirty="0"/>
              <a:t>容积水中的污物</a:t>
            </a:r>
            <a:r>
              <a:rPr lang="zh-CN" altLang="zh-CN" sz="2800" b="1" dirty="0" smtClean="0"/>
              <a:t>含量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000338" y="2001017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u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轮加水量，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轮脱水后污物</a:t>
            </a:r>
            <a:r>
              <a:rPr lang="zh-CN" altLang="zh-CN" sz="2800" b="1" dirty="0" smtClean="0"/>
              <a:t>含量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56076" y="4182373"/>
                <a:ext cx="2268252" cy="90281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76" y="4182373"/>
                <a:ext cx="2268252" cy="9028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76077" y="5281619"/>
                <a:ext cx="2455763" cy="90281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77" y="5281619"/>
                <a:ext cx="2455763" cy="9028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80312" y="42210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563888" y="5229200"/>
            <a:ext cx="4663269" cy="992131"/>
            <a:chOff x="3563888" y="5229200"/>
            <a:chExt cx="4663269" cy="992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851920" y="5229200"/>
                  <a:ext cx="4375237" cy="992131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sz="28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/>
                              </a:rPr>
                              <m:t>…(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5229200"/>
                  <a:ext cx="4375237" cy="9921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右箭头 13"/>
            <p:cNvSpPr/>
            <p:nvPr/>
          </p:nvSpPr>
          <p:spPr bwMode="auto">
            <a:xfrm>
              <a:off x="3563888" y="5445224"/>
              <a:ext cx="226302" cy="64807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1127880" y="6082920"/>
              <a:ext cx="1902240" cy="6048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2480" y="6077160"/>
                <a:ext cx="19137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墨迹 15"/>
              <p14:cNvContentPartPr/>
              <p14:nvPr/>
            </p14:nvContentPartPr>
            <p14:xfrm>
              <a:off x="3178440" y="6148440"/>
              <a:ext cx="1382400" cy="585720"/>
            </p14:xfrm>
          </p:contentPart>
        </mc:Choice>
        <mc:Fallback>
          <p:pic>
            <p:nvPicPr>
              <p:cNvPr id="16" name="墨迹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1960" y="6142680"/>
                <a:ext cx="1394280" cy="5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4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9" grpId="0"/>
      <p:bldP spid="10" grpId="0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1840" y="639444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建模目标要求 </a:t>
            </a:r>
            <a:r>
              <a:rPr lang="zh-CN" altLang="en-US" sz="3200" b="1" i="1" dirty="0" smtClean="0"/>
              <a:t> </a:t>
            </a:r>
            <a:r>
              <a:rPr lang="en-US" altLang="zh-CN" sz="3200" b="1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32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≤ 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40094" y="1484784"/>
                <a:ext cx="4375237" cy="9921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</a:rPr>
                            <m:t>…(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094" y="1484784"/>
                <a:ext cx="4375237" cy="992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539552" y="2924944"/>
            <a:ext cx="7806329" cy="2677656"/>
            <a:chOff x="539552" y="2924944"/>
            <a:chExt cx="7806329" cy="2677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1839351" y="2952512"/>
                  <a:ext cx="4184031" cy="992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/>
                              </a:rPr>
                              <m:t>…(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800">
                            <a:latin typeface="Cambria Math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351" y="2952512"/>
                  <a:ext cx="4184031" cy="9921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483768" y="4941168"/>
                  <a:ext cx="2170466" cy="5252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𝑧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4941168"/>
                  <a:ext cx="2170466" cy="52527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539552" y="2924944"/>
              <a:ext cx="7806329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2800" b="1" dirty="0" smtClean="0"/>
                <a:t>在条件</a:t>
              </a:r>
              <a:r>
                <a:rPr lang="en-US" altLang="zh-CN" sz="2800" b="1" dirty="0" smtClean="0"/>
                <a:t>                                                    </a:t>
              </a:r>
              <a:r>
                <a:rPr lang="zh-CN" altLang="zh-CN" sz="2800" b="1" dirty="0" smtClean="0"/>
                <a:t>下</a:t>
              </a:r>
              <a:r>
                <a:rPr lang="zh-CN" altLang="zh-CN" sz="2800" b="1" dirty="0"/>
                <a:t>确定洗衣机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运行轮数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n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=2,3,4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和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每轮加水量</a:t>
              </a:r>
              <a:r>
                <a:rPr lang="en-US" altLang="zh-CN" sz="2800" b="1" i="1" dirty="0" err="1">
                  <a:solidFill>
                    <a:srgbClr val="FF0000"/>
                  </a:solidFill>
                </a:rPr>
                <a:t>u</a:t>
              </a:r>
              <a:r>
                <a:rPr lang="en-US" altLang="zh-CN" sz="2800" b="1" i="1" baseline="-25000" dirty="0" err="1">
                  <a:solidFill>
                    <a:srgbClr val="FF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 (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=1,2,…,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n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，</a:t>
              </a:r>
              <a:r>
                <a:rPr lang="zh-CN" altLang="zh-CN" sz="2800" b="1" dirty="0" smtClean="0"/>
                <a:t>使总用水量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                        </a:t>
              </a:r>
              <a:r>
                <a:rPr lang="zh-CN" altLang="en-US" sz="2800" b="1" dirty="0" smtClean="0"/>
                <a:t>最少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683568" y="692696"/>
            <a:ext cx="168601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82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3215" y="75214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模型简化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25700" y="1492970"/>
                <a:ext cx="2255041" cy="93403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zh-CN" altLang="zh-CN" sz="32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3200">
                        <a:latin typeface="Cambria Math"/>
                      </a:rPr>
                      <m:t>≤</m:t>
                    </m:r>
                    <m:r>
                      <a:rPr lang="en-US" altLang="zh-CN" sz="3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00" y="1492970"/>
                <a:ext cx="2255041" cy="9340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38809" y="1489343"/>
                <a:ext cx="3425361" cy="89210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3200" i="1">
                            <a:latin typeface="Cambria Math"/>
                          </a:rPr>
                          <m:t>…(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/>
                          </a:rPr>
                          <m:t>+</m:t>
                        </m:r>
                        <m:r>
                          <a:rPr lang="en-US" altLang="zh-CN" sz="3200" i="1">
                            <a:latin typeface="Cambria Math"/>
                          </a:rPr>
                          <m:t>𝑐</m:t>
                        </m:r>
                        <m:r>
                          <a:rPr lang="en-US" altLang="zh-CN" sz="32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sz="3200">
                        <a:latin typeface="Cambria Math"/>
                      </a:rPr>
                      <m:t>≤</m:t>
                    </m:r>
                    <m:r>
                      <a:rPr lang="en-US" altLang="zh-CN" sz="3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09" y="1489343"/>
                <a:ext cx="3425361" cy="892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1560" y="2786116"/>
                <a:ext cx="3228641" cy="58714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zh-CN" sz="3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/>
                      </a:rPr>
                      <m:t>min</m:t>
                    </m:r>
                    <m:r>
                      <a:rPr lang="en-US" altLang="zh-CN" sz="3200" b="0" i="0" smtClean="0">
                        <a:latin typeface="Cambria Math"/>
                      </a:rPr>
                      <m:t> </m:t>
                    </m:r>
                    <m:r>
                      <a:rPr lang="en-US" altLang="zh-CN" sz="3200" i="1">
                        <a:latin typeface="Cambria Math"/>
                      </a:rPr>
                      <m:t>𝑧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3200" i="1">
                            <a:latin typeface="Cambria Math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86116"/>
                <a:ext cx="3228641" cy="5871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741684" y="349567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几何平均</a:t>
            </a:r>
            <a:r>
              <a:rPr lang="zh-CN" altLang="zh-CN" b="1" dirty="0"/>
              <a:t>值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976120" y="349362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算术平均值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1043608" y="4149080"/>
            <a:ext cx="7272808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/>
              <a:t>n</a:t>
            </a:r>
            <a:r>
              <a:rPr lang="zh-CN" altLang="zh-CN" sz="2800" b="1" dirty="0"/>
              <a:t>个数的几何平均值小于或等于算术平均值，当且仅当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个数相等时等号</a:t>
            </a:r>
            <a:r>
              <a:rPr lang="zh-CN" altLang="zh-CN" sz="2800" b="1" dirty="0" smtClean="0"/>
              <a:t>成立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298317" y="5482004"/>
            <a:ext cx="671280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 </a:t>
            </a:r>
            <a:r>
              <a:rPr lang="zh-CN" altLang="zh-CN" sz="2800" b="1" dirty="0" smtClean="0"/>
              <a:t>全</a:t>
            </a:r>
            <a:r>
              <a:rPr lang="zh-CN" altLang="zh-CN" sz="2800" b="1" dirty="0"/>
              <a:t>相等，即每轮加水量是一个固定</a:t>
            </a:r>
            <a:r>
              <a:rPr lang="zh-CN" altLang="zh-CN" sz="2800" b="1" dirty="0" smtClean="0"/>
              <a:t>值</a:t>
            </a:r>
            <a:r>
              <a:rPr lang="en-US" altLang="zh-CN" sz="2800" b="1" i="1" dirty="0" smtClean="0"/>
              <a:t>u. </a:t>
            </a:r>
            <a:endParaRPr lang="zh-CN" altLang="en-US" sz="28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371116" y="1124744"/>
            <a:ext cx="1253869" cy="1184052"/>
            <a:chOff x="4371116" y="1124744"/>
            <a:chExt cx="1253869" cy="1184052"/>
          </a:xfrm>
        </p:grpSpPr>
        <p:sp>
          <p:nvSpPr>
            <p:cNvPr id="3" name="矩形 2"/>
            <p:cNvSpPr/>
            <p:nvPr/>
          </p:nvSpPr>
          <p:spPr>
            <a:xfrm>
              <a:off x="4371116" y="1124744"/>
              <a:ext cx="12538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c </a:t>
              </a:r>
              <a:r>
                <a:rPr lang="en-US" altLang="zh-CN" sz="2800" b="1" dirty="0" smtClean="0">
                  <a:latin typeface="Times New Roman"/>
                  <a:cs typeface="Times New Roman"/>
                </a:rPr>
                <a:t>&lt;&lt; </a:t>
              </a:r>
              <a:r>
                <a:rPr lang="en-US" altLang="zh-CN" sz="2800" b="1" i="1" dirty="0" err="1" smtClean="0"/>
                <a:t>u</a:t>
              </a:r>
              <a:r>
                <a:rPr lang="en-US" altLang="zh-CN" sz="2800" b="1" i="1" baseline="-25000" dirty="0" err="1" smtClean="0"/>
                <a:t>k</a:t>
              </a:r>
              <a:endParaRPr lang="zh-CN" altLang="en-US" sz="2800" b="1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4809372" y="1661585"/>
              <a:ext cx="245335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23928" y="2780928"/>
            <a:ext cx="1638517" cy="680167"/>
            <a:chOff x="3789541" y="2780928"/>
            <a:chExt cx="1638517" cy="6801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3923928" y="2780928"/>
                  <a:ext cx="150413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3200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/>
                        </a:rPr>
                        <m:t>min</m:t>
                      </m:r>
                      <m:sSub>
                        <m:sSub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2780928"/>
                  <a:ext cx="1504130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右箭头 16"/>
            <p:cNvSpPr/>
            <p:nvPr/>
          </p:nvSpPr>
          <p:spPr bwMode="auto">
            <a:xfrm>
              <a:off x="3789541" y="2813884"/>
              <a:ext cx="206395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21480" y="2780928"/>
            <a:ext cx="3189030" cy="653640"/>
            <a:chOff x="5521480" y="2780928"/>
            <a:chExt cx="3189030" cy="653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5741684" y="2780928"/>
                  <a:ext cx="2968826" cy="653640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bPr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sz="3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3200" dirty="0"/>
                    <a:t>=</a:t>
                  </a:r>
                  <a:r>
                    <a:rPr lang="zh-CN" altLang="zh-CN" sz="32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>
                          <a:latin typeface="Cambria Math"/>
                        </a:rPr>
                        <m:t>/</m:t>
                      </m:r>
                      <m:r>
                        <a:rPr lang="en-US" altLang="zh-CN" sz="3200" i="1">
                          <a:latin typeface="Cambria Math"/>
                        </a:rPr>
                        <m:t>𝜀</m:t>
                      </m:r>
                    </m:oMath>
                  </a14:m>
                  <a:r>
                    <a:rPr lang="en-US" altLang="zh-CN" sz="3200" i="1" dirty="0"/>
                    <a:t> 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684" y="2780928"/>
                  <a:ext cx="2968826" cy="65364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3084" b="-18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右箭头 17"/>
            <p:cNvSpPr/>
            <p:nvPr/>
          </p:nvSpPr>
          <p:spPr bwMode="auto">
            <a:xfrm>
              <a:off x="5521480" y="2780928"/>
              <a:ext cx="202648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/>
              <p14:cNvContentPartPr/>
              <p14:nvPr/>
            </p14:nvContentPartPr>
            <p14:xfrm>
              <a:off x="4548600" y="380160"/>
              <a:ext cx="3429000" cy="8424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4280" y="377640"/>
                <a:ext cx="3436920" cy="8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6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6667" y="62068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模型简化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71600" y="1340768"/>
                <a:ext cx="3228641" cy="58714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zh-CN" sz="3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/>
                      </a:rPr>
                      <m:t>min</m:t>
                    </m:r>
                    <m:r>
                      <a:rPr lang="en-US" altLang="zh-CN" sz="3200" b="0" i="0" smtClean="0">
                        <a:latin typeface="Cambria Math"/>
                      </a:rPr>
                      <m:t> </m:t>
                    </m:r>
                    <m:r>
                      <a:rPr lang="en-US" altLang="zh-CN" sz="3200" i="1">
                        <a:latin typeface="Cambria Math"/>
                      </a:rPr>
                      <m:t>𝑧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3200" i="1">
                            <a:latin typeface="Cambria Math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40768"/>
                <a:ext cx="3228641" cy="5871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04048" y="1344987"/>
                <a:ext cx="2968826" cy="653640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sz="32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en-US" altLang="zh-CN" sz="32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200" dirty="0"/>
                  <a:t>=</a:t>
                </a:r>
                <a:r>
                  <a:rPr lang="zh-CN" altLang="zh-C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200">
                        <a:latin typeface="Cambria Math"/>
                      </a:rPr>
                      <m:t>/</m:t>
                    </m:r>
                    <m:r>
                      <a:rPr lang="en-US" altLang="zh-CN" sz="3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3200" i="1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344987"/>
                <a:ext cx="2968826" cy="653640"/>
              </a:xfrm>
              <a:prstGeom prst="rect">
                <a:avLst/>
              </a:prstGeom>
              <a:blipFill rotWithShape="1">
                <a:blip r:embed="rId3"/>
                <a:stretch>
                  <a:fillRect t="-13084" b="-18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067944" y="1916832"/>
            <a:ext cx="1013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u </a:t>
            </a:r>
            <a:endParaRPr lang="zh-CN" altLang="en-US" sz="28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31639" y="2076763"/>
            <a:ext cx="2368341" cy="979457"/>
            <a:chOff x="1331639" y="2076763"/>
            <a:chExt cx="2368341" cy="979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331639" y="2471445"/>
                  <a:ext cx="2368341" cy="584775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3200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/>
                        </a:rPr>
                        <m:t>min</m:t>
                      </m:r>
                      <m:r>
                        <a:rPr lang="en-US" altLang="zh-CN" sz="3200" b="0" i="0" smtClean="0">
                          <a:latin typeface="Cambria Math"/>
                        </a:rPr>
                        <m:t> </m:t>
                      </m:r>
                      <m:r>
                        <a:rPr lang="en-US" altLang="zh-CN" sz="3200" i="1">
                          <a:latin typeface="Cambria Math"/>
                        </a:rPr>
                        <m:t>𝑧</m:t>
                      </m:r>
                      <m:r>
                        <a:rPr lang="en-US" altLang="zh-CN" sz="3200">
                          <a:latin typeface="Cambria Math"/>
                        </a:rPr>
                        <m:t>=</m:t>
                      </m:r>
                      <m:r>
                        <a:rPr lang="en-US" altLang="zh-CN" sz="3200" i="1">
                          <a:latin typeface="Cambria Math"/>
                        </a:rPr>
                        <m:t>𝑛𝑢</m:t>
                      </m:r>
                    </m:oMath>
                  </a14:m>
                  <a:r>
                    <a:rPr lang="en-US" altLang="zh-CN" sz="3200" dirty="0"/>
                    <a:t> 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39" y="2471445"/>
                  <a:ext cx="2368341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下箭头 12"/>
            <p:cNvSpPr/>
            <p:nvPr/>
          </p:nvSpPr>
          <p:spPr bwMode="auto">
            <a:xfrm>
              <a:off x="2310713" y="2076763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86007" y="2060848"/>
            <a:ext cx="2004908" cy="971814"/>
            <a:chOff x="5486007" y="2060848"/>
            <a:chExt cx="2004908" cy="971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486007" y="2447887"/>
                  <a:ext cx="2004908" cy="584775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>
                          <a:latin typeface="Cambria Math"/>
                        </a:rPr>
                        <m:t>/</m:t>
                      </m:r>
                      <m:r>
                        <a:rPr lang="en-US" altLang="zh-CN" sz="3200" i="1">
                          <a:latin typeface="Cambria Math"/>
                        </a:rPr>
                        <m:t>𝜀</m:t>
                      </m:r>
                    </m:oMath>
                  </a14:m>
                  <a:r>
                    <a:rPr lang="en-US" altLang="zh-CN" sz="3200" dirty="0"/>
                    <a:t> 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007" y="2447887"/>
                  <a:ext cx="2004908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下箭头 13"/>
            <p:cNvSpPr/>
            <p:nvPr/>
          </p:nvSpPr>
          <p:spPr bwMode="auto">
            <a:xfrm>
              <a:off x="5940152" y="2060848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32359" y="3068960"/>
            <a:ext cx="5875946" cy="1384995"/>
            <a:chOff x="1432359" y="3068960"/>
            <a:chExt cx="5875946" cy="1384995"/>
          </a:xfrm>
        </p:grpSpPr>
        <p:sp>
          <p:nvSpPr>
            <p:cNvPr id="10" name="矩形 9"/>
            <p:cNvSpPr/>
            <p:nvPr/>
          </p:nvSpPr>
          <p:spPr>
            <a:xfrm>
              <a:off x="1432359" y="3068960"/>
              <a:ext cx="587594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 dirty="0" smtClean="0">
                  <a:solidFill>
                    <a:srgbClr val="FF0000"/>
                  </a:solidFill>
                </a:rPr>
                <a:t>问题化为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在条件                    下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求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u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和</a:t>
              </a:r>
              <a:endParaRPr lang="en-US" altLang="zh-CN" sz="28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1" dirty="0" smtClean="0">
                  <a:solidFill>
                    <a:srgbClr val="FF0000"/>
                  </a:solidFill>
                </a:rPr>
                <a:t>n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(=2,3,4) 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使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 z</a:t>
              </a:r>
              <a:r>
                <a:rPr lang="en-US" altLang="zh-CN" sz="2800" b="1" i="1" dirty="0" smtClean="0">
                  <a:solidFill>
                    <a:srgbClr val="FF0000"/>
                  </a:solidFill>
                  <a:latin typeface="+mj-lt"/>
                </a:rPr>
                <a:t>=</a:t>
              </a:r>
              <a:r>
                <a:rPr lang="en-US" altLang="zh-CN" sz="2800" b="1" i="1" dirty="0" smtClean="0">
                  <a:solidFill>
                    <a:srgbClr val="FF0000"/>
                  </a:solidFill>
                  <a:latin typeface="+mn-lt"/>
                </a:rPr>
                <a:t>nu 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最小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.</a:t>
              </a:r>
              <a:endParaRPr lang="zh-CN" altLang="zh-CN" sz="28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056504" y="3208858"/>
                  <a:ext cx="1885516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𝜺</m:t>
                      </m:r>
                    </m:oMath>
                  </a14:m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 </a:t>
                  </a:r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504" y="3208858"/>
                  <a:ext cx="1885516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1021379" y="4565396"/>
            <a:ext cx="6928102" cy="677989"/>
            <a:chOff x="1021379" y="4910390"/>
            <a:chExt cx="6928102" cy="677989"/>
          </a:xfrm>
        </p:grpSpPr>
        <p:sp>
          <p:nvSpPr>
            <p:cNvPr id="6" name="右箭头 5"/>
            <p:cNvSpPr/>
            <p:nvPr/>
          </p:nvSpPr>
          <p:spPr bwMode="auto">
            <a:xfrm>
              <a:off x="5762830" y="4941168"/>
              <a:ext cx="202648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150673" y="4941168"/>
                  <a:ext cx="36027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…(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673" y="4941168"/>
                  <a:ext cx="3602781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6149281" y="4910390"/>
                  <a:ext cx="180020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3200" i="1">
                              <a:latin typeface="Cambria Math"/>
                            </a:rPr>
                          </m:ctrlPr>
                        </m:sSubPr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sz="3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3200" dirty="0" smtClean="0"/>
                    <a:t>  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81" y="4910390"/>
                  <a:ext cx="180020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1021379" y="5003163"/>
              <a:ext cx="111601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/>
                <a:t>简化</a:t>
              </a:r>
              <a:r>
                <a:rPr lang="en-US" altLang="zh-CN" sz="2800" b="1" dirty="0" smtClean="0"/>
                <a:t>:</a:t>
              </a:r>
              <a:r>
                <a:rPr lang="zh-CN" altLang="zh-CN" sz="2800" b="1" dirty="0" smtClean="0"/>
                <a:t> </a:t>
              </a:r>
              <a:endParaRPr lang="zh-CN" altLang="en-US" sz="28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030763" y="5373216"/>
            <a:ext cx="7511061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u</a:t>
            </a:r>
            <a:r>
              <a:rPr lang="zh-CN" altLang="zh-CN" sz="2800" b="1" dirty="0"/>
              <a:t>是第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轮加水量，此后各</a:t>
            </a:r>
            <a:r>
              <a:rPr lang="zh-CN" altLang="zh-CN" sz="2800" b="1" dirty="0" smtClean="0"/>
              <a:t>轮加</a:t>
            </a:r>
            <a:r>
              <a:rPr lang="zh-CN" altLang="zh-CN" sz="2800" b="1" dirty="0"/>
              <a:t>水量应</a:t>
            </a:r>
            <a:r>
              <a:rPr lang="zh-CN" altLang="zh-CN" sz="2800" b="1" dirty="0" smtClean="0"/>
              <a:t>减掉</a:t>
            </a:r>
            <a:r>
              <a:rPr lang="en-US" altLang="zh-CN" sz="2800" b="1" i="1" dirty="0" smtClean="0"/>
              <a:t>c</a:t>
            </a:r>
            <a:r>
              <a:rPr lang="zh-CN" altLang="zh-CN" sz="2800" b="1" dirty="0"/>
              <a:t>（脱水后衣物的含水量</a:t>
            </a:r>
            <a:r>
              <a:rPr lang="zh-CN" altLang="zh-CN" sz="2800" b="1" dirty="0" smtClean="0"/>
              <a:t>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6104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976" y="671027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模型求解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880227" y="717998"/>
                <a:ext cx="1860125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>
                        <a:latin typeface="Cambria Math"/>
                      </a:rPr>
                      <m:t>/</m:t>
                    </m:r>
                    <m:r>
                      <a:rPr lang="en-US" altLang="zh-CN" sz="28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227" y="717998"/>
                <a:ext cx="186012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99792" y="692696"/>
                <a:ext cx="2109873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zh-CN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/>
                      </a:rPr>
                      <m:t>min</m:t>
                    </m:r>
                    <m:r>
                      <a:rPr lang="en-US" altLang="zh-CN" sz="2800" b="0" i="0" smtClean="0">
                        <a:latin typeface="Cambria Math"/>
                      </a:rPr>
                      <m:t> </m:t>
                    </m:r>
                    <m:r>
                      <a:rPr lang="en-US" altLang="zh-CN" sz="2800" i="1">
                        <a:latin typeface="Cambria Math"/>
                      </a:rPr>
                      <m:t>𝑧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𝑛𝑢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92696"/>
                <a:ext cx="210987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67784" y="3921526"/>
                <a:ext cx="3664016" cy="80361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𝑢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𝑐</m:t>
                    </m:r>
                    <m:r>
                      <a:rPr lang="en-US" altLang="zh-CN" sz="32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84" y="3921526"/>
                <a:ext cx="3664016" cy="8036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39461" y="3981158"/>
                <a:ext cx="3604705" cy="7439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𝑧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𝑐</m:t>
                    </m:r>
                    <m:r>
                      <a:rPr lang="en-US" altLang="zh-CN" sz="32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61" y="3981158"/>
                <a:ext cx="3604705" cy="7439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70529" y="2700549"/>
            <a:ext cx="6641520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对于给定的</a:t>
            </a:r>
            <a:r>
              <a:rPr lang="en-US" altLang="zh-CN" sz="2800" b="1" i="1" dirty="0" err="1"/>
              <a:t>c,ε</a:t>
            </a:r>
            <a:r>
              <a:rPr lang="en-US" altLang="zh-CN" sz="2800" b="1" i="1" dirty="0"/>
              <a:t>,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依次固定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=2,3,4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比较</a:t>
            </a:r>
            <a:r>
              <a:rPr lang="zh-CN" altLang="zh-CN" sz="2800" b="1" dirty="0" smtClean="0"/>
              <a:t>总</a:t>
            </a:r>
            <a:r>
              <a:rPr lang="zh-CN" altLang="zh-CN" sz="2800" b="1" dirty="0"/>
              <a:t>用水量</a:t>
            </a:r>
            <a:r>
              <a:rPr lang="en-US" altLang="zh-CN" sz="2800" b="1" i="1" dirty="0"/>
              <a:t>z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大小，确定</a:t>
            </a:r>
            <a:r>
              <a:rPr lang="en-US" altLang="zh-CN" sz="2800" b="1" i="1" dirty="0" smtClean="0"/>
              <a:t>u</a:t>
            </a:r>
            <a:r>
              <a:rPr lang="zh-CN" altLang="zh-CN" sz="2800" b="1" dirty="0"/>
              <a:t>和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解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243297" y="4897321"/>
            <a:ext cx="669674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对于固定的</a:t>
            </a:r>
            <a:r>
              <a:rPr lang="en-US" altLang="zh-CN" sz="2800" b="1" i="1" dirty="0"/>
              <a:t>c, </a:t>
            </a:r>
            <a:r>
              <a:rPr lang="zh-CN" altLang="zh-CN" sz="2800" b="1" dirty="0"/>
              <a:t>数值</a:t>
            </a:r>
            <a:r>
              <a:rPr lang="en-US" altLang="zh-CN" sz="2800" b="1" dirty="0"/>
              <a:t>𝜇</a:t>
            </a:r>
            <a:r>
              <a:rPr lang="en-US" altLang="zh-CN" sz="2800" b="1" i="1" baseline="-25000" dirty="0"/>
              <a:t>n</a:t>
            </a:r>
            <a:r>
              <a:rPr lang="zh-CN" altLang="zh-CN" sz="2800" b="1" dirty="0"/>
              <a:t>和</a:t>
            </a:r>
            <a:r>
              <a:rPr lang="en-US" altLang="zh-CN" sz="2800" b="1" i="1" dirty="0" err="1"/>
              <a:t>λ</a:t>
            </a:r>
            <a:r>
              <a:rPr lang="en-US" altLang="zh-CN" sz="2800" b="1" i="1" baseline="-25000" dirty="0" err="1"/>
              <a:t>n</a:t>
            </a:r>
            <a:r>
              <a:rPr lang="zh-CN" altLang="zh-CN" sz="2800" b="1" dirty="0"/>
              <a:t>直接反映了每轮加水量和总用水量的</a:t>
            </a:r>
            <a:r>
              <a:rPr lang="zh-CN" altLang="zh-CN" sz="2800" b="1" dirty="0" smtClean="0"/>
              <a:t>大小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940152" y="1439198"/>
            <a:ext cx="1425775" cy="981690"/>
            <a:chOff x="5940152" y="1439198"/>
            <a:chExt cx="1425775" cy="9816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940152" y="1758591"/>
                  <a:ext cx="1425775" cy="662297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800" i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𝑢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1758591"/>
                  <a:ext cx="1425775" cy="6622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下箭头 10"/>
            <p:cNvSpPr/>
            <p:nvPr/>
          </p:nvSpPr>
          <p:spPr bwMode="auto">
            <a:xfrm>
              <a:off x="6260226" y="1439198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77468" y="1340768"/>
            <a:ext cx="1784591" cy="1152128"/>
            <a:chOff x="2877468" y="1340768"/>
            <a:chExt cx="1784591" cy="1152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877468" y="1657411"/>
                  <a:ext cx="1784591" cy="835485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𝑧</m:t>
                        </m:r>
                        <m:r>
                          <a:rPr lang="en-US" altLang="zh-CN" sz="2800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f>
                          <m:f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1/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468" y="1657411"/>
                  <a:ext cx="1784591" cy="83548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下箭头 11"/>
            <p:cNvSpPr/>
            <p:nvPr/>
          </p:nvSpPr>
          <p:spPr bwMode="auto">
            <a:xfrm>
              <a:off x="3347864" y="1340768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flipH="1" flipV="1">
            <a:off x="4766448" y="1215916"/>
            <a:ext cx="1113779" cy="5426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7524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1440</Words>
  <Application>Microsoft Office PowerPoint</Application>
  <PresentationFormat>全屏显示(4:3)</PresentationFormat>
  <Paragraphs>144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7</cp:revision>
  <dcterms:created xsi:type="dcterms:W3CDTF">2020-03-13T15:50:50Z</dcterms:created>
  <dcterms:modified xsi:type="dcterms:W3CDTF">2020-03-25T13:43:59Z</dcterms:modified>
</cp:coreProperties>
</file>