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73A2E-F7A8-4820-9093-09D5C2017B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2AA4F-2D81-4260-93B0-1F3F25D219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5C0D3-9E89-4E1A-AF5A-8CF2AF9D4F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2307-8EAC-4E8C-A776-138361AADA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0B33-7D5C-484B-9D27-232CE05B5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019538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46" y="476672"/>
            <a:ext cx="927110" cy="9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685131" y="620688"/>
            <a:ext cx="556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五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章  微分方程模型</a:t>
            </a:r>
            <a:endParaRPr lang="en-US" altLang="zh-CN" sz="4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2175886"/>
            <a:ext cx="8122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描述</a:t>
            </a:r>
            <a:r>
              <a:rPr lang="zh-CN" altLang="zh-CN" sz="2800" b="1" dirty="0" smtClean="0"/>
              <a:t>随时间连续变化物体或过程</a:t>
            </a:r>
            <a:r>
              <a:rPr lang="zh-CN" altLang="en-US" sz="2800" b="1" dirty="0" smtClean="0"/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动态变化</a:t>
            </a:r>
            <a:r>
              <a:rPr lang="zh-CN" altLang="zh-CN" sz="2800" b="1" dirty="0" smtClean="0"/>
              <a:t>规律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微分方程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含自变量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未知函数及其导数的方程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467544" y="2780928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采用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机理分析</a:t>
            </a:r>
            <a:r>
              <a:rPr lang="zh-CN" altLang="zh-CN" sz="2800" b="1" dirty="0" smtClean="0"/>
              <a:t>方法</a:t>
            </a:r>
            <a:r>
              <a:rPr lang="zh-CN" altLang="en-US" sz="2800" b="1" dirty="0" smtClean="0"/>
              <a:t>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类比</a:t>
            </a:r>
            <a:r>
              <a:rPr lang="zh-CN" altLang="en-US" sz="2800" b="1" dirty="0">
                <a:solidFill>
                  <a:srgbClr val="FF0000"/>
                </a:solidFill>
              </a:rPr>
              <a:t>法</a:t>
            </a:r>
            <a:r>
              <a:rPr lang="zh-CN" altLang="en-US" sz="2800" b="1" dirty="0"/>
              <a:t>建立</a:t>
            </a:r>
            <a:r>
              <a:rPr lang="zh-CN" altLang="en-US" sz="2800" b="1" dirty="0" smtClean="0"/>
              <a:t>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55013" y="3356992"/>
            <a:ext cx="5025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物理领域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工程技术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科学研究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5551788" y="3386562"/>
            <a:ext cx="3528392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牛顿定律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电路原理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528475" y="5246623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非物理领域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人口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经济</a:t>
            </a:r>
            <a:r>
              <a:rPr lang="en-US" altLang="zh-CN" sz="2800" b="1" dirty="0" smtClean="0"/>
              <a:t>,</a:t>
            </a:r>
            <a:r>
              <a:rPr lang="zh-CN" altLang="zh-CN" sz="2800" b="1" dirty="0" smtClean="0"/>
              <a:t>生态等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5551788" y="5261983"/>
            <a:ext cx="3124668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特</a:t>
            </a:r>
            <a:r>
              <a:rPr lang="zh-CN" altLang="en-US" sz="2800" b="1" dirty="0"/>
              <a:t>定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内在规律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834293" y="3987641"/>
            <a:ext cx="7410115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火箭</a:t>
            </a:r>
            <a:r>
              <a:rPr lang="zh-CN" altLang="zh-CN" sz="2800" b="1" dirty="0"/>
              <a:t>发射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由</a:t>
            </a:r>
            <a:r>
              <a:rPr lang="zh-CN" altLang="zh-CN" sz="2800" b="1" dirty="0" smtClean="0"/>
              <a:t>燃料燃烧推力</a:t>
            </a:r>
            <a:r>
              <a:rPr lang="zh-CN" altLang="en-US" sz="2800" b="1" dirty="0" smtClean="0"/>
              <a:t>发射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火箭</a:t>
            </a:r>
            <a:r>
              <a:rPr lang="zh-CN" altLang="zh-CN" sz="2800" b="1" dirty="0" smtClean="0"/>
              <a:t>加速度、速度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高度的微分方程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681924" y="5805264"/>
            <a:ext cx="810051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人口预测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含人口数量及增长率的微分方程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900063" y="-27384"/>
            <a:ext cx="719609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第五章  </a:t>
            </a:r>
            <a:endParaRPr lang="en-US" altLang="zh-CN" sz="4000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4000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微分方程模型</a:t>
            </a:r>
            <a:endParaRPr lang="zh-CN" altLang="en-US" sz="4000" dirty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1907704" y="1052736"/>
            <a:ext cx="6337250" cy="398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5.1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人口增长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5.2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药物中毒急救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" action="ppaction://noaction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5.3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捕鱼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业的持续收获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5.4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资金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、劳动力与经济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增长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5.5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香烟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过滤嘴的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作用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5.6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火箭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发射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升空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endParaRPr lang="en-US" altLang="zh-CN" sz="3200" b="1" u="sng" dirty="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tags/tag1.xml><?xml version="1.0" encoding="utf-8"?>
<p:tagLst xmlns:p="http://schemas.openxmlformats.org/presentationml/2006/main">
  <p:tag name="COMMONDATA" val="eyJoZGlkIjoiMWNjMmRkODIxNjdmZTljMzdhMTdkZWNhYjhkZjRhNG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全屏显示(4:3)</PresentationFormat>
  <Paragraphs>31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隶书</vt:lpstr>
      <vt:lpstr>微软雅黑</vt:lpstr>
      <vt:lpstr>楷体_GB2312</vt:lpstr>
      <vt:lpstr>Calibri</vt:lpstr>
      <vt:lpstr>Arial Unicode MS</vt:lpstr>
      <vt:lpstr>新宋体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310-075</cp:lastModifiedBy>
  <cp:revision>3</cp:revision>
  <dcterms:created xsi:type="dcterms:W3CDTF">2020-05-03T08:57:00Z</dcterms:created>
  <dcterms:modified xsi:type="dcterms:W3CDTF">2022-05-15T05:23:09Z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630D1B7D1FD3407FB949339F0EC6A7AE</vt:lpwstr>
  </property>
  <property fmtid="{D5CDD505-2E9C-101B-9397-08002B2CF9AE}" pid="3" name="KSOProductBuildVer">
    <vt:lpwstr>2052-11.1.0.11691</vt:lpwstr>
  </property>
</Properties>
</file>