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23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7:40:28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6806 16443 386,'0'0'158,"0"0"-29,0 0-35,0 0-4,0 0-24,0 0-40,0 0-26,-11-2-11,11 2-12,0 0-15,3 9 12,6 8 19,1 7-3,0 5 9,-1 3 1,-4 0 0,-1 1-11,-2-6-10,2-6-5,-1-7-4,0-3-46,3-11-47,-2 0-57,-1 0-53</inkml:trace>
  <inkml:trace contextRef="#ctx0" brushRef="#br0" timeOffset="428.0245">6889 16369 209,'0'0'140,"0"0"-115,0 0-25,0 0 0,0 0 29,83-24 7,-61 20-13,0-1 0,1 2-10,-1 2-7,1 1-5,-7 0-1,-1 0 0,-3 0-5,-2 0 3,-1 3-5,-1 3-6,0 6 13,-1 7 15,-1 4 5,-3 10 14,0 4-9,-3 6-6,0-3-3,0-4 1,-5-5-16,1-9 7,1-10 12,1-3-6,2-5 9,0-3-1,0-1 0,-1 0-4,1 0-7,-3 0-11,-2 0-45,-1-1-75,-14-12-74,1 2 5,0 0 11</inkml:trace>
  <inkml:trace contextRef="#ctx0" brushRef="#br0" timeOffset="661.0378">6877 16537 78,'0'0'154,"0"0"-22,0 0-43,0 0-67,0 0-21,0 0-1,0 0 12,30-3 1,-7 0 4,1-1 6,2-3 13,0 1-13,-2-2-1,-2 0-13,-6 3-8,0-1 2,-6 1-2,-2 2-1,-3 0-29,-2 1-38,-3-3-25,0 1-28,0 0-83</inkml:trace>
  <inkml:trace contextRef="#ctx0" brushRef="#br0" timeOffset="1110.0635">6954 16254 345,'0'0'189,"0"0"-71,0 0-80,0 0-28,0 0-10,0 0-1,0 0 1,-3 63 8,12-31-1,-2 4-5,-1 3-1,1 2 6,-2 2-5,-2-2-2,-3 0-48,0-4-40,0-6-12,0-7 14,0-9-2,-4-5 5,-3-7 34,2-3 13,-1 0-29,-2-1 21,0-9 44,-1 3 27,1-2 12,2 1 6,0 3 17,2-2 23,2 6-7,1 0 3,-1 1-34,2 0-28,0 0-19,0 0-22,8 2 22,5 3 5,1 0 4,6-3-1,1-1 1,0-1 3,2 0-12,5-3-9,-4-4-74,-8 0-116</inkml:trace>
  <inkml:trace contextRef="#ctx0" brushRef="#br0" timeOffset="10029.5737">7630 16518 104,'0'0'64,"0"0"-15,0 0 5,0 0 16,0 0 6,0 0-2,-5-10-27,2 5 12,-3 0-4,3 0-13,-1 1-4,1-3-25,-3 1-5,4 0-7,-2-2-1,-2 1 0,2-3-1,-2 3 1,-2-3 0,3 1-10,-3-2-2,0 0-1,1 0-6,-1 0-1,-1 1-3,2 0 6,1 2 7,1 5 9,2-2-9,-1 3-3,4 2-15,-3 0-18,3 0-43,0 4 18,0 10 52,0 4 8,0 9 2,0 6 9,3 7 13,3 5 16,-3 2 1,0 0 13,0-3-11,-2-3 1,1-5-10,1-7-17,-2-6-5,-1-3 7,0-5-2,0-2-5,0-1-1,0 3-8,-1 3-51,-7-2-50,1-5-73</inkml:trace>
  <inkml:trace contextRef="#ctx0" brushRef="#br0" timeOffset="10346.5918">7376 16615 332,'0'0'128,"0"0"-41,0 0-64,0 0-19,0 0-4,0 0 0,0 0 12,52 0 17,-23 0-16,1-3 1,-2 3-2,-1 0-11,-2-2 0,-5 0 1,-3 2 0,-2-1 4,0 0-6,-4-1-12,0-2-74,-3-1-82,-4-2-153</inkml:trace>
  <inkml:trace contextRef="#ctx0" brushRef="#br0" timeOffset="10616.6073">7734 16247 329,'0'0'180,"0"0"-119,0 0-61,0 0-22,0 0 22,0 0 27,0 0 1,6 36-17,-3-24 4,-3 3-7,0 0-8,0 7-21,0-2-124,-6-5-212</inkml:trace>
  <inkml:trace contextRef="#ctx0" brushRef="#br0" timeOffset="11051.6321">8017 16473 296,'0'0'130,"0"0"-47,0 0-35,0 0 43,0 0-33,0 0-18,0 0-1,-23-21 6,16 21-3,-3 0 5,0 0-32,-6 13-15,-1 6-10,-2 8 1,-1 2 8,1 2 0,3 1 0,3-4-5,6-1-3,2-6 2,4-3-2,1-3-5,0-3-16,0-3-17,6 1-5,1-2 5,4-1-14,7-3-28,-5-4-74,1 0-104</inkml:trace>
  <inkml:trace contextRef="#ctx0" brushRef="#br0" timeOffset="11479.6566">7987 16612 510,'0'0'152,"0"0"-115,0 0-37,0 0-21,0 0 20,0 0 0,0 0-8,65-41 2,-50 40-2,-2 1 8,-2 0-9,-1 0 1,-1 8 3,-3 1 6,0 4 14,-3 2 27,-2 2-2,-1 4-10,0 1-8,0 2-9,0 1 2,0-2-5,3-2-9,5-3 1,1 1 5,1-5-6,5 0 0,0-5 0,1 1-19,1-7-6,1-1-22,-3-2 11,4 0 5,0-5-25,3-12-54,-2-2-4,-6 4-72</inkml:trace>
  <inkml:trace contextRef="#ctx0" brushRef="#br0" timeOffset="11766.673">8285 16568 469,'0'0'176,"0"0"-53,0 0-71,0 0-45,0 0-6,0 0-1,-74 76 9,52-45-8,-5 1 10,2 1 6,-2-4 9,3-4-2,5-8-13,4-3-11,9-4-7,1-8-55,5-2-93,0 0-214</inkml:trace>
  <inkml:trace contextRef="#ctx0" brushRef="#br0" timeOffset="12053.6895">8392 16489 388,'0'0'55,"0"0"-53,0 0-2,0 0 13,0 0 20,0 0-13,79 79 5,-72-61 2,-1 2-11,-4 3-15,-2 2-1,0 4 65,0 4-26,-6 0-35,-6-1-4,0 0-58,0-8-62,3-7-27</inkml:trace>
  <inkml:trace contextRef="#ctx0" brushRef="#br0" timeOffset="12711.7271">8544 16571 599,'0'0'158,"0"0"-57,0 0-78,0 0-14,0 0 21,0 0-3,0 0-27,0 0-8,11 0 2,5 0 6,-1 0 2,3 0 4,1 0-5,-4 2-1,1-1 3,-2 1-2,-2 0 1,1-2-2,-2 0-58,2 0-86,-6 0-70,-2 0-109</inkml:trace>
  <inkml:trace contextRef="#ctx0" brushRef="#br0" timeOffset="12959.7413">8563 16712 411,'0'0'163,"0"0"-150,0 0-13,0 0 0,0 0 21,0 0 8,0 0 4,84 3-3,-65-3-11,0 0-4,-2-5-14,-1 2-1,0 0-32,-2 3-101,-2 0-27,-6-2-201</inkml:trace>
  <inkml:trace contextRef="#ctx0" brushRef="#br0" timeOffset="13378.7653">8850 16584 320,'0'0'101,"0"0"-79,0 0-2,0 0 19,4 89-10,1-58-20,-1-2 5,5 0-7,-1-8-6,1-3 0,-1-6-1,0-6-16,1-3 4,-3-3 12,3 0 0,0-7 9,0-7-9,-1-6 16,5-1-15,-6-3-1,1 0 0,-3 2 12,-2 2-11,-3-1 41,0 6-4,0 2 43,0 4-28,-6 1 31,-4 2-25,-2 1-20,-6 0-35,-2 5-4,0 0-20,-5 0-26,-5 3-109,5 7-80,5-3-283</inkml:trace>
  <inkml:trace contextRef="#ctx0" brushRef="#br0" timeOffset="93675.358">9075 16106 51,'0'0'47,"0"0"-11,0 0-10,0 0-3,0 0 5,0 0 2,0 0 8,0 0 3,0 0 6,0 0 6,0 0 0,0-2 1,0 2-24,-1-3-3,1 1-18,0 1-8,0-1-1,0 1 0,0 1-6,0 0-2,0 0-8,0 0-7,-2 0 4,2 0 6,-1 0 6,-1 0-5,1 0-4,-2 6-4,0-1 1,-3 5 11,2 0 7,-3 0 1,1-1 0,0 1 0,-1 0 1,-1 0-1,-2 0 0,2-1 1,-1-1 0,-1-1 0,0 2-1,-1-1 0,-2 1 0,1-1 0,-3 3 1,0-4-1,3 2 0,3 0 2,0-5-1,3 3-1,0-3 1,2 0-1,-1-2-1,1 3 1,1-2 0,-2-1 0,1 0 1,-2 2 0,-1-1 14,-1 2-4,0 0 7,-2-1 3,3 0 12,0 0-8,5-1-12,-1-1-12,-2-2-1,5 1-1,0-1-10,0 0-8,0 0-10,0 0-8,0 0-12,0 0-10,0 0-27,0 0-26,0 0-18</inkml:trace>
  <inkml:trace contextRef="#ctx0" brushRef="#br0" timeOffset="94672.415">9241 16151 32,'0'0'42,"0"0"11,0 0 2,0 0 11,0 0-5,0 0-3,0 0 8,0 0 10,0 0 2,0 0-13,0 0-17,0 0-19,-5 4-16,-5 3-13,2-1-16,-4 3-6,-1 2 8,-1 0-2,0 1-3,0-1 18,-1 2-5,2-2 6,1 0 0,-3-2 0,4 4-2,0-6 1,2 2 1,0-4-1,1 2 1,-1-2-1,0 0 1,0 0 1,-1 0-1,-1 1 0,1 0 0,-3 1 0,1 0 0,-2 1-1,1 0 1,0-2-2,2 4 1,2-5 0,3-1 1,0 1-1,2-2-7,0-1 2,0 0-1,-2 1-2,0 4 2,-4-2-5,2 2 4,-1-2 0,1 1 8,2-2 1,1-2 5,3-2-5,2 0 11,0 0-12,0 0-9,0 0-9,0 0-33,0 0-37,0-2-49,0 0-79</inkml:trace>
  <inkml:trace contextRef="#ctx0" brushRef="#br0" timeOffset="95696.4736">8933 16157 153,'0'0'124,"0"0"-33,0 0-3,0 0 6,0 0-19,0 0-13,0 0-4,0 0-8,0 0-11,0 0-11,0 0-5,0 0-6,0 0-7,0 0-10,0 0 0,0 0-6,0 0-7,8 0 3,5 0 3,5 0 7,4-5 1,4 1 1,-1-6-2,5 1-10,4-4-3,-1-2-20,0-1-22,-2 1-4,-3 1 0,-2 4 3,-8 2 25,-2 2 20,-5 3-1,-4 3 4,-3-2 6,2 2 2,-3 0 1,-1 0 8,1 0-8,-1 0 0,-1 0 9,1 0-9,-1 0 9,0 0-1,-1 0 0,0 0 2,0 0 1,0 2-2,0-2 1,0 2-1,0-2-2,0 1 5,0-1 1,0 2 2,0 0-7,0 3-8,0 2 11,0 3-5,0 2-6,0 3 7,4 2 8,-3 0 0,1 0-6,-1-2 5,2 2-4,-1-3-2,2 2-9,-1-3 1,0 2 0,0 0 0,0 1 0,1-2 1,-1 1-1,0-6 1,-1-2-2,0-1 1,0-3 0,-2-3 1,0 1-2,2-1 1,-2 0-1,0 0-1,0 1-6,1 2 6,1 0 1,-2 2 0,3-2 0,-2-1 0,-1-1 0,0-1 0,2 0-16,-1 0-44,2 0-40,0-1-74,-1-6-137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40:05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 10543 742,'0'0'99,"0"0"-60,0 0-10,0 0 64,0 0-25,0 0 11,-50-39-24,41 28-16,0 4-1,2-3-10,-2 3-2,-1-1-13,0 2-5,1 0-6,1 1 4,0 0 5,2 1-2,0 1-3,2 1 0,-2 0 7,4 2-2,2 0-1,0 0-9,0 0-1,0 0-8,0 0-5,0 0 0,8 0 12,4 0-7,8 2 7,2 4 0,8 2 0,5-2 0,5 0 1,2 2 0,6-3 0,4 2 0,8 0 2,5 2-2,4-1 1,1-1 0,0 0 0,2-2 0,-2-5-1,-3 0 1,0 0-1,-6-8-1,-7-3 1,-5 1 0,-7 0 0,-9 3 0,-8 3 1,-4 1-1,-8 1-9,-3 2 9,-5 0 0,-2 0 0,-1 0 2,-2 0 5,0 0 2,0 0 4,0 0 3,0 0-7,0 0-9,-5-5-18,-8 1-150,-5 2-476</inkml:trace>
  <inkml:trace contextRef="#ctx0" brushRef="#br0" timeOffset="2259.1292">287 9567 829,'0'0'112,"0"0"-59,0 0-27,0 0-14,0 0-4,0 0-8,0 0-7,13-6 7,2 6 0,1 0 17,7-2 3,1-1-5,2-4-4,6-5 2,1-7 5,-1-5-5,-1-8 0,-2-2-13,-4-5-11,-2 1-5,-9 3-1,-5 2 4,-4 7-5,-5 4-2,0 2 4,0 8 2,-12 0-12,-3 5 4,-3-1-4,-2 3 3,3-1 6,-2 1 4,2 0 1,0 1 11,6 2 1,1 1-1,4 1 0,1 0 0,5 4-9,0 13-1,0 8 5,0 13 5,9 8 1,4 22 9,-3-3 17,0 8-10,1-3 3,-3-10-2,0-1-7,2-6-1,-3-13-2,0-6 0,-3-9 0,-1-8-6,-3-4 0,0-7-1,0 1 0,0-4-8,-4 0-5,-10-1-12,-2 0 9,-1-2 16,0 0 14,4 0 33,3 0 46,3 0 2,2-3-5,3-1-19,2 1-17,0-4-28,0-3-26,4-6-4,12-9-30,9-8-5,7-6-51,17-22-76,-9 10-29,-5 8-179</inkml:trace>
  <inkml:trace contextRef="#ctx0" brushRef="#br0" timeOffset="2531.1448">700 9184 963,'0'0'152,"0"0"-122,0 0-30,0 0 0,0 0 28,0 0 8,100-36-11,-63 17-18,-1 0-1,-5 5-6,-5 3-20,-9 8-34,-8 3-73,-4 0-39,-5 25 6,-5-1-1,-7-1-113</inkml:trace>
  <inkml:trace contextRef="#ctx0" brushRef="#br0" timeOffset="2786.1594">753 9311 584,'0'0'84,"0"0"37,0 97-8,0-45 45,0 6-44,8 2-61,2-3-22,1-7-18,1-7-4,0-9-9,-3-7 1,0-6-1,-2-7-25,-4-6-43,3-8-75,-3 0 26,0-21 52,-3-5-133,0-2-126</inkml:trace>
  <inkml:trace contextRef="#ctx0" brushRef="#br0" timeOffset="3325.1902">770 9290 608,'0'0'104,"0"0"-87,0 0 15,0 0 29,0 0-12,101-8-19,-72 2 16,1-2-18,-1 1-5,0 1-10,-6 5-12,-3 1-1,-4 0 1,-2 15-1,-4 12 8,-4 8 22,-1 9 5,-4 9-6,0 0 17,1-1-16,0-4-14,2-7-9,2-9-7,-2-7 0,1-8 0,-2-7-9,-2-6 9,-1-2 0,0-2 12,0 0-10,-10 0-2,-9 0-29,-7 0-12,-6-6 30,-6-6-17,-8 0-31,0-5 0,-2-4 18,8 1 9,7 1 32,9 4 59,12 1-3,7 3 18,5 2-29,0-3-25,11 0-6,10-5-8,1-2 14,4 1-5,1 0-1,-2 0 2,0 4-15,-1 0-1,-4 6-7,-3 4-56,-3 4-96,-3 3-14,-4 10-32,-7 4-38</inkml:trace>
  <inkml:trace contextRef="#ctx0" brushRef="#br0" timeOffset="3530.2019">768 9670 345,'0'0'509,"0"0"-412,0 0-37,0 0-31,0 0-8,0 0 12,0 0-23,91-39-10,-56 26-3,-1-3-55,8-5-57,-8 4-73,-10 0-173</inkml:trace>
  <inkml:trace contextRef="#ctx0" brushRef="#br0" timeOffset="3836.2194">783 8893 675,'0'0'97,"0"0"-77,0 0 18,15 113 24,0-46 38,6 34-2,-1 25 3,-1-7-14,-4-24-45,-5-36-30,-4-32-6,0-3-6,1-5-16,-1-3-16,-3-10-53,-3-14-89,0-13 1,0-8-597</inkml:trace>
  <inkml:trace contextRef="#ctx0" brushRef="#br0" timeOffset="4024.2302">916 8815 745,'0'0'182,"0"0"-144,0 0-30,0 0 30,24 74-8,-10-45-15,2 2-15,8 12-65,-2-10-68,-7-5-130</inkml:trace>
  <inkml:trace contextRef="#ctx0" brushRef="#br0" timeOffset="4279.2448">1189 9049 350,'0'0'703,"0"0"-632,0 0-54,0 0 11,0 0 34,94-10-23,-55-7-3,1-2-23,3-3-13,-4 2-13,-7 1-36,-4 2-60,-8 6-66,-9 3-37,-8 5-152</inkml:trace>
  <inkml:trace contextRef="#ctx0" brushRef="#br0" timeOffset="4497.2572">1305 8911 745,'0'0'280,"0"0"-180,0 0-85,0 0 22,-2 81 10,2-47-4,0 5-18,0-2-19,2-1-6,6-5-50,2 1-95,-1-9-69,-2-9-153</inkml:trace>
  <inkml:trace contextRef="#ctx0" brushRef="#br0" timeOffset="5085.2909">1122 9252 727,'0'0'159,"0"0"-67,0 0-27,0 0 2,0 0-14,0 0-31,0 0-13,22-3-1,-7-2-2,1-1-5,4-2-1,-3-1-28,3-4-69,-4 4-47,-6-1-151</inkml:trace>
  <inkml:trace contextRef="#ctx0" brushRef="#br0" timeOffset="5486.3138">1129 9039 626,'0'0'82,"0"0"-62,0 0 8,35 79 37,-15-37-9,8 21 18,0 17-14,-3-3-29,-6-10-14,-5-13-8,-8-20-8,1 1 5,-2-3-3,-5-8-2,0-6 5,0-5 4,0-5-10,-8-2 1,-5-1-1,-4-4-1,0-1-24,-3 0-25,4 0-26,1-9 30,6-3 25,6-5 20,3-4-6,0-4 6,15-4 1,7-6 0,4-5-1,11-16-38,-6 8-95,-5 7-136</inkml:trace>
  <inkml:trace contextRef="#ctx0" brushRef="#br0" timeOffset="6126.3504">1398 8853 601,'0'0'101,"0"0"-79,0 0-22,0 0 0,0 0-3,0 0-17,0 0 20,-11 25 5,11-25 24,0 0 19,0 0 7,0 0-3,0 0 2,0 0-25,0 3-19,0 2-8,0 3 11,0 1 23,0 3-11,3 1-14,1-4-4,0 1-1,0-3-6,-2 0-8,0-4-20,0 0-2,-2 0 2,2-3 7,-2 2 5,0-2 16,0 0 7,0 0 25,0 0 9,0 0 2,0 0-1,0 0 0,0 0-13,0 1-9,0-1-13,0 0-6,0 1 1,0 3-2,0 1-1,0 4-11,0 2 12,-2 3-2,2 0-8,0-3-29,0 0-58,0-4-42,0-2-109,0-1-307</inkml:trace>
  <inkml:trace contextRef="#ctx0" brushRef="#br0" timeOffset="7177.4105">1425 9281 861,'0'0'167,"0"0"-68,0 0-78,0 0-21,0 0-6,0 0-3,0 0 9,0 29-16,5-17-23,-2 2-46,0-3-8,-3 3-30,0-3-76,0-2-75</inkml:trace>
  <inkml:trace contextRef="#ctx0" brushRef="#br0" timeOffset="7462.4268">1419 9269 484,'0'0'186,"0"0"-68,0 0-50,0 0-21,0 0-1,0 0-20,0 0-7,95-84-5,-66 63-11,-1 2-2,-3 3-1,-1 5 0,-3 7-1,-6 4-12,-5 0 3,-1 9-5,-4 6 14,-4 4 0,-1 3 1,0 0-7,0 9-38,0-8-79,-6-3-182</inkml:trace>
  <inkml:trace contextRef="#ctx0" brushRef="#br0" timeOffset="7830.4479">1429 9573 747,'0'0'257,"0"0"-103,0 0-36,0 0-50,0 0-19,0 0-18,0 0-24,26-62-6,-3 37 0,3-3 0,2 1 0,0 2-1,-1 2 2,-2 5-2,-3 4 0,-5 6 0,-3 4-9,-2 4-13,-5 0-5,-1 11-2,-1 7 14,-4 6 15,-1 4-2,0 4 1,0-5-1,0 0-12,-9-5-31,-1-4-7,-8-3-67,1-6-72,1-5-96</inkml:trace>
  <inkml:trace contextRef="#ctx0" brushRef="#br0" timeOffset="8042.46">1576 9177 636,'0'0'173,"0"0"-10,0 0-60,0 0-64,0 0-6,0 0 57,0 94 1,0-41-17,0 5-20,-7 3-26,3-5-17,-2-8-11,0-8-9,-4-3-48,2-13-79,-1-9-192</inkml:trace>
  <inkml:trace contextRef="#ctx0" brushRef="#br0" timeOffset="9145.5231">1739 9177 1147,'0'0'152,"0"0"-152,0 0-62,0 0 6,0 0 56,0 0 39,91-37-9,-52 16-10,3 1-7,-2-3-12,-4 5 5,-5 0 1,-5 6-7,-7 3-36,-4 4-47,-9 3-64,-4 2-31,-2 0-50,0 7 111,-11 8 75,-6 7 22,-2 1 8,-5 8 11,1 3 1,-3 6 39,1 4 31,4 4 38,3 3-10,4-1-40,3-4-13,9-9-2,2-11-17,0-9-19,0-9 13,0-7 3,6-1 6,4-3 25,3-11 2,3-5-31,0-1-9,5-1-15,0 0 0,2 1-1,0 4 0,3 3-23,-1 4-9,-3 6 6,-2 3-7,-5 0-13,-6 3 7,-6 8 10,-3 4 18,0 2 11,-8 3 12,-8 1-12,-5-3 1,1-1 6,-3-6-6,-1-3 0,1-8 5,-1 0 11,2-13-1,4-13-16,-1-11-41,3-11-15,0-8-64,2-9-95,2 0-45,2-1 200,6 4 60,0 10 117,4 9 28,0 13 17,0 10-15,0 10-2,0 7-35,7 3-70,4 0-21,6 13-2,8 8 14,4 8 15,10 8-4,3 10 1,13 15-5,-3 0-10,-1 4-10,-2 2-9,-15-13 0,-1 1-8,-6-9 0,-6-9 0,-8-9-1,-2-8-6,-2-9-42,-5-3-58,-4-9-98,0 0-64,0 0-141</inkml:trace>
  <inkml:trace contextRef="#ctx0" brushRef="#br0" timeOffset="9378.5364">2365 9106 842,'0'0'263,"0"0"-176,0 0-65,0 0-15,-36 79-6,17-41 12,-6 2-12,-2-6-1,-2-5 0,-1-6-1,-3-9-11,-1-8-10,1-6-33,-6-16-83,11-11-82,7-6-141</inkml:trace>
  <inkml:trace contextRef="#ctx0" brushRef="#br0" timeOffset="9536.5455">2075 8736 755,'0'0'114,"0"0"-113,0 0 8,0 0-2,69 75-6,-29-34-1,-3-7-106,-6-6-234</inkml:trace>
  <inkml:trace contextRef="#ctx0" brushRef="#br0" timeOffset="9782.5595">2417 9094 955,'0'0'227,"0"0"-224,0 0 3,0 0-6,0 0 39,91-19-20,-59 3-9,3-1-10,3 0-21,0 3-21,-2 1-23,2 2-54,-8 5-70,-7 1-189</inkml:trace>
  <inkml:trace contextRef="#ctx0" brushRef="#br0" timeOffset="10093.5773">2524 8881 940,'0'0'197,"0"0"-167,0 0-29,0 0 23,15 102 30,1-43-2,4 23-27,1 21-14,-2-6-2,-7-18-8,-6-26-1,-1-25-7,0-3-7,0-3 8,-2-4-16,1-11 0,-2-6-31,-1-1 9,-1-6 17,0-27-96,0 1-42,0-1-181</inkml:trace>
  <inkml:trace contextRef="#ctx0" brushRef="#br0" timeOffset="10286.5884">2561 9104 649,'0'0'292,"0"0"-99,0 0-93,0 0-64,0 0-27,0 0 6,0 0 22,-27 75-16,18-39-10,-4 4-4,-2-2-7,0-4-29,0-5-10,2-10-28,-1-13-89,4-6-20,6-1-175</inkml:trace>
  <inkml:trace contextRef="#ctx0" brushRef="#br0" timeOffset="10496.6004">2610 9022 770,'0'0'124,"0"0"-52,0 0 68,45 96-54,-26-63-27,0-2-40,1-3-10,3-3-8,-5-3-1,-2-5-45,-5-3-40,-7 5-70,-4-2 0,0-5-159</inkml:trace>
  <inkml:trace contextRef="#ctx0" brushRef="#br0" timeOffset="10714.6128">2469 9365 1207,'0'0'212,"0"0"-90,0 0-77,0 0-33,0 0 5,0 0-15,0 0-2,45-12 0,-12 0-10,5-2-67,7-14-73,-8 3-179,-10 0-527</inkml:trace>
  <inkml:trace contextRef="#ctx0" brushRef="#br0" timeOffset="12718.7275">3322 8673 1071,'0'0'204,"0"0"-85,0 0-55,0 0-55,0 0-8,0 0 0,0 0 0,-29 0 6,19 3-1,-2 0-6,-1 1 1,0 1 6,0 0-5,-1 0-2,3-1 1,-1 1-1,-1 3-1,4-1 0,3 1-8,-2 1-7,1 0-11,3-3 6,0-2-2,3 1 7,1-3 6,0-2 9,0 0-1,0 0 2,-2 0 0,2 3-6,-3-1-37,-2 6-30,-1 3-61,-9 14-53,4-4-73,-1-3-116</inkml:trace>
  <inkml:trace contextRef="#ctx0" brushRef="#br0" timeOffset="13029.7453">3179 8831 801,'0'0'123,"0"0"-77,-6 87 7,1-33 49,4 17 8,-1-1-42,2 2-26,0-3-26,0-16-2,6-4-12,2-13-2,-5-14 0,4-10-1,-6-10 0,1-2 1,-1 0-13,1-14-55,-2-3-128,2-3-310</inkml:trace>
  <inkml:trace contextRef="#ctx0" brushRef="#br0" timeOffset="13596.7777">3622 8703 656,'0'0'538,"0"0"-469,0 0-69,0 0-30,0 0 18,0 0 12,0 0-1,-91 41-11,64-36-23,-3-1 10,-4 3 1,-2 1-8,6-1 10,0 3-7,5-1 3,4 1 3,8-3 9,4 3 14,6 0-2,3 1 2,0 4 1,3 2 8,7 6 4,-1 2-4,2 6 24,-3 5 16,0 1 10,-4 5-5,-1-1-18,1-3-1,-4-4-5,4-7-1,0-3 5,-1-2 5,2-7-4,-2-1-6,1-4-13,2-3 5,0 0-6,5-4-14,1-2 5,4-1-5,2 0 6,6-1-1,0-15-6,-3-3-1,1-5-7,-4-2-3,-3-1-21,-4 0-14,-4 3-15,-7 1-20,-3-2-84,-11 5-103,-2 6-389</inkml:trace>
  <inkml:trace contextRef="#ctx0" brushRef="#br0" timeOffset="14032.8026">3346 9092 818,'0'0'267,"0"0"-125,0 0-58,0 0-36,0 0 10,0 0-44,0 0-14,40-10 0,-7 0 6,6-3-6,2-3 0,-2 1 0,-4 1-6,-6 2-11,-6 2-31,-7 4-24,-6 1-27,-6 2-37,-1 1 19,-3-2 48,0-4-97,-10 1-103,-7-1 10,-2-1 202,-4 0 40,-2 0 17,-1 1 75,4 0 72,5 3 94,4 2-27,7 3-61,3 0-81,3 0-55,0 13 12,6 9 60,9 11 34,3 5-31,3 6-31,1 4-29,-1 0-13,3-2-12,-2-1-6,-1-7 0,-4-6-1,-3-8-23,-3-7-2,-2 1-36,-2-4-73,-5-4-193</inkml:trace>
  <inkml:trace contextRef="#ctx0" brushRef="#br0" timeOffset="14221.8134">3511 9406 1182,'0'0'155,"0"0"-155,0 0-25,0 0-41,0 0-108,0 0-106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7:48:1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10410 14853 88,'0'0'258,"0"0"-90,0 0-46,0 0-26,0 0-33,0 0-24,-1 2-17,1-2-12,0 0-9,0 0 1,0 0-2,0 0 10,0 0-4,0 0 3,0 0-2,0 0-7,0-1-5,0 0 5,0 0-1,0 1-6,0 0 5,0 0-14,0 0-11,0 0-5,-2 0 13,2 0-1,-1 1-17,-2 7-36,-3 6 43,-4 5 30,-3 8 0,-2 5 1,-4 5-1,-2 0-6,1-1-2,3-4 0,3-4 8,3-6 6,4-8-5,4-3 6,2-8-7,1-1-2,0-2-16,0-2-14,1-9-63,5 2-220</inkml:trace>
  <inkml:trace contextRef="#ctx0" brushRef="#br0" timeOffset="475.0272">10529 14918 127,'0'0'178,"0"0"-93,0 0 23,0 0 2,0 0-43,-51 91 0,37-69-14,0-2 8,1-1-16,1-2 2,1-1 5,0-3-1,3-4-11,2 0-16,1-2-14,1 2-9,1-2 0,-1 1-1,1 2-8,-2-2-15,1 2 0,-1-2 2,2-2 8,0-3 12,2-3-8,1 0-4,0-9-33,0-9-133,1-2-172</inkml:trace>
  <inkml:trace contextRef="#ctx0" brushRef="#br0" timeOffset="904.0517">10412 14825 316,'0'0'155,"0"0"-45,0 0 14,0 0 9,0 0-35,0 0-14,0 0-26,-21-16-25,14 22-15,-7 5-3,-6 4-9,-1 2-4,-2 0 25,-1 2 2,2-4 9,2-2 2,4-5-14,5-2-8,5-3-4,-1-1-14,7-2-26,0 0-55,0 0-73,0 0-97,0 0-117</inkml:trace>
  <inkml:trace contextRef="#ctx0" brushRef="#br0" timeOffset="1217.0696">10431 14794 72,'0'0'124,"0"0"44,0 0-20,0 0-47,0 0 2,52 76 9,-34-56-41,4 1-13,4-2-20,0 1-15,1-4 1,2 0-5,-5-4-2,0-1-15,-4-2 15,-5-3-4,-1-1-11,-8-3-1,-3-1-1,-2 0-16,-1-1-16,0 0-16,0 0-36,-7 0-66,-4-4-179</inkml:trace>
  <inkml:trace contextRef="#ctx0" brushRef="#br0" timeOffset="2418.1383">10945 14675 55,'0'0'55,"0"0"7,0 0 30,0 0 16,0 0-11,0 0 1,0 0-4,0-24-12,-3 21-4,-1 0-10,1 0-23,-2-2-2,0 2-14,0 2-6,1 0-8,-2-1-5,-2 2-10,-2-1-9,-1 1-1,1 0 3,-2 0 0,1 0 7,0 0 2,3 0-1,2 0-1,2 0 0,2 0-8,1 0-14,-2 1-8,3 11 21,0 4 9,-2 8 0,2 2 0,-1 7 0,-2 4 10,3 2 1,0-1-4,0-2-1,0-6-6,0-6 8,0-7-8,0-3 2,0-4-2,0-3 0,0-2-10,0-2-17,0-1-28,0-2-45,0 0-21,0-8-114</inkml:trace>
  <inkml:trace contextRef="#ctx0" brushRef="#br0" timeOffset="2719.1555">10725 14812 217,'0'0'262,"0"0"-90,0 0-8,0 0-25,0 0-42,0 0-39,0 0-36,-2-4-21,17 4-1,6 0 17,6 4 6,0 0 2,1-1-6,-4 0-8,0-3-5,-3 0-4,-5 0 9,-1 0-11,-6 0-27,-1 0-34,-3 0-44,-3 0-61,-2 4-47,-2 4-22,-6-1-81</inkml:trace>
  <inkml:trace contextRef="#ctx0" brushRef="#br0" timeOffset="4679.2676">11150 14670 48,'0'0'368,"0"0"-227,0 0-63,0 0-20,0 0-9,0 0-28,0 0-15,-29 28 1,22-19 1,1 2 12,-1 3 6,-2 3 6,1 0-5,-3 4 3,4 0-12,1-2 2,2 0-11,1-2-9,1-1 0,2-3-25,0-1-8,0-3-26,0 1-21,0-3-21,3-1-13,3-4-55,0-1-51</inkml:trace>
  <inkml:trace contextRef="#ctx0" brushRef="#br0" timeOffset="4958.2836">11151 14739 363,'0'0'93,"0"0"-8,0 0 42,0 0-32,43 88-50,-25-57 4,-1-1-19,1 0-17,0-3-1,-2-6-12,-2-5-5,-1-7-29,-7-5-47,2-4-69,-5 0-68,-1-8-43</inkml:trace>
  <inkml:trace contextRef="#ctx0" brushRef="#br0" timeOffset="5206.2978">11284 14761 443,'0'0'243,"0"0"-94,0 0-45,0 0-20,0 0-38,0 0-4,0 0-7,-37 66-15,25-43-1,0-1-13,0 0-6,0-5 0,2-5-26,2-2-32,1-2-37,2-8-67,4 0-59,1-5-161</inkml:trace>
  <inkml:trace contextRef="#ctx0" brushRef="#br0" timeOffset="5474.3131">11341 14687 228,'0'0'175,"0"0"2,0 0-30,0 0-28,37 76-41,-27-51-16,-3 1-19,-2 1-24,-2-2 0,-3 0-6,0 0-6,0 1 15,-10-1-9,-6-1-13,-4 0-15,-2-5-47,-2-5-65,5-5-80,7-9-98</inkml:trace>
  <inkml:trace contextRef="#ctx0" brushRef="#br0" timeOffset="5912.3382">11495 14679 643,'0'0'280,"0"0"-113,0 0-57,0 0-21,0 0-43,0 0-37,0 0-8,23 0 0,-9 0 0,5 0 0,2 0 7,-2 0-8,1 0 0,-3 3-28,-1-1-36,-6 3-26,-1 5-40,-6-2-82,-3-2-153</inkml:trace>
  <inkml:trace contextRef="#ctx0" brushRef="#br0" timeOffset="6180.3535">11539 14837 548,'0'0'298,"0"0"-128,0 0-71,0 0-17,0 0-41,0 0-4,0 0-9,54 4-14,-32-4-5,-1 2-8,0-1 0,-2 1-1,-1-1-44,-4 1-35,-3-1-73,-5 1-176,-5-1-397</inkml:trace>
  <inkml:trace contextRef="#ctx0" brushRef="#br0" timeOffset="7366.4213">12058 14705 584,'0'0'230,"0"0"-94,0 0-2,0 0 5,0 0-61,0 0-53,0 0-15,0 2-1,-3-1-8,-6 8-1,0-1-13,-7 7 7,-4 5-4,-5 3-6,-5 6-10,-1 0-2,0-4 12,4-3 15,6-6 1,6-4 0,7-7 0,3-3 0,5-2-1,0 0-36,0 0-18,5 0-12,6 0 44,3 0 16,5 0 7,1-1 1,4-2 0,1 2 1,1-1-1,3-1 6,-3 2-7,3-2 0,-4 1 1,-4-1-1,-1-1 0,-6 0-36,-2-2-65,-4 0-43,-4-1-12,-2 2-23,-2 0-42</inkml:trace>
  <inkml:trace contextRef="#ctx0" brushRef="#br0" timeOffset="7646.4373">12086 14778 568,'0'0'170,"0"0"-47,0 0-21,0 0-24,0 0-42,0 0-14,0 0 11,-17 99 1,14-68-13,0 0-5,-2-3-10,0-4-5,1-6 2,1-5-3,2-3-20,-1-5-45,-2-5-91,1 0-129,0 0-77</inkml:trace>
  <inkml:trace contextRef="#ctx0" brushRef="#br0" timeOffset="8110.4639">11755 14708 566,'0'0'173,"0"0"-14,0 0-17,0 0-31,0 0-53,0 0-35,0 0-21,26-4 15,3 4 21,12-2-5,4 1-14,8-2-5,2 0-5,1-1-2,-5 1-5,-2-1-2,-6-1 0,-4 1-12,-8 1-11,-6 2-2,-8 1 15,-6 0-1,-4 0-2,-4 0-6,-3 0-25,0 0-31,0 0-55,-14 0-116,0 0-519</inkml:trace>
  <inkml:trace contextRef="#ctx0" brushRef="#br0" timeOffset="9004.515">11816 14269 547,'0'0'160,"0"0"-7,0 0-8,0 0-25,0 0-54,0 0-63,0 0-3,-1 18-33,7 5 17,3 8 16,-1 8 0,-3 6 18,-2 2-11,-3-3-7,0-7-10,0-9-6,0-8 9,0-8-4,0-5-14,0-6 11,0-1 14,0 0 17,0-3 19,0-14-36,0-2 0,0-6-16,0-6 2,6 0 5,3 0-1,5 0-7,-2 1 4,7 3 5,-2 3-15,0 5 6,0 0 2,-1 6 14,-4 3-13,0 5 12,-5 1 1,1 2 0,-3 2 1,3 0 0,-2 0 14,-1 0-12,1 0-2,-1 0-16,3 0-65,-2 0-89,-3 4-112</inkml:trace>
  <inkml:trace contextRef="#ctx0" brushRef="#br0" timeOffset="9327.5335">12178 14255 178,'0'0'487,"0"0"-302,0 0-51,0 0-47,0 0-29,0 0-24,0 0-11,-32 83 22,17-54-13,2 2-12,-2-1-9,3-3-3,0-6-3,3-7-5,3-4-42,2-7-42,2-3-65,2-8-74,0-4-301</inkml:trace>
  <inkml:trace contextRef="#ctx0" brushRef="#br0" timeOffset="9724.5562">12131 14301 61,'0'0'157,"0"0"-27,0 0 23,0 0-48,0 0-63,0 0 4,0 0-5,51 73 5,-45-51-7,2 0-13,-2-1-9,-2-3-7,-2-7 0,2-4-8,-1-6 8,0-1-3,6-4 55,2-13 16,3-7-29,3-3-27,-1-3-15,2-3 1,-5 2-8,0 3 0,-2 4 5,-3 4-5,-1 4 0,0 8-1,-4 3 1,0 1-1,-3 3 1,1 1-2,-1 0 4,0 0 3,0 0-3,0 0 6,0 0-8,0 0-24,0 0-86,0 3-163,0 2-96</inkml:trace>
  <inkml:trace contextRef="#ctx0" brushRef="#br0" timeOffset="12450.7121">12461 14887 36,'0'0'155,"0"0"-66,0 0-20,0 0-18,0 0 18,0 0 13,0 0 18,0 0 12,0 0 0,0 0-3,0 0-22,0 0-22,0 0-29,0 0-23,0 0-13,0 0-13,0 0-13,0 0-5,0 5 9,0 7 21,0 3 0,0 4 0,0 5 1,-2 4-3,-2 2-10,1 7-10,-3-3-15,3 1-11,-1-3-10,4-3 11,-2-9-4,2-8 3,0-5-13,0-4-37,0-3 0,0-5-6,0-6-97</inkml:trace>
  <inkml:trace contextRef="#ctx0" brushRef="#br0" timeOffset="12824.7335">12612 14872 230,'0'0'301,"0"0"-129,0 0-67,0 0-63,0 0-33,0 0-8,0 0-1,1 44 1,-1-17 41,0 9-9,0 2 8,-1 2-17,-7-2-5,-2-4-7,2-4-4,2-6 0,2-7-1,1-4-6,0-7-1,3-2-45,0-4-78,0 0-69,0 0-40,0-3-45</inkml:trace>
  <inkml:trace contextRef="#ctx0" brushRef="#br0" timeOffset="13268.7589">12346 15093 208,'0'0'108,"0"0"-11,0 0-27,0 0-13,0 0 5,0 0 1,42 90-9,-31-64-17,2 3-2,-2 3-12,2 3-4,-4 0-9,1-4 0,-4-7-1,1-7-9,0-10 2,3-6 41,0-1 10,2-9 38,6-14-34,3-7-34,0-3-10,0-1-12,-1 1 5,-3 4-6,-2 7 0,0 5-11,-3 4-33,-3 8-27,-3 3-49,0 2-46,-1 0-10,-2 0-59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7:54:10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22026 16798 606,'0'0'146,"0"0"-106,0 0 54,0 0 61,0 0-42,0 0-44,0 0-18,5-83-11,0 72-24,3-1-8,0 0-8,-1 5 0,2-3 0,2 5-1,-1 3-2,2 0 3,-3 2 0,2 0 0,2 4-1,0 8 1,2 5 0,-1 3 9,-4 6-3,0 3-5,-2 0 9,-2 3-9,-3-3 5,0-2-6,0-6 0,0-6-6,-3-6-4,1-4-10,-1-4-6,2-1-12,-2-3-39,0-8-70,0-3-211</inkml:trace>
  <inkml:trace contextRef="#ctx0" brushRef="#br0" timeOffset="270.0155">22258 16598 447,'0'0'322,"0"0"-182,0 0-46,0 0 20,0 0-18,0 0-18,0 0-17,-41 79 0,23-44-26,-5 1-3,-1 2-19,-2-1-6,2-5 0,2-4-6,4-6-1,6-7 0,3-4-14,2-3-19,6-3-41,1-1-71,0 1-147,7-4-27</inkml:trace>
  <inkml:trace contextRef="#ctx0" brushRef="#br0" timeOffset="690.0395">22322 16953 712,'0'0'183,"0"0"-119,0 0 10,0 0 24,0 0-46,0 0 0,0 0-20,26 81-12,-10-72-14,0-2-5,-1-5-1,0-2-1,-3 0-9,-2-7-2,2-7-1,-4-2 2,-2-4 5,-2 2 6,-4-1 0,0 0 0,0 2 0,-9 3-7,-6 1-6,2 6 13,-1 2 6,1 5 6,1 0-10,3 0-2,-1 3 0,1 3-3,6 0-26,1 4-48,2-5-134,0-1-122</inkml:trace>
  <inkml:trace contextRef="#ctx0" brushRef="#br0" timeOffset="1045.0598">22587 16766 910,'0'0'304,"0"0"-185,0 0-42,0 0-2,0 0-31,0 0-25,0 0-2,76 17-5,-43-11-11,0-1 11,-3 2-11,0-3 4,-5-1-5,-6 0-25,-5-1-28,-7-2-32,-3 0-50,-4 0-116,0 0-248</inkml:trace>
  <inkml:trace contextRef="#ctx0" brushRef="#br0" timeOffset="1308.0749">22559 16920 1058,'0'0'201,"0"0"-130,0 0-31,0 0 13,0 0-8,0 0-18,84 17-9,-51-13-11,2-1-7,-2-3 0,-5 0-18,-5 0-45,-5 0-57,-9 0-126,-6 0-436</inkml:trace>
  <inkml:trace contextRef="#ctx0" brushRef="#br0" timeOffset="10765.6158">23115 16568 396,'0'0'150,"0"0"-80,0 0-5,0 0 30,0 0-13,0 0-17,-4-6-26,4 6 3,0 0 0,0 0 3,-2 0-10,2 0 8,-1 0-5,-1 0 5,1 0-5,-1 0-11,-2 2-6,1 2-21,-1 4 0,-7 6 0,-1 6 0,-4 8 0,-5 7 1,-1 1 2,0 2-3,0-2 1,3-3 8,2-4-1,1-3-7,6-6-1,0-3 0,3-5-1,1-1-9,3-1-7,0-1-6,2-1-11,-1-2-8,0 0-30,1-1-13,0-2-35,-1-1-3,2-2-27,-1-2-44,1-8-171</inkml:trace>
  <inkml:trace contextRef="#ctx0" brushRef="#br0" timeOffset="11239.6429">23045 16712 426,'0'0'143,"0"0"-85,0 0 10,0 0 54,0 0-28,0 0-27,15 96-24,-12-62-1,-1 3-15,-1-3-3,-1-6-1,2-6-10,-1-10-12,0-6 0,2-6 17,2 0 21,-2-4-19,8-12 0,2-8-5,0-4-10,7-6-4,-2-1-2,2 0 1,3-1-2,-4 3 2,4 1 0,-3 3-1,-1 3 0,-3 4 1,-1 3 0,-4 6 0,-2 2-1,-2 5 1,-4-1 0,0 6-1,-3 1 1,0 0-8,0 0 6,0 0-10,0 0-1,0 0-40,0 9-64,0-2-26,0-2-211</inkml:trace>
  <inkml:trace contextRef="#ctx0" brushRef="#br0" timeOffset="13778.7881">23612 16503 95,'0'0'631,"0"0"-472,0 0-43,0 0 23,0 0 0,0 0-44,0 0-35,0-6-20,0 6-3,0-2-8,-3 2-6,0 0-1,-1 0-12,-2 0-1,-5 0-9,-2 5 0,-5 6-18,-2 3 10,-3 3 7,2 3-6,1 1 6,2 0 2,6 2-2,-1-1-7,4 2 7,1-2 0,4 2-5,-2 0 6,5-1-1,-1 0-6,2-1 7,0-1-9,0-4 2,4 0-1,5-2-12,2-2-5,0-4 11,2 1-5,1-3-14,2 0-1,-1-4-11,3-3-37,4 0-57,-6 0-85,-1-3-77</inkml:trace>
  <inkml:trace contextRef="#ctx0" brushRef="#br0" timeOffset="14123.8079">23791 16530 434,'0'0'604,"0"0"-491,0 0-45,0 0 22,0 0 8,0 0-34,0 0-10,-18 106-16,6-60 4,-3 5-16,-1 4-6,-1-2-20,1-5 0,4-8 0,3-11-13,5-12-22,4-9-24,0-8-20,0-6-50,4-10-68,6-4-216</inkml:trace>
  <inkml:trace contextRef="#ctx0" brushRef="#br0" timeOffset="14418.8248">23852 16723 934,'0'0'175,"0"0"-45,0 0-14,0 0-46,0 0-11,0 0-15,96 10-27,-72-10-16,1 3 0,-1-3 0,-1 0 0,-3 0 1,-2 0-2,-6 2-23,-3 0-27,-3 1-35,-6 2-33,0-1-80,0-1-196</inkml:trace>
  <inkml:trace contextRef="#ctx0" brushRef="#br0" timeOffset="14784.8457">24295 16476 1045,'0'0'214,"0"0"-113,0 0 2,0 0 9,0 0-43,0 0-27,0 0-3,97-20-21,-73 20-18,0 2 0,-2 5 0,1 0-18,-3-2 8,-4 0-2,-5-1-9,-2-3-17,-4-1-31,-2 0-17,-2 0-8,-1 0-10,-1 0-51,-12 0-202,1-3 75</inkml:trace>
  <inkml:trace contextRef="#ctx0" brushRef="#br0" timeOffset="15056.8612">24370 16503 97,'0'0'557,"0"0"-435,0 0 26,0 0 27,-28 84-28,18-53-37,0 4-33,-2-1-27,3-2-20,0-2-7,0-5-12,3-5-11,2-8 0,2-5-31,1-5-21,1-2-47,0-9-63,0-8-91,0 0-329</inkml:trace>
  <inkml:trace contextRef="#ctx0" brushRef="#br0" timeOffset="15317.8762">24332 16636 766,'0'0'234,"0"0"-88,0 0 2,0 0-22,0 0-47,0 0-44,0 0-24,66 0-4,-48 1-6,4 2-1,-5 0-22,-3-1-7,-1-1-7,-7 2-12,-2-1-19,-2 0-10,-2-1-8,-2 1-44,-10 0-88,-1 1-393</inkml:trace>
  <inkml:trace contextRef="#ctx0" brushRef="#br0" timeOffset="15624.8937">24283 16763 644,'0'0'225,"0"0"-118,0 0 2,0 0 15,0 0-15,0 0-37,0 0-12,20 11-4,-8-8-8,5-1-16,0-2 0,-1 0-13,2 0-10,-1 0-6,-1 0 4,-1 0-7,-2-2-16,-2-1-13,-4 1-20,-2 2-24,0 0-39,-3 0-47,-2 0-102,0 0-121</inkml:trace>
  <inkml:trace contextRef="#ctx0" brushRef="#br0" timeOffset="16038.9174">24141 16924 772,'0'0'278,"0"0"-146,0 0-13,0 0 26,0 0-33,0 0-42,0 0-25,-3 3-20,14-1-8,10 0 2,9 1 10,7 0-10,1 1-1,2-1-12,0-1-6,-6-1 1,-4 0-1,-5-1 0,-4 0-14,-4 0-10,-5 0-17,-2 0-15,-6 0-18,-2 0-22,-2 0-40,0-1-54,-9 1-133,-6 0-314</inkml:trace>
  <inkml:trace contextRef="#ctx0" brushRef="#br0" timeOffset="16907.9671">24747 16551 760,'0'0'408,"0"0"-242,0 0-53,0 0-20,0 0-37,0 0-8,0 0 1,46 100-14,-34-59-11,-4 3-19,-4 3-5,-4 0-19,0-2-11,0-5-2,-7-4 1,-10-3 8,-6-3-14,-7-2-32,-31 6-53,8-6-84,0-6-184</inkml:trace>
  <inkml:trace contextRef="#ctx0" brushRef="#br0" timeOffset="514611.4341">20585 16724 449,'0'0'211,"0"0"-68,0 0-25,0 0-12,0 0-21,0 0-39,-5 0-22,5 0-24,0 0 7,0 0-6,11 0 11,3-8-12,4-1 0,3 4-7,0 0-2,3 5-3,-2 0-1,-3 0-4,1 7-3,-3 1 2,-1-1-2,0-3 6,-3-4 12,2 0-14,-1 0-7,-4-8-17,1-3-9,-3 2 20,-3 1 23,-3 4 6,-2 4 1,0 0 0,0 0 9,-7 2-3,-3 8-6,-2 1 14,-1 2 20,-2 4-2,1-1 15,-1 0-1,2-1-5,1 3-8,-3-1-11,2 2-6,-4 2-10,1 2-1,0-1-6,-2-1-1,7-6-15,2-3-23,5-5-35,4-4-50,0-3-42,6 0-45,2-10-80</inkml:trace>
  <inkml:trace contextRef="#ctx0" brushRef="#br0" timeOffset="515044.4589">20939 16774 320,'0'0'181,"0"0"-70,0 0-9,0 0-15,0 0-34,-45 80-31,28-60-12,-3-2-9,-5 1 8,2-3-9,-2-2 0,-2-1 10,0 0-3,2-3 0,-1 0 12,1-2 14,4-2-7,8-3 15,3-3 11,8 1-20,2-1-8,0 0-12,0 0-12,2 0-7,14-3 1,2-5 5,4-2 1,7-4 1,2 2-1,0-2-2,2-3-19,-3 3-21,0-1-22,-6 6-63,-4 1 68,-6 2-21,-4 0-58,-8-1-57,-2 0 9,0 1 75</inkml:trace>
  <inkml:trace contextRef="#ctx0" brushRef="#br0" timeOffset="515300.4735">20811 16740 333,'0'0'181,"0"0"-37,0 0-46,0 0-5,0 0-14,0 0 11,-30 105-8,21-56-7,0 1-15,2 4-15,2-2-16,1 1-15,2-4-1,2-6 0,0-9-6,0-9-7,0-11-1,0-8-16,0-3-18,0-3-20,0 0-45,0-7-80,0-7-105,0-5-130</inkml:trace>
  <inkml:trace contextRef="#ctx0" brushRef="#br0" timeOffset="516276.5294">21072 16472 355,'0'0'569,"0"0"-478,0 0-69,0 0-21,0 0-1,0 0 0,0 0-1,22 53-12,-13-41 2,-1 0-2,-4 1-46,-2-1 12,-2 0 13,0 0 21,0-3 12,-4 1 1,-3-1 1,-5 1-1,0-1 2,-1 2-1,-7 3 7,1 1-8,-1-1-20,2 2 5,4-5 14,4-1 1,4-5 20,4-2 2,2-3-2,0 0-12,0 0 24,2 0-7,10 0 9,1 0-10,2-6-16,3 4-2,-2-1-4,2 3-2,-3 0 0,-5 0-2,-1 0-4,-5 7-4,-2 1 4,-2-1 6,0 1 1,0 1 9,-2 0-8,-8-1-1,-3 2-1,-2-1-16,1 3-10,1-2 14,4 1 12,3 0 1,0 6 0,6 2 12,0 5 13,0 5 9,0 3-15,0 0 2,4-3-8,-1-3-5,1-7 4,-3 0-13,1-6 12,-2-4-11,0-1 6,0-4-7,0-1-10,0-3-8,0 0-5,0 0-17,0 0-17,0-6-31,0-10-24,0-6 35,7-24-109,8 6 7,-3-1-122</inkml:trace>
  <inkml:trace contextRef="#ctx0" brushRef="#br0" timeOffset="517581.604">21239 16484 163,'0'0'310,"0"0"-165,0 0-20,0 0-18,0 0-20,0 0-44,0 0-23,61 39-4,-47-34-1,-1-1-14,-2 1 8,-3-2-8,-3 1-1,-4-3-7,-1 2-25,0 1 3,-1 0 16,-12 5-11,-4 0-30,-5 4-27,-4 3-5,1 1 38,1 3 12,2-2 12,3 1 24,8 3 29,2-2 23,6 1-12,0 1 9,3 1 0,0-2 19,0 0 3,0-1-25,0-3-11,0-3-7,0-4-15,0-3-6,0-4-7,0-3-1,0 0-9,4 0-1,1-12-18,-1-5-42,4-8-33,-1-4-13,4-4 40,-4-2 34,2-2 24,1 3-8,-2 2 20,1 5 7,0 8 2,0 5 32,-3 9 7,1 5 6,1 0 2,2 2 13,-1 10-8,2 5-9,2 4-8,-3 2-17,1 2-4,-4 2-8,-2 0 3,-1 0-10,-4-2-1,0-2-7,-1-3-2,-8-4 8,-4-5 0,-1-4-10,-2-3 5,-1-4 5,-1 0 1,2 0 1,1-14-1,4-1 0,5-2-19,2-1-13,4 2-18,0 1 15,4 4 12,7 2 9,7 3 14,-2 2 0,0 3 10,0-1 0,-2 0 0,-3 2-10,1 0 1,-4-3 0,-3 3 5,-3 0-4,-2 0 0,0 0 4,0 0-5,-3 0-1,-9 0-30,-2 0-8,-3 0 18,0 0 7,-1 0 12,5 0 1,1 0 9,4 0 18,4 0 12,4-2-1,0 1-4,0 0-12,0-2-12,0 1-10,9-1-2,1 1 1,1-1 1,2 2-1,-1 1-11,-3 0-14,-3 0-13,0 4 13,-2 7 5,-4 2 16,0 4 5,0 2 0,-1-2 23,-9 0-2,-2 0 2,-5-2 9,-2 1 1,-4 0-12,-3-1 5,-4 0-11,-2 0-5,2-3 6,0-2-9,6-1 13,5-4 5,5-2 17,6-1 6,5-2-15,3 0-14,0 0-19,0 0-5,11 0-2,6 0 7,6 0 0,5 0 1,4 0 1,-1 0-1,-1 1 1,0 1-2,-5-1 1,-4 0 0,-5-1-1,-5 0-7,-5 0-18,-5 0-13,-1 0-21,0 0-25,0-2-10,-6-10-67,-6 2-168,3-1 242</inkml:trace>
  <inkml:trace contextRef="#ctx0" brushRef="#br0" timeOffset="517787.6158">21233 16879 172,'0'0'226,"0"0"-109,0 0-24,0 0 29,0 0 8,0 0-29,-27 88-39,17-63-27,-3 2-9,2-3-16,0-2-8,0-6-1,3-3-1,2-3-31,1-5-50,4-3-37,-2-2-37,3-5 11,0-7 11,0-1-154</inkml:trace>
  <inkml:trace contextRef="#ctx0" brushRef="#br0" timeOffset="517958.6256">21179 17026 54,'0'0'253,"0"0"-74,0 0-16,0 0 9,0 0-27,0 0-37,64 85-41,-50-64-23,-4-2-23,-1-5-11,1-3-10,-2-6-16,-2-5-30,-1 0-44,2-7-38,-3-8-61,-1-2-104</inkml:trace>
  <inkml:trace contextRef="#ctx0" brushRef="#br0" timeOffset="518199.6394">21470 16607 644,'0'0'139,"0"0"-28,0 0-42,0 0-25,0 0-26,0 0-18,0 0-20,69 70-64,-66-62-64,-3-1-115</inkml:trace>
  <inkml:trace contextRef="#ctx0" brushRef="#br0" timeOffset="518642.6647">21333 16818 355,'0'0'290,"0"0"-192,0 0 13,0 0 6,0 0-8,0 0-30,0 0-35,51 24-30,-28-24-14,0-7-18,1-5-22,-2 2-31,-1 2-3,-5 2 2,-2 3 20,-7 3 17,-2 0 1,-4 0 34,-1 0 0,0 6 20,0-2 20,0 1 15,-3 2 16,-3-3-32,-1 1 3,-3 3-20,2 1-21,0 4-1,0 5 1,2 7-1,1 6 29,4 6-3,-1 9 22,2 2 1,0 1 3,0 0-20,0-7-10,0-5-22,0-8 8,0-9-8,0-6 0,0-5-16,-5-4-38,-12-2-59,2-1-97,-2-2-138</inkml:trace>
  <inkml:trace contextRef="#ctx0" brushRef="#br0" timeOffset="519729.7269">21611 16774 544,'0'0'278,"0"0"-161,0 0-23,0 0-27,0 0-7,83 24-26,-59-21-34,-2-2-8,-2-1-18,-3 0-39,-5 0-26,0-4-29,-7-5-23,-2-1 24,-3 0 20,0 1-27,-6-2 24,-8 2-35,-1-1 137,-2-1 163,-5 1-12,2 0-54,2 1-16,1 4 13,4 3-28,6 2-36,2 4-22,0 13 5,2 9 5,-1 6 23,1 7 11,-2 2-17,1 3-14,0 1-2,-2-1-3,0-7-15,0-6 5,1-9-4,4-10-1,-1-7 0,2-5 6,0 0-7,0 0-8,0-13 8,0-6-58,0-5 22,0-1-5,6 1 22,5 1 8,1 5-5,1 2-29,4 5 22,-1 2 23,-1 4 13,0 4-2,1 1 11,-3 0-3,-1 0-18,-2 0 1,-4 4-2,-1 3-12,-3 0 11,-2 0-1,0 1 2,0 1-1,-12-1 0,-2 2-8,-5-1-9,0 1 2,-4-2 6,1 1 9,3-2 1,4-2 16,3 0 19,6-1-11,3-1 1,3-1-2,0 1-14,0-2-2,0 2 3,0-3 7,9 0 2,0 0-4,1 0-5,3 0-10,0 0 1,-3-1 0,-1 1-1,-3 0-16,-2 0-9,-2 0 12,-2 2 7,0 5 6,0-1 10,-6 2 11,-6 1-1,-4-1-6,-6 2-2,2-1 2,-6 3 7,1-2 6,1-2 6,4-3 11,6-1-8,5-4-10,6 0-14,3 0-12,0 0-5,0 0-4,1 0-18,8 3 2,3-3 18,6 3 7,-1 2 0,2-3-13,0 2-45,-1-4-43,3 0-43,-5 0-73,-2-9-135</inkml:trace>
  <inkml:trace contextRef="#ctx0" brushRef="#br0" timeOffset="519957.7399">21730 17039 508,'0'0'220,"0"0"-77,0 0 23,0 0-56,0 0-44,0 0-34,0 0-17,24 40-15,-20-37-18,-1 1-39,1-4-96,1 0-95,-4 0-165</inkml:trace>
  <inkml:trace contextRef="#ctx0" brushRef="#br0" timeOffset="523048.9167">24325 17118 191,'0'0'118,"0"0"-16,0 0-15,0 0-1,0 0-22,0 0-28,0 0-1,0 13-2,0-12 9,0 0 4,0-1 0,0 2-10,0 0-5,0 1-4,0 3-2,0 2-11,0 5 6,0 4-8,0 3-5,-3 0 0,0 4-6,-1-3 0,1-2 0,0-2 1,-1-3-2,2-5 7,0-1-7,1-6 0,1 0-7,-2-2-3,2 0 4,0 0-9,0 0 14,0 0 1,0 0 0,0 0 2,0 1-1,0 1-1,0 0 0,-1 1 0,-1-2 0,1 2-2,-1-3-12,2 0-8,0 0 5,0 0 5,0 0 11,0-3 0,0-2 1,0-1 0,0-1 0,0 1 6,0 0-5,0 0-1,0 0-1,2 1 1,1 0 7,0 1-1,1-1 1,1 0-7,-1-1 6,3-1-6,1-2 0,1-1 0,-1-2-1,5 0 2,-1 3-1,1 3 1,-2 1 0,0 2 13,0 3-1,-2 0 2,-3 0-8,1 0-7,-2 0 0,-2 0 6,0 1-3,-2 1 4,-1-2-5,2 0 6,-2 0 5,1 0-7,-1 0-5,2 0 6,-1 0 5,1 0 5,-2 1 1,1-1-5,-1 0-12,2 2 2,-1-2-2,-1 0-1,2 0-11,-2 0 11,1 0 0,1 0 0,0 0 0,0 0 0,-1 0 0,1 0-1,-2 0 0,0 0-6,0 0-4,0 0-7,0 0-24,0 0-55,0 0-160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10:0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15787 17169 160,'0'0'162,"0"0"-67,0 0-27,0 0 17,0 0 7,-6 87-28,6-67-11,0-3 9,0 0-30,0-3-6,0-2-6,0-1-7,0-1-11,0 0-1,0 0 9,0 0-8,0 2-1,-3-3-1,0 0-15,0-1-24,-1-1-39,2-5-33,2 0-45,0-2-92</inkml:trace>
  <inkml:trace contextRef="#ctx0" brushRef="#br0" timeOffset="367.021">15962 17137 516,'0'0'227,"0"0"-81,0 0-67,0 0-4,0 0-8,0 0-44,0 0-3,0 58 6,0-26 5,0 2-7,0 7 7,0 0-7,0-1 7,-3 0-8,-3-2-7,4-6-10,-1-6-5,0-9 8,1-6-9,2-5 0,0-3-22,0-3-24,0 0-37,0-2-47,0-8-75,-1-2-287</inkml:trace>
  <inkml:trace contextRef="#ctx0" brushRef="#br0" timeOffset="878.0502">15650 17670 684,'0'0'321,"0"0"-129,0 0-88,0 0-15,0 0-8,0 0-39,0 0-41,18 0-1,7 0 0,9 7 13,1 1-2,4 1-9,-5 0-1,-3-1-1,-5-1-13,-3-1-20,-6 0-12,-6-3-9,-3 0-8,-6-2-24,1 2-24,-3-2-29,-3 1-46,-5-1-87</inkml:trace>
  <inkml:trace contextRef="#ctx0" brushRef="#br0" timeOffset="1134.0649">15690 17709 613,'0'0'228,"0"0"-63,0 0-61,-19 98-23,16-65-20,1 1-25,2-2-19,0 0-5,-2-5-5,2-1-5,-3-4 2,3-5-4,-3-5-29,-1-3-39,0-6-62,-2-3-126,1 0-249</inkml:trace>
  <inkml:trace contextRef="#ctx0" brushRef="#br0" timeOffset="1383.0791">15677 17875 134,'0'0'555,"0"0"-364,0 0-65,0 0-3,0 0 4,0 0-33,0 0-34,83 53-30,-63-48-17,1 1-6,-4-3-7,-3-1-47,0-1-22,-4 2-34,-4 4-42,-6 7-82,0-2-57,0 2-217</inkml:trace>
  <inkml:trace contextRef="#ctx0" brushRef="#br0" timeOffset="1621.0927">15645 18062 550,'0'0'251,"0"0"-107,0 0-34,0 0 0,0 0-14,0 0-38,87 58-28,-57-51-7,3-3-7,-2-1-14,-1-3-2,-4 0-35,0 0-51,0-5-41,-7-3-93,-2 2-175</inkml:trace>
  <inkml:trace contextRef="#ctx0" brushRef="#br0" timeOffset="2417.1383">16018 18020 593,'0'0'334,"0"0"-158,0 0-98,0 0 2,0 0 14,-1 73-30,-4-42-40,-2 3-9,1 0-14,0-2 1,2-2-2,2-5-6,1-6-19,1-7-27,0-4 1,0-6-6,0-2 2,0 0-5,0-7-11,0-9-38,0-7-67,0-7 23,0-2 71,3-4 37,3 2 27,1 2 18,-1 5 36,1 6 42,1 6 36,2 3 25,-2 4-32,1 4-23,2 1-11,3 3-25,2 0-17,2 0-20,2 0-4,-1 3-6,-1 5-1,-2-2-14,-5 4-10,-4-3-8,-4 4 19,-3-2 3,0 4 9,0 1 0,-12 2 0,-6 1-10,-1-2 10,-5 1-9,-3-4 9,1-4 0,0-3-6,5-5 7,4 0 20,7 0 2,3-5-22,4 2 11,3 0-11,0 3-1,0 0 1,0 0 0,2 0 19,6 1 37,2 6 7,3 3 3,0 0-28,1 2-2,0-1-7,2 0 3,0 0-14,-2 2-8,5-4-9,0 3 8,-1-1-8,3-2 6,-3 0-6,1-1-1,0-3-12,-3 2-23,-2-7-27,-2 0-47,-1-3-78,-1-10-92,-5-2-411</inkml:trace>
  <inkml:trace contextRef="#ctx0" brushRef="#br0" timeOffset="3469.1985">16473 17887 453,'0'0'275,"0"0"-132,0 0-65,0 0-37,0 0 9,0 0-22,0 0-27,0 8-1,0-1 0,2 2 2,2-1 5,-1-1-6,0-2 0,2-3-1,-2 0-1,-2-2-17,2 0-20,0 0 2,-1-6 27,-1-2 8,-1 1-5,0-2 6,0 3 0,0 4 1,-4-1 6,-1 3 3,-1 0 5,3 0-1,-3 0-14,3 3 0,2 4-10,-1 3 9,2-2-16,0-1-66,0-3-113,0-4-192</inkml:trace>
  <inkml:trace contextRef="#ctx0" brushRef="#br0" timeOffset="8242.4715">16594 17794 499,'0'0'212,"0"0"-91,0 0-66,0 0-9,0 0 18,0 0-31,-6 0-24,6 0-9,0 0 0,0 0 0,0 0 1,0-1 5,0-1 4,0-1 9,0-2 0,0-2-12,0-6-5,3-1-1,3-5-1,0 1-1,4-2-1,-2 1 1,0 1 1,-2 4-1,2 4 1,-2-1 0,-1 3-1,1 2 1,-2-1-1,4 3-5,-4-1 6,2 2 0,0 0-7,0 3-3,1 0-1,1 0-6,1 6 17,3 10 7,0 7 21,0 5-15,0 5 11,0 3-15,-1 2 8,-2-2-5,-1-3-9,0-5-2,-1-7 6,-3-6-6,1-6 0,-2-1 0,0-3-1,-3 1-10,3 0-10,-3 5-5,0 2-15,0 1-14,0 0-33,0-2-51,0-6-72,0-6-68,0 0-18</inkml:trace>
  <inkml:trace contextRef="#ctx0" brushRef="#br0" timeOffset="8602.4921">16900 17674 307,'0'0'496,"0"0"-297,0 0-47,0 0-65,0 0-19,0 0-19,0 0-15,-58 75-15,40-45-9,-6 1 0,-3 0 4,-4 3 7,-5 0 2,0-1 3,-2-3-1,1-5 2,6-2 0,5-6-3,7-6-5,5-3-10,6-3-6,5-4-3,3-1-40,0 0-24,0 0-30,0 0-24,1 0-43,13 0-9,-1 0-60,0-5-64</inkml:trace>
  <inkml:trace contextRef="#ctx0" brushRef="#br0" timeOffset="8971.5132">16964 17984 773,'0'0'269,"0"0"-126,0 0-75,-21 86 15,8-47-15,2 5-39,-2 2-18,3-1-5,2-1-5,0-8 0,4-8-1,1-8-16,3-11-17,0-5-9,0-4-8,0 0-15,0-13-16,0-5-58,0-14-67,7 1-70,-2 5-73</inkml:trace>
  <inkml:trace contextRef="#ctx0" brushRef="#br0" timeOffset="9510.544">17006 17991 405,'0'0'220,"0"0"-61,0 0-53,0 0-24,0 0-30,0 0-33,0 0-12,76 37-7,-64-30 0,-5 0-3,-1 0-11,-3 1-7,-3 2 21,0 4 12,-1 0-3,-11 3-9,-3 2 19,-3-2-18,-4 0 17,-4-3-10,1-1 8,0-6-1,2-2 17,5-5 20,8 0-10,1 0-15,6 0-16,3 0-10,0 0-2,0 0-4,0 0-5,7 0 10,4 0 29,2 6 10,5 3-3,3 3 22,-3 1-3,3 3-10,-5-2-10,3 3-23,-1 0 17,-1-3-3,1-1-2,-3-3-11,1 0-6,-1-1-7,1-1 1,-1-3-1,2-1-8,-1-2-11,-1 1-7,-1 1-12,-1-4-3,-3 0-23,-2 0-27,2-4-34,-2-7-102,-5 0-289</inkml:trace>
  <inkml:trace contextRef="#ctx0" brushRef="#br0" timeOffset="116988.6914">4078 17333 426,'0'0'153,"0"0"-30,0 0-48,0 0-20,0 0-5,0 0 12,0 0-18,0 0-11,0 0 0,-1 0-8,1 0-14,0 0-9,0 0 4,0 0-6,0 0 0,0 0 1,0 0 1,0 0 8,0 0-9,0 0-1,0 0 1,0 0-1,0 0-6,0 0 4,3 0 1,6 0-7,4 0 7,1 0 0,5 3 1,-1-3 0,4 0 2,5 0-1,4 0 7,3-5-6,3-2 18,2-1-10,-1 3-9,-1 1-1,-4 2 0,-2 1 0,-5 1 1,1 0-1,-4 0 0,-4 0 0,-2 0 0,-5 0 0,1 0 1,-4 0 0,1 0 5,-2 0-5,1 0-2,0 0 1,2 0-1,1 0-6,-1 1 1,3 2 6,0 0 0,-3 0 0,0-1 1,-2-2 0,-3 3-1,0-3 1,1 0-1,-2 0 0,-1 0 1,0 0-1,1 0 0,4 0 0,3 0 0,3 0-10,7 0 4,5 2 6,3 2 1,0-1 0,1 0 9,-5-1-9,-3-2-1,-4 0 0,-7 0 0,-2 0 1,-4 0 0,-3 0 0,-3 0-1,0-8 0,0 2-34,-6-3-22,-5-2 0,-5 2-17,-11-1-68,3 2-128,-1 1-121</inkml:trace>
  <inkml:trace contextRef="#ctx0" brushRef="#br0" timeOffset="117980.7481">4508 17261 340,'0'0'123,"0"0"-37,0 0-18,0 0-29,0 0 6,0 0 18,0 0-18,0 60-16,9-33 6,-1 2 21,2 2-4,-1 1-19,-3-3-17,2 0 0,-3-5-3,-1-5-4,-1-4-9,-1-7 2,-1-4 8,1-2-9,-2-2 5,0 0 3,0 0-9,0 0-21,0-2-10,-2-5-30,-7-3 2,-2-2-1,-1-3-1,-1 1-10,0-1-21,1 1 28,-1 2 37,4 1 25,0 2 2,1 4 6,3 2 11,3 3 26,1 0 9,1 0-52,0 6-10,0 9 10,6 4 0,4 3 25,0 4 8,1 1-14,-1-1 14,-2-2-14,-1-4-11,0-8 4,0-5-5,-1-7 77,0 0-41,3-11 16,4-7 1,1-4-13,2-4-23,-4-1-7,6 1-7,-6 3 3,2 3-11,-2 4 5,-2 5-1,-2 3-4,-3 4-1,-3 3-1,-2-1-1,2 2 1,-2 0 0,0 0 1,0 0 5,0 0-5,0 0 0,0 0-1,0 0-27,0 0-37,0 0-46,0 0-72,-3 7-76,-6 5-295</inkml:trace>
  <inkml:trace contextRef="#ctx0" brushRef="#br0" timeOffset="118311.7671">4130 17832 481,'0'0'157,"0"0"-66,0 0-39,0 0-35,0 0 6,0 0 16,0 0 39,48-13-11,-21 9-38,1 1 5,1-1-2,-4-1-15,2 0-6,-8 1-11,-2 1 0,-7 3-8,-3 0-54,-5 0-63,-2 9-75,0 4-102</inkml:trace>
  <inkml:trace contextRef="#ctx0" brushRef="#br0" timeOffset="118574.7821">4144 18089 329,'0'0'269,"0"0"-155,0 0-82,0 0-23,0 0 27,0 0 29,82-23-29,-51 11-6,-1 3-14,1 1-7,-4-1-9,-6 4 0,-3 2-20,-7 1-36,-4 1-34,-4-1-34,-3-3 29,0-1 4,-10 0-120</inkml:trace>
  <inkml:trace contextRef="#ctx0" brushRef="#br0" timeOffset="120128.871">4317 17965 15,'0'0'21,"0"0"20,0 0-2,0 0 15,0 0 37,0 0 13,0 0-92,-67-34-12,67 51 0,9 9 13,1 6 27,1 6-5,0 2 15,-1 5-5,-4-1-23,1-4-5,-3-2-1,-1-5 8,-1-7 1,-2-8-19,0-5 2,0-7 8,0-4 36,0-2 23,-3 0-20,-5-1-26,-2-12-22,1 0 3,0-4-9,2-3-1,2 0-12,4-1 11,1-1-19,0-3 9,1-2 3,12-2 6,3-2 2,3-6 1,2-2-1,3-6-8,3-5 8,-1-2-11,0 1 11,-3 1 0,-3 8 0,-4 6 0,-4 7 2,-4 10 4,-4 7 1,-3 4 10,-1 6 18,0 2 10,0 0 7,0 0-29,-5 2-10,-1 3-13,1 1 0,1 1-3,4 2-4,0 1-2,0 1 8,3 4-9,9 0 9,3 2 0,2-3 2,0 1 10,0-2 0,-1-2-9,-2-2-1,-5-4 0,-1 0 0,-6-2-1,1-2-15,-3 0-7,0 3-15,-8 2-5,-7 1-35,-6 3-18,-3 0 7,-2 2 23,-3 2-19,1 1 14,2 0 45,4-4 25,7-2 98,9-3 19,5-4-42,1 0-52,1-2-11,14 0 17,5 0-3,5-7 0,5-7-3,1-1-9,2 1 4,-2 3-18,1 7 0,-4 4 0,-5 0-7,-3 5-3,-5 8 3,-6 1-4,-3 3 4,-6-1 7,0-1 7,-6 0 4,-9 1-11,-5-2-13,3-3-9,-3-2-4,1-1-27,3-4 0,-2-4 16,6 0 7,-3 0-26,4 0 17,2-7 0,3 1 39,1 2 1,3 0 34,2 2 0,0 1-23,0-1-12,0 1-1,12 1 1,1-2 0,7 1 1,-2-1 0,1 1 7,-3 1-7,-2 0 0,-6 0-1,-1 1-2,-3 5-2,-4 6 4,0 0 19,0 5 10,-13 3-12,-4 2-8,-4 4-1,-4 3 1,-1-2-3,-4 3-5,1-4 11,7-4 27,2-6 26,10-7-3,3-1-39,5-4-13,2-1-5,0 1-4,11 2-1,10 4 29,2-3-15,3 4-7,3-1-6,1-4 14,-1 0-15,-1-3 0,-3-3 12,-4 0-2,0 0 0,-5 0-1,-4-5 1,-3 0-2,-1 1-2,-2-2-5,-3 2 1,-3 0 16,0-2-16,0 1 8,0-1-3,-6-2 3,-6-1-9,-2-2 0,-2 2 0,-2-2 8,0 1-9,-1 0 0,4 2 1,4 1 5,3 3 20,5 2 2,3 2-22,0 0-6,0 0-19,6 0 13,10 0 6,5 0 18,-1 0-1,6 0-1,-4 0-7,-2 0 1,-1 0-9,-4-3-1,-4 0-2,-4 2-41,-2 1-27,-4 0-45,-1 6-79,0 4-44,-7-1-108</inkml:trace>
  <inkml:trace contextRef="#ctx0" brushRef="#br0" timeOffset="120391.886">4796 17759 550,'0'0'348,"0"0"-195,0 0-95,0 0-58,0 0-12,0 0 12,0 0 26,41 20-13,-29-11-3,2 2-9,-4 2-1,-2-1-44,-4 2-65,-4 4-104,0-2-12,-1-2-88</inkml:trace>
  <inkml:trace contextRef="#ctx0" brushRef="#br0" timeOffset="121378.9425">4798 17987 320,'0'0'156,"0"0"-62,0 0 26,-7 104 5,5-63-35,2-3-34,0-6-28,0-5-11,0-11-16,0-6-1,5-7-19,1-3-36,-3 0 11,2-14 15,1-7-32,-2-3-69,2-5 3,-3 0 0,0-2 3,1 7 20,-1 2 96,-1 6 8,2 3 70,1 8 20,-2 2-31,2 3-17,-1 0 21,5 0-7,-2 1-9,2 3-17,0-1-6,-1-1-3,-1 1-13,-1 1-6,1-1-1,-1 1 1,-4 1-2,2 3-12,-1 4-6,-3 2 10,0 3-5,0 2 13,0-1 1,0-2 9,0 1-10,-3-1 7,-1 0-6,2-3-1,-1-2 0,3 0 0,0 0 0,0-1 0,0-1 0,0-2 18,5-2-1,2-2 13,3-1-12,-2-2-4,1 0-4,0 0 3,3-5 7,0-7-14,-1-2-4,-1-1 9,-3 1-9,-2 5-1,-5 2 18,0 2-18,0 4 18,0 1-2,-8 0-1,-8 6-16,-4 6-9,-3 4 8,-4 6 1,-1 1-1,-2 5 1,1 0-1,3 0-9,6-2 10,4-5 16,7-6 17,6-2-21,3-4 5,0-1 5,9 1 1,8-4-1,3 1-2,2-3-9,4 0-9,0-1 7,1-2 9,1 0 1,-2 0-4,0 0-4,-3 0 4,-2 0-2,-4 0 1,-1 0-7,-5 3-6,-2 0 0,-2 0 7,-3-2-8,-2 2 0,-1-2 2,1 0 9,-2 1 7,0-2-2,0 0-7,0 0 4,0 0-13,0 0-22,-11-15-91,-3 1-168,1-3-382</inkml:trace>
  <inkml:trace contextRef="#ctx0" brushRef="#br0" timeOffset="122372.9994">5227 17694 671,'0'0'202,"0"0"-160,0 0-42,0 0 0,0 0 0,79 0 7,-55 0 0,-4 0-5,-1 9-1,-5 0-1,-6 2 0,-4 3 12,-4 3 33,0 6-3,-10 2-29,-9 6 7,-4 1-7,1-2-3,-1-3 2,3-5 2,6-10 14,2-3-14,6-4-11,5-3-3,1-2 0,0 0-41,0 0-66,14 0 48,2 0 42,4 0 17,4 0 1,-2 0-1,4 0 0,-2-9 1,1-4-1,-1-1 0,-3-3 1,0 0 7,-1 0-6,-4 4-1,-5 4 1,-3 4-2,-4 5-1,-3 0-15,-1 10 16,0 10 5,-4 6 15,-10 5-10,-6 5-1,-5 3 3,-5 2-11,-7 1 7,1-1-8,-3-3 1,6-7 11,7-9 27,7-8 8,8-5-5,6-7-5,5-2-9,0 0-28,2 0-15,12 0 2,3-3 13,7-7 0,3-3-1,2-2 1,0-2-1,-2-3 0,-1 1-12,-6 3 4,-2 0-2,-8 4-4,-2 3-4,-3 5-12,-3 1-6,-2 0 1,0 1 4,0-3-30,0-2-43,-3-3 2,-7-1 25,1-6-1,-3-3-9,-5-2 26,1-1 43,1 2 19,1 3 27,3 5 61,3 8 29,2 5 30,2 0-46,-1 15-80,3 9-20,0 6 42,1 9 11,1 5-25,0 1 3,0 2-12,0 2 0,0-3-3,0-3-8,0-4-8,0-11-1,0-6-14,0-9-12,0-7-12,0-5-35,0-1-44,3-7-29,4-6-11,-1-4-47</inkml:trace>
  <inkml:trace contextRef="#ctx0" brushRef="#br0" timeOffset="123057.0385">5570 17811 461,'0'0'226,"0"0"-116,0 0-75,0 0-34,0 0 9,0 0 32,0 0-19,31 22-10,-22-11-7,0-2-5,-2 3 0,-1-2 1,-3 3-2,1 4-13,-4 0-13,0 2 13,0-1 11,-2-1 2,-6 1 6,1-6 0,-3 2-6,4 0 1,0-1 9,1-3-10,2 0-5,1-3 4,2-2 0,0-3-11,0-2 12,0 0 9,0 0-7,5 0 7,2 0-7,1 0 6,2 0-7,1 0 12,-2-3-12,3-4 5,-2 3-5,-1 2 4,1-2-3,-3 0-1,-1 3-1,-3-1 0,-2 2-6,-1 0-10,0 0-4,0 3-12,0 10 12,0 4 20,0 6 1,-4 3 6,1 1-1,1 5-6,2-1-1,0-2 1,0-2 0,0-4-1,6-4 2,0-3 9,0-4 13,0-4-1,-3-2-6,0 5-7,-2 0-8,-1 4 8,0 4-8,0 0 0,0 1 1,0-1-2,0-5-6,0-4-33,0-7-39,0-3-10,0-15 13,0-7-90,2-4-89</inkml:trace>
  <inkml:trace contextRef="#ctx0" brushRef="#br0" timeOffset="123666.0733">5863 17688 538,'0'0'163,"0"0"-92,0 0-52,0 0-19,0 0 15,0 0-1,0 0-7,20 16 8,-9-7-14,3 2 5,4 1-5,-1-2 2,0-2 7,0-1 2,-1-2 5,-2-2-3,-4-3-1,-1 0 13,-3 0 0,0 0-5,0 0-8,-3 0-13,-2 2 0,-1 1-6,0 4-3,0 3 2,0 4 4,-1 5 3,-9 1 0,-3 2-31,-2 0-29,-1-4-18,0-2-9,1-5 19,0-3 10,2-7 6,-2-1-15,4 0 10,2 0 57,2-6 2,3 1 86,2 5 7,2 0-33,0 0-49,0 2-4,0 10 28,0 8 59,0 2 12,3 4-52,1 1-5,-1 2-12,0-3-10,0 2-10,0-6-9,0-4 0,0-5-10,-1-6-27,-2-3-22,3-4-19,0 0-33,0 0 1,-1-11-20,2-14-63,0 1-52,-1 0 80</inkml:trace>
  <inkml:trace contextRef="#ctx0" brushRef="#br0" timeOffset="124626.1282">5970 17948 195,'0'0'185,"0"0"-48,0 0-44,0 0-23,0 0-10,0 0 14,0 0-34,74-15-24,-54 15-4,-3 0 1,0 5-6,-1 2-7,-4 6-4,-3-2 3,-2 3 2,-5 0-1,-2 2 7,0-1 1,-3 4-5,-9-1-3,0 0-2,-4 0-37,1-4-42,-1-5-10,0-4 19,2-5 42,3 0 21,1-2 3,0-10-8,0 3 7,3-2 7,-1 2 0,1 1 1,1 1 10,2 3 5,1 2 9,-1 1 6,3-2-6,1 1 1,0 0 1,0 1-11,0-1-15,0-1-1,11-1 26,3-3 20,3-2-7,2-2-17,-2 1 26,0 0-22,-1 0-15,-3 3 2,-4 1-11,-5 3-1,0 3-1,-4 0-11,0 0-28,0 6-29,-13 8 32,0 2 23,-5 4 13,-4-2 0,4 0 0,-4-1-1,7-6 1,6-2 26,3-6 78,6-2-50,0-1-54,3 0-24,7 0 24,5-3 5,0-3-5,1-1 6,-1 0-4,-2 2 4,-2-1-6,-3 2 1,-4 1-1,0 2 0,-2 1 1,-2 0-1,0 0 1,0 0 13,-6 4 5,-4 6-18,-6 5-1,-3 6-10,-3 5 9,-2 6-20,-5 1 7,3-3 13,1-1 0,5-5 1,3-7 8,3-5 1,3-5 8,2-2 18,0-2 11,3-3-10,0 0-4,2 0-8,2 0 0,0 0-8,2 0-8,0 0-8,0 0-16,5 0-6,7 0 12,6 0 8,6 0 1,2 0 1,4-3 0,-1-4 0,1 0 0,-3-1-10,-5 5-33,-4 0-38,-1 2 8,-7 1-51,-1 0-62,-6 0-101</inkml:trace>
  <inkml:trace contextRef="#ctx0" brushRef="#br0" timeOffset="124860.1416">6028 18196 441,'0'0'188,"0"0"-133,0 0-11,0 0 63,-11 102-16,4-70-52,-2-1-19,0-2-12,-4-3-1,1-2-7,-2-3-19,-1-4-51,1-5-61,0-10-48,2-2-38,3 0-114</inkml:trace>
  <inkml:trace contextRef="#ctx0" brushRef="#br0" timeOffset="125041.152">5913 18328 415,'0'0'179,"0"0"-60,0 0 8,0 0-1,0 0-32,83 77-33,-63-52-31,-2-1-1,1-1-17,-2-5-12,-3-4-9,-2-4-47,-1-10-77,-5 0-106,-3-13-68</inkml:trace>
  <inkml:trace contextRef="#ctx0" brushRef="#br0" timeOffset="125281.1657">6138 17830 712,'0'0'183,"0"0"-141,0 0-30,0 0 2,0 0 25,0 0-20,0 0-7,92 18-11,-75-11-1,-1-1-20,-5 3-45,-4-1-51,-7 11-40,0-4-50,-1 1-80</inkml:trace>
  <inkml:trace contextRef="#ctx0" brushRef="#br0" timeOffset="125707.1901">6147 18093 208,'0'0'335,"0"0"-217,0 0-36,0 0 6,0 0-23,0 0-4,0 0-19,88 0-18,-63-12-8,-2 0-8,1-1-8,-2 2 0,0 1 0,-4 3-1,0-1-30,-4 5-16,-3-1-11,-3-1 10,-3 3-5,-5-1 27,0 3 21,0 0 5,0 0 6,0 0-6,-8 3-7,0 8 7,1 2 19,3 1 65,-1 1 1,4 4-8,1 4-8,0 5-8,0 5 0,0 4-9,3 2-17,1 0-9,-1-1-12,-1-4-5,-2-2-8,0 0 0,0-4-1,-6 1-6,-9 2-40,-24 16-48,3-9-142,-1-5-523</inkml:trace>
  <inkml:trace contextRef="#ctx0" brushRef="#br0" timeOffset="126924.2597">3009 17729 430,'0'0'164,"0"0"31,0 0-43,0 0-1,0 0-23,0 0-21,0 0-8,-59-56-18,59 54-29,0 2-52,0 0-3,8 0-16,9 6 5,5 8 13,2 0-1,1 1-34,-1 1-42,-6-3-12,0-1-51,-8 4-39,-2-5-98,-8-1-214</inkml:trace>
  <inkml:trace contextRef="#ctx0" brushRef="#br0" timeOffset="127726.3056">2941 17905 578,'0'0'133,"0"0"-78,0 0-54,0 0-1,0 0 2,0 0 28,0 0 0,34 36-14,-21-29-16,-3 3 0,1-1-14,-5 0-32,-3-1-27,0-1-3,-3-1-5,0 0 35,0-3 43,0 5 3,-5 1 9,-1 3 27,-2 7 0,3 5 4,2 8 37,1 9-25,2 7 33,0 7-11,0-1-17,5-5-26,7-9-15,-2-10-8,1-13 20,-1-11-15,-3-6-12,1 0 10,1-17 17,0-13-5,4-9-17,2-10-5,-1-6-1,-4-6-1,2 2-10,-6-2-5,-1 2-10,-4 6-15,-1 11-11,0 11 25,0 11 17,0 12 10,0 7 0,2 1-18,8 0 1,2 4 17,7 4 0,4-2 10,5-2 2,2-4 15,3 0-7,-2-2 8,0-10-11,-2 0-10,-6-3 3,-2 1-9,-6 1 0,-3 1-1,-6 0 0,-4 3-10,-2 0 1,0 1 3,-5 3-8,-10 0-14,-3 0-18,-4 0 20,-3 0-13,-1 1 19,5-3 13,3 3 7,6 1 33,4 3 9,5 0-31,3 6-11,0 11-1,0 10 1,3 2 12,7 4-5,-1-2 0,-1-3-6,3-6-1,0-8-38,-4-5-79,3-7-72,-2-5 59,0-13-10,-4-3-193</inkml:trace>
  <inkml:trace contextRef="#ctx0" brushRef="#br0" timeOffset="129152.3871">3444 17637 189,'0'0'110,"0"0"-18,0 0-14,0 0-10,19 78-5,-18-52-31,-1 2-12,0 0-14,-9 2-4,-6 1 4,-8 2-6,-3 5-16,-6 2-1,-4 1 9,-1 0 0,1-3 8,4-7 1,7-7 16,9-9 40,9-8 12,7-4-7,0-3-62,12 0-42,12-1 42,7-11 0,5-4 2,2-4-2,0-2-8,-4 2-11,-4 1-4,-6 4 4,-9 3 6,-4 5 0,-8 5 6,-3 2 7,0 0 43,-7 8-9,-6 6-20,-5 5-14,-6 6 7,0 9-6,-6 5 0,-1 5 8,-2 2 7,2 0 10,2-4-5,4-7-10,4-7 2,9-9 7,5-10-12,5-6 2,2-3-10,0 0-25,8-12-17,5-5 36,8-5 6,1 0-1,1-1 0,2 1 1,1 4 1,-1 2-1,-1 3 1,2 4-1,0 3 0,4 0 1,1 2-1,3 0 1,-2 2-1,-7 2 0,1 0 0,-8 0-1,-3 3-9,-4 5 4,-5 5-1,-3 2-3,-3 5 10,0-1 0,-1 0 8,-10 1 1,-4 2-8,-2-4 11,-1 0-11,-3-4 4,3-2-5,0-4 0,4-8-1,1 0-13,6 0-14,1-7-25,2-9-19,2-3 0,2-5 15,0-5 30,0-3-24,0-2-8,6 0 7,-3-2 18,0 5 24,0 6 10,-3 7 11,0 8 5,0 7 20,0 3 9,0 0-34,-3 13-11,-3 3-1,-5 1 1,4 3 2,-2 0 12,0-1 8,2-1-2,0-2-1,3-3-9,2-3-1,2-2-8,0-3 0,5-3 8,6-2-9,2 0 0,0 0-15,4-7-9,-4-6 2,2-1 3,-5 0-24,0 1 13,-3 4-11,-4 4 14,-3 5 27,0 0 6,0 0 31,0 4-17,-3 6-11,0 5 17,-1-1 30,4 6 8,0-1-24,0 0-17,0-6-7,2-1-15,6-8-1,-1-4-6,2 0-9,1-9 15,1-13 0,1-6-2,1-8-44,-2-1 7,4-7-23,-3 3 1,-3-3 31,-1-2-13,-1-2 42,-3 0 0,-2-2 0,-1 3 1,-1 4 4,0 8 44,0 8 9,0 8 0,0 11-5,2 5-35,-2 3-17,4 7 0,1 12 42,2 6 33,-2 5-29,3 2-16,2 3-22,-2 0 2,-2 1-3,0-1-7,-4-2-44,1-9-30,-2-2 5,-1-10 2,0-9-12,0-3-16,0 0-87</inkml:trace>
  <inkml:trace contextRef="#ctx0" brushRef="#br0" timeOffset="130046.4383">3745 17824 130,'0'0'157,"0"0"-70,0 0-40,0 0-21,0 0 2,0 0-14,80-9-1,-62 9 13,-2 4-3,-3-1-21,-2 2 8,-4-3-10,-2 2-1,-4 3-15,-1 3-7,0 5 6,-1 3 9,-9 3-5,-3 1-1,1 2 2,-1-2-12,1-4-37,2-4 12,5-5 49,4-7 33,1-2 38,0 0-62,1-5-9,11-5 1,0 0 9,-1 1-4,3 4-5,-3 3-1,-2 2 2,-3 0-2,-2 10 19,-1 7 66,-1 5 7,-2 6-28,0 0-27,0 3-17,-5 0-12,-1 1 5,-2-6-6,4-2-1,3-6-6,1-2 1,0-4 0,0-4-1,0-1-3,5-5 2,2-2-10,0 0 11,2 0 0,3-2 13,0-5-1,1 2 4,5 2 7,0 0-8,-1 3-14,1-1-1,0 1 1,-4 0 6,-2-3-6,-1 1 0,-7 2-1,-1-3-5,-3 0 5,0-2 2,0 0 2,-7 1-4,-8-2-11,-2 2-1,-6 1 12,-1 3-1,-5 0-4,-3 4-8,-3 10 12,1 6-11,1 1 11,3 1 1,8 3 12,7-3 33,11 0-14,4-4-18,0-1 0,11-2-7,7-3 6,5-4-4,-1-1-7,1-1 11,3-3-3,0 0 8,-1-1 10,3 0-6,1-2-1,0 0 3,3 0 5,1 0-4,0 0 12,-4 0-7,-2 0-13,-3 0-6,-6 0-4,-3 0-4,-7 0-2,0 0-14,-5 0-86,-3 0-176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14:24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 5241 527,'0'0'105,"0"0"18,0 0-6,0 0-31,0 0 7,0 0-21,0 0-21,-30-56-15,30 56-11,0 0-14,0 0-11,0 0-16,0 0-7,6 6 10,6 4 2,1 5 10,-1-2-12,2 3-5,-5-2-41,0-2-31,2 0-56,-3-4-56,-4-3-89</inkml:trace>
  <inkml:trace contextRef="#ctx0" brushRef="#br0" timeOffset="462.0265">2335 5088 182,'0'0'255,"0"0"-191,0 0-64,0 0 0,0 0 39,0 0 23,0 0-21,-6 50-27,-6-31-4,-8 1-9,-5 4-1,-6 0-26,-7 3-30,-2 0-8,-6 1 1,2-3 27,3-2 27,5-6-20,6-4 15,9-9 4,4-4-3,7 0 13,3 0-36,3-7 36,4-2 17,0 4 6,0 0 30,0 3 38,0 0 11,0 2-16,0 0-7,0 0-30,0 0-39,0 0-10,7 10-6,5 7 6,3 4 9,4 3 2,2 3 4,-1-1-9,0-1-6,0-6-33,-7-5-39,0-4-5,-7-8-44,-1-2-48,-5 0-25</inkml:trace>
  <inkml:trace contextRef="#ctx0" brushRef="#br0" timeOffset="1062.0608">2032 5355 320,'0'0'117,"0"0"-81,0 0 3,0 0-14,107-9 11,-66 9 3,3-2-12,1-1-1,-4-2 18,-2-2-20,-8 2-14,-3 1-3,-10 0-2,-4 2-5,-6 2-1,-6 0-20,-2 2-10,0 11 5,-8 8 25,-8 4 1,-4 4-13,-4 1-19,-1-3-8,-3-4-6,1-4 30,0-6 16,3-8 20,2-5 12,2 0-24,7-1 15,3-10-21,5 0 4,5-1-6,0 1-1,2 3-5,11-1 6,0 1 0,5 0-6,-1 2 6,2-1 0,-2 3 2,-1 0-2,-3 3-1,-5 1 0,-2 0-5,-5 0-20,-1 5-14,0 9-2,-3 5 2,-12 4 21,-2 2-17,-3 1-19,-4 3 42,3-1 13,-4 0 3,7-4 16,3-2 1,3-3 20,8-6-9,4-6-30,0-5-1,7-2-19,8 0 12,6-9 1,4-8 4,9-15-71,-6 6-31,-6 1-85</inkml:trace>
  <inkml:trace contextRef="#ctx0" brushRef="#br0" timeOffset="1313.0751">2214 5403 209,'0'0'84,"0"0"-57,0 0-19,5 92 38,3-55 20,0 7-10,-1 1-22,2 0-11,-2-7-14,-1-4-8,-1-5 1,-3-7-1,-2-2-1,0-4 0,-5 0-35,-6-7-60,-2-2-74</inkml:trace>
  <inkml:trace contextRef="#ctx0" brushRef="#br0" timeOffset="1491.0853">2073 5779 378,'0'0'111,"0"0"-98,0 0-13,0 0 13,0 0 20,0 0-4,0 0-12,108 13-7,-70-13-9,18-22-1,-10 1-64,-5-1-135</inkml:trace>
  <inkml:trace contextRef="#ctx0" brushRef="#br0" timeOffset="1724.0986">2736 5240 667,'0'0'103,"0"0"-103,0 0-6,0 0-40,0 0 31,-85 48-11,59-28-52,-10 7-28,5-4 2,3-6-36</inkml:trace>
  <inkml:trace contextRef="#ctx0" brushRef="#br0" timeOffset="1939.1109">2472 5406 23,'0'0'101,"0"0"-52,0 0-37,0 0-12,0 0 16,0 0 4,0 0 25,62 13 4,-51 4 19,1 6 4,-6 7 7,-5 9 20,-1 4 36,0 6-37,0-3-27,-1-5-29,-4-7-19,1-5-10,0-8-3,2-6-3,2-5-7,0-8-58,0-2-115,0-7-33,0-8-35</inkml:trace>
  <inkml:trace contextRef="#ctx0" brushRef="#br0" timeOffset="2129.1218">2736 5230 332,'0'0'55,"0"0"-38,0 0-16,0 0-1,0 0 1,0 0-1,0 0-33,62 46-6,-62-31-85</inkml:trace>
  <inkml:trace contextRef="#ctx0" brushRef="#br0" timeOffset="2465.141">2658 5484 85,'0'0'165,"0"0"-90,0 0-75,0 0-32,0 0 32,0 0 17,0 0-16,97-59 0,-71 40 24,0 0-15,-6 4 6,-7 6 0,-5 2-2,-5 7-5,-3 0-2,0 2 74,-5 13 21,-9 9-41,-3 8-31,-3 6-19,-1 1-11,2-3-2,3-4 1,4-8 0,6-10 1,4-6-13,2-8-26,0 0-22,11 0 48,8-10 12,3-5-8,4-6-11,2-1-75,8-9-21,-8 6-25,-6 5 27</inkml:trace>
  <inkml:trace contextRef="#ctx0" brushRef="#br0" timeOffset="2697.1543">2937 5450 39,'0'0'191,"0"0"-141,0 0-30,0 0 8,-105 95-2,68-61 37,-3 4-30,4-2-27,4-6 16,8-4 47,7-9 20,7-5-34,7-5-30,3-5-25,1 0 0,16-2 0,8 0 8,5 0-2,3-4 7,2-6-11,4-1 5,-1 2-7,0-2-30,5-1-53,-8 3-83,-10 0-21</inkml:trace>
  <inkml:trace contextRef="#ctx0" brushRef="#br0" timeOffset="3304.189">3000 5479 474,'0'0'86,"0"0"-58,0 0-27,-14 80 5,10-51 6,4 0 11,0-7-16,0-4 0,0-5-7,0-5 0,0-6 0,0 0-1,3-2 1,-3 0 1,1 0 12,-1-3-13,3-8-14,-1-3-12,2-3 11,2-3-5,3 1-12,2-3 5,0 0 8,6 5 19,-2 0 1,0 6 15,-2 2 0,2 7 8,-3 2-6,1 0-10,-2 1 0,-3 11-3,-4 2-5,-2 3 0,-2 0 8,0 3-8,-8 1-6,-6-1 5,-5 0-11,-3-3 11,1-3 1,0-6 12,5-5 50,5-3 10,5 0-42,6-9-30,0-8-13,5-7-108,14-2 110,8-4 11,4-1 7,3 2 6,4 2 0,2 0-2,2 3 2,-4 3-3,2 1-8,-5 1-1,-1 4-1,-6 1-8,-5 0-27,-5 3-21,-5-2-42,-3 2-48,-5 4-52</inkml:trace>
  <inkml:trace contextRef="#ctx0" brushRef="#br0" timeOffset="3569.2042">3243 5261 416,'0'0'186,"0"0"-160,0 0-14,0 0 2,38 85 40,-21-48-8,2 8 12,-3 3-15,1 4-21,-2-2-9,-3-2-3,-4-8-9,-5-7 7,-3-8-8,0-8-15,-2-5-3,-10-5-13,-7-7-60,0 0-63,2-6-142</inkml:trace>
  <inkml:trace contextRef="#ctx0" brushRef="#br0" timeOffset="3704.2119">3250 5632 459,'0'0'205,"0"0"-54,0 0-68,0 0-33,0 0-9,0 0-25,0 0-15,26-8 5,14-9-6,-4 3-81,-3-5-176</inkml:trace>
  <inkml:trace contextRef="#ctx0" brushRef="#br0" timeOffset="3900.2231">3700 5184 829,'0'0'87,"0"0"-87,0 0-85,0 0 44,0 0-42,0 0-112,0 0-125</inkml:trace>
  <inkml:trace contextRef="#ctx0" brushRef="#br0" timeOffset="4124.2359">3615 5406 588,'0'0'102,"0"0"-44,0 0-2,0 0 9,-5 95-1,5-64-16,0 1-21,0 0-17,4 1-10,-3-5-37,3-3-57,-4-8-20,0-9-22,0-5-47,0-3 1</inkml:trace>
  <inkml:trace contextRef="#ctx0" brushRef="#br0" timeOffset="4492.257">3835 5235 393,'0'0'118,"0"0"-5,0 0-34,0 0-18,0 0-11,0 0-13,97-31-4,-76 28-17,0 1-6,0 2-2,-1 0 0,0 2-8,1 10 0,-3 10-10,-3 7 9,-2 12 1,-4 20 33,-4 19 2,-2-1-13,-3-11-14,0-12-2,0-18 0,0-4-5,0-2-1,0-11 2,-3-10-1,1-7 1,-1-4-1,0 0-1,-3-4-21,-3-10-129,-10-21 19,-2 3-47,0 1-40</inkml:trace>
  <inkml:trace contextRef="#ctx0" brushRef="#br0" timeOffset="4956.2835">3829 5409 362,'0'0'138,"0"0"-79,0 0-14,0 90-3,0-54 33,0 0-24,1-3-28,4-5-13,-2-7 1,0-8-11,-1-5-14,0-8-13,-2 0 27,0-8 22,0-12-22,0-5-21,0-7 20,0-5 1,0-2 0,0 0-20,0 1 18,5 6 1,5 6 1,-1 11-1,3 7 0,2 6-16,-1 2 10,3 5-5,-2 10 11,1 7-1,-5 2 0,-2 1 2,-5 1-2,-3-2 2,0-4 9,0-2 4,-8-2 16,-4-5-21,-2-3 11,-2-4-10,0-4 17,3 0 10,-1-12 23,5-5-33,5-8-26,4 0-19,0-5-35,13-1-34,19-11-30,-4 6-113,-3 7-137</inkml:trace>
  <inkml:trace contextRef="#ctx0" brushRef="#br0" timeOffset="5978.342">4166 5304 755,'0'0'0,"0"0"-41,0 0 10,0 0 18,0 0 13,101-16 0,-77 16 7,-5 0-6,-3 3-1,-7 9-22,-7 2 3,-2 4 19,0 3 13,-10 6-2,-10 1-9,-2 3-1,-7 1-1,-4 2 0,-4-2-14,-1-1 7,4-4 7,6-5 45,7-6 42,9-6 5,5-3-27,7-4-47,0-2-18,10 1-14,11-2 14,5 0 15,7 0-2,3-10-13,-1-3 0,2-3-22,-4-1-26,-5 2-27,-4-2-10,-6 0-17,-6 1-8,-6 3 0,-6-1-5,0 3-2,-5 2 51,-10 0 66,-4 1 7,-3 1 51,2-1-8,1 5 31,2 3-8,6 0 24,4 9-79,3 12-18,1 9 0,1 6 11,2 5 30,0 5 17,0-3-28,0-4 7,0-2-18,0-9-7,0-6-4,0-7 20,-5-6 24,2-2 49,-5-4-23,-3 0-38,-3-3-24,-1 0 0,0 0 9,2 0 12,4 0 4,3-4-11,6-5-30,0-2-5,1-4-28,15-3 6,7-5 19,1-6 7,4 0-8,2-4-2,0 2-1,0 0-15,-4 0-7,0 4-3,-4 1 8,-7 9 6,-3 4 16,-9 4 6,1 6 1,-2 1 0,-2 2 0,0 0-7,1 0-13,1 8 12,1 3 6,1 3 2,1 0 2,0 0 4,-1-2-5,2-2 0,-3-3-1,0-2-1,-2 0-38,1-4-42,-1-1-23,4 0-30,-2-11-1,1-2-90</inkml:trace>
  <inkml:trace contextRef="#ctx0" brushRef="#br0" timeOffset="6228.3563">4541 5259 39,'0'0'489,"0"0"-399,0 0-64,0 0-13,0 0 37,-3 75 15,1-39-22,1 6-21,-1 7 14,1 15 22,1 14-16,0 18-15,0-7-2,0-18-15,0-25-8,1-17-2,2-5-27,-1-4-17,1-3-27,-3-11-35,0-6-94</inkml:trace>
  <inkml:trace contextRef="#ctx0" brushRef="#br0" timeOffset="6617.3785">4655 5284 950,'0'0'0,"0"0"-37,0 0-116,0 0 93,0 0 55,0 0 5,27 74 0,-25-60 0,-2-1-52,0-3-54,0 4-26,-5-2 9,-6-2-57</inkml:trace>
  <inkml:trace contextRef="#ctx0" brushRef="#br0" timeOffset="6856.3922">4626 5465 124,'0'0'175,"0"0"-102,0 0-28,0 0 47,0 0 27,0 0-7,0 0-31,12 89-4,-4-54-22,-2 0-13,-1 1-14,-1-5-16,2-7 7,1-6-18,-2-6 1,1-8-2,2-4-3,1-4 3,4-17 5,2-12-5,4-9-33,-2-11-35,4-15-4,4-24-68,-7 14-114,1 8-77</inkml:trace>
  <inkml:trace contextRef="#ctx0" brushRef="#br0" timeOffset="6963.3983">4975 5149 85,'0'0'80,"0"0"-34,0 0-29,0 0-7,0 0-9,0 0-1,73 72-47</inkml:trace>
  <inkml:trace contextRef="#ctx0" brushRef="#br0" timeOffset="7194.4115">4928 5412 380,'0'0'121,"0"0"5,-10 87-37,9-44-4,-1 6-5,2 0-41,0 2-26,0-4 0,0-1-13,0-8-4,0-7-46,0-10-22,0-9-69,5-12-28,2-2-76,-4-11-20</inkml:trace>
  <inkml:trace contextRef="#ctx0" brushRef="#br0" timeOffset="7554.4321">5182 5276 108,'0'0'228,"0"0"-125,0 0 1,0 0-25,0 0-13,88-39-4,-67 39-34,2 0-21,-1 1 9,-2 11-15,1 4 0,-4 6 6,-2 4 3,-3 9 10,-2 8 27,-1 18-1,-5 23-9,-1-4-13,-3-7 2,2-11-8,-2-18-12,0 1-6,0-3 0,0-11 0,0-9 1,0-8-1,0-5 0,-2-5-24,-3-4-8,-6 0-6,-15-12-128,1-3-43,-4-4-70</inkml:trace>
  <inkml:trace contextRef="#ctx0" brushRef="#br0" timeOffset="8345.4774">5033 5453 365,'0'0'166,"0"0"-7,0 0-18,-27-83-34,27 71-22,0 3-24,3-2-39,12 2-13,7-2-7,3-2-2,1 2 1,4 0 0,-2 2-1,-3 1-28,-4 3 0,-4 4-8,-5 1-19,-8 0-7,-4 4 10,0 11 16,-3 6 29,-12 4 7,-4 6 0,-4 2 0,-1 1 0,-1-4-11,6-7 11,1-4 0,7-8 24,3-4 46,6-4-24,2-2-33,0-1-7,0 1 1,12 1-1,3-1-6,4-1 9,2 0-2,0 0-7,2-8-26,-3-4 4,-2-3-34,-1-4 13,-5 2 5,-5-2 21,-1 2 8,-6 3 9,0 3 16,-2 2 10,-13 4-3,1 5 29,-6 0-16,0 0-36,0 17 13,-2 8-3,1 6 22,1 5 12,4 3-8,4-3 16,2-4-12,7-6-15,3-6 10,0-6-9,0-2-2,1-7-24,9-2 0,1-1 1,3-2-1,3 0 1,3 0 0,1 0-1,1-5-15,0-3-12,-4-3-31,2-4-25,-3-2-22,-3-2-21,-2-3 5,-3 0 4,-2 3 45,-2 5 56,-4 4 16,1 3 57,-2 4 54,0 3-1,0 0-22,0 0-5,0 0-41,0 3-26,3 4 7,-1 0-1,5 3-9,-4-6-13,3 2-9,-2 1-74,-2-5-121,-2 1-289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16:58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11051 12096 221,'0'0'159,"0"0"-87,0 0-48,0 0 37,0 0 12,0 0-16,0 2-17,0-2-14,0 0 10,0 2 5,0-2 2,0 0 2,0 0-3,0 0-6,0 0-10,0 0-2,0 0-2,0 0-2,0 0-10,0 0-4,0 0-6,0 0-5,0 0-4,6 0-11,6-2 7,9-6 10,3-4 2,6-4 1,6-4 17,1 0 2,2-4 0,-1 2-14,-3 2 3,-4 3-6,-6 3-1,-5 5-1,-4 1 0,-4 3-1,-3 2-6,-2 0 6,-2 2-9,-2 1 0,-1-2-5,-1 2 15,-1-1-7,2-1-25,-2-3-52,0-1-65,0 1-262</inkml:trace>
  <inkml:trace contextRef="#ctx0" brushRef="#br0" timeOffset="384.022">11497 11768 476,'0'0'130,"0"0"-76,0 0-26,0 0 22,81-10-15,-51 3-5,1 0 35,2 2-47,-3 0-17,-6 1 0,-4 4-1,-6 0 0,-8 0-25,-2 2 2,-4 8 6,0 2 17,-6 7 33,-10 2-7,-2 3-6,-4-1-7,0 0-1,5-4-12,1-4 0,5-4-48,2-2-50,1-4-72,6-2-94</inkml:trace>
  <inkml:trace contextRef="#ctx0" brushRef="#br0" timeOffset="2020.1156">12053 11601 608,'0'0'147,"0"0"-66,0 0-51,0 0-12,0 0 35,0 0-15,0 0-24,56 0 4,-28-8 22,5 0-15,3-1-14,0-2-1,0 0 25,1-3 6,-1 3-15,-5-1-15,-3 1-4,-7 5-6,-7-1-1,-4 3-26,-4 2-36,-6 2-54,0 0-70,-3 0-52</inkml:trace>
  <inkml:trace contextRef="#ctx0" brushRef="#br0" timeOffset="2780.159">12124 11651 274,'0'0'90,"0"0"-48,-3 81-32,0-42 23,-3 1-4,3-2-2,1-4-10,2-8-1,0-7-15,0-8-1,0-8 1,0-3-1,0 0 6,4-12-6,3-5-17,-3-5-20,2 0 16,-1-1 14,-1 0 6,3 4 0,0 2 1,-1 4 15,1 2 5,1 2 10,3 3 8,3 5-8,2 1 3,2 0 44,3 1-28,0 11-26,0-1-11,-2 3-12,-3-2 0,-3 2 5,-7 0 2,0-3-5,-5 0-1,-1-3 0,0 1 1,-7-1-1,-4 0-1,-5-2-6,-1-3-2,0-3 7,1 0-6,3-13-12,3-8-7,0-8-32,2-6 0,2-8 25,0-1 1,4-5 23,-1 3 9,3 2 18,0 9 13,0 6 5,0 11 28,0 7 4,0 7-18,0 4-14,0 0-14,0 3-22,5 9-1,10 9 1,4 9 7,5 9 30,4 9-2,2 4-5,3 5-9,-1 0-5,2-5-6,-5-5-9,-3-10 1,-4-5-1,-4-11 6,-3-4-7,-9-5-25,1-7-37,-7-3-55,0-2-82,0 0-129</inkml:trace>
  <inkml:trace contextRef="#ctx0" brushRef="#br0" timeOffset="3013.1724">12546 11651 439,'0'0'308,"0"0"-137,0 0-127,0 0-43,0 0 56,0 0-17,-40 93-18,20-64-11,-5-2-11,-3-2-11,-6-6-14,2-3-40,-1-12-24,-4-7-46,8-12-94,7-6-97</inkml:trace>
  <inkml:trace contextRef="#ctx0" brushRef="#br0" timeOffset="3192.1826">12326 11393 430,'0'0'79,"0"0"-4,0 0 4,0 0-11,0 0-14,0 0-23,80 55-18,-57-23-13,-3-5-47,-7-1-148</inkml:trace>
  <inkml:trace contextRef="#ctx0" brushRef="#br0" timeOffset="3424.1959">12582 11540 575,'0'0'170,"0"0"-66,0 0-30,0 0 4,0 0-23,107-14-28,-73 8-11,1-3 4,1-2-20,-5-2-23,-1-1-66,-8 4-63,-10 1-122</inkml:trace>
  <inkml:trace contextRef="#ctx0" brushRef="#br0" timeOffset="3711.2123">12685 11354 451,'0'0'83,"0"0"43,0 0 30,21 110-13,-9-60-25,-1 8-55,0 5-13,0 1-19,-2-3-15,-1-7-15,-2-8-1,0-12 0,0-10-9,-3-9-40,0-11-4,-3-2-27,0-2-17,0-16-43,-2-3-120,-4-4-108</inkml:trace>
  <inkml:trace contextRef="#ctx0" brushRef="#br0" timeOffset="3899.223">12726 11667 271,'0'0'205,"0"0"-49,0 0-9,0 0 9,0 0-39,0 0-60,0 0-40,-58-5-7,40 33-8,-2 4 8,0 0-10,2-1-11,5-9-12,4-6-32,2-8-31,7-8-47,0 0-56,0-5-127</inkml:trace>
  <inkml:trace contextRef="#ctx0" brushRef="#br0" timeOffset="4100.2345">12737 11654 438,'0'0'99,"0"0"20,0 0 6,0 0 10,91 27-73,-68-12-22,1 1 5,-1-1-9,-2 2-27,-5-3 4,-4-1-13,-6-1 0,-3-3-8,-3 3-50,-1-4-89,-11-2-116</inkml:trace>
  <inkml:trace contextRef="#ctx0" brushRef="#br0" timeOffset="4291.2455">12700 11814 603,'0'0'192,"0"0"-90,0 0-38,0 0 12,0 0-9,0 0-24,0 0-14,100 32-16,-72-32-13,3 0-47,-7-2-104,-7-3-154</inkml:trace>
  <inkml:trace contextRef="#ctx0" brushRef="#br0" timeOffset="5167.2956">10989 13439 224,'0'0'219,"0"0"-75,0 0-38,0 0-11,0 0 15,0 0-6,0 0-15,0 0-25,0 0 6,0 0-14,0 0-10,0 0-22,0 0-24,9 1 0,4 2 0,6 1 0,7-1 11,2 0 5,5-1-4,1-2-2,1 0-9,-3 0 8,-3 0-9,-4-5-6,-5 2 5,-4-1-28,-5 3-16,-3-1-31,-3 2-40,-5 0-55,0 5-43,0 0-110</inkml:trace>
  <inkml:trace contextRef="#ctx0" brushRef="#br0" timeOffset="5527.3162">11303 13283 646,'0'0'159,"0"0"-90,0 0-50,0 0 39,0 0 18,0 0-31,99 39-22,-72-32 0,-4 2-10,-1-3-11,-6 2-2,-4-2 0,-3 2 0,-5-2-13,-4 5 13,0 0 7,0 1 2,-11 5 7,-6 2-15,-5 1 1,-1 4-2,-2-1-13,-1 0 7,0-1-17,5-5 8,7-3-20,3-3-74,6-6-118,3-3-132</inkml:trace>
  <inkml:trace contextRef="#ctx0" brushRef="#br0" timeOffset="6070.3472">11945 13133 497,'0'0'235,"0"0"-108,0 0-57,0 0-10,0 0 30,-46 89-19,24-60-47,-4 0-9,-4 2-14,-4 1 12,-1 0-12,-2-3-1,3-5-7,6-5-31,8-7-14,7-9-14,8-3-9,5 0-44,0-9-63,13-5 15,3-2 64,3 2 62,-1 4 35,3 0 6,-2 7 22,-2 3 59,2 0 52,-3 11-16,1 8-42,-4 8-7,-1 7 14,-5 6 16,-3 5-15,-4 5-34,0-2-17,0-1-15,0-7-17,0-8 9,0-12-3,0-11-1,0-9-5,0 0-18,3-15-17,-2-14-79,2-39-133,-1 7-46,-1 1-49</inkml:trace>
  <inkml:trace contextRef="#ctx0" brushRef="#br0" timeOffset="6391.3656">11977 13145 370,'0'0'149,"0"0"-40,0 0-35,0 0 12,0 0 26,0 0-59,0 0-33,50 27-12,-43-10 0,-1 2-7,-1 0 15,-3 0-9,6-2-7,-2-3 0,2-3 1,2-4 0,3-2 5,1-5 8,2 0 12,2 0-3,5-6-8,-1-5-2,1-1-12,-1 1 0,-1 2-1,-3 2-7,-4 2 0,0 3-19,-7 1-9,-3 1-30,-2 0-28,-2 4 14,0 5-70,-2-1-108</inkml:trace>
  <inkml:trace contextRef="#ctx0" brushRef="#br0" timeOffset="6650.3804">12128 13413 126,'0'0'730,"0"0"-597,0 0-26,0 0-54,-1 101 15,1-66-24,0 1-27,0 3-2,0-3-8,0 0-7,0-5-11,0-8-31,1-5-25,2-10-54,0-5-44,2-10 0,0-11 53,-1-6-239</inkml:trace>
  <inkml:trace contextRef="#ctx0" brushRef="#br0" timeOffset="6859.3923">12268 13405 582,'0'0'210,"0"0"-91,0 0-25,0 0 52,6 74-35,-4-39-50,0 5-28,2 1-11,1-1-6,-1 0-6,3-4 2,-2-4-11,-1-6-1,1-4-30,-4-5-56,-1-6-83,0-8-159</inkml:trace>
  <inkml:trace contextRef="#ctx0" brushRef="#br0" timeOffset="7308.418">12510 13208 804,'0'0'171,"0"0"-133,0 0-37,0 0 4,0 0 60,0 0 1,0 0-17,108 7-24,-68-7-12,1-8-5,-3-3-8,-5 2-22,-5-2 9,-6 2-25,-5 1-22,-7 4-34,-7-1-36,-3 1-44,0 1-72</inkml:trace>
  <inkml:trace contextRef="#ctx0" brushRef="#br0" timeOffset="7749.4433">12655 13020 506,'0'0'225,"0"0"-95,0 0-80,0 0 33,0 76 21,5-32-20,5 9-41,0 18-7,2 15-13,-4-6-7,1-7-10,-6-15 6,-3-19-12,0-2 0,0-3 0,0-14 0,0-7-9,0-10-9,0-3-8,0-3-17,-3-17-98,-6-7-25,1-10-69,-1-4 51,0-4 8,2 2 93,-2 2 83,3 4 26,1 7 101,1 10 14,-1 9 29,2 6 2,0 5-24,-2 0-47,-1 11-56,-2 6-27,-1 7-16,-3 2 7,0 4-9,2-4 0,-2-4-21,3-5-30,4-9-50,-2-8-48,4 0-5,2-6-243</inkml:trace>
  <inkml:trace contextRef="#ctx0" brushRef="#br0" timeOffset="7932.4537">12650 13334 428,'0'0'223,"0"0"-60,0 0-24,0 0 3,78 84-44,-60-57-47,0-2-18,-3-4-15,0-4-18,-3-8-5,7-9-86,-4-3-119,-2-11-154</inkml:trace>
  <inkml:trace contextRef="#ctx0" brushRef="#br0" timeOffset="8373.4789">13046 12980 836,'0'0'243,"0"0"-162,0 0-52,0 0-2,0 0 20,-8 74-33,5-55 1,-1-2-14,2-1 0,2-1-1,0-3-20,0-2 7,0-3-6,2 0-1,7-2 7,0-2 13,2 0-1,2-2-5,0-1 5,-1 2-15,-2-2-4,1 1-5,-5 3 9,-3-1-10,-3 3 12,0 5 14,-2 1 21,-11 3 13,-5 5-8,-8 5-12,-3 0 6,-6 4 2,-4 1 6,-1-1-17,3-4-11,6-6 1,7-8-1,7-7-4,4-4-58,7-4-100,6-21-38,0 1-52,2 0-90</inkml:trace>
  <inkml:trace contextRef="#ctx0" brushRef="#br0" timeOffset="8556.4894">12919 13268 342,'0'0'146,"0"0"14,0 0 7,80 12-15,-53-1-51,3 5-34,1 1-14,2 2-18,-1 1 11,0-2-24,-4 1-13,-1-3-9,-7-4 0,-2-2-20,-8-5-38,-7-1-54,-1-1-100,-2-3-71</inkml:trace>
  <inkml:trace contextRef="#ctx0" brushRef="#br0" timeOffset="9012.5155">13011 13475 791,'0'0'259,"0"0"-109,0 0-64,-15 93-17,10-56-13,2-1-14,3-6-32,0-7-10,0-7-20,0-8-22,0-5-9,1-3-7,1 0 19,6-12 10,-2-7 15,0-4 5,3-4-10,0-1 18,2 3 0,0 6 0,3 2 1,1 3-1,3 8-9,-2 3 10,4 3 6,-2 0 8,-2 6-2,-2 8-11,-1 3 8,-6 3 1,-1 4 19,-6 4 10,0 0-15,0 0 0,-12-3-3,0-3-5,-4-5 0,0-6-6,-1-5 5,1-6-3,-4 0-12,2-2-32,-4-23-55,4 1-107,5 0-179</inkml:trace>
  <inkml:trace contextRef="#ctx0" brushRef="#br0" timeOffset="45362.5946">13051 11775 133,'0'0'117,"0"0"-41,0 0-24,0 0-30,0 0-22,0 0-162</inkml:trace>
  <inkml:trace contextRef="#ctx0" brushRef="#br0" timeOffset="45723.6153">13051 11775 165,'-20'-90'561,"20"90"-351,0 0-41,0 0-59,0 0-17,0 0-46,0 1-47,3 6-2,3 1-3,1 1 5,2 0 10,-2-1-10,1 1-1,-2-3-54,0-1-45,-2 3-78,-2-2-112,-2 1-252</inkml:trace>
  <inkml:trace contextRef="#ctx0" brushRef="#br0" timeOffset="45967.6292">13037 11898 750,'0'0'257,"0"0"-59,0 0-79,0 0-20,0 0-31,0 0-43,0 0-25,-6 16-9,12-8 8,1 3 1,2-4-16,1 3-36,1-4-31,2-5-40,-2-1-96,-2 0-168</inkml:trace>
  <inkml:trace contextRef="#ctx0" brushRef="#br0" timeOffset="46332.6501">13143 11517 768,'0'0'253,"0"0"-72,0 0-104,0 0-35,0 0-21,0 0-12,0 0 3,58 3-11,-31-3-1,1 0-26,-3 0-1,-2-3-20,-5-7-13,-5 3-19,-4-4-59,-8-6-54,-1 5-60,0-1 1</inkml:trace>
  <inkml:trace contextRef="#ctx0" brushRef="#br0" timeOffset="46991.6878">13241 11354 624,'0'0'168,"0"0"-41,0 0-81,0 0-46,0 0 81,0 0 17,-3 90-45,3-54-26,0 3-7,0 2-8,0 7-6,1-4 2,2 0-8,0-8-10,2-4-8,-3-5-2,2-6-7,-1-3-5,-1-4-6,-2-3 24,0-3 13,0-2 1,0-6 5,-5 0-5,-1 0-5,-2 0-4,0-9-7,2-5-1,0-3 2,0-2-9,2-4 1,2-1-2,2-3-28,0 1-5,0 2 10,7 6 22,5 2 19,3 7 4,0 1 3,3 1 26,1 0 7,2-1 11,0 0-26,0-2-11,-2-3-7,1 0-33,-4 1-36,0-2-40,-5 1-45,-2 3 7,-6 4-34,-3 2 124,0 3 57,0 1 0,0 0 65,0 0 47,0 0 1,0 0-24,0 0-10,0 0-9,0 0-17,0 0-34,0 0-3,0 0 16,7 0-6,1 0-9,-1 0-10,3 0 0,0 0-6,0 0-1,0 0 0,-2 0-7,1 0 0,-4 0-8,-1 0-25,-4 5-57,0 0-96,-4 2-191</inkml:trace>
  <inkml:trace contextRef="#ctx0" brushRef="#br0" timeOffset="47225.7012">13386 11693 542,'0'0'161,"0"0"11,0 0-33,-12 87-32,9-53-49,0 2-29,1-3-18,1-5-11,1-6-3,0-8-55,0-6-49,0-8-33,4 0-71,2-11-67</inkml:trace>
  <inkml:trace contextRef="#ctx0" brushRef="#br0" timeOffset="47525.7183">13396 11699 441,'0'0'191,"0"0"-34,0 0-53,0 0-9,0 0-27,50-77-40,-33 64-17,1 2-10,-1 3-1,-1 7-15,-3 1-6,-2 1-16,1 15 1,-6 7 25,-2 5 11,-4 5 24,0 4 15,0 0 0,0-4-4,0-1-9,0-6-13,0-4-12,0-6 7,0-6-8,0-7-13,0-3-60,-3 0-68,-3 0-106</inkml:trace>
  <inkml:trace contextRef="#ctx0" brushRef="#br0" timeOffset="47728.7299">13382 11742 476,'0'0'189,"0"0"-69,0 0 53,0 0-37,0 0-55,0 0-42,0 0-17,81 19-7,-62-19-15,0 0-6,-3-6-42,-3-1-29,-2 2-111,-7 2-31,-4 3-64</inkml:trace>
  <inkml:trace contextRef="#ctx0" brushRef="#br0" timeOffset="47929.7414">13377 11853 348,'0'0'202,"0"0"-31,0 0-60,0 0-3,0 0-30,0 0-39,0 0-16,94 0-17,-70 0-6,-2-2-41,2-9-92,-8 0-67,-4 0-178</inkml:trace>
  <inkml:trace contextRef="#ctx0" brushRef="#br0" timeOffset="48230.7587">13465 11383 586,'0'0'191,"0"0"-74,0 0-77,0 0-2,0 0 50,0 85-13,0-36-17,0 6-16,0 8 0,0 0-13,-9-1-6,-3-5-14,3-11-9,1-9-16,2-11-48,2-10-59,1-8-150,3-8-342</inkml:trace>
  <inkml:trace contextRef="#ctx0" brushRef="#br0" timeOffset="49102.8085">13580 11330 765,'0'0'222,"0"0"-80,0 0-90,0 0-17,0 0-22,0 0-13,0 0-15,-2 21-18,11-13-49,-1-3-142,-1 2-264</inkml:trace>
  <inkml:trace contextRef="#ctx0" brushRef="#br0" timeOffset="54004.0889">13642 11554 598,'0'0'140,"0"0"-29,0 0-33,0 0 36,0 0-11,0 0-47,0 0-34,0-11-12,2 8-10,5 3 15,6-3-5,3 0-3,4 3-7,3 0 1,1 0 6,3 0-7,-1 0-20,1 0-46,2-1-72,-7-6-86,-7 0-186</inkml:trace>
  <inkml:trace contextRef="#ctx0" brushRef="#br0" timeOffset="54486.1164">13791 11385 335,'0'0'104,"0"0"-26,0 0-10,0 0 13,-1 95-21,1-56-16,0 7 3,0 7 0,1 1-1,4-1 1,-2-7-29,1-9-17,1-9 1,1-6 6,-5-8-7,1-3 5,-2-5-6,0-2 0,0-1-22,-2-2-15,-10 2-15,0-2-2,-5-1-5,-2 0 29,-2 0 18,1-5 12,3-7 6,3-3 17,3 1 1,5 2 37,4-1-19,2 2-25,0-1-5,8-1-4,6 4 0,2-3-7,2 0-1,3 2 0,-1-4 0,9-2-43,-5 0-122,-8 1-207</inkml:trace>
  <inkml:trace contextRef="#ctx0" brushRef="#br0" timeOffset="54740.131">13887 11490 646,'0'0'228,"0"0"-56,0 0-76,0 0-20,0 0-9,0 0-37,88-3-17,-55-1-12,-2-4-1,-3 0-36,-1-1-15,-7 2-27,-4 0-40,-7 2-92,-6 5-110</inkml:trace>
  <inkml:trace contextRef="#ctx0" brushRef="#br0" timeOffset="54989.1452">13935 11344 563,'0'0'194,"0"0"-64,0 0-78,0 0 17,0 0 9,0 0-26,-11 89-24,11-64-18,0-3-10,0-2 0,0-6-28,2-5-72,9-9-42,-3 0-77,2-3-78</inkml:trace>
  <inkml:trace contextRef="#ctx0" brushRef="#br0" timeOffset="55185.1564">14065 11351 363,'0'0'153,"0"0"22,0 0-32,-12 80-18,6-56-55,1-3-44,0-4-26,2-4-16,-5 0-72,2-6-99,0 0-149</inkml:trace>
  <inkml:trace contextRef="#ctx0" brushRef="#br0" timeOffset="55429.1704">13914 11596 367,'0'0'177,"0"0"-12,0 0-40,0 0-6,-27 93-51,19-70-44,1-1-14,3-8-10,-1-2-25,4-4-40,1-8-40,0 0-76,0-3 31,1-8-13,5-3-137</inkml:trace>
  <inkml:trace contextRef="#ctx0" brushRef="#br0" timeOffset="55593.1798">13923 11642 114,'0'0'186,"0"0"-50,0 0-22,0 0-6,0 0-21,82-53-22,-67 49-13,2 3-8,-1 1-18,-2 0-14,0 0-11,-2 5 25,-5 4 2,-2-2-22,1 1-6,-6 1-14,0 1-17,0 4-63,-8-1-41,-1-4-134</inkml:trace>
  <inkml:trace contextRef="#ctx0" brushRef="#br0" timeOffset="55933.1992">13891 11758 358,'0'0'202,"0"0"-30,0 0-68,0 0 2,0 0-15,0 0-52,0 0-19,32 2 26,-10-8-11,3-4-18,2 1-8,-3 0-9,2-1 1,-3 4-1,-3 1-10,-5 5-13,-1 0-38,-5 7 12,-4 6 26,-3 1 16,-2 4 7,0 2 1,0 0 14,-9 1-7,1-3 5,-5-3-5,5 0-8,-1-5-3,-1-2-19,1-3-44,-5-5-49,6 0-46,0 0-89</inkml:trace>
  <inkml:trace contextRef="#ctx0" brushRef="#br0" timeOffset="56114.2096">14034 11648 469,'0'0'192,"0"0"-90,0 0-44,0 0 56,-16 74-5,6-42-57,-1-1-31,1-2-15,1-3-6,-2-2-23,1-8-133,1-7-166</inkml:trace>
  <inkml:trace contextRef="#ctx0" brushRef="#br0" timeOffset="58021.3186">12923 12094 681,'0'0'245,"0"0"-27,0 0-76,0 0-24,0 0-24,0 0-36,0 0-26,-4-9-25,4 7-7,2 1-1,6-1-6,3 1 6,-2 0 1,0 1-1,1 0 0,-4 0-8,0 0-18,-1 0-8,-1 0-22,-2 0-17,-2 1 4,0 5 24,0 1 23,0 1-12,0 2-11,-8 1 8,-4 2 12,-3 0-20,0 0 0,-1-2 7,5-3 13,4-2 26,0-4 5,7-2 11,0 0-3,0 0 12,0 0-8,0 0-15,4 0-2,3 0 12,3 0 4,3 0-8,-3 0-7,1 0 6,0 0-7,-2 0 0,-1 0-2,-2 0-4,-4 0-11,-2 0-11,0 2 11,0 0 16,0 3 0,-5 0-9,-6 3 9,-2-1-8,1 1-16,2-2 1,0-1 11,6 0 12,1-4 1,3 1 0,0-2 5,0 1 7,0 1 2,0-1 6,0 2-7,2-1 3,1 0-6,3 1 5,-3-2 4,1 2-8,1 0-4,-1 0-6,1 2 0,1 2 0,-1 3-1,-3 0 0,-1 3 16,-1 0 3,0 1 13,0 2 13,-4 1-13,-6 2-6,-2 1-5,-2-2 4,1 0-9,2-4-9,0-3-5,3-3-2,3-4-6,4-3-17,-1-1-10,2 0-22,0-10-90,0-7-44,2 0-166</inkml:trace>
  <inkml:trace contextRef="#ctx0" brushRef="#br0" timeOffset="59313.3925">13113 12048 400,'0'0'137,"0"0"-33,0 0-18,0 0 5,0 0-29,0 0-33,0 0-16,0 86-13,0-73-7,0-3-35,0-2-20,-2-3-20,2-3-9,0-2 1,0 0-2,0 0 40,0-10-36,6-2-49,-1-3 95,4 1 42,-2 2 10,2 3 13,0 2 28,-1 4 11,-2 3 0,1 0 22,-2 0 9,0 0-2,0 6-34,-1-1-10,1 1-16,-4-1-14,1-2 2,-2 2 4,0-2 0,0 3-3,0-3-11,-6 3-9,-2-1-13,-1 2-5,-1-2 4,-1 0 5,2 2 2,-1-2 7,4 0 1,0 0 7,5-3 12,1-2-2,0 0-10,0 0-8,0 0-17,0 0 5,0 0-4,3 0 16,3 0 1,0 0 12,1 0-6,-3 0-1,1 0-5,-2 0-1,-1 0-2,-2 0-4,0 3 6,0 1-1,0 3 1,-7 2 1,-3 2 7,-5 1-1,-3 4-6,-1-1 5,-3 2-6,-2 1 7,4-2 4,2-3 21,6-5 13,4-2 14,8-6-11,0 0-41,0 0-7,8 0-14,6-2 13,4-5 0,2-1 0,3-1 0,1 1 1,-2 3-1,-1 2-21,-3 3 2,-3 0-10,-2 3-9,-5 9 4,-4 2 35,-2-1 5,-2 2 18,0 0 0,-2-1-1,-7 0-5,0-3-11,-2-2-6,1-3-17,1-1-37,1-5-12,2 0-12,1-5-71,1-9 86,1-4 12,0-4 2,3-1 34,0-1 15,0 1 10,0 3 31,0 3-12,3 5 15,0 3 0,0 3-5,0 4-2,-2 2-14,-1 0-4,0 0 30,0 8-10,0 5-13,0 4 6,0 3-6,-6 2-9,-3 4 1,-1-1-17,1-1 6,0-3 2,4-2-9,1-6 0,2-1-1,2-4 1,0-1-2,0 0 1,11-5-4,1-1-4,3 1-8,0-2 7,-1 0-5,0 0 5,-3 1 9,-3 2-7,-3 2-18,-5 1 2,0 4 17,0 3 6,-8 1-5,-6 2-12,-2 3-1,-4 0-17,-10 0-25,5-3-31,2-7-113</inkml:trace>
  <inkml:trace contextRef="#ctx0" brushRef="#br0" timeOffset="59704.4149">13374 11956 622,'0'0'268,"0"0"-134,0 0-85,0 0-16,0 0 15,0 0-16,0 0-12,6 41-20,-4-33-11,0 4-40,-2 0-66,0 3-88,-13 7-29,-2-3-9,1 0-102</inkml:trace>
  <inkml:trace contextRef="#ctx0" brushRef="#br0" timeOffset="59995.4316">13268 12184 261,'0'0'194,"0"0"-69,0 0-51,0 0 15,0 0-25,0 0-43,0 0-12,22 5 24,-4-12-4,-1 0-19,2 0-9,-1 1 0,-5 4-1,-1 0-1,-1 2-15,-4 0-23,-4 10 19,-1 6 20,-2 4 6,0 4 13,-3 5 20,-8 3-25,-4 1 8,3 4 4,-5 1 26,3-1-23,-2-1-5,4-5-9,-3-2-9,6-6-6,1-8 0,5-12-73,2-3-84,1 0-122</inkml:trace>
  <inkml:trace contextRef="#ctx0" brushRef="#br0" timeOffset="60222.4445">13330 12296 373,'0'0'199,"0"0"-54,0 0-44,0 0 20,0 0-21,0 0-38,0 0-30,99-23-32,-77 12-6,-1 0-21,0 1-23,-6-1-49,-3 5-27,-9 3-31,1 0-61,-4 3-72</inkml:trace>
  <inkml:trace contextRef="#ctx0" brushRef="#br0" timeOffset="60416.4556">13469 12201 355,'0'0'176,"0"0"-58,0 0-4,0 0 19,0 0-32,0 0-37,0 0-38,-4 88-13,2-69 0,2-5-13,0-6-59,0-5-73,0-3-71,8-8 5,-1-7-14</inkml:trace>
  <inkml:trace contextRef="#ctx0" brushRef="#br0" timeOffset="60942.4857">13469 12201 172,'68'-24'177,"-68"24"-34,0 0-42,0 0-17,0 5-26,0 6-15,0 3 45,0 2-16,-4 2-26,3 2-12,-1-2-26,2 0 7,0 0-5,0-3-9,0-1 5,5 0-5,2-3 0,-1 0 0,-1-3 1,-1-1-2,1 0-9,-2-1-4,0 0 13,-2-1-2,-1 2-12,0 1-28,0 2 12,-4 1 11,-8 2 3,-3 1 9,-3 2 6,-3-2 1,-1 2 0,1-6 1,3-1 21,3-8-13,4-1-9,4-5-100,3-13-29,4-13-41,0-1-46,1 8-27,7 3 227,-2 16 16,-2 4 186,2 1-23,0 0-16,3 0 16,1 3 3,2 8-54,0 0-46,2 0-17,0 0-21,1 1-6,-1-4-5,1 1-16,-2-2 6,1-1-7,1-2-43,4 1-31,-4 1-127,0 0-65</inkml:trace>
  <inkml:trace contextRef="#ctx0" brushRef="#br0" timeOffset="62044.5488">13833 12031 88,'0'0'717,"0"0"-475,0 0-93,0 0-80,0 0-15,0 0-22,0 0-24,-4 0-8,4 0-24,0 0 3,5 1 14,0 6 7,1-1 0,-2 0-9,-1 2-3,-1-1 1,-2 0-7,0 0-3,0 1 3,0 1 10,-2 1 7,-8-2-5,1 3-9,-3-2 4,-5 2-15,3 0 4,-4-1 13,3-2 8,2-1 1,5-2 13,5-5 4,3 0-11,0 0-5,0 0-1,0 0-12,6 0-1,5 0 13,0 0 1,2 0 5,3 0-6,-3 0-9,1 0 9,-2-3-6,-2 1-6,-1 0-14,-5 2-11,0 0-24,-4 0 3,0 0 22,0 7 27,-7 2 9,-6 2 2,-3 3-1,-4 2 1,-3-1-1,0 2 1,-2-1 5,0-4-6,7-1 15,6-6 23,4-1-13,5-4-4,3 0 7,0 0-10,0 0-19,8-1-32,5-5 25,5 1 7,0-3-1,6 4 1,0-3 0,2 3-3,1 1-16,1 2 8,-2 1 1,1 0-34,-3 1 12,-5 8-24,-4 2 45,-5 0 11,-5-2 2,-5 1 18,0-2 38,0 2-3,-6-1-10,-8 1-12,1 0-19,-5 0-2,-1 1-11,-1-5-1,-2 2 1,4-7-1,-1-1 0,1 0-9,4-9-40,1-8 0,6-3-18,1-21-57,4 5-69,2 4-86</inkml:trace>
  <inkml:trace contextRef="#ctx0" brushRef="#br0" timeOffset="62241.56">13796 12042 380,'0'0'170,"0"0"-59,0 0-56,0 0 61,0 0 4,-15 93-39,11-61-34,-1-3-26,2-1-11,2-1-9,-1-5-1,2-2-2,0-8-95,0-7-82,0-5-98,5 0-120</inkml:trace>
  <inkml:trace contextRef="#ctx0" brushRef="#br0" timeOffset="62443.5716">13859 12090 377,'0'0'119,"0"0"23,0 0-47,0 0 8,0 100-18,-2-62-32,-4 0-34,0-1-6,-3-3-13,2-5-7,-1-3-64,-7-4-53,5-7-64,-1-6-213</inkml:trace>
  <inkml:trace contextRef="#ctx0" brushRef="#br0" timeOffset="62960.6012">13708 12386 434,'0'0'168,"0"0"-57,0 0-1,0 0 12,0 0-29,-6 86-57,6-66-19,0-1-8,0-2-6,0-5-3,0-1-11,0-5-29,0-1-32,0-5-31,0 0-1,1 0 28,4-8 21,1-3 29,4-4 3,0-1 8,0-1 4,4 2 10,-1 0 1,0 3 10,-3 3 19,2 4 8,-1 2 14,-4 3-2,-2 0 4,-2 3-8,-3 8-19,0 1 7,0 4 16,0 1-17,-8 0-9,-2 0-11,-4 1-4,2-1 0,-2-5 5,4 0 33,1 0 18,2-5-8,3-2-11,2-2-16,2-1-7,0-1-11,2-1-11,9 0 0,5 0 1,3 0-1,2 0-24,4-8-4,-1-1-17,1-4-37,2-8-18,-6 2-108,-3 4-120</inkml:trace>
  <inkml:trace contextRef="#ctx0" brushRef="#br0" timeOffset="63240.6172">14011 12243 447,'0'0'298,"0"0"-116,0 0-75,0 0-26,-15 76 7,10-44-43,2 5-22,0 0-16,0 0-5,0-1 6,-1-6-8,4-8-25,-2-6-4,1-8-24,1-8-15,-2 0-19,2-17-71,0-5-67,0-2-277</inkml:trace>
  <inkml:trace contextRef="#ctx0" brushRef="#br0" timeOffset="63982.6596">14034 12163 377,'0'0'154,"0"0"9,0 0-43,0 0-13,0 0-31,0 0-28,0 0-16,77-37-15,-60 37-15,3 0-1,-4 0-1,1 0 0,-2 6 1,-1 9 9,-2 6-8,-1 5 17,-1 8 14,-4 5 9,-4 6 3,-2 1-11,0 1-12,0-2-7,0-3-4,0-6 1,-2-7-6,1-10-6,-2-4-9,0-8-15,0-2-18,-4-5-25,-4 0 12,-5 0-43,-1-2-41,-5-9-43,-3-8 26,-1-5 19,1-5 95,0-2 42,4-1 61,3 2 7,6 5 36,6 5 43,3 8 9,3 3-19,0 4-31,0 1-28,0 0-24,10-1-20,5 0-16,2-1-18,1 1 0,2-1 6,3 2-6,-5-1-20,-2 5-21,-3 0-24,-5 0-31,-4 0-16,-4 10 45,0 3-25,0 1 35,-11 2-16,-1 1-41,-4-2 3,-3 1 17,0-1-6,-4-2 96,4-4 4,4-2 157,3-4 52,6-1-48,3-1-31,3-1-28,0 0-16,0 0-21,0 0-32,0 0-17,6 0-6,6 0-8,0 0 9,4-3-9,-1 0-2,3-4-31,-4 0-41,2-1-48,-2-4-52,-4-1-100,-1 2-130</inkml:trace>
  <inkml:trace contextRef="#ctx0" brushRef="#br0" timeOffset="64178.6708">14109 12241 525,'0'0'227,"0"0"-29,0 0-91,0 0-60,0 0-5,0 0-1,-34 94 11,26-51-20,2 5-25,-2 6-7,-1-1-11,-2 15-62,2-15-177,0-9-423</inkml:trace>
  <inkml:trace contextRef="#ctx0" brushRef="#br0" timeOffset="69599.9809">11157 13508 527,'0'0'202,"0"0"-69,0 0-63,0 0-19,0 0-9,0 0-13,-13 41-12,9-25-4,1 1-4,0-1-9,-1 0-14,1-4-25,2-3-35,1-4-28,0-5-2,0 0-25,0-2 24,1-12-67,10-3-5,2-3 89,0 1 88,3 0 50,-4 4 13,1 3 18,-4 5 26,3 4-21,0 3-12,-2 0 21,2 3 23,3 7-44,-3 2-45,1-1-2,-2 0 1,-3-2 1,0-2-3,-2-2-7,-1-1-4,-1 0-7,-2 0-7,-2-1 7,0 2-8,0 2-2,0 1-22,-9 6-40,-1-2-40,-4 1-52,-10 3 15,4-4-16,1-3-24</inkml:trace>
  <inkml:trace contextRef="#ctx0" brushRef="#br0" timeOffset="69810.993">11144 13707 224,'0'0'203,"0"0"-37,0 0-52,0 0-52,0 0-40,0 0-16,0 0 40,7 54 6,4-30-6,0 3-8,-1 0 11,-3 2-17,1-3 5,-3-6-15,-2-4-16,0-5 1,0-5-7,-1-3-4,-2-3-54,0 0-62,0-6-41,0-4-84</inkml:trace>
  <inkml:trace contextRef="#ctx0" brushRef="#br0" timeOffset="70560.0358">11194 13726 335,'0'0'137,"0"0"-17,0 0-3,0 0-23,0 0-18,86-44-24,-57 37-15,1 2-17,-1 0-14,-3 5-6,-3 0 0,-5 0 0,1 3 1,-8 8 6,2 1-7,-7 6-4,-2 0 4,-4 2 5,0 1-5,0 2-22,-6-4-8,-7 1-19,-5-1-22,-3-4-19,-1-3 4,-1-2 45,1-4 41,0-3 21,1-3 34,3 0 13,2 0-15,4-4-4,2-4-27,3-3-6,6 3 0,1-1-11,0 3-5,8-2-10,6 3 9,2-1 0,1 1-6,1 0 6,-3 2 1,-2-1 0,-2-1-1,-4-1-11,-2 0-5,0-2-22,-5-1-7,0-1-29,0 0 1,0-1 16,0 3 34,-7-2 24,0 7 8,-1 2 23,0 1-4,1 0 19,1 0-21,-1 4-15,4 12-10,0 0 13,-1 5 28,2 4-14,-1 1-2,2-1-11,-1-1 1,2-7-8,-3-6 0,3-5-6,0-2 6,0-3-6,0-1 1,0 0-2,0 0 0,9 0 12,1 0 17,1 0 5,2 0 21,-1-1-13,-1-4-16,-1 1-19,-3 0-7,-1 0-22,-1 0-27,-3 4-48,-2 0-46,0 0-54,-5 0-96</inkml:trace>
  <inkml:trace contextRef="#ctx0" brushRef="#br0" timeOffset="70846.0522">11154 14070 95,'0'0'532,"0"0"-369,0 0-51,0 0-37,0 0 20,0 0 2,81-14-25,-41 3-18,8-4-22,6-3-12,1 0-10,3 1-3,-3 0-6,-5 3-1,-4 2 0,-9 4-1,-6 1-10,-7 2-30,-3-1-47,-9 2-83,-6 0-176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19:36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7487 1576 133,'0'0'268,"0"0"-167,0 0-21,0 0-1,0 0 6,0 0-4,-17-9-13,17 6 4,-3-1 6,3 0 16,-1 3-43,-1-2-12,2 3-7,-1 0-13,1 0-5,0-1-5,0 1-3,0-1-4,0-2-2,0-4 0,3 2-11,10-4 1,1-3 1,3 0 8,1 2-8,3-4-11,0 1 7,4-1-3,2-1 10,0-2-17,0-2-12,0 0 9,-2 2-7,-4 2-15,-6 3 15,-3 5-2,-8 4-6,-3 1-7,-1 2-24,-2 5-63,-10 7-101</inkml:trace>
  <inkml:trace contextRef="#ctx0" brushRef="#br0" timeOffset="399.0228">7549 1671 123,'0'0'236,"0"0"-130,0 0-34,0 0-4,0 0 20,0 0-13,0 0-3,0 2 6,0-2-22,3 0-15,4-4-17,4 0 1,4-2 5,3-1-9,3-1-13,3-2 4,3-1-12,2-2 1,3-1 0,-1-1-1,-3-2 1,-2 3-1,-3-1 0,-3 3 0,-5 1-1,-3 1-22,-2 2-12,-2-2-23,-1-4-32,-2 3-71,0 0-118</inkml:trace>
  <inkml:trace contextRef="#ctx0" brushRef="#br0" timeOffset="832.0476">8039 1105 785,'0'0'219,"0"0"-110,0 0-75,0 0-9,0 0-6,0 0-3,101-27-15,-61 20 0,2 2 6,-2 4-7,-6 1 0,-7 0-12,-9 6-5,-6 7-3,-8 4-2,-4 2 22,0 2 0,-7 2 11,-6 0 6,-1-5-1,-2-2 4,1-2-4,-1-6-16,0-2-1,2-5-44,1-1-65,2 0-71,-1-23-11,3 2 48,-1-3-78</inkml:trace>
  <inkml:trace contextRef="#ctx0" brushRef="#br0" timeOffset="1014.058">8172 1092 168,'0'0'245,"0"0"-144,0 0-65,0 0 46,0 0-3,14 97 47,-2-51-2,-3 5-37,-2 5-12,1-3-21,-1-4-34,1-11-4,-2-9-7,0-9-9,-3-9 0,4-3-64,-3-8-104,1 0-122,0-7-268</inkml:trace>
  <inkml:trace contextRef="#ctx0" brushRef="#br0" timeOffset="1508.0863">8461 783 456,'0'0'110,"0"0"-37,0 0-3,0 0 3,13 109-8,-9-63 7,-1 5-8,0 2 0,0 0-30,0-7-8,0-10-14,2-8-11,-1-10 0,-2-8 5,-2-8 3,3-2-8,-3 0 28,0-2 26,0-12-39,0-4-16,0-6-10,0-2-8,0-2 6,0 4-7,1 3 3,4 7 15,1 6-10,1 6-2,3 2 0,-2 5-5,6 9 18,-1 3 5,-3 5 18,3 0 6,-3-3-13,-1 0 1,-2 0-4,0-5-6,-4-3 5,0-4-12,-3-1-17,1-2-48,-1-2-70,0-2-161,0 0-407</inkml:trace>
  <inkml:trace contextRef="#ctx0" brushRef="#br0" timeOffset="1765.101">8793 958 438,'0'0'348,"0"0"-210,0 0-42,0 0 18,-18 72-1,12-38-28,1 4-37,4 0-23,1 2 2,0-6-25,0-1 2,6-9-4,3-6-61,-2-5-50,4-10-63,-2-3-138,-2 0-101</inkml:trace>
  <inkml:trace contextRef="#ctx0" brushRef="#br0" timeOffset="2012.1151">8897 981 532,'0'0'283,"0"0"-201,0 0-8,0 0 26,0 0-5,0 0-51,69 84-13,-50-64-2,4 0-18,-2-4-9,-1 1 4,-3-1-6,-2-2-20,-5-2-32,-2-1-31,-3-3-51,-2-2-100,-3-5-104</inkml:trace>
  <inkml:trace contextRef="#ctx0" brushRef="#br0" timeOffset="2230.1276">9090 1035 843,'0'0'184,"0"0"-44,0 0-62,0 0-18,0 0-31,0 0-12,0 0-4,-72 60-4,56-36-8,-3 5 0,-1 0-1,-1 2-29,4-4-61,0-7-59,8-8-112,2-10-146</inkml:trace>
  <inkml:trace contextRef="#ctx0" brushRef="#br0" timeOffset="2455.1404">9250 928 405,'0'0'220,"0"0"-35,0 0-19,0 0-57,52 89-54,-40-61-28,-1 3-18,-4 0-9,-6 2-20,-2 21-59,-16-8-98,-2-3-167</inkml:trace>
  <inkml:trace contextRef="#ctx0" brushRef="#br0" timeOffset="27398.5671">8593 1419 378,'0'0'136,"0"0"-60,0 0-37,0 0 15,0 0 38,0 0-20,-3 0-17,3 0-6,-1 0-5,1-2 5,-2 2-2,2 0 0,0 0-15,0 0-8,0 0-4,0 0-11,0 0 1,0 0-9,0 0 0,0 0-1,0 0-5,7 0-5,9 0 9,7 0 0,6 0 1,3 0 0,4-3 1,3-2 9,3-2-9,0-3 4,2-2 2,3-4-6,0 1 0,1-4 5,-1 2-6,-1 2 0,-2 2-1,-5 4 0,-6 2 1,-5 2-1,-5 4-11,-8 1 11,-4 0-15,-3 0 0,-4 0-7,-2 0 9,-2 0 7,0 0 7,0 0 0,0 0-2,0 0-5,0 0-13,-6 0-63,-2-3-170</inkml:trace>
  <inkml:trace contextRef="#ctx0" brushRef="#br0" timeOffset="29770.7028">9086 841 183,'0'0'194,"0"0"-69,0 0-32,0 0 5,0 0 23,0 0-27,0 0-13,-1 0 3,1 0-11,0 0-22,0 0-6,0 0-3,0 0 1,0 0-5,0 0-16,0 0-22,0 0 0,0-2-1,1-2-19,9-4-2,8-5-14,3-3 14,4-1 6,1 0-3,2 2 5,-3 1 2,-3 1 11,-4 4 0,0-2-1,-4 5 1,-3-2 0,0 3-5,-2 0 4,-1 1 1,2 1-7,-4 1 0,-2 0-5,-1 1 0,-1 1-13,-2 0-12,0 0-13,0 0-53,-6 0-101,-6 0-180</inkml:trace>
  <inkml:trace contextRef="#ctx0" brushRef="#br0" timeOffset="30129.7233">9311 585 629,'0'0'176,"0"0"-63,0 0-84,0 0-29,0 0 1,0 0-1,0 0 0,79-5 0,-50 5 0,1 0 0,-1 0-8,-7 7-1,-2 1-1,-8 0 1,-2 4 3,-4-1 6,-6-2 8,0 4 3,0 1 15,-5 1 7,-8 2 2,-4 2-10,0-1 1,-1-2-13,0 0 0,4-2-13,4-1-31,6-5-77,2-4-96,2-1-188</inkml:trace>
  <inkml:trace contextRef="#ctx0" brushRef="#br0" timeOffset="30387.7381">9779 352 682,'0'0'318,"0"0"-239,0 0-79,0 0-8,0 0 7,0 0 1,0 0-10,49 64-32,-25-53-82,-3-2-39,-6-3-67</inkml:trace>
  <inkml:trace contextRef="#ctx0" brushRef="#br0" timeOffset="30606.7506">10042 309 522,'0'0'238,"0"0"-148,0 0-38,0 0 17,0 0 12,-53 89-35,38-67-26,5-3-15,-2-5-5,5-3-77,-7-5-67,1 0-112,1-4-286</inkml:trace>
  <inkml:trace contextRef="#ctx0" brushRef="#br0" timeOffset="30821.7629">9760 481 530,'0'0'137,"0"0"-72,0 0 26,0 0 43,0 86-25,4-54-51,4 1-19,2 0-22,-3-4-2,2-5-7,-2-4-8,0-7-33,-3-6-41,-2-6-73,-2-1-44,0-4 18,0-7-244</inkml:trace>
  <inkml:trace contextRef="#ctx0" brushRef="#br0" timeOffset="31084.778">9797 534 142,'0'0'508,"0"0"-424,0 0-7,0 0-18,82-19 0,-49 13-7,1 0-17,2 2-5,-2 0-13,-2 2-11,-4 2-6,-6 0-1,-6 0-15,-3 4-5,-7 5 21,-5 5-11,-1 3 11,0 2 12,-12 3-12,-4-1-4,-1-1-61,-7 1-71,5-9-20,3-2-79</inkml:trace>
  <inkml:trace contextRef="#ctx0" brushRef="#br0" timeOffset="31306.7907">9893 619 345,'0'0'149,"0"0"6,0 0-61,0 0-52,0 0-19,0 0 51,0 0-16,59-20-14,-37 16-23,1-1-5,-5 0-14,-3 2 0,-6 1-2,-2 2-27,-5 0-64,-2 0-84,0 10 35,-21 12 58,0-1-107,-1-2-130</inkml:trace>
  <inkml:trace contextRef="#ctx0" brushRef="#br0" timeOffset="31473.8002">9851 746 363,'0'0'136,"0"0"-74,0 0-45,0 0 12,0 0 24,0 0-16,0 0-4,98-36-16,-76 30-5,1 0-4,-5-1-8,-2 3-8,-5 2-63,-2 1-54,-4 0-45,-3-1-89</inkml:trace>
  <inkml:trace contextRef="#ctx0" brushRef="#br0" timeOffset="31700.8132">9933 581 393,'0'0'234,"0"0"-167,0 0-66,0 0 64,0 0 84,10 91-42,-2-53-49,0 4-34,0-1-4,-1-1-5,0-6-15,1-2-26,-3-5-33,-4-5-102,-1-6-58,0-8-187</inkml:trace>
  <inkml:trace contextRef="#ctx0" brushRef="#br0" timeOffset="31918.8257">9789 884 808,'0'0'190,"0"0"-94,0 0-79,0 0 5,0 0 42,85-28-31,-41 16-16,3-2-1,3-2-8,0-1-8,1-2-37,9-7-60,-12 5-114,-12 3-166</inkml:trace>
  <inkml:trace contextRef="#ctx0" brushRef="#br0" timeOffset="32167.8399">10541 352 921,'0'0'205,"0"0"-92,0 0-68,0 0-35,0 0-1,0 0-3,-97 44-6,74-30-8,0 0-55,2-1-40,3-3-79,3-6-19,6-2 55,5-2-60</inkml:trace>
  <inkml:trace contextRef="#ctx0" brushRef="#br0" timeOffset="32345.8501">10335 453 61,'0'0'156,"0"0"4,0 0 19,0 0 7,0 0-32,32 93-64,-28-58 21,1 7-7,-2-2-31,-2 1-14,3-3-25,-1-7-23,0-6-4,2-6 1,-2-8-8,2-6-55,1-5-77,1-3-126,-2-10-59</inkml:trace>
  <inkml:trace contextRef="#ctx0" brushRef="#br0" timeOffset="32534.8609">10580 369 221,'0'0'583,"0"0"-458,0 0-55,0 0-54,0 0 0,0 0 3,0 0-19,2 40-7,-2-25-116,0 1-118</inkml:trace>
  <inkml:trace contextRef="#ctx0" brushRef="#br0" timeOffset="32825.8776">10498 540 603,'0'0'182,"0"0"-103,0 0-46,0 0 3,0 0-7,0 0-4,82-67-2,-64 61-7,-6 0-3,-2 6-13,-2 0-13,-5 2 13,-3 11 26,0 6 6,-2 3 10,-11 5 13,1 1-3,-3-4-16,3-1-3,4-4-17,3-8-10,2-5-6,3-6-54,0 0-56,16-20-61,1-2-126,0 1-222</inkml:trace>
  <inkml:trace contextRef="#ctx0" brushRef="#br0" timeOffset="33147.896">10720 507 320,'0'0'126,"0"0"34,0 0-53,0 0-39,0 0 0,0 0-24,0 0-36,-35 70-8,18-56-48,-5 1-33,-3 2-1,-2 0 28,-3-1 7,3-1 27,1-2 20,9-3 102,4-2 35,7-3-46,4-2-37,2 2 3,0-5-25,7 3 6,10-3 40,5 0-19,6 0-31,5 0-17,1-8-2,4-3-9,0-1-19,-2-1-35,-3 2-47,0 0-70,-8 7-78,-10 1-244</inkml:trace>
  <inkml:trace contextRef="#ctx0" brushRef="#br0" timeOffset="33413.9112">10835 473 392,'0'0'258,"0"0"-109,0 0 2,-6 79-35,5-49-13,1 4-25,0-1-36,0 1-23,0-2-19,0-5-15,0-5-49,0-8-44,4-11-76,1-3-92,0 0-38</inkml:trace>
  <inkml:trace contextRef="#ctx0" brushRef="#br0" timeOffset="33884.9381">10893 477 386,'0'0'221,"0"0"-52,0 0-45,0 0-23,0 0-28,0 0-39,0 0-22,32-40-1,-22 47 4,-2 0-5,5 3 0,-1 2-1,-3 3-8,1 0 25,-1 5-18,-2 3-8,0 4 7,-4 1-5,0 3 8,-2 0-9,-1-3-1,0-4-11,0-4-16,0-8-21,0-4-42,0-5-50,0-3-26,0 0 0,-4-3-118,-6-8 127,-2 1 106,-4-5 51,1 1 36,-3 0 64,2 0 90,3 0 11,3 3-9,3 2-39,3 4-25,2 0-28,2 1-20,0 1-32,0-2-21,13-3-5,3 1-12,1-4-3,3 1-1,1 2-6,-2 1 0,-4 2-39,-2 3-38,-7 2-63,-3 0-143,-3 5-258</inkml:trace>
  <inkml:trace contextRef="#ctx0" brushRef="#br0" timeOffset="34073.9489">10859 736 722,'0'0'220,"0"0"-85,0 0-78,0 0-12,0 0-16,0 0-29,0 0-2,97-21-59,-70 7-89,0-2-168</inkml:trace>
  <inkml:trace contextRef="#ctx0" brushRef="#br0" timeOffset="34350.9648">11057 554 844,'0'0'279,"0"0"-156,0 0-85,0 0-31,0 0-5,0 0 6,83-17 2,-49 7-8,4 0-2,0 0 0,-2 2-14,-5-1-43,-4 3 14,-8 2 0,-5 0-8,-8 1-71,-2 3-96,-4 0-112</inkml:trace>
  <inkml:trace contextRef="#ctx0" brushRef="#br0" timeOffset="34606.9794">11169 388 557,'0'0'233,"0"0"-85,0 0-75,0 0 16,0 0 2,0 0-23,0 0-6,66 96-26,-53-61-18,-2 5-5,-5-1-2,-4 3-11,-2 1-13,0 1-24,-10-2-42,-3 8-49,1-13-102,3-9-89</inkml:trace>
  <inkml:trace contextRef="#ctx0" brushRef="#br0" timeOffset="34787.9898">11099 623 899,'0'0'159,"0"0"-125,0 0-19,0 0 25,0 0 5,0 0-45,0 0-1,55 44-197,-43-44-563</inkml:trace>
  <inkml:trace contextRef="#ctx0" brushRef="#br0" timeOffset="35238.0155">11411 484 902,'0'0'281,"0"0"-134,0 0-74,0 0-37,0 0 9,0 0-36,0 0-9,24 0-2,-2 0 2,2 0-58,10-3-60,-6-2-93,-6-1-153</inkml:trace>
  <inkml:trace contextRef="#ctx0" brushRef="#br0" timeOffset="35477.0292">11442 556 606,'0'0'175,"0"0"-25,0 0-13,0 76-28,0-39-28,0 4-33,0 0-24,-4-1-5,1-4-19,0-5-36,3-9-67,0-12-82,0-6-143,1-4-278</inkml:trace>
  <inkml:trace contextRef="#ctx0" brushRef="#br0" timeOffset="35845.0502">11705 372 590,'0'0'306,"0"0"-214,0 0-54,0 0-6,0 0 41,0 0-16,0 0-17,82-27-12,-61 22-12,1 0-16,0 5-1,-1 0 0,-3 0-11,0 14 2,-3 9 10,-2 3 35,-3 9-13,0 5 2,-3 7 14,-4 3 1,-3 3-7,0 0-12,0-4-8,0-3-2,0-6-10,-3-7-22,-4-11-10,5-7-23,-2-4-26,-5-11-60,1 0-87,0 0-265</inkml:trace>
  <inkml:trace contextRef="#ctx0" brushRef="#br0" timeOffset="36077.0635">11648 542 894,'0'0'214,"0"0"-113,0 0-62,0 0 3,0 0-1,0 0-15,0 0-12,-2 53-6,2-25-8,0 1-26,0 3-46,-1-3-54,-5-3-74,0-6-47,1-10-69</inkml:trace>
  <inkml:trace contextRef="#ctx0" brushRef="#br0" timeOffset="36500.0877">11691 495 544,'0'0'183,"0"0"-102,0 0-9,0 0 33,0 0-11,0 0-33,0 0 0,67 67-31,-56-48-5,-2 3-6,0 1-11,-6 3-8,-3 0-12,0 1-1,0-2-18,-5-6-9,-2-2-11,1-7-11,0-6-39,0-4-16,0 0-45,-2-6-10,1-9 79,-2-3 23,0-2 52,-1-2 18,1 1 20,3 5 85,0 2 60,3 6 14,3 6-49,0 2-60,0 0-29,0 0 17,9 4-9,4 3-19,2 0-15,-1 0-5,0-1-10,-2-3-25,-3 1-56,-7 1-104,-2-1-97</inkml:trace>
  <inkml:trace contextRef="#ctx0" brushRef="#br0" timeOffset="36681.0981">11615 734 555,'0'0'201,"0"0"-100,0 0-45,0 0 37,0 0-12,0 0-44,0 0-21,35 10-16,-6-10-19,-2 0-121,-3-5-356</inkml:trace>
  <inkml:trace contextRef="#ctx0" brushRef="#br0" timeOffset="37117.123">12088 590 975,'0'0'247,"0"0"-128,0 0-93,0 0-26,0 0 0,0 0 10,0 0 0,103-3-10,-63-3 0,0-1-7,-4 1-23,-4 1-25,-9 1-31,-8 2-51,-7 1-92,-4 1-98</inkml:trace>
  <inkml:trace contextRef="#ctx0" brushRef="#br0" timeOffset="37505.1452">12238 473 618,'0'0'154,"0"0"11,0 89-77,0-45-4,0 5-19,0 0-33,0 0-18,0 0-4,0-3-10,0-5-49,0-7-33,0-10-7,0-7-3,0-9 4,-1-4-29,-9-4 20,-2 0-36,-5 0 84,1-7 49,-6-4 64,-2-7-6,0 1-40,4-3 47,3 3 51,5 1 48,7 6-28,5-1-49,0 1-54,11-1-31,11-3-1,8-5-1,6-2-15,22-11-52,-9 5-98,-5-1-148</inkml:trace>
  <inkml:trace contextRef="#ctx0" brushRef="#br0" timeOffset="37779.1609">12483 408 795,'0'0'216,"0"0"-161,0 0-37,0 0-11,0 0 0,109 0-6,-76-2-1,0 1-19,-3 1-33,-5 0-24,-6 0-38,-11 0-24,-8 1-58,0 5-92</inkml:trace>
  <inkml:trace contextRef="#ctx0" brushRef="#br0" timeOffset="38007.1739">12480 603 653,'0'0'211,"0"0"-19,-12 99-90,8-50-23,-1 5-32,1-1-25,1-1-22,0-6-4,3-6-66,0-10-27,0-11-14,0-8-31,0-11-61,0 0-92,0-14 29</inkml:trace>
  <inkml:trace contextRef="#ctx0" brushRef="#br0" timeOffset="38345.1932">12501 554 121,'0'0'618,"0"0"-480,0 0-24,0 0-36,0 0 13,0 0-23,84-32-22,-59 29-7,2 1-18,1 2-20,0 0 1,-2 3-2,-2 8-6,-2 6 5,-3 7 1,-3 2 6,-3 5-5,-6 5 6,-2 1 2,-4 3-1,-1 1 1,0-3-3,-1-6-6,-5-5-14,-3-8-17,3-8 4,-1-5-31,-3-5-6,-3-1-26,-13-11-100,3-5-111,-3-2-48</inkml:trace>
  <inkml:trace contextRef="#ctx0" brushRef="#br0" timeOffset="38544.2046">12513 615 408,'0'0'317,"0"0"-175,0 0-45,0 0-8,0 0 33,0 0-35,0 0-42,39-2-16,-9 2-13,3 0-9,1 0-6,-1 3-1,-3 2-47,-7 0-50,-3 1-69,-10 0-93,-5-1-84</inkml:trace>
  <inkml:trace contextRef="#ctx0" brushRef="#br0" timeOffset="38766.2173">12506 734 715,'0'0'223,"0"0"-102,0 0-49,0 0 28,0 0-20,0 0-44,0 0-14,94 4-16,-60-4-5,0 0-1,-2 0-38,-3 0-43,-2-6-80,-9-1-175,-5-1-348</inkml:trace>
  <inkml:trace contextRef="#ctx0" brushRef="#br0" timeOffset="39053.2337">12632 216 701,'0'0'144,"0"0"-66,0 0 10,0 0-1,0 83-26,0-37-15,0 18-18,0 19-8,-7 19-11,-10 2-8,0-19-1,2-24-22,6-28-65,1-7-56,4-6-64,-2-5-65</inkml:trace>
  <inkml:trace contextRef="#ctx0" brushRef="#br0" timeOffset="39594.2647">13028 428 879,'0'0'259,"0"0"-159,0 0-71,0 0-19,0 0 3,0 0 4,0 0 16,80 23-15,-51-21-18,-1-2 0,2 0-31,-5 0-22,-3 0-47,-5-6-85,-7 1-91,-5-1-230</inkml:trace>
  <inkml:trace contextRef="#ctx0" brushRef="#br0" timeOffset="39967.286">13114 384 48,'0'0'735,"0"0"-586,0 0-90,0 0-36,0 0 60,-4 77 19,5-33-52,10 10-29,-4 3-2,2 5-17,-3-1-2,0-3-33,-5-10-40,-1-10 17,0-11 37,0-9 19,0-9-1,-8-6 0,-3-3-15,-4 0-15,-1 0 26,-2-14 5,4-3 16,1-6 13,3 0-29,5-4-7,4 5 7,1 2 6,3 0-6,13 4-8,2-1-2,6 1-16,1 1 7,0 3 17,8-2-38,-7 2-83,-7 3-141</inkml:trace>
  <inkml:trace contextRef="#ctx0" brushRef="#br0" timeOffset="40631.324">13325 319 1046,'0'0'178,"0"0"-178,0 0-100,0 0 100,0 0 12,0 0 37,82 16-17,-53-10-12,3-2-4,-1-2-13,-3-2-3,-2 0-18,-5 0-40,-5 0-64,-7-2-128,-6-1-259</inkml:trace>
  <inkml:trace contextRef="#ctx0" brushRef="#br0" timeOffset="40826.3352">13402 265 717,'0'0'151,"0"0"-15,0 0-81,0 0-46,38 93-9,-35-66-15,-2-6-126,1-7-204</inkml:trace>
  <inkml:trace contextRef="#ctx0" brushRef="#br0" timeOffset="41025.3465">13614 269 42,'0'0'835,"0"0"-708,0 0-90,-57 88-21,30-51-16,0-1-19,-11 7-90,6-11-117,6-6-289</inkml:trace>
  <inkml:trace contextRef="#ctx0" brushRef="#br0" timeOffset="41230.3583">13278 478 540,'0'0'147,"0"0"-12,0 0-56,0 74 24,0-45-53,-4 0-29,-1 1-11,0-4-10,0-5-21,2-3-88,-1-6-101,4-8-178</inkml:trace>
  <inkml:trace contextRef="#ctx0" brushRef="#br0" timeOffset="41432.3698">13472 473 658,'0'0'187,"0"0"-21,0 0-86,0 0-16,0 0-31,97 17-22,-79-6-5,-1 0 0,-1 1-6,-3 1-12,-4-2-28,-3 1-74,-6 2-89,0-3 4,-1-1-149</inkml:trace>
  <inkml:trace contextRef="#ctx0" brushRef="#br0" timeOffset="41724.3865">13402 659 613,'0'0'133,"0"0"-87,0 0 10,0 0 74,0 0-13,0 0-63,87 17-27,-59-15-12,2 1-14,-1 0 7,-2 2-8,-2 2-1,-6 1-1,-6 3-13,-4 1-5,-7 2 2,-2 4 18,-5 3 7,-13 4 9,-5 3 10,-3-1-13,1-3-13,2-5-6,4-3-29,1-15-39,5-1-83,5 0-120</inkml:trace>
  <inkml:trace contextRef="#ctx0" brushRef="#br0" timeOffset="41905.3969">13533 601 508,'0'0'247,"0"0"-144,0 0 24,0 0-11,-37 97 2,18-63-58,1-3-27,-1-3-26,2-4-7,-3-1-62,7-9-145,3-6-329</inkml:trace>
  <inkml:trace contextRef="#ctx0" brushRef="#br0" timeOffset="42309.42">14030 303 97,'0'0'856,"0"0"-694,0 0-55,0 0-63,0 0 21,-9 100 0,5-64-33,-2-2-20,3-4-4,0-2-3,1-7-5,2-8-44,0-5-21,0-8-35,0 0-20,2-11-47,14-25-114,-3 3-11,0 1 63</inkml:trace>
  <inkml:trace contextRef="#ctx0" brushRef="#br0" timeOffset="42932.4556">14114 288 149,'0'0'337,"0"0"-171,0 0-53,0 0 8,0 0-37,0 0-44,0 0-21,46 69-10,-40-54-8,0-6 11,-3 1-12,1-5 0,-4 1-31,0-3-24,0 1-22,-7 0 14,-5 0-15,1-1-55,0 0-10,3-3 84,2 0 50,4 0 3,1-6 6,1-2 31,0 1 42,0 0-42,0 3 68,0 2 14,0 2-28,0 0-55,0 0-7,0 9 15,0 5-16,0 1-2,0 5-10,-7 0-9,-7 0-1,-4-1-10,-4 1-28,-5-2-18,-6-2-38,-3-3-29,-1-4-5,-2-1 25,3-6 31,2-2 72,6 0 25,4 0 51,6-5-34,6-4-19,3 1 23,6 3 29,3-1 35,0 3-32,0 1-61,10 2-15,10 0 44,0 0 35,9 0-38,4 0-22,6 0-8,4 0 1,3-3 16,4-8-8,-1-1-9,-1 3-12,-3-1 6,-5 3-7,-6 3 0,-6 1 0,-8 3-1,-8 0-6,-8 0-13,-4 0-80,-12 7-36,-12 1-1,-2-1-182</inkml:trace>
  <inkml:trace contextRef="#ctx0" brushRef="#br0" timeOffset="43151.4681">13872 691 654,'0'0'208,"0"0"-141,0 0-41,0 0-16,0 0-3,43 83-2,-34-69-5,0-7-17,1 0-68,4-7-74,-1 0-61,-2-11-12</inkml:trace>
  <inkml:trace contextRef="#ctx0" brushRef="#br0" timeOffset="43368.4806">14108 589 428,'0'0'220,"0"0"-65,0 0-86,0 0 1,0 0-7,0 0-41,0 0-9,31 59-7,-26-42-5,0-4 2,0 0-3,-4-3-25,-1-3-27,0 0-27,0-5 2,-11 0-1,-2-2 15,-13 0-25,2 0-64,3-1-93</inkml:trace>
  <inkml:trace contextRef="#ctx0" brushRef="#br0" timeOffset="43908.5114">14020 677 49,'0'0'338,"0"0"-275,0 0 56,0 0-31,0 0-18,0 0-21,0 0 12,14-15 23,-3 25-12,-2 5-26,1 0-27,-2 2-10,-2 2-9,-3-2-2,-2 1-16,-1-3-8,0 2-15,0-3-4,-10 0-11,-2-2-54,-3-2 89,0-5-34,-3 0 3,2-4-33,-1-1 51,2 0 34,4-3 51,1-7 27,4 1-7,2-1 1,4 0 3,0 3-43,0 1-9,7 2-13,6-1-3,1 1-4,1 3-2,2 1 0,-2 0 14,-1 0 12,0 3-4,-3 8-15,-3 3 2,-5 2-10,-3 3 6,0-2 1,-4 6-5,-11 0 5,0 1-6,0-2 7,3-1 2,2-2 16,4-5 10,3-2 10,3-3-1,0-2-4,7-4-11,11-1 14,7-2-4,8 0-12,5-11-8,6-2-8,0 1-12,-4 0 1,-1 0-1,-7 2-14,-3-6-55,-11 5-86,-8 0-363</inkml:trace>
  <inkml:trace contextRef="#ctx0" brushRef="#br0" timeOffset="54580.1218">12798 227 65,'0'0'95,"0"0"-44,0 0 11,0 0 14,0 0-12,0 0-35,0 0-12,0 0-1,0 0-2,0 0-1,0 0 7,0 0-4,0 0 0,0 0-7,0 0 5,0 0 9,0 0 8,0 0 5,0 0-6,0 0 2,0 0-8,0 0-6,0 0 5,0 0 0,0 0 0,0 0 6,0 0-6,0 0-7,0 0-10,0 0 2,0 1-2,0 4 3,0-3-1,0 1-2,2 2-6,2-1-12,-1-2-66,-1 0-137</inkml:trace>
  <inkml:trace contextRef="#ctx0" brushRef="#br0" timeOffset="56812.2495">12850 235 116,'0'0'125,"0"0"-34,0 0-3,0 0-12,0 0-2,0 0-8,0 0-15,0 0-3,0 0-5,0 0-3,0 0 12,0 0-3,0 0-2,0 0-5,0 0-8,0 0-2,0 0 3,0 0-12,0 0-3,0 0-5,0 0-14,0 0 6,0 0-7,0 0-6,-1 4 5,-1 1 2,2 0 5,-1-1-6,1 1 1,-2-3-1,2 1 0,0-1 0,-1 1 1,1 0-1,0-1 1,-3 2-1,1 2 1,1 2-1,-1-1 0,1-2-14,-1 2-2,0-3 0,2-2-7,0 0 5,0-1 4,0-1 5,0 0 4,0 0 5,0 0 1,0 0-1,0 0 1,0 0-1,0 0 1,0 0 5,0 0-5,0 0-1,0 0 0,0 0 0,0 0 0,0 0 1,0 0 6,0 0-7,0 0 0,0 0-34,0 0-98,0 0-131</inkml:trace>
  <inkml:trace contextRef="#ctx0" brushRef="#br0" timeOffset="63182.6139">8590 1302 72,'0'0'114,"0"0"-53,0 0 4,0 0-3,0 0 14,0 0-17,-13-30-14,10 27 4,3 1 9,-2 2-6,1 0-6,-1 0-10,1 0-11,-1 0-25,0 0 0,2 0 2,0 0-4,0 0 3,0 0-1,0 0 1,0 0-1,0 4-20,0 6 3,0 5 17,0 4 0,0 3 1,0 2 1,0 0 8,4-3-9,-3-2 6,2-5-7,-1-2 1,-2-5 0,3-3 0,-3-3 1,1 0 5,-1-1 3,0 0-9,2 0-1,-2 0 1,0 0 0,0 0-1,0 0 0,0 0-7,1 0-10,1 0-19,1 0 0,1 0 18,2 0 17,0-1 2,0-2 10,0 1 2,3-3 4,-2 0 0,1 2-4,0 0-2,0 0-3,1 2-6,-1-1-2,1 0 1,1 2 6,1 0-7,-1 0 0,2 0 0,2 0 1,-1 0 1,1 0-2,3-3 9,-2-2-2,0 1 2,0-1-8,-2 0 11,-2 1-11,-2 2 0,-1 1 1,0 1-1,0 0 2,-2 0-2,2 0-1,0 0 2,2-3-1,0 3 5,0 0-6,-1 0 0,0 0 0,1 0-1,-1 0 1,0 0 0,1 0 0,-1 0 0,1 0 1,1-2 0,0-3 2,-1 1-2,2 0 5,-1 2-6,-1-2 1,0 1 0,-1 3-1,-1-2 0,1 2-9,-4 0 9,3 0 1,-2 0-1,0 0 1,0 0-1,0 0 0,-1 0 1,-2 0-1,3 0 1,-2 0 0,0 0 0,1 0-1,-1 0 0,1 0 0,-1 0 0,3 0 6,0 0-6,-1 0-2,0-2 2,0 1-1,0-1 1,-1 0 1,1 0-1,-1 2 2,-1-1-2,3 1 1,0 0-1,0 0-1,2 0-1,1-2 2,0 2 2,-3-1-2,2-3-2,-3 4 2,1-3-1,-5 2-1,3-1-11,-4 1 12,-1 1 1,0 0 2,0 0-1,0 0-1,0 0-5,0 0-10,0 0-18,0 0-35,2-5-41,-1 2-79,0-2-49</inkml:trace>
  <inkml:trace contextRef="#ctx0" brushRef="#br0" timeOffset="63632.6396">9380 1196 329,'0'0'145,"0"0"-51,0 0-38,0 0 9,0 0-21,0 0-30,0 0-11,0 8-2,0-2 13,0 3-1,0 3 0,0 6 5,0 2 6,0 4 17,0-1-12,0 3-11,0-4-3,0-1 1,0-4 4,0-2-4,0-3-9,0-2-7,0-3-7,0-2-104,0-1-77,0-3-91</inkml:trace>
  <inkml:trace contextRef="#ctx0" brushRef="#br0" timeOffset="119534.837">14861 468 175,'0'0'145,"0"0"-98,0 0 20,0 0 36,-21 85-17,15-62-26,2-3-11,1-1-5,-2-2 3,3 0 9,-1-1-17,2 2-9,-3 1-12,-1 4 5,-1 3 0,0-1-12,-1-1-5,4-5 3,-4-4-9,6-5 1,1-6 0,0-4 0,0 0 11,0 0-1,0-2-9,8-10-2,-1-3-20,2-6 7,2 0-5,0-1 2,2 2 6,-2 4 4,-2 4-7,-1 3 5,-2 5-1,1 3-7,-2 1 0,1 0 2,-2 3-1,1 6 15,-2 4 19,0 1 9,-2-2-7,2 3-9,-3-3-11,0 2 12,0 1 5,0-1-11,0 2 7,0-2-14,0 2-36,0-4-120,0-4-198</inkml:trace>
  <inkml:trace contextRef="#ctx0" brushRef="#br0" timeOffset="119813.853">15165 640 720,'0'0'188,"0"0"-110,0 0-13,0 0 35,-53 90-12,37-60-39,3 4-24,3 0-11,4-2-12,3-6-2,3-3-18,0-6-58,0-5-55,5-8-94,5-3-88,-3-1-218</inkml:trace>
  <inkml:trace contextRef="#ctx0" brushRef="#br0" timeOffset="120054.8668">15219 722 846,'0'0'248,"0"0"-181,0 0-60,0 0 19,0 0 25,0 0-25,53 83-9,-30-63-17,1 1-1,0-1-1,-2-2-27,-5-2-26,-3-5-8,-3-1-23,-4-3-34,-2-2-90,-1-5-158</inkml:trace>
  <inkml:trace contextRef="#ctx0" brushRef="#br0" timeOffset="120254.8782">15437 755 851,'0'0'189,"0"0"-91,0 0-25,0 0 16,-87 64-18,63-38-37,5-2-23,0 1-11,3-6-17,3-1-37,1-2-56,2-4-91,3-6-151</inkml:trace>
  <inkml:trace contextRef="#ctx0" brushRef="#br0" timeOffset="120511.8929">15545 694 363,'0'0'345,"0"0"-199,0 0-19,0 0-20,0 0-23,0 0-4,39 87-17,-33-61-32,-3 1-21,-3-3-3,0-1-7,0-1-10,0-2-14,-7-3-22,-14 3-45,3-2-86,0-7-311</inkml:trace>
  <inkml:trace contextRef="#ctx0" brushRef="#br0" timeOffset="120767.9075">15808 744 666,'0'0'218,"0"0"-119,0 0-23,0 0-3,0 0-19,82 14-34,-59-9-8,1 0-6,-2-2-6,-3-3-34,-5 2-56,-7 1-73,-6-1-110,-1 3-254</inkml:trace>
  <inkml:trace contextRef="#ctx0" brushRef="#br0" timeOffset="120998.9208">15790 903 504,'0'0'541,"0"0"-414,0 0-62,0 0-13,0 0 18,0 0-25,0 0-28,79 23-7,-50-18-10,-1 2-1,-1-2-41,1 0-35,3-5-46,-5 0-77,-7 0-161</inkml:trace>
  <inkml:trace contextRef="#ctx0" brushRef="#br0" timeOffset="121315.9389">16171 657 629,'0'0'377,"0"0"-222,0 0-83,0 0-36,0 0 31,0 0 1,0 0-27,98 15-25,-68-9-7,-3 0-8,-2-1 6,-3 0-5,-5-1-2,-2-4-8,-6 1-24,-5-1-24,-1 0-16,-3 0-21,0 0-28,-9 0-119,-6 0-405</inkml:trace>
  <inkml:trace contextRef="#ctx0" brushRef="#br0" timeOffset="121526.951">16191 724 373,'0'0'352,"0"0"-174,0 0-20,0 0-30,-20 71-34,14-42-36,-1 2-27,3 3-18,-3 3-4,2-3-9,2 1-9,2-4-71,1-5-99,0-9-109,0-8-230</inkml:trace>
  <inkml:trace contextRef="#ctx0" brushRef="#br0" timeOffset="121786.9658">16132 877 660,'0'0'385,"0"0"-248,0 0-36,0 0 7,0 0-37,101 12-35,-71-11-23,-3 1-11,-3 0 5,-4-2-7,-6 2-11,-3 1-15,-3-1-39,-5 3-53,-3 2-64,-1-1-165,-9-2-291</inkml:trace>
  <inkml:trace contextRef="#ctx0" brushRef="#br0" timeOffset="122003.9782">16136 1099 965,'0'0'269,"0"0"-143,0 0-78,0 0-20,0 0-8,0 0-4,0 0-13,74 0-3,-46 0-25,10 0-65,-6 0-73,-7 0-394</inkml:trace>
  <inkml:trace contextRef="#ctx0" brushRef="#br0" timeOffset="122446.0035">16544 900 927,'0'0'363,"0"0"-212,0 0-62,0 0-56,0 0-2,0 0-11,0 0-20,29-45-5,-11 23-10,1-1-14,-4 1 0,0-3-2,-3 3 2,-4-1 3,-3 4 2,0 4 5,-2 3 12,-1 7 7,-2 4 0,1 1-12,1 0-21,2 3-11,4 13 44,2 7 9,0 7 13,3 3-12,0 7-3,0 1-7,0 1-7,-2-2 7,-2-4-15,0-3-1,-4-4-13,0-5 7,-2-4-2,-3-6-20,2-5-18,-2-3-48,0-2-86,0-4-81</inkml:trace>
  <inkml:trace contextRef="#ctx0" brushRef="#br0" timeOffset="122682.017">16866 758 776,'0'0'269,"0"0"-153,0 0-47,0 0 76,0 0 6,-70 72-66,43-44-55,-6 3-15,-2 1-5,-6 2-10,-32 12-105,7-5-159,6-10-574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25:56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6793 5637 464,'0'0'166,"0"0"-67,0 0-1,0 0 2,0 0-22,0 0 31,-28-17-43,25 12-41,0-4-11,1 3-1,2-5-4,0 3-2,0-3-7,0-5 1,5 0-1,10-8 0,7-4-2,6-8-4,8-5-1,6-2 7,3-5 1,2 4 6,1 0-7,-3 5-1,-2 3-6,-4 2 1,-7 8-2,-7 1-5,-6 8 1,-8 6 3,-3 3 9,-6 6-22,1 2 2,-3 0-12,0 0-11,0 0 18,-5 0-47,-4 2-80,-1 1-108</inkml:trace>
  <inkml:trace contextRef="#ctx0" brushRef="#br0" timeOffset="511.0292">7039 5003 561,'0'0'140,"0"0"-46,0 0-16,0 0-10,0 0-22,0 0-30,0 0-9,55-52-6,-26 38 6,3 2-5,1 1-2,0 3 0,-2 1 1,-1 4 2,-3 3-3,-3 0-10,-6 0 10,-3 12 0,-5 0-1,-1 4 1,-3 4-1,-4 3-8,-2 6 9,0 2-2,-2 1 1,-9 4-10,-3-5 11,2 1 0,-3-6 22,5-6-3,5-6-3,0-3 10,1-6-12,4-4-1,0 1 3,0-2-3,0 0 4,0 0-8,0 0-8,0 0 5,0 0-6,0 0-32,0 0-94,0 0-75,0-6-175</inkml:trace>
  <inkml:trace contextRef="#ctx0" brushRef="#br0" timeOffset="983.0562">7633 4855 709,'0'0'196,"0"0"-72,0 0-79,0 0-38,0 0 5,0 0 24,0 0-13,7 90-16,-2-66-6,3-2-1,-1-3 0,1-4-61,0-6-76,1-9-16,-2 0-78,-4-5 20</inkml:trace>
  <inkml:trace contextRef="#ctx0" brushRef="#br0" timeOffset="1681.0961">7670 4787 67,'0'0'222,"0"0"-95,0 0-19,0 0-1,0 0-5,0 0-1,0 0-49,55-44-11,-43 50-17,1 3-9,-2 2-2,1 0-5,-4 1-2,-1 0 3,-4-5-9,1 3 0,-4-4 0,0 1 0,0 0-12,-4 0-33,-7 2-4,-2-2-26,-1-4 1,1 2 13,1-5-1,3 0 12,3 0 31,2 0-26,4 0 21,0-2 24,0-1 1,4 1 6,4 2 28,1 0 18,0 0-17,1 0-4,-1 6-7,-3 1-24,-1 2-1,-4 3 0,-1 2 0,0-2-1,-4 0 1,-7 1-1,-5 1-12,-2-2-10,-6 4 7,-5 1-11,-3 0 18,-4 2-17,0 0 3,-3 1-28,5-2 20,2-4 25,9-2 6,6-4 40,7-3 58,4-1-59,6-1-16,0-1-12,0 0-3,9 0 5,6-2-13,7 0 26,5 0 10,6 0 7,4-5 0,6-6-18,7-2-15,2-3-7,3-1 4,-1-4 0,-1 3-7,-5 1 0,-9 4 0,-9 5-18,-10 2-24,-7 5-9,-7-1-27,-6 2-52,-2 0-18,-10 2-142</inkml:trace>
  <inkml:trace contextRef="#ctx0" brushRef="#br0" timeOffset="1898.1085">7600 5199 682,'0'0'172,"0"0"-103,0 0-50,0 0 0,0 0 8,0 0-2,9 89-25,0-63-1,6 4-72,-5-8-88,0-10-162</inkml:trace>
  <inkml:trace contextRef="#ctx0" brushRef="#br0" timeOffset="2139.1223">7744 5162 532,'0'0'126,"0"0"5,0 0-18,5 99 18,-4-60-27,2-1-42,2-1-37,1-3-22,3-7-3,-2-2-25,-1-8-73,-1-9-65,-2-8-24,-3 0-83,0 0 12</inkml:trace>
  <inkml:trace contextRef="#ctx0" brushRef="#br0" timeOffset="2739.1566">7665 5168 502,'0'0'173,"0"0"-122,0 0-40,0 0 59,0 0 50,0 0-16,13 93-35,-6-66-27,-3-2-16,-1-3-14,0-5-5,-1-6-6,-2-4-1,0-4-6,0-3 6,0 0 0,0 0 0,0-5-13,-5-8 0,4-4-9,1-4-7,0-3 14,7 0 8,11 1-6,3 2 10,5 4 3,2 5 8,0 1-8,2 5 0,-2 2 0,-1 4 0,-5 0 2,-4 0-4,-3 10-6,-6 1-7,-6 1-2,-3 4 9,0 0 8,-15 1 6,-4 0-6,-5 0-6,-1-3 5,1-2 1,3-5 15,3-6-13,4-1-2,3-3-37,6-8 24,1-3-42,4 0 19,0 2 10,0 2 16,7 6 10,2 1 15,0 3 14,2 0 27,2 9-28,-2 4-1,5 5 16,-6 2-2,2 2-18,0 1-3,-2 0-18,4-2 3,2-1-5,-1-7-126,-4-5-147</inkml:trace>
  <inkml:trace contextRef="#ctx0" brushRef="#br0" timeOffset="3002.1717">7995 5118 975,'0'0'241,"0"0"-180,0 0-59,0 0 6,0 0-2,105 0-4,-67-6 4,1-5-6,1-2-45,-5 0-49,3-1-52,-12 4-91,-9 2-119</inkml:trace>
  <inkml:trace contextRef="#ctx0" brushRef="#br0" timeOffset="3252.186">8195 4971 586,'0'0'149,"0"0"3,-15 87 18,4-41-71,-2 7-21,-1 1-22,1-2-22,3-4-21,1-4-13,3-7-36,2-6-45,2-12-58,1-15-46,1-4-36,0 0-75</inkml:trace>
  <inkml:trace contextRef="#ctx0" brushRef="#br0" timeOffset="3430.1962">8156 5224 383,'0'0'179,"0"0"4,0 0-14,0 0-16,69 94-30,-47-57-56,1 0-34,0-4-21,-2-5-12,0-6-3,4-16-71,-4-6-113,-6 0-135</inkml:trace>
  <inkml:trace contextRef="#ctx0" brushRef="#br0" timeOffset="3985.2279">8542 4751 530,'0'0'399,"0"0"-255,0 0-105,0 0-39,0 0-5,0 0 5,0 0 8,20 32-8,-11-19-6,0 1-13,0-3-4,1-2 12,1-1 1,-1-5-18,0-1 21,0-1 7,0-1 0,-1 0 1,0 0 5,-3 1-6,0 2 1,-2 2-3,-3 0 2,-1 4-7,0 5 7,0 1 7,-11 2 24,-1 2-31,-6-1-6,-2 2-34,-5-1-15,-2 0-23,-1-2-15,-2-2-13,2-5-55,4-6 49,6 0 105,5-4 7,5 0 134,7 0-39,1 5-69,0 5 17,0 7 60,4 4 1,3 6 33,1 6-27,-2 4-14,-2 2-46,1 0-21,0-3-11,-3-5-18,2-6-16,1-11-58,0-14-88,-1 0-168,-1-10-258</inkml:trace>
  <inkml:trace contextRef="#ctx0" brushRef="#br0" timeOffset="4863.2781">8529 5020 753,'0'0'166,"0"0"-124,0 0-13,0 0 4,0 0-2,82 9-8,-57-1-6,1 1-17,-4 1 1,-5 4-1,-3 1-23,-8 2-14,-4 2 2,-2 1 22,0 2 11,-13-1-15,-4-2-10,-4 1-5,-1-3 9,-1-5 5,0-3 18,3-3 42,5-6 26,2 0-17,4 0-19,4-7-11,4-3-5,1 0-15,0-2 0,8 0 0,5 1-1,2 2-2,1-2-2,1 3 2,-1 1-12,-2-1-35,-4 1-26,-1 2 8,-4 0-4,-3 1-4,-2 4 16,0-3 3,0 3-28,-3 0 81,-6-2 3,-2 2 25,-2 0 37,2 0-6,0 0-8,2 2 2,0 3 1,5 4-1,2-1-1,1 2 5,1 2-14,0-1-14,0 0-25,7 1 5,4-3-6,-1-2-6,2 1-3,-2-3-4,0 0-7,-4-1-10,-1-1 15,-2 0-5,-3 3 1,0-1 5,0 4 8,-4 2 6,-11 2 0,0 3 8,-7 0-7,-2 3 9,-4 1-10,-2 2 17,-2 0 19,3-2 26,2-1 37,7-5-7,5-2-5,8-5-35,5-2-33,2-2-19,0 1-7,8-1 6,10 2 1,1-3 0,7-1 3,2-1-3,2 0 7,1 0-7,2 0-1,-2 0-1,-2 0 1,-6 0-14,-5 0-11,-3 0-16,-4 0-39,-3 0-77,-2 0-90,-4-3-299</inkml:trace>
  <inkml:trace contextRef="#ctx0" brushRef="#br0" timeOffset="5158.295">8917 4922 1101,'0'0'222,"0"0"-160,0 0-62,0 0 34,0 0 15,8 95-18,-8-63-17,4-6-9,-3-2-5,4-4-54,-2-7-55,0-4-81,-2-9-196</inkml:trace>
  <inkml:trace contextRef="#ctx0" brushRef="#br0" timeOffset="5937.3396">9013 4895 660,'0'0'314,"0"0"-167,0 0-76,0 0 7,0 0-33,0 0-26,0 0 3,78 47-21,-62-30 1,-2 2-1,-5 3 0,-3-2-1,-3 3-1,-3-5 1,0-1-1,0-3-9,-4-8 9,-1-5-4,1-1 4,-2 0-21,-2-11-11,-2-6-29,1-4 31,-2-3 14,1-2-22,1 2-3,2 5 29,5 4 13,0 7 40,2 6-4,0 2-30,0 0-6,2 7 0,6 4-1,1 0 1,1 1 6,-3-2-3,1-1 4,-3-1-7,-2-3-1,-3 0 0,0 2-13,0 2-2,-8 2-15,-3 2 7,-5 1-2,-1 1 19,-3 1 6,-2-2 0,-3-4 0,3 2-5,0-2 6,3-3 0,2-1 0,4 0 0,2-1 8,4-3 3,2-1 9,-1 1-2,2-1-4,-1 1-12,1-1 22,-2 0 14,0 1 11,0 0 0,2-2-15,2 0-5,2 0 0,0 0-10,0 0-11,0 0-8,5 0-1,8 0-9,6 0 10,8 0 17,3 0 6,3 0-14,2 0 1,-3 0-9,-1 0 0,-3-2 0,-2-1 5,-2 0-6,-5 2-20,-5-1-29,-4 1-61,-7 1-60,-2 0-48,-1 0-166</inkml:trace>
  <inkml:trace contextRef="#ctx0" brushRef="#br0" timeOffset="6194.3543">8834 5307 472,'0'0'639,"0"0"-535,0 0-86,0 0-18,0 0 0,0 0 0,0 0 1,25 76-1,-13-57-6,-2-5-60,-1-4-57,6-8-66,-5-2-58,0 0-55</inkml:trace>
  <inkml:trace contextRef="#ctx0" brushRef="#br0" timeOffset="6937.3968">9042 5297 324,'0'0'213,"0"0"-55,0 0-50,0 0-26,0 0-46,0 0-17,0 0-7,62 32 1,-54-23-12,-2-1 6,-3-1-6,-3-1 1,0 1-2,0-4 0,0 1-16,0-2-2,-7 1-4,-2-3-13,0 0 6,3 0 21,-2-3-4,0-6-14,0-5 6,2-2 19,0 2 1,1 3 1,1 3 11,1 4 59,3 4 5,0 0-41,0 5-35,0 11 0,0 8 1,3 4 17,1 3 3,-1-1-8,-1-2 21,-2-3-8,0-5-10,0-3-8,0-3 8,0-4 19,-9-3-13,-1 0-8,-4-3-4,-4 2 2,-1-3-12,-2-3 6,0 0 3,1 0-9,3-9-1,4-5-18,4-2 18,6 1-1,3 1-17,0 3-2,1 0-1,10 5 15,0 0 1,1 4 5,2-1-6,-2 3 6,1 0 0,-1 0 0,-3 3 1,-1 5 0,-3 1 0,-2 3 1,-1 2 18,-2 4 6,0 2 2,0 3 9,0-1 8,0 2 4,-2-3-5,2-2-1,0-4-16,0-3-2,5-6-14,10-3 4,4-3 4,7 0 6,3-6-15,4-10-2,0-2-7,0-2-11,-2 1-17,7-7-21,-9 9-108,-6 0-352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8:38:0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1452 6640 179,'0'0'53,"0"0"-53,0 0-31,0 0-5,0 0-18,11-33-57</inkml:trace>
  <inkml:trace contextRef="#ctx0" brushRef="#br0" timeOffset="267.0152">1452 6640 78,'4'-66'84,"-5"62"-8,-1-2-11,2 2 36,-1 2-20,1 0 11,-2 0 14,2 2-17,-1 0-5,1 0-13,0 0-11,0 0-15,0 0-17,0 7-14,0 5 11,0 2 1,0 3-18,0 3-7,0 1 7,-5 1 2,-1 1-3,-3 0-6,-1 2-1,-3-3 0,1 1-45,-7 1-63,5-6-31,-1-5-141</inkml:trace>
  <inkml:trace contextRef="#ctx0" brushRef="#br0" timeOffset="488.0279">1419 6702 426,'0'0'77,"0"0"37,0 0-19,0 0-55,0 0-17,0 0-14,0 0-9,87 23-19,-70-23-78,-5 0-112</inkml:trace>
  <inkml:trace contextRef="#ctx0" brushRef="#br0" timeOffset="756.0432">1617 6543 370,'0'0'162,"0"0"-61,0 0 18,0 0-5,0 81 21,0-55-57,-5 0-19,-1 0-20,2-4-26,0-1-13,-1-4-1,-1-2-25,-9 2-77,5-4-104,-6-3-208</inkml:trace>
  <inkml:trace contextRef="#ctx0" brushRef="#br0" timeOffset="968.0553">1614 6729 375,'0'0'115,"0"0"41,0 0-35,0 0-20,0 0-46,0 0-20,0 0-28,45 74-7,-32-72-60,-4 0-78,-1-2-158</inkml:trace>
  <inkml:trace contextRef="#ctx0" brushRef="#br0" timeOffset="1295.074">1798 6534 113,'0'0'745,"0"0"-620,0 0-36,0 0-40,0 0-7,0 0 13,0 0-15,58 8-21,-40-7-9,2-1-9,0 2-1,-2-2-9,-2 0-24,-1 0-53,0 0-60,-1 0-65,-8 0-126</inkml:trace>
  <inkml:trace contextRef="#ctx0" brushRef="#br0" timeOffset="1561.0893">1865 6595 491,'0'0'104,"0"0"21,0 0 5,0 0 20,0 95-50,0-67-45,1-1-7,1-1-32,1-3-16,-2-3 1,1-5-1,-1-3-18,1-4-53,-2-4-79,0-1-92,0-3-344</inkml:trace>
  <inkml:trace contextRef="#ctx0" brushRef="#br0" timeOffset="1815.1038">1863 6713 494,'0'0'263,"0"0"-164,0 0-44,0 0 45,0 0 14,0 0-26,0 0-40,75 7-20,-56-6-11,0 1-8,-3-2-8,-2 1-1,-2-1 0,-2 0-28,-1 0-27,-2 3-59,-7 3-81,0 1-64,0 0-99</inkml:trace>
  <inkml:trace contextRef="#ctx0" brushRef="#br0" timeOffset="2084.1192">1833 6899 191,'0'0'604,"0"0"-458,0 0-62,0 0-16,0 0 22,0 0-14,0 0-32,64-4-21,-46 4-3,-1 0-8,2 0-6,-2 0-5,2 0-1,0 0-14,-1 0-38,6-5-58,-3 0-67,-6-2-119</inkml:trace>
  <inkml:trace contextRef="#ctx0" brushRef="#br0" timeOffset="2596.1485">2251 6721 439,'0'0'238,"0"0"-86,0 0-37,0 0-2,0 0-39,0 0-51,0 0-1,-62-3-9,51 3-2,0 7-5,2 1-4,2 4-1,3 0 0,2-2 0,2 3-1,0 0-5,2-3 3,9 1 2,0-3-1,3-1 2,2-1-1,-1-2 1,0 1 1,1 0-1,-2-1 0,2 4-1,-3 0 1,-2 1 0,-4 3 12,-1 0 11,-5-2-1,-1 2 6,0-2 5,0-2-5,-1-2-12,-9-1 19,-3-1 6,-2-2-8,-5-2 2,-5 0 5,1 0-6,0 0-10,1-3-9,4-6-16,3-2-19,7 4-32,7-1-52,2 4-51,0-1-212</inkml:trace>
  <inkml:trace contextRef="#ctx0" brushRef="#br0" timeOffset="2837.1622">2585 6797 658,'0'0'326,"0"0"-239,0 0-35,0 0 16,0 0-2,0 0-22,0 0-43,-12 73-1,-13-54-79,4-2-163,-4-2-414</inkml:trace>
  <inkml:trace contextRef="#ctx0" brushRef="#br0" timeOffset="3437.1966">2937 6561 189,'0'0'903,"0"0"-763,0 0-34,0 0-65,0 0-4,0 0-16,0 0-21,45-20 10,-18 18-9,0 2 0,-1 0-1,1 0-5,-4 0-14,-4 0-13,-6 0-13,-2 0-11,-4 0-20,-6 2-48,-1 2-55,0-2-74,-8 2-95</inkml:trace>
  <inkml:trace contextRef="#ctx0" brushRef="#br0" timeOffset="3669.2098">3000 6581 519,'0'0'150,"0"0"-52,0 0 20,0 0 38,-3 89-37,3-60-47,0 2-30,0 1-10,0-3-19,0-3-12,0-5-1,0-4-1,0-6-5,0-4-60,4-5-78,2-2-84,-3 0-97</inkml:trace>
  <inkml:trace contextRef="#ctx0" brushRef="#br0" timeOffset="3911.2237">2998 6743 601,'0'0'179,"0"0"-83,0 0 5,0 0 66,0 0-48,0 0-61,0 0-23,96 19-18,-72-18-8,-1-1-6,-2 0-3,-3 0-7,-3 0-24,-4 0-24,-7 0-43,-4 0-121,0 7-194</inkml:trace>
  <inkml:trace contextRef="#ctx0" brushRef="#br0" timeOffset="4182.2392">2979 6958 580,'0'0'117,"0"0"10,0 0 7,0 0-8,0 0-35,92 17-33,-64-17-29,4 0-29,-1-1 0,0-8-58,7 0-4,-8 0-102,-8 3-117</inkml:trace>
  <inkml:trace contextRef="#ctx0" brushRef="#br0" timeOffset="5020.2871">3352 6784 836,'0'0'243,"0"0"-143,0 0 1,0 0 5,0 82-25,0-51-33,0 0-32,0 0-4,0-3-12,0-6-1,0-7-26,1-6-18,2-7-32,-1-2-22,1 0 12,-1-14-63,0-5-6,-2-4 63,0-3 54,0-5 38,0 1 1,0-1 27,3-1 9,3 6 39,3 5 4,1 3 10,1 6-10,2 5-11,0 2-10,3 5-32,2 0 0,2 0-14,0 0-3,2 0 1,-4 0-9,-3 6 0,-4 0 8,-4 2-9,-4 1-8,-3 2 0,0 2 8,-3 2 1,-10 2-1,-2-1 0,-3-1 0,-3-3-13,0-2-2,3-6 5,0-3 10,5-1 0,1 0 0,4-1-1,4-6 1,1 4 18,1 1-2,2 1 4,0 1-9,0 0 5,0 0-15,0 0-1,6 4 2,5 6 27,4 4-12,0 0-5,1 2 1,-1-2 6,0-2-6,2 0-6,-4-3 2,0-2 7,2-2 6,-3 1-9,1-2-6,-2 2 11,1-2-7,0 1 2,-3-2 2,1 1-1,-1-1 2,0 0-10,0-2-5,1-1 5,-1 0 1,2 0-7,2 0 0,1-7-17,2 0-18,4-8-38,-3 3-81,-3 3-231</inkml:trace>
  <inkml:trace contextRef="#ctx0" brushRef="#br0" timeOffset="6680.3821">3785 6770 126,'0'0'859,"0"0"-717,0 0-77,0 0-49,0 0 39,0 0 4,0 0-20,100-37-16,-70 25-11,0-1-5,0-1-6,-1-1 8,-4 1-9,-3-1 1,-5 0-1,-2-1-6,-5 1-29,-3-1-16,-5 2-14,-2 1 1,0 1-28,0 2-18,-12 0 40,0 3 51,-1 0 19,1 1 20,1 3 6,0 0 24,3 3 15,1 0 5,2 0-38,1 3-8,-1 11-8,4 3-3,1 6 5,0 4-8,0 5-3,1 5-5,9 3-2,-1 4 0,2-2-13,-1-4-33,-1-5 6,-1-6 11,-4-5 5,1-7 17,-2-5 6,-3-4 2,0-3-1,0 2 8,-12-2 0,-5 0-8,-5-1-1,-2 2-7,2-4 8,4 0 51,2 0 33,8-3-9,5-9 8,3-5-12,0-4-32,14-4-14,6-1-15,6-5-10,3 1 0,1 1-20,0-1-18,0 4-24,-2-1-31,-1 3-45,-6 0-32,0 3-14,-7-1-6,-1 4 108,-6 2 82,-1 2 71,-3 3 44,-3 5 14,0-1 26,0 5-15,0 0-37,0 2-24,0 0-19,0 0-25,0 0-12,0 0-17,-1 0-6,-1 0-14,1 0-7,-1 0-8,1 4 6,-3 5 17,2 3 5,-1 5-8,0 3 9,0 4 0,0 5 0,1 5 0,2 7 1,0 0 5,0 5-5,0 2 0,0 1-1,0-3 0,0 0 1,0-4-1,2-8 0,-1-6 0,-1-7 1,2-6 0,-2-7 0,0-2-1,0-6-19,0 0-76,0-7-76,0-8-319</inkml:trace>
  <inkml:trace contextRef="#ctx0" brushRef="#br0" timeOffset="6913.3954">4269 6570 497,'0'0'531,"0"0"-371,0 0-87,0 0-50,0 0-16,0 0 9,0 0-6,46 5-10,-32-2-16,-2 0-54,-2 0-48,-5 3-53,-4 1-24,-1 10-11,-6 0 54,-8 0-8</inkml:trace>
  <inkml:trace contextRef="#ctx0" brushRef="#br0" timeOffset="7925.4533">4260 6763 142,'0'0'209,"0"0"-71,0 0-30,0 0-1,0 0 19,0 0-29,0 0-50,42-11-18,-27 2-9,0 1-20,1-3-7,-1-2-38,0-2-18,-1 1-17,-4-3-15,0 4 17,-5 1 46,-4 3 32,-1 2 60,0 4 13,-1 3-22,-8 0 25,-2 0-54,1 7-21,-1 3 8,1 4-8,3-1 8,1 4-8,3-3 0,1 3 9,2-1-1,0 0-8,0-1 10,0 2-10,6-4 1,2 2-1,-3 1 0,4-1 6,-3-1-6,-1 1-1,1-2 0,-4-2-18,-1-3 12,-1-2-20,0-3-9,0 0 35,-9-3 0,-3 0 0,-3 0 7,-2 0 0,1 0 13,3 0 1,1 0 28,6-6 11,4 0-26,2-1 3,0 2-37,3-2-1,10-2 1,1 1 7,1-1-6,0 2 6,-2 3-7,1 1 0,-3 3-1,-4 0-36,-4 7-12,0 6 2,-3 4 10,0 3 35,0-1 1,-9 0 1,0-3 1,4-3 5,1-5 24,1-3-3,3-3-1,0-2 11,0 0 31,0-3-16,3-10-44,6-3-8,5-4-6,0-2 5,3-3-9,1-1 8,2-4-14,2-4 16,1 0 1,3-7-1,-1 1 1,2-4 7,-2 3-8,-2 2 0,-1 5 0,-4 10 1,-6 8 22,-7 7 0,-1 5-1,-4 4 4,0 0 0,0 0-6,0 0-1,0 0-9,0 0-4,0 0-6,1 5 0,5-1 3,2 0-2,2 2 8,2-1 4,4-3 8,2-1 3,0-1-10,2 0-5,-5 0-8,-2 0 0,-3 0-1,-2 0-1,-2 0-15,-5 0-27,-1 0-20,0 2-44,-7 7-100,-5-1-24,-3-1-281</inkml:trace>
  <inkml:trace contextRef="#ctx0" brushRef="#br0" timeOffset="8153.4663">4691 6621 770,'0'0'205,"0"0"-36,0 0-53,0 0-25,-4 86-42,4-60-31,-2 0-17,2-2-1,-1-4-28,1-2-49,0-7-30,0-9-26,0-2-10,0-13-13,5-1-81</inkml:trace>
  <inkml:trace contextRef="#ctx0" brushRef="#br0" timeOffset="8767.5014">4737 6607 107,'0'0'378,"0"0"-159,0 0-47,0 0-43,0 0-28,0 0-46,0 0-39,8-6-3,-2 12-12,1 1-1,1 0-23,1 0-30,-5 0-57,1-1-22,-5 3 5,0-2 7,0 1 32,-2 1 54,-7-1 22,-5 1 6,3 2-2,-4-5-23,3 1 22,3-2 9,2-2 27,4-2 5,3 0-32,0-1-4,0 0 4,1 0 4,5 0 35,0 0 47,0 0 10,-1 0-18,1 0-19,1 0-20,-3 0-17,1 0-7,-1 4-15,1 2-10,-3 1-4,-2 3 5,0 0 3,0 2 4,0 0-14,-8 1 16,-6 2 0,-6 3-2,-4-1 1,-6 3 0,-3 1 1,0-2 1,0 0-1,5-3 14,6-4 50,6-4 37,5-5-36,5 0 0,3-3 8,3 0-21,0 0-25,0 0-26,15 0-1,4-3-1,7-5-14,3-2-18,4-1-12,2 0-7,1 0-28,-2 1-17,0 1-54,3-2 77,-9 3-103,-6 0-92</inkml:trace>
  <inkml:trace contextRef="#ctx0" brushRef="#br0" timeOffset="8978.5135">4746 6888 215,'0'0'391,"0"0"-241,0 0-14,0 0-39,0 0-16,-9 96-57,9-66-24,0 7-63,0-9-132,0-8-195</inkml:trace>
  <inkml:trace contextRef="#ctx0" brushRef="#br0" timeOffset="9171.5245">4801 6897 595,'0'0'307,"0"0"-77,0 0-100,0 82-60,0-52-40,0-2-27,0-3-3,0 3-61,0-6-136,0-7-315</inkml:trace>
  <inkml:trace contextRef="#ctx0" brushRef="#br0" timeOffset="13451.7694">1705 7054 401,'0'0'143,"0"0"-103,0 0 5,0 0-9,0 0-36,0 0 0,0 0 1,-45-33 20,42 32 31,-1-1 45,2 2-19,-2 0-19,4 0-33,-2 3-18,-1 9 12,2 2 0,1 3-4,0 3-15,0-1 5,0 2-6,0-1-6,0-1 6,4 0 0,2-3 0,3-4-1,3-2 1,-1-3-10,2-6 9,3-1 0,4-4-6,1-13 0,3-3-10,2-4-8,3-3 18,-1 1-6,0 4 6,2 2 7,0 5-1,-2 4-4,1 6 4,-6 5 0,3 0-17,-4 1 2,1 8 0,-5 1 15,1 1 0,-2-1 0,2 0 0,0-2 1,-1-1 0,5-1 0,-1 0-1,-1-1 1,3-1 0,1 1 1,1-2 0,3-1 0,1 3 6,1-3-6,1 1-1,1-1 0,-1 1 0,0-3 0,-1 0 15,-1 0 0,1 0-14,-1 0 13,-2 0-8,1 5-5,-1 4-1,-1 3-1,0 1 0,1 1 1,0-1-1,2-4 2,0-3-1,3-4 2,3-2 25,1 0-4,0-8 3,5-3-6,-3 0 8,0 2-9,-2 4-2,2 2-7,-5 3 0,0 0-10,1 0 1,-4 0 0,2 2 0,-3-1 6,1-1 3,-3 0 28,1 0-2,-3 0-16,1 0-4,-3 0 4,0 4-1,0 2 2,0 3-14,-1 2 9,1-1-16,-1-2 0,3-4 2,2-4 8,0 0 7,0-2 2,4-8 1,-3-2-5,1 0-1,-2 3 0,0 2-6,-2 1 4,-2 3-5,-1 3 0,-1 0-1,-1 0-5,-2 0-1,-1 2 0,-4 2 0,0 1 7,-2 1-5,1 0 8,0 2-9,-1 0 6,4 1-6,-2 0 0,5-2 0,0 0-1,-1-4-1,3-2 0,-3-1-1,1 0 1,-2 0 0,-2 0 0,-1 0-1,-3 0 2,-2 2 2,1 2-1,-1 1 0,0-3 0,4 1 0,1-3 0,4 0 11,5 0 0,2 0 1,8-8 6,0-2-5,0-2-13,-1 1 0,-6 2 0,-4 2-1,-5 1 0,-4 2-6,-3 1-5,0-2-1,-2-2 9,1-3 2,3-3-8,-2-3 8,1 1-17,0 1 1,0 0-3,-2 0-5,3 3-23,-3 1 4,0 0 1,3 2-8,-3-3-10,0 3 11,1-2 11,-2-1 13,-1 1 18,2-1 8,-5 0 0,2 0 12,-3 3 5,2-1 12,-5 0-1,4 1-14,0-4-5,1 0-9,1-1 1,3-4-1,-1-2 0,2 0-1,-3-1 1,0 3 1,-3 0 31,-1 4 2,0-1-2,-3 1 3,0 3-3,0-1 4,0 3-14,0-2-4,0 2 2,0-1-4,0 1 4,-3-2-5,-1 1-1,-2-1 2,-2 1-4,-2-1-2,1-2 0,1 1-1,1 0 1,-2-3-1,0 3 3,1 0-4,-2 1-6,1-2-1,-2 2 0,0-1-1,0 1-1,2 0-1,-1 1-7,1 1 9,3 1 0,0 1 0,-3 1 0,0 1-1,0-3 0,-1 4-8,-1-1-1,-1-3-8,1 2-4,-3 1-11,2-2-18,0 1 6,0 0 22,0 1-12,2-1 5,-1 3 8,-3-1 13,4 0 8,-4 0-5,2 2 6,-4 1-1,2-2 1,-1 2 0,-2 0 1,4 0-2,0 0 1,-1 0 0,-2 0-7,2 0-12,-2 2 12,1 2 2,-1 1 5,-1-2 0,1 2-1,-2-1 0,1 1 1,0-2 1,0 1-1,2-2 8,2 0-8,1-2 0,2 0-2,-1 0 2,1 0 8,1 0-8,0-4 0,-3 0 10,3 1-9,-3 0 0,-1 0 0,-3 1-1,-1 1-1,-3 1-6,-4 0 7,-1 0-6,-2 0-4,-1 0 1,0 0 7,-1-2-10,1-1-1,2 3 12,-2-3-9,0-1-32,1 2 7,3-4 12,0 1-10,1-4-2,3 1 10,-2 0 2,-1-1 17,2 0 6,-3 4-2,-2-2 1,-4 4-7,-4 3-6,0 0-25,-2 0 16,0 0 0,0 0 4,0-2 12,0 1 6,2-1 0,1 1 1,1 1 1,6 0 6,0 0-6,1 3-1,1 1 0,3 3 0,0-5-6,1 1-11,1-3 15,0 0 2,-1 0 1,0 0-1,-2-2 9,-1-1-8,-1 0 0,2 1 15,-2 2-8,0 0-7,1 0-1,1 5 0,0 0 0,1-3 2,5 0-1,-2-2-1,3 0-1,0 0-9,-2 0-14,1 0 11,-3 0-2,1 0-2,-4 0-15,-2 0-14,-1 0-31,0 0 33,-1 0 2,-3 0 17,1-2 24,-2 0 1,-1-1 0,1 1 1,0-1-1,0 1-7,2 0 6,0-2 0,-1 0 1,3-3 8,-1-2 24,-1-1-13,-2-2-5,0-2-14,-1-2-17,-1 0-1,2 3 12,2-1 6,2 3 7,4 5 0,1 3 15,6 3-12,2 0 0,1 4-3,0 4-7,3 1 0,2-3 0,1 1 0,-2-4 0,2 0 1,-3 0-1,-1 0 0,-5 2 2,-2-2 4,-2 0-6,-3 3 3,1-1 3,-4 1-6,1 2-5,-3-3 5,-1 2 0,-2-1 1,0-2-1,2 1 0,2-5 6,2 3-5,0-1 10,1 0 12,-1 1-3,4 2-5,-1 0 2,2-3-4,2 0-13,0 0-1,3-1 1,-2-1 0,2 0 0,1 0-2,0 0 2,-1 0-1,2 0 1,-3 0-7,2 2-8,-1 8-9,0 0 5,1 3 0,0-4 8,3 0-4,2-2 9,0-2 6,0-1 0,2 2 0,-2-1 0,-2 4 1,0 1 0,-3 2 11,-1 5 5,0-2-2,-2 3-1,1-1 11,0 2-7,2-2-12,1-3-4,3 0 6,1-2-7,2 1 0,-1 1 15,1 5 6,1 2-5,-2 4 8,1 1 2,-1-1 5,4-1-8,1-5-3,2 0-21,0-4 7,0 1-5,9-1 21,3 4-6,2 1 6,0 2 6,-1 2-14,1 2-4,-2-1-9,0 0 5,0-2-6,-2-5 0,1-2 0,-1-6 6,1-2 2,0-1-1,0-2 3,3 0-3,-1-1 4,5-1-5,1-1 10,0-1-1,3 0 0,0-1-6,-1 0 5,4 0 1,-1 0 3,1-4 5,1-3-8,1 2-6,-1-1-2,0 2 0,-5 2 2,-1 1-10,-3 1 0,-5 0-2,-3 0 2,-2 0 0,-4 0 0,0 0-9,0 0-33,0 0-59,0 0-81,0 0-49,-1 0-106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5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0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9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8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8B1-4412-4685-8AD6-23127CFA145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491E-73B5-4794-9F0E-B705EBA4B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1" Type="http://schemas.openxmlformats.org/officeDocument/2006/relationships/customXml" Target="../ink/ink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customXml" Target="../ink/ink3.xml"/><Relationship Id="rId10" Type="http://schemas.openxmlformats.org/officeDocument/2006/relationships/image" Target="../media/image15.wmf"/><Relationship Id="rId19" Type="http://schemas.openxmlformats.org/officeDocument/2006/relationships/customXml" Target="../ink/ink1.xml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9" Type="http://schemas.openxmlformats.org/officeDocument/2006/relationships/customXml" Target="../ink/ink4.xml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customXml" Target="../ink/ink5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19" Type="http://schemas.openxmlformats.org/officeDocument/2006/relationships/customXml" Target="../ink/ink6.xml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w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35.bin"/><Relationship Id="rId21" Type="http://schemas.openxmlformats.org/officeDocument/2006/relationships/customXml" Target="../ink/ink7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2.bin"/><Relationship Id="rId25" Type="http://schemas.openxmlformats.org/officeDocument/2006/relationships/customXml" Target="../ink/ink9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customXml" Target="../ink/ink8.xml"/><Relationship Id="rId28" Type="http://schemas.openxmlformats.org/officeDocument/2006/relationships/image" Target="../media/image52.e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wmf"/><Relationship Id="rId22" Type="http://schemas.openxmlformats.org/officeDocument/2006/relationships/image" Target="../media/image49.emf"/><Relationship Id="rId27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1309688"/>
            <a:ext cx="51054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再生资源（渔业、林业等）与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800" b="1" dirty="0"/>
              <a:t>  非再生资源（矿业等）</a:t>
            </a:r>
            <a:r>
              <a:rPr lang="en-US" altLang="zh-CN" sz="2800" b="1" dirty="0"/>
              <a:t>.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752600" y="22860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再生资源应适度开发</a:t>
            </a:r>
            <a:r>
              <a:rPr lang="en-US" altLang="zh-CN" sz="2800" b="1"/>
              <a:t>——</a:t>
            </a:r>
            <a:r>
              <a:rPr lang="zh-CN" altLang="en-US" sz="2800" b="1"/>
              <a:t>在持续稳产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前提下实现最大产量或最佳效益</a:t>
            </a:r>
            <a:r>
              <a:rPr lang="en-US" altLang="zh-CN" sz="2800" b="1"/>
              <a:t>.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3581400"/>
            <a:ext cx="1295400" cy="12636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问题及  分析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752600" y="3530600"/>
            <a:ext cx="57721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在</a:t>
            </a:r>
            <a:r>
              <a:rPr lang="zh-CN" altLang="en-US" sz="2800" b="1">
                <a:solidFill>
                  <a:srgbClr val="FF3300"/>
                </a:solidFill>
              </a:rPr>
              <a:t>捕捞量稳定</a:t>
            </a:r>
            <a:r>
              <a:rPr lang="zh-CN" altLang="en-US" sz="2800" b="1"/>
              <a:t>的条件下，如何控制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/>
              <a:t>  捕捞使产量最大或效益最佳</a:t>
            </a:r>
            <a:r>
              <a:rPr lang="en-US" altLang="zh-CN" sz="2800" b="1"/>
              <a:t>?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752600" y="4673600"/>
            <a:ext cx="61325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如果使捕捞量等于自然增长量，</a:t>
            </a:r>
            <a:r>
              <a:rPr lang="zh-CN" altLang="en-US" sz="2800" b="1">
                <a:solidFill>
                  <a:srgbClr val="FF3300"/>
                </a:solidFill>
              </a:rPr>
              <a:t>渔场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  鱼量将保持不变</a:t>
            </a:r>
            <a:r>
              <a:rPr lang="zh-CN" altLang="en-US" sz="2800" b="1"/>
              <a:t>，则捕捞量稳定</a:t>
            </a:r>
            <a:r>
              <a:rPr lang="en-US" altLang="zh-CN" sz="2800" b="1"/>
              <a:t>.</a:t>
            </a:r>
          </a:p>
        </p:txBody>
      </p:sp>
      <p:pic>
        <p:nvPicPr>
          <p:cNvPr id="60424" name="Picture 15" descr="NA0144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600"/>
            <a:ext cx="1012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81000" y="1447800"/>
            <a:ext cx="1066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510269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5.3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捕鱼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业的持续收获</a:t>
            </a:r>
          </a:p>
        </p:txBody>
      </p:sp>
    </p:spTree>
    <p:extLst>
      <p:ext uri="{BB962C8B-B14F-4D97-AF65-F5344CB8AC3E}">
        <p14:creationId xmlns:p14="http://schemas.microsoft.com/office/powerpoint/2010/main" val="29620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 autoUpdateAnimBg="0"/>
      <p:bldP spid="22537" grpId="0" animBg="1" autoUpdateAnimBg="0"/>
      <p:bldP spid="22539" grpId="0" animBg="1" autoUpdateAnimBg="0"/>
      <p:bldP spid="22540" grpId="0" animBg="1" autoUpdateAnimBg="0"/>
      <p:bldP spid="22541" grpId="0" animBg="1" autoUpdateAnimBg="0"/>
      <p:bldP spid="2254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91867"/>
              </p:ext>
            </p:extLst>
          </p:nvPr>
        </p:nvGraphicFramePr>
        <p:xfrm>
          <a:off x="3047999" y="4869160"/>
          <a:ext cx="4836369" cy="93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2171520" imgH="469800" progId="Equation.3">
                  <p:embed/>
                </p:oleObj>
              </mc:Choice>
              <mc:Fallback>
                <p:oleObj name="公式" r:id="rId3" imgW="21715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4869160"/>
                        <a:ext cx="4836369" cy="9331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86928"/>
              </p:ext>
            </p:extLst>
          </p:nvPr>
        </p:nvGraphicFramePr>
        <p:xfrm>
          <a:off x="1828800" y="1910003"/>
          <a:ext cx="3712096" cy="82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5" imgW="1790640" imgH="469800" progId="Equation.3">
                  <p:embed/>
                </p:oleObj>
              </mc:Choice>
              <mc:Fallback>
                <p:oleObj name="公式" r:id="rId5" imgW="1790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10003"/>
                        <a:ext cx="3712096" cy="82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97073"/>
              </p:ext>
            </p:extLst>
          </p:nvPr>
        </p:nvGraphicFramePr>
        <p:xfrm>
          <a:off x="2162918" y="4188611"/>
          <a:ext cx="3120752" cy="46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1701720" imgH="253800" progId="Equation.3">
                  <p:embed/>
                </p:oleObj>
              </mc:Choice>
              <mc:Fallback>
                <p:oleObj name="公式" r:id="rId7" imgW="170172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18" y="4188611"/>
                        <a:ext cx="3120752" cy="46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990600" y="57958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" y="1265387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假设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1265387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无捕捞时鱼的自然增长服从 </a:t>
            </a:r>
            <a:r>
              <a:rPr lang="en-US" altLang="zh-CN" sz="2800" b="1"/>
              <a:t>Logistic</a:t>
            </a:r>
            <a:r>
              <a:rPr lang="zh-CN" altLang="en-US" sz="2800" b="1"/>
              <a:t>规律</a:t>
            </a:r>
            <a:r>
              <a:rPr lang="en-US" altLang="zh-CN" sz="2800" b="1"/>
              <a:t>.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828800" y="29098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单位时间捕捞量与渔场鱼量成正比</a:t>
            </a:r>
            <a:r>
              <a:rPr lang="en-US" altLang="zh-CN" sz="2800" b="1"/>
              <a:t>.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3400" y="4129088"/>
            <a:ext cx="1066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64282" y="4797425"/>
            <a:ext cx="24955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有捕捞情况下渔场鱼量满足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143000" y="5877272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不需要求解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zh-CN" altLang="en-US" sz="2800" b="1"/>
              <a:t>只需知道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稳定的条件</a:t>
            </a:r>
            <a:r>
              <a:rPr lang="en-US" altLang="zh-CN" sz="2800" b="1"/>
              <a:t>.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868144" y="1844824"/>
            <a:ext cx="2552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固有增长率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最大鱼量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162918" y="3440379"/>
            <a:ext cx="370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Ex,  E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FF3300"/>
                </a:solidFill>
              </a:rPr>
              <a:t>捕捞强度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708400" y="665312"/>
            <a:ext cx="26638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~ </a:t>
            </a:r>
            <a:r>
              <a:rPr lang="zh-CN" altLang="en-US" sz="2800" b="1"/>
              <a:t>渔场鱼量</a:t>
            </a:r>
          </a:p>
        </p:txBody>
      </p:sp>
    </p:spTree>
    <p:extLst>
      <p:ext uri="{BB962C8B-B14F-4D97-AF65-F5344CB8AC3E}">
        <p14:creationId xmlns:p14="http://schemas.microsoft.com/office/powerpoint/2010/main" val="2380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 autoUpdateAnimBg="0"/>
      <p:bldP spid="23565" grpId="0" autoUpdateAnimBg="0"/>
      <p:bldP spid="23567" grpId="0" autoUpdateAnimBg="0"/>
      <p:bldP spid="23568" grpId="0" animBg="1" autoUpdateAnimBg="0"/>
      <p:bldP spid="23569" grpId="0" autoUpdateAnimBg="0"/>
      <p:bldP spid="23570" grpId="0" autoUpdateAnimBg="0"/>
      <p:bldP spid="23571" grpId="0" autoUpdateAnimBg="0"/>
      <p:bldP spid="23572" grpId="0" autoUpdateAnimBg="0"/>
      <p:bldP spid="235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5027"/>
              </p:ext>
            </p:extLst>
          </p:nvPr>
        </p:nvGraphicFramePr>
        <p:xfrm>
          <a:off x="1115616" y="1743692"/>
          <a:ext cx="1322784" cy="45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3" imgW="698400" imgH="241200" progId="Equation.3">
                  <p:embed/>
                </p:oleObj>
              </mc:Choice>
              <mc:Fallback>
                <p:oleObj name="公式" r:id="rId3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43692"/>
                        <a:ext cx="1322784" cy="451821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49480"/>
              </p:ext>
            </p:extLst>
          </p:nvPr>
        </p:nvGraphicFramePr>
        <p:xfrm>
          <a:off x="4191000" y="1561063"/>
          <a:ext cx="3333328" cy="83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公式" r:id="rId5" imgW="1638000" imgH="469800" progId="Equation.3">
                  <p:embed/>
                </p:oleObj>
              </mc:Choice>
              <mc:Fallback>
                <p:oleObj name="公式" r:id="rId5" imgW="1638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61063"/>
                        <a:ext cx="3333328" cy="837358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12606"/>
              </p:ext>
            </p:extLst>
          </p:nvPr>
        </p:nvGraphicFramePr>
        <p:xfrm>
          <a:off x="3657600" y="2757488"/>
          <a:ext cx="4442792" cy="53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公式" r:id="rId7" imgW="1917360" imgH="228600" progId="Equation.3">
                  <p:embed/>
                </p:oleObj>
              </mc:Choice>
              <mc:Fallback>
                <p:oleObj name="公式" r:id="rId7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57488"/>
                        <a:ext cx="4442792" cy="53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9"/>
          <p:cNvSpPr txBox="1">
            <a:spLocks noChangeArrowheads="1"/>
          </p:cNvSpPr>
          <p:nvPr/>
        </p:nvSpPr>
        <p:spPr bwMode="auto">
          <a:xfrm>
            <a:off x="696601" y="692697"/>
            <a:ext cx="20574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产量模型</a:t>
            </a:r>
          </a:p>
        </p:txBody>
      </p:sp>
      <p:graphicFrame>
        <p:nvGraphicFramePr>
          <p:cNvPr id="246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87460"/>
              </p:ext>
            </p:extLst>
          </p:nvPr>
        </p:nvGraphicFramePr>
        <p:xfrm>
          <a:off x="3124201" y="570199"/>
          <a:ext cx="4472135" cy="8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9" imgW="2171520" imgH="469800" progId="Equation.3">
                  <p:embed/>
                </p:oleObj>
              </mc:Choice>
              <mc:Fallback>
                <p:oleObj name="公式" r:id="rId9" imgW="2171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70199"/>
                        <a:ext cx="4472135" cy="8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590800" y="1690688"/>
            <a:ext cx="1371600" cy="900112"/>
            <a:chOff x="1680" y="960"/>
            <a:chExt cx="864" cy="567"/>
          </a:xfrm>
        </p:grpSpPr>
        <p:sp>
          <p:nvSpPr>
            <p:cNvPr id="4117" name="Text Box 51"/>
            <p:cNvSpPr txBox="1">
              <a:spLocks noChangeArrowheads="1"/>
            </p:cNvSpPr>
            <p:nvPr/>
          </p:nvSpPr>
          <p:spPr bwMode="auto">
            <a:xfrm>
              <a:off x="1680" y="1200"/>
              <a:ext cx="864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平衡点</a:t>
              </a:r>
            </a:p>
          </p:txBody>
        </p:sp>
        <p:sp>
          <p:nvSpPr>
            <p:cNvPr id="4118" name="AutoShape 52"/>
            <p:cNvSpPr>
              <a:spLocks noChangeArrowheads="1"/>
            </p:cNvSpPr>
            <p:nvPr/>
          </p:nvSpPr>
          <p:spPr bwMode="auto">
            <a:xfrm>
              <a:off x="1776" y="960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990600" y="2757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稳定性判断</a:t>
            </a:r>
          </a:p>
        </p:txBody>
      </p:sp>
      <p:graphicFrame>
        <p:nvGraphicFramePr>
          <p:cNvPr id="2463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16391"/>
              </p:ext>
            </p:extLst>
          </p:nvPr>
        </p:nvGraphicFramePr>
        <p:xfrm>
          <a:off x="540534" y="3476625"/>
          <a:ext cx="4733141" cy="5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公式" r:id="rId11" imgW="1854000" imgH="228600" progId="Equation.3">
                  <p:embed/>
                </p:oleObj>
              </mc:Choice>
              <mc:Fallback>
                <p:oleObj name="公式" r:id="rId11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34" y="3476625"/>
                        <a:ext cx="4733141" cy="57339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44631"/>
              </p:ext>
            </p:extLst>
          </p:nvPr>
        </p:nvGraphicFramePr>
        <p:xfrm>
          <a:off x="539552" y="4281488"/>
          <a:ext cx="4718248" cy="56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公式" r:id="rId13" imgW="1866600" imgH="228600" progId="Equation.3">
                  <p:embed/>
                </p:oleObj>
              </mc:Choice>
              <mc:Fallback>
                <p:oleObj name="公式" r:id="rId13" imgW="186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81488"/>
                        <a:ext cx="4718248" cy="5614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914400" y="5805488"/>
            <a:ext cx="4038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0 </a:t>
            </a:r>
            <a:r>
              <a:rPr lang="zh-CN" altLang="zh-CN" sz="2800" b="1"/>
              <a:t>稳定, 可得到稳定产量</a:t>
            </a:r>
            <a:endParaRPr lang="zh-CN" altLang="en-US" sz="2800" b="1"/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334000" y="5805488"/>
            <a:ext cx="2971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25000"/>
              <a:t>1 </a:t>
            </a:r>
            <a:r>
              <a:rPr lang="zh-CN" altLang="zh-CN" sz="2800" b="1"/>
              <a:t>稳定,</a:t>
            </a:r>
            <a:r>
              <a:rPr lang="en-US" altLang="zh-CN" sz="2800" b="1"/>
              <a:t> </a:t>
            </a:r>
            <a:r>
              <a:rPr lang="zh-CN" altLang="zh-CN" sz="2800" b="1"/>
              <a:t>渔场干枯</a:t>
            </a:r>
            <a:endParaRPr lang="zh-CN" altLang="en-US" sz="2800" b="1"/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1905000" y="5057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E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捕捞强度</a:t>
            </a:r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4648200" y="5043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~</a:t>
            </a:r>
            <a:r>
              <a:rPr lang="zh-CN" altLang="en-US" sz="2800" b="1"/>
              <a:t>固有增长率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562600" y="3463925"/>
            <a:ext cx="3200400" cy="604838"/>
            <a:chOff x="3552" y="2077"/>
            <a:chExt cx="2016" cy="381"/>
          </a:xfrm>
        </p:grpSpPr>
        <p:graphicFrame>
          <p:nvGraphicFramePr>
            <p:cNvPr id="4105" name="Object 64"/>
            <p:cNvGraphicFramePr>
              <a:graphicFrameLocks noChangeAspect="1"/>
            </p:cNvGraphicFramePr>
            <p:nvPr/>
          </p:nvGraphicFramePr>
          <p:xfrm>
            <a:off x="3740" y="2077"/>
            <a:ext cx="18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公式" r:id="rId15" imgW="1079280" imgH="228600" progId="Equation.3">
                    <p:embed/>
                  </p:oleObj>
                </mc:Choice>
                <mc:Fallback>
                  <p:oleObj name="公式" r:id="rId15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077"/>
                          <a:ext cx="1828" cy="38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AutoShape 67"/>
            <p:cNvSpPr>
              <a:spLocks noChangeArrowheads="1"/>
            </p:cNvSpPr>
            <p:nvPr/>
          </p:nvSpPr>
          <p:spPr bwMode="auto">
            <a:xfrm>
              <a:off x="3552" y="211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486400" y="4281488"/>
            <a:ext cx="3200400" cy="582612"/>
            <a:chOff x="3552" y="2592"/>
            <a:chExt cx="2016" cy="367"/>
          </a:xfrm>
        </p:grpSpPr>
        <p:graphicFrame>
          <p:nvGraphicFramePr>
            <p:cNvPr id="4104" name="Object 69"/>
            <p:cNvGraphicFramePr>
              <a:graphicFrameLocks noChangeAspect="1"/>
            </p:cNvGraphicFramePr>
            <p:nvPr/>
          </p:nvGraphicFramePr>
          <p:xfrm>
            <a:off x="3744" y="2592"/>
            <a:ext cx="18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公式" r:id="rId17" imgW="1079280" imgH="228600" progId="Equation.3">
                    <p:embed/>
                  </p:oleObj>
                </mc:Choice>
                <mc:Fallback>
                  <p:oleObj name="公式" r:id="rId17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92"/>
                          <a:ext cx="1824" cy="3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AutoShape 70"/>
            <p:cNvSpPr>
              <a:spLocks noChangeArrowheads="1"/>
            </p:cNvSpPr>
            <p:nvPr/>
          </p:nvSpPr>
          <p:spPr bwMode="auto">
            <a:xfrm>
              <a:off x="3552" y="2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6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10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/>
      <p:bldP spid="24638" grpId="0" animBg="1" autoUpdateAnimBg="0"/>
      <p:bldP spid="24639" grpId="0" animBg="1" autoUpdateAnimBg="0"/>
      <p:bldP spid="24641" grpId="0"/>
      <p:bldP spid="246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36"/>
          <p:cNvSpPr txBox="1">
            <a:spLocks noChangeArrowheads="1"/>
          </p:cNvSpPr>
          <p:nvPr/>
        </p:nvSpPr>
        <p:spPr bwMode="auto">
          <a:xfrm>
            <a:off x="677351" y="666427"/>
            <a:ext cx="2057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产量模型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3048000" y="488578"/>
            <a:ext cx="419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产量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239000" y="666427"/>
            <a:ext cx="1447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图解法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57200" y="1523680"/>
            <a:ext cx="2871350" cy="1829121"/>
            <a:chOff x="192" y="1238"/>
            <a:chExt cx="1784" cy="1130"/>
          </a:xfrm>
        </p:grpSpPr>
        <p:grpSp>
          <p:nvGrpSpPr>
            <p:cNvPr id="5173" name="Group 51"/>
            <p:cNvGrpSpPr>
              <a:grpSpLocks/>
            </p:cNvGrpSpPr>
            <p:nvPr/>
          </p:nvGrpSpPr>
          <p:grpSpPr bwMode="auto">
            <a:xfrm>
              <a:off x="192" y="1238"/>
              <a:ext cx="1784" cy="830"/>
              <a:chOff x="192" y="1238"/>
              <a:chExt cx="1784" cy="830"/>
            </a:xfrm>
          </p:grpSpPr>
          <p:graphicFrame>
            <p:nvGraphicFramePr>
              <p:cNvPr id="5128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230737"/>
                  </p:ext>
                </p:extLst>
              </p:nvPr>
            </p:nvGraphicFramePr>
            <p:xfrm>
              <a:off x="207" y="1238"/>
              <a:ext cx="17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公式" r:id="rId3" imgW="1473120" imgH="241200" progId="Equation.3">
                      <p:embed/>
                    </p:oleObj>
                  </mc:Choice>
                  <mc:Fallback>
                    <p:oleObj name="公式" r:id="rId3" imgW="14731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" y="1238"/>
                            <a:ext cx="17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7856383"/>
                  </p:ext>
                </p:extLst>
              </p:nvPr>
            </p:nvGraphicFramePr>
            <p:xfrm>
              <a:off x="192" y="1533"/>
              <a:ext cx="1707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公式" r:id="rId5" imgW="1307880" imgH="469800" progId="Equation.3">
                      <p:embed/>
                    </p:oleObj>
                  </mc:Choice>
                  <mc:Fallback>
                    <p:oleObj name="公式" r:id="rId5" imgW="130788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533"/>
                            <a:ext cx="1707" cy="5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7" name="Object 41"/>
            <p:cNvGraphicFramePr>
              <a:graphicFrameLocks noChangeAspect="1"/>
            </p:cNvGraphicFramePr>
            <p:nvPr/>
          </p:nvGraphicFramePr>
          <p:xfrm>
            <a:off x="528" y="2064"/>
            <a:ext cx="9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公式" r:id="rId7" imgW="774360" imgH="241200" progId="Equation.3">
                    <p:embed/>
                  </p:oleObj>
                </mc:Choice>
                <mc:Fallback>
                  <p:oleObj name="公式" r:id="rId7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95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95074"/>
              </p:ext>
            </p:extLst>
          </p:nvPr>
        </p:nvGraphicFramePr>
        <p:xfrm>
          <a:off x="439942" y="3476628"/>
          <a:ext cx="1179730" cy="48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9" imgW="571320" imgH="203040" progId="Equation.3">
                  <p:embed/>
                </p:oleObj>
              </mc:Choice>
              <mc:Fallback>
                <p:oleObj name="Equation" r:id="rId9" imgW="57132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42" y="3476628"/>
                        <a:ext cx="1179730" cy="48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85800" y="480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的横坐标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zh-CN" sz="2800" b="1"/>
              <a:t>平衡点</a:t>
            </a:r>
            <a:endParaRPr lang="zh-CN" altLang="en-US" sz="2800" b="1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55748"/>
              </p:ext>
            </p:extLst>
          </p:nvPr>
        </p:nvGraphicFramePr>
        <p:xfrm>
          <a:off x="6490987" y="5334001"/>
          <a:ext cx="2395838" cy="54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公式" r:id="rId11" imgW="1130040" imgH="241200" progId="Equation.3">
                  <p:embed/>
                </p:oleObj>
              </mc:Choice>
              <mc:Fallback>
                <p:oleObj name="公式" r:id="rId11" imgW="11300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987" y="5334001"/>
                        <a:ext cx="2395838" cy="54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267200" y="1683965"/>
            <a:ext cx="2362200" cy="2514600"/>
            <a:chOff x="2688" y="1008"/>
            <a:chExt cx="1488" cy="1584"/>
          </a:xfrm>
        </p:grpSpPr>
        <p:sp>
          <p:nvSpPr>
            <p:cNvPr id="5171" name="Line 20"/>
            <p:cNvSpPr>
              <a:spLocks noChangeShapeType="1"/>
            </p:cNvSpPr>
            <p:nvPr/>
          </p:nvSpPr>
          <p:spPr bwMode="auto">
            <a:xfrm flipV="1">
              <a:off x="2688" y="1296"/>
              <a:ext cx="1008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Text Box 26"/>
            <p:cNvSpPr txBox="1">
              <a:spLocks noChangeArrowheads="1"/>
            </p:cNvSpPr>
            <p:nvPr/>
          </p:nvSpPr>
          <p:spPr bwMode="auto">
            <a:xfrm>
              <a:off x="3648" y="10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y=rx</a:t>
              </a:r>
              <a:endParaRPr lang="en-US" altLang="zh-CN" b="1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4038600" y="2788865"/>
            <a:ext cx="3048000" cy="457200"/>
            <a:chOff x="2544" y="1680"/>
            <a:chExt cx="1920" cy="288"/>
          </a:xfrm>
        </p:grpSpPr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2736" y="18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Text Box 24"/>
            <p:cNvSpPr txBox="1">
              <a:spLocks noChangeArrowheads="1"/>
            </p:cNvSpPr>
            <p:nvPr/>
          </p:nvSpPr>
          <p:spPr bwMode="auto">
            <a:xfrm>
              <a:off x="2544" y="16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h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858000" y="2636465"/>
            <a:ext cx="609600" cy="1905000"/>
            <a:chOff x="4320" y="1584"/>
            <a:chExt cx="384" cy="1200"/>
          </a:xfrm>
        </p:grpSpPr>
        <p:graphicFrame>
          <p:nvGraphicFramePr>
            <p:cNvPr id="5126" name="Object 17"/>
            <p:cNvGraphicFramePr>
              <a:graphicFrameLocks noChangeAspect="1"/>
            </p:cNvGraphicFramePr>
            <p:nvPr/>
          </p:nvGraphicFramePr>
          <p:xfrm>
            <a:off x="4320" y="170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公式" r:id="rId13" imgW="75960" imgH="75960" progId="Equation.3">
                    <p:embed/>
                  </p:oleObj>
                </mc:Choice>
                <mc:Fallback>
                  <p:oleObj name="公式" r:id="rId13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0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19"/>
            <p:cNvSpPr>
              <a:spLocks noChangeShapeType="1"/>
            </p:cNvSpPr>
            <p:nvPr/>
          </p:nvSpPr>
          <p:spPr bwMode="auto">
            <a:xfrm>
              <a:off x="4464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Text Box 28"/>
            <p:cNvSpPr txBox="1">
              <a:spLocks noChangeArrowheads="1"/>
            </p:cNvSpPr>
            <p:nvPr/>
          </p:nvSpPr>
          <p:spPr bwMode="auto">
            <a:xfrm>
              <a:off x="4416" y="158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</a:p>
          </p:txBody>
        </p:sp>
        <p:sp>
          <p:nvSpPr>
            <p:cNvPr id="5168" name="Text Box 32"/>
            <p:cNvSpPr txBox="1"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114800" y="1606178"/>
            <a:ext cx="5029200" cy="5783262"/>
            <a:chOff x="2592" y="960"/>
            <a:chExt cx="3168" cy="3643"/>
          </a:xfrm>
        </p:grpSpPr>
        <p:sp>
          <p:nvSpPr>
            <p:cNvPr id="5154" name="Arc 7"/>
            <p:cNvSpPr>
              <a:spLocks/>
            </p:cNvSpPr>
            <p:nvPr/>
          </p:nvSpPr>
          <p:spPr bwMode="auto">
            <a:xfrm rot="458365">
              <a:off x="3698" y="1769"/>
              <a:ext cx="1486" cy="2834"/>
            </a:xfrm>
            <a:custGeom>
              <a:avLst/>
              <a:gdLst>
                <a:gd name="T0" fmla="*/ 0 w 14638"/>
                <a:gd name="T1" fmla="*/ 1 h 21600"/>
                <a:gd name="T2" fmla="*/ 151 w 14638"/>
                <a:gd name="T3" fmla="*/ 82 h 21600"/>
                <a:gd name="T4" fmla="*/ 11 w 14638"/>
                <a:gd name="T5" fmla="*/ 372 h 21600"/>
                <a:gd name="T6" fmla="*/ 0 60000 65536"/>
                <a:gd name="T7" fmla="*/ 0 60000 65536"/>
                <a:gd name="T8" fmla="*/ 0 60000 65536"/>
                <a:gd name="T9" fmla="*/ 0 w 14638"/>
                <a:gd name="T10" fmla="*/ 0 h 21600"/>
                <a:gd name="T11" fmla="*/ 14638 w 14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38" h="21600" fill="none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</a:path>
                <a:path w="14638" h="21600" stroke="0" extrusionOk="0">
                  <a:moveTo>
                    <a:pt x="0" y="27"/>
                  </a:moveTo>
                  <a:cubicBezTo>
                    <a:pt x="360" y="9"/>
                    <a:pt x="721" y="-1"/>
                    <a:pt x="1082" y="0"/>
                  </a:cubicBezTo>
                  <a:cubicBezTo>
                    <a:pt x="6014" y="0"/>
                    <a:pt x="10797" y="1687"/>
                    <a:pt x="14637" y="4783"/>
                  </a:cubicBezTo>
                  <a:lnTo>
                    <a:pt x="1082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5" name="Group 65"/>
            <p:cNvGrpSpPr>
              <a:grpSpLocks/>
            </p:cNvGrpSpPr>
            <p:nvPr/>
          </p:nvGrpSpPr>
          <p:grpSpPr bwMode="auto">
            <a:xfrm>
              <a:off x="2592" y="960"/>
              <a:ext cx="3168" cy="2304"/>
              <a:chOff x="2592" y="960"/>
              <a:chExt cx="3168" cy="2304"/>
            </a:xfrm>
          </p:grpSpPr>
          <p:sp>
            <p:nvSpPr>
              <p:cNvPr id="5156" name="Arc 8"/>
              <p:cNvSpPr>
                <a:spLocks/>
              </p:cNvSpPr>
              <p:nvPr/>
            </p:nvSpPr>
            <p:spPr bwMode="auto">
              <a:xfrm rot="20738564" flipH="1">
                <a:off x="2734" y="1830"/>
                <a:ext cx="1394" cy="1434"/>
              </a:xfrm>
              <a:custGeom>
                <a:avLst/>
                <a:gdLst>
                  <a:gd name="T0" fmla="*/ 0 w 17820"/>
                  <a:gd name="T1" fmla="*/ 0 h 21600"/>
                  <a:gd name="T2" fmla="*/ 109 w 17820"/>
                  <a:gd name="T3" fmla="*/ 38 h 21600"/>
                  <a:gd name="T4" fmla="*/ 4 w 17820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17820"/>
                  <a:gd name="T10" fmla="*/ 0 h 21600"/>
                  <a:gd name="T11" fmla="*/ 17820 w 178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20" h="21600" fill="none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</a:path>
                  <a:path w="17820" h="21600" stroke="0" extrusionOk="0">
                    <a:moveTo>
                      <a:pt x="0" y="7"/>
                    </a:moveTo>
                    <a:cubicBezTo>
                      <a:pt x="189" y="2"/>
                      <a:pt x="379" y="-1"/>
                      <a:pt x="569" y="0"/>
                    </a:cubicBezTo>
                    <a:cubicBezTo>
                      <a:pt x="7350" y="0"/>
                      <a:pt x="13738" y="3184"/>
                      <a:pt x="17819" y="8601"/>
                    </a:cubicBezTo>
                    <a:lnTo>
                      <a:pt x="569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10"/>
              <p:cNvSpPr>
                <a:spLocks noChangeShapeType="1"/>
              </p:cNvSpPr>
              <p:nvPr/>
            </p:nvSpPr>
            <p:spPr bwMode="auto">
              <a:xfrm flipV="1">
                <a:off x="2736" y="105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11"/>
              <p:cNvSpPr txBox="1">
                <a:spLocks noChangeArrowheads="1"/>
              </p:cNvSpPr>
              <p:nvPr/>
            </p:nvSpPr>
            <p:spPr bwMode="auto">
              <a:xfrm>
                <a:off x="2736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</a:p>
            </p:txBody>
          </p:sp>
          <p:sp>
            <p:nvSpPr>
              <p:cNvPr id="5159" name="Line 12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22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235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5162" name="Text Box 2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y=h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  <a:r>
                  <a:rPr lang="en-US" altLang="zh-CN" b="1" i="1"/>
                  <a:t>=Ex</a:t>
                </a:r>
                <a:endParaRPr lang="en-US" altLang="zh-CN" b="1"/>
              </a:p>
            </p:txBody>
          </p:sp>
          <p:sp>
            <p:nvSpPr>
              <p:cNvPr id="5163" name="Text Box 30"/>
              <p:cNvSpPr txBox="1">
                <a:spLocks noChangeArrowheads="1"/>
              </p:cNvSpPr>
              <p:nvPr/>
            </p:nvSpPr>
            <p:spPr bwMode="auto">
              <a:xfrm>
                <a:off x="5472" y="24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</a:p>
            </p:txBody>
          </p:sp>
          <p:sp>
            <p:nvSpPr>
              <p:cNvPr id="5164" name="Text Box 31"/>
              <p:cNvSpPr txBox="1">
                <a:spLocks noChangeArrowheads="1"/>
              </p:cNvSpPr>
              <p:nvPr/>
            </p:nvSpPr>
            <p:spPr bwMode="auto">
              <a:xfrm>
                <a:off x="5136" y="253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N</a:t>
                </a:r>
              </a:p>
            </p:txBody>
          </p:sp>
          <p:sp>
            <p:nvSpPr>
              <p:cNvPr id="5165" name="Text Box 34"/>
              <p:cNvSpPr txBox="1">
                <a:spLocks noChangeArrowheads="1"/>
              </p:cNvSpPr>
              <p:nvPr/>
            </p:nvSpPr>
            <p:spPr bwMode="auto">
              <a:xfrm>
                <a:off x="4896" y="1872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y=f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/>
                  <a:t>)</a:t>
                </a:r>
              </a:p>
            </p:txBody>
          </p:sp>
        </p:grpSp>
      </p:grp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5105400" y="4724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zh-CN" altLang="zh-CN" sz="2800" b="1"/>
              <a:t>的纵坐标 </a:t>
            </a:r>
            <a:r>
              <a:rPr lang="en-US" altLang="zh-CN" sz="2800" b="1" i="1"/>
              <a:t>h</a:t>
            </a:r>
            <a:r>
              <a:rPr lang="en-US" altLang="zh-CN" sz="2800" b="1"/>
              <a:t>~</a:t>
            </a:r>
            <a:r>
              <a:rPr lang="zh-CN" altLang="zh-CN" sz="2800" b="1"/>
              <a:t>产量</a:t>
            </a:r>
            <a:endParaRPr lang="zh-CN" altLang="en-US" sz="2800" b="1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60232"/>
              </p:ext>
            </p:extLst>
          </p:nvPr>
        </p:nvGraphicFramePr>
        <p:xfrm>
          <a:off x="2339752" y="5410200"/>
          <a:ext cx="3603848" cy="4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15" imgW="1968480" imgH="266400" progId="Equation.3">
                  <p:embed/>
                </p:oleObj>
              </mc:Choice>
              <mc:Fallback>
                <p:oleObj name="公式" r:id="rId15" imgW="196848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10200"/>
                        <a:ext cx="3603848" cy="48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412282" y="5432424"/>
            <a:ext cx="1676400" cy="51911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产量最大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1706563" y="3443291"/>
            <a:ext cx="2179638" cy="519113"/>
            <a:chOff x="1075" y="2457"/>
            <a:chExt cx="1373" cy="327"/>
          </a:xfrm>
        </p:grpSpPr>
        <p:sp>
          <p:nvSpPr>
            <p:cNvPr id="5152" name="Text Box 43"/>
            <p:cNvSpPr txBox="1">
              <a:spLocks noChangeArrowheads="1"/>
            </p:cNvSpPr>
            <p:nvPr/>
          </p:nvSpPr>
          <p:spPr bwMode="auto">
            <a:xfrm>
              <a:off x="1200" y="245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/>
                <a:t>f 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h</a:t>
              </a:r>
              <a:r>
                <a:rPr lang="zh-CN" altLang="en-US" sz="2800" b="1" dirty="0"/>
                <a:t>交点</a:t>
              </a:r>
              <a:r>
                <a:rPr lang="en-US" altLang="zh-CN" sz="2800" b="1" i="1" dirty="0"/>
                <a:t>P</a:t>
              </a:r>
            </a:p>
          </p:txBody>
        </p:sp>
        <p:sp>
          <p:nvSpPr>
            <p:cNvPr id="5153" name="AutoShape 50"/>
            <p:cNvSpPr>
              <a:spLocks noChangeArrowheads="1"/>
            </p:cNvSpPr>
            <p:nvPr/>
          </p:nvSpPr>
          <p:spPr bwMode="auto">
            <a:xfrm>
              <a:off x="1075" y="2478"/>
              <a:ext cx="77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54979"/>
              </p:ext>
            </p:extLst>
          </p:nvPr>
        </p:nvGraphicFramePr>
        <p:xfrm>
          <a:off x="1043608" y="4178194"/>
          <a:ext cx="2426330" cy="54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公式" r:id="rId17" imgW="1015920" imgH="228600" progId="Equation.3">
                  <p:embed/>
                </p:oleObj>
              </mc:Choice>
              <mc:Fallback>
                <p:oleObj name="公式" r:id="rId17" imgW="10159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94"/>
                        <a:ext cx="2426330" cy="546206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886200" y="2496765"/>
            <a:ext cx="3124200" cy="2133600"/>
            <a:chOff x="3600" y="3152"/>
            <a:chExt cx="1968" cy="1344"/>
          </a:xfrm>
        </p:grpSpPr>
        <p:sp>
          <p:nvSpPr>
            <p:cNvPr id="5148" name="Line 13"/>
            <p:cNvSpPr>
              <a:spLocks noChangeShapeType="1"/>
            </p:cNvSpPr>
            <p:nvPr/>
          </p:nvSpPr>
          <p:spPr bwMode="auto">
            <a:xfrm>
              <a:off x="3888" y="3344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14"/>
            <p:cNvSpPr>
              <a:spLocks noChangeShapeType="1"/>
            </p:cNvSpPr>
            <p:nvPr/>
          </p:nvSpPr>
          <p:spPr bwMode="auto">
            <a:xfrm>
              <a:off x="5040" y="3344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23"/>
            <p:cNvSpPr txBox="1">
              <a:spLocks noChangeArrowheads="1"/>
            </p:cNvSpPr>
            <p:nvPr/>
          </p:nvSpPr>
          <p:spPr bwMode="auto">
            <a:xfrm>
              <a:off x="3600" y="3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h</a:t>
              </a:r>
              <a:r>
                <a:rPr lang="en-US" altLang="zh-CN" b="1" i="1" baseline="-25000">
                  <a:solidFill>
                    <a:srgbClr val="FF0000"/>
                  </a:solidFill>
                </a:rPr>
                <a:t>m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  <p:sp>
          <p:nvSpPr>
            <p:cNvPr id="5151" name="Text Box 33"/>
            <p:cNvSpPr txBox="1">
              <a:spLocks noChangeArrowheads="1"/>
            </p:cNvSpPr>
            <p:nvPr/>
          </p:nvSpPr>
          <p:spPr bwMode="auto">
            <a:xfrm>
              <a:off x="4752" y="420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=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N</a:t>
              </a:r>
              <a:r>
                <a:rPr lang="en-US" altLang="zh-CN" sz="2000" b="1">
                  <a:solidFill>
                    <a:srgbClr val="FF0000"/>
                  </a:solidFill>
                </a:rPr>
                <a:t>/2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343400" y="1798265"/>
            <a:ext cx="3276600" cy="2362200"/>
            <a:chOff x="2736" y="1056"/>
            <a:chExt cx="2064" cy="1488"/>
          </a:xfrm>
        </p:grpSpPr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V="1">
              <a:off x="2736" y="1296"/>
              <a:ext cx="1728" cy="12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27"/>
            <p:cNvSpPr txBox="1">
              <a:spLocks noChangeArrowheads="1"/>
            </p:cNvSpPr>
            <p:nvPr/>
          </p:nvSpPr>
          <p:spPr bwMode="auto">
            <a:xfrm>
              <a:off x="3744" y="14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000" b="1" i="1" baseline="30000">
                  <a:solidFill>
                    <a:srgbClr val="FF0000"/>
                  </a:solidFill>
                </a:rPr>
                <a:t>*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5147" name="Text Box 69"/>
            <p:cNvSpPr txBox="1">
              <a:spLocks noChangeArrowheads="1"/>
            </p:cNvSpPr>
            <p:nvPr/>
          </p:nvSpPr>
          <p:spPr bwMode="auto">
            <a:xfrm>
              <a:off x="4176" y="105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y=E</a:t>
              </a:r>
              <a:r>
                <a:rPr lang="en-US" altLang="zh-CN" b="1" i="1" baseline="30000">
                  <a:solidFill>
                    <a:srgbClr val="FF0000"/>
                  </a:solidFill>
                </a:rPr>
                <a:t>*</a:t>
              </a: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2057400" y="6034088"/>
            <a:ext cx="5257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控制渔场鱼量为最大鱼量的一半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墨迹 2"/>
              <p14:cNvContentPartPr/>
              <p14:nvPr/>
            </p14:nvContentPartPr>
            <p14:xfrm>
              <a:off x="2446200" y="5769720"/>
              <a:ext cx="938880" cy="3164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0440" y="5765400"/>
                <a:ext cx="947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墨迹 7"/>
              <p14:cNvContentPartPr/>
              <p14:nvPr/>
            </p14:nvContentPartPr>
            <p14:xfrm>
              <a:off x="3672000" y="5113440"/>
              <a:ext cx="898920" cy="43812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4800" y="5106960"/>
                <a:ext cx="9097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墨迹 11"/>
              <p14:cNvContentPartPr/>
              <p14:nvPr/>
            </p14:nvContentPartPr>
            <p14:xfrm>
              <a:off x="7408800" y="5924160"/>
              <a:ext cx="1525680" cy="32292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2320" y="5915520"/>
                <a:ext cx="154080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1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7" grpId="0" animBg="1" autoUpdateAnimBg="0"/>
      <p:bldP spid="25638" grpId="0" animBg="1" autoUpdateAnimBg="0"/>
      <p:bldP spid="25644" grpId="0" animBg="1" autoUpdateAnimBg="0"/>
      <p:bldP spid="25645" grpId="0" animBg="1" autoUpdateAnimBg="0"/>
      <p:bldP spid="25647" grpId="0" animBg="1" autoUpdateAnimBg="0"/>
      <p:bldP spid="256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08346"/>
              </p:ext>
            </p:extLst>
          </p:nvPr>
        </p:nvGraphicFramePr>
        <p:xfrm>
          <a:off x="2483768" y="3850384"/>
          <a:ext cx="5616624" cy="7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公式" r:id="rId3" imgW="3035160" imgH="469800" progId="Equation.3">
                  <p:embed/>
                </p:oleObj>
              </mc:Choice>
              <mc:Fallback>
                <p:oleObj name="公式" r:id="rId3" imgW="303516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50384"/>
                        <a:ext cx="5616624" cy="7978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24239"/>
              </p:ext>
            </p:extLst>
          </p:nvPr>
        </p:nvGraphicFramePr>
        <p:xfrm>
          <a:off x="5580112" y="5589240"/>
          <a:ext cx="2677020" cy="83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公式" r:id="rId5" imgW="1485720" imgH="520560" progId="Equation.3">
                  <p:embed/>
                </p:oleObj>
              </mc:Choice>
              <mc:Fallback>
                <p:oleObj name="公式" r:id="rId5" imgW="148572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89240"/>
                        <a:ext cx="2677020" cy="83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05065"/>
              </p:ext>
            </p:extLst>
          </p:nvPr>
        </p:nvGraphicFramePr>
        <p:xfrm>
          <a:off x="3505200" y="2779357"/>
          <a:ext cx="3505200" cy="48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公式" r:id="rId7" imgW="1650960" imgH="241200" progId="Equation.3">
                  <p:embed/>
                </p:oleObj>
              </mc:Choice>
              <mc:Fallback>
                <p:oleObj name="公式" r:id="rId7" imgW="16509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79357"/>
                        <a:ext cx="3505200" cy="4813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429928" y="725905"/>
            <a:ext cx="2057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效益模型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200" y="16144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假设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600200" y="160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鱼销售价格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95800" y="16144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单位捕捞强度费用</a:t>
            </a:r>
            <a:r>
              <a:rPr lang="en-US" altLang="zh-CN" sz="2800" b="1" i="1"/>
              <a:t>c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7200" y="2757488"/>
            <a:ext cx="2438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单位时间利润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170596" y="455446"/>
            <a:ext cx="483040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在捕捞量稳定的条件下，控制捕捞强度使</a:t>
            </a:r>
            <a:r>
              <a:rPr lang="zh-CN" altLang="en-US" sz="2800" b="1" dirty="0">
                <a:solidFill>
                  <a:srgbClr val="FF3300"/>
                </a:solidFill>
              </a:rPr>
              <a:t>效益</a:t>
            </a:r>
            <a:r>
              <a:rPr lang="zh-CN" altLang="en-US" sz="2800" b="1" dirty="0"/>
              <a:t>最大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0825" y="3357563"/>
            <a:ext cx="6048375" cy="519112"/>
            <a:chOff x="288" y="1968"/>
            <a:chExt cx="3234" cy="337"/>
          </a:xfrm>
        </p:grpSpPr>
        <p:grpSp>
          <p:nvGrpSpPr>
            <p:cNvPr id="6168" name="Group 17"/>
            <p:cNvGrpSpPr>
              <a:grpSpLocks/>
            </p:cNvGrpSpPr>
            <p:nvPr/>
          </p:nvGrpSpPr>
          <p:grpSpPr bwMode="auto">
            <a:xfrm>
              <a:off x="288" y="1968"/>
              <a:ext cx="2766" cy="337"/>
              <a:chOff x="288" y="1968"/>
              <a:chExt cx="2766" cy="337"/>
            </a:xfrm>
          </p:grpSpPr>
          <p:graphicFrame>
            <p:nvGraphicFramePr>
              <p:cNvPr id="6153" name="Object 13"/>
              <p:cNvGraphicFramePr>
                <a:graphicFrameLocks noChangeAspect="1"/>
              </p:cNvGraphicFramePr>
              <p:nvPr/>
            </p:nvGraphicFramePr>
            <p:xfrm>
              <a:off x="1440" y="1996"/>
              <a:ext cx="1614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1" name="公式" r:id="rId9" imgW="1244520" imgH="253800" progId="Equation.3">
                      <p:embed/>
                    </p:oleObj>
                  </mc:Choice>
                  <mc:Fallback>
                    <p:oleObj name="公式" r:id="rId9" imgW="1244520" imgH="2538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996"/>
                            <a:ext cx="1614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288" y="1968"/>
                <a:ext cx="110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稳定平衡点</a:t>
                </a:r>
              </a:p>
            </p:txBody>
          </p:sp>
        </p:grpSp>
        <p:sp>
          <p:nvSpPr>
            <p:cNvPr id="6169" name="AutoShape 18"/>
            <p:cNvSpPr>
              <a:spLocks noChangeArrowheads="1"/>
            </p:cNvSpPr>
            <p:nvPr/>
          </p:nvSpPr>
          <p:spPr bwMode="auto">
            <a:xfrm>
              <a:off x="3216" y="2016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09600" y="4757738"/>
            <a:ext cx="2667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en-US" altLang="zh-CN" sz="2800" b="1" i="1"/>
              <a:t>E</a:t>
            </a:r>
            <a:r>
              <a:rPr lang="zh-CN" altLang="en-US" sz="2800" b="1"/>
              <a:t>使</a:t>
            </a: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</a:t>
            </a:r>
            <a:r>
              <a:rPr lang="zh-CN" altLang="en-US" sz="2800" b="1"/>
              <a:t>最大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505200" y="4625975"/>
            <a:ext cx="3065463" cy="860425"/>
            <a:chOff x="2208" y="2797"/>
            <a:chExt cx="1931" cy="542"/>
          </a:xfrm>
        </p:grpSpPr>
        <p:graphicFrame>
          <p:nvGraphicFramePr>
            <p:cNvPr id="6152" name="Object 3"/>
            <p:cNvGraphicFramePr>
              <a:graphicFrameLocks noChangeAspect="1"/>
            </p:cNvGraphicFramePr>
            <p:nvPr/>
          </p:nvGraphicFramePr>
          <p:xfrm>
            <a:off x="2472" y="2797"/>
            <a:ext cx="1667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公式" r:id="rId11" imgW="1041120" imgH="419040" progId="Equation.3">
                    <p:embed/>
                  </p:oleObj>
                </mc:Choice>
                <mc:Fallback>
                  <p:oleObj name="公式" r:id="rId11" imgW="1041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97"/>
                          <a:ext cx="1667" cy="54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AutoShape 20"/>
            <p:cNvSpPr>
              <a:spLocks noChangeArrowheads="1"/>
            </p:cNvSpPr>
            <p:nvPr/>
          </p:nvSpPr>
          <p:spPr bwMode="auto">
            <a:xfrm>
              <a:off x="2208" y="2880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86873"/>
              </p:ext>
            </p:extLst>
          </p:nvPr>
        </p:nvGraphicFramePr>
        <p:xfrm>
          <a:off x="3590925" y="5589240"/>
          <a:ext cx="1701155" cy="82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公式" r:id="rId13" imgW="711000" imgH="419040" progId="Equation.3">
                  <p:embed/>
                </p:oleObj>
              </mc:Choice>
              <mc:Fallback>
                <p:oleObj name="公式" r:id="rId13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589240"/>
                        <a:ext cx="1701155" cy="82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1000" y="5530850"/>
            <a:ext cx="3276600" cy="946150"/>
            <a:chOff x="240" y="3456"/>
            <a:chExt cx="2064" cy="596"/>
          </a:xfrm>
        </p:grpSpPr>
        <p:graphicFrame>
          <p:nvGraphicFramePr>
            <p:cNvPr id="6151" name="Object 26"/>
            <p:cNvGraphicFramePr>
              <a:graphicFrameLocks noChangeAspect="1"/>
            </p:cNvGraphicFramePr>
            <p:nvPr/>
          </p:nvGraphicFramePr>
          <p:xfrm>
            <a:off x="864" y="3456"/>
            <a:ext cx="144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公式" r:id="rId15" imgW="965160" imgH="393480" progId="Equation.3">
                    <p:embed/>
                  </p:oleObj>
                </mc:Choice>
                <mc:Fallback>
                  <p:oleObj name="公式" r:id="rId15" imgW="9651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56"/>
                          <a:ext cx="144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7"/>
            <p:cNvSpPr txBox="1">
              <a:spLocks noChangeArrowheads="1"/>
            </p:cNvSpPr>
            <p:nvPr/>
          </p:nvSpPr>
          <p:spPr bwMode="auto">
            <a:xfrm>
              <a:off x="240" y="3456"/>
              <a:ext cx="6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渔场鱼量</a:t>
              </a:r>
            </a:p>
          </p:txBody>
        </p:sp>
      </p:grp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516688" y="4622800"/>
          <a:ext cx="1516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公式" r:id="rId17" imgW="596880" imgH="393480" progId="Equation.3">
                  <p:embed/>
                </p:oleObj>
              </mc:Choice>
              <mc:Fallback>
                <p:oleObj name="公式" r:id="rId17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622800"/>
                        <a:ext cx="1516062" cy="863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600200" y="2138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收入 </a:t>
            </a:r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ph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= </a:t>
            </a:r>
            <a:r>
              <a:rPr lang="en-US" altLang="zh-CN" sz="2800" b="1" i="1"/>
              <a:t>pEx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867400" y="21383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支出 </a:t>
            </a:r>
            <a:r>
              <a:rPr lang="en-US" altLang="zh-CN" sz="2800" b="1" i="1"/>
              <a:t>S </a:t>
            </a:r>
            <a:r>
              <a:rPr lang="en-US" altLang="zh-CN" sz="2800" b="1"/>
              <a:t>= </a:t>
            </a:r>
            <a:r>
              <a:rPr lang="en-US" altLang="zh-CN" sz="2800" b="1" i="1"/>
              <a:t>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墨迹 2"/>
              <p14:cNvContentPartPr/>
              <p14:nvPr/>
            </p14:nvContentPartPr>
            <p14:xfrm>
              <a:off x="1058760" y="6169320"/>
              <a:ext cx="5166360" cy="5338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3360" y="6162840"/>
                <a:ext cx="517680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0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 autoUpdateAnimBg="0"/>
      <p:bldP spid="26634" grpId="0" animBg="1" autoUpdateAnimBg="0"/>
      <p:bldP spid="26635" grpId="0" animBg="1" autoUpdateAnimBg="0"/>
      <p:bldP spid="26636" grpId="0" animBg="1" autoUpdateAnimBg="0"/>
      <p:bldP spid="26638" grpId="0" animBg="1" autoUpdateAnimBg="0"/>
      <p:bldP spid="26643" grpId="0" animBg="1" autoUpdateAnimBg="0"/>
      <p:bldP spid="26655" grpId="0" animBg="1" autoUpdateAnimBg="0"/>
      <p:bldP spid="2665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380288" y="4967288"/>
            <a:ext cx="609600" cy="1225550"/>
            <a:chOff x="4649" y="2976"/>
            <a:chExt cx="384" cy="772"/>
          </a:xfrm>
        </p:grpSpPr>
        <p:sp>
          <p:nvSpPr>
            <p:cNvPr id="7211" name="Line 9"/>
            <p:cNvSpPr>
              <a:spLocks noChangeShapeType="1"/>
            </p:cNvSpPr>
            <p:nvPr/>
          </p:nvSpPr>
          <p:spPr bwMode="auto">
            <a:xfrm>
              <a:off x="4785" y="2976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Text Box 21"/>
            <p:cNvSpPr txBox="1">
              <a:spLocks noChangeArrowheads="1"/>
            </p:cNvSpPr>
            <p:nvPr/>
          </p:nvSpPr>
          <p:spPr bwMode="auto">
            <a:xfrm>
              <a:off x="4649" y="349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953000" y="3789363"/>
            <a:ext cx="4191000" cy="2438400"/>
            <a:chOff x="3120" y="2251"/>
            <a:chExt cx="2640" cy="1536"/>
          </a:xfrm>
        </p:grpSpPr>
        <p:sp>
          <p:nvSpPr>
            <p:cNvPr id="7201" name="Line 3"/>
            <p:cNvSpPr>
              <a:spLocks noChangeShapeType="1"/>
            </p:cNvSpPr>
            <p:nvPr/>
          </p:nvSpPr>
          <p:spPr bwMode="auto">
            <a:xfrm>
              <a:off x="3264" y="3537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4"/>
            <p:cNvSpPr>
              <a:spLocks noChangeShapeType="1"/>
            </p:cNvSpPr>
            <p:nvPr/>
          </p:nvSpPr>
          <p:spPr bwMode="auto">
            <a:xfrm flipV="1">
              <a:off x="3264" y="2251"/>
              <a:ext cx="0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rc 5"/>
            <p:cNvSpPr>
              <a:spLocks/>
            </p:cNvSpPr>
            <p:nvPr/>
          </p:nvSpPr>
          <p:spPr bwMode="auto">
            <a:xfrm rot="360230" flipH="1">
              <a:off x="3317" y="2614"/>
              <a:ext cx="1056" cy="989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45 h 20896"/>
                <a:gd name="T4" fmla="*/ 0 w 21585"/>
                <a:gd name="T5" fmla="*/ 47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Arc 6"/>
            <p:cNvSpPr>
              <a:spLocks/>
            </p:cNvSpPr>
            <p:nvPr/>
          </p:nvSpPr>
          <p:spPr bwMode="auto">
            <a:xfrm rot="-360230">
              <a:off x="3930" y="2614"/>
              <a:ext cx="1057" cy="99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47 h 21058"/>
                <a:gd name="T4" fmla="*/ 0 w 21600"/>
                <a:gd name="T5" fmla="*/ 47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0"/>
            <p:cNvSpPr>
              <a:spLocks noChangeShapeType="1"/>
            </p:cNvSpPr>
            <p:nvPr/>
          </p:nvSpPr>
          <p:spPr bwMode="auto">
            <a:xfrm flipV="1">
              <a:off x="3243" y="2750"/>
              <a:ext cx="2086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Text Box 16"/>
            <p:cNvSpPr txBox="1">
              <a:spLocks noChangeArrowheads="1"/>
            </p:cNvSpPr>
            <p:nvPr/>
          </p:nvSpPr>
          <p:spPr bwMode="auto">
            <a:xfrm>
              <a:off x="5136" y="238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S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940" y="311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3120" y="348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7209" name="Text Box 23"/>
            <p:cNvSpPr txBox="1">
              <a:spLocks noChangeArrowheads="1"/>
            </p:cNvSpPr>
            <p:nvPr/>
          </p:nvSpPr>
          <p:spPr bwMode="auto">
            <a:xfrm>
              <a:off x="4944" y="348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7210" name="Text Box 24"/>
            <p:cNvSpPr txBox="1">
              <a:spLocks noChangeArrowheads="1"/>
            </p:cNvSpPr>
            <p:nvPr/>
          </p:nvSpPr>
          <p:spPr bwMode="auto">
            <a:xfrm>
              <a:off x="5472" y="353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</a:p>
          </p:txBody>
        </p:sp>
      </p:grpSp>
      <p:sp>
        <p:nvSpPr>
          <p:cNvPr id="7179" name="Text Box 26"/>
          <p:cNvSpPr txBox="1">
            <a:spLocks noChangeArrowheads="1"/>
          </p:cNvSpPr>
          <p:nvPr/>
        </p:nvSpPr>
        <p:spPr bwMode="auto">
          <a:xfrm>
            <a:off x="381000" y="706016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524000" y="677639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封闭式捕捞</a:t>
            </a:r>
            <a:r>
              <a:rPr lang="zh-CN" altLang="en-US" sz="2800" b="1" dirty="0"/>
              <a:t>追求利润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最大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524000" y="1253704"/>
            <a:ext cx="491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开放式捕捞</a:t>
            </a:r>
            <a:r>
              <a:rPr lang="zh-CN" altLang="en-US" sz="2800" b="1" dirty="0"/>
              <a:t>只求利润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&gt; 0</a:t>
            </a:r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911355"/>
              </p:ext>
            </p:extLst>
          </p:nvPr>
        </p:nvGraphicFramePr>
        <p:xfrm>
          <a:off x="683568" y="1894460"/>
          <a:ext cx="5107632" cy="78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公式" r:id="rId3" imgW="3035160" imgH="469800" progId="Equation.3">
                  <p:embed/>
                </p:oleObj>
              </mc:Choice>
              <mc:Fallback>
                <p:oleObj name="公式" r:id="rId3" imgW="303516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94460"/>
                        <a:ext cx="5107632" cy="786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457200" y="2757488"/>
            <a:ext cx="4691063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E</a:t>
            </a:r>
            <a:r>
              <a:rPr lang="en-US" altLang="zh-CN" sz="2800" b="1"/>
              <a:t>)=0</a:t>
            </a:r>
            <a:r>
              <a:rPr lang="zh-CN" altLang="en-US" sz="2800" b="1"/>
              <a:t>时的捕捞强度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s</a:t>
            </a:r>
            <a:r>
              <a:rPr lang="en-US" altLang="zh-CN" sz="2800" b="1"/>
              <a:t>=2</a:t>
            </a:r>
            <a:r>
              <a:rPr lang="en-US" altLang="zh-CN" sz="2800" b="1" i="1"/>
              <a:t>E</a:t>
            </a:r>
            <a:r>
              <a:rPr lang="en-US" altLang="zh-CN" sz="2800" b="1" i="1" baseline="-25000"/>
              <a:t>R</a:t>
            </a:r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79592"/>
              </p:ext>
            </p:extLst>
          </p:nvPr>
        </p:nvGraphicFramePr>
        <p:xfrm>
          <a:off x="1056457" y="4144418"/>
          <a:ext cx="2292350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公式" r:id="rId5" imgW="927000" imgH="393480" progId="Equation.3">
                  <p:embed/>
                </p:oleObj>
              </mc:Choice>
              <mc:Fallback>
                <p:oleObj name="公式" r:id="rId5" imgW="927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57" y="4144418"/>
                        <a:ext cx="2292350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32766"/>
              </p:ext>
            </p:extLst>
          </p:nvPr>
        </p:nvGraphicFramePr>
        <p:xfrm>
          <a:off x="3444370" y="4144418"/>
          <a:ext cx="623574" cy="85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公式" r:id="rId7" imgW="291960" imgH="419040" progId="Equation.3">
                  <p:embed/>
                </p:oleObj>
              </mc:Choice>
              <mc:Fallback>
                <p:oleObj name="公式" r:id="rId7" imgW="29196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370" y="4144418"/>
                        <a:ext cx="623574" cy="851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33400" y="3443288"/>
            <a:ext cx="3886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临界强度下的渔场鱼量</a:t>
            </a:r>
          </a:p>
        </p:txBody>
      </p:sp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468313" y="5734050"/>
          <a:ext cx="1079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9" imgW="507960" imgH="228600" progId="Equation.3">
                  <p:embed/>
                </p:oleObj>
              </mc:Choice>
              <mc:Fallback>
                <p:oleObj name="Equation" r:id="rId9" imgW="5079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34050"/>
                        <a:ext cx="1079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5292725" y="4176713"/>
            <a:ext cx="1871663" cy="2016125"/>
            <a:chOff x="3334" y="2478"/>
            <a:chExt cx="1179" cy="1270"/>
          </a:xfrm>
        </p:grpSpPr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 flipV="1">
              <a:off x="3969" y="270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V="1">
              <a:off x="3334" y="2478"/>
              <a:ext cx="117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Text Box 49"/>
            <p:cNvSpPr txBox="1">
              <a:spLocks noChangeArrowheads="1"/>
            </p:cNvSpPr>
            <p:nvPr/>
          </p:nvSpPr>
          <p:spPr bwMode="auto">
            <a:xfrm>
              <a:off x="3814" y="349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-25000"/>
                <a:t>R</a:t>
              </a:r>
              <a:endParaRPr lang="en-US" altLang="zh-CN" sz="2000" b="1" i="1"/>
            </a:p>
          </p:txBody>
        </p:sp>
      </p:grpSp>
      <p:graphicFrame>
        <p:nvGraphicFramePr>
          <p:cNvPr id="277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70829"/>
              </p:ext>
            </p:extLst>
          </p:nvPr>
        </p:nvGraphicFramePr>
        <p:xfrm>
          <a:off x="6677627" y="736985"/>
          <a:ext cx="2219325" cy="84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公式" r:id="rId11" imgW="1028520" imgH="419040" progId="Equation.3">
                  <p:embed/>
                </p:oleObj>
              </mc:Choice>
              <mc:Fallback>
                <p:oleObj name="公式" r:id="rId11" imgW="102852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627" y="736985"/>
                        <a:ext cx="2219325" cy="84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400800" y="4392613"/>
            <a:ext cx="547688" cy="1836737"/>
            <a:chOff x="4032" y="2614"/>
            <a:chExt cx="345" cy="1157"/>
          </a:xfrm>
        </p:grpSpPr>
        <p:sp>
          <p:nvSpPr>
            <p:cNvPr id="7196" name="Text Box 22"/>
            <p:cNvSpPr txBox="1">
              <a:spLocks noChangeArrowheads="1"/>
            </p:cNvSpPr>
            <p:nvPr/>
          </p:nvSpPr>
          <p:spPr bwMode="auto">
            <a:xfrm>
              <a:off x="4032" y="3521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7197" name="Line 63"/>
            <p:cNvSpPr>
              <a:spLocks noChangeShapeType="1"/>
            </p:cNvSpPr>
            <p:nvPr/>
          </p:nvSpPr>
          <p:spPr bwMode="auto">
            <a:xfrm>
              <a:off x="415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5791200" y="1706563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令</a:t>
            </a:r>
            <a:r>
              <a:rPr lang="en-US" altLang="zh-CN" b="1" dirty="0"/>
              <a:t>=0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477000" y="1797050"/>
            <a:ext cx="2286000" cy="884238"/>
            <a:chOff x="4080" y="979"/>
            <a:chExt cx="1440" cy="557"/>
          </a:xfrm>
        </p:grpSpPr>
        <p:graphicFrame>
          <p:nvGraphicFramePr>
            <p:cNvPr id="7176" name="Object 2"/>
            <p:cNvGraphicFramePr>
              <a:graphicFrameLocks noChangeAspect="1"/>
            </p:cNvGraphicFramePr>
            <p:nvPr/>
          </p:nvGraphicFramePr>
          <p:xfrm>
            <a:off x="4272" y="979"/>
            <a:ext cx="124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13" imgW="952200" imgH="419040" progId="Equation.3">
                    <p:embed/>
                  </p:oleObj>
                </mc:Choice>
                <mc:Fallback>
                  <p:oleObj name="Equation" r:id="rId13" imgW="95220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979"/>
                          <a:ext cx="1248" cy="55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AutoShape 69"/>
            <p:cNvSpPr>
              <a:spLocks noChangeArrowheads="1"/>
            </p:cNvSpPr>
            <p:nvPr/>
          </p:nvSpPr>
          <p:spPr bwMode="auto">
            <a:xfrm>
              <a:off x="4080" y="110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64"/>
          <p:cNvGrpSpPr>
            <a:grpSpLocks/>
          </p:cNvGrpSpPr>
          <p:nvPr/>
        </p:nvGrpSpPr>
        <p:grpSpPr bwMode="auto">
          <a:xfrm>
            <a:off x="1619250" y="5757863"/>
            <a:ext cx="1512888" cy="519112"/>
            <a:chOff x="1020" y="3627"/>
            <a:chExt cx="953" cy="327"/>
          </a:xfrm>
        </p:grpSpPr>
        <p:graphicFrame>
          <p:nvGraphicFramePr>
            <p:cNvPr id="7175" name="Object 71"/>
            <p:cNvGraphicFramePr>
              <a:graphicFrameLocks noChangeAspect="1"/>
            </p:cNvGraphicFramePr>
            <p:nvPr/>
          </p:nvGraphicFramePr>
          <p:xfrm>
            <a:off x="1111" y="3627"/>
            <a:ext cx="8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Equation" r:id="rId15" imgW="634680" imgH="241200" progId="Equation.3">
                    <p:embed/>
                  </p:oleObj>
                </mc:Choice>
                <mc:Fallback>
                  <p:oleObj name="Equation" r:id="rId15" imgW="6346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627"/>
                          <a:ext cx="86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AutoShape 72"/>
            <p:cNvSpPr>
              <a:spLocks noChangeArrowheads="1"/>
            </p:cNvSpPr>
            <p:nvPr/>
          </p:nvSpPr>
          <p:spPr bwMode="auto">
            <a:xfrm>
              <a:off x="1020" y="3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2" name="Text Box 1062"/>
          <p:cNvSpPr txBox="1">
            <a:spLocks noChangeArrowheads="1"/>
          </p:cNvSpPr>
          <p:nvPr/>
        </p:nvSpPr>
        <p:spPr bwMode="auto">
          <a:xfrm>
            <a:off x="539750" y="5084763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s</a:t>
            </a:r>
            <a:r>
              <a:rPr lang="zh-CN" altLang="en-US" sz="2800" b="1"/>
              <a:t>由成本</a:t>
            </a:r>
            <a:r>
              <a:rPr lang="en-US" altLang="zh-CN" sz="2800" b="1"/>
              <a:t>—</a:t>
            </a:r>
            <a:r>
              <a:rPr lang="zh-CN" altLang="en-US" sz="2800" b="1"/>
              <a:t>价格比决定</a:t>
            </a:r>
          </a:p>
        </p:txBody>
      </p:sp>
      <p:grpSp>
        <p:nvGrpSpPr>
          <p:cNvPr id="8" name="Group 1065"/>
          <p:cNvGrpSpPr>
            <a:grpSpLocks/>
          </p:cNvGrpSpPr>
          <p:nvPr/>
        </p:nvGrpSpPr>
        <p:grpSpPr bwMode="auto">
          <a:xfrm>
            <a:off x="3132138" y="5734050"/>
            <a:ext cx="1871662" cy="557213"/>
            <a:chOff x="1973" y="3612"/>
            <a:chExt cx="1179" cy="351"/>
          </a:xfrm>
        </p:grpSpPr>
        <p:sp>
          <p:nvSpPr>
            <p:cNvPr id="7192" name="Text Box 46"/>
            <p:cNvSpPr txBox="1">
              <a:spLocks noChangeArrowheads="1"/>
            </p:cNvSpPr>
            <p:nvPr/>
          </p:nvSpPr>
          <p:spPr bwMode="auto">
            <a:xfrm>
              <a:off x="2064" y="3612"/>
              <a:ext cx="1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捕捞过度</a:t>
              </a:r>
            </a:p>
          </p:txBody>
        </p:sp>
        <p:sp>
          <p:nvSpPr>
            <p:cNvPr id="7193" name="AutoShape 1063"/>
            <p:cNvSpPr>
              <a:spLocks noChangeArrowheads="1"/>
            </p:cNvSpPr>
            <p:nvPr/>
          </p:nvSpPr>
          <p:spPr bwMode="auto">
            <a:xfrm>
              <a:off x="1973" y="3657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7" name="Rectangle 1067"/>
          <p:cNvSpPr>
            <a:spLocks noChangeArrowheads="1"/>
          </p:cNvSpPr>
          <p:nvPr/>
        </p:nvSpPr>
        <p:spPr bwMode="auto">
          <a:xfrm>
            <a:off x="5292725" y="27813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临界强度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/>
              <p14:cNvContentPartPr/>
              <p14:nvPr/>
            </p14:nvContentPartPr>
            <p14:xfrm>
              <a:off x="686520" y="1831680"/>
              <a:ext cx="1275480" cy="3290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1120" y="1827000"/>
                <a:ext cx="12870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/>
              <p14:cNvContentPartPr/>
              <p14:nvPr/>
            </p14:nvContentPartPr>
            <p14:xfrm>
              <a:off x="3956040" y="4078800"/>
              <a:ext cx="1174680" cy="9867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48840" y="4071960"/>
                <a:ext cx="1189080" cy="10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9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10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10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8" dur="10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 autoUpdateAnimBg="0"/>
      <p:bldP spid="27677" grpId="0" autoUpdateAnimBg="0"/>
      <p:bldP spid="27681" grpId="0" animBg="1" autoUpdateAnimBg="0"/>
      <p:bldP spid="27688" grpId="0" animBg="1" autoUpdateAnimBg="0"/>
      <p:bldP spid="27714" grpId="0" autoUpdateAnimBg="0"/>
      <p:bldP spid="77862" grpId="0"/>
      <p:bldP spid="778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4"/>
          <p:cNvSpPr txBox="1">
            <a:spLocks noChangeArrowheads="1"/>
          </p:cNvSpPr>
          <p:nvPr/>
        </p:nvSpPr>
        <p:spPr bwMode="auto">
          <a:xfrm>
            <a:off x="250825" y="6492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捕捞过度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60950" y="2133600"/>
            <a:ext cx="4191000" cy="2246313"/>
            <a:chOff x="3120" y="2478"/>
            <a:chExt cx="2640" cy="1415"/>
          </a:xfrm>
        </p:grpSpPr>
        <p:sp>
          <p:nvSpPr>
            <p:cNvPr id="8241" name="Line 6"/>
            <p:cNvSpPr>
              <a:spLocks noChangeShapeType="1"/>
            </p:cNvSpPr>
            <p:nvPr/>
          </p:nvSpPr>
          <p:spPr bwMode="auto">
            <a:xfrm>
              <a:off x="3264" y="364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7"/>
            <p:cNvSpPr>
              <a:spLocks noChangeShapeType="1"/>
            </p:cNvSpPr>
            <p:nvPr/>
          </p:nvSpPr>
          <p:spPr bwMode="auto">
            <a:xfrm flipV="1">
              <a:off x="3264" y="2478"/>
              <a:ext cx="0" cy="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Arc 8"/>
            <p:cNvSpPr>
              <a:spLocks/>
            </p:cNvSpPr>
            <p:nvPr/>
          </p:nvSpPr>
          <p:spPr bwMode="auto">
            <a:xfrm rot="360230" flipH="1">
              <a:off x="3317" y="2852"/>
              <a:ext cx="1056" cy="896"/>
            </a:xfrm>
            <a:custGeom>
              <a:avLst/>
              <a:gdLst>
                <a:gd name="T0" fmla="*/ 13 w 21585"/>
                <a:gd name="T1" fmla="*/ 0 h 20896"/>
                <a:gd name="T2" fmla="*/ 52 w 21585"/>
                <a:gd name="T3" fmla="*/ 37 h 20896"/>
                <a:gd name="T4" fmla="*/ 0 w 21585"/>
                <a:gd name="T5" fmla="*/ 38 h 20896"/>
                <a:gd name="T6" fmla="*/ 0 60000 65536"/>
                <a:gd name="T7" fmla="*/ 0 60000 65536"/>
                <a:gd name="T8" fmla="*/ 0 60000 65536"/>
                <a:gd name="T9" fmla="*/ 0 w 21585"/>
                <a:gd name="T10" fmla="*/ 0 h 20896"/>
                <a:gd name="T11" fmla="*/ 21585 w 21585"/>
                <a:gd name="T12" fmla="*/ 20896 h 20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5" h="20896" fill="none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</a:path>
                <a:path w="21585" h="20896" stroke="0" extrusionOk="0">
                  <a:moveTo>
                    <a:pt x="5469" y="0"/>
                  </a:moveTo>
                  <a:cubicBezTo>
                    <a:pt x="14686" y="2412"/>
                    <a:pt x="21233" y="10577"/>
                    <a:pt x="21585" y="20097"/>
                  </a:cubicBezTo>
                  <a:lnTo>
                    <a:pt x="0" y="208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Arc 9"/>
            <p:cNvSpPr>
              <a:spLocks/>
            </p:cNvSpPr>
            <p:nvPr/>
          </p:nvSpPr>
          <p:spPr bwMode="auto">
            <a:xfrm rot="-360230">
              <a:off x="3920" y="2845"/>
              <a:ext cx="1057" cy="856"/>
            </a:xfrm>
            <a:custGeom>
              <a:avLst/>
              <a:gdLst>
                <a:gd name="T0" fmla="*/ 13 w 21600"/>
                <a:gd name="T1" fmla="*/ 0 h 21058"/>
                <a:gd name="T2" fmla="*/ 52 w 21600"/>
                <a:gd name="T3" fmla="*/ 35 h 21058"/>
                <a:gd name="T4" fmla="*/ 0 w 21600"/>
                <a:gd name="T5" fmla="*/ 35 h 2105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8"/>
                <a:gd name="T11" fmla="*/ 21600 w 21600"/>
                <a:gd name="T12" fmla="*/ 21058 h 21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8" fill="none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</a:path>
                <a:path w="21600" h="21058" stroke="0" extrusionOk="0">
                  <a:moveTo>
                    <a:pt x="5396" y="-1"/>
                  </a:moveTo>
                  <a:cubicBezTo>
                    <a:pt x="14934" y="2460"/>
                    <a:pt x="21600" y="11063"/>
                    <a:pt x="21600" y="20915"/>
                  </a:cubicBezTo>
                  <a:cubicBezTo>
                    <a:pt x="21600" y="20962"/>
                    <a:pt x="21599" y="21010"/>
                    <a:pt x="21599" y="21057"/>
                  </a:cubicBezTo>
                  <a:lnTo>
                    <a:pt x="0" y="2091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Text Box 12"/>
            <p:cNvSpPr txBox="1">
              <a:spLocks noChangeArrowheads="1"/>
            </p:cNvSpPr>
            <p:nvPr/>
          </p:nvSpPr>
          <p:spPr bwMode="auto">
            <a:xfrm>
              <a:off x="4940" y="326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E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8246" name="Text Box 13"/>
            <p:cNvSpPr txBox="1">
              <a:spLocks noChangeArrowheads="1"/>
            </p:cNvSpPr>
            <p:nvPr/>
          </p:nvSpPr>
          <p:spPr bwMode="auto">
            <a:xfrm>
              <a:off x="3120" y="359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8247" name="Text Box 14"/>
            <p:cNvSpPr txBox="1">
              <a:spLocks noChangeArrowheads="1"/>
            </p:cNvSpPr>
            <p:nvPr/>
          </p:nvSpPr>
          <p:spPr bwMode="auto">
            <a:xfrm>
              <a:off x="4944" y="359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8248" name="Text Box 15"/>
            <p:cNvSpPr txBox="1">
              <a:spLocks noChangeArrowheads="1"/>
            </p:cNvSpPr>
            <p:nvPr/>
          </p:nvSpPr>
          <p:spPr bwMode="auto">
            <a:xfrm>
              <a:off x="5472" y="364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256213" y="2465388"/>
            <a:ext cx="3095625" cy="1900237"/>
            <a:chOff x="3243" y="2704"/>
            <a:chExt cx="2065" cy="1197"/>
          </a:xfrm>
        </p:grpSpPr>
        <p:sp>
          <p:nvSpPr>
            <p:cNvPr id="8237" name="Text Box 11"/>
            <p:cNvSpPr txBox="1">
              <a:spLocks noChangeArrowheads="1"/>
            </p:cNvSpPr>
            <p:nvPr/>
          </p:nvSpPr>
          <p:spPr bwMode="auto">
            <a:xfrm>
              <a:off x="4876" y="270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8238" name="Line 10"/>
            <p:cNvSpPr>
              <a:spLocks noChangeShapeType="1"/>
            </p:cNvSpPr>
            <p:nvPr/>
          </p:nvSpPr>
          <p:spPr bwMode="auto">
            <a:xfrm flipV="1">
              <a:off x="3243" y="2931"/>
              <a:ext cx="1905" cy="7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20"/>
            <p:cNvSpPr>
              <a:spLocks noChangeShapeType="1"/>
            </p:cNvSpPr>
            <p:nvPr/>
          </p:nvSpPr>
          <p:spPr bwMode="auto">
            <a:xfrm>
              <a:off x="4785" y="3129"/>
              <a:ext cx="0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Text Box 21"/>
            <p:cNvSpPr txBox="1">
              <a:spLocks noChangeArrowheads="1"/>
            </p:cNvSpPr>
            <p:nvPr/>
          </p:nvSpPr>
          <p:spPr bwMode="auto">
            <a:xfrm>
              <a:off x="4649" y="365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27650" y="1989138"/>
            <a:ext cx="1439863" cy="2381250"/>
            <a:chOff x="3243" y="2296"/>
            <a:chExt cx="862" cy="1606"/>
          </a:xfrm>
        </p:grpSpPr>
        <p:sp>
          <p:nvSpPr>
            <p:cNvPr id="8233" name="Line 27"/>
            <p:cNvSpPr>
              <a:spLocks noChangeShapeType="1"/>
            </p:cNvSpPr>
            <p:nvPr/>
          </p:nvSpPr>
          <p:spPr bwMode="auto">
            <a:xfrm flipV="1">
              <a:off x="3243" y="2387"/>
              <a:ext cx="862" cy="12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28"/>
            <p:cNvSpPr>
              <a:spLocks noChangeShapeType="1"/>
            </p:cNvSpPr>
            <p:nvPr/>
          </p:nvSpPr>
          <p:spPr bwMode="auto">
            <a:xfrm>
              <a:off x="3742" y="293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Text Box 29"/>
            <p:cNvSpPr txBox="1">
              <a:spLocks noChangeArrowheads="1"/>
            </p:cNvSpPr>
            <p:nvPr/>
          </p:nvSpPr>
          <p:spPr bwMode="auto">
            <a:xfrm>
              <a:off x="3585" y="3635"/>
              <a:ext cx="38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E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s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8236" name="Text Box 30"/>
            <p:cNvSpPr txBox="1">
              <a:spLocks noChangeArrowheads="1"/>
            </p:cNvSpPr>
            <p:nvPr/>
          </p:nvSpPr>
          <p:spPr bwMode="auto">
            <a:xfrm>
              <a:off x="3673" y="2296"/>
              <a:ext cx="43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S</a:t>
              </a:r>
              <a:r>
                <a:rPr lang="en-US" altLang="zh-CN" sz="2000" b="1">
                  <a:solidFill>
                    <a:srgbClr val="FF3300"/>
                  </a:solidFill>
                </a:rPr>
                <a:t>(</a:t>
              </a:r>
              <a:r>
                <a:rPr lang="en-US" altLang="zh-CN" sz="2000" b="1" i="1">
                  <a:solidFill>
                    <a:srgbClr val="FF3300"/>
                  </a:solidFill>
                </a:rPr>
                <a:t>E</a:t>
              </a:r>
              <a:r>
                <a:rPr lang="en-US" altLang="zh-CN" sz="2000" b="1">
                  <a:solidFill>
                    <a:srgbClr val="FF3300"/>
                  </a:solidFill>
                </a:rPr>
                <a:t>)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27650" y="1916113"/>
            <a:ext cx="877888" cy="2017712"/>
            <a:chOff x="3288" y="2341"/>
            <a:chExt cx="553" cy="1271"/>
          </a:xfrm>
        </p:grpSpPr>
        <p:sp>
          <p:nvSpPr>
            <p:cNvPr id="8231" name="Line 25"/>
            <p:cNvSpPr>
              <a:spLocks noChangeShapeType="1"/>
            </p:cNvSpPr>
            <p:nvPr/>
          </p:nvSpPr>
          <p:spPr bwMode="auto">
            <a:xfrm flipV="1">
              <a:off x="3288" y="2568"/>
              <a:ext cx="182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Text Box 31"/>
            <p:cNvSpPr txBox="1">
              <a:spLocks noChangeArrowheads="1"/>
            </p:cNvSpPr>
            <p:nvPr/>
          </p:nvSpPr>
          <p:spPr bwMode="auto">
            <a:xfrm>
              <a:off x="3334" y="2341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327650" y="1916113"/>
            <a:ext cx="2808288" cy="2414587"/>
            <a:chOff x="3288" y="2341"/>
            <a:chExt cx="1769" cy="1521"/>
          </a:xfrm>
        </p:grpSpPr>
        <p:sp>
          <p:nvSpPr>
            <p:cNvPr id="8227" name="Text Box 17"/>
            <p:cNvSpPr txBox="1">
              <a:spLocks noChangeArrowheads="1"/>
            </p:cNvSpPr>
            <p:nvPr/>
          </p:nvSpPr>
          <p:spPr bwMode="auto">
            <a:xfrm>
              <a:off x="4032" y="3612"/>
              <a:ext cx="3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E</a:t>
              </a:r>
              <a:r>
                <a:rPr lang="en-US" altLang="zh-CN" sz="2000" b="1" i="1" baseline="30000"/>
                <a:t>*</a:t>
              </a:r>
              <a:endParaRPr lang="en-US" altLang="zh-CN" sz="2000" b="1" i="1"/>
            </a:p>
          </p:txBody>
        </p:sp>
        <p:sp>
          <p:nvSpPr>
            <p:cNvPr id="8228" name="Line 18"/>
            <p:cNvSpPr>
              <a:spLocks noChangeShapeType="1"/>
            </p:cNvSpPr>
            <p:nvPr/>
          </p:nvSpPr>
          <p:spPr bwMode="auto">
            <a:xfrm>
              <a:off x="4150" y="2872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26"/>
            <p:cNvSpPr>
              <a:spLocks noChangeShapeType="1"/>
            </p:cNvSpPr>
            <p:nvPr/>
          </p:nvSpPr>
          <p:spPr bwMode="auto">
            <a:xfrm flipV="1">
              <a:off x="3288" y="2568"/>
              <a:ext cx="1225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Text Box 32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pNE</a:t>
              </a:r>
              <a:r>
                <a:rPr lang="en-US" altLang="zh-CN" sz="2000" b="1"/>
                <a:t>/2</a:t>
              </a:r>
            </a:p>
          </p:txBody>
        </p:sp>
      </p:grpSp>
      <p:graphicFrame>
        <p:nvGraphicFramePr>
          <p:cNvPr id="122927" name="Object 4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3122423"/>
              </p:ext>
            </p:extLst>
          </p:nvPr>
        </p:nvGraphicFramePr>
        <p:xfrm>
          <a:off x="5940425" y="689571"/>
          <a:ext cx="2586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3" imgW="1269720" imgH="203040" progId="Equation.3">
                  <p:embed/>
                </p:oleObj>
              </mc:Choice>
              <mc:Fallback>
                <p:oleObj name="公式" r:id="rId3" imgW="1269720" imgH="203040" progId="Equation.3">
                  <p:embed/>
                  <p:pic>
                    <p:nvPicPr>
                      <p:cNvPr id="0" name=""/>
                      <p:cNvPicPr preferRelativeResize="0"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89571"/>
                        <a:ext cx="2586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9" name="Object 5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1989138"/>
          <a:ext cx="2303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5" imgW="1015920" imgH="203040" progId="Equation.3">
                  <p:embed/>
                </p:oleObj>
              </mc:Choice>
              <mc:Fallback>
                <p:oleObj name="公式" r:id="rId5" imgW="101592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23034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403350" y="476250"/>
            <a:ext cx="3290888" cy="771525"/>
            <a:chOff x="884" y="300"/>
            <a:chExt cx="2073" cy="486"/>
          </a:xfrm>
        </p:grpSpPr>
        <p:graphicFrame>
          <p:nvGraphicFramePr>
            <p:cNvPr id="8202" name="Object 24"/>
            <p:cNvGraphicFramePr>
              <a:graphicFrameLocks noChangeAspect="1"/>
            </p:cNvGraphicFramePr>
            <p:nvPr/>
          </p:nvGraphicFramePr>
          <p:xfrm>
            <a:off x="1429" y="300"/>
            <a:ext cx="152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公式" r:id="rId7" imgW="1231560" imgH="393480" progId="Equation.3">
                    <p:embed/>
                  </p:oleObj>
                </mc:Choice>
                <mc:Fallback>
                  <p:oleObj name="公式" r:id="rId7" imgW="123156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0"/>
                          <a:ext cx="152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Rectangle 50"/>
            <p:cNvSpPr>
              <a:spLocks noChangeArrowheads="1"/>
            </p:cNvSpPr>
            <p:nvPr/>
          </p:nvSpPr>
          <p:spPr bwMode="auto">
            <a:xfrm>
              <a:off x="884" y="34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收入</a:t>
              </a: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03350" y="1196975"/>
            <a:ext cx="2305050" cy="519113"/>
            <a:chOff x="884" y="754"/>
            <a:chExt cx="1452" cy="327"/>
          </a:xfrm>
        </p:grpSpPr>
        <p:graphicFrame>
          <p:nvGraphicFramePr>
            <p:cNvPr id="8201" name="Object 46"/>
            <p:cNvGraphicFramePr>
              <a:graphicFrameLocks noChangeAspect="1"/>
            </p:cNvGraphicFramePr>
            <p:nvPr/>
          </p:nvGraphicFramePr>
          <p:xfrm>
            <a:off x="1429" y="799"/>
            <a:ext cx="9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公式" r:id="rId9" imgW="672840" imgH="203040" progId="Equation.3">
                    <p:embed/>
                  </p:oleObj>
                </mc:Choice>
                <mc:Fallback>
                  <p:oleObj name="公式" r:id="rId9" imgW="67284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799"/>
                          <a:ext cx="9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Rectangle 52"/>
            <p:cNvSpPr>
              <a:spLocks noChangeArrowheads="1"/>
            </p:cNvSpPr>
            <p:nvPr/>
          </p:nvSpPr>
          <p:spPr bwMode="auto">
            <a:xfrm>
              <a:off x="884" y="75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支出</a:t>
              </a:r>
            </a:p>
          </p:txBody>
        </p:sp>
      </p:grpSp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5003800" y="605433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利润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6011863" y="1181696"/>
            <a:ext cx="2728912" cy="519112"/>
            <a:chOff x="3787" y="663"/>
            <a:chExt cx="1719" cy="327"/>
          </a:xfrm>
        </p:grpSpPr>
        <p:sp>
          <p:nvSpPr>
            <p:cNvPr id="8222" name="Rectangle 56"/>
            <p:cNvSpPr>
              <a:spLocks noChangeArrowheads="1"/>
            </p:cNvSpPr>
            <p:nvPr/>
          </p:nvSpPr>
          <p:spPr bwMode="auto">
            <a:xfrm>
              <a:off x="4286" y="663"/>
              <a:ext cx="12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临界强度</a:t>
              </a:r>
              <a:r>
                <a:rPr lang="en-US" altLang="zh-CN" sz="2800" b="1" i="1"/>
                <a:t>E</a:t>
              </a:r>
              <a:r>
                <a:rPr lang="en-US" altLang="zh-CN" sz="2800" b="1" i="1" baseline="-25000"/>
                <a:t>s</a:t>
              </a:r>
            </a:p>
          </p:txBody>
        </p:sp>
        <p:sp>
          <p:nvSpPr>
            <p:cNvPr id="8223" name="Text Box 57"/>
            <p:cNvSpPr txBox="1">
              <a:spLocks noChangeArrowheads="1"/>
            </p:cNvSpPr>
            <p:nvPr/>
          </p:nvSpPr>
          <p:spPr bwMode="auto">
            <a:xfrm>
              <a:off x="3787" y="66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=0</a:t>
              </a:r>
            </a:p>
          </p:txBody>
        </p:sp>
        <p:sp>
          <p:nvSpPr>
            <p:cNvPr id="8224" name="AutoShape 58"/>
            <p:cNvSpPr>
              <a:spLocks noChangeArrowheads="1"/>
            </p:cNvSpPr>
            <p:nvPr/>
          </p:nvSpPr>
          <p:spPr bwMode="auto">
            <a:xfrm>
              <a:off x="4195" y="663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45" name="Object 65"/>
          <p:cNvGraphicFramePr>
            <a:graphicFrameLocks noChangeAspect="1"/>
          </p:cNvGraphicFramePr>
          <p:nvPr/>
        </p:nvGraphicFramePr>
        <p:xfrm>
          <a:off x="2627313" y="1989138"/>
          <a:ext cx="2227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11" imgW="1206360" imgH="203040" progId="Equation.3">
                  <p:embed/>
                </p:oleObj>
              </mc:Choice>
              <mc:Fallback>
                <p:oleObj name="公式" r:id="rId11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22272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5" name="Rectangle 75"/>
          <p:cNvSpPr>
            <a:spLocks noChangeArrowheads="1"/>
          </p:cNvSpPr>
          <p:nvPr/>
        </p:nvSpPr>
        <p:spPr bwMode="auto">
          <a:xfrm>
            <a:off x="2195513" y="2636838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经济学捕捞过度</a:t>
            </a:r>
          </a:p>
        </p:txBody>
      </p: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95288" y="2636838"/>
            <a:ext cx="1944687" cy="490537"/>
            <a:chOff x="975" y="2840"/>
            <a:chExt cx="1225" cy="309"/>
          </a:xfrm>
        </p:grpSpPr>
        <p:graphicFrame>
          <p:nvGraphicFramePr>
            <p:cNvPr id="8200" name="Object 72"/>
            <p:cNvGraphicFramePr>
              <a:graphicFrameLocks noChangeAspect="1"/>
            </p:cNvGraphicFramePr>
            <p:nvPr/>
          </p:nvGraphicFramePr>
          <p:xfrm>
            <a:off x="1111" y="2840"/>
            <a:ext cx="108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公式" r:id="rId13" imgW="850680" imgH="241200" progId="Equation.3">
                    <p:embed/>
                  </p:oleObj>
                </mc:Choice>
                <mc:Fallback>
                  <p:oleObj name="公式" r:id="rId13" imgW="8506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840"/>
                          <a:ext cx="108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AutoShape 73"/>
            <p:cNvSpPr>
              <a:spLocks noChangeArrowheads="1"/>
            </p:cNvSpPr>
            <p:nvPr/>
          </p:nvSpPr>
          <p:spPr bwMode="auto">
            <a:xfrm>
              <a:off x="975" y="2840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2959" name="Object 79"/>
          <p:cNvGraphicFramePr>
            <a:graphicFrameLocks noChangeAspect="1"/>
          </p:cNvGraphicFramePr>
          <p:nvPr/>
        </p:nvGraphicFramePr>
        <p:xfrm>
          <a:off x="395288" y="3357563"/>
          <a:ext cx="1468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公式" r:id="rId15" imgW="647640" imgH="203040" progId="Equation.3">
                  <p:embed/>
                </p:oleObj>
              </mc:Choice>
              <mc:Fallback>
                <p:oleObj name="公式" r:id="rId15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14684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3" name="Object 83"/>
          <p:cNvGraphicFramePr>
            <a:graphicFrameLocks noChangeAspect="1"/>
          </p:cNvGraphicFramePr>
          <p:nvPr/>
        </p:nvGraphicFramePr>
        <p:xfrm>
          <a:off x="2051050" y="3357563"/>
          <a:ext cx="14303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公式" r:id="rId17" imgW="774360" imgH="203040" progId="Equation.3">
                  <p:embed/>
                </p:oleObj>
              </mc:Choice>
              <mc:Fallback>
                <p:oleObj name="公式" r:id="rId17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14303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3"/>
          <p:cNvGrpSpPr>
            <a:grpSpLocks/>
          </p:cNvGrpSpPr>
          <p:nvPr/>
        </p:nvGrpSpPr>
        <p:grpSpPr bwMode="auto">
          <a:xfrm>
            <a:off x="395288" y="3933825"/>
            <a:ext cx="1958975" cy="525463"/>
            <a:chOff x="249" y="2478"/>
            <a:chExt cx="1234" cy="331"/>
          </a:xfrm>
        </p:grpSpPr>
        <p:graphicFrame>
          <p:nvGraphicFramePr>
            <p:cNvPr id="8199" name="Object 84"/>
            <p:cNvGraphicFramePr>
              <a:graphicFrameLocks noChangeAspect="1"/>
            </p:cNvGraphicFramePr>
            <p:nvPr/>
          </p:nvGraphicFramePr>
          <p:xfrm>
            <a:off x="340" y="2490"/>
            <a:ext cx="11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公式" r:id="rId19" imgW="863280" imgH="241200" progId="Equation.3">
                    <p:embed/>
                  </p:oleObj>
                </mc:Choice>
                <mc:Fallback>
                  <p:oleObj name="公式" r:id="rId19" imgW="8632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90"/>
                          <a:ext cx="11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AutoShape 85"/>
            <p:cNvSpPr>
              <a:spLocks noChangeArrowheads="1"/>
            </p:cNvSpPr>
            <p:nvPr/>
          </p:nvSpPr>
          <p:spPr bwMode="auto">
            <a:xfrm>
              <a:off x="249" y="247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6" name="Rectangle 86"/>
          <p:cNvSpPr>
            <a:spLocks noChangeArrowheads="1"/>
          </p:cNvSpPr>
          <p:nvPr/>
        </p:nvSpPr>
        <p:spPr bwMode="auto">
          <a:xfrm>
            <a:off x="2195513" y="3933825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生态学捕捞过度</a:t>
            </a:r>
          </a:p>
        </p:txBody>
      </p:sp>
      <p:sp>
        <p:nvSpPr>
          <p:cNvPr id="122974" name="Text Box 94"/>
          <p:cNvSpPr txBox="1">
            <a:spLocks noChangeArrowheads="1"/>
          </p:cNvSpPr>
          <p:nvPr/>
        </p:nvSpPr>
        <p:spPr bwMode="auto">
          <a:xfrm>
            <a:off x="360867" y="4767263"/>
            <a:ext cx="1165211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122975" name="Text Box 95"/>
          <p:cNvSpPr txBox="1">
            <a:spLocks noChangeArrowheads="1"/>
          </p:cNvSpPr>
          <p:nvPr/>
        </p:nvSpPr>
        <p:spPr bwMode="auto">
          <a:xfrm>
            <a:off x="1691680" y="4652963"/>
            <a:ext cx="71030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/>
              <a:t>在自然增长和捕捞情况的合理假设下建模</a:t>
            </a:r>
            <a:r>
              <a:rPr lang="en-US" altLang="zh-CN" sz="2800" b="1" dirty="0"/>
              <a:t>.</a:t>
            </a:r>
          </a:p>
        </p:txBody>
      </p:sp>
      <p:sp>
        <p:nvSpPr>
          <p:cNvPr id="122976" name="Text Box 96"/>
          <p:cNvSpPr txBox="1">
            <a:spLocks noChangeArrowheads="1"/>
          </p:cNvSpPr>
          <p:nvPr/>
        </p:nvSpPr>
        <p:spPr bwMode="auto">
          <a:xfrm>
            <a:off x="1691680" y="5300663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/>
              <a:t>用平衡点稳定性分析确定渔场鱼量稳定条件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讨论</a:t>
            </a:r>
            <a:r>
              <a:rPr lang="zh-CN" altLang="en-US" sz="2800" b="1" dirty="0"/>
              <a:t>产量、效益和捕捞过度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个模型</a:t>
            </a:r>
            <a:r>
              <a:rPr lang="en-US" altLang="zh-CN" sz="2800" b="1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2686680" y="77760"/>
              <a:ext cx="3385440" cy="52488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79840" y="71640"/>
                <a:ext cx="3399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墨迹 12"/>
              <p14:cNvContentPartPr/>
              <p14:nvPr/>
            </p14:nvContentPartPr>
            <p14:xfrm>
              <a:off x="2432520" y="1707480"/>
              <a:ext cx="917640" cy="343440"/>
            </p14:xfrm>
          </p:contentPart>
        </mc:Choice>
        <mc:Fallback>
          <p:pic>
            <p:nvPicPr>
              <p:cNvPr id="13" name="墨迹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5680" y="1701720"/>
                <a:ext cx="9295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墨迹 13"/>
              <p14:cNvContentPartPr/>
              <p14:nvPr/>
            </p14:nvContentPartPr>
            <p14:xfrm>
              <a:off x="357120" y="2230200"/>
              <a:ext cx="1479240" cy="387360"/>
            </p14:xfrm>
          </p:contentPart>
        </mc:Choice>
        <mc:Fallback>
          <p:pic>
            <p:nvPicPr>
              <p:cNvPr id="14" name="墨迹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1360" y="2225520"/>
                <a:ext cx="1492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墨迹 14"/>
              <p14:cNvContentPartPr/>
              <p14:nvPr/>
            </p14:nvContentPartPr>
            <p14:xfrm>
              <a:off x="103320" y="3122280"/>
              <a:ext cx="1231560" cy="67356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00" y="3114720"/>
                <a:ext cx="1243800" cy="6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1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1000"/>
                                        <p:tgtEl>
                                          <p:spTgt spid="12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5" grpId="0"/>
      <p:bldP spid="122966" grpId="0"/>
      <p:bldP spid="122974" grpId="0" animBg="1"/>
      <p:bldP spid="122975" grpId="0" animBg="1" autoUpdateAnimBg="0"/>
      <p:bldP spid="122976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422</Words>
  <Application>Microsoft Office PowerPoint</Application>
  <PresentationFormat>全屏显示(4:3)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8</cp:revision>
  <dcterms:created xsi:type="dcterms:W3CDTF">2020-04-28T13:51:53Z</dcterms:created>
  <dcterms:modified xsi:type="dcterms:W3CDTF">2020-05-05T08:41:42Z</dcterms:modified>
</cp:coreProperties>
</file>