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CB1E-FD5B-441A-8141-1E622B61A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1082-55B4-47C9-99B2-936A91DC3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02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CB1E-FD5B-441A-8141-1E622B61A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1082-55B4-47C9-99B2-936A91DC3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9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CB1E-FD5B-441A-8141-1E622B61A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1082-55B4-47C9-99B2-936A91DC3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0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CB1E-FD5B-441A-8141-1E622B61A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1082-55B4-47C9-99B2-936A91DC3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94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CB1E-FD5B-441A-8141-1E622B61A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1082-55B4-47C9-99B2-936A91DC3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81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CB1E-FD5B-441A-8141-1E622B61A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1082-55B4-47C9-99B2-936A91DC3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1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CB1E-FD5B-441A-8141-1E622B61A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1082-55B4-47C9-99B2-936A91DC3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04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CB1E-FD5B-441A-8141-1E622B61A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1082-55B4-47C9-99B2-936A91DC3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0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CB1E-FD5B-441A-8141-1E622B61A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1082-55B4-47C9-99B2-936A91DC3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2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CB1E-FD5B-441A-8141-1E622B61A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1082-55B4-47C9-99B2-936A91DC3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CB1E-FD5B-441A-8141-1E622B61A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1082-55B4-47C9-99B2-936A91DC3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5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CB1E-FD5B-441A-8141-1E622B61A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C1082-55B4-47C9-99B2-936A91DC3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4664"/>
            <a:ext cx="8514946" cy="7920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1" y="1688930"/>
            <a:ext cx="8424936" cy="87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8929277" cy="141505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797152"/>
            <a:ext cx="5712635" cy="7359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6" y="404664"/>
            <a:ext cx="861352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2</cp:revision>
  <dcterms:created xsi:type="dcterms:W3CDTF">2020-03-16T13:01:19Z</dcterms:created>
  <dcterms:modified xsi:type="dcterms:W3CDTF">2020-03-16T13:08:06Z</dcterms:modified>
</cp:coreProperties>
</file>