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7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28E5-EA3B-4D65-80F9-0FA95EB9031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AE02-7A0E-4553-824E-DE202731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6948"/>
            <a:ext cx="8622291" cy="45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7944580" cy="11085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32293"/>
            <a:ext cx="8273214" cy="38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2020-03-16T12:58:05Z</dcterms:created>
  <dcterms:modified xsi:type="dcterms:W3CDTF">2020-03-16T13:01:15Z</dcterms:modified>
</cp:coreProperties>
</file>