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15T09:45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 8683 183,'0'0'181,"0"0"-170,0 0-75,0 0 62,0 0-49,0 0 26,-16-23 20,16 23-4,0 0-2,0 0 2,0 0 1,0 0 0,0 0-6,0 6 5,0 9 23,3 5-5,4 8 1,2 8-20,0 6 10,0 3-1,-1 3 2,-2-1-10,-2-4 9,2-4-1,-4-5 10,2-7-15,-3-6 6,2-6-18,-1-6-4,-1-4-4,1-5-3,-1 0-5,1 0 1,1-3-34</inkml:trace>
  <inkml:trace contextRef="#ctx0" brushRef="#br0">1917 8777 136,'0'0'105,"0"0"-113,0 0-16,0 0-13,104-51 14,-74 40 12,1-1 10,2 4 0,-1-1 1,-2 4-1,-2 2 1,-4 1-7,-2 2 9,-6 0-8,1 3-2,-5 6 27,-3 4-18,-1 2 6,-1 5-5,-3 4 9,-2 3 38,-1 5-83,-1 4 22,0 2 28,0 1-15,-4-2 4,-4-3 5,-2-5-9,2-5-18,-1-4 0,1-4 19,0-7 3,-1 0-18,1-5-3,-3-1 5,2-3-23,-12 0-39,4-6-16,0-6-12</inkml:trace>
  <inkml:trace contextRef="#ctx0" brushRef="#br0">1965 8978 447,'0'0'139,"0"0"-114,0 0-69,0 0 1,0 0-7,0 0 38,0 0 14,49-46 3,-21 32-26,3 2 20,1 0 0,-2 4-18,-2 0 1,-5 4-35,0-4-10,-5 0 19,-6 3-36</inkml:trace>
  <inkml:trace contextRef="#ctx0" brushRef="#br0">2018 8632 418,'0'0'186,"0"0"-209,0 0-40,0 0 8,0 0 50,-4 75 29,10-34-38,1 5-17,-1 2 14,2-1 15,-2-3 2,0-3-31,-2-4-6,-1-5-25,-3 4 7,0-11-24</inkml:trace>
  <inkml:trace contextRef="#ctx0" brushRef="#br0">1939 9154 388,'0'0'248,"0"0"-338,0 0 44,0 0 34,0 0-17,0 0-15,0 0 42,33 1 13,-7-5-29,3-2 8,4-2 2,4 0-39,14-2-31,-8 4-20,-5 0-44</inkml:trace>
  <inkml:trace contextRef="#ctx0" brushRef="#br0">2900 8436 479,'0'0'165,"0"0"-208,0 0-25,0 0 28,0 0 48,0 0 20,22 107-47,-10-61 14,0 8-7,-2 2 11,0-1-3,-3-1-4,0-9 8,-5-9 1,-2-10-3,0-9 1,0-5-19,0-6-1,0-3 11,0-3-5,0 0 9,0-6-37,0-9 15,-5-6 23,-2-4 95,3-3-31,0-2-37,3 1 27,1 0-45,0 2-7,6 0-10,9 4 8,1-2-15,7 6 9,0 0-2,1 4 9,0 3-2,0 3 0,-2 5-4,-5 2 12,-2 2-13,-8 0-6,-2 0 19,-2 1 31,-3 6-26,0 3 27,-3 4-17,-6 1-44,-5 1 34,-2 1-25,-2 0 12,0 0-1,-3-1 7,3-2 1,-1-2-2,2-3 7,7-2 1,3-4 10,4-1-3,3-2-25,0 0-11,0 0 11,0 0 11,0 3-6,4 0 12,7 1 37,5 3-31,1 2-28,0-1 7,1 1 4,2 1-1,-3-3 0,-1-1 0,-2-1 0,-3-1 5,1-1 7,-2 0-11,-2-2 4,-2 0-11,0 3-27,1-3-74,-3 1-71</inkml:trace>
  <inkml:trace contextRef="#ctx0" brushRef="#br0">3414 8824 575,'0'0'255,"0"0"-361,0 0 97,-10 94 1,6-62-31,1-1-16,1-6 27,2-7 18,0-3-20,0-8-37,3-5-14,6-2-61,-3 0-159</inkml:trace>
  <inkml:trace contextRef="#ctx0" brushRef="#br0">4051 8371 409,'0'0'191,"0"0"-287,0 0 23,0 0 81,0 0 24,0 0-45,111 0-14,-73 0 19,3-7-6,0-4 7,-2 2 14,-4-2-7,-4 1-51,-6 4 60,-5 3-107,-7 3 20,-7 0-14</inkml:trace>
  <inkml:trace contextRef="#ctx0" brushRef="#br0">4274 8381 159,'0'0'275,"0"0"-387,0 0 110,0 91-21,3-52-8,4 4 2,-4 2 18,3 0-4,-2-1-1,-2-3-1,0-7 12,-1-6-8,-1-8 12,2-7-17,-2-6-9,1-5-14,6-2-45,-2-2-78,-1-7-60</inkml:trace>
  <inkml:trace contextRef="#ctx0" brushRef="#br0">4530 8581 560,'0'0'309,"0"0"-453,0 0 83,0 0 32,0 0-14,0 0 46,0 0 4,12 95-19,-9-61 4,0-1-4,0-1 2,-1-2 10,2-4-39,-1-10-15,0-6-15,0-6-98,-2-4-118</inkml:trace>
  <inkml:trace contextRef="#ctx0" brushRef="#br0">4757 8538 700,'0'0'281,"0"0"-447,0 0 90,0 0 76,0 0 9,0 0-19,0 0 9,73-4-12,-47-2-4,0-4 23,4 0 17,0 2-43,0 2 6,-2-1 23,-1 2-18,-4 1 8,-4 1 0,-5 0-22,-7 1-51,-3 0 9,-4-1-32,0 2-184</inkml:trace>
  <inkml:trace contextRef="#ctx0" brushRef="#br0">5124 8207 656,'0'0'394,"0"0"-562,0 0 43,0 0 92,0 0 12,0 0-1,0 0 23,92-6-7,-47 2 17,8-3-16,-3 2-15,-2-2 15,-5 2 4,-9 0-6,-11 2-46,-6-1-38,-9 1 38,-8 1 4,0-1-20,-3 1-202</inkml:trace>
  <inkml:trace contextRef="#ctx0" brushRef="#br0">5383 8190 536,'0'0'185,"0"0"-250,0 0 82,0 0-12,-1 99-59,1-55 24,9 11 20,-2 5 7,4 3 0,-4 1-7,-2 0-11,2-5 10,-2-8-3,-1-9-31,0-11 0,1-14-8,-1-9-69,1-8-190</inkml:trace>
  <inkml:trace contextRef="#ctx0" brushRef="#br0">5717 8572 561,'0'0'270,"0"0"-401,0 0 77,0 0 43,0 0-30,-10-83 18,0 64 22,-2 6-6,-5 1 12,4 8-11,-2 2 21,4 2-9,1 6-5,-2 11 4,3 7 9,1 6-11,0 2-14,5 1 8,0-2-5,3-3 1,0-5-9,0-7 16,0-2-9,6-8-8,4-2-5,0-4-1,0 0 25,4 0 10,-1-13-1,-2-1-14,0-6-6,-2 0 12,-3-1 17,-1 5 15,-1 2-33,-1 5 22,-3 5-10,0 3 3,0 1-18,0 0-9,0 1-2,4 11-6,2 7 23,3 2 2,3 7-21,0 5 15,3 0-8,-3-2-1,1-3-1,-2-6-40,-5 0-16,-2-10-62,-4-3-187</inkml:trace>
  <inkml:trace contextRef="#ctx0" brushRef="#br0">4259 9107 68,'0'0'170,"0"0"-191,0 0 61,0 0-39,0 0-52,0 0 9,0 0 27,-59 0-5,56 0-14,-1 0 6,-3 0-1,2 2-3,-2 0 17,-1 2 18,-2-1 18,2 0 7,-1 0-4,0 1-20,1-4 24,-2 1-15,4-1-11,2 2 3,0-2-5,2 0-14,1 0 8,1 0-7,0 0 4,0 0 0,0 0 8,0 0 0,0 0-11,11 0 25,6 3-2,6 0 7,9 0-12,6 2-6,9-2-13,8 0 8,19-2-2,23-1-1,22 0 14,12 0-5,-6-9-4,-14-5-2,-10 3 13,-3 2-17,-1-1 9,-2 4 1,-3 2-3,-4 0 2,-14 4-6,-13 0 7,-14 0-5,0 0 8,5 0 1,6 0-6,0 0 2,-3 5 0,-9-3-1,-3-1 0,-4-1 0,-3 0 0,-3 0 0,-3-4 0,-5-3-1,-6 1-20,-7 0-5,-4 4-14,-8-1 15,-6 3 27,-12 0-114,-1 0-238</inkml:trace>
  <inkml:trace contextRef="#ctx0" brushRef="#br0">5245 9694 590,'0'0'252,"0"0"-368,0 0 65,0 0 65,0 0-25,0 0-20,0 0-9,-32-20 25,20 11 14,-2-2 0,-3 1-6,-4 1-2,-1 3 15,1 1 3,-2 5-9,0 0-10,5 3 6,-4 14 3,5 7 8,2 7 0,0 6-7,2 4 1,7 1-1,-1-2 1,3-2-1,4-7 1,0-6 0,0-6-3,7-5 0,3-6-10,2-5 11,2-3-21,3 0 9,2-7 24,4-13-27,-2-8 6,3-7-6,2-8-20,0-4-10,5-27-6,-6 13 37</inkml:trace>
  <inkml:trace contextRef="#ctx0" brushRef="#br0">5271 9351 121,'0'0'163,"0"0"-174,0 0 12,0 0 13,0 0-45,0 0-26,0 0 20,-21 29 43,19 2 17,0 6-43,2 9 13,0 6-9,15 17 18,10 15 3,-2-3-2,-2-9-5,-4-10-14,-6-20 2,1-1 8,-2-2-21,-2-15-17,-5-16-10,-3-7-60,0-1-333</inkml:trace>
  <inkml:trace contextRef="#ctx0" brushRef="#br0">6830 9036 428,'0'0'277,"0"0"-456,0 0 100,0 0 91,0 0 18,0 0-53,100 26-2,-66-23 12,-1-3 3,-2 0-15,-4 0-24,-4 0 2,-7 4-66,-10-1-104</inkml:trace>
  <inkml:trace contextRef="#ctx0" brushRef="#br0">6651 9381 758,'0'0'250,"0"0"-350,0 0 5,0 0 62,0 0 23,0 0 43,96-1-48,-50-7-3,3 1 6,-4 2 2,-2-2-15,-9 5-8,-4 0-15,-6-1 44,-4 0-26,-4-1-42,-7 1-26</inkml:trace>
  <inkml:trace contextRef="#ctx0" brushRef="#br0">7598 8517 436,'0'0'195,"0"0"-243,0 0-23,0 0 21,0 0 45,0 0 72,8 86-66,-4-24-20,1 30-3,-2 25 5,1 7 5,-2-23 5,-2-29-4,0-35 11,0-10 0,1-4-1,-1-3 1,2-5-5,-2-8-7,1-5 4,-1-2-3,2 0-11,-2-9-14,0-9 24,3-8-4,-3-10 5,0-3 15,1-7 30,1-3-33,1-1 36,3 2 12,5 2-41,1 6 10,6 9 0,-1 6-7,1 10-7,0 2-9,1 10-16,0 3 22,-1 0-3,2 0-7,-5 6-6,1 4-1,-7 2 24,-3 0-20,-2 4 18,-4 3-7,0-1 6,-10 3 5,-5 1-11,-7-2 2,-5 3-1,0-3 8,-3-1 7,2-3-11,1-5 18,7-5-7,3-5-33,8-1-1,4 0 1,5-4 16,0-6-5,0 3-13,11-1 23,3 2 14,1 3 1,3 3 0,-1 0-9,4 2 15,-2 8-29,-1-1 3,1 4-2,-2-1 8,-1-1-17,-4 0 9,0-2-21,-2-2 18,-2-2-4,1-2 16,-3 0-12,1-2 7,2-1-25,1 0-16,0 0-22,0 0 1,0 0-63</inkml:trace>
  <inkml:trace contextRef="#ctx0" brushRef="#br0">8126 9085 760,'0'0'234,"0"0"-349,0 0 88,0 0 80,0 99-83,0-63-14,0 1 11,0-1 17,0-5 7,0-5-3,0-7 11,0-6 0,0-6-21,0-4-7,0-3 9,0 0-14,0-3-7,-1-6-34,-4-4-329</inkml:trace>
  <inkml:trace contextRef="#ctx0" brushRef="#br0">8541 8342 811,'0'0'178,"0"0"-209,0 0-55,0 0 60,0 0 5,0 0 8,0 0 28,86-14-16,-42 8-6,5 1-1,-3-1 2,0 1-10,-3 0 5,-5 1 14,-6 1-34,-6 3 30,-5 0-73,-9 0 0,-6 6-56</inkml:trace>
  <inkml:trace contextRef="#ctx0" brushRef="#br0">8780 8419 332,'0'0'182,"0"0"-190,0 0-27,0 102 23,1-56-24,-1 2 10,2 3 5,-2-1 0,0-6 4,1-10 11,0-7-4,3-12-29,2-9-51,-2-6-39,2 0-162</inkml:trace>
  <inkml:trace contextRef="#ctx0" brushRef="#br0">9165 8445 606,'0'0'182,"0"0"-188,1 83-70,-1-46 61,0 2-13,0-1 4,0-4 3,-1-9 10,1-7 10,0-7-10,0-6-8,0-5 21,0 0 7,0-6-17,1-10-10,6-7-17,4-2 17,1-1 44,3 2 3,-2 5-15,2 7-4,-3 3-13,3 6 24,0 3-20,1 0 12,-1 3-17,0 10 1,2 3-3,-4 4 16,-3 0-18,-4 2 7,-3-2 7,-3 1-3,0-4 19,-7 2-8,-8-2-9,-6 0-9,-6 0-4,-1 0 11,0-2 6,-1-3-12,4-6 1,4-4-12,5-2-17,5 0 30,5-4-67,6-16 28,0 3-59,0-3-59</inkml:trace>
  <inkml:trace contextRef="#ctx0" brushRef="#br0">9617 8553 803,'0'0'201,"0"0"-262,0 0-33,0 0 79,0 0 36,0 0-31,0 0-12,31 4 44,-6-4-26,7-1-17,3-7 19,2 0-12,1-1 19,-2-4-11,-2 3 6,-4 3-29,-2 1-7,-3 3-43,-8 3-30,-4 0-167</inkml:trace>
  <inkml:trace contextRef="#ctx0" brushRef="#br0">10055 8306 732,'0'0'195,"0"0"-282,0 0 67,0 0 32,98 14-60,-62-14 12,2 0 21,2 0 14,-1 0-19,-5-6-12,-4 0 6,-6 4-22,-11 2-10,-4 0-36,-9 0-2</inkml:trace>
  <inkml:trace contextRef="#ctx0" brushRef="#br0">10250 8393 454,'0'0'179,"0"0"-163,0 0-54,0 90 42,0-49-55,-3 7 28,-1 3-8,-1 2 6,1 3 7,-2-3 5,3-5 11,2-6-50,-1-7 2,2-12-11,0-9-17,0-11-48</inkml:trace>
  <inkml:trace contextRef="#ctx0" brushRef="#br0">10471 8557 370,'0'0'172,"0"0"-190,0 0-59,0 0 72,0 0-25,93 0 12,-71 0 7,-1 0 0,-7 4 9,0 2-13,-8-1-2,-5 4 25,-1 2 16,0 3-15,-10 3 16,-6 3-34,-1 1-6,-3 1 16,0-1-3,5-4 21,2-2 3,7-6-7,2-6-35,4 0-6,0-3 7,0 2 28,7-2 8,7 0 1,3 0-23,6 0-20,0-2 13,3-2 11,0 2 2,-1 0-3,3 2-8,-3 0-5,-4 0-5,-5 0-23,-5-3-9,-5-1-70,-6-2-235</inkml:trace>
  <inkml:trace contextRef="#ctx0" brushRef="#br0">8593 9188 91,'0'0'188,"0"0"-254,0 0 61,0 0 6,0 0 27,0 0-31,0 0-27,-40-9-22,40 9 21,0-2 24,0 2 2,0 0 0,2 0 0,9 0 13,6 0 14,8 0-12,8 0-15,6 2-5,8 3 18,7 0-18,4 0-1,5 2 1,4-2 16,2 0-2,14 2-9,14-2-9,12-4 15,5-1-2,-21 0 2,-21 0-2,-23 0 0,-2-4 2,9-1-2,11 0 2,9-1 0,-1 1-2,-1 0 2,-2 2-2,-2 1 1,-2-1 1,0 1-2,-6-5 1,-2 2-1,-3-3 2,-5-1-1,-1-2 6,-2 1-12,-6-1 7,1-1-2,-4 3 2,-4 1-2,-5 1 0,-6 2-9,-7 3 11,-4 1-11,-7 0-22,-2 1 32,-5 0 5,0 0-8,0 0-24,-27 0-10,-3 4-88,-3 4-229</inkml:trace>
  <inkml:trace contextRef="#ctx0" brushRef="#br0">9918 9743 453,'0'0'186,"0"0"-248,0 0-14,0 0 59,0 0 17,0 0-15,0 0 17,-22-66-14,11 57 8,0 1 10,-3 4-2,-1 2 4,-2 2 1,1 3-21,-4 16 1,0 9 6,-3 8 17,1 4 8,0 5-8,3 1-9,3-3-15,7-1-1,5-6 5,2-5 4,2-7-6,0-6 9,3-6-7,9-3 7,4-5-9,1-4-23,4 0 34,1-13 23,0-10-41,4-8-2,1-10-12,1-7 27,0-5-8,1-4 2,-2-2 39,-3 1 6,0 2-2,-5 5-10,-4 5 1,-3 10 15,-6 7-28,-3 12 19,-3 6-26,0 8 28,0 3-49,-2 0-11,-7 7-21,-3 9 22,0 6 26,0 4 16,1 6-13,0 7-3,3 1-8,3 5 19,3 5 1,2 4-12,0 1-3,10 3-5,4-4-10,2-4 6,-1-9 12,1-11-32,-3-9-6,-3-9 2,0-12-7,-6 0-55,-2 0-185</inkml:trace>
  <inkml:trace contextRef="#ctx0" brushRef="#br0">12066 8949 87,'0'0'174,"0"0"-199,0 0-23,0 0 54,0 0-5,0 0-31,0 0-3,0 0 9,0 0 16,0 0 1,-2-2 8,1 2-8,-2-3 9,1 1 7,1 0-1,-1 1-5,2 1-4,0 0-5,0 0-8,0 0 13,0 0-12,0 0 3,5 0 0,8 0 31,6 0-10,7 5-12,7-2 3,4-3-2,6 0 33,6 0-35,2 0-22,2 0 23,-1-5-4,-3-2 6,-5 2-3,-6 0 2,-8 0-2,-9 4-18,-9 1 20,-4 0 3,-6 0-4,-2 0-16,0 0-39,0 0-82,-6 8 7</inkml:trace>
  <inkml:trace contextRef="#ctx0" brushRef="#br0">11987 9215 423,'0'0'147,"0"0"-114,0 0-91,0 0 59,0 0-29,0 0-18,0 0 17,22-2 27,3-1 8,7-1-2,5-1-9,4 0-8,3 0 12,3 0-8,1 0 10,2-2-2,-5 2-7,4 2 9,-8 3-17,-5 0-21,-7 0-14,-3 19-16,-6-1-59,-8-3 108</inkml:trace>
  <inkml:trace contextRef="#ctx0" brushRef="#br0">12846 8843 150,'0'0'501,"0"0"-920,0 0 424,0 0-26,105 21-6,-61-11 11,2 2 48,0 0-64,-1 1 15,-4 1 18,-4 0-7,-12 0 5,-4 2 1,-12-1 0,-9 5 0,0 4 0,-15 4 16,-15 5 10,-8 4-32,-9 3-2,-5 2-6,0-1 0,4-5 4,9-8-38,6-5-14,13-6-67,7-10-200</inkml:trace>
  <inkml:trace contextRef="#ctx0" brushRef="#br0">14635 8707 191,'0'0'119,"0"0"-124,0 0-21,0 0 18,0 0 30,0 0-29,-22-17-1,19 13-7,1 3-6,1-1 5,1 2 12,-1 0-1,1 0-16,0 0 16,0 0-14,0 0 5,10 2 26,11 6 9,6-2-20,9 0 4,7-4-4,5-2-8,-1 0 16,3-2-18,-4-7 9,-4 3-13,-5-2-13,-6 2 4,-4-1 1,-6 4 8,-4 1-16,-7 2 5,-4 0-15,-6 0-64</inkml:trace>
  <inkml:trace contextRef="#ctx0" brushRef="#br0">14825 8778 342,'0'0'32,"0"0"-21,0 0 15,0 80 3,0-41-27,0 6-14,0 6-18,0 2 17,0 0-9,0-3 12,0-5 5,0-7 10,0-6-5,0-2 2,0-5-10,0-3 2,0-3 5,0-4-3,0-1-41,0 3 0,0-3-39,0-3-60</inkml:trace>
  <inkml:trace contextRef="#ctx0" brushRef="#br0">15277 9208 228,'0'0'133,"0"0"-171,0 0-27,0 0 77,0 0-22,11-73 2,-7 51-3,-1 1 0,-3-1 10,0 5 15,0 0 10,-6 5-16,-8 3-4,-2 5-41,0 4 25,-5 0 10,-3 10 2,-3 12 12,0 7 7,2 5-23,2 0 0,6 2 4,7-2-5,6-3 5,4-4-3,0-5-12,0-5 15,9-5-1,3-1 2,3-7-1,3-2 0,0-2-13,4 0 16,-1-12-15,5-5-9,-4-2-6,0-5 15,-4 4 35,-3-1-12,-3-1 0,-3 5 11,-5 1-7,-2 5-6,-2 3 8,0 6 0,0 2-31,0 0-2,0 0 4,0 5 35,0 8 17,4 3-25,2 2-40,2 1-3,4 0 23,0-1 7,4-2-19,-1-1 20,3-2-12,-3-2-13,0-4-24,7-5-11,-6-2-13,-2 0-61</inkml:trace>
  <inkml:trace contextRef="#ctx0" brushRef="#br0">15613 9043 651,'0'0'128,"0"0"-231,0 0 79,78 0 62,-37-1-45,4-5-12,2-4 6,-2 1 13,-2 0-25,-5 3 1,-5-2 4,-4 3-33,-8 2 11,-9 0-74</inkml:trace>
  <inkml:trace contextRef="#ctx0" brushRef="#br0">15889 8819 401,'0'0'67,"0"0"11,0 0-77,-11 106-11,7-61-9,1 4-14,1 2-2,1 2 18,1-2-7,0-5 21,0-6-2,0-10-33,3-7 1,5-3-5,-2-6-77,1-8-147</inkml:trace>
  <inkml:trace contextRef="#ctx0" brushRef="#br0">16274 8701 599,'0'0'158,"0"0"-157,0 0-90,0 0 89,0 0-30,0 0-1,0 0 42,85 0-6,-38-3-20,5 0 12,2-2-3,-1 1 6,-3-1-1,-2 0-21,-5 0-11,-9-1-15,-2 2 4,-10 0-43,-12 1-37</inkml:trace>
  <inkml:trace contextRef="#ctx0" brushRef="#br0">16522 8754 333,'0'0'62,"0"0"-8,0 0-37,5 113-23,-1-62-38,3 4 29,-4 4-12,0 2 7,2-2 1,-2-5 23,0-9-10,2-8-7,-1-11-20,2-7-9,5-9-20,-4-6-41,0-4-54</inkml:trace>
  <inkml:trace contextRef="#ctx0" brushRef="#br0">16908 8961 573,'0'0'75,"0"0"-78,-2 85-7,-4-42 15,0 0-25,0 1 8,1-2-9,2-3 13,-1-6 3,3-7 4,-1-8-7,2-6 0,0-9 5,0-3 22,0 0-10,3-13-18,7-6-10,4-8 14,2 0 18,1-4-3,2 3-9,0 5-1,-1 6 0,0 4 0,-4 6-1,-1 6 1,-1 1 0,-3 1-9,1 12 19,-2 7-10,-2 4 1,-3 3 0,-3 0 6,0-1-9,0-4-3,0-1 11,-6-6-8,-5-1-2,-3 0 12,-3-1-10,-7-1 2,-3 1-7,-2 0 6,0-3 3,6-5-2,3 0 7,4-5-6,11-3-11,2-12-65,3-5-121</inkml:trace>
  <inkml:trace contextRef="#ctx0" brushRef="#br0">17469 8932 942,'0'0'139,"0"0"-204,0 0-8,0 0 98,0 0-34,0 0-7,0 0 15,74 8 7,-38-4-12,2-1-6,-2-1-17,-3 1-14,-2-2-10,-8-1-50,-7 0-39</inkml:trace>
  <inkml:trace contextRef="#ctx0" brushRef="#br0">17444 9181 687,'0'0'211,"0"0"-317,0 0 2,0 0 104,0 0 65,0 0-70,90 22-26,-55-15 16,6-2 8,-2 1-1,0-2-4,-2-1-25,10-3-24,-9 0-50,-8-1-75</inkml:trace>
  <inkml:trace contextRef="#ctx0" brushRef="#br0">18254 8668 745,'0'0'186,"0"0"-262,0 0 21,0 0 16,0 0 74,0 0-46,0 0-4,96-9 9,-54 9-5,8 0 4,-1 0 7,-1 0-1,-4 0-14,-4 0-8,-4 0-10,-10 0-10,-5 0-21,-9 0-10,-7 0-35</inkml:trace>
  <inkml:trace contextRef="#ctx0" brushRef="#br0">18497 8736 388,'0'0'108,"0"0"-184,0 0 141,-6 92-52,5-46-51,1 0 29,-3 6 1,3 1-2,-3 0-13,0-3 14,-1-4 4,1-2 7,-1-11-11,3-5 8,1-7-5,0-4-38,0-4-19,1-4-26,6-5-4</inkml:trace>
  <inkml:trace contextRef="#ctx0" brushRef="#br0">18743 9123 823,'0'0'127,"0"0"-192,0 0 72,0 71 33,0-40-55,-4 4-21,-1-2 7,1 1 9,1-5 12,3-2 8,0-7-1,0-4-18,0-7-41,0-9 0,7 0-30,-1 0-63</inkml:trace>
  <inkml:trace contextRef="#ctx0" brushRef="#br0">19029 8869 918,'0'0'151,"0"0"-204,0 0-16,0 0 130,0 0-32,0 0-76,0 0-13,13-5 48,8 4 12,13 1 11,9-2-2,9-1-20,5 2 11,-3-4-8,-3 0 7,-5 0-37,-12 1 3,-6-3-21,-10 4 20,-10-1-21,-4 1-69,-4-2-90</inkml:trace>
  <inkml:trace contextRef="#ctx0" brushRef="#br0">19242 8603 671,'0'0'121,"0"0"-242,0 0 128,0 0 80,-9 96-51,6-47-66,1 5-4,0 7 9,2-1 10,0-2 6,0-7-6,0-8 14,0-12 0,2-9 0,1-10-21,0-4-14,2-5-30,-4-3-24,1 0-59</inkml:trace>
  <inkml:trace contextRef="#ctx0" brushRef="#br0">19750 8540 814,'0'0'149,"0"0"-160,0 0-59,0 0 86,0 0 13,0 0-83,0 0-1,23-3 63,2 3-20,8 1 29,4 1-32,5 1 14,1-1 0,-4-2-14,-3 0-24,-3 0 3,-6 0-3,-8 0-28,-9-5-51,-8 5-144</inkml:trace>
  <inkml:trace contextRef="#ctx0" brushRef="#br0">19858 8620 548,'0'0'116,"0"0"-196,0 0 132,-15 92-48,9-48-10,0 7-25,-4 5 9,2 4 6,-3 1 12,1-2-7,1-5 10,3-8 0,2-10 0,1-9-24,3-9-5,0-5-15,1-6-71,5-7-65</inkml:trace>
  <inkml:trace contextRef="#ctx0" brushRef="#br0">20129 8894 818,'0'0'160,"0"0"-266,0 0 78,0 0 41,0 0-13,0 0-19,95 12 6,-80-4 6,2 1-3,-7 1 4,-3 1 6,-4-1-5,-3 0 1,0 4 17,-8-2-1,-13 5 0,-6 2-11,0 1-2,0-1 3,5-2 30,7-3-33,8-6-15,4-2 25,3-2-1,0-3-20,3 1-5,9-1 20,3 0 5,5-1-16,7 0 10,3-1-18,1-7 10,1-1-9,-4 2 3,-3 2-11,-2-2-8,2 3-15,-6-2-37,-6 2-87</inkml:trace>
  <inkml:trace contextRef="#ctx0" brushRef="#br0">10935 10319 398,'0'0'85,"0"0"-53,0 0-55,0 0 14,0 0 22,0-1-26,0-1-8,0 0 2,0 2 7,0 0 1,0 0 1,0 0-2,0 0 1,7 0-22,13 0 34,7 0 23,11 0-22,4 0-11,3 0-3,1 0-2,-5 0 16,-4 0-7,-10 0 11,-6 0-12,-5 0 9,-10 4-64,-3-1-16,-3 0-6</inkml:trace>
  <inkml:trace contextRef="#ctx0" brushRef="#br0">10945 10632 342,'0'0'58,"0"0"-20,2 86-56,-2-40 14,0 9-17,0-2-9,0 0 13,3-9 16,0-8-4,4-9-16,-2-10 6,-1-7 11,2-5-28,2-5-28,0 0 44,-1 0-14</inkml:trace>
  <inkml:trace contextRef="#ctx0" brushRef="#br0">11102 10638 162,'0'0'127,"0"0"-202,0 0 62,0 0 15,0 0-4,90-7-12,-59 2-5,0 0 14,2 1 6,-3 2-3,-5 2 9,-2 0-4,-5 13 10,-4 6 8,-6 6 20,0 6-31,-7 4-28,2 6-13,-3 4 25,0 0-11,0 4 3,0-2 7,0 0 11,0-5-10,0-3 5,0-9-6,0-5 5,0-5-12,-4-6-12,2-6 18,1-5-22,-4-3 52,0 0 3,-5-6-109,-6-9 64,-3-6 54,-6-5 33,-6-3-38,-4-6-47,-6-1 6,-1-4 10,-2 1 4,5 2 43,6 5 13,9 8 48,7 7-120,9 5-13,3 7 44,4 2-52,1 3-6,0 0 13,11-2 5,9 2 26,7-1-6,6 0-9,6-1 13,1-3-3,1 2 2,-2-3-28,-2-2 3,-5-1 0,-3-3-16,-9 1-17,-7 1 13</inkml:trace>
  <inkml:trace contextRef="#ctx0" brushRef="#br0">11166 10545 362,'0'0'131,"0"0"-232,0 0 84,0 0 66,0 0-28,10 93-35,-2-52-26,0 6 31,-2 0-3,-1-1 4,-3-1-31,-2-4-13,-2 7 3,-12-12 3,-2-8-61</inkml:trace>
  <inkml:trace contextRef="#ctx0" brushRef="#br0">10826 11076 312,'0'0'277,"0"0"-404,0 0-4,0 0 164,0 0 13,93-25-80,-49 17-3,6-2 22,8 0 3,3-1 8,1 0-34,24-5-29,-18 6-17,-11 0-26</inkml:trace>
  <inkml:trace contextRef="#ctx0" brushRef="#br0">11670 10749 598,'0'0'183,"0"0"-338,0 0 128,0 0 86,0 0-56,9 98-37,-4-70 17,2 2 5,-2-2 2,1-1-47,-2-3-13,1-7-2,-2-7-11</inkml:trace>
  <inkml:trace contextRef="#ctx0" brushRef="#br0">11815 10624 323,'0'0'101,"0"0"-151,0 0 64,95-35-20,-58 24-21,3 1 8,0 1 7,-4 5 12,-5 4 1,-7 0-3,-3 3 8,-5 11 5,-5 6 5,-5 3 15,-2 5-32,-4 5-20,0 4 5,-9-1 9,-1 0-5,-1-4 11,1-5-5,2-3-12,1-6 0,-2-3-9,-8 2-19,-1-5-37,2-3-58</inkml:trace>
  <inkml:trace contextRef="#ctx0" brushRef="#br0">11803 10767 195,'0'0'361,"0"0"-528,0 0 43,0 0 113,0 0 14,0 0-23,84-30-8,-50 25 14,-1 3 1,0 0-18,-5 2-21,-3-1-3,-5 0-32,-10-1 3</inkml:trace>
  <inkml:trace contextRef="#ctx0" brushRef="#br0">11909 10282 590,'0'0'148,"0"0"-232,0 0 20,0 0 163,0 0-67,0 104-56,0-50-32,0 9 25,0 2 14,0 1 14,0-2-14,0-6-30,0-7-16,0 3 12,0-16-41,-2-11-27</inkml:trace>
  <inkml:trace contextRef="#ctx0" brushRef="#br0">11711 10975 182,'0'0'727,"0"0"-1259,0 0 395,0 0 92,0 0 38,0 0 13,80 0-4,-36-3-16,3-1-16,0 3-25,3 1-15,-12 0 0,-13 0-50</inkml:trace>
  <inkml:trace contextRef="#ctx0" brushRef="#br0">13138 10285 114,'0'0'65,"0"0"-92,0 0 48,-40 111 18,23-60-32,2 5-21,-4 6 5,1 4-6,-3 1-3,1-3 8,0-4-5,2-7 1,3-9 5,3-8 14,5-10-10,2-6 4,2-4 2,2-5-2,1-6 1,0-2 0,0-3-7,0 0 14,0 0 3,0 0-2,0 0-5,-2-9-19,1-9 11,-3-5-2,4-6 8,0-5-2,0-6 2,11 1-20,6-2 21,4 5 1,4 1 0,2 9-1,0 4 3,-4 3-8,0 6 0,-1 6 9,-4 1-2,0 6-8,0 0 3,-1 0 4,-3 4 4,-3 8-9,-1 2-12,-4 3 30,-6 1-22,0 4 12,-3-1-5,-10 0 0,-8-1 0,0-3 3,-4 0 2,-2-3-17,-2-1 20,1-6-7,1-2 5,4-2-12,3-2 3,5 1 3,5-2 4,5 0 11,5 0-17,0 0-32,0 0 33,0 1 0,8 4 0,5 5 22,4 4-12,3 0-13,0 3 4,2 2-4,0-2 18,-2 0-36,1-3 10,-3-1 2,0-3 15,-2-3-12,-4 0 5,2-3-7,-1 0-31,6-2-18,-5-1-44,-1-1-30</inkml:trace>
  <inkml:trace contextRef="#ctx0" brushRef="#br0">13507 10873 499,'0'0'69,"0"0"-137,0 0 79,0 0-16,92 13 9,-68-11-9,-5-2 0,-4 1 4,-6 1 1,-6 0-11,-3 2-4,0 4 41,-9 4-7,-7 2 12,-3 5-39,-3 3-14,-3 0 33,0-1-2,2-1 3,5-5 3,2-1-26,7-8-3,4-3-1,5 0 6,0-3-9,1 0-8,12 0 23,8 0 32,3 0-19,3 0-7,4-3-15,-1-2 11,-2 2 1,-1 2-29,-5 1-5,4 0-40,-8 0-15,-4 0 14</inkml:trace>
  <inkml:trace contextRef="#ctx0" brushRef="#br0">14096 10125 963,'0'0'129,"0"0"-190,0 0-7,0 0 35,0 0 66,0 0-15,79 10-21,-39-6-6,3-3 3,0 1-14,-4-2 5,-6 0 5,-9 0 3,-6 0-10,-6 0-18,-12 4-11,0 1-26,-6 1-15</inkml:trace>
  <inkml:trace contextRef="#ctx0" brushRef="#br0">14181 10198 548,'0'0'100,"0"0"-200,0 0 157,0 0 30,1 83-112,2-45-2,-3 6-14,1 1 27,-1-1 5,0-3-12,2-9 16,0-6 4,1-7 0,0-4-18,1-4-30,1 0-34,0-1-37,-2-4-159</inkml:trace>
  <inkml:trace contextRef="#ctx0" brushRef="#br0">14521 10472 439,'0'0'235,"0"0"-285,0 0-45,0 0 35,0 0 79,-8-83-36,1 71 15,-2 1-10,-1 3-6,1 5 18,-2 1-1,-1 2-11,-3 2 12,0 12 13,-3 10-1,-1 2 5,4 2-27,3 1-2,3-1 6,6-4 5,3-4 1,0-3-10,2-3 10,8-4 1,2-3-15,1-4 3,5-3 24,3 0-17,0-14-13,3-6-27,-2-3 30,-2-4 27,-7 4 22,-4 1-7,-3 5-4,-3 4-1,-2 6 12,-1 6-5,0 1-47,0 0-18,0 3 16,0 9 33,0 5 28,0 5-65,0 2 6,2-2 1,4-1 8,2-4-1,-1-5 9,3-1-23,-2-4-3,1-3-15,7-4-22,-4 0-31,0 0-183</inkml:trace>
  <inkml:trace contextRef="#ctx0" brushRef="#br0">14756 10398 798,'0'0'146,"0"0"-166,0 0-48,0 0 104,0 0-43,0 0 12,0 0 18,-10-7-72,10 7 6,0 0 27,0 0 18,-1 0-4,1 0 13,0 0 39,0 0-77,0 0-7,0-2 27,0 2 7,0 0-1,0 0-8,0 0 11,0-3-2,0 3 0,0 0-3,1 0-8,1-2 8,6 2 2,3 0-1,8-3 30,11 0-28,6-1 7,6-1-6,1-3-9,-3 4 7,-5 2-23,-9 0 7,-6 2 0,-9 0-10,-4 0 10,-4 0-26,-3 0-33,0 0-15,0 0-97</inkml:trace>
  <inkml:trace contextRef="#ctx0" brushRef="#br0">15180 10057 879,'0'0'173,"0"0"-243,0 0-16,0 0 97,0 0-4,92-7-19,-56 4-5,3-1 11,0 1-8,-2-1-11,-6-1 1,-6 0 3,-5 3-17,-2-1-2,-9 2-35,-4 0 15</inkml:trace>
  <inkml:trace contextRef="#ctx0" brushRef="#br0">15328 10075 388,'0'0'139,"0"0"-218,0 0 125,0 0-2,0 85-67,0-52-16,0 6 5,0 1 9,0 4 19,0 1-7,0-3 4,0-1 20,0-9-23,0-3 11,0-3-24,-2-6-14,1-3-16,1-3-46,0-7-27</inkml:trace>
  <inkml:trace contextRef="#ctx0" brushRef="#br0">15611 10198 660,'0'0'123,"0"0"-194,0 0 81,0 72 45,-5-40-108,-2 5 21,-1 4 19,1-1 5,1 1-2,1-4 9,2-7 1,1-10 1,2-9-2,0-8 3,0-3-4,0 0-5,0-1 13,9-12-12,1-4-22,4-6 21,4 1 25,-1 0-1,-2 2-12,0 6-9,-1 3 3,-4 5 7,2 1-6,-3 3 0,0 2 1,0 0 0,-2 7-2,1 7 0,-2 3 1,-5 3 1,-1 2 12,0-3-13,0 2-3,-9-2 2,-4-2 15,-5-1-12,-3-4-14,0 0 10,-3-3 0,0-5-4,1-1 7,2-3-5,0 0-39,-4 0-15,8-7-104,2-2-237</inkml:trace>
  <inkml:trace contextRef="#ctx0" brushRef="#br0">14103 10875 614,'0'0'88,"0"0"-135,0 0 22,0 0 56,0 0 48,0 0-79,0 0-38,-13-3-2,13 3 22,0 0 14,0 0 6,0 0 6,0 0-12,0 0-11,0 0 8,0 0-3,0 0 2,0 0-3,7 0 7,8 0 13,8 0 5,11-5-2,9-2 3,5-4-23,5-2 9,3 3 0,0 0-12,1 4 7,-3-1-2,1 3 6,3 1 0,5 0 0,17-7-2,25-5 4,20-7 0,3-3 12,-25 7-23,-30 7 24,-28 8-14,-8 3-24,5 0 25,3 0-4,1 0 2,-1 7 0,-5-2 0,2 0 0,-2-4 2,1-1-3,0 0 8,-1 0-14,-1-6 14,-3-2-15,-4 1 8,-7 3 0,-7 1-1,-9 1-5,-5 2 12,-2 0-5,-2 0-1,0 0 0,0 0-20,0 0-21,0 0-18,-22 0-41,0 9 29,-3-1-239</inkml:trace>
  <inkml:trace contextRef="#ctx0" brushRef="#br0">14748 11394 649,'0'0'117,"0"0"-234,0 0 130,0 0-26,0 0 95,0 0-87,0 0-30,88 34 19,-51-34 17,8-9-3,5-13-3,4-11-6,3-7 2,1-5-20,-5-2 16,-6 0 11,-9 4 9,-9 2-8,-13 7 3,-10 4-6,-6 8 19,0 5-9,-10 8 13,-9 4-17,0 5 15,-3 1-23,-2 15 11,-1 10 15,-2 4-6,3 6-5,0 6-8,4 3-10,6 1-2,6 0-5,4 0 8,4-3 23,0-3-18,13-2 4,3-6 0,4-6-19,4-3 16,4-4 1,2-4-2,3-4 2,1-4-6,-1-3-8,-3-1-15,-3-3 3,-2 0-31,-7-4-33,-6-3-93</inkml:trace>
  <inkml:trace contextRef="#ctx0" brushRef="#br0">16435 10735 967,'0'0'137,"0"0"-203,0 0-5,0 0 89,0 0-16,0 0-22,0 0 20,86-9 0,-44 3 0,4 0 0,-1 0-26,-5 1 10,-3 3-34,-10 2-8,-10 0-35,-11 0-45</inkml:trace>
  <inkml:trace contextRef="#ctx0" brushRef="#br0">16414 10920 776,'0'0'187,"0"0"-240,0 0-33,0 0 110,0 0-67,0 0 14,0 0 28,85-12 1,-43 1-16,4 2-22,-3-1-5,11 0 6,-14 3-68,-6 2-2</inkml:trace>
  <inkml:trace contextRef="#ctx0" brushRef="#br0">17090 10215 892,'0'0'152,"0"0"-231,0 0 12,0 0 67,0 0 26,-11 79 17,-3 4-54,-2 26 3,-1 9-20,4-8 10,4-30 15,6-28-3,3-20 5,0-11 2,0-3-2,0-5 1,0-4-1,0-6 2,0-3-1,0 0-10,0-6 20,0-11-18,0-8-26,0-4 33,0-7 3,5-5-13,5 0-3,5 2 30,2 3 8,3 2-12,3 6-5,-1 5-1,2 4-5,-3 7 9,0 4-4,-5 5-6,1 3-6,1 0-3,-1 0 9,-3 6 0,1 4-1,-6-1-11,-3 3-9,-5-1-1,-1 0-8,0 0 61,-10 2 13,-11 2-34,0-1-9,-5 0-2,0 0 2,-1 0 5,2-3 4,6-1 31,3-3-31,6-4-3,5 2-5,3 0-23,2 1-12,0 2 22,0 2 16,10 5 3,2 0-10,2 1-6,3 0 1,1-3 0,0-2 12,3-3-9,1-1 2,2-3-7,-3-2-34,13-2-10,-8 0-38,-6 0-48</inkml:trace>
  <inkml:trace contextRef="#ctx0" brushRef="#br0">17522 10790 833,'0'0'130,"0"0"-215,0 0 100,0 82 34,0-49-93,0 1-2,0-4 40,3-1-7,1-5-13,-1-7-26,-1-6-7,-1-4-27,-1-7-185</inkml:trace>
  <inkml:trace contextRef="#ctx0" brushRef="#br0">17970 10017 753,'0'0'149,"0"0"-179,0 0-13,0 0 93,0 0-77,0 0-38,0 0 31,23-6 35,4 6-2,11 0 7,5 3-1,6 0-15,5-3 11,-2 0 4,0 0-12,-4-8-15,-5-4 4,-6 1-6,-10 2-8,-9 2 5,-15 7-14,-3 0-88,-2 2-112</inkml:trace>
  <inkml:trace contextRef="#ctx0" brushRef="#br0">18257 10050 656,'0'0'119,"0"0"-194,0 0 54,0 0 126,-7 96-95,4-49-57,0 9 14,0 6 17,3 1-1,0-4 6,0-5 0,0-9 9,0-12 2,6-8-1,-1-8-30,0-7-16,1-3-4,5-7-10,-1 0-9,-2-7-38</inkml:trace>
  <inkml:trace contextRef="#ctx0" brushRef="#br0">18497 10166 332,'0'0'325,"0"0"-580,0 0 259,0 78 19,0-37 1,0 7-68,0 5-1,0-2 31,0-2 5,0-7 3,0-9 9,0-12-8,0-10 4,0-7-10,0-4 7,0 0-5,0-3 1,0-12-2,0-6-29,0-5 42,0-3 8,3 0 2,3 4-13,2 6 25,1 6-4,1 6-13,-1 3 0,2 4 10,2 0-14,2 2-5,0 8-9,1 2-2,-2 5 11,0 0-4,-5 0 5,-5 0-1,-4 2 2,0-2 15,-1 0-6,-15 0 1,-2-3-7,-3 0-4,1-4 14,0-5-19,1-2-19,4-3 9,1 0 13,5 0-1,5 0-4,4-3-61,0-7-46,1-1-50</inkml:trace>
  <inkml:trace contextRef="#ctx0" brushRef="#br0">18837 10308 970,'0'0'189,"0"0"-273,0 0 18,0 0 82,0 0-33,0 0 0,87 0 5,-50 0 10,1 0-5,-4 0 6,-2 0-19,-7 0 3,-6 0-18,-4 0 7,-4 0-43,-4 0-55,-6 0-148</inkml:trace>
  <inkml:trace contextRef="#ctx0" brushRef="#br0">19413 10378 568,'0'0'111,"0"0"-144,0 0-20,0 0 52,0 0 19,0 0-60,30-76 32,-30 66-29,-5 9-12,-11 1-45,-2 0-116</inkml:trace>
  <inkml:trace contextRef="#ctx0" brushRef="#br0">19252 10068 398,'0'0'247,"0"0"-305,0 0 9,0 0 45,0 0 5,0 0-64,0 0 18,-10 1 17,18-1 27,6 3-7,11 0 16,10-1 20,8 0-26,8 0-11,1-2 4,0 0-3,-4 0 2,-4 0 10,-5 0-10,-6 0-4,-8 0-9,-9 0 3,-6 0 4,-7 0-10,-3 0-11,-5 0 4,-11 0-54,-6 0-265</inkml:trace>
  <inkml:trace contextRef="#ctx0" brushRef="#br0">19497 10178 218,'0'0'183,"0"0"-243,0 0 80,0 0-2,-6 80-53,6-44-6,0 9 36,-3 2-35,1 2 32,1 0 4,-2-5 0,-3-7-1,4-6 1,-1-9 10,-1-5-11,2-4-9,1-4 12,1-1-22,0-2-26,0-1 4,0 1-9,0-2-19,3-3-34</inkml:trace>
  <inkml:trace contextRef="#ctx0" brushRef="#br0">19741 10447 618,'0'0'248,"0"0"-399,0 0 129,0 0 9,81 2-4,-62 5-14,-2 1 17,-4-2 14,-4 2-18,-3 1 1,-6 1-3,0 3 14,-8 5 48,-12 5-23,-6 5-7,-2 3-15,0-1 31,5-1 12,8-6-58,4-5 3,9-5 0,2-6 13,0-2 3,5-5 8,9 0-5,7 0-9,1-7-5,7-6-4,1-1 2,-2 3 10,-1 3-7,-2 5 1,-3 3 1,-2 0-2,-1 0-18,-5 3-13,-2 4 15,-5-3-59,-4-1-46</inkml:trace>
  <inkml:trace contextRef="#ctx0" brushRef="#br0">18248 10803 355,'0'0'141,"0"0"-124,0 0-48,0 0 50,0 0-40,0 0-14,0 0 9,-15 0 1,14 0 6,-1 0 14,2 0-9,-1 0 15,1 0-3,0 0 0,0 0 3,0 0-1,0 0 1,0 0-1,0 0 0,0 0 2,0 0 6,0 0-8,0 0 1,0 0-3,0 0 5,0 0-14,0 0 19,0 0-11,0 0 8,0 0 0,0 0 0,0 0-2,0 0-1,0 0 0,0 0-16,3 0 0,4 0-4,8 4 24,9 3 6,9 3-10,13 0-3,23 0 2,26-3-2,20-5 2,5 0-3,-19-2 2,-28 0-1,-26 0-11,-3 0 7,5 0 6,4 0 3,6 1 0,-4 3-12,-1 0 13,-2-1 1,-4-2-1,-2-1-6,-4 0 2,-2 0-1,-4 0 1,-2 0-2,-3 0 2,1 0-1,1 0 0,1 0 0,3 4-17,5 4 11,0-3 22,0 2-30,1-2 5,-4 0 39,-6-1-29,-10-1-1,-8-1-1,-6 1 2,-6 0 4,-1-3-1,-2 1-1,0-1-5,0 0-9,0 0 6,0 0-43,0-1-23,0-7-20,0 1-207</inkml:trace>
  <inkml:trace contextRef="#ctx0" brushRef="#br0">19007 11303 755,'0'0'95,"0"0"-129,0 0 3,0 0 55,0 0-5,0 0-61,0 0 19,-11-60 17,6 50 12,-4 3-13,-3-1 6,0 2 7,-1 3-5,-4 1 2,1 2 4,0 0 7,-2 7-19,-2 8-2,-1 5 4,1 6 13,0 4-13,1 7-4,5 2 5,1 2-6,7-3 2,6-6 6,0-7-6,0-5 11,11-6-11,5-7 4,6-5-3,2-2-6,9-14-1,6-12-11,1-9-6,2-7 12,1-5 28,-3-2 14,-4-2 5,-4 1-15,-6-4 10,-5-1-24,-3 2 18,-8 2-14,-3 4-16,-1 9 17,-6 9 9,0 11 15,0 6-34,0 9-2,-4 3-16,0 0-5,-1 6 22,-1 12 34,-1 10-9,-3 6-27,4 11 2,-2 3 4,-1 6-2,2 4 5,4 4-13,0 2 12,1 2-1,2-2-13,0-7 16,0-7-19,3-10 16,5-8 0,-1-11-12,2-8-15,-1-5-17,-2-7-33,-2-1-58,-1 0-309</inkml:trace>
  <inkml:trace contextRef="#ctx0" brushRef="#br0">20720 9019 393,'0'0'68,"0"0"-73,0 0 16,0 0 4,0 0-3,0 0-39,-5-35 12,5 34 10,0-1-6,0 2 4,0 0-3,0 0-4,0 0 2,0 0 3,0 0 4,0 0-7,3 0 23,8 8-4,2 1-5,-1 3-24,0 0 19,-3 2 13,-1 1-10,-2-1-7,-5 6-18,-1 1 43,0 5 12,-4 6-25,-12 5-3,-3 5 4,-3 1-13,1 5 7,-2-1 1,6-2-3,3-2 2,5-6-1,3-6 1,6-3 0,0-3 1,5-1-1,8-2-7,5-2 4,2-2 12,3-1-9,4-1 0,0-4 0,3-2-12,0-1 10,-4-4-3,-1-5-1,-2 0-13,-5 0 31,-3 0-11,-5 0 8,-7-3 1,-3-1 3,0 4 16,-1 0-25,-12 0-35,-3 0 43,-4 0-13,-1 11 14,1 7-14,0 2 18,0 3-28,4 5 5,1 7-5,5 2-2,0 6 22,6 3-13,1 4-1,3-1 4,0 1 1,0-3 1,4-4-2,1-1 1,3-1 0,-2 0 0,-2 0 1,-3 0-2,1-2 2,-2 2-1,0-4 1,-3 0 3,-7-1-9,-7 0 5,-1-1 0,-6 2 6,1-2-11,0-3 9,1-3-8,2-5 9,7-7-10,3-6 3,4-6 9,3-1-14,0-4-6,-10 0-37,0 0-102</inkml:trace>
  <inkml:trace contextRef="#ctx0" brushRef="#br0">4535 13271 143,'0'0'108,"0"0"-118,0 0 28,0 0-64,0 0 72,0 0-18,-68-16-39,63 15 17,0 1-6,2 0 28,2-3-8,-1 3-9,2 0-19,0 0 18,0 0-12,3 0 8,11 0 14,8 0 14,5 7 1,6 1-14,4 0 5,0-2-6,2-3 0,0 1 0,2-4 0,-2 0 1,2 0 0,0 0-3,0-4 2,-3-2 0,1 2-7,-5 2 1,-4 2 0,-5 0-11,-6 0-17,-3 7-47,-9 5 33,-4-2-14</inkml:trace>
  <inkml:trace contextRef="#ctx0" brushRef="#br0">4457 13768 438,'0'0'72,"0"0"-89,0 0 34,0 0 26,0 0-48,0 0-7,0 0-19,-7 0 1,7 0 10,0 0 3,0 0 6,0 0-1,7 0 4,9 0 26,9 0-5,7 0-13,8 0 0,8 0 1,1-3 8,5-1-12,0 0 5,-2 1-11,-1-1 10,-2 4-1,-6 0-1,0 0 1,-7 0-32,-3 0 10,-3 0-28,3 0 3,-8 0-17,-7 0-43</inkml:trace>
  <inkml:trace contextRef="#ctx0" brushRef="#br0">5220 13090 781,'0'0'0,"0"0"-24,0 0 16,0 0 40,98 3-16,-52 3-4,9-1-14,5 3-8,1 1 11,-1 2-17,-5 0 21,-8 3-11,-6 0 7,-12 0-2,-8 0 1,-6 2 0,-10 1 27,-5 5-27,0 4-4,-20 8 0,-11 7 1,-12 9-2,-11 7-5,-5 3 11,-5 2-3,4 0 3,3-7 5,14-10-13,11-15-1,22-18-9,10-9-31,0-3-178</inkml:trace>
  <inkml:trace contextRef="#ctx0" brushRef="#br0">6864 12936 127,'0'0'342,"0"0"-584,0 0 202,0 0 51,0 0 3,0 0 11,0 0-56,-79-50 36,73 47-2,2 1-16,-2 1-6,5 1 10,-1 0-9,2 0-2,0 0 12,0 0 0,0 0-2,0 0 7,2 0-8,14 1 18,7 7 12,9 0-13,8 3-6,6-3 0,6-2 0,-1-1 6,5-1-12,-4-1 6,-6-1-10,-4-2 0,-5 0-5,-6 0-1,-4 0 11,-7 0-36,-2 0-5,-11 0-22,-2 0-2,-5 6 3</inkml:trace>
  <inkml:trace contextRef="#ctx0" brushRef="#br0">7075 13023 149,'0'0'386,"0"0"-639,0 0 120,0 0 134,0 0 9,3 86 38,6-43-50,1 9-16,0 5 13,1 4-3,-3 0 1,-2-4-2,-1-4 1,-2-7 14,-1-5-8,-1-6 9,-1-4-7,0-5-12,0-7 18,0-4-13,0-7 7,0-4-38,2-1-10,1-3-14,0 0-18,-2 0-28</inkml:trace>
  <inkml:trace contextRef="#ctx0" brushRef="#br0">7424 13372 468,'0'0'31,"0"0"-43,9 78 98,-6-31-77,-3 4-62,1 6 31,-1 5 15,0 0 7,0-2-11,0-7 2,0-10-2,0-14 11,0-12 0,0-9 6,0-6 0,0-2 0,5 0-11,-2-2-9,0-12 4,1-6-8,2-5-9,0-4 48,0 0 11,1 5-31,-1 5-6,-1 5 10,1 4-11,3 5 3,1 2-5,4 2 16,4 1-11,2 0 9,2 0-8,1 4 4,0 5-6,-6-2 0,-2 6 6,-4-3 0,-4 1-2,-5 1-6,-2 1 15,0 1-1,-6 2 3,-8 1-11,-3 2 2,-4-2-2,-3 0 3,-3-1-6,-3-2-3,-1 1 11,1-4 10,3-1-7,3-6-26,8-2 13,4-2-7,12-10-37,0-5-77,0-2-96</inkml:trace>
  <inkml:trace contextRef="#ctx0" brushRef="#br0">8122 13202 674,'0'0'120,"0"0"-83,0 0-104,0 0 100,0 0-55,0 0-25,0 0 14,-10 0 12,10 0 10,0 0-1,10 0 10,10 0 22,9 0-15,5 3 4,5-3-11,3 0-4,3 0 7,-3-1-1,-2-7-2,-9 1-17,-3 0 8,-7 1-30,-1 4 9,-5 2-1,-2 0-39,-7 0-24</inkml:trace>
  <inkml:trace contextRef="#ctx0" brushRef="#br0">8098 13489 768,'0'0'194,"0"0"-305,0 0 28,0 0 81,0 0 4,0 0 13,0 0 9,112 2-36,-59-2 8,4-1-3,-4-8 3,0 0-4,-8-1 4,-6 4-15,-8 0-21,5-2-9,-11 2-46,-7 0-75</inkml:trace>
  <inkml:trace contextRef="#ctx0" brushRef="#br0">9156 12319 538,'0'0'199,"0"0"-262,0 0-14,0 0 91,0 0-36,0 0-29,0 0 28,32 0 46,1 0-17,9 0-6,1 0 1,1 0-7,-1 0 6,-4 0 0,-4-2-1,-5 1-48,-4 1-9,-6 0-21,-6 0-1,-9 0-10</inkml:trace>
  <inkml:trace contextRef="#ctx0" brushRef="#br0">9330 12426 481,'0'0'47,"0"0"-82,0 0 57,15 92 12,-10-54-35,0 6-23,0 1 5,1 0-3,-2-2 31,2-1-19,0-10 11,-3-5 1,2-6-6,1-4-49,-2-5-46,1-5 7</inkml:trace>
  <inkml:trace contextRef="#ctx0" brushRef="#br0">9543 12581 91,'0'0'58,"0"0"-100,0 0 86,0 0-29,0 0-32,0 0 9,0 0 13,0 0-2,0 0-16,0 2-1,0-2 8,0 0-3,0 0 3,0 0-3,0 0 20,0 0-9,0 0 9,0 0-14,0 0 5,0 0 6,0 0-13,0 0-4,0 0-1,0 0 8,0 0-4,0 0 6,0 0 0,0 0 0,0 0 1,0 0-2,0 0 1,0 0 2,0 0-3,0 0 1,0 0 0,0 0-1,0 0 0,0 0 1,0 0 0,0 0-8,0 0 3,0 0-7,0 0 15,0 0 7,0 0-4,0 0 0,0 0-5,0 0-2,0 0 2,0 0-1,0 0 0,0 0-1,0 0-4,0 0 10,0 0-4,0 0-1,0 0-1,0 0-1,0 0 4,0 0-2,0 1-7,0 5 2,0 4 18,0 5-5,0 7 2,0 4-20,5 5 3,-1 4 19,1 2-12,2 0-3,-1-3 0,-1-4-2,-2-6 10,1-5-11,-1-7 7,-1-3-2,-2-4 1,3-4 0,-2 1-1,2-2 1,-2 0-37,1 0 2,-1 0 24,2-3 19,0-5-48,0 0-20</inkml:trace>
  <inkml:trace contextRef="#ctx0" brushRef="#br0">9913 12508 375,'0'0'588,"0"0"-1099,0 0 441,0 0 72,0 0 21,0 0-55,0 0 32,54 0 8,-24 0 2,3 0-18,2-3-1,0-1 9,-5 0-1,0-2 1,-1 0-15,-2 1-17,-2-3 10,-2 1-29,-2-3-11,-5 2-14,-7 2-35</inkml:trace>
  <inkml:trace contextRef="#ctx0" brushRef="#br0">10046 12218 690,'0'0'174,"0"0"-341,0 0 174,0 0 40,0 75-16,0-36-58,0 2-3,0 7 10,2 1 6,2 2 15,-3 1-3,-1-2-6,0-5-44,0 8-8,0-14-59,-5-9-231</inkml:trace>
  <inkml:trace contextRef="#ctx0" brushRef="#br0">10695 12330 352,'0'0'79,"0"0"-74,0 0-1,0 0 35,0 0-88,0 0 13,0 0 20,0 0 11,0 0-1,0 0 7,0 0 4,0 0 6,0 0 0,0 0-13,0 0-6,0 0 4,0 0 10,0 0-11,0 0-3,0 0-5,0 0 10,0 0-3,0 0-1,10-1-6,10-2 23,6-1-1,6-2-8,7 0-2,-2 1 2,0 0-2,0 1 1,-1 1-14,-3 1-4,-2 0-1,-5-1 10,-5 2-11,0-1-14,-8 1-39,-4 1-4</inkml:trace>
  <inkml:trace contextRef="#ctx0" brushRef="#br0">10867 12322 624,'0'0'107,"0"0"-179,0 0 38,0 0 82,-3 73 10,3-27-84,0 7-13,0 6 16,0 3 13,0-1 9,0-6-6,0-11 6,0-8-12,7-12-15,-1-7-7,0-7-27,1-3-33,-2-5-7</inkml:trace>
  <inkml:trace contextRef="#ctx0" brushRef="#br0">11105 12537 232,'0'0'91,"0"0"-127,0 0 39,0 0-5,0 0-5,85 43-9,-67-33 6,-5-2 3,1 1-7,-5-4 13,-2 1 1,-4-1-1,-3 4-21,0 2 44,-4 6-22,-14 5 12,-3 5-13,-6 5 0,-1-2-2,1-4 21,5-5 32,5-6 2,7-7-65,5-5-23,3-2-3,2-1 21,0 0 10,0 0-5,5 0 7,9 0-24,2 0 66,8 0-29,1 0-8,1 0 2,-3 0-8,-1 2 8,-2-2-1,-3 0 0,1 0-1,-4 0 1,0 0-41,0 0-43,-4-6-46,-4-1-239</inkml:trace>
  <inkml:trace contextRef="#ctx0" brushRef="#br0">12082 12554 390,'0'0'121,"0"0"-154,0 0-9,0 0 81,0 0-7,0 0-61,0 0 5,-9 0 5,9 0 21,0 0-27,0 0 3,0 0 22,6 0-16,7 0 26,6 0-4,6 0-5,6 0-2,8 0 3,1 0-3,4 0 1,0 0 0,-4-1-1,-1-2 1,-3 1 0,-9 2-26,-5 0 20,-4 0-9,-6 0-29,0 0-29,-6 3-4,-5 0-49</inkml:trace>
  <inkml:trace contextRef="#ctx0" brushRef="#br0">12306 12238 644,'0'0'174,"0"0"-348,0 0 138,0 0 72,0 106 10,0-57-46,0 8-18,0 4 3,0 4 16,0-1-5,0-2 1,-2-5-2,1-11 4,-3-10 6,3-11-11,0-10 6,-2-3-31,-3 0-22,0-4-47,0-3-47</inkml:trace>
  <inkml:trace contextRef="#ctx0" brushRef="#br0">13167 11860 608,'0'0'266,"0"0"-532,0 0 167,0 0 175,0 76-53,0-32 31,0 11-68,0 6-8,0 3 17,0-3 3,0-9-8,0-8 10,0-11 2,-2-12-4,1-7 2,1-7 7,0-4-15,0-3 10,0 0-4,0 0-9,0-12 3,0-8-36,1-8-5,2-8 86,2-3-8,2 0-15,2 0-6,4 7 5,4 4-2,2 8-4,-1 8-12,4 4 11,-1 5-14,0 3 8,1 0-1,-1 0 1,-2 6 0,1 3 1,-6 1-1,-3-2-1,-5-2 2,-3-1-16,-3 1 13,0-1 19,-7 2-1,-11 3-25,-3 2 2,-7 2 0,-2-1 14,0-2-7,3-1 0,4-3 22,6-2 11,8-2-13,5-2-29,4-1-45,0 1 42,3 1-16,13 3 56,2 1-15,3 0-13,3-1-4,-3 0 10,1-2-11,2-2 2,0-1-4,1 0 5,-1 0-32,9 0-13,-7 0-67,-3 0-12</inkml:trace>
  <inkml:trace contextRef="#ctx0" brushRef="#br0">13590 12102 546,'0'0'148,"0"0"-213,0 0-18,0 0 76,0 0 14,0 0 38,0 87-64,6-55 7,1 1 6,-1-1-2,-3-1-4,-1-2-31,-2 5-34,-2-5-22,-8-7-29</inkml:trace>
  <inkml:trace contextRef="#ctx0" brushRef="#br0">12843 12671 756,'0'0'130,"0"0"-176,0 0 11,0 0 57,0 0-51,0 0-13,0 0 23,34 0 38,5 0-19,14 0 19,21 0-21,20-17 0,-5 2-5,-8-2 5,-14 2-2,-14 4 2,3-2 2,5 1-24,-12 3 16,-6 3-14,-12 3 27,-8 3-4,-9 0-29,-6 0-10,-3 6-23,-5 2-34</inkml:trace>
  <inkml:trace contextRef="#ctx0" brushRef="#br0">13238 12634 717,'0'0'75,"0"0"-150,0 0 73,0 112 4,0-58 40,0 4-55,0-2 0,0-4 6,1-4 6,2-9 2,-1-11-8,-1-8 11,1-9-10,-2-7 16,0-4 3,0 0-14,0 0 4,0-1 1,0-13-33,0-3-26,-3-9 20,-2-6 57,1-2-26,4-2-22,0 2 59,9 5 13,5 2-37,5 8 1,-4 2-10,5 5 16,-3 3-19,-1 5 0,1 4-5,-1 0 12,1 0-10,-4 9 6,-1 4-1,-5-1 2,-2 3-3,-5-2-7,0 1 20,-3 3-9,-12 1 4,-1-1-12,-7 0 11,-2-1-10,-3 1 3,5-5 10,-1-3-15,7-4 45,6 0 20,6-3-69,4-2-41,1 1 18,0-1 26,7 3 15,9 1-6,4 1 26,3 3-33,-1-2-4,-2 1 18,-1-2-14,-3-1-6,1 2 17,-2-1-11,-1-2-4,7 2-48,-6-2-29,0-3-18</inkml:trace>
  <inkml:trace contextRef="#ctx0" brushRef="#br0">13636 12869 74,'0'0'379,"0"0"-703,0 0 278,0 0 38,0 0 14,96 22-12,-81-17 6,-2 2-1,-5 0 1,-5 0-21,-3 3 29,0 2 5,-7 3 2,-10 3-15,-4 5-8,-2-1 11,3-2 10,4-3 9,5-4 33,5-7-46,3-3-51,3-1 20,0-2 18,0 0-15,0 0 6,1 0 4,10 0 10,7-3 7,4-4-4,2 0-17,0-1 4,0 1-7,-2 2-17,0 5-13,-7 0-59,-7 0-5</inkml:trace>
  <inkml:trace contextRef="#ctx0" brushRef="#br0">14293 12376 628,'0'0'105,"0"0"-151,0 0 2,0 0 56,0 0 20,0 0-76,0 0 29,3 19 2,7-11 26,-1 3 0,0 0-16,1-2 1,-4-2 1,-1 0-5,-1 0 5,2 2-67,0-1-18,-1-2-44</inkml:trace>
  <inkml:trace contextRef="#ctx0" brushRef="#br0">14830 12193 537,'0'0'60,"0"0"-120,0 0 53,0 0 14,0 0-7,0 0 28,100 30-24,-69-30-23,2-14 19,2-6-13,-3-6 13,-3-3-8,0-4 3,-7 0-4,-1-1 12,-6 1-5,-3 4 2,-6 0 19,-6 4-18,0 3-2,0 2 3,-8 4-2,-3 6 0,-1 4 13,-2 6-18,-2 0-3,1 2-4,-5 12 17,0 3 1,3 3-5,-1 2-2,3 3 1,1 4 1,4 1 10,6 2-2,2 4-18,2 0 8,0 3 8,5-3-15,9-2 16,0-4-9,3-4-4,1-5 12,-3-2 2,1-6-11,-1-2-9,0-3 9,-4-2-9,2-1 19,-3-2-16,2 2 7,1-2-9,0-3-11,1 2-11,-2-1 7,1-1-11,-2 0-21</inkml:trace>
  <inkml:trace contextRef="#ctx0" brushRef="#br0">14621 12726 626,'0'0'117,"0"0"-234,0 0 114,0 0 6,0 0 55,0 0-26,94 0-60,-47 0 16,10 0 1,7 0 4,5-5-9,0-2 7,0 0 3,-3-2 5,-6 3-14,-8-1-2,-10 2 1,-8 1-1,-6-1-19,-10 2-39,-7 1-30</inkml:trace>
  <inkml:trace contextRef="#ctx0" brushRef="#br0">15152 12945 448,'0'0'71,"0"0"-122,0 0 120,0 0-18,0 0-95,0 0 10,0 0 32,1-6-11,-1-6-27,0-4 34,0 1 5,0-2 1,0 0 0,-9 0-9,0 2-6,-4-1 18,-2 3-11,0 3 6,-1 6 2,1 4 8,-2 0-4,2 5-3,-1 11 8,2 4-10,0 2 10,3 0-8,1 2 7,2 2-2,5 2-17,2 0 9,1 3 12,0 0-19,0-1 7,4-2 3,8-5-1,-1-2 1,-1-8-3,3-4-19,-2-5 5,1-4 16,1 0 8,2-11 5,3-12-11,1-7-43,0-4 34,1-7 37,-3-1-15,-1 0-5,-2-2-4,0-2-5,-3-4-3,1-2 3,-2 0-19,-1 2 27,-2 6 0,3 8-8,-4 12 29,-3 10-14,-2 9-5,-1 5-12,0 0 6,0 0-7,0 2-39,-3 11 23,-3 11 18,-1 9 10,-1 12 6,1 7-16,2 6-4,1 5-1,2 0 7,2-2-7,0-3 6,0-7-3,2-7-10,7-10 12,0-9 1,3-10-2,-3-5 0,0-4-26,-1-2 31,0-2-18,-2 0 5,0 1 2,0 2-33,-3 2-44,-3 0-25</inkml:trace>
  <inkml:trace contextRef="#ctx0" brushRef="#br0">15917 12296 783,'0'0'119,"0"0"-111,0 0-56,0 0 5,0 0 77,0 0-43,0 0-46,-15-5 49,25 5-26,12 0 42,13-2 12,8-1-22,8-3 1,5-2 4,-2-3-11,0 1 1,-5 0-19,-7-1 6,-6 7-18,-8-1 15,-5 5-31,-10 0-14,-7 0 4</inkml:trace>
  <inkml:trace contextRef="#ctx0" brushRef="#br0">16208 12342 348,'0'0'175,"0"0"-320,0 0 200,0 89-20,0-43-52,0 7-18,0 7 3,0 1 25,2 0-9,0-1 16,-2-2-12,0-9 18,0-6-12,0-7 6,0-10 0,0-6 0,0-5 1,0-8-2,0 0 0,0-4-22,0-3-24,0 0 15,0 0 0,0 0-39,0 0 4</inkml:trace>
  <inkml:trace contextRef="#ctx0" brushRef="#br0">16435 12705 804,'0'0'158,"0"0"-238,0 0 35,0 0 87,0 0-91,0 0 23,0 0 24,68-29-4,-40 21 8,1 6 2,-2 2-20,-4 0 21,-3 0-18,-4 7 10,-5 3 3,-5 1 3,-4 2-24,-2 4 16,0 2 26,-11 6-4,-10 1-47,-3 1 2,-3-1 47,-1-6 5,2-1 5,3-4-22,8-5 53,3-3-41,4-3-7,5-1-21,3-3-25,0 0 3,0 0 7,0 0 23,8 0-18,8 0 39,4 0-6,4 0-10,5 0-14,1 0 3,-2-3 14,1-2-8,-2 1-6,-4-1 9,-3 2-4,-2 1 2,-6 0 0,-1 2-7,-1 0-28,-4 0-5,-2 0-24,-1 0-36,-3 0-181</inkml:trace>
  <inkml:trace contextRef="#ctx0" brushRef="#br0">9324 13439 33,'0'0'78,"0"0"-72,0 0-14,0 0 2,0 0 18,0 0-16,0 0-8,-85 3 1,77-3-2,3-2 7,0 2-13,2-1 24,1 1-1,1 0-11,1 0 1,0 0 1,0 0 6,0 0-10,0 0 9,0 0-9,0 0 8,0 0-2,0 0 7,5 0 5,1 3-7,5 2 3,0-2-11,2 2 5,1-1 2,0-1-2,2 1 2,1-1-1,0 0 1,4-2 5,-1 1-13,2-2 13,0 0-12,3 0 11,1 0-11,-2 0 7,3 0-2,-1 0 0,0 0 2,3 0 2,-2 0-6,0 0 4,-2 0-2,-3 0 1,3 2 0,2 0 0,-1-2 1,4 0-1,0 0 0,3 0 5,0 0-10,3 0 6,0-3 3,0 0-9,0 0 5,0 2 6,0-2-12,0 1 5,0 0 2,4 2 0,-1-3-2,0 2 1,4-2 1,-3 0-2,3 1 0,-1-1 3,-2-1-4,3 1 2,-4 2 0,2 0 0,0 1 0,0 0-2,-1 0 3,2 0 0,-2 0-1,-3 0 0,1 2 0,-1 1 0,-3 1 1,-1-1-2,1-3 1,1 0 0,1 2 2,0-2-2,0 1-1,-1-1 1,2 2-1,-1-1 1,0 2 0,2 0 0,-2-1 1,2 1-3,-1 0 4,1 0-3,1 0 2,2-2-2,2-1 1,0 2 1,3-2-2,-2 0 0,5 0 1,-1 0 1,1 2-2,0 1 1,2 1 0,-1-2 0,-3 1 0,2 0 1,-2-1-3,0 1 4,0-1-2,1 0 0,2-2 2,-2 3-3,1-3 0,0 3 2,0 0-2,-1 0 1,4 2 0,-4-2 0,4 1 0,0 1 0,-1-2 0,1 2 0,0-2 0,-1 1 0,3 1 0,-1-3 0,-1 1 0,-1 2 9,-2-3-8,-1 3-2,-2-3-7,2 1 8,-3 0 0,2-2 0,-2 1 6,3-1-12,-3 0 6,2-1 5,-2 0-11,3 1 13,-3-1-8,1 2-2,-1-1 6,1-1-8,2 0 4,1 0 10,2 0-17,0 0 8,2 0 8,1 0-17,-1 0 11,1-3-3,-3 2 1,3 1-1,-6 0 2,1 0-1,0 0-1,-1 0 2,1 0-1,-1 0-1,2 0 1,-1 0 1,1 0-1,-2 0 2,-1 0-4,1 0 2,-5 0 0,2 0 1,-5 0-2,0 0 0,-2 0 1,-1 0 1,-1 0-1,0 0-1,1 0 2,0 0-1,0 0-1,2 1 3,0 1-4,0-1 3,-2 1-1,0 0-1,0-1 2,-3 2-1,0-2 1,0 0 7,-1 1-12,0-1-1,0-1 5,-1 2 11,0-2-15,-2 1 6,-1-1-6,0 0 0,-4 0 3,-1 0 2,-4 0-1,-3 1-1,-2 1 1,-3 0-1,-3-2 2,-3 0-2,-1 0 1,-1 3 1,-3-3-2,-1 0 1,2 0 6,-2 0-9,0 0 14,0 0-10,0 0-3,0 0-10,1 0 12,1 0-1,1 0 1,0 0 0,-2 0-8,-1 0-47,0 0-48,0 0-115</inkml:trace>
  <inkml:trace contextRef="#ctx0" brushRef="#br0">10380 14134 418,'0'0'94,"0"0"-116,0 0 24,0 0 49,0 0-65,0 0-20,0 0 2,0-2 19,0 2 4,0-2-14,0 2 17,11-3-1,8 1 18,2-1-11,7 1-4,-3 2 9,-1 0-14,-3 0 8,-1 5 3,-5 7-21,-4 2 8,-4 5 16,-4-1 9,-3 3 1,0-1-10,-11 2 4,-10 2-17,-4 1 8,-6 0-1,-7 4 1,-2-1 0,-3 0 0,-2-1 0,3 0 1,2-5-2,6-2 1,5-6 1,7-2 8,7-4-4,5-5 3,5 0 4,4-3-24,1 2-1,0-2 3,0 0 8,0 0-10,1 0 9,14 2 20,5 2-8,8-1-6,9 1-7,3-2 7,6 0-6,5-2-5,3 0-3,-1 0-7,0-8-16,15-3-28,-14 2-13,-11 1-9</inkml:trace>
  <inkml:trace contextRef="#ctx0" brushRef="#br0">10792 14341 806,'0'0'134,"0"0"-268,0 0 132,0 0 4,0 0 20,103 0-27,-65-4 8,4 0-15,-1-1 5,-1 2 12,-4 0-11,-5 3 6,-6 0-19,-2 0-2,-4 0-30,0 3-11,-5 2-41</inkml:trace>
  <inkml:trace contextRef="#ctx0" brushRef="#br0">11054 14134 598,'0'0'71,"0"0"-142,0 0 101,3 95 30,-3-47-72,0 10-10,0 7 14,0 1-11,0 1 3,-3-5 4,2-7 17,-1-9-10,0-12 6,2-10-3,0-10-22,-2-2-16,2-6-24,-4-4-64</inkml:trace>
  <inkml:trace contextRef="#ctx0" brushRef="#br0">11793 14520 390,'0'0'104,"0"0"-206,0 0 110,0 0 40,0 0-64,0 0 18,0 0 9,1 96-27,-1-48 12,0 7 11,0 6-15,-7 5 3,-2-3-5,1-5 11,4-5-11,-1-10 2,2-9 7,2-7 1,1-8 1,0-8-3,0-6-16,0-3-10,0-2 32,0 0 2,0 0 24,0-3-24,0-9-4,-2-5-4,-2-5-20,-1-6 34,3-2-2,2-1-16,0-1 2,0 2 2,13 0 13,3 4-17,4 1 10,0 4-2,2 4-3,0 4 2,-2 4-1,-1 3-11,-2 6 13,-1 0 7,-3 0-16,-3 10 8,-5 4 5,2 5-12,-7 1 13,0 5-5,0-1 4,-12-2-13,-1 0 8,-6-4 5,-5-1-5,1-2-4,-4-3 5,2-5 2,0 0-6,5-4 9,8-2 21,5 1-14,4-2-35,3 0-4,0 0 13,0 0 11,0 0 1,3 2-20,6 3 40,7 2-14,-2 0-2,6 0-8,0 0 8,-1-1-8,2 1 6,-3-1-4,1 0-2,-2-1 4,-2 0-1,-3 1 0,1-3 1,-2 0-21,-2 1-13,4-4-23,-2 0-12,-5 0-15</inkml:trace>
  <inkml:trace contextRef="#ctx0" brushRef="#br0">12200 14922 519,'0'0'141,"0"0"-204,0 0 57,0 0 8,0 0-47,0 0 16,0 0 19,12 0 5,-6 0 20,7 0-15,1 0 7,1 0-8,-1-3-4,2 2 7,-3 1-4,-3 0 1,-2 0 1,-3 0-23,-2 0 4,-1 8-3,-2 4 47,0 2 14,-3 3-38,-10 1 4,-1 0-4,-4 2-1,-1-4-5,1 0 5,-1-3 0,2 1 18,4-3 17,4-5-31,4-1-21,4-4-3,1-1-2,0 0 16,0 0-9,3 0-12,8 0 75,5 0-40,2 0-3,4 0-11,2-3 1,-1 2 4,0 1 0,0 0 1,-3 0-18,-3 0 4,-1 0-18,-2-5-6,-4 2-28,-5-4-40</inkml:trace>
  <inkml:trace contextRef="#ctx0" brushRef="#br0">11460 14599 682,'0'0'101,"0"0"-147,0 0 1,0 0 57,0 0-19,0 0-8,0 0 6,22 0 18,7 0 33,5 0-52,11 0 14,7 0-8,8 0 2,19-4 7,17-8-23,-6-1 13,-10 2 0,-9 3-1,-22 2 5,8 1 1,2-2 0,-3 0 1,-11 3-2,-4-2 1,-7-1-1,-7 3-12,-3-1 14,-6 2-11,-6 1 4,0 2-14,-5 0-21,-3 0 5,-4 8-28,0 3 14,-5 0-51</inkml:trace>
  <inkml:trace contextRef="#ctx0" brushRef="#br0">11866 13816 332,'0'0'541,"0"0"-1082,0 0 457,0 0 165,0 0-78,-11 115 29,8-51-45,2-2 12,-4 4-5,1 1 10,-2-14-19,0 1 20,0-11-1,3-14-13,-1-12 20,3-9-22,1-5 10,0-3 8,0 0-14,0 0-35,0-1 45,0-9 36,1-9-41,1-4 4,1-10-18,1-1 26,-1-2-5,3 7-13,2 4 16,4 6-17,5 5 10,2 2-2,5 4-5,4 1 16,4 3-5,0 3-5,0-1-1,-2 2 3,-5 0-2,-7 0 0,-3 0 0,-6 0-3,-5 2-17,-2 3-15,-2 2 40,0 5 39,-9 4-35,-8 4 0,-5 2-18,-6 3 16,-2-3-11,-3-1 2,0-3 7,3-4-2,7-2-6,5-4 57,9-2-30,4-6-47,5 0-22,0 0 29,0 0-6,2 0 25,12 0 16,2 0-8,3 0-9,2 0 2,4 0 0,-1-2-18,1 2 8,-1 0 13,-3 0-13,0 0 5,-3 5 1,-3 0-1,-3-1 3,1-1-4,-1-1-7,7-2-45,-3 0-25,-3 0-40</inkml:trace>
  <inkml:trace contextRef="#ctx0" brushRef="#br0">12354 14190 616,'0'0'267,"0"0"-505,0 0 229,0 0-6,0 0 81,5 72-85,-3-45 0,-1 0 0,1-5 7,-1-2 11,1-6 0,-2-3-16,0-3-49,0 2-12,0-3-56</inkml:trace>
  <inkml:trace contextRef="#ctx0" brushRef="#br0">13114 14458 393,'0'0'110,"0"0"-206,0 0 89,0 0 18,0 0 18,0 0-76,0 0 42,18 8 10,-7-4 37,3 2-43,2-2-10,3 2 6,3-3-2,3-2 7,1-1-7,1 0 9,3-7 5,-2-8-19,0-7 4,-1-4 7,-2-5-16,1-1 9,-7-3 7,-2 0 5,-6 1-6,-2 0 11,-6 2-10,-3-1 1,0 2 4,-4 4-1,-9 0-11,-2 3 6,1 5 11,4 8 2,1 4 31,2 5-39,0 2-24,3 0 17,-1 0 2,1 12-9,-3 6 5,2 5 13,1 8-14,-1 4 7,2 2 1,3 3-2,0 1 2,0 2 7,0-2-2,0-2-5,3-4 4,5-3-4,-1-6-10,2-2 3,0-5 9,0-2-12,0-3 17,1-2-17,0 0 9,0-4 0,2-1-1,0-1 1,2-2-6,0-3 11,4-1-6,-2 0-5,4 0-2,-1 0-5,-2 0-19,0 0-37,-6 0-23,-5 0-20</inkml:trace>
  <inkml:trace contextRef="#ctx0" brushRef="#br0">12916 14758 700,'0'0'97,"0"0"-143,0 0 81,0 0-8,0 0-59,0 0-19,0 0 21,-11-1 18,16 1-2,11 0 11,11 0 31,11-3-27,14-1 0,6 0 8,8-2-7,5 0-13,-1-1 17,-1-1-12,-2-3 6,-4 2 1,-5-2 4,-5-1-12,-8 4 7,-8-1-10,-5 2 4,-9 2-4,-4 1-10,-5 1 8,-5 1-29,-3 2 8,-6 0-8,0 7-20,0 3 31</inkml:trace>
  <inkml:trace contextRef="#ctx0" brushRef="#br0">13482 14995 724,'0'0'78,"0"0"-129,0 0 58,0 0 12,0 0-40,0 0-10,0 0 30,-56-50-6,44 41 8,-1 3-2,-2 2-9,-2 4 11,0 0-4,0 0 8,-1 13-6,3 4 5,-3 4-3,5 2 9,0 2 3,5-2-17,2-2 8,4-2-7,2-1-6,0-3 15,2-2-12,8-1 6,5-1-1,0-6-7,1-1 4,1-4 5,1 0-3,-1-1 2,3-14-2,3-6-7,-4-1-11,2-5 11,-3-2 3,-3-4 16,0-2-2,-2-1-13,-1 0 28,-2 2-3,-2 0-17,-1 2-3,1 4-6,-4 5 12,-1 4 6,-1 10 0,-1 3 0,-1 6-22,0 0 18,0 0 1,0 0-26,0 3 7,0 8 1,0 6 22,0 4 3,0 6-13,0 5-14,0 3 10,0 2 23,0 1-35,2 2 16,4-2-16,0-5 0,-2-7 9,5-4-3,-1-8 6,-1-5 0,3-3-6,1-3-44,0-1 42,6-1-17,-3-1-45,-4 0-36</inkml:trace>
  <inkml:trace contextRef="#ctx0" brushRef="#br0">992 16481 719,'0'0'42,"0"0"-74,0 0 32,0 0 13,0 0 22,0 0-30,-22-4-4,22 4-13,0 0-7,0 0 2,0 0 1,0 0-3,0 0 9,1 0 12,11 7 18,2 2-13,3 2-20,0 2-25,1-2 24,1 6-42,-7-5-31,-6 0 11</inkml:trace>
  <inkml:trace contextRef="#ctx0" brushRef="#br0">928 16951 651,'0'0'102,"0"0"-202,0 0 98,0 0 0,0 0 4,16 83-9,-8-69 14,1-2-9,0 1 3,0-2-9,0 1-25,-3 1 0,5 3 6,-3-4-27,-4-1-22</inkml:trace>
  <inkml:trace contextRef="#ctx0" brushRef="#br0">1195 17004 371,'0'0'32,"0"0"-22,0 0 7,0 0-5,92 82-15,-75-69-22,-2 0 11,-5-5 5,-4-2 2,0-1 6,-3-3-11,-1 2 12,1-1-52,0 9 23,0-1-21,-3 0-54</inkml:trace>
  <inkml:trace contextRef="#ctx0" brushRef="#br0">2350 16815 512,'0'0'66,"0"0"-113,0 0 42,0 0 4,0 0 22,0 0-35,-84-36 4,66 34 1,-1-1 9,1 3 0,0 0 1,-2 0-3,1 14 3,0 4-2,-1 8 2,0 8-2,0 5 2,1 4-1,2 3 1,2-3-3,6-1 3,6-1 14,3-1-18,0-2 16,2-2-23,10 0 6,3-2 5,1-2-4,3-3-6,2-3 9,0-6 6,2-1-13,-1-7 7,-1-2-10,0-6 20,0-4-9,-2 0-2,3-7-8,0-15 18,1-9 6,-2-8-28,1-10 12,-2-4 1,-4-4 1,1-4-2,-7 0 0,-2 1 0,-4 7 1,-4 6-8,0 6 17,-10 7-7,-10 8 3,-2 5-12,-6 1 7,-2 8 0,-5-1 1,-1 5 0,1 3-2,4 2 1,6 3-1,5 0 2,3 3 5,5 12-13,-2 8-5,0 6 23,2 8-11,-3 6 1,6-2-9,3-2 16,3-3-6,3-4 4,0-6-8,5-1 5,8-1-5,5-1 4,5-1 3,3-4-6,6-3-3,-1-1-4,0-7 16,2 0-16,-4-2 16,-1-3-17,-4-2 10,4 0-1,-3 0 1,1 0-2,-1-4 9,-1-3-17,-2 0 10,-1 1-1,-3 1 0,1-1-1,-1 2-19,5 4-21,-4 0-73,-6 0-28</inkml:trace>
  <inkml:trace contextRef="#ctx0" brushRef="#br0">2839 17238 819,'0'0'0,"0"0"-3,0 0-28,0 0 65,0 0-20,0 0 31,34 81-63,-23-47 32,-3 0-40,-2-2 31,-1-9-10,-4-6-11,1-6 15,-2-5-10,1-3 10,-1-1-14,0 3-46,2 4 4,-1-2-31,-1 0-29</inkml:trace>
  <inkml:trace contextRef="#ctx0" brushRef="#br0">3109 16954 595,'0'0'277,"0"0"-453,0 0 120,0 0 99,0 0-56,0 0-30,0 0 20,0 0 15,0 0 7,0 0 2,0 0-2,0 0 1,0 0 0,0 0 0,0 0 0,0 0-1,0 0-7,0 0 16,0 0-15,0 0 14,0 0-15,0 0 11,0 0-7,0 0 7,3 0-15,6 0 25,3 0-7,4 0-5,6 0-2,4 0 1,3 0 0,4-3 0,5 0-1,2-1-5,2 1 12,-2-2-12,-3 0 1,-2 3 3,-5 0 6,-5-1 0,-4 3-10,-4 0 4,-3 0-14,0 0 4,-3 0-7,0 0-7,2 0-11,-5 0-51,-1 0 26</inkml:trace>
  <inkml:trace contextRef="#ctx0" brushRef="#br0">3200 17291 778,'0'0'114,"0"0"-127,0 0 26,0 0-40,0 0-36,0 0 39,0 0 2,6 0 12,11 3 39,8 0-26,7-1 15,5 1-16,4-1-6,1-2-2,-1 0 5,0-2 5,-4-7-9,-6-1 3,-4-1-4,-6 0 6,-5 4-1,-7 1-10,-3 2 16,-3 4-14,-3 0 9,0 0-10,0 0-16,0 0-36,0 7 27,0 3-8,-7 1-49</inkml:trace>
  <inkml:trace contextRef="#ctx0" brushRef="#br0">4583 16380 453,'0'0'83,"0"0"-166,0 0 65,0 0 35,0 0-16,0 0 3,25 90 40,-5-15-41,0 26 3,-4 13-9,-6-5-11,-9-14 12,-1-26 3,0-16 4,-3-16-2,-3-8-3,-2 5-13,2-5-1,-2-3 0,5-9 9,0-7 5,3-6-1,0-4 1,0 0-18,0 0 10,-2 0 14,1-9-6,-4-6-16,-1-9-22,0-9 47,-1-6 5,2-7-32,4-1 9,1-5 12,0 3 17,11-1 12,5 2-10,1 6-28,2 3 13,2 8 10,-1 6-21,-2 6-3,0 5 9,-1 3-9,0 7 6,2 2 13,1 2-24,-1 0 12,0 7 1,-3 6 11,-3 0-18,-3 0 0,-3 4 18,-6-1-13,-1 3-1,0 1 11,-9 5-15,-7 0-1,-5 3 9,0 1-9,-1-3 8,-3-2 4,5-2-11,0-6 6,3-4 1,4-4-2,7-3 12,2-2-5,4-2-15,0-1 0,0 1 9,0 1-16,0 2 23,4 2 2,7 0 21,4 5-32,0 6 8,3 0 5,-1 7-10,3 1-2,1 3 1,-3 0-2,-2-4-18,-4-3 5,-3-6 15,0-4 5,-5-5-12,0-2 3,-4-3 4,1 1 4,-1-1-10,2-1 7,-1 1-2,1 1 0,-1 0-15,2 1-2,2 2 7,0 0-2,3 7-22,-1-1-26,-2-2-36</inkml:trace>
  <inkml:trace contextRef="#ctx0" brushRef="#br0">5148 17184 702,'0'0'3,"0"0"24,0 0-57,0 0 102,0 0-76,30 93-6,-26-68-2,-1 1-2,-3-2 5,0-2 19,0-5-17,0-2 0,0-5 3,0-3-3,0-5-1,0 0-8,0-2-46,0 0-25,5-4-54,5-8 91</inkml:trace>
  <inkml:trace contextRef="#ctx0" brushRef="#br0">5339 16043 810,'0'0'117,"0"0"-129,0 0-10,0 0 31,0 0-56,0 0 2,0 0 32,2 0-5,16 0 29,9 1 9,8 0-20,5 2 0,5-2 0,1-1 0,0 0 0,-2 0 0,0-3-29,-5-3 3,-8-2 3,-5 3-1,-7 5-17,-7 0-46,-8 0 30</inkml:trace>
  <inkml:trace contextRef="#ctx0" brushRef="#br0">5568 16113 637,'0'0'101,"0"0"-202,0 0 101,0 0 26,4 75 13,3-34-43,-1 9-5,-1 4 6,0 5-5,-2-2-9,-1-5 9,0-8-7,0-13 26,0-9-23,-1-10 11,1-4-15,1-3-47,7-5-23,-1 0 11,-1 0-23</inkml:trace>
  <inkml:trace contextRef="#ctx0" brushRef="#br0">5870 16213 418,'0'0'199,"0"0"-397,0 0 217,0 0 0,10 100-4,-10-63-32,0 0 9,0-2-9,0-2 5,0-6 24,0-6-23,0-7 11,0-7-1,0-3 2,0-4-2,0 0 1,0 0-12,0 0 10,0 0 4,0 0-4,0-3 15,3-4-13,3-3-9,3-4 17,1 0-6,4-1-3,-1 5 0,2 0-4,2 4 5,0 3 0,0 3 6,2 0-13,-2 2 2,-1 9 0,-2 2 4,-4 1 5,-4 1 11,-3 2-14,-3-1 4,0 4 0,0 0-3,-12 0-3,0-1-10,-2-2 30,-2-5 7,3-1-21,-4-6-9,2-4 15,-1-1-10,1 0-31,-1-3 1,4-7 21,0-5-49,7-8 23,4 6-44,1-2-47</inkml:trace>
  <inkml:trace contextRef="#ctx0" brushRef="#br0">6335 16324 677,'0'0'137,"0"0"-216,0 0 37,0 0 71,0 0-19,0 0-65,0 0 29,19 0 52,8 0 12,7 0-50,6 0 5,5-2 11,0-3-4,0 0-1,-5 0-7,-2-2 9,-5 4-14,-7-1 12,-3 1 1,-7-1 0,-1 4-1,-5-3 0,1 3-53,1-2-3,-5 1-57,-1-2-72</inkml:trace>
  <inkml:trace contextRef="#ctx0" brushRef="#br0">6947 15931 970,'0'0'91,"0"0"-182,0 0 74,0 0 16,0 0 12,0 0-4,0 0 3,113 7-19,-79-7 16,0 0-14,0 0 6,-6 0 1,-3-1-12,-1 0 3,-5-1 1,-2 2-24,-1-1-4,-1-1-33,-2 1-1,-7-2-49</inkml:trace>
  <inkml:trace contextRef="#ctx0" brushRef="#br0">7048 15986 370,'0'0'365,"0"0"-677,0 0 261,0 0 49,0 0 70,4 106-71,4-58-28,-1 3 19,2 5 12,-3-1-9,2 1 6,-4-8-6,2-4 16,-3-7-15,2-9-18,-1-3-19,-3-8-36,3-5-50,-4-8-87</inkml:trace>
  <inkml:trace contextRef="#ctx0" brushRef="#br0">7295 16182 525,'0'0'31,"0"0"-61,0 0 29,0 0 9,0 0-9,80 0-5,-64 0 11,-1 2-11,-3 2-6,-5 4-25,-1 4 35,-6 5 40,0 5-25,0 7-12,-12 2 5,-5 3-7,0-2 2,-2-3 15,1-3 9,3-9 18,3-1-37,3-10-7,6-1-15,2-4-25,1-1 13,0 0 18,0 0 9,0 0-8,0 0 5,1 0 10,11 0 1,3 0-2,6 0-3,4 0-3,-1 0-3,4 0 9,1 0-11,-3 0 6,1 0 0,-1-4-1,-3-4-8,-4 0-14,-3-2-34,-3 5-59,-8 0-7</inkml:trace>
  <inkml:trace contextRef="#ctx0" brushRef="#br0">5567 17069 157,'0'0'140,"0"0"-223,0 0 67,0 0 22,0 0 26,0 0-39,0 0-22,-21 0 14,21 0 17,0 0 0,0 0-12,0 0 8,0 0-1,0 0 6,0 0-13,0 0 0,2 0 1,9 0 18,6 0 4,7 0-7,4 0-7,6 1-2,4 1 4,5-2-1,2 0-9,5 0 8,0-2 5,0-3-4,1-3-9,-6 1 15,4 0-12,-4 0 6,-2 4 1,-3-2-2,-1 3 2,0 0-3,-5 2 3,0 0-1,1 0-1,-2 0 1,-3 0 1,4 0-2,-1 0 2,-1 0-2,5 0 1,1 0 2,1 0-4,1 0 3,5 0 10,0-5-4,4-3-5,1-1-12,0-1 1,1 1 7,2-4 4,-4 4-3,-1-1 1,-2 3 0,-3-3 0,-2 3 0,-4 2-1,-1-1 2,-2 2-2,-3 1 1,-1 1 1,-2-2-2,1 3 1,-4 1 1,4-2-2,-2 0 1,2 2 1,0 0-2,-1-1 2,0-1-2,-2 1 1,-1-1 0,-5 1 0,-1 1 0,-3 0 0,-4 0 0,0 0 0,1 0-1,-1 0 2,3 0-1,-3 0 0,3 0-1,-4 0 2,-2 0-1,-3 0 1,1 0-2,-4-2 1,-3 2-1,0 0-7,0 0-1,0 0-12,-10 0-43,-2 0-80</inkml:trace>
  <inkml:trace contextRef="#ctx0" brushRef="#br0">7103 17508 136,'0'0'223,"0"0"-346,0 0 134,0 0-18,0 0 4,0 0-6,0 0-25,-71-13 22,57 6 21,-1-2-32,0 2 19,-3-3-11,-1 2 2,0-1 14,-4 0-2,-2 0 0,0 1-17,-1 0 13,-1 1-2,5 3 18,4 3-1,6 1-6,3 0-8,2 9-3,1 11 11,1 6 0,1 6 5,-2 5-10,6-1 2,-2 3-1,2-4 1,0-3-2,0-1 1,0-3-1,0 0 1,2-4 1,5-2-1,1-1-1,2-4-8,2-4 10,0-4-12,3-6-13,0-1 9,6-2 22,1-5 18,3-15-23,4-10 11,-1-7-1,2-5-12,0-6-42,0-2 55,0-3 3,1-2-10,-3 1-9,0-2 4,-4 5 7,-4 5-33,-8 6 44,-6 10-13,-3 8-7,-3 8 3,0 5 12,0 6 1,0 3-25,0 0 25,-3 0-24,-2 0 13,2 4-25,-3 11 13,-1 7 8,-2 9 15,1 6-9,-1 5 17,2 5-21,-2 4-11,3 2 26,0 5-28,1 1 10,2 1 8,2 3-31,1-3 12,0-2 0,0-8 23,0-8-23,4-8 12,3-5-1,0-7 2,2-3-39,3 0-9,10-1-4,-4-5-48,-2-7-15</inkml:trace>
  <inkml:trace contextRef="#ctx0" brushRef="#br0">8320 16786 679,'0'0'87,"0"0"-174,0 0 87,0 0-1,0 0-8,0 0 19,0 0 32,82 3-48,-52-1 10,3-2-5,1 0-9,0 0 4,-1 0-1,-1 0 1,-4 0-2,-5 0 13,-3-5-11,-2 1 12,-4 1-13,-1 1-29,-4 2-15,0 0-16,-3 0-36,-4 6-24</inkml:trace>
  <inkml:trace contextRef="#ctx0" brushRef="#br0">8381 17109 681,'0'0'108,"0"0"-173,0 0 96,0 0-11,0 0-75,0 0 16,0 0 19,14 0 31,8 0-2,8 0 4,4 0-8,7-1-10,1-3 5,1-2-12,-1 2 13,-2-1 4,-6-2-12,-4 4 7,-5 0-49,-2 3-11,-6 0-41,-7 0-37</inkml:trace>
  <inkml:trace contextRef="#ctx0" brushRef="#br0">7075 14275 16,'0'0'77,"0"0"-64,0 0-26,0 0-6,0 0 2,0 0-3,0 0 10,-3 0-1,-1 2 11,-1 3-28,-3 4 45,-5 4-12,-1 3-8,-3 4 11,-1 2-14,-3 2 12,-1 1-5,-3 1 0,0 3-1,0 0-1,0-1 3,1-1 4,1-1-3,2-1-7,1 2-1,1-3 3,2 3 3,-1 1-1,0 2 0,0-1-1,2 0 1,-2 2 0,3-2 0,-2 0 0,2-2 0,-1-2 1,1 1-1,-3-1 1,1 0-2,0 0 3,1-4-4,0 0 2,0 0 0,2-1 0,-1 0-1,-1-1 1,2 2 2,-2 0-3,0 1 10,2 0-10,-1 1-7,0-3 17,3 4-9,0-4 9,1-1-20,-1-1 14,2 2-6,-3 0 5,2 1-10,-1 0 7,-1 1 9,1 0-16,0-1 9,-2 0-2,5-2 1,-1-2 0,2-3 0,3-2-1,0 0 2,-4 0 0,3-1-3,-1 3 3,1-3-1,-2 0-1,1 0 1,-1 1 0,2 0 0,0 2 1,-1 1-2,0 0 1,1-2 0,3 0 0,-1-5 0,1-1 0,3-4 0,0-2-20,0-1-2,0 0-11,0 0-22,0 0-10</inkml:trace>
  <inkml:trace contextRef="#ctx0" brushRef="#br0">6086 15279 309,'0'0'0,"0"0"-33,0 0 56,0 0-13,0 92-1,-3-59-10,0 1 5,0 3 1,0-4 0,-1-2-3,-2-1 0,4-5 14,-4 1-33,1-3 15,-2 3-1,0 0-14,2-3 20,1-3-8,0-3 5,2-7-1,2-3 2,0-4-2,0-3-5,0 3 4,0 1 9,0 0-12,7 1 9,1 1-4,-1 1 2,0-4-3,1 3 1,0-3 1,-1 1 0,2-1-2,0-1 2,0-2 22,6 0-11,4 0-32,5 0 16,6-12 7,3-1-5,5-4-2,-3-1 5,2-2-4,-6 2 2,-2 0 4,-6 4-12,-6 2 11,-4 5-3,-5 1 0,-6 5 1,0 0-1,-2 1 1,0 0 0,0 0-8,0 0-2,0 0 7,0 0-11,0 1-29,0 4-4,0 0 48</inkml:trace>
  <inkml:trace contextRef="#ctx0" brushRef="#br0">9896 16517 101,'0'0'84,"0"0"-83,0 0 18,0 0-16,0 0-7,0 0-12,0 0-16,-3-40 27,1 40-11,2 0 2,-2 2 4,2 8 0,0 9 10,-1 24 0,-2 29 2,-3 31 7,3 12-11,-2 5-7,3-16 9,1-27 1,1-21 5,0-17-12,0-15 6,0 2 0,0-3-1,0 0 2,0-7-1,0-2-1,0-3 1,0-5-15,0-3 6,0-2 7,0-1 20,0 0-10,0 0-8,0-10-44,-10-9-16,1-6 75,2-9-19,-1-6 18,7-6-4,1-4 18,0-4 9,12 4-33,3 1 25,4 8-16,1 6 0,-1 9-18,2 9-10,-1 6-7,0 6 10,2 4 13,0 1-1,1 0 13,0 3-22,-2 6 4,-1 2 13,-5-2-17,-3 1 17,-2 1-15,-4-2 14,-3 2-8,-3 3 6,0 3 2,-7 3-15,-9 3 4,-4-1 3,-3 0 2,0-5 5,-2-2-3,-1-5 9,4-3-10,-3-3-16,7-3-2,3-1 18,1 0 9,8 0-1,3 0 9,3 0-31,0 0 1,0 0-8,0 0-1,3 0-4,12 2 55,5 6-18,3 3 6,4 4-5,0 0-20,0-1 12,-4 3-24,0-3 4,-4-2 26,-3-1-23,-3-2 10,-4-4 7,0 1-13,-2 0 7,2 1-37,0-1 0,4 5-23,-2-3-27,-3-2-54</inkml:trace>
  <inkml:trace contextRef="#ctx0" brushRef="#br0">10451 17157 700,'0'0'34,"0"0"-67,0 0 90,10 78-37,-6-50-38,1 0 18,-2-3-21,1-3 9,-1-7 7,-2-5-4,-1-6 7,0-1 0,0-1 5,0-2-5,0 2-2,0-2-2,0 0 6,0 5-39,0 3 14,0 11-37,0-2-44,-6-3-158</inkml:trace>
  <inkml:trace contextRef="#ctx0" brushRef="#br0">11164 16034 849,'0'0'159,"0"0"-159,0 0-14,0 0-15,0 0 0,0 0-11,0 0-7,-20-7 33,20 7 6,0 0 3,0 0 3,12 0 6,1 0 19,8 0-21,3 0-2,6 2 0,4-2 1,2 0 4,7 0-11,-1-3 6,3-8-13,1-4-5,-4 1 9,-2-2-5,-6 2-2,-6 3 7,-7 4 11,-6 5-7,-7 2-25,-7 0-6,-1 4-7,-6 25 159,-13-3-90,-1 4-157</inkml:trace>
  <inkml:trace contextRef="#ctx0" brushRef="#br0">11444 16058 492,'0'0'98,"0"0"-135,0 0 13,0 0 18,0 0 17,0 79 19,0-37-53,0 9 20,0 5-11,4-1 12,0-2-3,-1-6-3,2-9 11,-2-9-5,-1-5-5,1-7 2,-2-2 0,1-6 6,-1-1-2,1-3 0,-2-1-31,2 1-10,-2 4-8,0-1-10,-2-5-62</inkml:trace>
  <inkml:trace contextRef="#ctx0" brushRef="#br0">11722 16307 573,'0'0'88,"0"0"-163,0 0 123,0 92-34,0-58-19,0 3-31,2-3 16,2-3 13,-1-4 1,2-6 6,-3-4 0,1-2 0,-3-1-1,1 0 1,-1-1-25,0 1-15,0-1-26,0-3-27,0-7-77</inkml:trace>
  <inkml:trace contextRef="#ctx0" brushRef="#br0">12070 16337 538,'0'0'127,"0"0"-144,0 0-40,0 0 111,0 0-42,0 0-86,0 0 29,-7 0 40,11 0 8,8 0-2,4 0 0,5 0 12,2 0-13,1 0-1,-1 0 2,3 0-6,-3 0-2,0 0 8,-1-1-3,1-3 2,-2 1-45,9-1-7,-6 1-44,-3-2-69</inkml:trace>
  <inkml:trace contextRef="#ctx0" brushRef="#br0">12497 16059 920,'0'0'145,"0"0"-290,0 0 159,0 0-28,0 0 14,0 0-8,0 0 16,61 2 29,-33-9-55,4-1 16,-3 0-4,3-1 5,-2 2-8,-2 0 9,0-2 0,-1 3-1,1-4-35,1 3 4,5-7-24,-4 6-23,-9 1-78</inkml:trace>
  <inkml:trace contextRef="#ctx0" brushRef="#br0">12689 16081 157,'0'0'614,"0"0"-1189,0 0 543,0 0 25,0 0 47,-7 84-35,7-44-7,3 9-10,5 5 8,-1 4-10,2 0 23,-3-3-17,-2-7 7,2-7-10,-5-11 10,-1-8 2,0-5 4,0-1-12,0-3-25,0 3-35,0 1-8,0-1-54</inkml:trace>
  <inkml:trace contextRef="#ctx0" brushRef="#br0">12917 16372 700,'0'0'58,"0"0"-116,0 0 58,0 0 0,84-22 2,-56 18-4,0 2 3,-4 2-2,-4 0-41,-2 1 26,-11 10 5,-4 5 36,-3 3 19,-4 6-35,-16 4-11,-5 2 11,-4 1-25,-2-5 16,0-1 7,1-6-13,5-3 15,4-3 24,5-8 22,8-1-30,5-4-51,1-1-18,2 0 18,0 0-1,2 0 7,12 0 19,6 0 22,7-3-15,5 0-5,3 0-7,2 0 7,4-2-2,-4-1 6,-2 0-9,-3 1 2,-3 1 2,-7-1-38,-1 5-38,-8 0-29,-7 0 1</inkml:trace>
  <inkml:trace contextRef="#ctx0" brushRef="#br0">11468 17052 117,'0'0'115,"0"0"-126,0 0 0,0 0-7,0 0 19,0 0 1,0 0-24,-60-23 27,55 22-18,2-3 17,0 2-10,0-1 6,0 2 0,2 1-7,1 0 2,0 0-5,0 0 1,0 0-5,0 0 13,0 0 0,0 0-14,0 0 2,1 0 12,10 0 21,7 0-19,1 2 8,10 0 6,2-2-6,5 0-10,7 0-7,3-2 0,6-6 10,7-2-10,2-2 14,4 0-11,1 1 9,-2 0-9,0 1 7,-7 1-4,-3 1 7,-2 3-11,-1-2 7,-2 1-2,4 0 0,-1-2 2,4-1-1,-2-1 1,1 1-2,-3 0 1,-3 1 1,-1 0-2,-5 1 2,0 2-2,-4 0 1,-1 1 0,0 1 0,-2 1 0,0-3-1,1 0 2,2-1-1,0-2 0,0 2 0,-1 0-1,1 3-8,-3-2 18,-3 3-17,-2 1 16,-3 1-7,2 0-3,-2 0 4,-2 0-3,3 0 2,-3 0-7,-1 0 11,1 0-4,-2-3-8,-1-3 8,-1 1 5,0 0-6,-1 1 0,-3 1 0,-3 2-1,0 0 2,-2 1-3,-3 0-4,-1 0 2,3 0 10,-1-2 0,0-1-7,1 1 1,-1-1-1,-1 0 3,-1 0-2,-3 0 0,-1 0 0,-2 1-2,-2 2-23,2 0 7,-3 0-14,0 0-35,0 8-26,0 1 92</inkml:trace>
  <inkml:trace contextRef="#ctx0" brushRef="#br0">11970 17617 439,'0'0'133,"0"0"-177,0 0 78,0 0-31,0 0-63,0 0 23,0 0 41,-3-1 21,2 0-16,-5-3-21,0-3-14,-3-3 3,-2-2 17,-2 0 6,-2-2 0,0 0-7,0 1 12,0 6-23,1-3-4,0 7 19,3 2 15,2 1 4,-1 0-36,3 4 5,1 15 28,0 4 12,0 7-18,1 2-1,4 3-6,-1 2 0,2-1 0,0 1 0,0-1 0,3-3 1,6-2-1,0-4-3,2-4 6,2-6-9,1-4 5,2-6-1,-1-5-1,2-2-34,2-5 63,6-16-23,0-15 7,2-8-38,1-10 0,1-3 30,-1-2 19,-4 4 0,0 0-6,-3 3-8,-4 2-6,-3 7-1,-3 4 6,-4 7-13,-5 7 8,-2 4-2,0 6-6,0 2 5,0 7-5,-5 3 1,1 3 28,-1 0-22,-1 4-8,-1 12 16,-4 7 9,1 7 2,-2 4-8,0 5 10,0 5-30,0 1-11,3 3 19,2 0-14,2 4 12,2-4 12,2 0-16,1-2 6,0-4-12,0-4 6,1-6 6,5-5 3,2-6-3,1-4 0,-2-7 0,3-1-11,-1-1-21,2-5-7,-2 3 7,4-1 2,-1 0-11,-4-1-91</inkml:trace>
  <inkml:trace contextRef="#ctx0" brushRef="#br0">12640 17352 416,'0'0'72,"0"0"-2,0 0-59,0 0-33,0 0 5,0 0-29,0 0 14,-81-8 14,65 27 0,-5 9 18,-3 9 0,-1 7 0,1 1 1,4 0 16,3-1-11,3-2-15,7-6-5,1-2 20,6-6-13,0-3 0,0-1 13,9-1-20,3-1-13,1-1 3,-1-4-22,9 4 5,-6-5-37,0-3 9</inkml:trace>
  <inkml:trace contextRef="#ctx0" brushRef="#br0">12786 17498 18,'0'0'612,"0"0"-1139,0 0 584,0 0-94,0 0 5,0 0-8,0 0 17,-16-39 13,11 39 9,-4 0-15,-4 0 16,-4 7-6,-5 6 8,-3 6 9,-1 2-6,1 4 0,4-1-4,2-2 7,5-3-4,6-7-11,6-2 1,2-5-5,0-1 9,12 1 3,6 0 10,6-1-10,2-1-2,4-3 1,0 1 1,-2-1-1,-1 3 0,-3 1 0,-7 1 0,-1 2-1,-7 3-12,-4-1 4,-1 4 23,-4 2-5,0 2 2,0 5-10,-9 1-2,-7-2 2,-4 1-6,-2-2 31,-5-4-5,0-3-22,-1-3-14,1-4-1,6-5 28,0-1-30,7 0 2,4 0 0,4 0-30,6-4-25,0-1-36,0-4-51</inkml:trace>
  <inkml:trace contextRef="#ctx0" brushRef="#br0">12838 17554 933,'0'0'73,"0"0"-146,0 0 73,0 0 36,0 0-56,88-7 13,-59 4-1,1 1 8,-1 1 1,-2 0-3,-5 0 2,-2-1-24,-4 1 6,-4-1-8,-1 2-20,-5-2 1,-3 2-34,-3-1-54</inkml:trace>
  <inkml:trace contextRef="#ctx0" brushRef="#br0">13019 17372 532,'0'0'377,"0"0"-699,0 0 267,0 0 55,0 0 1,0 0 50,28 89-60,-19-45 12,-2 7-23,-2 2 7,-2 0 6,-1 3 8,-2-5-8,0-4-17,0-7-12,0-5-27,0-11-38,0-10 23</inkml:trace>
  <inkml:trace contextRef="#ctx0" brushRef="#br0">13300 17454 795,'0'0'154,"0"0"-308,0 0 115,0 0 78,0 0-22,80 0-25,-58 1-1,-1 5 8,-4 3-5,-4 2 0,-6 3 14,-5 6-3,-2 4 9,0 4-13,-12 4-3,-8 3 2,-2 4-6,-2 0 0,0-2 5,2-3 21,3-6 5,5-10-12,5-7 10,5-7-39,2-2-17,2-2 14,0 0 6,0 0 5,0 0 0,0 0 5,5 0-6,8 0 20,4 0 6,5-6-17,2-1-5,1-2-9,2-3-24,7-2-26,-8 2-45,-6 3-65</inkml:trace>
  <inkml:trace contextRef="#ctx0" brushRef="#br0">13498 17327 788,'0'0'341,"0"0"-666,0 0 309,0 0-7,0 0 46,0 0-3,108 64-23,-73-27-1,-7 7-3,-4 4 8,-9 2 4,-6 4-10,-9 3 11,0 2-7,-6-1-11,-15 2 2,-3-2-45,-24 9 17,8-16-27,0-15-42</inkml:trace>
  <inkml:trace contextRef="#ctx0" brushRef="#br0">14986 17201 535,'0'0'237,"0"0"-466,0 0 221,0 0-52,0 0 105,0 0-40,0 0 5,5 30-2,-1-13-1,2 1 1,-5 1-15,-1 1 11,0 5-10,-3 2 2,-10 0-6,-2 5-21,-12 7-21,5-8-6,1-7-94</inkml:trace>
  <inkml:trace contextRef="#ctx0" brushRef="#br0">15286 16581 667,'0'0'145,"0"0"-210,0 0 11,0 0 63,0 0-44,0 0 19,0 0 18,66-3 12,-23-5 11,8-3-34,8-4 7,6-5 3,1-4-8,-2 1 0,-5 1 8,-11 3-2,-9 7 0,-10 4-9,-8 3-35,-6 5-11,-9 0-21,-3 5 8,-3 4 32</inkml:trace>
  <inkml:trace contextRef="#ctx0" brushRef="#br0">15554 16260 677,'0'0'101,"0"0"-202,0 0 54,0 0 94,16 103-22,-5-44-25,-2 22-8,-3 16 0,-3-7 6,-3-18-5,0-23 7,0-19 0,0-2-30,0-5 7,0-4-12,0-13 3,2-8-17,3-15 41</inkml:trace>
  <inkml:trace contextRef="#ctx0" brushRef="#br0">15787 16167 671,'0'0'47,"0"0"-94,0 0 34,0 99 26,0-49 10,1 19-33,3-5 6,3 5-4,-2 0 8,-1-13 5,-1-2-10,0-10 4,1-14 1,-4-10-13,2-9 5,-2-5-10,0-6-5,0 0 59,0 0-11,-6-5-66,-6-9 0,-3-4 65,-4-5-18,-2-2-11,0-1-22,-1 2 98,5 7-57,5 2 53,5 6-41,3 6-8,4 0-50,0 3-2,0 0-4,0 0 31,10 0-3,5 0 20,4 0-10,2 0 0,-5 0 2,1 0-4,-7 3-10,-2 4-23,-4 0-9,-4 1 25,0 2 99,0 2-57,-13 2-17,-5 1-15,-3-1 1,0 0 18,-3-1-8,3-1 4,-1-2 3,4-1 26,6-1-21,3-4 12,3-2-11,6-2-55,0 0-19,0 0 46,11 0-27,4 0 92,4 0-51,1-2-1,0-1 1,-2 2-2,-4 1-8,-4 0-24,-4 0-10,-6 9 36,0 5 68,0 4-31,-12 3-29,-8 4 0,-3 1-1,-4-1 5,-4 1 0,-2-4 22,-3 0-19,-4 0-11,6-3 13,1-5-18,6-3 17,6-5-14,3-1 13,7-2-18,3-3 6,5 2 13,1-2-28,2 0-11,0 0 27,0 0-23,15 0-4,7-7 68,17-6-20,9-6 13,10-8-26,6-1-11,1-3-5,-6 4-2,-7 5 8,-9 7 4,-11 9-12,-11 6-49,-7 0-7,-14 21 8,0 8 130,-3-3-185</inkml:trace>
  <inkml:trace contextRef="#ctx0" brushRef="#br0">15474 17327 776,'0'0'119,"0"0"-238,0 0-18,0 0 229,0 0-57,0 0-26,0 0-42,101 56-60,-75-48 18,-2-8-33</inkml:trace>
  <inkml:trace contextRef="#ctx0" brushRef="#br0">15705 17215 608,'0'0'256,"0"0"-512,0 0 240,0 0-2,0 0 37,0 0-4,82 46-15,-52-25 0,1-1-46,10 1-18,-9-4 2,-5-7 17</inkml:trace>
  <inkml:trace contextRef="#ctx0" brushRef="#br0">16069 16779 942,'0'0'48,"0"0"-96,0 0-59,0 0 214,0 0-106,55 76 6,-37-42-15,1 4-47,-2-4 6,2-3-11,-2-8 13,-5-14 47</inkml:trace>
  <inkml:trace contextRef="#ctx0" brushRef="#br0">16294 16709 215,'0'0'206,"0"0"-283,0 0 53,0 0 30,0 0-47,109-68 5,-68 50 21,5 1 3,-1 1 6,1 7 5,-6 1 0,-6 4-18,-5 4 4,-9 0 8,-6 0-13,-8 9 8,-6 3 39,0 8 20,-11 7-47,-12 6 0,-9 6 0,-8 4-9,-6 4 17,-5 1-8,-5 2 1,0-6 25,4-2-2,9-11 20,13-12-30,11-7 0,10-9-16,7-3-58,2 0 12,0-3 36,12-11-15,6-8 26,12-3 9,0-1-1,5-3-13,-2 3-11,-3 4 14,-2 2 3,-4 1-35,-4 4 8,-4-1 15,-5 3 24,-3-11-35,-5 5-37,-1 0-30</inkml:trace>
  <inkml:trace contextRef="#ctx0" brushRef="#br0">16427 16356 563,'0'0'98,"0"0"-178,0 0 75,-30 109 42,30-46-36,0 26-25,5 27 17,7 17 15,1 0-17,-7-7 3,-4-19-6,-2-12 12,0-23 8,0-20-17,0-17 9,0-9-1,0 2-36,-2 5-16,-3-7-61,-2-9 25</inkml:trace>
  <inkml:trace contextRef="#ctx0" brushRef="#br0">17766 16640 199,'0'0'101,"0"0"-148,0 0 50,0 0-35,0 0 62,0 0-42,0 0-2,-83-83 6,58 70 3,-2 1 12,-5 0-15,0 3-6,-3 4 13,1 2 0,3 3-8,1 0 13,5 9-6,1 7 3,7 4 0,2 0 3,5 0-2,4 0-2,4 1 0,2-2 1,0 1-1,0-1-1,8 0 1,4-1 0,7-1 0,3 2-2,3-2-3,4 0 12,5 4-7,-2-1 11,4 0-10,-5 3-6,-3 1-2,-3 1 8,-5 2 0,-4 2 10,-7-1-17,-5 1 2,-4 3 10,0-3-5,-5 2-10,-9-3 20,-6-2-22,-4-5 20,-4-4-10,-5-3 1,-5-6 22,-1-5-8,-2-3 13,0 0-31,0-8-16,2-6 4,5-3 13,4-2-12,6 2 10,7 0 4,4 0-1,7 3-4,3 0-4,3 0-2,0 0 8,0-1-18,6 0 8,7 3 14,1 4-51,11 7 6,-4 1 5,-4 0-49</inkml:trace>
  <inkml:trace contextRef="#ctx0" brushRef="#br0">18011 16697 811,'0'0'174,"0"0"-288,0 0 61,0 0 46,0 0 5,0 0-19,0 0 44,75-14-23,-41 8 0,3 2 0,-3-3-11,-5 3-23,-6 0-3,-6 2 1,-6 2-31,-4 0 14</inkml:trace>
  <inkml:trace contextRef="#ctx0" brushRef="#br0">18023 16948 695,'0'0'147,"0"0"-197,0 0-27,0 0 57,0 0 7,0 0-21,0 0 81,58 0-46,-25 0 7,2-4-11,1-4 4,-3-1-1,-1-2-7,-4 2-13,-5 0-21,-2 5-34,-4 2-15,-6 2-7</inkml:trace>
  <inkml:trace contextRef="#ctx0" brushRef="#br0">18577 16181 651,'0'0'105,"0"0"-190,0 0 65,0 0-11,0 0 46,0 0 1,6 114 20,4-31-52,0 23 21,-2 5-17,-6-7 7,-2-24 7,0-26-10,0-13 7,0-6 9,0 2-17,0-2 10,-1-1-1,0-10 0,1-9 0,0-7 1,0-5-3,0-1-4,0-2 2,0 0 1,0 0 1,0 0-6,0 0 15,0-8 9,2-8-17,6-5-16,0-7 13,1-5-4,1-4 20,-1-4-24,2-1 2,-1 0-17,0 1 61,1 6-7,-1 8-21,-4 8 17,-1 10-27,-2 4-15,1 5 13,3 0 7,2 0 4,4 3 9,4 4-15,2 2-2,1-1 0,1-2-3,0 2 6,-3 0 1,-2-1-2,-4 0 1,-3 0 0,0 4-1,-6 2 8,-2 4-12,-1 0 17,0 7 35,0-2-35,0 1-30,0-4 8,-1-4-9,-1-6 10,2-1 4,0-6-1,0 0 0,0-1 6,0 2-1,0 2 2,5-2-2,7 4 2,1 0 0,-1-2-1,4 0 6,-2 0-7,2 0-4,-2-2 5,-2-1-1,0 0-15,-3 0-7,0-2-11,-1 3-16,-4-3-31,-1 0 3</inkml:trace>
  <inkml:trace contextRef="#ctx0" brushRef="#br0">19386 15668 590,'0'0'105,"0"0"-210,0 0 24,0 0 161,20 77-79,-10-20 36,0 22-45,2 23-1,-1 5 8,-4-18 1,1-24-10,-5-23 8,1-4-5,1 3 13,1-4-11,-2-1 4,1-13 2,-2-11 0,-2-6-1,-1-6 15,0 0-12,0 0 2,0-12 33,0-7-101,0-8 37,0-6 12,-3-5 26,2-1-34,1-2-11,0 1 30,0 1 18,9 8 16,3 2-4,1 4-15,1 6-13,0 2 3,-2 6-2,2 5 6,2 1-5,-1 2-7,2 3 14,-4 0-17,2 0 9,-3 1 0,-3 6-9,-3-2 5,-5 1-7,-1-2 6,0 3 24,0 2-9,-9 2 29,-8 5-58,-1 1 8,-4 0 2,2 0 11,-1-2-3,6-2 13,3-4 12,5-2-23,2-2-6,4-1-11,1-1-1,0-1 17,0 1 10,7 1-12,5 1-4,0 0 24,6-2 4,-2 0-34,3 0 2,-2 0 2,1 2-3,0-2 19,-4 3-17,0 0-24,1 1-6,4 0 1,-5-2-27,-2-3-31</inkml:trace>
  <inkml:trace contextRef="#ctx0" brushRef="#br0">19847 16133 447,'0'0'207,"0"0"-375,0 0 129,0 0 52,0 0-13,0 0 40,0 0-58,17 100 0,-13-63 10,1 4-1,-2 0-20,-1 11-40,2-11-38,-4-9-25</inkml:trace>
  <inkml:trace contextRef="#ctx0" brushRef="#br0">19235 16806 18,'0'0'588,"0"0"-1087,0 0 526,0 0-68,0 0 73,0 0-24,0 0-82,-32-1 33,32 1 24,6 0-2,11 0 12,13 0 50,11 0-42,8-2 17,9-5-22,5-4 2,1-3 0,2-4 4,4 1-13,-2 0 10,-5 2 1,-3 1 1,-8 7-3,-7 3 2,-12 4 0,-5 0 0,-9 0-28,-2 0 9,-7 0-4,-1 1-25,-9 1-15,0-2-14,0 0-36</inkml:trace>
  <inkml:trace contextRef="#ctx0" brushRef="#br0">19667 16753 694,'0'0'192,"0"0"-384,0 0 182,-17 80 20,13-36 24,-2 8-45,3 17 0,2-2-1,-1 1 12,1 0 2,-1-13-3,1 3 6,-2-7-10,3-10 6,0-9-2,0-9 0,0-8 1,0-8-1,0-2-14,0-5 17,0 0-3,-2 0 2,0-5-6,-1-12-53,0-8-42,0-10 117,-1-8 26,4-4-27,0-6 16,0 2 37,0-1-33,9 7 50,3 7-55,3 6-73,3 7 22,4 6-32,5 5 28,1 4 17,2 6 0,0 4 6,0 0 1,-5 10-12,-4 5 1,-5 2-3,-5 2 17,-8 1 23,-3 0-18,0 2-7,-12 2 8,-9-1-18,-6 1 9,-3-1-1,-2-3 2,-1-6-1,3-1 6,8-6-2,7-5 53,6 1-19,3-3-46,3 0-24,3 2-2,0-2 5,0 0 26,0 3-23,9 1 22,4 7 32,6 0-26,3 3-1,1 0-1,3 2 0,0-2-1,3 0 1,-2-1-63,8-1-25,-6-5-20</inkml:trace>
  <inkml:trace contextRef="#ctx0" brushRef="#br0">20116 17116 517,'0'0'345,"0"0"-690,0 0 341,0 0-15,0 0 41,0 0-22,0 0 1,58 53-15,-50-35 6,-7-3 30,-1 4-20,0 1 4,-12 4-5,-10 1 1,-1-1-7,-2 0-1,-2-2 7,2-5 6,7-5 29,6-2-12,6-6-22,2-1-21,4-3-12,0 0 12,0 0 18,0 0-17,0 0 18,10 0-23,5 0 46,9 0-5,6 0-18,4-4-9,6-2-1,14-1-44,-7 1-29,-8 2-56</inkml:trace>
  <inkml:trace contextRef="#ctx0" brushRef="#br0">20848 17162 684,'0'0'110,"0"0"-220,0 0 110,0 0 21,0 0-3,-33 82-55,9-49 35,-4 4-31,-6 2-11,-24 14 16,11-8-7,1-10-89</inkml:trace>
  <inkml:trace contextRef="#ctx0" brushRef="#br0">21327 16012 778,'0'0'105,"0"0"-210,0 0 60,0 0 61,0 0 3,0 0-9,0 94 39,0-19-44,0 24-19,0 8 3,0-3 5,-3-9 13,3-11-19,-3-2 13,1-11-9,2-16 4,0-16 5,0-9-9,0-4 9,0-2-2,0-6 3,0-10-4,0-5 8,0-3 1,0 0-3,0 0 1,0-2 0,0-13-3,0-7-31,0-9-5,0-6 40,0-5-3,5-5-14,7 0 21,3 2 2,1 4-7,1 6 4,-4 9-9,-3 7-2,-3 6 3,0 7-10,-1 3 5,1 3-1,1 0-5,4 0 14,1 11 7,1 4-10,0 5 12,-2 1 5,-3 4-20,0 1-3,-3 2 14,-3 2 0,-1 0-4,-1-1-3,-1-2-2,3-3-13,0-5 6,2-2-2,2-3 3,2-1 6,1 1 0,4-5-1,-1-1 0,4-2 1,0-3-18,8-3 2,0 0 11,17-16-38,-6-4-57,-7-1-85</inkml:trace>
  <inkml:trace contextRef="#ctx0" brushRef="#br0">21825 16508 955,'0'0'198,"0"0"-331,0 0 68,0 0 57,0 0 5,0 0-7,0 0 31,81-2-22,-42 2 2,-1 0-28,-2 0-4,-6 0 14,-5 0-18,-5 6-1,-7 6-30,-7-1-14</inkml:trace>
  <inkml:trace contextRef="#ctx0" brushRef="#br0">21804 16710 656,'0'0'208,"0"0"-328,0 0 65,0 0 44,0 0-1,0 0 2,0 0 10,45 14 21,-12-9 2,5-1-38,1-1 6,0-1 2,-1-2 3,-1 0 2,-3 0-1,-4 0-1,-4 0-35,-4 0 6,0 0-27,-7 0-21,-6-2-105</inkml:trace>
  <inkml:trace contextRef="#ctx0" brushRef="#br0">22541 16261 861,'0'0'189,"0"0"-327,0 0 87,0 0 43,0 0 6,0 0-7,0 0 28,69-1-13,-26 0 8,6-9-13,5-6-1,1-8-6,0-10-1,-5-7-1,-4-8 6,-8-7-15,-6-1 22,-8-2-3,-10 1 3,-3 2 1,-7 5-17,-4 4 9,0 6-6,-10 9 23,-6 8-8,-3 6 5,3 8-8,-1 4-10,0 6-4,1 0-3,-2 13 11,-2 9 7,3 10-2,2 10-3,1 4 7,8 7-7,3 7 2,3 13 9,0-6-14,5 0 0,6 0 2,2-14-4,3 2 4,-2-6 2,5-7 5,-3-8-13,2-6 6,-1-6-5,2-6-29,-1-5-5,5 0-14,-1-6-18,-6-2-49</inkml:trace>
  <inkml:trace contextRef="#ctx0" brushRef="#br0">22663 16661 986,'0'0'141,"0"0"-262,0 0 101,0 0 8,0 0 14,0 0 8,88 2-3,-20-2 7,3 0-22,4-4-4,-2-4 18,-13 2-13,5 1-11,-10 2-27,2 3-12,-14 0-26,-12 0-32</inkml:trace>
  <inkml:trace contextRef="#ctx0" brushRef="#br0">23026 17094 130,'0'0'636,"0"0"-1190,0 0 500,0 0 49,0 0 3,0 0-19,0 0 11,-67-52-32,47 28 55,-2 0 15,-2 0-17,-4 7-11,1 5 0,0 7 0,3 5 0,2 1 0,2 20 1,0 7 7,3 5-3,1 7 0,3 0-4,5 3 4,5-2-19,3-3 11,0-1 13,1-5-19,13-3 2,1-4 6,6-4 1,1-7-1,0-6-12,4-8-4,2 0 34,0-13-15,1-16-8,-1-11-6,3-19 12,4-20 5,1-16 7,-4 4-1,-6 19-10,-9 23 17,-6 16 10,-3 2-12,0 3-25,-3 3 11,-5 9-18,0 8 3,0 2-4,0 3 10,0 2 5,0 1-30,0 0-2,0 0-7,0 10 54,0 11 51,0 10-34,-6 11 14,-3 11-40,-2 17-7,4 17 11,5 15 6,2 2-18,0-19-7,9-22-6,2-24 4,2-6 2,1 4 2,4-1 8,4 3 0,-1-4 1,1-5-15,2-5-37,7 1 2,-5-9-32,-7-3-48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15T09:45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 12194 62,'0'0'72,"0"0"-57,0 0 5,0 0-18,0 0-17,0 0 3,0 0 13,-21-19-9,19 19-10,2-2-1,0 2-2,0 0 9,0 0 7,0 0-10,0 0 13,0-1-13,0-1 30,9-3-8,2-2 1,3-1-7,3-5 0,3-4-1,2-3 1,2-2-2,1-2 1,-1-1 0,0 4 0,-2 3-2,-2 3-9,-4 2 7,-4 3 2,-3 2 5,-3 4-3,0 3 5,-5-1-6,-1 2 5,2 0-4,-2 0-22,0 0-10,0 0-1,0 0-45,0-1-39</inkml:trace>
  <inkml:trace contextRef="#ctx0" brushRef="#br0">2012 11801 7,'0'0'39,"0"0"-63,0 0 19,0 0 38,85 3-33,-55-3 9,1 0-22,-1 0-7,-3-2 17,-3 2 7,-5 0-1,-6 0-13,-7 3 10,-4 11 51,-2 6-9,0 7-68,-7 7-21,-6 1 40,2 0 14,-1-5-18,5-5 0,1-11 6,2-5-1,3-6 6,1 0-15,0-3-7,0 0-8,0 0-25,5-8 19,-1 1-70</inkml:trace>
  <inkml:trace contextRef="#ctx0" brushRef="#br0">2480 11671 22,'0'0'359,"0"0"-663,0 0 249,0 0 40,0 0 30,0 0-3,0 0 2,48-10-27,-34 4 6,-1 1 1,-1 1 6,-1 4-20,-1 0-28,-2 13 24,-4 7 6,-2 0-7</inkml:trace>
  <inkml:trace contextRef="#ctx0" brushRef="#br0">2514 11972 28,'0'0'119,"0"0"-148,0 0 30,0 0-9,0 0-37,0 0 7,0 0 38,11-6 6,1-1 17,1-2-33,4 1 4,1-4 3,0 1-7,0-2 18,-1 1-16,-4 1-18,2 0-1,-5 0-14,-5 3 14,-1 2-10</inkml:trace>
  <inkml:trace contextRef="#ctx0" brushRef="#br0">2594 11828 22,'0'0'98,"0"0"-131,0 0-2,0 0 66,0 0-9,11 83-21,-1-42-30,0 5 26,1 4 13,-1-1-16,-2-8-4,-1-8-11,-2-14-3,-1-8 23,-1-8 1,-2-3 0,1 0 1,-1-8 14,3-13 6,3-11-44,-1-11 9,2-6-5,0-4-4,0-1 17,-2 4 1,2 3 13,-1 5 11,0 8-6,1 3-7,-2 9 0,2 5-5,0 4 7,3 1 3,3 0-13,3-1 2,2-1-5,3 3-6,0 0 10,1 4 0,0 4-9,-3 2 2,-3 1-13,1 0 40,-6 4-5,-2 6-7,-2 2-7,-4 2 10,-4-1-11,0 1 1,0-3 2,0 0 3,-6-2-21,-6-3 13,0-4-21,-2-2-7,-8-14-34,3-10 15,-1-2 23</inkml:trace>
  <inkml:trace contextRef="#ctx0" brushRef="#br0">2843 11454 46,'0'0'65,"0"0"-56,0 0-7,16 82 28,-6-46-63,0 7 29,3 2-5,-1 0 3,0-2-16,0-4 2,-1-7 8,-1-8 13,-4-6-2,0-4-21,-3-6-2,-1-4-17,-2-4-15,0 0 38,0 0 12</inkml:trace>
  <inkml:trace contextRef="#ctx0" brushRef="#br0">2907 11860 217,'0'0'168,"0"0"-282,0 0 104,0 0 72,0 0-77,0 102 7,3-61 15,3 4-42,-1-1 17,1-5-1,1-3 2,0-9 17,1-5-1,-2-10-25,-3-3-1,0-6-8,-3-3 24,1 0 1,-1 0 0,2-7 18,0-8 47,-1-21-93,1 5-10</inkml:trace>
  <inkml:trace contextRef="#ctx0" brushRef="#br0">3004 11981 38,'0'0'104,"0"0"-115,0 0-7,0 0 18,0 0 5,82-48-33,-65 48 29,-1 2-31,0 10 16,-2 1 11,-2 3 7,-6 4-3,-3 2 1,-3 2-2,0 2-6,-3 2-1,-12 2 0,-5-2 8,-2 0-16,-2-4 14,0-7 9,3-10-2,2-7 2,1 0-38,6-12-20,2-8 77,5-1-6,3 4 3,2 0-18,0 4-4,0 5-2,7 4 19,5 4-6,3 0-11,3 0-8,2 12-5,4 1 10,-1 6 12,2-1-16,0 0-7,1 0 3,-1-4 8,6 0-44,-5-4-28,-8-6-66</inkml:trace>
  <inkml:trace contextRef="#ctx0" brushRef="#br0">3232 11635 195,'0'0'274,"0"0"-548,0 0 226,0 0 96,0 0-40,0 0-15,0 0 7,88 27 1,-75-25-3,1-1-3,-6 2-35,-2 1 37,-4 5-5,-2 3 40,0 3-10,0 4-20,-8 5 0,-6 3 17,-1 2-14,0 0 8,1-4 3,2-2 21,3-7-54,4-7 20,4-2-54,1-5 24,0 1 17,0-2 11,10-1 7,3 0-9,7 0 3,0 0-2,3-6 3,0-6 1,-4-1-11,0-1 7,-4-2-11,-4 4-3,-4-1-6,-5 3 6,-2 5 41,0 1-3,-6 1-31,-6 3 22,-6 0-5,2 0-18,-1 11 20,5 3-3,0 2-1,6 5-8,3 4-2,3 7 18,0 7-5,0 3 3,6 2-14,3-4-19,5-3-5,-2-9 6,1-6 9,-3-10 9,-1-5-2,0-4-2,-1-3 3,1-3-5,3-17 19,1-12-14,1-8-29,2-13-4,-4-16-31,0-24 21,-6 14 20,0 7-68</inkml:trace>
  <inkml:trace contextRef="#ctx0" brushRef="#br0">3549 11433 124,'0'0'221,"0"0"-295,0 0 15,0 0 53,0 0-24,0 0-2,0 0 12,6 1 4,3 1 30,-2 5-19,4 1-30,0 1-9,-3 2 17,-2 7 13,-1-1-5,-5-2-19</inkml:trace>
  <inkml:trace contextRef="#ctx0" brushRef="#br0">3599 11598 22,'0'0'95,"0"0"-150,0 0 57,0 0 30,0 0-33,0 0-2,0 0-40,42-51 48,-25 40-1,0 1-16,-2 4 16,0 5-5,-3 1-4,-4 0-10,-2 11 15,-3 7 16,-3 7-5,0 6 1,0 0-29,-2 1 6,-8-1 6,-2-4-6,-3-5 9,1-4-12,0-6 4,0-6-14,2-6 35,2 0-57,1-12-8,1-5 21,1-5 72,2 0 21,4 5 11,-1 3-29,2 4-13,0 6-50,0 4 19,5 0 17,5 0-10,2 0 9,2 3-44,1 2 17,0 1 9,-1 0-7,-2-1 3,0 1 2,-3-3-3,-3 0 8,0 0-6,-3-3-24,-1 0-9,2 5-12,-3-3 5,-1 1-23</inkml:trace>
  <inkml:trace contextRef="#ctx0" brushRef="#br0">3560 11844 143,'0'0'374,"0"0"-627,0 0 139,0 0 116,0 0-4,0 0 34,0 0-41,30 67 4,-18-45 16,3-5-28,-1-1 8,0-6 0,-1-5 8,0-5-5,3-2 2,0-18 2,4-6 6,1-7-11,1-3-10,-1 3 18,0 3 9,-4 6 3,3 4-7,-2 6-5,-4 5-7,-1 2 7,-1 5-4,0 2 12,0 0 1,-1 0-18,-3 0 7,1 0 7,-3 5-13,-3 4 8,-1 3 4,-2 5 2,0 5-20,-3 5 1,-8 0-15,-3 6 11,-3-1-17,-18 12-4,9-7 12,-3-8-49</inkml:trace>
  <inkml:trace contextRef="#ctx0" brushRef="#br0">3614 12066 58,'0'0'381,"0"0"-653,0 0 188,0 0 131,0 0 4,1 94-79,9-57 8,-1 3-9,7-1 7,-2 0 8,0-6 4,0-5 4,-3-7-21,-1-7 8,-4-8-3,-2-4-15,-2-2 34,2-2 4,-2-13 27,-1-7-47,-1-8-46,0-4 126,0-3-2,0 1-10,2 0-49,6 5 113,0 5-109,3 6-15,2 2 16,0 7-13,4 4-13,1 3 13,4 2 0,2 2-3,1 0-24,0 8 27,-2 3 3,-1 4-1,-2 3 7,-8 0-3,-3 3-5,-6-2 5,-3 4 1,0-4-2,-6-1-17,-9 0 8,-5-6 11,-1-4-26,0-7 56,-2-1-1,-1-15-20,2-13-74,0-8 32,3-6 47,3 0 53,1 5-37,6 8 49,3 9-55,2 11-25,2 7-30,2 2 1,0 0 3,0 5 20,0 9 14,0 3 15,6 4-18,1 0-17,1 1 6,1-5 0,1-3 8,1-3 0,1-3-1,3-2 0,0-2 2,4-4-1,0 0-9,-2 0 1,-1 0 0,-1-7 7,-2 1 11,-5 1-2,-2 2 0,-3 3-14,-2 0 13,-1 0-2,0 1-1,0 13 26,-1 6 0,-10 6-37,-1 2-6,-4 3 2,-1-5-17,1 2 18,-6 2-16,4-7-55,2-7-35</inkml:trace>
  <inkml:trace contextRef="#ctx0" brushRef="#br0">4345 11580 781,'0'0'218,"0"0"-326,0 0 7,0 0 92,0 0 0,0 0 17,-78 96-16,63-67-31,-4 12-18,2-7-32,6-3-33</inkml:trace>
  <inkml:trace contextRef="#ctx0" brushRef="#br0">4236 11829 77,'0'0'105,"0"0"-151,0 0 88,0 0-26,29 72-22,-20-43-24,1-3-11,-1 1 17,2-2 17,-1-5-1,-4-4 8,0-6-1,-3-5-22,-2-3 7,-1-2 34,2 0-14,-2-15 3,1-3-14,1-7-1,-1-2 3,2-2 16,-1 3 7,2 3-17,-1 5 8,2 5 8,-1 6-17,2 2 10,0 5-16,3 0-7,-2 0 7,3 11-3,0 2 15,-1 4-6,0 0 4,-2 0-6,0-3-2,-2-2-1,0-4 6,-4-2-2,-1-4 1,2-2 19,-2 0 7,0 0-1,1-10-15,1-8-69,-1-3 38,4-2 22,3-1-2,0 3 0,4 0 1,3 5-6,1 2 11,7 2-4,0 3 0,6 3-2,0 3 1,3 3 0,-1 0 0,-3 0-1,-6 0 2,-6 0-10,-5 6 1,-7-1 12,-4 4 8,0 4-11,0 1 5,-11 3-5,-2-2-2,-5-1 3,-1-4-1,2-3 10,0-2-3,1-5-18,3 0-8,4-3-4,3-11 3,5-3-19,1-4-7,2-12 33,8 5-32,4 2-143</inkml:trace>
  <inkml:trace contextRef="#ctx0" brushRef="#br0">4885 11637 715,'0'0'114,"0"0"-228,0 0 113,0 0-10,0 0 23,0 0-6,0 0 13,93-65-30,-65 50 5,0-2-2,-2 7-18,-4 0-8,-5 0-23,-3-3 50,-7-1-34,-3 3 14</inkml:trace>
  <inkml:trace contextRef="#ctx0" brushRef="#br0">4967 11419 349,'0'0'215,"0"0"-339,0 0 72,0 0 35,0 0 29,0 0-2,16 102-7,-3-55 4,3 3-29,-1 4 8,0 0-2,-2-5 14,-2-6 2,-3-11-9,-2-7 17,-3-11-8,-3-6 1,0-4-1,0-4 10,0 0 0,-1 0-5,-8 0-29,-6 0 24,0-3 8,0-8-17,2-1 2,3-3-1,4-2 14,4 2-8,2-2-2,0 0-7,11 0-3,6-2 19,3 1 1,1 0-13,3 1 7,-2 0-20,0 1 12,-2-1 10,0-1-9,3-1 7,-2-4 17,1 0 28,-1-1-38,-3 5-6,-2 1 9,-2 7 64,-4 1-97,-2 5-21,-4 3 47,-2 2 50,-2 0-52,0 0-15,0 0-16,1 0 8,2 9 15,1 3 18,2 5-11,0 5-6,-1 6 6,0 2-5,-2 1 3,0-2 2,-2-4-1,0-1 2,1-8-1,1-2 0,-2-3 0,2-5-2,2 0-4,-1-4-8,2-2-3,4 0 11,0 0-6,2-11 11,-1-7 14,0-3 15,-2-5-121,-4-11 68,-4 7 51,-1 3-82</inkml:trace>
  <inkml:trace contextRef="#ctx0" brushRef="#br0">5227 11394 489,'0'0'124,"0"0"-208,0 0 44,0 0 40,0 0 21,-3 93-23,10-61-5,3 2-4,4 2 17,-4 0-12,1 1 10,-2-3-9,-3-1-8,-6-7 16,0-3 7,0-1-10,-2-4 7,-11 2-13,-4 2 6,-6 2 6,-4 3-11,-4-1 3,-2 1 0,0-7-16,3-3 11,8-7 34,7-3-3,4-3-12,7-4-45,4 0 30,0 0-47,0 0 20,16-8 110,1-3-78,5-1 10,2 0-24,1 2 17,-1 3-11,-3 2 7,-2 5-3,-5 0 3,-2 0-1,-6 12-1,-5 5 14,-1 5-1,0 7-13,-7 2-8,-10 2 4,-2 3 9,-4 0-3,0-2 13,-3-3-13,3-5-20,3-8 29,7-7 31,5-5-53,5-5-20,3-1 14,0 0-1,0 0-31,6-7 45,10-3 56,3-1-35,7-1-10,3 2-6,0 1-57,9 3-9,-7 1 15,-6 5 16</inkml:trace>
  <inkml:trace contextRef="#ctx0" brushRef="#br0">5346 12071 641,'0'0'148,"0"0"-296,0 0 153,0 0-10,0 0 18,0 0-26,0 0-2,70 55-30,-58-47-30,0-4-39</inkml:trace>
  <inkml:trace contextRef="#ctx0" brushRef="#br0">5506 12039 170,'0'0'231,"0"0"-395,0 0 169,0 0 51,0 0-94,0 0 11,0 0 0,46 19 9,-37-13 0,-3 1 18,-1 0-97,-5-3-93</inkml:trace>
  <inkml:trace contextRef="#ctx0" brushRef="#br0">5797 11283 622,'0'0'129,"0"0"-195,0 0 18,0 0 72,0 0-24,0 0-15,0 0 9,-41 52-11,28-32 17,-2 6 0,-2 6 1,-2 5-3,-2 5 1,2 3-27,1-2-9,0 7-24,8-13-49,2-14 17</inkml:trace>
  <inkml:trace contextRef="#ctx0" brushRef="#br0">5700 11621 175,'0'0'98,"0"0"-89,22 89 39,-12-39-42,4 7-55,-2 3 24,2 2-4,-1 0 11,-1-2 3,-2-9-2,-4-9 10,0-12 6,-3-10 1,0-11-44,-3-4-3,0-5 7,0 0 12,0-11-26</inkml:trace>
  <inkml:trace contextRef="#ctx0" brushRef="#br0">5825 11550 466,'0'0'203,"0"0"-386,0 0 163,0 0 20,0 0 40,0 0-48,0 0-8,94-16 0,-73 12 10,-4 0-33,-1 4-29,-5 0 11,-6 4-41</inkml:trace>
  <inkml:trace contextRef="#ctx0" brushRef="#br0">5827 11829 276,'0'0'213,"0"0"-320,0 0 32,0 0 44,0 0 15,0 0 32,0 0 60,61-37-114,-31 13 14,-2-8 19,-3-2-1,-3 0 3,-2-1-9,-7 0 3,-2 4-8,-4 3 26,-3 3 2,-4 5 7,0 6-17,-7 5 33,-6 5-40,-5 1 18,0 2-24,-1 1 2,0 0 20,5 0-4,5 4-4,2 2-17,5 4-7,2 1 15,0 2 8,0 3 5,10 0-6,1-1 2,6 2 3,0-2-11,0 0 7,2 2 3,-1-2-10,-2-1 7,-2 0 1,-1 1-4,-6-5 7,-1 3-10,-3-2 5,-3 4 0,0 0-1,0 5 1,-7 5-6,-8 1 10,0 3-3,-4 3-1,1 2-1,-2-3 3,7-4 8,3-8 17,5-6-23,4-8-45,1-1 23,0-2 20,12-2 4,3 0-6,5 0 10,0 0 6,2-4-18,-4-2-3,0 2-3,-2 0 7,-2 2-9,-4 2-10,2 0-14,-2 0-9,-2 0-17,-1 2-40</inkml:trace>
  <inkml:trace contextRef="#ctx0" brushRef="#br0">6246 11301 626,'0'0'88,"0"0"-162,0 0 92,0 0-2,0 0-22,0 0 4,79-12-15,-66 12 5,-3 0 1,-4 0-8,-1 5 27,-5 8-9,0 2 3,0 7-11,-4 1-3,-7 2 20,-2 0-3,-1 2-1,-2-2-10,4-4 14,3-4 4,4-5-5,4-8-14,1-1-11,0-3 14,13 0 11,2 0 8,3-12 4,0-2-17,1-3 0,-2-1-6,-1 0-5,-2 1 5,-4 1-2,-3 3 0,-3 4-11,-4 0 5,0 5 20,0 0 1,-7 1-38,-7 2 14,-3-1 48,-5 2-16,4 0-21,-2 0 20,4 0-9,6 2 8,1 7-4,4 3-18,1 1 3,4 4 15,0 3-20,0 1 3,0-1 2,4 1 16,-1-2-22,2 1-5,-1-6 20,2-2-11,2-3 6,0-2-6,2-3 11,2-1-11,0-3 12,2 0-5,2 0-1,-2 0 9,-1-2-17,-2-2 8,-3 2-1,-1-2 1,-3 3-1,-2 0-7,-1 1 6,-1 0-3,0 0-20,0 6 42,-7 8-45,-6 6 18,-4 8 43,-2 5-11,-5 6-15,0 0-7,3 1 16,-1-8-9,5-6 32,8-9-7,5-8-63,4-7-32,0-2 41,6 0 8,13-11 50,6-1-18,5-8-25,3 1 5,1-1 10,2 2 7,0-1-20,-1 3-6,-3 3-3,-5 1 19,-6 3-12,-7 0-5,-1 5-24,-9-1 18,-1 2 7,-3-4 39,0 0-58,-7-1-96,-6 1 87</inkml:trace>
  <inkml:trace contextRef="#ctx0" brushRef="#br0">6490 11618 405,'0'0'99,"0"0"-172,0 0 85,0 0 48,0 0-83,32 104 0,-15-63 11,1 3-2,1 2 1,-1 1 2,-4-4 9,-2-5-9,-6-8 7,-2-7 12,-4-9-1,0-1-7,0-6 6,-14-2 3,1-2-4,-4-3-1,-3 0-9,-1 0-12,1-11 25,6-3 21,3-5-67,4-2 37,7-3-15,0-1 16,6-4-10,11-4-13,5 0-1,11-9-20,-5 8-82</inkml:trace>
  <inkml:trace contextRef="#ctx0" brushRef="#br0">6896 11198 386,'0'0'602,"0"0"-1176,0 0 546,0 0 3,0 0 50,0 0-12,0 0-25,-3 50 11,-4-16-20,-7 23-52,1-6-19,-1-6-43</inkml:trace>
  <inkml:trace contextRef="#ctx0" brushRef="#br0">6927 11243 87,'0'0'233,"0"0"-466,0 0 206,0 0 54,0 0-16,0 0-21,0 0 18,20 53-16,-17-38 7,-3 4-5,0-2-10,0 4 25,-3-3-10,-5-3 13,2-3-10,1-3 4,2-3 2,2-1-9,1-3-12,0-1 4,0-1 10,3 0-1,5 0 8,1-1 9,2-6-19,0 1 3,-2-1 4,1 3-7,-2 0 15,-4 2-25,1 0-1,-4 2 7,1 0 25,-2 0-38,0 4 20,0 6 13,0 4-12,0 2-2,-5 4 2,-7 0-8,-3 3 23,-1 0-1,0-1 15,0-4-38,3-2 24,4-7-7,5-3-60,2-4 13,2-2 26,0 0-4,0 0 3,9 0 10,6-5 22,6-7-11,3-6-10,3 0-9,1-5 2,-1 2-2,0-1-23,0-4-29,-5 7 7,-6 2-66</inkml:trace>
  <inkml:trace contextRef="#ctx0" brushRef="#br0">7121 11327 451,'0'0'195,"0"0"-323,0 0 83,0 0 82,0 0-52,0 0-3,0 0 5,57 65 8,-44-47-3,2 2-43,-1 6-36,-5-2-35,-4-7-19</inkml:trace>
  <inkml:trace contextRef="#ctx0" brushRef="#br0">7108 11623 335,'0'0'250,"0"0"-424,22 75 149,-9-31 59,1 4-47,1 2-10,-2 1-5,0-3 15,0-4 5,-4-5-13,-1-10 6,-5-8 7,-1-8 12,-2-10-6,0-3-4,0 0-70,-18-9-28,2-6 94</inkml:trace>
  <inkml:trace contextRef="#ctx0" brushRef="#br0">6991 11855 150,'0'0'215,"0"0"-219,0 0-53,0 0 17,0 0-29,0 0 46,0 0 2,-71 25 21,63-2 0,2 2-1,0 4-6,0 1-38,-1 8-14,2-9-15,0-7-21</inkml:trace>
  <inkml:trace contextRef="#ctx0" brushRef="#br0">7176 11755 337,'0'0'88,"0"0"-26,0 0-65,0 0-37,81 36-27,-65-20 55,0-1-1,-3-1-2,-3-4-34,-1-3-50,-5-5-122</inkml:trace>
  <inkml:trace contextRef="#ctx0" brushRef="#br0">7294 11207 1182,'0'0'6,"0"0"-12,0 0-124,0 0 231,0 0-78,0 0-33,89 76-75,-67-66 5,-3-5-76</inkml:trace>
  <inkml:trace contextRef="#ctx0" brushRef="#br0">7573 11088 390,'0'0'310,"0"0"-538,0 0 165,0 0 45,-14 94 18,4-62 5,-3 0-9,-2-3 2,-3 3 2,-6 0-28,-3 4 13,-3 0 0,-1-2 4,-2-3 24,3-6-4,5-6 15,7-8-1,8-6-23,4-4 3,6-1-6,0-1-70,3-12 102,10-3 15,7-5 0,3-1-25,6-3-13,3 0-7,6 0-29,5-3 45,0 4-13,1-3-9,-1 2-21,-4 0 15,-10 4 8,-5 4 3,-9 4-2,-4 1-42,-10 2 5,-1-1 38,-6 0-30,-9 3-107</inkml:trace>
  <inkml:trace contextRef="#ctx0" brushRef="#br0">7369 11001 629,'0'0'106,"0"0"-201,0 0 113,33 109 21,-16-57-49,4 4-1,0 3-13,3 2 3,0 1 24,-3-1-8,-1-3-19,-2-9-7,-6-8 21,-4-10 18,-4-10 9,-4-9-9,0-4 11,0-7-16,-7-1-35,-5 0 44,-6-1-8,0-9 6,-1-2-13,-2-1 9,3-1 7,3 3 59,6 2-46,5 5-26,4 2-40,0 1-12,1 0 52,13-2 5,5-3 7,3 0-23,4-3 6,-1 2 8,1 1-3,-1-1-9,-4 1 9,-3 2-1,-4 4-19,-6 0 5,-2 0 7,-6 10 40,0 9-21,0 10 0,-4 6-14,-9 6-4,-3 2 7,1-2 0,-1-4 8,4-8 13,4-3-16,3-10-29,5-3 13,0-4 1,1-1 7,14-1 4,4-4 5,4-3 0,4 0-7,-1 0-20,0-11 0,-4-5 6,-2-1-6,-5-16-16,-5 5-17,-3 2-116</inkml:trace>
  <inkml:trace contextRef="#ctx0" brushRef="#br0">7743 11650 363,'0'0'139,"0"0"-182,0 0-2,0 0 47,0 0-4,-22 94-3,22-61 10,0 4-25,0 0 7,0 3 2,-5-5 5,-2-2 12,-2-6-13,-3-8 6,-4-5-19,-3-7 2,0-7-8,0 0 18,4-19 7,3-9-6,6-9 26,6-5-24,0-3 18,6 0 12,13-1 4,4 1 2,6 2 0,1 2-15,2 1-34,-2 3 14,2 5 19,0 6-27,-1 6 10,0 8-9,-2 7 41,-1 5-84,-1 0 51,-7 10-16,-1 9 21,-8 6-3,-3 4 2,-8 0 5,0 2-14,0-2 8,-15-2-20,-3-3 0,-4-2 5,-2-7 18,-1-3 7,1-8-23,6-4 42,0 0-7,4-5-19,3-7-2,6 0-1,1 4 5,4 2 17,0 3-32,0 3 11,7 0 23,11 0-20,6 5-13,4 7 11,5 1-15,1 1-1,4 3 9,-1-3-1,1-2 5,1 2-37,-7-3-164,-13-4-170</inkml:trace>
  <inkml:trace contextRef="#ctx0" brushRef="#br0">8493 11657 785,'0'0'238,"0"0"-394,0 0 87,0 0 57,0 0 11,-31 123-49,7-73-30,-1 0-148</inkml:trace>
  <inkml:trace contextRef="#ctx0" brushRef="#br0">13135 12258 230,'0'0'99,"0"0"-127,0 0 9,0 0 11,0 0 29,0 0-12,-13-4-30,13 4 0,0 0 22,0 0-3,0 0 4,0 0-8,0 0-2,0 0-1,0 0-1,0 0 10,0-4 0,3-3-7,9-6 4,5-1 12,7-5-8,-1-2-2,2 2-5,-3 0-4,-1 2-2,-3 1 3,0-1-28,-1-9-3,-1 3-50,-7 6-37</inkml:trace>
  <inkml:trace contextRef="#ctx0" brushRef="#br0">13235 11962 378,'0'0'137,"0"0"-205,0 0 14,0 0 39,0 0 38,0 0 8,0 0-46,77-61 15,-45 40-18,-1 1 6,-3-1 4,-1 4 14,-4 3-12,-7 6 5,-3 2 1,-3 6-10,-3 0 10,-3 0-8,0 11 22,-3 6-10,-1 7 3,0 5-2,0 5-6,-3 4-3,-4-1 3,-2 1-3,-2-5 3,4-5 0,2-6-17,2-5-17,3-2-30,0-9-4,0-2-38</inkml:trace>
  <inkml:trace contextRef="#ctx0" brushRef="#br0">13560 11193 814,'0'0'107,"0"0"-214,0 0 44,0 0 41,0 0 81,0 0-33,0 0-25,49-1-2,-32 1-15,1 0-44,-5 2-36,-3 0 5</inkml:trace>
  <inkml:trace contextRef="#ctx0" brushRef="#br0">13477 11394 573,'0'0'115,"0"0"-183,0 0 51,-2 98 46,2-57-30,2-1-38,6 2 26,0-2 7,1-2-24,1-6-31,-2-6-18,-2-9-4,-3-8-17</inkml:trace>
  <inkml:trace contextRef="#ctx0" brushRef="#br0">13621 11368 312,'0'0'58,"0"0"-89,0 0 16,0 0 23,109-74-12,-76 56 4,0 2-6,-3 2 12,-2 6-21,-7 5 14,-5 3-21,-5 0 2,-8 13 39,-3 7 4,0 4-22,-23 19-2,0-5-23,-2-4-102</inkml:trace>
  <inkml:trace contextRef="#ctx0" brushRef="#br0">13578 11486 16,'0'0'388,"0"0"-659,0 0 200,0 0 76,0 99 39,0-59-83,0 2 3,-5 1 18,0 1 16,-1 9-29,0-11-71,1-10-29</inkml:trace>
  <inkml:trace contextRef="#ctx0" brushRef="#br0">13744 11493 468,'0'0'157,"0"0"-294,0 0 118,0 0 21,0 0-5,0 0-13,27 97-58,-24-72-13,-3-3-55</inkml:trace>
  <inkml:trace contextRef="#ctx0" brushRef="#br0">13576 11875 568,'0'0'87,"0"0"-174,0 0 88,0 0 15,0 0 11,81-14-28,-61 11 1,-4 3-22,-3 0 2,-2 0 21,-1 11-3,-5 9 11,-3 7-3,-2 7 10,0 5-26,0-3 12,-2 0-1,-4-9-7,3-6 1,-1-9-6,2-4 10,2-7 0,0-1-7,0 0-28,7-13 8,7-11 81,3-10-57,5-10-25,0-9-14,5-18 8,1-32 19,-4 16 12,-5 4-58</inkml:trace>
  <inkml:trace contextRef="#ctx0" brushRef="#br0">13973 11328 9,'0'0'154,"0"0"-155,0 0-39,0 0 25,0 0 8,0 0-1,0 0-7,12-30-4,-9 30-8,5 3 12,-1 1 17,4 1-5,3-2 4,2-1 11,1-2-11,1 0-4,2 0-5,-1 0-1,-2 0 8,0 3-47,-3 4 9,-5 3-58,-2-3-20</inkml:trace>
  <inkml:trace contextRef="#ctx0" brushRef="#br0">14030 11625 436,'0'0'89,"0"0"-160,0 0 60,0 0 14,0 0-3,98-50 0,-65 26-10,-8 4-41,-6 3-102</inkml:trace>
  <inkml:trace contextRef="#ctx0" brushRef="#br0">14024 11846 93,'0'0'116,"0"0"-194,0 0 51,0 0 31,0 0 1,101-75 8,-77 58-10,-1 2 3,-4 6-19,-5 5-16,-1 4 25,-9 0-10,-2 8 32,-2 6-1,0 9-11,-6 3-13,-7 2 1,1 2-3,-2-1 9,1 1 6,1-5-5,2-4 31,5-5-46,1-5 7,4-4-12,0-1 18,3-1-4,10-5 11,3 0 6,7 0-11,5 0 2,3 0-8,2-11 6,3-2-6,-2-1 17,-2-3 2,-2-5-9,-5-2 9,-3-1-16,-5-3-2,-3 0 0,-3-1-10,-7-1 20,-4 0 2,0-3-38,-4 0 18,-10 0-47,-8-4-33,7 8-45,0 8-112</inkml:trace>
  <inkml:trace contextRef="#ctx0" brushRef="#br0">14837 11269 1182,'0'0'158,"0"0"-316,0 0 90,0 0-2,0 0 158,0 0-53,-30 72-39,15-37-42,-16 28-6,3-12-15,1-2-94</inkml:trace>
  <inkml:trace contextRef="#ctx0" brushRef="#br0">14774 11480 472,'0'0'87,"0"0"-139,0 85 37,0-42 1,2-1 8,-1-4 6,3-7-5,1-8-30,1-14-42,-1-5 37,-1-4-41</inkml:trace>
  <inkml:trace contextRef="#ctx0" brushRef="#br0">14852 11526 405,'0'0'93,"0"0"-168,0 0 65,0 0 14,16 75 7,-11-48-14,1-3 2,-3 0-17,1-4 18,-1-6 0,0-3 0,0-7-1,-1-4-12,1 0 26,-2-3-3,5-14-20,-2-3 1,4-5-5,1-3 31,2 0-11,2 0-6,2 3 0,-3 3 2,4 2 2,1 3-10,-1 5 6,0 3 17,4 5-9,-2 4-20,1 0 12,0 8-13,-4 9 14,-2 8 10,-2 1-10,-5 2 0,-4-1-5,-2-3 3,0-4 14,0-7 7,-9-3-21,-3-4-8,0-6-5,0 0 9,-3-2 9,1-12-21,0-4 11,8-6-38,0 0-22,6-18 23,0 9 42,6 2-54</inkml:trace>
  <inkml:trace contextRef="#ctx0" brushRef="#br0">15350 11407 113,'0'0'566,"0"0"-979,0 0 347,0 0 6,0 0 58,0 0 17,0 0-13,36-19-3,-17 3-7,4 0-3,2 1-11,1-1 22,3 2-5,3 1-20,-1 4-8,-3 2-3,-2 2-20,-7 5-13,-9 0 22,-6 0 16</inkml:trace>
  <inkml:trace contextRef="#ctx0" brushRef="#br0">15463 11172 679,'0'0'170,"0"0"-304,0 0 98,0 0 37,13 94 49,-5-49-55,-1 5-9,3 4 5,-3 2 0,4-4 1,-5 1 11,-2-7-12,-2-8-1,2-12 11,-4-7 7,0-10-7,0-7 0,0-2 0,0 0-3,0 0-7,-9-11-11,-3-1 7,-4-2 29,-3-5-7,1 2-18,3 0 28,0 3-12,7 3 6,1 3-6,4 4-7,3-3-20,0 1 9,10-5 8,8-6 15,7-5-10,5-3-2,5-1-1,1-2 2,2 0-2,-2 3 2,-2 3-1,-1 4 0,-6 2-2,-5 5 4,-7 5-4,-4 3-7,-4 3 7,-2 0 2,-4 7 13,-1 10-4,0 5-8,0 6 0,-9 5-12,-3-2 3,2 0 15,2-1-6,2-7 0,6-3 20,0-5-37,0-1 10,6-8 6,6-3 0,2-3 0,5 0 0,1-9 0,4-8-8,-1-4-1,3-7 4,-4 2-57,-4-3 39,0 0 11,-9-3-15,-5 6-44,-4 6 81</inkml:trace>
  <inkml:trace contextRef="#ctx0" brushRef="#br0">15771 11135 566,'0'0'122,"0"0"-206,0 0 66,0 83 72,0-46-40,0 5-39,0 2-3,0 3 16,-6 0 1,-4 3 0,-1-1 11,-4-3-1,-3-3-7,-3-6 15,-1-8-8,-4-4-8,1-5 4,-2-8 9,2-4 0,5-8 4,4 0-7,6-3-2,6-12-23,4-2 0,0-4 42,14 2-3,8-1-10,2 1 5,2 5-10,2 1 7,-1 4-8,0 3 5,-5 3-1,-4 3-6,-3 0-6,-8 11 8,-3 6 2,-4 6 17,0 4-21,-14 5-3,-5 2 6,-7 0-4,-3 0 7,-6-2-1,-2 1 15,-4-4-13,-2 0-10,4-7 0,4-5 2,5-6-2,8-5 5,8-3 0,7-3 4,7 0-14,0 0-29,2 0 10,18 0 64,5-5-8,7 1-17,4 0-9,1 3-5,3-2-29,-4 0-7,4-4 1,-7 0-34,-11 2-28</inkml:trace>
  <inkml:trace contextRef="#ctx0" brushRef="#br0">15712 11812 582,'0'0'196,"0"0"-320,0 0 75,0 0 65,0 0-3,0 0-40,0 0 2,60 67 16,-44-55-51,-3-2-29,-4-5-41</inkml:trace>
  <inkml:trace contextRef="#ctx0" brushRef="#br0">15912 11836 538,'0'0'93,"0"0"-95,0 0-10,0 0-2,0 0 1,0 0-3,0 0-10,50 65 16,-36-55-39,0-3-41,-4-3-66</inkml:trace>
  <inkml:trace contextRef="#ctx0" brushRef="#br0">16242 11279 810,'0'0'326,"0"0"-529,0 0 80,0 0 109,0 0 1,0 0 40,0 0-20,-43 97-12,22-66 3,0 4 0,-4-5-21,1-1 17,-1-4-27,5-3 19,0-6-2,9-11-20,2-3-75,6-2-157</inkml:trace>
  <inkml:trace contextRef="#ctx0" brushRef="#br0">16166 11478 459,'0'0'91,"0"0"-32,5 90-111,-4-40 48,0 4-5,-1 3-11,0-1 12,2-5-7,1-3 4,1-6 2,-2-6-4,2-11 4,1-7-29,-4-9-19,4-9-25,-2-7-2,0-10 52</inkml:trace>
  <inkml:trace contextRef="#ctx0" brushRef="#br0">16218 11562 808,'0'0'163,"0"0"-290,0 0 91,0 0 7,0 0 58,0 0-2,0 0-31,99-31-9,-73 20 9,1-2-2,-3 3-13,-6-1-7,-2 1-4,-9 3-35,-1 3-35,-6 3 6</inkml:trace>
  <inkml:trace contextRef="#ctx0" brushRef="#br0">16252 11721 472,'0'0'207,"0"0"-297,0 0 15,0 0 35,0 0 57,0 0-1,0 0 18,32 1-64,-10-1 6,-1-7 9,2-3 2,-1-5-11,0-2-6,-2-6 2,-3-5-9,-1-5 14,-2-2 7,-3-2 33,-4-12-43</inkml:trace>
  <inkml:trace contextRef="#ctx0" brushRef="#br0">16448 11338 202,'0'0'124,"0"0"-163,0 0 44,-46 75 17,32-45-1,4-1-46,2 2-10,3 0 8,2-1 3,1-1 13,2-1 10,0-6 0,4-1-7,5-4 8,2-2 1,7-1-2,-3-5 12,2-1-15,2 0 7,0-3 12,0 2-30,-1 0 4,0-1 11,-4 5-2,-1-2 3,-6 8-15,-3 3 28,-4 3-13,0 4 0,-4 2-1,-9 0 1,-8-1-2,-3-1 0,-6-2 2,-1-4 5,-5-1-12,2-2 7,1-7-2,5-4 12,7-6-3,9-1 21,7 0-34,5 0-22,0 0 10,0-1-8,11-3 33,5-3 8,7 0-15,4-1 0,4 0 1,2 2-4,1 1 2,3-1 0,-3 1-1,-2 1-23,-4 0-8,-7 3-5,0 1-40,-9 0-10,-3 0-5</inkml:trace>
  <inkml:trace contextRef="#ctx0" brushRef="#br0">16731 11385 963,'0'0'140,"0"0"-280,0 0 140,0 0-15,0 0 30,0 0-8,105-41-13,-77 32 34,0 1-47,-4 2 10,-7 3 8,-6 3-22,-6 0 14,-5 0 15,0 7 20,-2 10-18,-14 8-16,-2 2 5,-6 6-29,-2-2 10,-1-2-5,8-6 60,3-7 18,9-5-39,4-8-24,3 0 11,0-3-18,5 0 39,11 0 7,2 0-24,4-7-7,1-6-10,-2-1 2,0-3-11,-5 0 7,-2 0-6,-6 1-45,-8-4 23,0 6-38</inkml:trace>
  <inkml:trace contextRef="#ctx0" brushRef="#br0">16781 11430 183,'0'0'152,"0"0"-174,0 0-36,-15 100 71,13-65-9,0-2-22,2-5 12,0-6-1,0-5-24,0-6 13,7-3 10,6-6 24,5-2-11,4 0-7,5-4-5,2-9-6,5-4 6,0 0 14,-1-3-7,-3 3 0,-7 3 0,-3 2-21,-5 4 35,-8 4-62,-4 4-27,-3 0 64,-4 8 49,-12 8-112,-1 1-105</inkml:trace>
  <inkml:trace contextRef="#ctx0" brushRef="#br0">16655 11921 798,'0'0'120,"0"0"-217,0 0 83,0 0 21,104-34 26,-59 13-40,6-5-2,2 0-1,3-3 15,-1 1-2,-3 0-23,-6 3 9,-5 0 11,-7 6-19,-10 5-17,-9 3-14,-9 9-1,-6 2 20,-6 0 58,-9 9-148</inkml:trace>
  <inkml:trace contextRef="#ctx0" brushRef="#br0">17013 11676 103,'0'0'305,"0"0"-470,0 0 177,0 0-14,29 92 4,-22-56-30,2 1-25,0 3 24,-3-3 7,0-3 8,-3-5 15,0-7-8,-3-7 1,0-5 3,0-4-9,0-3 4,0-1-4,-12 0-9,-4-2 9,-1 1 31,-2-1 3,2 0-9,2 0 7,5 0 11,2-3 6,6-2-34,2 0-41,0-2 5,5-8 30,12-5-1,4-7-3,4-3-27,18-19-19,-8 9-53,-4 7-29</inkml:trace>
  <inkml:trace contextRef="#ctx0" brushRef="#br0">17589 11029 882,'0'0'269,"0"0"-432,0 0 57,0 0 94,0 0 13,0 0 10,-8 93 0,0-51-14,-3 4-5,-2-1-4,-2-4-13,-2-5 2,-1-7-2,-3-4 15,-5-8-37,5-6-20,3-8-76</inkml:trace>
  <inkml:trace contextRef="#ctx0" brushRef="#br0">17543 11210 162,'0'0'259,"0"0"-427,0 0 158,0 0 26,0 0-9,0 0-38,0 0-11,26 72 35,-26-53-5,0 1 0,-4-2-1,-6 2-11,-4-1 6,-1-3 2,-3 0 22,-1-1-3,1-1 20,5-2 3,-1-3-13,8-5 23,3-1-30,3-3-22,0 0-10,2 0 3,9 0 46,6 0-5,1-6-20,2 0-6,-1 1 0,-3-1 9,-1 1-2,-6 1 1,-2 3-1,-5 1-12,-2 0 2,0 0 36,-2 10-23,-11 7-3,-3 2 0,-5 4 1,0 0 0,-4 4 0,-1-4 0,3-1 1,1 1 15,3-5 9,6-5-1,1-4-28,10-5-17,2-2-20,0-2 41,2 0-22,17 0 44,2-2-2,5-4-28,5-5 2,3 2 0,2-2 6,-2-2 1,-1 4-2,-3 1-12,-3-1-7,-9 0-32,-5 0-5,-7 0-26,-4 2-18</inkml:trace>
  <inkml:trace contextRef="#ctx0" brushRef="#br0">17646 11456 590,'0'0'163,"0"0"-261,0 0 92,0 0 21,0 0-40,64 84-4,-49-66 16,3-4 6,-3-1-16,-3-3-32,-2-4-17,-7 1-36,-3-5-25</inkml:trace>
  <inkml:trace contextRef="#ctx0" brushRef="#br0">17564 11718 682,'0'0'127,"0"0"-137,0 0-58,40 108 60,-27-70 26,-2 1-19,-2-6-31,0-5 7,-3-6 30,-2-8-11,-1-7-20,-3-4 8,0-3 12,0 0 11,0-5-9,-3-10-76,-7-3 78,-5-4-61,0 0 136,-8-2-67,1 0 1,-3-1 10,4 6 74,0 5 33,6 6-75,2 5-46,2 3-33,-1 0-67,2 11 88,-1 6 8,-3 4 14,1 5-14,0-1-36,1-1 23,5-4-57,4-9-18,3-7-5,0-4-8</inkml:trace>
  <inkml:trace contextRef="#ctx0" brushRef="#br0">17681 11758 309,'0'0'213,"0"0"-261,0 0 0,0 0 6,0 0 36,89 54-3,-73-44-21,-2-2 10,-4 0 10,-1-6-3,2-2-58,-4 0-33,-4 0-30</inkml:trace>
  <inkml:trace contextRef="#ctx0" brushRef="#br0">17870 11162 978,'0'0'216,"0"0"-348,0 0 48,0 0 53,0 0 56,0 0-19,0 0 11,77 70-34,-50-42 1,-2-1-45,1-3-4,7-7 14,-8-7-13,-4-9-41</inkml:trace>
  <inkml:trace contextRef="#ctx0" brushRef="#br0">18217 11121 588,'0'0'163,"0"0"-219,0 0-2,0 0 55,0 0 29,0 0-46,-51 91-16,32-70 20,-4 1 2,-5 3-20,-6 0 1,-3 0 28,-4 3 15,1-1 22,0-2-13,4-1-14,8-4 15,5-3 11,10-5-32,7-6-9,6-2-10,0-3 13,7-1 14,12 0 5,8 0-6,6-8-3,8-3-10,4-4 18,5-1-23,1-1 16,4 1 14,-3 1 39,-3 0-111,-5 3 29,-3-1 13,-11 4 11,-10 1-31,-4 4-5,-8-1-17,-8 0 41,-4-1 28,-8 2-21</inkml:trace>
  <inkml:trace contextRef="#ctx0" brushRef="#br0">18041 10972 25,'0'0'649,"0"0"-1183,0 0 492,10 85 32,-2-38 27,2 6-16,1 5-39,1 3 14,1 0 11,-2-4 7,0-4 6,-3-10 0,-4-7-15,1-11 14,-4-9-2,-1-8-14,0-4 0,0-4 16,0 0 5,-4 0 4,-4-7-178,-4-3 369,2 1-186,0-1-13,1 3 2,3 2 32,3 4 3,3 1-55,0 0-37,0 0 55,3 0-22,10 0 38,5 0-10,4 0-6,4 0 1,0 0-2,-2 0 2,-1 0-1,-4 0 0,-5 0-1,0 4 8,-7 5 8,0 2-2,-7 6 8,0 2-25,0 6 8,-7 3-19,-7 0 3,-4 2-6,2-5 17,1-3 9,4-2-5,1-8-6,6 0-8,1 0 7,3-2 7,0 5-8,4-1 5,8 1 6,3-4-4,4 3-8,1-4 9,4-3-9,1-3-2,2-4-7,-2 0 5,-5 0-2,2-3-26,-4-7 22,-8-9-53,-2 7-5,-6-5-28</inkml:trace>
  <inkml:trace contextRef="#ctx0" brushRef="#br0">18357 11648 508,'0'0'204,"0"0"-278,0 0 26,13 92 12,-7-57 40,0 0-18,-1-4-11,-2-3 20,-1-3-1,-2-5 1,0-1-16,-6-5 4,-8-2-1,-4-2 29,-6-4-16,-2-5 12,-7-1 4,1 0-25,-2 0 17,3-14 25,6-8-8,7-4 8,11-4-56,7-4 20,3 1 16,19-4 6,9 0 14,7-2-25,6-4-6,3 3-7,1-3 4,3 4 1,-3 3-1,-1 5-1,-1 6 40,-5 5-28,-2 7-13,-5 6-6,-6 7 3,-2 0 17,-4 3-15,-5 9 6,-1 5 12,-5 2-10,0 3-14,-8 1-4,-3 0 15,0 1 2,-15-2-15,-8 1 12,-9-3-12,-5 0-3,-7-3 2,-3-2 9,0-6-43,1-3 92,9-6 28,9 0-13,9 0-31,11-3 9,8-4-74,0 2 25,4-3 16,16-1 26,3 2 51,7-1-92,5 5 26,4 0-25,1 3 6,3 0-1,-4 1 19,0 11-6,-2 3-22,-4 4 16,-5 3-8,-2 1 3,-3-2 4,-3-3-23,-7-4 11,-1-3 14,-6-6-50,-2-5-12,-2 0-47,-2 0-185</inkml:trace>
  <inkml:trace contextRef="#ctx0" brushRef="#br0">18982 11797 501,'0'0'0</inkml:trace>
  <inkml:trace contextRef="#ctx0" brushRef="#br0">17037 10418 51,'0'0'42,"0"0"-40,0 0-8,0 0 4,0 0-5,0 0 4,-13-5 18,11 3-8,1 1 6,-1-1-18,-1 0-1,2 1 18,-1-1-19,1 0 16,-1 1-24,1 1 6,-1-2 5,2 2-10,0 0 9,0 0-6,0 0 6,0 0 5,0 0-1,0-1 0,0 1 2,0-1-7,0-1 5,8-3 8,5-3 1,8-4 2,3-2-10,3-1 0,1-3-12,2 0 8,0-1 3,0 2 1,0 0-1,-1 1 2,-3 0-2,-2 0 1,-4 3-2,-3 4-4,-3 1 5,-4 1-6,-2 5-1,-3 0-12,-1 2-25,-1 0-5,-3 0 32,0 3 12,0 3-30</inkml:trace>
  <inkml:trace contextRef="#ctx0" brushRef="#br0">17322 10090 124,'0'0'199,"0"0"-298,0 0 23,0 0 53,0 0 62,0 0-33,0 0-23,83-19 4,-59 16 6,-3 2-1,2 1 8,-7 0 0,1 0-1,-6 5 0,-2 4 2,-6 0-1,-1 7 10,-2 3 3,0 5-15,-14 5-5,-5 3-7,-1-1 16,3-2 2,-1-5-9,6-7 4,2-3 1,5-8 0,2-2-17,3-4-24,0 0-54,0-7-125</inkml:trace>
  <inkml:trace contextRef="#ctx0" brushRef="#br0">17649 9861 529,'0'0'70,"0"0"-140,0 0 27,0 0 70,0 0-11,0 0 3,94-26-22,-74 21-7,0 2 5,-3 0 7,-3 1-5,-4 1-5,-4 1-6,-2 0-4,-4 0-39,0 4 31,0 7 31,-10 4 9</inkml:trace>
  <inkml:trace contextRef="#ctx0" brushRef="#br0">17683 10034 35,'0'0'169,"0"0"-226,0 0 9,0 0 43,0 0-12,0 0 5,0 0 9,25 17 2,-5-18 1,4-12-8,-1-3 4,2-1-10,-2 0-2,-6 2-12,0 1-16,-6 3-6,-5 3 3</inkml:trace>
  <inkml:trace contextRef="#ctx0" brushRef="#br0">17722 9951 41,'0'0'98,"0"0"-146,0 0 41,0 0 42,0 0-17,12 92-57,-6-63 34,1 2 8,1 1-15,-1-3-6,-1-7 0,-4-5 14,2-5 10,-1-8-5,-2-4 0,1 0 16,1-4-1,2-13-13,3-7-42,0-7 37,1-6-4,1-4 5,1 0-19,1-1 21,4 1 5,2 3-1,4 3 3,1 5-14,2 5 12,-1 5-7,0 4 3,1 5-2,0 5 0,2-1 2,-2 4-2,-1 3-2,-1 0 2,-1 0-1,-1 5 1,-6 3-1,-3 1 2,-3 2-1,-6 2 0,-2-1 0,-1 2-14,0 2 12,-6 0-16,-8-2-17,-5-1-17,-9-5 17,3-4 3</inkml:trace>
  <inkml:trace contextRef="#ctx0" brushRef="#br0">17981 9641 74,'0'0'83,"0"0"-26,0 0-48,11 106-38,-5-64 17,1 1-43,-3 1 40,3 2-9,-1-1 22,0-6-10,-1-5-8,-2-6-36,-3-9-17,0-7 23,0-8-27</inkml:trace>
  <inkml:trace contextRef="#ctx0" brushRef="#br0">17964 10026 191,'0'0'98,"0"0"-100,0 0-3,-4 106 4,4-67 2,0 2-43,0 0 26,2-2-6,3-3 11,-2-9-5,4-6-39,-3-11 14,-1-5 7,0-7 16,-1-11 66</inkml:trace>
  <inkml:trace contextRef="#ctx0" brushRef="#br0">18060 10045 72,'0'0'78,"0"0"-53,0 0-46,0 0 1,0 0-18,93 12 30,-75-2 5,1-1-4,-5 1 3,-3-1 2,-5 2 0,-5-2-23,-1 5 13,-1-1 29,-13 1-28,-6-2-20,-4-1 29,-1-4 18,-2-3-33,3-4 12</inkml:trace>
  <inkml:trace contextRef="#ctx0" brushRef="#br0">18017 10157 38,'0'0'23,"0"0"65,0 0-91,0 0-27,0 0 46,99 45-22,-71-23-7,2 3 1,0-3 6,1-1 2,0-2-30,1-5 22,0-6 5,10-8-65,-6 0-26,-9-2-55</inkml:trace>
  <inkml:trace contextRef="#ctx0" brushRef="#br0">18289 9774 777,'0'0'91,"0"0"-182,0 0 47,0 0 75,0 0-24,0 0-1,0 0-34,68-2-39,-55 4-7,-8 18 69,-4-1-20,-1 0 84</inkml:trace>
  <inkml:trace contextRef="#ctx0" brushRef="#br0">18238 10075 155,'0'0'199,"0"0"-283,0 0 53,0 0-14,0 0 36,0 0 15,0 0-3,77 26-17,-47-41-7,-3-6 17,3-1-21,-6-1-13,-5 2 24,-3 2-17,-10 0 11,-4 5 14,-2 3-44</inkml:trace>
  <inkml:trace contextRef="#ctx0" brushRef="#br0">18332 9903 142,'0'0'138,"0"0"-195,0 0 3,0 0 66,0 0 70,0 0-110,9 96 5,0-55 17,0 5-5,1 0-7,-3 1 2,3-8 7,-4-9 0,4-13 8,-3-8-16,1-9-19,-1 0 16,7-21 18,8-37-37,-2 3-20,-3 1-29</inkml:trace>
  <inkml:trace contextRef="#ctx0" brushRef="#br0">18613 9554 327,'0'0'107,"0"0"-201,0 0 82,0 0 72,0 0-56,0 0-43,10 80 13,-7-55 19,-2 1-80,-1 8 47,0-6-13</inkml:trace>
  <inkml:trace contextRef="#ctx0" brushRef="#br0">18575 9818 134,'0'0'111,"0"0"-141,0 0 0,0 0 10,0 0 2,0 0 14,0 0 5,36-8 15,-21 8 4,-1 0-35,-1 0-15,-1 7 29,-4 0 0,-3 4-15,-5-2 10,0 3 6,0 4 10,-13-2-6,-1 2-11,-5-3 14,-1-1-8,-1-3-6,1-4-9,2-5 19,4 0-11,4 0-36,4-11 107,4-2-45,2 2-49,0-1 62,2 4-30,5 3 32,1 0-30,-1 5 10,1 0-16,-1 0 21,-2 0-53,-2 2 19,-2 9 17,-1 2 36,0 2-26,0 2-13,-1 0-17,-6 0 21,1-3-6,3-2-8,2-6 11,1 0-16,0-5 8,0-1-13,10 0 21,7-7 4,4-8 8,3-3-22,2-2 9,-1 3 7,-2 1-6,0 7 11,-4 1-4,-5 5-11,0 3 1,-5 0-3,-3 6 25,-3 6-6,-3 7 15,0 1-19,0 2-11,-9 2-14,-3-4-3,-1 3 13,-1-3-43,-11 6-37,3-5-7,0-3-48</inkml:trace>
  <inkml:trace contextRef="#ctx0" brushRef="#br0">18517 10132 364,'0'0'54,"0"0"-65,0 0 15,-12 89 43,6-62-67,0-3-22,3-2 18,0-5 25,3-4-10,0-6 8,0-2-21,0-5-8,0 0 38,6-1 20,6-10-11,3-5-16,1-4-2,3 0 0,1 0 1,2-1 0,1 4-9,2 0 18,-1 3-8,0 4-1,3 5 0,-4 3 24,-2 2-29,-3 2-4,-1 10 9,-5 7 3,-5 2-3,-4 3-12,-3 1 11,0 2-9,-9 0 12,-4-2-20,-5-3-10,0-4 10,-8-6-7,4-7-6,3-5-5</inkml:trace>
  <inkml:trace contextRef="#ctx0" brushRef="#br0">18626 10051 84,'0'0'120,"0"0"-174,0 0 14,0 0 67,0 0 13,0 0-47,1 93-40,-1-61 33,-6-1 7,-2 1-2,-2-6 1,4-6 16,0-6-16,3-5 14,3-6-12,0 0 5,0-3-5,5 0 12,10 0 0,4-3-2,3-7-9,2-1 0,-1-1-5,-2 4 9,-2 1 3,-4 2-3,-3 5-4,-5 0-4,-3 0 7,-4 0 14,0 10 2,0 4 7,-14 6-18,-1 4-11,-4 0-5,-1 2 11,-3-5 9,5-3-14,-1-3 6,3-5-9,3-10-38,1 0 2,7 0-124</inkml:trace>
  <inkml:trace contextRef="#ctx0" brushRef="#br0">18885 9674 325,'0'0'97,"0"0"-180,0 0 79,0 0 29,0 0-17,0 0-20,0 0 4,96 8-5,-77-8 13,0 0-10,-3 0 11,-3 0-2,-3 0 0,-3 0-5,-1 3 6,-4 6 7,0 7 28,-2 5-14,0 8-32,-2 5 1,-11 10-1,1 7 0,-3 5 10,3 6 16,1 2-14,3 0 13,0-1-4,5-4-20,0-5 2,3-4-7,0-8 3,0-6 21,0-6-18,0-7 3,2-8 11,-1-3-11,1-3-1,-2-5-13,0-1-1,0-3 10,0 0-8,0 0-8,-2-13-42,-5-6-67,0-4 201</inkml:trace>
  <inkml:trace contextRef="#ctx0" brushRef="#br0">19030 9902 367,'0'0'131,"0"0"-196,0 0 19,0 0 54,0 0 0,0 0-25,0 0 12,37 25 7,-26-10 1,-1 4-11,-1 3 7,-5 4 6,-1-1-9,-3-2-7,0-1 3,0-5-15,0-6-26,0-5 19,-1-6 43,1 0 24,0-18-130,0-15 110</inkml:trace>
  <inkml:trace contextRef="#ctx0" brushRef="#br0">19145 9902 54,'16'-26'83,"-4"4"-98,-1 4 16,-3 7 2,0 4 5,-3 4-13,-1 3-14,1 0 12,-1 0-16,-1 2 9,0 6 20,-2 2-3,-1 4-7,0 3 1,0 2-1,-3 3-4,-8 2 15,-3 3-9,-2 1 3,0 0-8,0 1 7,2-5 6,7-5 10,0-4-10,6-1-18,1-4 7,0-3 3,0 3 18,7-3-23,5 0-11,1-1 23,5 1-11,1 0 6,4-1 0,2 2 0,1-2 1,0 0 0,-2 2-3,-6-3 3,-3 1-2,-5 0-9,-6 0 4,-4 2-1,0 2 17,-9 4-4,-11 3 1,-2 3-8,-7 0 0,-2 0 3,-3-1-1,-2-2-1,2-2 0,1-5 2,6-7-5,9-3 4,6 0 10,8 0-17,4-8 0,0-6-4,4-4-1,12-6 22,6-7-2,3 0-9,2-3-34,1-2-9,8-15-9,-6 10-34,-8 4-55</inkml:trace>
  <inkml:trace contextRef="#ctx0" brushRef="#br0">19449 9474 532,'0'0'169,"0"0"-221,0 0-22,0 0 47,0 0 14,0 0 10,0 0-4,7 15 1,-2-1-64,-5 9-7,0-3-15,0-1-21</inkml:trace>
  <inkml:trace contextRef="#ctx0" brushRef="#br0">19352 9723 162,'0'0'176,"0"0"-257,0 0 28,0 0 58,0 0 49,0 0-88,0 0-14,76-38 31,-58 29 17,-2 3-2,-2 4 1,-4 2-5,1 0 12,-4 12-5,-5 9 8,1 9 17,-3 6 3,0 10-47,-12 5 21,-3 7-22,-2 0 14,0 0 3,1-3 11,2-5-14,2-10-12,2-8 8,5-11 8,2-9-3,1-7-70,1-4-3,1-1-17,-2 0-9</inkml:trace>
  <inkml:trace contextRef="#ctx0" brushRef="#br0">19492 9864 172,'0'0'104,"0"0"-156,0 0 17,75-84 188,-39 56-259,1 0 66,5 1 29,-2 1 5,-1 4-1,-4 4 7,-10 4-1,-8 4-31,-11 8-45,-6 2 13,-7 2 109,-11 8-92</inkml:trace>
  <inkml:trace contextRef="#ctx0" brushRef="#br0">19627 9590 49,'0'0'156,"0"0"-230,0 0 144,0 0-43,0 0-59,4 78 9,-2-47-11,-1 5-6,1-2 19,-2 3 7,0-4 6,1-4 1,1-8-34,-1-7-11,5-10-2,-2-4 13,2-2 94,11-34-16,-4 3-97,1-2-2</inkml:trace>
  <inkml:trace contextRef="#ctx0" brushRef="#br0">19759 9637 147,'0'0'233,"0"0"-283,0 0 4,0 0-13,0 0 52,0 0 9,0 0-7,0 67-11,6-42-10,2 1 12,1-2 9,1 0 1,3-2 8,-2-3-9,1 1 10,-2-6-11,-2 0 5,-2-1 2,0-3-1,-6 2-1,0 0 0,0 2-11,0 2 5,-12 2 16,-6 2-6,-3-1-8,-4 2 0,-7-1 5,-2-1-1,0-6-2,1-3 17,3-4-6,8-6-7,4 0-2,9-2-30,4-10 34,4-2 1,1-4-34,0-4 9,10-4 12,5 2 18,0 0 19,0 4 3,0 6-15,0 5 10,-2 3 7,2 6-11,-1 0-30,0 0-24,2 10 37,0 3 4,0 4-15,2 0-14,0-1 4,3 1 10,3-3-1,0-4-65,13-8 112,-6-2-193,-8 0 18</inkml:trace>
  <inkml:trace contextRef="#ctx0" brushRef="#br0">19983 9981 152,'0'0'659,"0"0"-1184,0 0 451,0 0 32,0 0 24,0 0 10,0 0-165,-19 13-393</inkml:trace>
  <inkml:trace contextRef="#ctx0" brushRef="#br0">16839 8703 32,'0'0'32,"0"0"-18,0 0 9,0 0-18,0 0-16,83-15 10,-59 3-5,1 1-15,-4 0 9,0 1 14,-2 1-16,-4 1 4,-2 4 10,-2 1-1,0 3-55,-1 0-21,-5 0-15</inkml:trace>
  <inkml:trace contextRef="#ctx0" brushRef="#br0">17151 8436 411,'0'0'100,"0"0"-200,0 0 94,0 0 12,0 0 3,0 0 2,80 0-5,-56 3-14,-2-3-3,-4 2 5,-2 1 5,-3 0 1,-7 1-1,-1 4-13,-5 3 24,0 9-5,-4 7 28,-11 7-41,-6 4-3,2 2 3,-2-4 9,5-8-8,5-6 7,8-8-1,3-7-87,0-4-48</inkml:trace>
  <inkml:trace contextRef="#ctx0" brushRef="#br0">17553 8320 538,'0'0'81,"0"0"0,0 0-126,0 0 30,0 0 0,0 0-18,-13-17 8,13 17 14,0 0 11,0 0-5,0 0-7,0 0 13,0 0-3,0 0-6,0-2 2,3 1-8,9 0 15,1-2-2,5 3-43,-1 0 11,-1 0 2,-1 11-24,-3 4 24,-6 1 41</inkml:trace>
  <inkml:trace contextRef="#ctx0" brushRef="#br0">17519 8547 126,'0'0'238,"0"0"-332,0 0 5,0 0 55,0 0 42,0 0 2,0 0-48,16 0 45,5-9 1,2-1-18,4-4 4,-1-1-33,6-2-14,-8 5-1,-7 1-32</inkml:trace>
  <inkml:trace contextRef="#ctx0" brushRef="#br0">17614 8436 28,'0'0'73,"0"0"-82,0 0 33,0 95-24,0-52-3,0 5-9,0 1-9,0-4 15,0-10 1,0-11-16,0-11 4,0-7 15,2-6 30,1 0-21,3-9-16,3-11 11,4-7-31,-1-8 18,1-3-17,-2-3-11,0-1 52,0-2-29,-2 1 3,2 1 51,2 0 0,-2 6-20,2 6 21,-3 6-27,0 6-6,0 6-5,-2 3-16,2 1 3,4-1 4,6-2-1,5 0 4,5-4 6,3 1-5,-1 1-2,-3 3 6,-2 5 0,-6 5-7,-4 0-18,-6 5 20,-5 14 6,-4 6 35,-2 6-36,0 4 10,-8-1-19,-5-3 20,1-5-23,1-8 11,-5-8-15,5-6-32,1-4-70</inkml:trace>
  <inkml:trace contextRef="#ctx0" brushRef="#br0">17886 8121 36,'0'0'85,"0"0"-102,0 0 52,0 0-24,0 0-22,13 93-9,-8-67-11,-2 3 6,0-4 10,1-1 3,-1-3-13,-1 1-44,-2-5-11,0-6-41</inkml:trace>
  <inkml:trace contextRef="#ctx0" brushRef="#br0">17851 8531 172,'0'0'161,"0"0"-176,-25 93-13,16-51 3,5-1-3,1-5-10,3-9 20,0-8 9,0-6-5,6-8-47,2-5-16,0 0 134,6-27-21,-3 0-156</inkml:trace>
  <inkml:trace contextRef="#ctx0" brushRef="#br0">17954 8477 38,'0'0'114,"0"0"-133,0 0-7,0 0 6,0 0 10,0 0 4,94 12 1,-80 0-2,-1 4 35,-5 3-28,-5 2 8,-3 1-12,0 2-23,-5-4 24,-8 1 2,-7-1-4,0-3-2,-2-5 9,0-2-13,2-3 11,1-7-1,3 0-15,4 0-11,2-11-25,3-2 85,6 3-15,1 2 16,0 4-25,0 4-16,11 0 15,4 0 19,0 10 7,9 2-22,-1 5-4,1 2-24,3-1-1,-3-1 5,3 0 2,0-4-6,-2-1 6,5-2 1,-6-3-103,-8-2-44</inkml:trace>
  <inkml:trace contextRef="#ctx0" brushRef="#br0">18350 8240 772,'0'0'134,"0"0"-118,0 0-95,0 0 60,0 0 27,0 0-34,0 0 5,-8 0 8,8 0-1,0-2 5,3-1-10,6 1 23,2 1-1,0 1-79,-3 11-25,-3 11-5,-5 2 72</inkml:trace>
  <inkml:trace contextRef="#ctx0" brushRef="#br0">18244 8536 333,'0'0'140,"0"0"-229,0 0 38,0 0 63,0 0 8,0 0-18,0 0-18,78-2-2,-50-9-4,4-6-8,-6 1-51,-5 3-9</inkml:trace>
  <inkml:trace contextRef="#ctx0" brushRef="#br0">18304 8478 64,'0'0'85,"0"0"-104,0 0 47,0 0-10,0 98-23,1-59-8,2 5-15,-2-4 11,1-3 6,-1-8-10,2-12 11,-1-8 3,1-6 7,1-3 18,4-7-13,4-15-2,4-16-29,6-10-8,4-8-51,7-34 40,-5 14 1,-6 5-16</inkml:trace>
  <inkml:trace contextRef="#ctx0" brushRef="#br0">18621 7979 95,'0'0'202,"0"0"-212,0 0-68,0 0 51,0 0 0,0 0-22,0 0 38,0 17-17,2-2 42,2 3-39,-1 4-23,-3 15-12,0-7 25,0-2-47</inkml:trace>
  <inkml:trace contextRef="#ctx0" brushRef="#br0">18585 8199 13,'0'0'74,"0"0"-53,0 0-58,0 0 28,0 0 6,84 9-13,-65-3 1,-3-1 10,-2 0 2,-6-1-4,-4 1 7,-4 5 0,0 1 0,-7 11 3,-10 5 8,-7 9-15,-5 3 3,-1-2-7,0-4 13,5-8-9,2-8 9,7-10-2,2-7-13,5-10-84,3-10-24</inkml:trace>
  <inkml:trace contextRef="#ctx0" brushRef="#br0">18490 8341 36,'0'0'129,"0"0"-172,0 0 52,0 0 13,0 0-49,0 0-6,0 0 27,9 70 0,-3-57-6,0-1-1,0 3 6,0-1 1,-2-1 9,1-2-12,-1-3 8,1-5-30,-1-2-35,4-1-5,2-6 125,-1-8-46,-3 0-91</inkml:trace>
  <inkml:trace contextRef="#ctx0" brushRef="#br0">18472 8461 62,'0'0'117,"0"0"-139,0 0 14,0 0-3,0 0-3,-61 79-10,58-71-2,3-3 14,0-1 12,0-4-13,4 0-42,4 0 81,2 0-11,1 0-14,-1-1-23,2-7-9,0 3-31</inkml:trace>
  <inkml:trace contextRef="#ctx0" brushRef="#br0">18544 8338 339,'0'0'79,"0"0"-158,0 0 81,0 0 12,0 0 10,0 0-36,0 0 10,83 84-10,-67-70 5,-2 1 9,-3-4-11,-3-1 0,-5 1-52,-1 0 21,-2-6-19</inkml:trace>
  <inkml:trace contextRef="#ctx0" brushRef="#br0">18474 8436 100,'0'0'207,"0"0"-301,0 0 33,0 0 62,0 0 21,-2 84-35,2-61-17,0-1 26,0-2-11,2-4 9,2-7-1,2-4 5,3-5-3,3 0 12,4-2 19,4-10-26,5-5-13,2 0 0,1-3 0,0 1 10,1 2-28,-1 3 14,-4 0 12,-1 3-11,-4 1 37,-3 4 13,-2-2-17,-4 2-4,-2 3 7,-1 0 6,-4 3-20,0 0-21,-2 0 17,-1 0 5,0 0-14,0 0 10,0 3 0,0 5-18,0 4 17,0 7-12,-3 4 1,-4 7-4,-5 1-18,2 3-4,-11 7-26,4-7-7,1-7-82</inkml:trace>
  <inkml:trace contextRef="#ctx0" brushRef="#br0">18456 8713 532,'0'0'133,"0"0"-216,0 0 69,0 0 68,0 86-70,0-57-25,7 4 15,2 0 28,0-4-11,1-3-15,-2-5-30,-2-7 5,1-11-6,1-3 9,-5 0 37</inkml:trace>
  <inkml:trace contextRef="#ctx0" brushRef="#br0">18585 8753 159,'0'0'143,"0"0"-151,0 0-47,0 0 40,0 0 12,94-20 1,-64 19-22,1 1 6,2 0 8,-3 0 4,-2 4 5,-5 3 0,-8 4-14,-6 3-3,-8 0 6,-1 6 29,-3 4-4,-12 0-32,-5 0 4,-3-7 28,2-2 0,-3-8-42,1-6-7,-6-9 3,7-9-23</inkml:trace>
  <inkml:trace contextRef="#ctx0" brushRef="#br0">18669 8639 15,'0'0'174,"0"0"-202,0 0-11,0 0-12,0 1 31,0 10 11,0 6 47,0 5-58,0 6-3,0-2 9,0 1 16,-3-4-11,2-6 9,1-4-1,0-6 1,0 0-1,0-3 1,8-3-16,4-1 15,0 0 11,5 0-4,-1 0-17,2-5 7,-2 0-2,-4 3 4,-1-1-4,-4 3 6,-4 0-16,-3 0 19,0 8 27,-1 6-16,-14 5-4,-2 1-17,-4 2 5,-1 0 1,-9 6-4,4-8-32,4-6-83</inkml:trace>
  <inkml:trace contextRef="#ctx0" brushRef="#br0">19010 8197 780,'0'0'141,"0"0"-214,0 0 6,0 0 66,0 0-10,0 0 7,0 0-24,23 0 45,-5 0-59,4 2-63,-5 7 19,-4-1 40</inkml:trace>
  <inkml:trace contextRef="#ctx0" brushRef="#br0">19015 8389 129,'0'0'186,"0"0"-263,0 0 48,0 0 68,-10 98-26,7-54-30,0 4-11,0 9 12,1 2-15,1-1 13,1-6 2,0-9 10,0-8-10,0-15-15,4-8 2,1-8-20,2-4-7,6-11 71,0-8 16,0-4-246</inkml:trace>
  <inkml:trace contextRef="#ctx0" brushRef="#br0">19218 8306 365,'0'0'53,"0"0"-83,0 0 32,0 0 45,0 0-73,79-53-4,-61 52 21,0 1 12,0 0-12,-2 14 25,0 6 19,1 8-36,-5 7 19,-3 9-12,-4 5-47,0 6 28,-5 5 4,0-2 3,0 0 2,0-7 2,0-12 2,-5-8-2,3-7-2,-1-9 3,0-5-1,1-3-12,-1 0-15,0-6 12,-1 4-11,-10-2-5,2-2-14,-1-1-44</inkml:trace>
  <inkml:trace contextRef="#ctx0" brushRef="#br0">19113 8516 178,'0'0'288,"0"0"-447,0 0 77,0 0 70,0 0 46,-15 72-42,11-37-10,1 5 4,0 0-1,2-2 2,-1-4 13,2-7-1,0-8-15,0-9-2,0-6 0,0-4 18,0 0-28,0-10 51,2-10-38,4-5-4,1-6 23,-2-3 31,2 0-17,-1 2 10,-1 6-22,3 4 10,-2 6 7,2 5-9,-1 4-1,3 4-15,-2 3-32,3 0 27,0 0 6,1 3-2,-1 6-3,0 4-6,-2 2 11,-4 4 1,-3 2-1,-2 1 2,0 0 0,-2-3 1,-7 0 2,-3-6-4,-2-3 1,3-3 2,-2-6 15,2-1 21,2 0-65,2-11-16,5-8 39,2-5-58,0-5 37,27-18 0,-2 6-13,1 5-26</inkml:trace>
  <inkml:trace contextRef="#ctx0" brushRef="#br0">19483 8285 327,'0'0'221,"0"0"-340,0 0 59,0 0 59,0 0 46,0 0-43,8 104-6,-7-65-41,1 3 21,-2-1 17,1-4-1,1-4-4,1-5-32,-2-8-6,2-9-4,-1-9-20,-2-2 53,0-2 46</inkml:trace>
  <inkml:trace contextRef="#ctx0" brushRef="#br0">19562 8352 153,'0'0'170,"0"0"-255,0 0 28,0 0 94,0 0-14,0 0-42,0 0 5,41 60-4,-34-41 6,2 3 17,-6-2 0,-2 4-26,-1 3 15,0 0 5,0 3-5,-9-1 7,-2-2-3,2-3 2,0-4 0,0-8 0,6-3 0,1-4-1,1-5 2,-2 0-9,3 0 1,-2-11-70,-1-6 62,-2-2 27,0-2 41,-1 0-23,2 2-19,1 6-10,0 4 43,1 6-23,2 1-33,0 2 9,0 0-5,0 0-17,0 0 8,2 0 12,8 0 10,5 0 1,0 0-4,6-5-4,-1-5 3,-1 1-7,-3 1 5,-6-1-14,1 2 9,-7 4 1,-2 2 5,-2 1 4,0 0-2,0 0-4,-12 0-16,0 6 9,-7 2 20,-1 3 16,-5 0-16,-1 1 4,0 2 2,-1 5-22,3 2 19,3 4-12,2 4 10,6 0-1,4 2-38,8 1 10,1-6 18,0 1-10,7-5 7,6-5 0,-2-3-7,3-7 17,-1-2-4,4-5-17,-1 0 4,4 0 1,1-12-7,1-2 8,2-4-22,-2-2 12,2-3 12,3-11-17,-6 4-46,-4 2-25</inkml:trace>
  <inkml:trace contextRef="#ctx0" brushRef="#br0">19673 8403 362,'0'0'215,"0"0"-302,0 0 20,0 0 32,0 0 41,0 0-7,0 0 9,27 0-28,-11 0 10,2 0 2,-2 0 8,1 0 1,-2 2-3,-2 3 2,-1 5-6,-3 3 11,0 7-4,-6 8 21,-3 5-21,0 6 3,0 4 5,0 7-24,-7 2 9,-2 0-7,1-1 17,2-6-10,-1-8-20,2-12-9,4-8 5,-2-10-21,1-7-14,-1 0-7</inkml:trace>
  <inkml:trace contextRef="#ctx0" brushRef="#br0">19762 8571 107,'0'0'553,"0"0"-1002,0 0 377,0 0 42,0 0 64,0 0-7,0 0-51,73 0 0,-50 0 17,-1 0 7,-4 0-7,-3 0 9,-3 0-4,-9 0 1,1 0-9,-4 0 0,0 5-17,0 8 27,-10 7 39,-6 6-31,-3 3-17,-1 2 10,0-2 5,5-9-5,4-4-1,6-8 1,2-5-1,3-3 0,0 0 0,0 0 16,2 0-25,9-3 3,1-5 11,3-1-10,2 1 11,-1 0-12,-1 2 5,0 1 1,-3 0-1,-2 4-17,-4 1-16,-1 0-25,-5 6 21,0 6 11,0 1-60</inkml:trace>
  <inkml:trace contextRef="#ctx0" brushRef="#br0">19804 8990 651,'0'0'146,"0"0"-219,0 0 19,0 0 51,0 0 23,0 0-56,0 0 27,122-58-13,-83 39-124,-7 1-344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14CC9-F4F4-43C4-8943-330B7B7777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C9F05-A3A6-4F38-84A5-F711D80BCD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CB61-3677-4428-961E-CE43D9067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1AF-E036-420B-943A-71F0AEC692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png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1" Type="http://schemas.openxmlformats.org/officeDocument/2006/relationships/customXml" Target="../ink/ink2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971550" y="1484313"/>
            <a:ext cx="619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研究对象的机理比较简单</a:t>
            </a:r>
            <a:endParaRPr lang="zh-CN" altLang="en-US" sz="2800" b="1"/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971550" y="2276475"/>
            <a:ext cx="7561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用静态、线性、确定性模型即可达到建模目的</a:t>
            </a:r>
            <a:endParaRPr lang="zh-CN" altLang="en-US" sz="2800" b="1"/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1042988" y="3068638"/>
            <a:ext cx="67691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可以利用初等数学方法来构造和求解模型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1476375" y="5372100"/>
            <a:ext cx="554355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尽量采用简单的数学工具来建模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611188" y="3789363"/>
            <a:ext cx="80645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/>
              <a:t>如果用初等和高等的方法建立的模型，其应用效果差不多，那么初等模型更高明，也更受欢迎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990725" y="620688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二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章  初等模型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6" grpId="0"/>
      <p:bldP spid="173067" grpId="0"/>
      <p:bldP spid="173068" grpId="0" animBg="1"/>
      <p:bldP spid="173069" grpId="0" animBg="1" autoUpdateAnimBg="0"/>
      <p:bldP spid="1730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99592" y="179388"/>
            <a:ext cx="719609" cy="479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solidFill>
                  <a:srgbClr val="3333FF"/>
                </a:solidFill>
                <a:ea typeface="隶书" pitchFamily="49" charset="-122"/>
              </a:rPr>
              <a:t>二</a:t>
            </a: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</a:t>
            </a:r>
            <a:endParaRPr lang="en-US" altLang="zh-CN" sz="40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初等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模型</a:t>
            </a:r>
            <a:endParaRPr lang="zh-CN" altLang="en-US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174" y="908720"/>
            <a:ext cx="6337250" cy="3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2.1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双层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玻璃窗的功效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1" action="ppaction://hlinksldjump"/>
              </a:rPr>
              <a:t>2.2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划艇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比赛的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成绩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2.3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rId2" action="ppaction://hlinksldjump"/>
              </a:rPr>
              <a:t>实物交换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  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2" action="ppaction://hlinksldjump"/>
              </a:rPr>
              <a:t>2.4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汽车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刹车距离与道路通行能力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2.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核军备竞赛</a:t>
            </a:r>
            <a:endParaRPr lang="zh-CN" altLang="en-US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2.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扬帆远航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2.7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节水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洗衣机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/>
          <p:nvPr/>
        </p:nvGrpSpPr>
        <p:grpSpPr bwMode="auto">
          <a:xfrm>
            <a:off x="6400800" y="3429000"/>
            <a:ext cx="2514600" cy="2895600"/>
            <a:chOff x="4032" y="1008"/>
            <a:chExt cx="1584" cy="1824"/>
          </a:xfrm>
        </p:grpSpPr>
        <p:grpSp>
          <p:nvGrpSpPr>
            <p:cNvPr id="5167" name="Group 21"/>
            <p:cNvGrpSpPr/>
            <p:nvPr/>
          </p:nvGrpSpPr>
          <p:grpSpPr bwMode="auto">
            <a:xfrm>
              <a:off x="4272" y="1008"/>
              <a:ext cx="1056" cy="1584"/>
              <a:chOff x="4272" y="1008"/>
              <a:chExt cx="1056" cy="1584"/>
            </a:xfrm>
          </p:grpSpPr>
          <p:sp>
            <p:nvSpPr>
              <p:cNvPr id="5174" name="Line 11"/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Line 12"/>
              <p:cNvSpPr>
                <a:spLocks noChangeShapeType="1"/>
              </p:cNvSpPr>
              <p:nvPr/>
            </p:nvSpPr>
            <p:spPr bwMode="auto">
              <a:xfrm flipV="1">
                <a:off x="4272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6" name="Line 14"/>
              <p:cNvSpPr>
                <a:spLocks noChangeShapeType="1"/>
              </p:cNvSpPr>
              <p:nvPr/>
            </p:nvSpPr>
            <p:spPr bwMode="auto">
              <a:xfrm flipV="1">
                <a:off x="5328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Line 15"/>
              <p:cNvSpPr>
                <a:spLocks noChangeShapeType="1"/>
              </p:cNvSpPr>
              <p:nvPr/>
            </p:nvSpPr>
            <p:spPr bwMode="auto">
              <a:xfrm>
                <a:off x="4704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Line 16"/>
              <p:cNvSpPr>
                <a:spLocks noChangeShapeType="1"/>
              </p:cNvSpPr>
              <p:nvPr/>
            </p:nvSpPr>
            <p:spPr bwMode="auto">
              <a:xfrm>
                <a:off x="4992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Line 17"/>
              <p:cNvSpPr>
                <a:spLocks noChangeShapeType="1"/>
              </p:cNvSpPr>
              <p:nvPr/>
            </p:nvSpPr>
            <p:spPr bwMode="auto">
              <a:xfrm>
                <a:off x="4272" y="235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0" name="Line 18"/>
              <p:cNvSpPr>
                <a:spLocks noChangeShapeType="1"/>
              </p:cNvSpPr>
              <p:nvPr/>
            </p:nvSpPr>
            <p:spPr bwMode="auto">
              <a:xfrm>
                <a:off x="427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Line 19"/>
              <p:cNvSpPr>
                <a:spLocks noChangeShapeType="1"/>
              </p:cNvSpPr>
              <p:nvPr/>
            </p:nvSpPr>
            <p:spPr bwMode="auto">
              <a:xfrm>
                <a:off x="532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68" name="Text Box 38"/>
            <p:cNvSpPr txBox="1">
              <a:spLocks noChangeArrowheads="1"/>
            </p:cNvSpPr>
            <p:nvPr/>
          </p:nvSpPr>
          <p:spPr bwMode="auto">
            <a:xfrm>
              <a:off x="4704" y="1728"/>
              <a:ext cx="336" cy="28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 i="1"/>
                <a:t>d</a:t>
              </a:r>
              <a:endParaRPr lang="en-US" altLang="zh-CN" b="1"/>
            </a:p>
          </p:txBody>
        </p:sp>
        <p:sp>
          <p:nvSpPr>
            <p:cNvPr id="5169" name="Line 39"/>
            <p:cNvSpPr>
              <a:spLocks noChangeShapeType="1"/>
            </p:cNvSpPr>
            <p:nvPr/>
          </p:nvSpPr>
          <p:spPr bwMode="auto">
            <a:xfrm>
              <a:off x="4464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40"/>
            <p:cNvSpPr>
              <a:spLocks noChangeShapeType="1"/>
            </p:cNvSpPr>
            <p:nvPr/>
          </p:nvSpPr>
          <p:spPr bwMode="auto">
            <a:xfrm flipH="1">
              <a:off x="4992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Text Box 50"/>
            <p:cNvSpPr txBox="1">
              <a:spLocks noChangeArrowheads="1"/>
            </p:cNvSpPr>
            <p:nvPr/>
          </p:nvSpPr>
          <p:spPr bwMode="auto">
            <a:xfrm>
              <a:off x="4704" y="2544"/>
              <a:ext cx="336" cy="28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墙</a:t>
              </a:r>
              <a:endParaRPr lang="zh-CN" altLang="en-US" b="1"/>
            </a:p>
          </p:txBody>
        </p:sp>
        <p:sp>
          <p:nvSpPr>
            <p:cNvPr id="5172" name="Text Box 57"/>
            <p:cNvSpPr txBox="1">
              <a:spLocks noChangeArrowheads="1"/>
            </p:cNvSpPr>
            <p:nvPr/>
          </p:nvSpPr>
          <p:spPr bwMode="auto">
            <a:xfrm>
              <a:off x="4032" y="1200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室内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 baseline="-25000"/>
            </a:p>
          </p:txBody>
        </p:sp>
        <p:sp>
          <p:nvSpPr>
            <p:cNvPr id="5173" name="Text Box 58"/>
            <p:cNvSpPr txBox="1">
              <a:spLocks noChangeArrowheads="1"/>
            </p:cNvSpPr>
            <p:nvPr/>
          </p:nvSpPr>
          <p:spPr bwMode="auto">
            <a:xfrm>
              <a:off x="5280" y="1200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室外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 baseline="-25000"/>
            </a:p>
          </p:txBody>
        </p:sp>
      </p:grpSp>
      <p:grpSp>
        <p:nvGrpSpPr>
          <p:cNvPr id="4" name="Group 61"/>
          <p:cNvGrpSpPr/>
          <p:nvPr/>
        </p:nvGrpSpPr>
        <p:grpSpPr bwMode="auto">
          <a:xfrm>
            <a:off x="6248400" y="533400"/>
            <a:ext cx="2743200" cy="2819400"/>
            <a:chOff x="2400" y="1008"/>
            <a:chExt cx="1728" cy="1776"/>
          </a:xfrm>
        </p:grpSpPr>
        <p:sp>
          <p:nvSpPr>
            <p:cNvPr id="5147" name="Line 23"/>
            <p:cNvSpPr>
              <a:spLocks noChangeShapeType="1"/>
            </p:cNvSpPr>
            <p:nvPr/>
          </p:nvSpPr>
          <p:spPr bwMode="auto">
            <a:xfrm>
              <a:off x="2736" y="12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24"/>
            <p:cNvSpPr>
              <a:spLocks noChangeShapeType="1"/>
            </p:cNvSpPr>
            <p:nvPr/>
          </p:nvSpPr>
          <p:spPr bwMode="auto">
            <a:xfrm flipV="1">
              <a:off x="2736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 flipV="1">
              <a:off x="3792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26"/>
            <p:cNvSpPr>
              <a:spLocks noChangeShapeType="1"/>
            </p:cNvSpPr>
            <p:nvPr/>
          </p:nvSpPr>
          <p:spPr bwMode="auto">
            <a:xfrm>
              <a:off x="2880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>
              <a:off x="3648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28"/>
            <p:cNvSpPr>
              <a:spLocks noChangeShapeType="1"/>
            </p:cNvSpPr>
            <p:nvPr/>
          </p:nvSpPr>
          <p:spPr bwMode="auto">
            <a:xfrm>
              <a:off x="2736" y="23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29"/>
            <p:cNvSpPr>
              <a:spLocks noChangeShapeType="1"/>
            </p:cNvSpPr>
            <p:nvPr/>
          </p:nvSpPr>
          <p:spPr bwMode="auto">
            <a:xfrm>
              <a:off x="273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30"/>
            <p:cNvSpPr>
              <a:spLocks noChangeShapeType="1"/>
            </p:cNvSpPr>
            <p:nvPr/>
          </p:nvSpPr>
          <p:spPr bwMode="auto">
            <a:xfrm>
              <a:off x="3792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31"/>
            <p:cNvSpPr>
              <a:spLocks noChangeShapeType="1"/>
            </p:cNvSpPr>
            <p:nvPr/>
          </p:nvSpPr>
          <p:spPr bwMode="auto">
            <a:xfrm>
              <a:off x="3024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32"/>
            <p:cNvSpPr>
              <a:spLocks noChangeShapeType="1"/>
            </p:cNvSpPr>
            <p:nvPr/>
          </p:nvSpPr>
          <p:spPr bwMode="auto">
            <a:xfrm>
              <a:off x="3504" y="124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Text Box 41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  <a:endParaRPr lang="en-US" altLang="zh-CN" b="1"/>
            </a:p>
          </p:txBody>
        </p:sp>
        <p:sp>
          <p:nvSpPr>
            <p:cNvPr id="5158" name="Text Box 42"/>
            <p:cNvSpPr txBox="1">
              <a:spLocks noChangeArrowheads="1"/>
            </p:cNvSpPr>
            <p:nvPr/>
          </p:nvSpPr>
          <p:spPr bwMode="auto">
            <a:xfrm>
              <a:off x="3456" y="1728"/>
              <a:ext cx="240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  <a:endParaRPr lang="en-US" altLang="zh-CN" b="1"/>
            </a:p>
          </p:txBody>
        </p:sp>
        <p:sp>
          <p:nvSpPr>
            <p:cNvPr id="5159" name="Line 43"/>
            <p:cNvSpPr>
              <a:spLocks noChangeShapeType="1"/>
            </p:cNvSpPr>
            <p:nvPr/>
          </p:nvSpPr>
          <p:spPr bwMode="auto">
            <a:xfrm flipV="1">
              <a:off x="2688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45"/>
            <p:cNvSpPr>
              <a:spLocks noChangeShapeType="1"/>
            </p:cNvSpPr>
            <p:nvPr/>
          </p:nvSpPr>
          <p:spPr bwMode="auto">
            <a:xfrm>
              <a:off x="3312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46"/>
            <p:cNvSpPr>
              <a:spLocks noChangeShapeType="1"/>
            </p:cNvSpPr>
            <p:nvPr/>
          </p:nvSpPr>
          <p:spPr bwMode="auto">
            <a:xfrm flipH="1">
              <a:off x="3024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47"/>
            <p:cNvSpPr>
              <a:spLocks noChangeShapeType="1"/>
            </p:cNvSpPr>
            <p:nvPr/>
          </p:nvSpPr>
          <p:spPr bwMode="auto">
            <a:xfrm flipH="1">
              <a:off x="3648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Text Box 49"/>
            <p:cNvSpPr txBox="1">
              <a:spLocks noChangeArrowheads="1"/>
            </p:cNvSpPr>
            <p:nvPr/>
          </p:nvSpPr>
          <p:spPr bwMode="auto">
            <a:xfrm>
              <a:off x="3072" y="2496"/>
              <a:ext cx="336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墙</a:t>
              </a:r>
              <a:endParaRPr lang="zh-CN" altLang="en-US" b="1"/>
            </a:p>
          </p:txBody>
        </p:sp>
        <p:sp>
          <p:nvSpPr>
            <p:cNvPr id="5164" name="Text Box 53"/>
            <p:cNvSpPr txBox="1">
              <a:spLocks noChangeArrowheads="1"/>
            </p:cNvSpPr>
            <p:nvPr/>
          </p:nvSpPr>
          <p:spPr bwMode="auto">
            <a:xfrm>
              <a:off x="3168" y="1728"/>
              <a:ext cx="240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endParaRPr lang="en-US" altLang="zh-CN" b="1"/>
            </a:p>
          </p:txBody>
        </p:sp>
        <p:sp>
          <p:nvSpPr>
            <p:cNvPr id="5165" name="Text Box 54"/>
            <p:cNvSpPr txBox="1">
              <a:spLocks noChangeArrowheads="1"/>
            </p:cNvSpPr>
            <p:nvPr/>
          </p:nvSpPr>
          <p:spPr bwMode="auto">
            <a:xfrm>
              <a:off x="2400" y="1152"/>
              <a:ext cx="336" cy="7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室内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 baseline="-25000"/>
            </a:p>
          </p:txBody>
        </p:sp>
        <p:sp>
          <p:nvSpPr>
            <p:cNvPr id="5166" name="Text Box 59"/>
            <p:cNvSpPr txBox="1">
              <a:spLocks noChangeArrowheads="1"/>
            </p:cNvSpPr>
            <p:nvPr/>
          </p:nvSpPr>
          <p:spPr bwMode="auto">
            <a:xfrm>
              <a:off x="3792" y="1152"/>
              <a:ext cx="336" cy="7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室外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 baseline="-25000"/>
            </a:p>
          </p:txBody>
        </p:sp>
      </p:grp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152400" y="1143000"/>
            <a:ext cx="533400" cy="106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838200" y="1143000"/>
            <a:ext cx="525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双层玻璃窗与同样多材料的单层玻璃窗相比，减少多少热量损失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152400" y="2286000"/>
            <a:ext cx="5334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假设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914400" y="2209800"/>
            <a:ext cx="5170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热量传播只有传导，没有对流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914400" y="2819400"/>
            <a:ext cx="538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不变，热传导过程处于稳态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914400" y="3429000"/>
            <a:ext cx="502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材料均匀，热传导系数为常数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179388" y="3789363"/>
            <a:ext cx="5334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304800" y="5638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热传导定律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121" name="Object 73"/>
          <p:cNvGraphicFramePr>
            <a:graphicFrameLocks noChangeAspect="1"/>
          </p:cNvGraphicFramePr>
          <p:nvPr/>
        </p:nvGraphicFramePr>
        <p:xfrm>
          <a:off x="2590800" y="5410200"/>
          <a:ext cx="2895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1" imgW="761365" imgH="469900" progId="Equation.3">
                  <p:embed/>
                </p:oleObj>
              </mc:Choice>
              <mc:Fallback>
                <p:oleObj name="公式" r:id="rId1" imgW="761365" imgH="469900" progId="Equation.3">
                  <p:embed/>
                  <p:pic>
                    <p:nvPicPr>
                      <p:cNvPr id="0" name="图片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2895600" cy="10985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8"/>
          <p:cNvGrpSpPr/>
          <p:nvPr/>
        </p:nvGrpSpPr>
        <p:grpSpPr bwMode="auto">
          <a:xfrm>
            <a:off x="6629400" y="2057400"/>
            <a:ext cx="2667000" cy="519113"/>
            <a:chOff x="4176" y="1296"/>
            <a:chExt cx="1680" cy="327"/>
          </a:xfrm>
        </p:grpSpPr>
        <p:sp>
          <p:nvSpPr>
            <p:cNvPr id="5145" name="Line 74"/>
            <p:cNvSpPr>
              <a:spLocks noChangeShapeType="1"/>
            </p:cNvSpPr>
            <p:nvPr/>
          </p:nvSpPr>
          <p:spPr bwMode="auto">
            <a:xfrm>
              <a:off x="4176" y="1488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Text Box 75"/>
            <p:cNvSpPr txBox="1">
              <a:spLocks noChangeArrowheads="1"/>
            </p:cNvSpPr>
            <p:nvPr/>
          </p:nvSpPr>
          <p:spPr bwMode="auto">
            <a:xfrm>
              <a:off x="5376" y="129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</p:grpSp>
      <p:grpSp>
        <p:nvGrpSpPr>
          <p:cNvPr id="6" name="Group 79"/>
          <p:cNvGrpSpPr/>
          <p:nvPr/>
        </p:nvGrpSpPr>
        <p:grpSpPr bwMode="auto">
          <a:xfrm>
            <a:off x="6705600" y="5013325"/>
            <a:ext cx="2438400" cy="519113"/>
            <a:chOff x="4224" y="3360"/>
            <a:chExt cx="1536" cy="327"/>
          </a:xfrm>
        </p:grpSpPr>
        <p:sp>
          <p:nvSpPr>
            <p:cNvPr id="5143" name="Text Box 76"/>
            <p:cNvSpPr txBox="1">
              <a:spLocks noChangeArrowheads="1"/>
            </p:cNvSpPr>
            <p:nvPr/>
          </p:nvSpPr>
          <p:spPr bwMode="auto">
            <a:xfrm>
              <a:off x="5280" y="33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  <a:r>
                <a:rPr lang="en-US" altLang="zh-CN" sz="2800" b="1" baseline="-25000"/>
                <a:t>2</a:t>
              </a:r>
              <a:endParaRPr lang="en-US" altLang="zh-CN" sz="2800" b="1"/>
            </a:p>
          </p:txBody>
        </p:sp>
        <p:sp>
          <p:nvSpPr>
            <p:cNvPr id="5144" name="Line 77"/>
            <p:cNvSpPr>
              <a:spLocks noChangeShapeType="1"/>
            </p:cNvSpPr>
            <p:nvPr/>
          </p:nvSpPr>
          <p:spPr bwMode="auto">
            <a:xfrm>
              <a:off x="4224" y="3552"/>
              <a:ext cx="11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838200" y="41148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/>
              <a:t> ~</a:t>
            </a:r>
            <a:r>
              <a:rPr lang="zh-CN" altLang="en-US" sz="2800" b="1"/>
              <a:t>单位时间单位面积传导的热量</a:t>
            </a:r>
            <a:endParaRPr lang="zh-CN" altLang="en-US" sz="2800" b="1"/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539750" y="479742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ym typeface="Symbol" panose="05050102010706020507" pitchFamily="18" charset="2"/>
              </a:rPr>
              <a:t></a:t>
            </a:r>
            <a:r>
              <a:rPr lang="en-US" altLang="zh-CN" sz="2800" b="1" i="1"/>
              <a:t>T</a:t>
            </a:r>
            <a:r>
              <a:rPr lang="en-US" altLang="zh-CN" sz="2800" b="1"/>
              <a:t>~</a:t>
            </a:r>
            <a:r>
              <a:rPr lang="zh-CN" altLang="en-US" sz="2800" b="1"/>
              <a:t>温差</a:t>
            </a:r>
            <a:r>
              <a:rPr lang="en-US" altLang="zh-CN" sz="2800" b="1"/>
              <a:t>, </a:t>
            </a:r>
            <a:r>
              <a:rPr lang="en-US" altLang="zh-CN" sz="2800" b="1" i="1"/>
              <a:t>d</a:t>
            </a:r>
            <a:r>
              <a:rPr lang="en-US" altLang="zh-CN" sz="2800" b="1"/>
              <a:t>~</a:t>
            </a:r>
            <a:r>
              <a:rPr lang="zh-CN" altLang="en-US" sz="2800" b="1"/>
              <a:t>材料厚度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/>
              <a:t>~</a:t>
            </a:r>
            <a:r>
              <a:rPr lang="zh-CN" altLang="en-US" sz="2800" b="1"/>
              <a:t>热传导系数</a:t>
            </a:r>
            <a:endParaRPr lang="zh-CN" altLang="en-US" sz="2800" b="1"/>
          </a:p>
        </p:txBody>
      </p:sp>
      <p:sp>
        <p:nvSpPr>
          <p:cNvPr id="5137" name="Rectangle 84"/>
          <p:cNvSpPr>
            <a:spLocks noChangeArrowheads="1"/>
          </p:cNvSpPr>
          <p:nvPr/>
        </p:nvSpPr>
        <p:spPr bwMode="auto">
          <a:xfrm>
            <a:off x="1237511" y="539969"/>
            <a:ext cx="4198585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2.1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双层玻璃窗的功效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  <p:grpSp>
        <p:nvGrpSpPr>
          <p:cNvPr id="7" name="Group 19"/>
          <p:cNvGrpSpPr/>
          <p:nvPr/>
        </p:nvGrpSpPr>
        <p:grpSpPr bwMode="auto">
          <a:xfrm>
            <a:off x="7092950" y="1125538"/>
            <a:ext cx="1079500" cy="457200"/>
            <a:chOff x="4468" y="709"/>
            <a:chExt cx="680" cy="288"/>
          </a:xfrm>
        </p:grpSpPr>
        <p:sp>
          <p:nvSpPr>
            <p:cNvPr id="5140" name="Rectangle 15"/>
            <p:cNvSpPr>
              <a:spLocks noChangeArrowheads="1"/>
            </p:cNvSpPr>
            <p:nvPr/>
          </p:nvSpPr>
          <p:spPr bwMode="auto">
            <a:xfrm>
              <a:off x="4558" y="709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</a:rPr>
                <a:t>双层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5141" name="Line 16"/>
            <p:cNvSpPr>
              <a:spLocks noChangeShapeType="1"/>
            </p:cNvSpPr>
            <p:nvPr/>
          </p:nvSpPr>
          <p:spPr bwMode="auto">
            <a:xfrm flipH="1" flipV="1">
              <a:off x="4468" y="709"/>
              <a:ext cx="136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7"/>
            <p:cNvSpPr>
              <a:spLocks noChangeShapeType="1"/>
            </p:cNvSpPr>
            <p:nvPr/>
          </p:nvSpPr>
          <p:spPr bwMode="auto">
            <a:xfrm rot="5400000" flipH="1" flipV="1">
              <a:off x="5012" y="709"/>
              <a:ext cx="136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7451725" y="3716338"/>
            <a:ext cx="469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</a:rPr>
              <a:t>单层</a:t>
            </a:r>
            <a:endParaRPr lang="zh-CN" altLang="en-US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" grpId="0" animBg="1" autoUpdateAnimBg="0"/>
      <p:bldP spid="2111" grpId="0" animBg="1" autoUpdateAnimBg="0"/>
      <p:bldP spid="2112" grpId="0" animBg="1" autoUpdateAnimBg="0"/>
      <p:bldP spid="2113" grpId="0" animBg="1" autoUpdateAnimBg="0"/>
      <p:bldP spid="2114" grpId="0" animBg="1" autoUpdateAnimBg="0"/>
      <p:bldP spid="2115" grpId="0" animBg="1" autoUpdateAnimBg="0"/>
      <p:bldP spid="2116" grpId="0" animBg="1" autoUpdateAnimBg="0"/>
      <p:bldP spid="2117" grpId="0" animBg="1" autoUpdateAnimBg="0"/>
      <p:bldP spid="2128" grpId="0" animBg="1" autoUpdateAnimBg="0"/>
      <p:bldP spid="2130" grpId="0" animBg="1" autoUpdateAnimBg="0"/>
      <p:bldP spid="563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26"/>
          <p:cNvGrpSpPr/>
          <p:nvPr/>
        </p:nvGrpSpPr>
        <p:grpSpPr bwMode="auto">
          <a:xfrm>
            <a:off x="6248400" y="838200"/>
            <a:ext cx="2895600" cy="2819400"/>
            <a:chOff x="3936" y="336"/>
            <a:chExt cx="1824" cy="1776"/>
          </a:xfrm>
        </p:grpSpPr>
        <p:grpSp>
          <p:nvGrpSpPr>
            <p:cNvPr id="6163" name="Group 2"/>
            <p:cNvGrpSpPr/>
            <p:nvPr/>
          </p:nvGrpSpPr>
          <p:grpSpPr bwMode="auto">
            <a:xfrm>
              <a:off x="3936" y="336"/>
              <a:ext cx="1728" cy="1776"/>
              <a:chOff x="2400" y="1008"/>
              <a:chExt cx="1728" cy="1776"/>
            </a:xfrm>
          </p:grpSpPr>
          <p:sp>
            <p:nvSpPr>
              <p:cNvPr id="6167" name="Line 3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8" name="Line 4"/>
              <p:cNvSpPr>
                <a:spLocks noChangeShapeType="1"/>
              </p:cNvSpPr>
              <p:nvPr/>
            </p:nvSpPr>
            <p:spPr bwMode="auto">
              <a:xfrm flipV="1">
                <a:off x="2736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9" name="Line 5"/>
              <p:cNvSpPr>
                <a:spLocks noChangeShapeType="1"/>
              </p:cNvSpPr>
              <p:nvPr/>
            </p:nvSpPr>
            <p:spPr bwMode="auto">
              <a:xfrm flipV="1">
                <a:off x="3792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Line 6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1" name="Line 7"/>
              <p:cNvSpPr>
                <a:spLocks noChangeShapeType="1"/>
              </p:cNvSpPr>
              <p:nvPr/>
            </p:nvSpPr>
            <p:spPr bwMode="auto">
              <a:xfrm>
                <a:off x="3648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Line 8"/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Line 9"/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Line 10"/>
              <p:cNvSpPr>
                <a:spLocks noChangeShapeType="1"/>
              </p:cNvSpPr>
              <p:nvPr/>
            </p:nvSpPr>
            <p:spPr bwMode="auto">
              <a:xfrm>
                <a:off x="379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Line 11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6" name="Line 12"/>
              <p:cNvSpPr>
                <a:spLocks noChangeShapeType="1"/>
              </p:cNvSpPr>
              <p:nvPr/>
            </p:nvSpPr>
            <p:spPr bwMode="auto">
              <a:xfrm>
                <a:off x="3504" y="124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Text Box 13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240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d</a:t>
                </a:r>
                <a:endParaRPr lang="en-US" altLang="zh-CN" b="1"/>
              </a:p>
            </p:txBody>
          </p:sp>
          <p:sp>
            <p:nvSpPr>
              <p:cNvPr id="6178" name="Text Box 14"/>
              <p:cNvSpPr txBox="1">
                <a:spLocks noChangeArrowheads="1"/>
              </p:cNvSpPr>
              <p:nvPr/>
            </p:nvSpPr>
            <p:spPr bwMode="auto">
              <a:xfrm>
                <a:off x="3456" y="1728"/>
                <a:ext cx="240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d</a:t>
                </a:r>
                <a:endParaRPr lang="en-US" altLang="zh-CN" b="1"/>
              </a:p>
            </p:txBody>
          </p:sp>
          <p:sp>
            <p:nvSpPr>
              <p:cNvPr id="6179" name="Line 15"/>
              <p:cNvSpPr>
                <a:spLocks noChangeShapeType="1"/>
              </p:cNvSpPr>
              <p:nvPr/>
            </p:nvSpPr>
            <p:spPr bwMode="auto">
              <a:xfrm flipV="1">
                <a:off x="2688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16"/>
              <p:cNvSpPr>
                <a:spLocks noChangeShapeType="1"/>
              </p:cNvSpPr>
              <p:nvPr/>
            </p:nvSpPr>
            <p:spPr bwMode="auto">
              <a:xfrm>
                <a:off x="331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Line 17"/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Line 18"/>
              <p:cNvSpPr>
                <a:spLocks noChangeShapeType="1"/>
              </p:cNvSpPr>
              <p:nvPr/>
            </p:nvSpPr>
            <p:spPr bwMode="auto">
              <a:xfrm flipH="1">
                <a:off x="3648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Text Box 19"/>
              <p:cNvSpPr txBox="1">
                <a:spLocks noChangeArrowheads="1"/>
              </p:cNvSpPr>
              <p:nvPr/>
            </p:nvSpPr>
            <p:spPr bwMode="auto">
              <a:xfrm>
                <a:off x="3072" y="2496"/>
                <a:ext cx="336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墙</a:t>
                </a:r>
                <a:endParaRPr lang="zh-CN" altLang="en-US" b="1"/>
              </a:p>
            </p:txBody>
          </p:sp>
          <p:sp>
            <p:nvSpPr>
              <p:cNvPr id="6184" name="Text Box 20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240" cy="28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l</a:t>
                </a:r>
                <a:endParaRPr lang="en-US" altLang="zh-CN" b="1"/>
              </a:p>
            </p:txBody>
          </p:sp>
          <p:sp>
            <p:nvSpPr>
              <p:cNvPr id="6185" name="Text Box 21"/>
              <p:cNvSpPr txBox="1">
                <a:spLocks noChangeArrowheads="1"/>
              </p:cNvSpPr>
              <p:nvPr/>
            </p:nvSpPr>
            <p:spPr bwMode="auto">
              <a:xfrm>
                <a:off x="2400" y="1152"/>
                <a:ext cx="336" cy="74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室内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1</a:t>
                </a:r>
                <a:endParaRPr lang="en-US" altLang="zh-CN" b="1" baseline="-25000"/>
              </a:p>
            </p:txBody>
          </p:sp>
          <p:sp>
            <p:nvSpPr>
              <p:cNvPr id="6186" name="Text Box 22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336" cy="748"/>
              </a:xfrm>
              <a:prstGeom prst="rect">
                <a:avLst/>
              </a:pr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室外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2</a:t>
                </a:r>
                <a:endParaRPr lang="en-US" altLang="zh-CN" b="1" baseline="-25000"/>
              </a:p>
            </p:txBody>
          </p:sp>
        </p:grpSp>
        <p:grpSp>
          <p:nvGrpSpPr>
            <p:cNvPr id="6164" name="Group 23"/>
            <p:cNvGrpSpPr/>
            <p:nvPr/>
          </p:nvGrpSpPr>
          <p:grpSpPr bwMode="auto">
            <a:xfrm>
              <a:off x="4080" y="1296"/>
              <a:ext cx="1680" cy="327"/>
              <a:chOff x="4176" y="1296"/>
              <a:chExt cx="1680" cy="327"/>
            </a:xfrm>
          </p:grpSpPr>
          <p:sp>
            <p:nvSpPr>
              <p:cNvPr id="6165" name="Line 24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24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Text Box 2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Q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</p:grpSp>
      </p:grp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7162800" y="1219200"/>
            <a:ext cx="609600" cy="457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a</a:t>
            </a:r>
            <a:endParaRPr lang="en-US" altLang="zh-CN" b="1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620000" y="1371600"/>
            <a:ext cx="533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b</a:t>
            </a:r>
            <a:endParaRPr lang="en-US" altLang="zh-CN" b="1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524000" y="776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记双层玻璃窗传导的热量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endParaRPr lang="en-US" altLang="zh-CN" sz="2800" b="1" baseline="-25000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85800" y="1371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 i="1" baseline="-25000"/>
              <a:t>a</a:t>
            </a:r>
            <a:r>
              <a:rPr lang="en-US" altLang="zh-CN" sz="2800" b="1"/>
              <a:t>~</a:t>
            </a:r>
            <a:r>
              <a:rPr lang="zh-CN" altLang="en-US" sz="2800" b="1"/>
              <a:t>内层玻璃的外侧温度</a:t>
            </a:r>
            <a:endParaRPr lang="zh-CN" altLang="en-US" sz="2800" b="1"/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685800" y="19954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~</a:t>
            </a:r>
            <a:r>
              <a:rPr lang="zh-CN" altLang="en-US" sz="2800" b="1"/>
              <a:t>外层玻璃的内侧温度</a:t>
            </a:r>
            <a:endParaRPr lang="zh-CN" altLang="en-US" sz="2800" b="1"/>
          </a:p>
        </p:txBody>
      </p:sp>
      <p:grpSp>
        <p:nvGrpSpPr>
          <p:cNvPr id="5" name="Group 39"/>
          <p:cNvGrpSpPr/>
          <p:nvPr/>
        </p:nvGrpSpPr>
        <p:grpSpPr bwMode="auto">
          <a:xfrm>
            <a:off x="685800" y="2590800"/>
            <a:ext cx="3871913" cy="1192213"/>
            <a:chOff x="480" y="1488"/>
            <a:chExt cx="2439" cy="751"/>
          </a:xfrm>
        </p:grpSpPr>
        <p:sp>
          <p:nvSpPr>
            <p:cNvPr id="6161" name="Text Box 32"/>
            <p:cNvSpPr txBox="1">
              <a:spLocks noChangeArrowheads="1"/>
            </p:cNvSpPr>
            <p:nvPr/>
          </p:nvSpPr>
          <p:spPr bwMode="auto">
            <a:xfrm>
              <a:off x="480" y="1488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k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~</a:t>
              </a:r>
              <a:r>
                <a:rPr lang="zh-CN" altLang="en-US" sz="2800" b="1"/>
                <a:t>玻璃的热传导系数</a:t>
              </a:r>
              <a:endParaRPr lang="zh-CN" altLang="en-US" sz="2800" b="1"/>
            </a:p>
          </p:txBody>
        </p:sp>
        <p:sp>
          <p:nvSpPr>
            <p:cNvPr id="6162" name="Text Box 33"/>
            <p:cNvSpPr txBox="1">
              <a:spLocks noChangeArrowheads="1"/>
            </p:cNvSpPr>
            <p:nvPr/>
          </p:nvSpPr>
          <p:spPr bwMode="auto">
            <a:xfrm>
              <a:off x="480" y="1824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k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~</a:t>
              </a:r>
              <a:r>
                <a:rPr lang="zh-CN" altLang="zh-CN" sz="2800" b="1"/>
                <a:t>空气</a:t>
              </a:r>
              <a:r>
                <a:rPr lang="zh-CN" altLang="en-US" sz="2800" b="1"/>
                <a:t>的热传导系数</a:t>
              </a:r>
              <a:endParaRPr lang="zh-CN" altLang="en-US" sz="2800" b="1"/>
            </a:p>
          </p:txBody>
        </p:sp>
        <p:graphicFrame>
          <p:nvGraphicFramePr>
            <p:cNvPr id="6150" name="Object 34"/>
            <p:cNvGraphicFramePr>
              <a:graphicFrameLocks noChangeAspect="1"/>
            </p:cNvGraphicFramePr>
            <p:nvPr/>
          </p:nvGraphicFramePr>
          <p:xfrm>
            <a:off x="2840" y="2080"/>
            <a:ext cx="7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公式" r:id="rId1" imgW="127000" imgH="253365" progId="Equation.3">
                    <p:embed/>
                  </p:oleObj>
                </mc:Choice>
                <mc:Fallback>
                  <p:oleObj name="公式" r:id="rId1" imgW="127000" imgH="253365" progId="Equation.3">
                    <p:embed/>
                    <p:pic>
                      <p:nvPicPr>
                        <p:cNvPr id="0" name="图片 209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080"/>
                          <a:ext cx="7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755650" y="3860800"/>
          <a:ext cx="2447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公式" r:id="rId3" imgW="888365" imgH="393700" progId="Equation.3">
                  <p:embed/>
                </p:oleObj>
              </mc:Choice>
              <mc:Fallback>
                <p:oleObj name="公式" r:id="rId3" imgW="888365" imgH="393700" progId="Equation.3">
                  <p:embed/>
                  <p:pic>
                    <p:nvPicPr>
                      <p:cNvPr id="0" name="图片 20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24479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28"/>
          <p:cNvGrpSpPr/>
          <p:nvPr/>
        </p:nvGrpSpPr>
        <p:grpSpPr bwMode="auto">
          <a:xfrm>
            <a:off x="457200" y="4953000"/>
            <a:ext cx="7620000" cy="1295400"/>
            <a:chOff x="288" y="2928"/>
            <a:chExt cx="4800" cy="816"/>
          </a:xfrm>
        </p:grpSpPr>
        <p:graphicFrame>
          <p:nvGraphicFramePr>
            <p:cNvPr id="6149" name="Object 36"/>
            <p:cNvGraphicFramePr>
              <a:graphicFrameLocks noChangeAspect="1"/>
            </p:cNvGraphicFramePr>
            <p:nvPr/>
          </p:nvGraphicFramePr>
          <p:xfrm>
            <a:off x="864" y="2928"/>
            <a:ext cx="42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公式" r:id="rId5" imgW="2527300" imgH="520700" progId="Equation.3">
                    <p:embed/>
                  </p:oleObj>
                </mc:Choice>
                <mc:Fallback>
                  <p:oleObj name="公式" r:id="rId5" imgW="2527300" imgH="520700" progId="Equation.3">
                    <p:embed/>
                    <p:pic>
                      <p:nvPicPr>
                        <p:cNvPr id="0" name="图片 2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28"/>
                          <a:ext cx="42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AutoShape 37"/>
            <p:cNvSpPr>
              <a:spLocks noChangeArrowheads="1"/>
            </p:cNvSpPr>
            <p:nvPr/>
          </p:nvSpPr>
          <p:spPr bwMode="auto">
            <a:xfrm>
              <a:off x="288" y="316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9" name="Text Box 41"/>
          <p:cNvSpPr txBox="1">
            <a:spLocks noChangeArrowheads="1"/>
          </p:cNvSpPr>
          <p:nvPr/>
        </p:nvSpPr>
        <p:spPr bwMode="auto">
          <a:xfrm>
            <a:off x="381000" y="700088"/>
            <a:ext cx="109537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44037" name="Object 1029"/>
          <p:cNvGraphicFramePr>
            <a:graphicFrameLocks noChangeAspect="1"/>
          </p:cNvGraphicFramePr>
          <p:nvPr/>
        </p:nvGraphicFramePr>
        <p:xfrm>
          <a:off x="3203575" y="3860800"/>
          <a:ext cx="22320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公式" r:id="rId7" imgW="735965" imgH="393700" progId="Equation.3">
                  <p:embed/>
                </p:oleObj>
              </mc:Choice>
              <mc:Fallback>
                <p:oleObj name="公式" r:id="rId7" imgW="735965" imgH="393700" progId="Equation.3">
                  <p:embed/>
                  <p:pic>
                    <p:nvPicPr>
                      <p:cNvPr id="0" name="图片 20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0800"/>
                        <a:ext cx="22320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30"/>
          <p:cNvGraphicFramePr>
            <a:graphicFrameLocks noChangeAspect="1"/>
          </p:cNvGraphicFramePr>
          <p:nvPr/>
        </p:nvGraphicFramePr>
        <p:xfrm>
          <a:off x="5435600" y="3860800"/>
          <a:ext cx="18716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9" imgW="723900" imgH="393700" progId="Equation.3">
                  <p:embed/>
                </p:oleObj>
              </mc:Choice>
              <mc:Fallback>
                <p:oleObj name="公式" r:id="rId9" imgW="723900" imgH="393700" progId="Equation.3">
                  <p:embed/>
                  <p:pic>
                    <p:nvPicPr>
                      <p:cNvPr id="0" name="图片 20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860800"/>
                        <a:ext cx="18716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animBg="1" autoUpdateAnimBg="0"/>
      <p:bldP spid="3100" grpId="0" animBg="1" autoUpdateAnimBg="0"/>
      <p:bldP spid="3101" grpId="0"/>
      <p:bldP spid="3102" grpId="0" autoUpdateAnimBg="0"/>
      <p:bldP spid="31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5"/>
          <p:cNvGraphicFramePr>
            <a:graphicFrameLocks noChangeAspect="1"/>
          </p:cNvGraphicFramePr>
          <p:nvPr/>
        </p:nvGraphicFramePr>
        <p:xfrm>
          <a:off x="723900" y="188640"/>
          <a:ext cx="2447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1" imgW="888365" imgH="393700" progId="Equation.3">
                  <p:embed/>
                </p:oleObj>
              </mc:Choice>
              <mc:Fallback>
                <p:oleObj name="公式" r:id="rId1" imgW="888365" imgH="393700" progId="Equation.3">
                  <p:embed/>
                  <p:pic>
                    <p:nvPicPr>
                      <p:cNvPr id="0" name="图片 51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88640"/>
                        <a:ext cx="24479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28"/>
          <p:cNvGrpSpPr/>
          <p:nvPr/>
        </p:nvGrpSpPr>
        <p:grpSpPr bwMode="auto">
          <a:xfrm>
            <a:off x="425450" y="1280840"/>
            <a:ext cx="7620000" cy="1295400"/>
            <a:chOff x="288" y="2928"/>
            <a:chExt cx="4800" cy="816"/>
          </a:xfrm>
        </p:grpSpPr>
        <p:graphicFrame>
          <p:nvGraphicFramePr>
            <p:cNvPr id="4" name="Object 36"/>
            <p:cNvGraphicFramePr>
              <a:graphicFrameLocks noChangeAspect="1"/>
            </p:cNvGraphicFramePr>
            <p:nvPr/>
          </p:nvGraphicFramePr>
          <p:xfrm>
            <a:off x="864" y="2928"/>
            <a:ext cx="42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公式" r:id="rId3" imgW="2527300" imgH="520700" progId="Equation.3">
                    <p:embed/>
                  </p:oleObj>
                </mc:Choice>
                <mc:Fallback>
                  <p:oleObj name="公式" r:id="rId3" imgW="2527300" imgH="520700" progId="Equation.3">
                    <p:embed/>
                    <p:pic>
                      <p:nvPicPr>
                        <p:cNvPr id="0" name="图片 5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28"/>
                          <a:ext cx="42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utoShape 37"/>
            <p:cNvSpPr>
              <a:spLocks noChangeArrowheads="1"/>
            </p:cNvSpPr>
            <p:nvPr/>
          </p:nvSpPr>
          <p:spPr bwMode="auto">
            <a:xfrm>
              <a:off x="288" y="316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" name="Object 1029"/>
          <p:cNvGraphicFramePr>
            <a:graphicFrameLocks noChangeAspect="1"/>
          </p:cNvGraphicFramePr>
          <p:nvPr/>
        </p:nvGraphicFramePr>
        <p:xfrm>
          <a:off x="3171825" y="188640"/>
          <a:ext cx="22320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5" imgW="735965" imgH="393700" progId="Equation.3">
                  <p:embed/>
                </p:oleObj>
              </mc:Choice>
              <mc:Fallback>
                <p:oleObj name="公式" r:id="rId5" imgW="735965" imgH="393700" progId="Equation.3">
                  <p:embed/>
                  <p:pic>
                    <p:nvPicPr>
                      <p:cNvPr id="0" name="图片 51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188640"/>
                        <a:ext cx="22320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30"/>
          <p:cNvGraphicFramePr>
            <a:graphicFrameLocks noChangeAspect="1"/>
          </p:cNvGraphicFramePr>
          <p:nvPr/>
        </p:nvGraphicFramePr>
        <p:xfrm>
          <a:off x="5403850" y="188640"/>
          <a:ext cx="18716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7" imgW="723900" imgH="393700" progId="Equation.3">
                  <p:embed/>
                </p:oleObj>
              </mc:Choice>
              <mc:Fallback>
                <p:oleObj name="公式" r:id="rId7" imgW="723900" imgH="393700" progId="Equation.3">
                  <p:embed/>
                  <p:pic>
                    <p:nvPicPr>
                      <p:cNvPr id="0" name="图片 51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188640"/>
                        <a:ext cx="18716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34080" y="2564904"/>
              <a:ext cx="8071920" cy="3585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34080" y="2564904"/>
                <a:ext cx="8071920" cy="3585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2"/>
          <p:cNvSpPr txBox="1">
            <a:spLocks noChangeArrowheads="1"/>
          </p:cNvSpPr>
          <p:nvPr/>
        </p:nvSpPr>
        <p:spPr bwMode="auto">
          <a:xfrm>
            <a:off x="1371600" y="4714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记单层玻璃窗传导的热量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2</a:t>
            </a:r>
            <a:endParaRPr lang="en-US" altLang="zh-CN" sz="2800" b="1" baseline="-25000"/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81000" y="1081088"/>
          <a:ext cx="31003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公式" r:id="rId1" imgW="1091565" imgH="469900" progId="Equation.3">
                  <p:embed/>
                </p:oleObj>
              </mc:Choice>
              <mc:Fallback>
                <p:oleObj name="公式" r:id="rId1" imgW="1091565" imgH="469900" progId="Equation.3">
                  <p:embed/>
                  <p:pic>
                    <p:nvPicPr>
                      <p:cNvPr id="0" name="图片 31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81088"/>
                        <a:ext cx="3100388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23"/>
          <p:cNvGrpSpPr/>
          <p:nvPr/>
        </p:nvGrpSpPr>
        <p:grpSpPr bwMode="auto">
          <a:xfrm>
            <a:off x="6354763" y="476250"/>
            <a:ext cx="2789237" cy="2895600"/>
            <a:chOff x="4032" y="96"/>
            <a:chExt cx="1728" cy="1824"/>
          </a:xfrm>
        </p:grpSpPr>
        <p:grpSp>
          <p:nvGrpSpPr>
            <p:cNvPr id="7184" name="Group 3"/>
            <p:cNvGrpSpPr/>
            <p:nvPr/>
          </p:nvGrpSpPr>
          <p:grpSpPr bwMode="auto">
            <a:xfrm>
              <a:off x="4032" y="96"/>
              <a:ext cx="1584" cy="1824"/>
              <a:chOff x="4032" y="1008"/>
              <a:chExt cx="1584" cy="1824"/>
            </a:xfrm>
          </p:grpSpPr>
          <p:grpSp>
            <p:nvGrpSpPr>
              <p:cNvPr id="7188" name="Group 4"/>
              <p:cNvGrpSpPr/>
              <p:nvPr/>
            </p:nvGrpSpPr>
            <p:grpSpPr bwMode="auto">
              <a:xfrm>
                <a:off x="4272" y="1008"/>
                <a:ext cx="1056" cy="1584"/>
                <a:chOff x="4272" y="1008"/>
                <a:chExt cx="1056" cy="1584"/>
              </a:xfrm>
            </p:grpSpPr>
            <p:sp>
              <p:nvSpPr>
                <p:cNvPr id="7195" name="Line 5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272" y="100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328" y="100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8" name="Line 8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9" name="Line 9"/>
                <p:cNvSpPr>
                  <a:spLocks noChangeShapeType="1"/>
                </p:cNvSpPr>
                <p:nvPr/>
              </p:nvSpPr>
              <p:spPr bwMode="auto">
                <a:xfrm>
                  <a:off x="4992" y="124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0" name="Line 10"/>
                <p:cNvSpPr>
                  <a:spLocks noChangeShapeType="1"/>
                </p:cNvSpPr>
                <p:nvPr/>
              </p:nvSpPr>
              <p:spPr bwMode="auto">
                <a:xfrm>
                  <a:off x="4272" y="2352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1" name="Line 11"/>
                <p:cNvSpPr>
                  <a:spLocks noChangeShapeType="1"/>
                </p:cNvSpPr>
                <p:nvPr/>
              </p:nvSpPr>
              <p:spPr bwMode="auto">
                <a:xfrm>
                  <a:off x="4272" y="23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2" name="Line 12"/>
                <p:cNvSpPr>
                  <a:spLocks noChangeShapeType="1"/>
                </p:cNvSpPr>
                <p:nvPr/>
              </p:nvSpPr>
              <p:spPr bwMode="auto">
                <a:xfrm>
                  <a:off x="5328" y="23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89" name="Text Box 13"/>
              <p:cNvSpPr txBox="1">
                <a:spLocks noChangeArrowheads="1"/>
              </p:cNvSpPr>
              <p:nvPr/>
            </p:nvSpPr>
            <p:spPr bwMode="auto">
              <a:xfrm>
                <a:off x="4704" y="1728"/>
                <a:ext cx="336" cy="28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 i="1"/>
                  <a:t>d</a:t>
                </a:r>
                <a:endParaRPr lang="en-US" altLang="zh-CN" b="1"/>
              </a:p>
            </p:txBody>
          </p:sp>
          <p:sp>
            <p:nvSpPr>
              <p:cNvPr id="7190" name="Line 14"/>
              <p:cNvSpPr>
                <a:spLocks noChangeShapeType="1"/>
              </p:cNvSpPr>
              <p:nvPr/>
            </p:nvSpPr>
            <p:spPr bwMode="auto">
              <a:xfrm>
                <a:off x="4464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Line 15"/>
              <p:cNvSpPr>
                <a:spLocks noChangeShapeType="1"/>
              </p:cNvSpPr>
              <p:nvPr/>
            </p:nvSpPr>
            <p:spPr bwMode="auto">
              <a:xfrm flipH="1">
                <a:off x="499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Text Box 16"/>
              <p:cNvSpPr txBox="1">
                <a:spLocks noChangeArrowheads="1"/>
              </p:cNvSpPr>
              <p:nvPr/>
            </p:nvSpPr>
            <p:spPr bwMode="auto">
              <a:xfrm>
                <a:off x="4704" y="2544"/>
                <a:ext cx="336" cy="28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墙</a:t>
                </a:r>
                <a:endParaRPr lang="zh-CN" altLang="en-US" b="1"/>
              </a:p>
            </p:txBody>
          </p:sp>
          <p:sp>
            <p:nvSpPr>
              <p:cNvPr id="7193" name="Text Box 17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336" cy="74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室内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1</a:t>
                </a:r>
                <a:endParaRPr lang="en-US" altLang="zh-CN" b="1" baseline="-25000"/>
              </a:p>
            </p:txBody>
          </p:sp>
          <p:sp>
            <p:nvSpPr>
              <p:cNvPr id="7194" name="Text Box 18"/>
              <p:cNvSpPr txBox="1">
                <a:spLocks noChangeArrowheads="1"/>
              </p:cNvSpPr>
              <p:nvPr/>
            </p:nvSpPr>
            <p:spPr bwMode="auto">
              <a:xfrm>
                <a:off x="5280" y="1200"/>
                <a:ext cx="336" cy="748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室外  </a:t>
                </a:r>
                <a:r>
                  <a:rPr lang="en-US" altLang="zh-CN" b="1" i="1"/>
                  <a:t>T</a:t>
                </a:r>
                <a:r>
                  <a:rPr lang="en-US" altLang="zh-CN" b="1" baseline="-25000"/>
                  <a:t>2</a:t>
                </a:r>
                <a:endParaRPr lang="en-US" altLang="zh-CN" b="1" baseline="-25000"/>
              </a:p>
            </p:txBody>
          </p:sp>
        </p:grpSp>
        <p:grpSp>
          <p:nvGrpSpPr>
            <p:cNvPr id="7185" name="Group 20"/>
            <p:cNvGrpSpPr/>
            <p:nvPr/>
          </p:nvGrpSpPr>
          <p:grpSpPr bwMode="auto">
            <a:xfrm>
              <a:off x="4224" y="1056"/>
              <a:ext cx="1536" cy="327"/>
              <a:chOff x="4224" y="3360"/>
              <a:chExt cx="1536" cy="327"/>
            </a:xfrm>
          </p:grpSpPr>
          <p:sp>
            <p:nvSpPr>
              <p:cNvPr id="7186" name="Text Box 21"/>
              <p:cNvSpPr txBox="1">
                <a:spLocks noChangeArrowheads="1"/>
              </p:cNvSpPr>
              <p:nvPr/>
            </p:nvSpPr>
            <p:spPr bwMode="auto">
              <a:xfrm>
                <a:off x="5280" y="336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Q</a:t>
                </a:r>
                <a:r>
                  <a:rPr lang="en-US" altLang="zh-CN" sz="2800" b="1" baseline="-25000"/>
                  <a:t>2</a:t>
                </a:r>
                <a:endParaRPr lang="en-US" altLang="zh-CN" sz="2800" b="1"/>
              </a:p>
            </p:txBody>
          </p:sp>
          <p:sp>
            <p:nvSpPr>
              <p:cNvPr id="7187" name="Line 22"/>
              <p:cNvSpPr>
                <a:spLocks noChangeShapeType="1"/>
              </p:cNvSpPr>
              <p:nvPr/>
            </p:nvSpPr>
            <p:spPr bwMode="auto">
              <a:xfrm>
                <a:off x="4224" y="3552"/>
                <a:ext cx="110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609600" y="2224088"/>
            <a:ext cx="503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双层与单层窗传导的热量之比</a:t>
            </a:r>
            <a:endParaRPr lang="zh-CN" altLang="en-US" sz="2800" b="1"/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468313" y="2852738"/>
          <a:ext cx="579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公式" r:id="rId3" imgW="2146300" imgH="520700" progId="Equation.3">
                  <p:embed/>
                </p:oleObj>
              </mc:Choice>
              <mc:Fallback>
                <p:oleObj name="公式" r:id="rId3" imgW="2146300" imgH="520700" progId="Equation.3">
                  <p:embed/>
                  <p:pic>
                    <p:nvPicPr>
                      <p:cNvPr id="0" name="图片 31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5791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7019925" y="3500438"/>
          <a:ext cx="16494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公式" r:id="rId5" imgW="584200" imgH="254000" progId="Equation.3">
                  <p:embed/>
                </p:oleObj>
              </mc:Choice>
              <mc:Fallback>
                <p:oleObj name="公式" r:id="rId5" imgW="584200" imgH="254000" progId="Equation.3">
                  <p:embed/>
                  <p:pic>
                    <p:nvPicPr>
                      <p:cNvPr id="0" name="图片 3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00438"/>
                        <a:ext cx="1649413" cy="6492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95288" y="4292600"/>
            <a:ext cx="85162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=4</a:t>
            </a:r>
            <a:r>
              <a:rPr lang="en-US" altLang="zh-CN" sz="2800" b="1" dirty="0">
                <a:sym typeface="Symbol" panose="05050102010706020507" pitchFamily="18" charset="2"/>
              </a:rPr>
              <a:t>~8 10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-3 </a:t>
            </a:r>
            <a:r>
              <a:rPr lang="en-US" altLang="zh-CN" sz="2800" b="1" dirty="0">
                <a:sym typeface="Symbol" panose="05050102010706020507" pitchFamily="18" charset="2"/>
              </a:rPr>
              <a:t>(J/</a:t>
            </a:r>
            <a:r>
              <a:rPr lang="en-US" altLang="zh-CN" sz="2800" b="1" dirty="0" err="1">
                <a:sym typeface="Symbol" panose="05050102010706020507" pitchFamily="18" charset="2"/>
              </a:rPr>
              <a:t>cm</a:t>
            </a:r>
            <a:r>
              <a:rPr lang="en-US" altLang="zh-CN" sz="28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·s</a:t>
            </a:r>
            <a:r>
              <a:rPr lang="en-US" altLang="zh-CN" sz="2800" b="1" dirty="0" err="1">
                <a:sym typeface="Symbol" panose="05050102010706020507" pitchFamily="18" charset="2"/>
              </a:rPr>
              <a:t>·kw·h</a:t>
            </a:r>
            <a:r>
              <a:rPr lang="en-US" altLang="zh-CN" sz="2800" b="1" dirty="0">
                <a:sym typeface="Symbol" panose="05050102010706020507" pitchFamily="18" charset="2"/>
              </a:rPr>
              <a:t>),  </a:t>
            </a: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=2.5</a:t>
            </a:r>
            <a:r>
              <a:rPr lang="en-US" altLang="zh-CN" sz="2800" b="1" dirty="0">
                <a:sym typeface="Symbol" panose="05050102010706020507" pitchFamily="18" charset="2"/>
              </a:rPr>
              <a:t>10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-4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  </a:t>
            </a: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=16 ~32</a:t>
            </a:r>
            <a:endParaRPr lang="en-US" altLang="zh-CN" sz="2800" b="1" dirty="0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457200" y="4800600"/>
            <a:ext cx="3254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对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比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的减少量作最保守的估计，</a:t>
            </a:r>
            <a:endParaRPr lang="zh-CN" altLang="en-US" sz="2800" b="1"/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609600" y="5943600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2 </a:t>
            </a:r>
            <a:r>
              <a:rPr lang="en-US" altLang="zh-CN" sz="2800" b="1"/>
              <a:t>=16</a:t>
            </a:r>
            <a:endParaRPr lang="en-US" altLang="zh-CN" sz="2800" b="1"/>
          </a:p>
        </p:txBody>
      </p:sp>
      <p:grpSp>
        <p:nvGrpSpPr>
          <p:cNvPr id="6" name="Group 59"/>
          <p:cNvGrpSpPr/>
          <p:nvPr/>
        </p:nvGrpSpPr>
        <p:grpSpPr bwMode="auto">
          <a:xfrm>
            <a:off x="3886200" y="5029200"/>
            <a:ext cx="4881563" cy="1219200"/>
            <a:chOff x="2448" y="3168"/>
            <a:chExt cx="3024" cy="768"/>
          </a:xfrm>
        </p:grpSpPr>
        <p:graphicFrame>
          <p:nvGraphicFramePr>
            <p:cNvPr id="7174" name="Object 32"/>
            <p:cNvGraphicFramePr>
              <a:graphicFrameLocks noChangeAspect="1"/>
            </p:cNvGraphicFramePr>
            <p:nvPr/>
          </p:nvGraphicFramePr>
          <p:xfrm>
            <a:off x="2904" y="3168"/>
            <a:ext cx="256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公式" r:id="rId7" imgW="1485900" imgH="520700" progId="Equation.3">
                    <p:embed/>
                  </p:oleObj>
                </mc:Choice>
                <mc:Fallback>
                  <p:oleObj name="公式" r:id="rId7" imgW="1485900" imgH="520700" progId="Equation.3">
                    <p:embed/>
                    <p:pic>
                      <p:nvPicPr>
                        <p:cNvPr id="0" name="图片 3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3168"/>
                          <a:ext cx="2568" cy="76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AutoShape 58"/>
            <p:cNvSpPr>
              <a:spLocks noChangeArrowheads="1"/>
            </p:cNvSpPr>
            <p:nvPr/>
          </p:nvSpPr>
          <p:spPr bwMode="auto">
            <a:xfrm>
              <a:off x="2448" y="3456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58" name="Object 62"/>
          <p:cNvGraphicFramePr>
            <a:graphicFrameLocks noChangeAspect="1"/>
          </p:cNvGraphicFramePr>
          <p:nvPr/>
        </p:nvGraphicFramePr>
        <p:xfrm>
          <a:off x="3657600" y="1004888"/>
          <a:ext cx="2673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9" imgW="990600" imgH="419100" progId="Equation.3">
                  <p:embed/>
                </p:oleObj>
              </mc:Choice>
              <mc:Fallback>
                <p:oleObj name="公式" r:id="rId9" imgW="990600" imgH="419100" progId="Equation.3">
                  <p:embed/>
                  <p:pic>
                    <p:nvPicPr>
                      <p:cNvPr id="0" name="图片 3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04888"/>
                        <a:ext cx="267335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64"/>
          <p:cNvSpPr txBox="1">
            <a:spLocks noChangeArrowheads="1"/>
          </p:cNvSpPr>
          <p:nvPr/>
        </p:nvSpPr>
        <p:spPr bwMode="auto">
          <a:xfrm>
            <a:off x="381000" y="411163"/>
            <a:ext cx="1008063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  <a:endParaRPr lang="zh-CN" altLang="en-US" sz="3200" b="1">
              <a:ea typeface="楷体_GB2312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墨迹 1"/>
              <p14:cNvContentPartPr/>
              <p14:nvPr/>
            </p14:nvContentPartPr>
            <p14:xfrm>
              <a:off x="645840" y="2872440"/>
              <a:ext cx="6553440" cy="15987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2"/>
            </p:blipFill>
            <p:spPr>
              <a:xfrm>
                <a:off x="645840" y="2872440"/>
                <a:ext cx="6553440" cy="15987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0" grpId="0" autoUpdateAnimBg="0"/>
      <p:bldP spid="4126" grpId="0" autoUpdateAnimBg="0"/>
      <p:bldP spid="4152" grpId="0" autoUpdateAnimBg="0"/>
      <p:bldP spid="41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 bwMode="auto">
          <a:xfrm>
            <a:off x="5257800" y="1447800"/>
            <a:ext cx="3733800" cy="2867025"/>
            <a:chOff x="2978" y="288"/>
            <a:chExt cx="2782" cy="2136"/>
          </a:xfrm>
        </p:grpSpPr>
        <p:sp>
          <p:nvSpPr>
            <p:cNvPr id="8204" name="Text Box 3"/>
            <p:cNvSpPr txBox="1">
              <a:spLocks noChangeArrowheads="1"/>
            </p:cNvSpPr>
            <p:nvPr/>
          </p:nvSpPr>
          <p:spPr bwMode="auto">
            <a:xfrm>
              <a:off x="5387" y="2083"/>
              <a:ext cx="37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h</a:t>
              </a:r>
              <a:endParaRPr lang="en-US" altLang="zh-CN" b="1"/>
            </a:p>
          </p:txBody>
        </p:sp>
        <p:sp>
          <p:nvSpPr>
            <p:cNvPr id="8205" name="Line 4"/>
            <p:cNvSpPr>
              <a:spLocks noChangeShapeType="1"/>
            </p:cNvSpPr>
            <p:nvPr/>
          </p:nvSpPr>
          <p:spPr bwMode="auto">
            <a:xfrm>
              <a:off x="3425" y="2083"/>
              <a:ext cx="2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5"/>
            <p:cNvSpPr>
              <a:spLocks noChangeShapeType="1"/>
            </p:cNvSpPr>
            <p:nvPr/>
          </p:nvSpPr>
          <p:spPr bwMode="auto">
            <a:xfrm flipV="1">
              <a:off x="3425" y="432"/>
              <a:ext cx="0" cy="1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Arc 6"/>
            <p:cNvSpPr/>
            <p:nvPr/>
          </p:nvSpPr>
          <p:spPr bwMode="auto">
            <a:xfrm flipH="1" flipV="1">
              <a:off x="3804" y="647"/>
              <a:ext cx="1549" cy="1149"/>
            </a:xfrm>
            <a:custGeom>
              <a:avLst/>
              <a:gdLst>
                <a:gd name="T0" fmla="*/ 2 w 21535"/>
                <a:gd name="T1" fmla="*/ 0 h 21596"/>
                <a:gd name="T2" fmla="*/ 111 w 21535"/>
                <a:gd name="T3" fmla="*/ 56 h 21596"/>
                <a:gd name="T4" fmla="*/ 0 w 21535"/>
                <a:gd name="T5" fmla="*/ 61 h 21596"/>
                <a:gd name="T6" fmla="*/ 0 60000 65536"/>
                <a:gd name="T7" fmla="*/ 0 60000 65536"/>
                <a:gd name="T8" fmla="*/ 0 60000 65536"/>
                <a:gd name="T9" fmla="*/ 0 w 21535"/>
                <a:gd name="T10" fmla="*/ 0 h 21596"/>
                <a:gd name="T11" fmla="*/ 21535 w 21535"/>
                <a:gd name="T12" fmla="*/ 21596 h 21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35" h="21596" fill="none" extrusionOk="0">
                  <a:moveTo>
                    <a:pt x="407" y="-1"/>
                  </a:moveTo>
                  <a:cubicBezTo>
                    <a:pt x="11527" y="209"/>
                    <a:pt x="20671" y="8829"/>
                    <a:pt x="21534" y="19919"/>
                  </a:cubicBezTo>
                </a:path>
                <a:path w="21535" h="21596" stroke="0" extrusionOk="0">
                  <a:moveTo>
                    <a:pt x="407" y="-1"/>
                  </a:moveTo>
                  <a:cubicBezTo>
                    <a:pt x="11527" y="209"/>
                    <a:pt x="20671" y="8829"/>
                    <a:pt x="21534" y="19919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3425" y="1652"/>
              <a:ext cx="1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8"/>
            <p:cNvSpPr>
              <a:spLocks noChangeShapeType="1"/>
            </p:cNvSpPr>
            <p:nvPr/>
          </p:nvSpPr>
          <p:spPr bwMode="auto">
            <a:xfrm>
              <a:off x="4512" y="1652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9"/>
            <p:cNvSpPr>
              <a:spLocks noChangeShapeType="1"/>
            </p:cNvSpPr>
            <p:nvPr/>
          </p:nvSpPr>
          <p:spPr bwMode="auto">
            <a:xfrm>
              <a:off x="3425" y="115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0"/>
            <p:cNvSpPr>
              <a:spLocks noChangeShapeType="1"/>
            </p:cNvSpPr>
            <p:nvPr/>
          </p:nvSpPr>
          <p:spPr bwMode="auto">
            <a:xfrm>
              <a:off x="3923" y="1150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Text Box 11"/>
            <p:cNvSpPr txBox="1">
              <a:spLocks noChangeArrowheads="1"/>
            </p:cNvSpPr>
            <p:nvPr/>
          </p:nvSpPr>
          <p:spPr bwMode="auto">
            <a:xfrm>
              <a:off x="3425" y="288"/>
              <a:ext cx="151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r>
                <a:rPr lang="en-US" altLang="zh-CN" b="1"/>
                <a:t>/</a:t>
              </a:r>
              <a:r>
                <a:rPr lang="en-US" altLang="zh-CN" b="1" i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378" y="2064"/>
              <a:ext cx="37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8214" name="Text Box 13"/>
            <p:cNvSpPr txBox="1">
              <a:spLocks noChangeArrowheads="1"/>
            </p:cNvSpPr>
            <p:nvPr/>
          </p:nvSpPr>
          <p:spPr bwMode="auto">
            <a:xfrm>
              <a:off x="3802" y="2054"/>
              <a:ext cx="37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215" name="Text Box 14"/>
            <p:cNvSpPr txBox="1">
              <a:spLocks noChangeArrowheads="1"/>
            </p:cNvSpPr>
            <p:nvPr/>
          </p:nvSpPr>
          <p:spPr bwMode="auto">
            <a:xfrm>
              <a:off x="3239" y="2011"/>
              <a:ext cx="37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  <a:endParaRPr lang="en-US" altLang="zh-CN" i="1"/>
            </a:p>
          </p:txBody>
        </p:sp>
        <p:sp>
          <p:nvSpPr>
            <p:cNvPr id="8216" name="Text Box 15"/>
            <p:cNvSpPr txBox="1">
              <a:spLocks noChangeArrowheads="1"/>
            </p:cNvSpPr>
            <p:nvPr/>
          </p:nvSpPr>
          <p:spPr bwMode="auto">
            <a:xfrm>
              <a:off x="2978" y="1008"/>
              <a:ext cx="62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0.06</a:t>
              </a:r>
              <a:endParaRPr lang="en-US" altLang="zh-CN"/>
            </a:p>
          </p:txBody>
        </p:sp>
        <p:sp>
          <p:nvSpPr>
            <p:cNvPr id="8217" name="Text Box 16"/>
            <p:cNvSpPr txBox="1">
              <a:spLocks noChangeArrowheads="1"/>
            </p:cNvSpPr>
            <p:nvPr/>
          </p:nvSpPr>
          <p:spPr bwMode="auto">
            <a:xfrm>
              <a:off x="2978" y="1488"/>
              <a:ext cx="62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0.03</a:t>
              </a:r>
              <a:endParaRPr lang="en-US" altLang="zh-CN" b="1"/>
            </a:p>
          </p:txBody>
        </p:sp>
        <p:sp>
          <p:nvSpPr>
            <p:cNvPr id="8218" name="Text Box 17"/>
            <p:cNvSpPr txBox="1">
              <a:spLocks noChangeArrowheads="1"/>
            </p:cNvSpPr>
            <p:nvPr/>
          </p:nvSpPr>
          <p:spPr bwMode="auto">
            <a:xfrm>
              <a:off x="2978" y="1680"/>
              <a:ext cx="62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0.02</a:t>
              </a:r>
              <a:endParaRPr lang="en-US" altLang="zh-CN"/>
            </a:p>
          </p:txBody>
        </p:sp>
        <p:sp>
          <p:nvSpPr>
            <p:cNvPr id="8219" name="Line 18"/>
            <p:cNvSpPr>
              <a:spLocks noChangeShapeType="1"/>
            </p:cNvSpPr>
            <p:nvPr/>
          </p:nvSpPr>
          <p:spPr bwMode="auto">
            <a:xfrm>
              <a:off x="5042" y="1796"/>
              <a:ext cx="0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19"/>
            <p:cNvSpPr>
              <a:spLocks noChangeShapeType="1"/>
            </p:cNvSpPr>
            <p:nvPr/>
          </p:nvSpPr>
          <p:spPr bwMode="auto">
            <a:xfrm flipH="1">
              <a:off x="3425" y="1796"/>
              <a:ext cx="1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Text Box 20"/>
            <p:cNvSpPr txBox="1">
              <a:spLocks noChangeArrowheads="1"/>
            </p:cNvSpPr>
            <p:nvPr/>
          </p:nvSpPr>
          <p:spPr bwMode="auto">
            <a:xfrm>
              <a:off x="4954" y="2065"/>
              <a:ext cx="37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8197" name="Text Box 22"/>
          <p:cNvSpPr txBox="1">
            <a:spLocks noChangeArrowheads="1"/>
          </p:cNvSpPr>
          <p:nvPr/>
        </p:nvSpPr>
        <p:spPr bwMode="auto">
          <a:xfrm>
            <a:off x="468313" y="549275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模型应用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381000" y="1447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 </a:t>
            </a:r>
            <a:r>
              <a:rPr lang="en-US" altLang="zh-CN" sz="2800" b="1" i="1"/>
              <a:t>h</a:t>
            </a:r>
            <a:r>
              <a:rPr lang="en-US" altLang="zh-CN" sz="2800" b="1"/>
              <a:t>=</a:t>
            </a:r>
            <a:r>
              <a:rPr lang="en-US" altLang="zh-CN" sz="2800" b="1" i="1"/>
              <a:t>l/d</a:t>
            </a:r>
            <a:r>
              <a:rPr lang="en-US" altLang="zh-CN" sz="2800" b="1"/>
              <a:t>=4,  </a:t>
            </a:r>
            <a:r>
              <a:rPr lang="zh-CN" altLang="en-US" sz="2800" b="1"/>
              <a:t>则 </a:t>
            </a:r>
            <a:r>
              <a:rPr lang="en-US" altLang="zh-CN" sz="2800" b="1" i="1">
                <a:solidFill>
                  <a:srgbClr val="FF3300"/>
                </a:solidFill>
              </a:rPr>
              <a:t>Q</a:t>
            </a:r>
            <a:r>
              <a:rPr lang="en-US" altLang="zh-CN" sz="2800" b="1" baseline="-25000">
                <a:solidFill>
                  <a:srgbClr val="FF3300"/>
                </a:solidFill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</a:rPr>
              <a:t>Q</a:t>
            </a:r>
            <a:r>
              <a:rPr lang="en-US" altLang="zh-CN" sz="2800" b="1" baseline="-25000">
                <a:solidFill>
                  <a:srgbClr val="FF3300"/>
                </a:solidFill>
              </a:rPr>
              <a:t>2</a:t>
            </a:r>
            <a:r>
              <a:rPr lang="en-US" altLang="zh-CN" sz="2800" b="1">
                <a:solidFill>
                  <a:srgbClr val="FF3300"/>
                </a:solidFill>
              </a:rPr>
              <a:t>=0.03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381000" y="2012950"/>
            <a:ext cx="41148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即双层玻璃窗与同样多材料的单层玻璃窗相比，可减少</a:t>
            </a:r>
            <a:r>
              <a:rPr lang="en-US" altLang="zh-CN" sz="2800" b="1"/>
              <a:t>97%</a:t>
            </a:r>
            <a:r>
              <a:rPr lang="zh-CN" altLang="en-US" sz="2800" b="1"/>
              <a:t>的热量损失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81000" y="3687763"/>
            <a:ext cx="20574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81000" y="4267200"/>
            <a:ext cx="7696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Q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/</a:t>
            </a:r>
            <a:r>
              <a:rPr lang="en-US" altLang="zh-CN" sz="2800" b="1" i="1">
                <a:ea typeface="楷体_GB2312" pitchFamily="49" charset="-122"/>
              </a:rPr>
              <a:t>Q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所以如此小，是由于层间空气的热传导系数</a:t>
            </a:r>
            <a:r>
              <a:rPr lang="en-US" altLang="zh-CN" sz="2800" b="1" i="1">
                <a:ea typeface="楷体_GB2312" pitchFamily="49" charset="-122"/>
              </a:rPr>
              <a:t>k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极低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而这要求空气非常干燥、不流通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381000" y="5410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房间通过天花板、墙壁、</a:t>
            </a:r>
            <a:r>
              <a:rPr lang="en-US" altLang="zh-CN" sz="2800" b="1"/>
              <a:t>…</a:t>
            </a:r>
            <a:r>
              <a:rPr lang="zh-CN" altLang="en-US" sz="2800" b="1"/>
              <a:t>损失的热量更多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2667000" y="457200"/>
          <a:ext cx="3276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1" imgW="1485900" imgH="520700" progId="Equation.3">
                  <p:embed/>
                </p:oleObj>
              </mc:Choice>
              <mc:Fallback>
                <p:oleObj name="公式" r:id="rId1" imgW="1485900" imgH="520700" progId="Equation.3">
                  <p:embed/>
                  <p:pic>
                    <p:nvPicPr>
                      <p:cNvPr id="0" name="图片 41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"/>
                        <a:ext cx="3276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381000" y="5957888"/>
            <a:ext cx="5846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实际上双层窗的功效不会如此之大</a:t>
            </a:r>
            <a:r>
              <a:rPr lang="en-US" altLang="zh-CN" sz="2800" b="1">
                <a:solidFill>
                  <a:srgbClr val="FF0000"/>
                </a:solidFill>
              </a:rPr>
              <a:t>!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aphicFrame>
        <p:nvGraphicFramePr>
          <p:cNvPr id="8195" name="Object 86"/>
          <p:cNvGraphicFramePr>
            <a:graphicFrameLocks noChangeAspect="1"/>
          </p:cNvGraphicFramePr>
          <p:nvPr/>
        </p:nvGraphicFramePr>
        <p:xfrm>
          <a:off x="7812088" y="620713"/>
          <a:ext cx="1035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Clip" r:id="rId3" imgW="33689925" imgH="18973800" progId="MS_ClipArt_Gallery.2">
                  <p:embed/>
                </p:oleObj>
              </mc:Choice>
              <mc:Fallback>
                <p:oleObj name="Clip" r:id="rId3" imgW="33689925" imgH="18973800" progId="MS_ClipArt_Gallery.2">
                  <p:embed/>
                  <p:pic>
                    <p:nvPicPr>
                      <p:cNvPr id="0" name="图片 4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620713"/>
                        <a:ext cx="1035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nimBg="1" autoUpdateAnimBg="0"/>
      <p:bldP spid="5144" grpId="0" animBg="1" autoUpdateAnimBg="0"/>
      <p:bldP spid="5145" grpId="0" animBg="1" autoUpdateAnimBg="0"/>
      <p:bldP spid="5147" grpId="0" animBg="1" autoUpdateAnimBg="0"/>
      <p:bldP spid="5148" grpId="0" animBg="1" autoUpdateAnimBg="0"/>
      <p:bldP spid="5154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全屏显示(4:3)</PresentationFormat>
  <Paragraphs>157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7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微软雅黑</vt:lpstr>
      <vt:lpstr>Symbol</vt:lpstr>
      <vt:lpstr>楷体</vt:lpstr>
      <vt:lpstr>Calibri</vt:lpstr>
      <vt:lpstr>Arial Unicode MS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310-075</cp:lastModifiedBy>
  <cp:revision>6</cp:revision>
  <dcterms:created xsi:type="dcterms:W3CDTF">2020-03-13T14:21:00Z</dcterms:created>
  <dcterms:modified xsi:type="dcterms:W3CDTF">2021-03-15T01:45:10Z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